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0"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68" r:id="rId39"/>
    <p:sldId id="370" r:id="rId40"/>
    <p:sldId id="369" r:id="rId41"/>
    <p:sldId id="371" r:id="rId42"/>
    <p:sldId id="372" r:id="rId43"/>
    <p:sldId id="373" r:id="rId44"/>
    <p:sldId id="294" r:id="rId45"/>
    <p:sldId id="295" r:id="rId46"/>
    <p:sldId id="296" r:id="rId47"/>
    <p:sldId id="297" r:id="rId48"/>
    <p:sldId id="1744" r:id="rId49"/>
    <p:sldId id="303" r:id="rId50"/>
    <p:sldId id="306" r:id="rId5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205C46F-D46D-4D39-868D-C7036828EC4E}">
  <a:tblStyle styleId="{9205C46F-D46D-4D39-868D-C7036828EC4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5D52ED1-8E53-45AC-8424-DA524E69DB4B}"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061" autoAdjust="0"/>
  </p:normalViewPr>
  <p:slideViewPr>
    <p:cSldViewPr snapToGrid="0">
      <p:cViewPr varScale="1">
        <p:scale>
          <a:sx n="87" d="100"/>
          <a:sy n="87" d="100"/>
        </p:scale>
        <p:origin x="120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0"/>
        <p:cNvGrpSpPr/>
        <p:nvPr/>
      </p:nvGrpSpPr>
      <p:grpSpPr>
        <a:xfrm>
          <a:off x="0" y="0"/>
          <a:ext cx="0" cy="0"/>
          <a:chOff x="0" y="0"/>
          <a:chExt cx="0" cy="0"/>
        </a:xfrm>
      </p:grpSpPr>
      <p:sp>
        <p:nvSpPr>
          <p:cNvPr id="2201" name="Google Shape;2201;g1e4e0c07326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2" name="Google Shape;2202;g1e4e0c07326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0"/>
        <p:cNvGrpSpPr/>
        <p:nvPr/>
      </p:nvGrpSpPr>
      <p:grpSpPr>
        <a:xfrm>
          <a:off x="0" y="0"/>
          <a:ext cx="0" cy="0"/>
          <a:chOff x="0" y="0"/>
          <a:chExt cx="0" cy="0"/>
        </a:xfrm>
      </p:grpSpPr>
      <p:sp>
        <p:nvSpPr>
          <p:cNvPr id="2881" name="Google Shape;2881;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2" name="Google Shape;2882;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1"/>
        <p:cNvGrpSpPr/>
        <p:nvPr/>
      </p:nvGrpSpPr>
      <p:grpSpPr>
        <a:xfrm>
          <a:off x="0" y="0"/>
          <a:ext cx="0" cy="0"/>
          <a:chOff x="0" y="0"/>
          <a:chExt cx="0" cy="0"/>
        </a:xfrm>
      </p:grpSpPr>
      <p:sp>
        <p:nvSpPr>
          <p:cNvPr id="2932" name="Google Shape;2932;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3" name="Google Shape;2933;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9"/>
        <p:cNvGrpSpPr/>
        <p:nvPr/>
      </p:nvGrpSpPr>
      <p:grpSpPr>
        <a:xfrm>
          <a:off x="0" y="0"/>
          <a:ext cx="0" cy="0"/>
          <a:chOff x="0" y="0"/>
          <a:chExt cx="0" cy="0"/>
        </a:xfrm>
      </p:grpSpPr>
      <p:sp>
        <p:nvSpPr>
          <p:cNvPr id="2990" name="Google Shape;2990;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1" name="Google Shape;2991;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9"/>
        <p:cNvGrpSpPr/>
        <p:nvPr/>
      </p:nvGrpSpPr>
      <p:grpSpPr>
        <a:xfrm>
          <a:off x="0" y="0"/>
          <a:ext cx="0" cy="0"/>
          <a:chOff x="0" y="0"/>
          <a:chExt cx="0" cy="0"/>
        </a:xfrm>
      </p:grpSpPr>
      <p:sp>
        <p:nvSpPr>
          <p:cNvPr id="3080" name="Google Shape;3080;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1" name="Google Shape;3081;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1"/>
        <p:cNvGrpSpPr/>
        <p:nvPr/>
      </p:nvGrpSpPr>
      <p:grpSpPr>
        <a:xfrm>
          <a:off x="0" y="0"/>
          <a:ext cx="0" cy="0"/>
          <a:chOff x="0" y="0"/>
          <a:chExt cx="0" cy="0"/>
        </a:xfrm>
      </p:grpSpPr>
      <p:sp>
        <p:nvSpPr>
          <p:cNvPr id="3102" name="Google Shape;3102;g54dda1946d_6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3" name="Google Shape;3103;g54dda1946d_6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4"/>
        <p:cNvGrpSpPr/>
        <p:nvPr/>
      </p:nvGrpSpPr>
      <p:grpSpPr>
        <a:xfrm>
          <a:off x="0" y="0"/>
          <a:ext cx="0" cy="0"/>
          <a:chOff x="0" y="0"/>
          <a:chExt cx="0" cy="0"/>
        </a:xfrm>
      </p:grpSpPr>
      <p:sp>
        <p:nvSpPr>
          <p:cNvPr id="3145" name="Google Shape;3145;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6" name="Google Shape;3146;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3"/>
        <p:cNvGrpSpPr/>
        <p:nvPr/>
      </p:nvGrpSpPr>
      <p:grpSpPr>
        <a:xfrm>
          <a:off x="0" y="0"/>
          <a:ext cx="0" cy="0"/>
          <a:chOff x="0" y="0"/>
          <a:chExt cx="0" cy="0"/>
        </a:xfrm>
      </p:grpSpPr>
      <p:sp>
        <p:nvSpPr>
          <p:cNvPr id="3154" name="Google Shape;3154;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5" name="Google Shape;3155;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5"/>
        <p:cNvGrpSpPr/>
        <p:nvPr/>
      </p:nvGrpSpPr>
      <p:grpSpPr>
        <a:xfrm>
          <a:off x="0" y="0"/>
          <a:ext cx="0" cy="0"/>
          <a:chOff x="0" y="0"/>
          <a:chExt cx="0" cy="0"/>
        </a:xfrm>
      </p:grpSpPr>
      <p:sp>
        <p:nvSpPr>
          <p:cNvPr id="3276" name="Google Shape;3276;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7" name="Google Shape;3277;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3"/>
        <p:cNvGrpSpPr/>
        <p:nvPr/>
      </p:nvGrpSpPr>
      <p:grpSpPr>
        <a:xfrm>
          <a:off x="0" y="0"/>
          <a:ext cx="0" cy="0"/>
          <a:chOff x="0" y="0"/>
          <a:chExt cx="0" cy="0"/>
        </a:xfrm>
      </p:grpSpPr>
      <p:sp>
        <p:nvSpPr>
          <p:cNvPr id="3314" name="Google Shape;3314;gd5260bdd85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5" name="Google Shape;3315;gd5260bdd85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3"/>
        <p:cNvGrpSpPr/>
        <p:nvPr/>
      </p:nvGrpSpPr>
      <p:grpSpPr>
        <a:xfrm>
          <a:off x="0" y="0"/>
          <a:ext cx="0" cy="0"/>
          <a:chOff x="0" y="0"/>
          <a:chExt cx="0" cy="0"/>
        </a:xfrm>
      </p:grpSpPr>
      <p:sp>
        <p:nvSpPr>
          <p:cNvPr id="3334" name="Google Shape;3334;g54dda1946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5" name="Google Shape;3335;g54dda1946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1"/>
        <p:cNvGrpSpPr/>
        <p:nvPr/>
      </p:nvGrpSpPr>
      <p:grpSpPr>
        <a:xfrm>
          <a:off x="0" y="0"/>
          <a:ext cx="0" cy="0"/>
          <a:chOff x="0" y="0"/>
          <a:chExt cx="0" cy="0"/>
        </a:xfrm>
      </p:grpSpPr>
      <p:sp>
        <p:nvSpPr>
          <p:cNvPr id="2372" name="Google Shape;2372;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3" name="Google Shape;2373;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4"/>
        <p:cNvGrpSpPr/>
        <p:nvPr/>
      </p:nvGrpSpPr>
      <p:grpSpPr>
        <a:xfrm>
          <a:off x="0" y="0"/>
          <a:ext cx="0" cy="0"/>
          <a:chOff x="0" y="0"/>
          <a:chExt cx="0" cy="0"/>
        </a:xfrm>
      </p:grpSpPr>
      <p:sp>
        <p:nvSpPr>
          <p:cNvPr id="3355" name="Google Shape;3355;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6" name="Google Shape;3356;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2"/>
        <p:cNvGrpSpPr/>
        <p:nvPr/>
      </p:nvGrpSpPr>
      <p:grpSpPr>
        <a:xfrm>
          <a:off x="0" y="0"/>
          <a:ext cx="0" cy="0"/>
          <a:chOff x="0" y="0"/>
          <a:chExt cx="0" cy="0"/>
        </a:xfrm>
      </p:grpSpPr>
      <p:sp>
        <p:nvSpPr>
          <p:cNvPr id="3363" name="Google Shape;3363;g54dda1946d_4_27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4" name="Google Shape;3364;g54dda1946d_4_27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4"/>
        <p:cNvGrpSpPr/>
        <p:nvPr/>
      </p:nvGrpSpPr>
      <p:grpSpPr>
        <a:xfrm>
          <a:off x="0" y="0"/>
          <a:ext cx="0" cy="0"/>
          <a:chOff x="0" y="0"/>
          <a:chExt cx="0" cy="0"/>
        </a:xfrm>
      </p:grpSpPr>
      <p:sp>
        <p:nvSpPr>
          <p:cNvPr id="3385" name="Google Shape;3385;g54dda1946d_4_26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6" name="Google Shape;3386;g54dda1946d_4_26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9"/>
        <p:cNvGrpSpPr/>
        <p:nvPr/>
      </p:nvGrpSpPr>
      <p:grpSpPr>
        <a:xfrm>
          <a:off x="0" y="0"/>
          <a:ext cx="0" cy="0"/>
          <a:chOff x="0" y="0"/>
          <a:chExt cx="0" cy="0"/>
        </a:xfrm>
      </p:grpSpPr>
      <p:sp>
        <p:nvSpPr>
          <p:cNvPr id="3470" name="Google Shape;3470;g54dda1946d_4_27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1" name="Google Shape;3471;g54dda1946d_4_2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7"/>
        <p:cNvGrpSpPr/>
        <p:nvPr/>
      </p:nvGrpSpPr>
      <p:grpSpPr>
        <a:xfrm>
          <a:off x="0" y="0"/>
          <a:ext cx="0" cy="0"/>
          <a:chOff x="0" y="0"/>
          <a:chExt cx="0" cy="0"/>
        </a:xfrm>
      </p:grpSpPr>
      <p:sp>
        <p:nvSpPr>
          <p:cNvPr id="3518" name="Google Shape;3518;g54dda1946d_4_26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9" name="Google Shape;3519;g54dda1946d_4_26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2"/>
        <p:cNvGrpSpPr/>
        <p:nvPr/>
      </p:nvGrpSpPr>
      <p:grpSpPr>
        <a:xfrm>
          <a:off x="0" y="0"/>
          <a:ext cx="0" cy="0"/>
          <a:chOff x="0" y="0"/>
          <a:chExt cx="0" cy="0"/>
        </a:xfrm>
      </p:grpSpPr>
      <p:sp>
        <p:nvSpPr>
          <p:cNvPr id="3553" name="Google Shape;3553;g54dda1946d_4_2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4" name="Google Shape;3554;g54dda1946d_4_2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5"/>
        <p:cNvGrpSpPr/>
        <p:nvPr/>
      </p:nvGrpSpPr>
      <p:grpSpPr>
        <a:xfrm>
          <a:off x="0" y="0"/>
          <a:ext cx="0" cy="0"/>
          <a:chOff x="0" y="0"/>
          <a:chExt cx="0" cy="0"/>
        </a:xfrm>
      </p:grpSpPr>
      <p:sp>
        <p:nvSpPr>
          <p:cNvPr id="3586" name="Google Shape;3586;g54dda1946d_4_2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7" name="Google Shape;3587;g54dda1946d_4_2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4"/>
        <p:cNvGrpSpPr/>
        <p:nvPr/>
      </p:nvGrpSpPr>
      <p:grpSpPr>
        <a:xfrm>
          <a:off x="0" y="0"/>
          <a:ext cx="0" cy="0"/>
          <a:chOff x="0" y="0"/>
          <a:chExt cx="0" cy="0"/>
        </a:xfrm>
      </p:grpSpPr>
      <p:sp>
        <p:nvSpPr>
          <p:cNvPr id="3595" name="Google Shape;3595;gd5260bdd85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6" name="Google Shape;3596;gd5260bdd85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7"/>
        <p:cNvGrpSpPr/>
        <p:nvPr/>
      </p:nvGrpSpPr>
      <p:grpSpPr>
        <a:xfrm>
          <a:off x="0" y="0"/>
          <a:ext cx="0" cy="0"/>
          <a:chOff x="0" y="0"/>
          <a:chExt cx="0" cy="0"/>
        </a:xfrm>
      </p:grpSpPr>
      <p:sp>
        <p:nvSpPr>
          <p:cNvPr id="3608" name="Google Shape;3608;g1e1c16674a8_0_17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9" name="Google Shape;3609;g1e1c16674a8_0_176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3"/>
        <p:cNvGrpSpPr/>
        <p:nvPr/>
      </p:nvGrpSpPr>
      <p:grpSpPr>
        <a:xfrm>
          <a:off x="0" y="0"/>
          <a:ext cx="0" cy="0"/>
          <a:chOff x="0" y="0"/>
          <a:chExt cx="0" cy="0"/>
        </a:xfrm>
      </p:grpSpPr>
      <p:sp>
        <p:nvSpPr>
          <p:cNvPr id="3614" name="Google Shape;3614;g1e1c16674a8_0_176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5" name="Google Shape;3615;g1e1c16674a8_0_17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0"/>
        <p:cNvGrpSpPr/>
        <p:nvPr/>
      </p:nvGrpSpPr>
      <p:grpSpPr>
        <a:xfrm>
          <a:off x="0" y="0"/>
          <a:ext cx="0" cy="0"/>
          <a:chOff x="0" y="0"/>
          <a:chExt cx="0" cy="0"/>
        </a:xfrm>
      </p:grpSpPr>
      <p:sp>
        <p:nvSpPr>
          <p:cNvPr id="2381" name="Google Shape;2381;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2" name="Google Shape;2382;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0"/>
        <p:cNvGrpSpPr/>
        <p:nvPr/>
      </p:nvGrpSpPr>
      <p:grpSpPr>
        <a:xfrm>
          <a:off x="0" y="0"/>
          <a:ext cx="0" cy="0"/>
          <a:chOff x="0" y="0"/>
          <a:chExt cx="0" cy="0"/>
        </a:xfrm>
      </p:grpSpPr>
      <p:sp>
        <p:nvSpPr>
          <p:cNvPr id="3651" name="Google Shape;3651;g1e1c16674a8_0_17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2" name="Google Shape;3652;g1e1c16674a8_0_17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6"/>
        <p:cNvGrpSpPr/>
        <p:nvPr/>
      </p:nvGrpSpPr>
      <p:grpSpPr>
        <a:xfrm>
          <a:off x="0" y="0"/>
          <a:ext cx="0" cy="0"/>
          <a:chOff x="0" y="0"/>
          <a:chExt cx="0" cy="0"/>
        </a:xfrm>
      </p:grpSpPr>
      <p:sp>
        <p:nvSpPr>
          <p:cNvPr id="3677" name="Google Shape;3677;g1e1c16674a8_0_176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8" name="Google Shape;3678;g1e1c16674a8_0_176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8"/>
        <p:cNvGrpSpPr/>
        <p:nvPr/>
      </p:nvGrpSpPr>
      <p:grpSpPr>
        <a:xfrm>
          <a:off x="0" y="0"/>
          <a:ext cx="0" cy="0"/>
          <a:chOff x="0" y="0"/>
          <a:chExt cx="0" cy="0"/>
        </a:xfrm>
      </p:grpSpPr>
      <p:sp>
        <p:nvSpPr>
          <p:cNvPr id="3719" name="Google Shape;3719;g1e1c16674a8_0_176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0" name="Google Shape;3720;g1e1c16674a8_0_176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3"/>
        <p:cNvGrpSpPr/>
        <p:nvPr/>
      </p:nvGrpSpPr>
      <p:grpSpPr>
        <a:xfrm>
          <a:off x="0" y="0"/>
          <a:ext cx="0" cy="0"/>
          <a:chOff x="0" y="0"/>
          <a:chExt cx="0" cy="0"/>
        </a:xfrm>
      </p:grpSpPr>
      <p:sp>
        <p:nvSpPr>
          <p:cNvPr id="3744" name="Google Shape;3744;g1e1c16674a8_0_177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5" name="Google Shape;3745;g1e1c16674a8_0_177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9"/>
        <p:cNvGrpSpPr/>
        <p:nvPr/>
      </p:nvGrpSpPr>
      <p:grpSpPr>
        <a:xfrm>
          <a:off x="0" y="0"/>
          <a:ext cx="0" cy="0"/>
          <a:chOff x="0" y="0"/>
          <a:chExt cx="0" cy="0"/>
        </a:xfrm>
      </p:grpSpPr>
      <p:sp>
        <p:nvSpPr>
          <p:cNvPr id="3760" name="Google Shape;3760;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1" name="Google Shape;3761;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9"/>
        <p:cNvGrpSpPr/>
        <p:nvPr/>
      </p:nvGrpSpPr>
      <p:grpSpPr>
        <a:xfrm>
          <a:off x="0" y="0"/>
          <a:ext cx="0" cy="0"/>
          <a:chOff x="0" y="0"/>
          <a:chExt cx="0" cy="0"/>
        </a:xfrm>
      </p:grpSpPr>
      <p:sp>
        <p:nvSpPr>
          <p:cNvPr id="3840" name="Google Shape;3840;g135e18421cc_1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1" name="Google Shape;3841;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6"/>
        <p:cNvGrpSpPr/>
        <p:nvPr/>
      </p:nvGrpSpPr>
      <p:grpSpPr>
        <a:xfrm>
          <a:off x="0" y="0"/>
          <a:ext cx="0" cy="0"/>
          <a:chOff x="0" y="0"/>
          <a:chExt cx="0" cy="0"/>
        </a:xfrm>
      </p:grpSpPr>
      <p:sp>
        <p:nvSpPr>
          <p:cNvPr id="3897" name="Google Shape;3897;g1e1c16674a8_0_176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8" name="Google Shape;3898;g1e1c16674a8_0_17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2"/>
        <p:cNvGrpSpPr/>
        <p:nvPr/>
      </p:nvGrpSpPr>
      <p:grpSpPr>
        <a:xfrm>
          <a:off x="0" y="0"/>
          <a:ext cx="0" cy="0"/>
          <a:chOff x="0" y="0"/>
          <a:chExt cx="0" cy="0"/>
        </a:xfrm>
      </p:grpSpPr>
      <p:sp>
        <p:nvSpPr>
          <p:cNvPr id="4243" name="Google Shape;4243;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4" name="Google Shape;4244;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7"/>
        <p:cNvGrpSpPr/>
        <p:nvPr/>
      </p:nvGrpSpPr>
      <p:grpSpPr>
        <a:xfrm>
          <a:off x="0" y="0"/>
          <a:ext cx="0" cy="0"/>
          <a:chOff x="0" y="0"/>
          <a:chExt cx="0" cy="0"/>
        </a:xfrm>
      </p:grpSpPr>
      <p:sp>
        <p:nvSpPr>
          <p:cNvPr id="2398" name="Google Shape;2398;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9" name="Google Shape;2399;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40</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pPr marL="158750" indent="0">
              <a:buNone/>
            </a:pPr>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48</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47"/>
        <p:cNvGrpSpPr/>
        <p:nvPr/>
      </p:nvGrpSpPr>
      <p:grpSpPr>
        <a:xfrm>
          <a:off x="0" y="0"/>
          <a:ext cx="0" cy="0"/>
          <a:chOff x="0" y="0"/>
          <a:chExt cx="0" cy="0"/>
        </a:xfrm>
      </p:grpSpPr>
      <p:sp>
        <p:nvSpPr>
          <p:cNvPr id="11848" name="Google Shape;11848;g176abbfc273_2_24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49" name="Google Shape;11849;g176abbfc273_2_24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6"/>
        <p:cNvGrpSpPr/>
        <p:nvPr/>
      </p:nvGrpSpPr>
      <p:grpSpPr>
        <a:xfrm>
          <a:off x="0" y="0"/>
          <a:ext cx="0" cy="0"/>
          <a:chOff x="0" y="0"/>
          <a:chExt cx="0" cy="0"/>
        </a:xfrm>
      </p:grpSpPr>
      <p:sp>
        <p:nvSpPr>
          <p:cNvPr id="2527" name="Google Shape;2527;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8" name="Google Shape;2528;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0"/>
        <p:cNvGrpSpPr/>
        <p:nvPr/>
      </p:nvGrpSpPr>
      <p:grpSpPr>
        <a:xfrm>
          <a:off x="0" y="0"/>
          <a:ext cx="0" cy="0"/>
          <a:chOff x="0" y="0"/>
          <a:chExt cx="0" cy="0"/>
        </a:xfrm>
      </p:grpSpPr>
      <p:sp>
        <p:nvSpPr>
          <p:cNvPr id="2621" name="Google Shape;2621;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2" name="Google Shape;2622;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7"/>
        <p:cNvGrpSpPr/>
        <p:nvPr/>
      </p:nvGrpSpPr>
      <p:grpSpPr>
        <a:xfrm>
          <a:off x="0" y="0"/>
          <a:ext cx="0" cy="0"/>
          <a:chOff x="0" y="0"/>
          <a:chExt cx="0" cy="0"/>
        </a:xfrm>
      </p:grpSpPr>
      <p:sp>
        <p:nvSpPr>
          <p:cNvPr id="2768" name="Google Shape;2768;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9" name="Google Shape;2769;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9"/>
        <p:cNvGrpSpPr/>
        <p:nvPr/>
      </p:nvGrpSpPr>
      <p:grpSpPr>
        <a:xfrm>
          <a:off x="0" y="0"/>
          <a:ext cx="0" cy="0"/>
          <a:chOff x="0" y="0"/>
          <a:chExt cx="0" cy="0"/>
        </a:xfrm>
      </p:grpSpPr>
      <p:sp>
        <p:nvSpPr>
          <p:cNvPr id="2850" name="Google Shape;2850;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1" name="Google Shape;2851;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713225" y="3974575"/>
            <a:ext cx="5596500" cy="365700"/>
          </a:xfrm>
          <a:prstGeom prst="rect">
            <a:avLst/>
          </a:prstGeom>
          <a:noFill/>
          <a:ln>
            <a:noFill/>
          </a:ln>
        </p:spPr>
        <p:txBody>
          <a:bodyPr spcFirstLastPara="1" wrap="square" lIns="91425" tIns="91425" rIns="91425" bIns="91425" anchor="t" anchorCtr="0">
            <a:noAutofit/>
          </a:bodyPr>
          <a:lstStyle>
            <a:lvl1pPr lvl="0">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0" name="Google Shape;10;p2"/>
          <p:cNvSpPr txBox="1">
            <a:spLocks noGrp="1"/>
          </p:cNvSpPr>
          <p:nvPr>
            <p:ph type="ctrTitle"/>
          </p:nvPr>
        </p:nvSpPr>
        <p:spPr>
          <a:xfrm>
            <a:off x="713225" y="2398675"/>
            <a:ext cx="5596500" cy="149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191919"/>
              </a:buClr>
              <a:buSzPts val="5200"/>
              <a:buNone/>
              <a:defRPr sz="4000"/>
            </a:lvl1pPr>
            <a:lvl2pPr lvl="1"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2pPr>
            <a:lvl3pPr lvl="2"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3pPr>
            <a:lvl4pPr lvl="3"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4pPr>
            <a:lvl5pPr lvl="4"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5pPr>
            <a:lvl6pPr lvl="5"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6pPr>
            <a:lvl7pPr lvl="6"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7pPr>
            <a:lvl8pPr lvl="7"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8pPr>
            <a:lvl9pPr lvl="8" algn="ctr" rtl="0">
              <a:spcBef>
                <a:spcPts val="0"/>
              </a:spcBef>
              <a:spcAft>
                <a:spcPts val="0"/>
              </a:spcAft>
              <a:buClr>
                <a:srgbClr val="191919"/>
              </a:buClr>
              <a:buSzPts val="5200"/>
              <a:buFont typeface="Inter"/>
              <a:buNone/>
              <a:defRPr sz="5200">
                <a:solidFill>
                  <a:srgbClr val="191919"/>
                </a:solidFill>
                <a:latin typeface="Inter"/>
                <a:ea typeface="Inter"/>
                <a:cs typeface="Inter"/>
                <a:sym typeface="Inter"/>
              </a:defRPr>
            </a:lvl9pPr>
          </a:lstStyle>
          <a:p>
            <a:endParaRPr/>
          </a:p>
        </p:txBody>
      </p:sp>
      <p:grpSp>
        <p:nvGrpSpPr>
          <p:cNvPr id="11" name="Google Shape;11;p2"/>
          <p:cNvGrpSpPr/>
          <p:nvPr/>
        </p:nvGrpSpPr>
        <p:grpSpPr>
          <a:xfrm>
            <a:off x="8050325" y="128909"/>
            <a:ext cx="1499790" cy="534788"/>
            <a:chOff x="7612386" y="2870825"/>
            <a:chExt cx="2041364" cy="727900"/>
          </a:xfrm>
        </p:grpSpPr>
        <p:sp>
          <p:nvSpPr>
            <p:cNvPr id="12" name="Google Shape;12;p2"/>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13;p2"/>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 name="Google Shape;14;p2"/>
          <p:cNvGrpSpPr/>
          <p:nvPr/>
        </p:nvGrpSpPr>
        <p:grpSpPr>
          <a:xfrm>
            <a:off x="8326164" y="4336023"/>
            <a:ext cx="629281" cy="772730"/>
            <a:chOff x="1322800" y="5127200"/>
            <a:chExt cx="2361300" cy="2898700"/>
          </a:xfrm>
        </p:grpSpPr>
        <p:sp>
          <p:nvSpPr>
            <p:cNvPr id="15" name="Google Shape;15;p2"/>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6" name="Google Shape;16;p2"/>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7" name="Google Shape;17;p2"/>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 name="Google Shape;18;p2"/>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9" name="Google Shape;19;p2"/>
          <p:cNvGrpSpPr/>
          <p:nvPr/>
        </p:nvGrpSpPr>
        <p:grpSpPr>
          <a:xfrm>
            <a:off x="8701417" y="3699783"/>
            <a:ext cx="629281" cy="772730"/>
            <a:chOff x="1322800" y="5127200"/>
            <a:chExt cx="2361300" cy="2898700"/>
          </a:xfrm>
        </p:grpSpPr>
        <p:sp>
          <p:nvSpPr>
            <p:cNvPr id="20" name="Google Shape;20;p2"/>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1" name="Google Shape;21;p2"/>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2" name="Google Shape;22;p2"/>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3" name="Google Shape;23;p2"/>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4" name="Google Shape;24;p2"/>
          <p:cNvGrpSpPr/>
          <p:nvPr/>
        </p:nvGrpSpPr>
        <p:grpSpPr>
          <a:xfrm>
            <a:off x="8856123" y="4426478"/>
            <a:ext cx="629281" cy="772730"/>
            <a:chOff x="1322800" y="5127200"/>
            <a:chExt cx="2361300" cy="2898700"/>
          </a:xfrm>
        </p:grpSpPr>
        <p:sp>
          <p:nvSpPr>
            <p:cNvPr id="25" name="Google Shape;25;p2"/>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6" name="Google Shape;26;p2"/>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7" name="Google Shape;27;p2"/>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8" name="Google Shape;28;p2"/>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9" name="Google Shape;29;p2"/>
          <p:cNvGrpSpPr/>
          <p:nvPr/>
        </p:nvGrpSpPr>
        <p:grpSpPr>
          <a:xfrm>
            <a:off x="232223" y="3277734"/>
            <a:ext cx="4411674" cy="1770973"/>
            <a:chOff x="232223" y="3277734"/>
            <a:chExt cx="4411674" cy="1770973"/>
          </a:xfrm>
        </p:grpSpPr>
        <p:grpSp>
          <p:nvGrpSpPr>
            <p:cNvPr id="30" name="Google Shape;30;p2"/>
            <p:cNvGrpSpPr/>
            <p:nvPr/>
          </p:nvGrpSpPr>
          <p:grpSpPr>
            <a:xfrm>
              <a:off x="1405197" y="4960710"/>
              <a:ext cx="101899" cy="78740"/>
              <a:chOff x="-900303" y="4211560"/>
              <a:chExt cx="101899" cy="78740"/>
            </a:xfrm>
          </p:grpSpPr>
          <p:sp>
            <p:nvSpPr>
              <p:cNvPr id="31" name="Google Shape;31;p2"/>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2"/>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2"/>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 name="Google Shape;34;p2"/>
            <p:cNvGrpSpPr/>
            <p:nvPr/>
          </p:nvGrpSpPr>
          <p:grpSpPr>
            <a:xfrm>
              <a:off x="2411130" y="4915605"/>
              <a:ext cx="50950" cy="69477"/>
              <a:chOff x="-400070" y="4702530"/>
              <a:chExt cx="50950" cy="69477"/>
            </a:xfrm>
          </p:grpSpPr>
          <p:sp>
            <p:nvSpPr>
              <p:cNvPr id="35" name="Google Shape;35;p2"/>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6;p2"/>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7" name="Google Shape;37;p2"/>
            <p:cNvGrpSpPr/>
            <p:nvPr/>
          </p:nvGrpSpPr>
          <p:grpSpPr>
            <a:xfrm>
              <a:off x="348014" y="3967768"/>
              <a:ext cx="115795" cy="69477"/>
              <a:chOff x="-1400536" y="4600630"/>
              <a:chExt cx="115795" cy="69477"/>
            </a:xfrm>
          </p:grpSpPr>
          <p:sp>
            <p:nvSpPr>
              <p:cNvPr id="38" name="Google Shape;38;p2"/>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39;p2"/>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40;p2"/>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1" name="Google Shape;41;p2"/>
            <p:cNvGrpSpPr/>
            <p:nvPr/>
          </p:nvGrpSpPr>
          <p:grpSpPr>
            <a:xfrm>
              <a:off x="232223" y="4915588"/>
              <a:ext cx="115795" cy="69477"/>
              <a:chOff x="-1326427" y="5151813"/>
              <a:chExt cx="115795" cy="69477"/>
            </a:xfrm>
          </p:grpSpPr>
          <p:sp>
            <p:nvSpPr>
              <p:cNvPr id="42" name="Google Shape;42;p2"/>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43;p2"/>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44;p2"/>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5" name="Google Shape;45;p2"/>
            <p:cNvGrpSpPr/>
            <p:nvPr/>
          </p:nvGrpSpPr>
          <p:grpSpPr>
            <a:xfrm>
              <a:off x="2999124" y="4822953"/>
              <a:ext cx="101899" cy="101899"/>
              <a:chOff x="81636" y="4369041"/>
              <a:chExt cx="101899" cy="101899"/>
            </a:xfrm>
          </p:grpSpPr>
          <p:sp>
            <p:nvSpPr>
              <p:cNvPr id="46" name="Google Shape;46;p2"/>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47;p2"/>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48;p2"/>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9" name="Google Shape;49;p2"/>
            <p:cNvGrpSpPr/>
            <p:nvPr/>
          </p:nvGrpSpPr>
          <p:grpSpPr>
            <a:xfrm>
              <a:off x="3768249" y="4951440"/>
              <a:ext cx="55581" cy="97268"/>
              <a:chOff x="294699" y="4572840"/>
              <a:chExt cx="55581" cy="97268"/>
            </a:xfrm>
          </p:grpSpPr>
          <p:sp>
            <p:nvSpPr>
              <p:cNvPr id="50" name="Google Shape;50;p2"/>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51;p2"/>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2" name="Google Shape;52;p2"/>
            <p:cNvGrpSpPr/>
            <p:nvPr/>
          </p:nvGrpSpPr>
          <p:grpSpPr>
            <a:xfrm>
              <a:off x="770704" y="4764052"/>
              <a:ext cx="106531" cy="111163"/>
              <a:chOff x="-571446" y="5434352"/>
              <a:chExt cx="106531" cy="111163"/>
            </a:xfrm>
          </p:grpSpPr>
          <p:sp>
            <p:nvSpPr>
              <p:cNvPr id="53" name="Google Shape;53;p2"/>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4;p2"/>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p2"/>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6" name="Google Shape;56;p2"/>
            <p:cNvGrpSpPr/>
            <p:nvPr/>
          </p:nvGrpSpPr>
          <p:grpSpPr>
            <a:xfrm>
              <a:off x="1709756" y="4605271"/>
              <a:ext cx="60213" cy="83372"/>
              <a:chOff x="-877144" y="4790534"/>
              <a:chExt cx="60213" cy="83372"/>
            </a:xfrm>
          </p:grpSpPr>
          <p:sp>
            <p:nvSpPr>
              <p:cNvPr id="57" name="Google Shape;57;p2"/>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8;p2"/>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9" name="Google Shape;59;p2"/>
            <p:cNvGrpSpPr/>
            <p:nvPr/>
          </p:nvGrpSpPr>
          <p:grpSpPr>
            <a:xfrm>
              <a:off x="4060924" y="4609898"/>
              <a:ext cx="115795" cy="74109"/>
              <a:chOff x="618924" y="4160610"/>
              <a:chExt cx="115795" cy="74109"/>
            </a:xfrm>
          </p:grpSpPr>
          <p:sp>
            <p:nvSpPr>
              <p:cNvPr id="60" name="Google Shape;60;p2"/>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61;p2"/>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2;p2"/>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3" name="Google Shape;63;p2"/>
            <p:cNvGrpSpPr/>
            <p:nvPr/>
          </p:nvGrpSpPr>
          <p:grpSpPr>
            <a:xfrm>
              <a:off x="4588315" y="4695580"/>
              <a:ext cx="55581" cy="83372"/>
              <a:chOff x="1568440" y="4924855"/>
              <a:chExt cx="55581" cy="83372"/>
            </a:xfrm>
          </p:grpSpPr>
          <p:sp>
            <p:nvSpPr>
              <p:cNvPr id="64" name="Google Shape;64;p2"/>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2"/>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6" name="Google Shape;66;p2"/>
            <p:cNvGrpSpPr/>
            <p:nvPr/>
          </p:nvGrpSpPr>
          <p:grpSpPr>
            <a:xfrm>
              <a:off x="232235" y="3277734"/>
              <a:ext cx="69477" cy="106531"/>
              <a:chOff x="-1437590" y="4151347"/>
              <a:chExt cx="69477" cy="106531"/>
            </a:xfrm>
          </p:grpSpPr>
          <p:sp>
            <p:nvSpPr>
              <p:cNvPr id="67" name="Google Shape;67;p2"/>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 name="Google Shape;68;p2"/>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43"/>
        <p:cNvGrpSpPr/>
        <p:nvPr/>
      </p:nvGrpSpPr>
      <p:grpSpPr>
        <a:xfrm>
          <a:off x="0" y="0"/>
          <a:ext cx="0" cy="0"/>
          <a:chOff x="0" y="0"/>
          <a:chExt cx="0" cy="0"/>
        </a:xfrm>
      </p:grpSpPr>
      <p:sp>
        <p:nvSpPr>
          <p:cNvPr id="544" name="Google Shape;544;p11"/>
          <p:cNvSpPr txBox="1">
            <a:spLocks noGrp="1"/>
          </p:cNvSpPr>
          <p:nvPr>
            <p:ph type="title" hasCustomPrompt="1"/>
          </p:nvPr>
        </p:nvSpPr>
        <p:spPr>
          <a:xfrm>
            <a:off x="738254" y="1763475"/>
            <a:ext cx="5212500" cy="1072800"/>
          </a:xfrm>
          <a:prstGeom prst="rect">
            <a:avLst/>
          </a:prstGeom>
          <a:solidFill>
            <a:schemeClr val="accent2"/>
          </a:solidFill>
        </p:spPr>
        <p:txBody>
          <a:bodyPr spcFirstLastPara="1" wrap="square" lIns="91425" tIns="91425" rIns="91425" bIns="91425" anchor="ctr" anchorCtr="0">
            <a:noAutofit/>
          </a:bodyPr>
          <a:lstStyle>
            <a:lvl1pPr lvl="0">
              <a:spcBef>
                <a:spcPts val="0"/>
              </a:spcBef>
              <a:spcAft>
                <a:spcPts val="0"/>
              </a:spcAft>
              <a:buClr>
                <a:schemeClr val="lt1"/>
              </a:buClr>
              <a:buSzPts val="9600"/>
              <a:buNone/>
              <a:defRPr sz="7000">
                <a:solidFill>
                  <a:schemeClr val="lt1"/>
                </a:solidFill>
              </a:defRPr>
            </a:lvl1pPr>
            <a:lvl2pPr lvl="1" algn="ctr">
              <a:spcBef>
                <a:spcPts val="0"/>
              </a:spcBef>
              <a:spcAft>
                <a:spcPts val="0"/>
              </a:spcAft>
              <a:buClr>
                <a:schemeClr val="lt1"/>
              </a:buClr>
              <a:buSzPts val="9600"/>
              <a:buNone/>
              <a:defRPr sz="9600">
                <a:solidFill>
                  <a:schemeClr val="lt1"/>
                </a:solidFill>
              </a:defRPr>
            </a:lvl2pPr>
            <a:lvl3pPr lvl="2" algn="ctr">
              <a:spcBef>
                <a:spcPts val="0"/>
              </a:spcBef>
              <a:spcAft>
                <a:spcPts val="0"/>
              </a:spcAft>
              <a:buClr>
                <a:schemeClr val="lt1"/>
              </a:buClr>
              <a:buSzPts val="9600"/>
              <a:buNone/>
              <a:defRPr sz="9600">
                <a:solidFill>
                  <a:schemeClr val="lt1"/>
                </a:solidFill>
              </a:defRPr>
            </a:lvl3pPr>
            <a:lvl4pPr lvl="3" algn="ctr">
              <a:spcBef>
                <a:spcPts val="0"/>
              </a:spcBef>
              <a:spcAft>
                <a:spcPts val="0"/>
              </a:spcAft>
              <a:buClr>
                <a:schemeClr val="lt1"/>
              </a:buClr>
              <a:buSzPts val="9600"/>
              <a:buNone/>
              <a:defRPr sz="9600">
                <a:solidFill>
                  <a:schemeClr val="lt1"/>
                </a:solidFill>
              </a:defRPr>
            </a:lvl4pPr>
            <a:lvl5pPr lvl="4" algn="ctr">
              <a:spcBef>
                <a:spcPts val="0"/>
              </a:spcBef>
              <a:spcAft>
                <a:spcPts val="0"/>
              </a:spcAft>
              <a:buClr>
                <a:schemeClr val="lt1"/>
              </a:buClr>
              <a:buSzPts val="9600"/>
              <a:buNone/>
              <a:defRPr sz="9600">
                <a:solidFill>
                  <a:schemeClr val="lt1"/>
                </a:solidFill>
              </a:defRPr>
            </a:lvl5pPr>
            <a:lvl6pPr lvl="5" algn="ctr">
              <a:spcBef>
                <a:spcPts val="0"/>
              </a:spcBef>
              <a:spcAft>
                <a:spcPts val="0"/>
              </a:spcAft>
              <a:buClr>
                <a:schemeClr val="lt1"/>
              </a:buClr>
              <a:buSzPts val="9600"/>
              <a:buNone/>
              <a:defRPr sz="9600">
                <a:solidFill>
                  <a:schemeClr val="lt1"/>
                </a:solidFill>
              </a:defRPr>
            </a:lvl6pPr>
            <a:lvl7pPr lvl="6" algn="ctr">
              <a:spcBef>
                <a:spcPts val="0"/>
              </a:spcBef>
              <a:spcAft>
                <a:spcPts val="0"/>
              </a:spcAft>
              <a:buClr>
                <a:schemeClr val="lt1"/>
              </a:buClr>
              <a:buSzPts val="9600"/>
              <a:buNone/>
              <a:defRPr sz="9600">
                <a:solidFill>
                  <a:schemeClr val="lt1"/>
                </a:solidFill>
              </a:defRPr>
            </a:lvl7pPr>
            <a:lvl8pPr lvl="7" algn="ctr">
              <a:spcBef>
                <a:spcPts val="0"/>
              </a:spcBef>
              <a:spcAft>
                <a:spcPts val="0"/>
              </a:spcAft>
              <a:buClr>
                <a:schemeClr val="lt1"/>
              </a:buClr>
              <a:buSzPts val="9600"/>
              <a:buNone/>
              <a:defRPr sz="9600">
                <a:solidFill>
                  <a:schemeClr val="lt1"/>
                </a:solidFill>
              </a:defRPr>
            </a:lvl8pPr>
            <a:lvl9pPr lvl="8" algn="ctr">
              <a:spcBef>
                <a:spcPts val="0"/>
              </a:spcBef>
              <a:spcAft>
                <a:spcPts val="0"/>
              </a:spcAft>
              <a:buClr>
                <a:schemeClr val="lt1"/>
              </a:buClr>
              <a:buSzPts val="9600"/>
              <a:buNone/>
              <a:defRPr sz="9600">
                <a:solidFill>
                  <a:schemeClr val="lt1"/>
                </a:solidFill>
              </a:defRPr>
            </a:lvl9pPr>
          </a:lstStyle>
          <a:p>
            <a:r>
              <a:t>xx%</a:t>
            </a:r>
          </a:p>
        </p:txBody>
      </p:sp>
      <p:sp>
        <p:nvSpPr>
          <p:cNvPr id="545" name="Google Shape;545;p11"/>
          <p:cNvSpPr txBox="1">
            <a:spLocks noGrp="1"/>
          </p:cNvSpPr>
          <p:nvPr>
            <p:ph type="subTitle" idx="1"/>
          </p:nvPr>
        </p:nvSpPr>
        <p:spPr>
          <a:xfrm>
            <a:off x="738125" y="3014350"/>
            <a:ext cx="5212500" cy="3657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a:lvl1pPr>
            <a:lvl2pPr lvl="1" algn="ctr" rtl="0">
              <a:lnSpc>
                <a:spcPct val="100000"/>
              </a:lnSpc>
              <a:spcBef>
                <a:spcPts val="0"/>
              </a:spcBef>
              <a:spcAft>
                <a:spcPts val="0"/>
              </a:spcAft>
              <a:buClr>
                <a:schemeClr val="lt1"/>
              </a:buClr>
              <a:buSzPts val="1600"/>
              <a:buNone/>
              <a:defRPr sz="1600">
                <a:solidFill>
                  <a:schemeClr val="lt1"/>
                </a:solidFill>
              </a:defRPr>
            </a:lvl2pPr>
            <a:lvl3pPr lvl="2" algn="ctr" rtl="0">
              <a:lnSpc>
                <a:spcPct val="100000"/>
              </a:lnSpc>
              <a:spcBef>
                <a:spcPts val="1600"/>
              </a:spcBef>
              <a:spcAft>
                <a:spcPts val="0"/>
              </a:spcAft>
              <a:buClr>
                <a:schemeClr val="lt1"/>
              </a:buClr>
              <a:buSzPts val="1600"/>
              <a:buNone/>
              <a:defRPr sz="1600">
                <a:solidFill>
                  <a:schemeClr val="lt1"/>
                </a:solidFill>
              </a:defRPr>
            </a:lvl3pPr>
            <a:lvl4pPr lvl="3" algn="ctr" rtl="0">
              <a:lnSpc>
                <a:spcPct val="100000"/>
              </a:lnSpc>
              <a:spcBef>
                <a:spcPts val="1600"/>
              </a:spcBef>
              <a:spcAft>
                <a:spcPts val="0"/>
              </a:spcAft>
              <a:buClr>
                <a:schemeClr val="lt1"/>
              </a:buClr>
              <a:buSzPts val="1600"/>
              <a:buNone/>
              <a:defRPr sz="1600">
                <a:solidFill>
                  <a:schemeClr val="lt1"/>
                </a:solidFill>
              </a:defRPr>
            </a:lvl4pPr>
            <a:lvl5pPr lvl="4" algn="ctr" rtl="0">
              <a:lnSpc>
                <a:spcPct val="100000"/>
              </a:lnSpc>
              <a:spcBef>
                <a:spcPts val="1600"/>
              </a:spcBef>
              <a:spcAft>
                <a:spcPts val="0"/>
              </a:spcAft>
              <a:buClr>
                <a:schemeClr val="lt1"/>
              </a:buClr>
              <a:buSzPts val="1600"/>
              <a:buNone/>
              <a:defRPr sz="1600">
                <a:solidFill>
                  <a:schemeClr val="lt1"/>
                </a:solidFill>
              </a:defRPr>
            </a:lvl5pPr>
            <a:lvl6pPr lvl="5" algn="ctr" rtl="0">
              <a:lnSpc>
                <a:spcPct val="100000"/>
              </a:lnSpc>
              <a:spcBef>
                <a:spcPts val="1600"/>
              </a:spcBef>
              <a:spcAft>
                <a:spcPts val="0"/>
              </a:spcAft>
              <a:buClr>
                <a:schemeClr val="lt1"/>
              </a:buClr>
              <a:buSzPts val="1600"/>
              <a:buNone/>
              <a:defRPr sz="1600">
                <a:solidFill>
                  <a:schemeClr val="lt1"/>
                </a:solidFill>
              </a:defRPr>
            </a:lvl6pPr>
            <a:lvl7pPr lvl="6" algn="ctr" rtl="0">
              <a:lnSpc>
                <a:spcPct val="100000"/>
              </a:lnSpc>
              <a:spcBef>
                <a:spcPts val="1600"/>
              </a:spcBef>
              <a:spcAft>
                <a:spcPts val="0"/>
              </a:spcAft>
              <a:buClr>
                <a:schemeClr val="lt1"/>
              </a:buClr>
              <a:buSzPts val="1600"/>
              <a:buNone/>
              <a:defRPr sz="1600">
                <a:solidFill>
                  <a:schemeClr val="lt1"/>
                </a:solidFill>
              </a:defRPr>
            </a:lvl7pPr>
            <a:lvl8pPr lvl="7" algn="ctr" rtl="0">
              <a:lnSpc>
                <a:spcPct val="100000"/>
              </a:lnSpc>
              <a:spcBef>
                <a:spcPts val="1600"/>
              </a:spcBef>
              <a:spcAft>
                <a:spcPts val="0"/>
              </a:spcAft>
              <a:buClr>
                <a:schemeClr val="lt1"/>
              </a:buClr>
              <a:buSzPts val="1600"/>
              <a:buNone/>
              <a:defRPr sz="1600">
                <a:solidFill>
                  <a:schemeClr val="lt1"/>
                </a:solidFill>
              </a:defRPr>
            </a:lvl8pPr>
            <a:lvl9pPr lvl="8" algn="ctr" rtl="0">
              <a:lnSpc>
                <a:spcPct val="100000"/>
              </a:lnSpc>
              <a:spcBef>
                <a:spcPts val="1600"/>
              </a:spcBef>
              <a:spcAft>
                <a:spcPts val="1600"/>
              </a:spcAft>
              <a:buClr>
                <a:schemeClr val="lt1"/>
              </a:buClr>
              <a:buSzPts val="1600"/>
              <a:buNone/>
              <a:defRPr sz="1600">
                <a:solidFill>
                  <a:schemeClr val="lt1"/>
                </a:solidFill>
              </a:defRPr>
            </a:lvl9pPr>
          </a:lstStyle>
          <a:p>
            <a:endParaRPr/>
          </a:p>
        </p:txBody>
      </p:sp>
      <p:sp>
        <p:nvSpPr>
          <p:cNvPr id="546" name="Google Shape;546;p11"/>
          <p:cNvSpPr/>
          <p:nvPr/>
        </p:nvSpPr>
        <p:spPr>
          <a:xfrm rot="10800000">
            <a:off x="1385141" y="-4228767"/>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547" name="Google Shape;547;p11"/>
          <p:cNvGrpSpPr/>
          <p:nvPr/>
        </p:nvGrpSpPr>
        <p:grpSpPr>
          <a:xfrm>
            <a:off x="8192422" y="3080936"/>
            <a:ext cx="964531" cy="843110"/>
            <a:chOff x="8283972" y="3769048"/>
            <a:chExt cx="964531" cy="843110"/>
          </a:xfrm>
        </p:grpSpPr>
        <p:sp>
          <p:nvSpPr>
            <p:cNvPr id="548" name="Google Shape;548;p11"/>
            <p:cNvSpPr/>
            <p:nvPr/>
          </p:nvSpPr>
          <p:spPr>
            <a:xfrm>
              <a:off x="8589231" y="3805981"/>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9" name="Google Shape;549;p11"/>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0" name="Google Shape;550;p11"/>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1" name="Google Shape;551;p11"/>
            <p:cNvSpPr/>
            <p:nvPr/>
          </p:nvSpPr>
          <p:spPr>
            <a:xfrm>
              <a:off x="8540281"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2" name="Google Shape;552;p11"/>
            <p:cNvSpPr/>
            <p:nvPr/>
          </p:nvSpPr>
          <p:spPr>
            <a:xfrm>
              <a:off x="8870784"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3" name="Google Shape;553;p11"/>
            <p:cNvSpPr/>
            <p:nvPr/>
          </p:nvSpPr>
          <p:spPr>
            <a:xfrm>
              <a:off x="8708905" y="403884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4" name="Google Shape;554;p11"/>
            <p:cNvSpPr/>
            <p:nvPr/>
          </p:nvSpPr>
          <p:spPr>
            <a:xfrm>
              <a:off x="8344676" y="376904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5" name="Google Shape;555;p11"/>
            <p:cNvSpPr/>
            <p:nvPr/>
          </p:nvSpPr>
          <p:spPr>
            <a:xfrm>
              <a:off x="8675180" y="428165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6" name="Google Shape;556;p11"/>
            <p:cNvSpPr/>
            <p:nvPr/>
          </p:nvSpPr>
          <p:spPr>
            <a:xfrm>
              <a:off x="8924744" y="4416556"/>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7" name="Google Shape;557;p11"/>
            <p:cNvSpPr/>
            <p:nvPr/>
          </p:nvSpPr>
          <p:spPr>
            <a:xfrm>
              <a:off x="8283972" y="434910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58" name="Google Shape;558;p11"/>
          <p:cNvGrpSpPr/>
          <p:nvPr/>
        </p:nvGrpSpPr>
        <p:grpSpPr>
          <a:xfrm>
            <a:off x="4621298" y="4635459"/>
            <a:ext cx="4411674" cy="443436"/>
            <a:chOff x="232223" y="4605271"/>
            <a:chExt cx="4411674" cy="443436"/>
          </a:xfrm>
        </p:grpSpPr>
        <p:grpSp>
          <p:nvGrpSpPr>
            <p:cNvPr id="559" name="Google Shape;559;p11"/>
            <p:cNvGrpSpPr/>
            <p:nvPr/>
          </p:nvGrpSpPr>
          <p:grpSpPr>
            <a:xfrm>
              <a:off x="1405197" y="4960710"/>
              <a:ext cx="101899" cy="78740"/>
              <a:chOff x="-900303" y="4211560"/>
              <a:chExt cx="101899" cy="78740"/>
            </a:xfrm>
          </p:grpSpPr>
          <p:sp>
            <p:nvSpPr>
              <p:cNvPr id="560" name="Google Shape;560;p11"/>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1" name="Google Shape;561;p11"/>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2" name="Google Shape;562;p11"/>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63" name="Google Shape;563;p11"/>
            <p:cNvGrpSpPr/>
            <p:nvPr/>
          </p:nvGrpSpPr>
          <p:grpSpPr>
            <a:xfrm>
              <a:off x="2411130" y="4915605"/>
              <a:ext cx="50950" cy="69477"/>
              <a:chOff x="-400070" y="4702530"/>
              <a:chExt cx="50950" cy="69477"/>
            </a:xfrm>
          </p:grpSpPr>
          <p:sp>
            <p:nvSpPr>
              <p:cNvPr id="564" name="Google Shape;564;p11"/>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5" name="Google Shape;565;p11"/>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66" name="Google Shape;566;p11"/>
            <p:cNvGrpSpPr/>
            <p:nvPr/>
          </p:nvGrpSpPr>
          <p:grpSpPr>
            <a:xfrm>
              <a:off x="232223" y="4915588"/>
              <a:ext cx="115795" cy="69477"/>
              <a:chOff x="-1326427" y="5151813"/>
              <a:chExt cx="115795" cy="69477"/>
            </a:xfrm>
          </p:grpSpPr>
          <p:sp>
            <p:nvSpPr>
              <p:cNvPr id="567" name="Google Shape;567;p11"/>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8" name="Google Shape;568;p11"/>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9" name="Google Shape;569;p11"/>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70" name="Google Shape;570;p11"/>
            <p:cNvGrpSpPr/>
            <p:nvPr/>
          </p:nvGrpSpPr>
          <p:grpSpPr>
            <a:xfrm>
              <a:off x="2999124" y="4822953"/>
              <a:ext cx="101899" cy="101899"/>
              <a:chOff x="81636" y="4369041"/>
              <a:chExt cx="101899" cy="101899"/>
            </a:xfrm>
          </p:grpSpPr>
          <p:sp>
            <p:nvSpPr>
              <p:cNvPr id="571" name="Google Shape;571;p11"/>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2" name="Google Shape;572;p11"/>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3" name="Google Shape;573;p11"/>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74" name="Google Shape;574;p11"/>
            <p:cNvGrpSpPr/>
            <p:nvPr/>
          </p:nvGrpSpPr>
          <p:grpSpPr>
            <a:xfrm>
              <a:off x="3768249" y="4951440"/>
              <a:ext cx="55581" cy="97268"/>
              <a:chOff x="294699" y="4572840"/>
              <a:chExt cx="55581" cy="97268"/>
            </a:xfrm>
          </p:grpSpPr>
          <p:sp>
            <p:nvSpPr>
              <p:cNvPr id="575" name="Google Shape;575;p11"/>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6" name="Google Shape;576;p11"/>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77" name="Google Shape;577;p11"/>
            <p:cNvGrpSpPr/>
            <p:nvPr/>
          </p:nvGrpSpPr>
          <p:grpSpPr>
            <a:xfrm>
              <a:off x="770704" y="4764052"/>
              <a:ext cx="106531" cy="111163"/>
              <a:chOff x="-571446" y="5434352"/>
              <a:chExt cx="106531" cy="111163"/>
            </a:xfrm>
          </p:grpSpPr>
          <p:sp>
            <p:nvSpPr>
              <p:cNvPr id="578" name="Google Shape;578;p11"/>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 name="Google Shape;579;p11"/>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 name="Google Shape;580;p11"/>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1" name="Google Shape;581;p11"/>
            <p:cNvGrpSpPr/>
            <p:nvPr/>
          </p:nvGrpSpPr>
          <p:grpSpPr>
            <a:xfrm>
              <a:off x="1709756" y="4605271"/>
              <a:ext cx="60213" cy="83372"/>
              <a:chOff x="-877144" y="4790534"/>
              <a:chExt cx="60213" cy="83372"/>
            </a:xfrm>
          </p:grpSpPr>
          <p:sp>
            <p:nvSpPr>
              <p:cNvPr id="582" name="Google Shape;582;p11"/>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 name="Google Shape;583;p11"/>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4" name="Google Shape;584;p11"/>
            <p:cNvGrpSpPr/>
            <p:nvPr/>
          </p:nvGrpSpPr>
          <p:grpSpPr>
            <a:xfrm>
              <a:off x="4060924" y="4609898"/>
              <a:ext cx="115795" cy="74109"/>
              <a:chOff x="618924" y="4160610"/>
              <a:chExt cx="115795" cy="74109"/>
            </a:xfrm>
          </p:grpSpPr>
          <p:sp>
            <p:nvSpPr>
              <p:cNvPr id="585" name="Google Shape;585;p11"/>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6" name="Google Shape;586;p11"/>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7" name="Google Shape;587;p11"/>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88" name="Google Shape;588;p11"/>
            <p:cNvGrpSpPr/>
            <p:nvPr/>
          </p:nvGrpSpPr>
          <p:grpSpPr>
            <a:xfrm>
              <a:off x="4588315" y="4695580"/>
              <a:ext cx="55581" cy="83372"/>
              <a:chOff x="1568440" y="4924855"/>
              <a:chExt cx="55581" cy="83372"/>
            </a:xfrm>
          </p:grpSpPr>
          <p:sp>
            <p:nvSpPr>
              <p:cNvPr id="589" name="Google Shape;589;p11"/>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0" name="Google Shape;590;p11"/>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591" name="Google Shape;591;p11"/>
          <p:cNvGrpSpPr/>
          <p:nvPr/>
        </p:nvGrpSpPr>
        <p:grpSpPr>
          <a:xfrm>
            <a:off x="2195569" y="4423427"/>
            <a:ext cx="1628804" cy="580791"/>
            <a:chOff x="7612386" y="2870825"/>
            <a:chExt cx="2041364" cy="727900"/>
          </a:xfrm>
        </p:grpSpPr>
        <p:sp>
          <p:nvSpPr>
            <p:cNvPr id="592" name="Google Shape;592;p11"/>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3" name="Google Shape;593;p11"/>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94" name="Google Shape;594;p11"/>
          <p:cNvGrpSpPr/>
          <p:nvPr/>
        </p:nvGrpSpPr>
        <p:grpSpPr>
          <a:xfrm>
            <a:off x="5674767" y="-382167"/>
            <a:ext cx="1345056" cy="1006428"/>
            <a:chOff x="5674767" y="-382167"/>
            <a:chExt cx="1345056" cy="1006428"/>
          </a:xfrm>
        </p:grpSpPr>
        <p:grpSp>
          <p:nvGrpSpPr>
            <p:cNvPr id="595" name="Google Shape;595;p11"/>
            <p:cNvGrpSpPr/>
            <p:nvPr/>
          </p:nvGrpSpPr>
          <p:grpSpPr>
            <a:xfrm>
              <a:off x="5674767" y="-148469"/>
              <a:ext cx="629281" cy="772730"/>
              <a:chOff x="1322800" y="5127200"/>
              <a:chExt cx="2361300" cy="2898700"/>
            </a:xfrm>
          </p:grpSpPr>
          <p:sp>
            <p:nvSpPr>
              <p:cNvPr id="596" name="Google Shape;596;p1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597" name="Google Shape;597;p1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598" name="Google Shape;598;p1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599" name="Google Shape;599;p1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600" name="Google Shape;600;p11"/>
            <p:cNvGrpSpPr/>
            <p:nvPr/>
          </p:nvGrpSpPr>
          <p:grpSpPr>
            <a:xfrm>
              <a:off x="6390542" y="-382167"/>
              <a:ext cx="629281" cy="772730"/>
              <a:chOff x="1322800" y="5127200"/>
              <a:chExt cx="2361300" cy="2898700"/>
            </a:xfrm>
          </p:grpSpPr>
          <p:sp>
            <p:nvSpPr>
              <p:cNvPr id="601" name="Google Shape;601;p1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02" name="Google Shape;602;p1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03" name="Google Shape;603;p1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04" name="Google Shape;604;p1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05"/>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606"/>
        <p:cNvGrpSpPr/>
        <p:nvPr/>
      </p:nvGrpSpPr>
      <p:grpSpPr>
        <a:xfrm>
          <a:off x="0" y="0"/>
          <a:ext cx="0" cy="0"/>
          <a:chOff x="0" y="0"/>
          <a:chExt cx="0" cy="0"/>
        </a:xfrm>
      </p:grpSpPr>
      <p:sp>
        <p:nvSpPr>
          <p:cNvPr id="607" name="Google Shape;607;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08" name="Google Shape;608;p13"/>
          <p:cNvSpPr txBox="1">
            <a:spLocks noGrp="1"/>
          </p:cNvSpPr>
          <p:nvPr>
            <p:ph type="subTitle" idx="1"/>
          </p:nvPr>
        </p:nvSpPr>
        <p:spPr>
          <a:xfrm>
            <a:off x="1541325" y="1899425"/>
            <a:ext cx="2595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09" name="Google Shape;609;p13"/>
          <p:cNvSpPr txBox="1">
            <a:spLocks noGrp="1"/>
          </p:cNvSpPr>
          <p:nvPr>
            <p:ph type="subTitle" idx="2"/>
          </p:nvPr>
        </p:nvSpPr>
        <p:spPr>
          <a:xfrm>
            <a:off x="1541325" y="3485150"/>
            <a:ext cx="2595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10" name="Google Shape;610;p13"/>
          <p:cNvSpPr txBox="1">
            <a:spLocks noGrp="1"/>
          </p:cNvSpPr>
          <p:nvPr>
            <p:ph type="subTitle" idx="3"/>
          </p:nvPr>
        </p:nvSpPr>
        <p:spPr>
          <a:xfrm>
            <a:off x="5039075" y="1899425"/>
            <a:ext cx="2595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11" name="Google Shape;611;p13"/>
          <p:cNvSpPr txBox="1">
            <a:spLocks noGrp="1"/>
          </p:cNvSpPr>
          <p:nvPr>
            <p:ph type="subTitle" idx="4"/>
          </p:nvPr>
        </p:nvSpPr>
        <p:spPr>
          <a:xfrm>
            <a:off x="5039075" y="3485150"/>
            <a:ext cx="25953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12" name="Google Shape;612;p13"/>
          <p:cNvSpPr txBox="1">
            <a:spLocks noGrp="1"/>
          </p:cNvSpPr>
          <p:nvPr>
            <p:ph type="title" idx="5" hasCustomPrompt="1"/>
          </p:nvPr>
        </p:nvSpPr>
        <p:spPr>
          <a:xfrm>
            <a:off x="720000" y="1557425"/>
            <a:ext cx="675600" cy="4848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3" name="Google Shape;613;p13"/>
          <p:cNvSpPr txBox="1">
            <a:spLocks noGrp="1"/>
          </p:cNvSpPr>
          <p:nvPr>
            <p:ph type="title" idx="6" hasCustomPrompt="1"/>
          </p:nvPr>
        </p:nvSpPr>
        <p:spPr>
          <a:xfrm>
            <a:off x="720000" y="3143125"/>
            <a:ext cx="675600" cy="4848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4" name="Google Shape;614;p13"/>
          <p:cNvSpPr txBox="1">
            <a:spLocks noGrp="1"/>
          </p:cNvSpPr>
          <p:nvPr>
            <p:ph type="title" idx="7" hasCustomPrompt="1"/>
          </p:nvPr>
        </p:nvSpPr>
        <p:spPr>
          <a:xfrm>
            <a:off x="4217625" y="1557425"/>
            <a:ext cx="675600" cy="4848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5" name="Google Shape;615;p13"/>
          <p:cNvSpPr txBox="1">
            <a:spLocks noGrp="1"/>
          </p:cNvSpPr>
          <p:nvPr>
            <p:ph type="title" idx="8" hasCustomPrompt="1"/>
          </p:nvPr>
        </p:nvSpPr>
        <p:spPr>
          <a:xfrm>
            <a:off x="4217625" y="3143125"/>
            <a:ext cx="675600" cy="4848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16" name="Google Shape;616;p13"/>
          <p:cNvSpPr txBox="1">
            <a:spLocks noGrp="1"/>
          </p:cNvSpPr>
          <p:nvPr>
            <p:ph type="subTitle" idx="9"/>
          </p:nvPr>
        </p:nvSpPr>
        <p:spPr>
          <a:xfrm>
            <a:off x="1541325" y="1557425"/>
            <a:ext cx="25953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latin typeface="Asap"/>
                <a:ea typeface="Asap"/>
                <a:cs typeface="Asap"/>
                <a:sym typeface="Asap"/>
              </a:defRPr>
            </a:lvl1pPr>
            <a:lvl2pPr lvl="1" rtl="0">
              <a:lnSpc>
                <a:spcPct val="100000"/>
              </a:lnSpc>
              <a:spcBef>
                <a:spcPts val="0"/>
              </a:spcBef>
              <a:spcAft>
                <a:spcPts val="0"/>
              </a:spcAft>
              <a:buSzPts val="2400"/>
              <a:buFont typeface="Asap"/>
              <a:buNone/>
              <a:defRPr sz="2400" b="1">
                <a:latin typeface="Asap"/>
                <a:ea typeface="Asap"/>
                <a:cs typeface="Asap"/>
                <a:sym typeface="Asap"/>
              </a:defRPr>
            </a:lvl2pPr>
            <a:lvl3pPr lvl="2" rtl="0">
              <a:lnSpc>
                <a:spcPct val="100000"/>
              </a:lnSpc>
              <a:spcBef>
                <a:spcPts val="0"/>
              </a:spcBef>
              <a:spcAft>
                <a:spcPts val="0"/>
              </a:spcAft>
              <a:buSzPts val="2400"/>
              <a:buFont typeface="Asap"/>
              <a:buNone/>
              <a:defRPr sz="2400" b="1">
                <a:latin typeface="Asap"/>
                <a:ea typeface="Asap"/>
                <a:cs typeface="Asap"/>
                <a:sym typeface="Asap"/>
              </a:defRPr>
            </a:lvl3pPr>
            <a:lvl4pPr lvl="3" rtl="0">
              <a:lnSpc>
                <a:spcPct val="100000"/>
              </a:lnSpc>
              <a:spcBef>
                <a:spcPts val="0"/>
              </a:spcBef>
              <a:spcAft>
                <a:spcPts val="0"/>
              </a:spcAft>
              <a:buSzPts val="2400"/>
              <a:buFont typeface="Asap"/>
              <a:buNone/>
              <a:defRPr sz="2400" b="1">
                <a:latin typeface="Asap"/>
                <a:ea typeface="Asap"/>
                <a:cs typeface="Asap"/>
                <a:sym typeface="Asap"/>
              </a:defRPr>
            </a:lvl4pPr>
            <a:lvl5pPr lvl="4" rtl="0">
              <a:lnSpc>
                <a:spcPct val="100000"/>
              </a:lnSpc>
              <a:spcBef>
                <a:spcPts val="0"/>
              </a:spcBef>
              <a:spcAft>
                <a:spcPts val="0"/>
              </a:spcAft>
              <a:buSzPts val="2400"/>
              <a:buFont typeface="Asap"/>
              <a:buNone/>
              <a:defRPr sz="2400" b="1">
                <a:latin typeface="Asap"/>
                <a:ea typeface="Asap"/>
                <a:cs typeface="Asap"/>
                <a:sym typeface="Asap"/>
              </a:defRPr>
            </a:lvl5pPr>
            <a:lvl6pPr lvl="5" rtl="0">
              <a:lnSpc>
                <a:spcPct val="100000"/>
              </a:lnSpc>
              <a:spcBef>
                <a:spcPts val="0"/>
              </a:spcBef>
              <a:spcAft>
                <a:spcPts val="0"/>
              </a:spcAft>
              <a:buSzPts val="2400"/>
              <a:buFont typeface="Asap"/>
              <a:buNone/>
              <a:defRPr sz="2400" b="1">
                <a:latin typeface="Asap"/>
                <a:ea typeface="Asap"/>
                <a:cs typeface="Asap"/>
                <a:sym typeface="Asap"/>
              </a:defRPr>
            </a:lvl6pPr>
            <a:lvl7pPr lvl="6" rtl="0">
              <a:lnSpc>
                <a:spcPct val="100000"/>
              </a:lnSpc>
              <a:spcBef>
                <a:spcPts val="0"/>
              </a:spcBef>
              <a:spcAft>
                <a:spcPts val="0"/>
              </a:spcAft>
              <a:buSzPts val="2400"/>
              <a:buFont typeface="Asap"/>
              <a:buNone/>
              <a:defRPr sz="2400" b="1">
                <a:latin typeface="Asap"/>
                <a:ea typeface="Asap"/>
                <a:cs typeface="Asap"/>
                <a:sym typeface="Asap"/>
              </a:defRPr>
            </a:lvl7pPr>
            <a:lvl8pPr lvl="7" rtl="0">
              <a:lnSpc>
                <a:spcPct val="100000"/>
              </a:lnSpc>
              <a:spcBef>
                <a:spcPts val="0"/>
              </a:spcBef>
              <a:spcAft>
                <a:spcPts val="0"/>
              </a:spcAft>
              <a:buSzPts val="2400"/>
              <a:buFont typeface="Asap"/>
              <a:buNone/>
              <a:defRPr sz="2400" b="1">
                <a:latin typeface="Asap"/>
                <a:ea typeface="Asap"/>
                <a:cs typeface="Asap"/>
                <a:sym typeface="Asap"/>
              </a:defRPr>
            </a:lvl8pPr>
            <a:lvl9pPr lvl="8"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617" name="Google Shape;617;p13"/>
          <p:cNvSpPr txBox="1">
            <a:spLocks noGrp="1"/>
          </p:cNvSpPr>
          <p:nvPr>
            <p:ph type="subTitle" idx="13"/>
          </p:nvPr>
        </p:nvSpPr>
        <p:spPr>
          <a:xfrm>
            <a:off x="5039075" y="1557425"/>
            <a:ext cx="25953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latin typeface="Asap"/>
                <a:ea typeface="Asap"/>
                <a:cs typeface="Asap"/>
                <a:sym typeface="Asap"/>
              </a:defRPr>
            </a:lvl1pPr>
            <a:lvl2pPr lvl="1" rtl="0">
              <a:lnSpc>
                <a:spcPct val="100000"/>
              </a:lnSpc>
              <a:spcBef>
                <a:spcPts val="0"/>
              </a:spcBef>
              <a:spcAft>
                <a:spcPts val="0"/>
              </a:spcAft>
              <a:buSzPts val="2400"/>
              <a:buFont typeface="Asap"/>
              <a:buNone/>
              <a:defRPr sz="2400" b="1">
                <a:latin typeface="Asap"/>
                <a:ea typeface="Asap"/>
                <a:cs typeface="Asap"/>
                <a:sym typeface="Asap"/>
              </a:defRPr>
            </a:lvl2pPr>
            <a:lvl3pPr lvl="2" rtl="0">
              <a:lnSpc>
                <a:spcPct val="100000"/>
              </a:lnSpc>
              <a:spcBef>
                <a:spcPts val="0"/>
              </a:spcBef>
              <a:spcAft>
                <a:spcPts val="0"/>
              </a:spcAft>
              <a:buSzPts val="2400"/>
              <a:buFont typeface="Asap"/>
              <a:buNone/>
              <a:defRPr sz="2400" b="1">
                <a:latin typeface="Asap"/>
                <a:ea typeface="Asap"/>
                <a:cs typeface="Asap"/>
                <a:sym typeface="Asap"/>
              </a:defRPr>
            </a:lvl3pPr>
            <a:lvl4pPr lvl="3" rtl="0">
              <a:lnSpc>
                <a:spcPct val="100000"/>
              </a:lnSpc>
              <a:spcBef>
                <a:spcPts val="0"/>
              </a:spcBef>
              <a:spcAft>
                <a:spcPts val="0"/>
              </a:spcAft>
              <a:buSzPts val="2400"/>
              <a:buFont typeface="Asap"/>
              <a:buNone/>
              <a:defRPr sz="2400" b="1">
                <a:latin typeface="Asap"/>
                <a:ea typeface="Asap"/>
                <a:cs typeface="Asap"/>
                <a:sym typeface="Asap"/>
              </a:defRPr>
            </a:lvl4pPr>
            <a:lvl5pPr lvl="4" rtl="0">
              <a:lnSpc>
                <a:spcPct val="100000"/>
              </a:lnSpc>
              <a:spcBef>
                <a:spcPts val="0"/>
              </a:spcBef>
              <a:spcAft>
                <a:spcPts val="0"/>
              </a:spcAft>
              <a:buSzPts val="2400"/>
              <a:buFont typeface="Asap"/>
              <a:buNone/>
              <a:defRPr sz="2400" b="1">
                <a:latin typeface="Asap"/>
                <a:ea typeface="Asap"/>
                <a:cs typeface="Asap"/>
                <a:sym typeface="Asap"/>
              </a:defRPr>
            </a:lvl5pPr>
            <a:lvl6pPr lvl="5" rtl="0">
              <a:lnSpc>
                <a:spcPct val="100000"/>
              </a:lnSpc>
              <a:spcBef>
                <a:spcPts val="0"/>
              </a:spcBef>
              <a:spcAft>
                <a:spcPts val="0"/>
              </a:spcAft>
              <a:buSzPts val="2400"/>
              <a:buFont typeface="Asap"/>
              <a:buNone/>
              <a:defRPr sz="2400" b="1">
                <a:latin typeface="Asap"/>
                <a:ea typeface="Asap"/>
                <a:cs typeface="Asap"/>
                <a:sym typeface="Asap"/>
              </a:defRPr>
            </a:lvl6pPr>
            <a:lvl7pPr lvl="6" rtl="0">
              <a:lnSpc>
                <a:spcPct val="100000"/>
              </a:lnSpc>
              <a:spcBef>
                <a:spcPts val="0"/>
              </a:spcBef>
              <a:spcAft>
                <a:spcPts val="0"/>
              </a:spcAft>
              <a:buSzPts val="2400"/>
              <a:buFont typeface="Asap"/>
              <a:buNone/>
              <a:defRPr sz="2400" b="1">
                <a:latin typeface="Asap"/>
                <a:ea typeface="Asap"/>
                <a:cs typeface="Asap"/>
                <a:sym typeface="Asap"/>
              </a:defRPr>
            </a:lvl7pPr>
            <a:lvl8pPr lvl="7" rtl="0">
              <a:lnSpc>
                <a:spcPct val="100000"/>
              </a:lnSpc>
              <a:spcBef>
                <a:spcPts val="0"/>
              </a:spcBef>
              <a:spcAft>
                <a:spcPts val="0"/>
              </a:spcAft>
              <a:buSzPts val="2400"/>
              <a:buFont typeface="Asap"/>
              <a:buNone/>
              <a:defRPr sz="2400" b="1">
                <a:latin typeface="Asap"/>
                <a:ea typeface="Asap"/>
                <a:cs typeface="Asap"/>
                <a:sym typeface="Asap"/>
              </a:defRPr>
            </a:lvl8pPr>
            <a:lvl9pPr lvl="8"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618" name="Google Shape;618;p13"/>
          <p:cNvSpPr txBox="1">
            <a:spLocks noGrp="1"/>
          </p:cNvSpPr>
          <p:nvPr>
            <p:ph type="subTitle" idx="14"/>
          </p:nvPr>
        </p:nvSpPr>
        <p:spPr>
          <a:xfrm>
            <a:off x="1541325" y="3143125"/>
            <a:ext cx="25953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latin typeface="Asap"/>
                <a:ea typeface="Asap"/>
                <a:cs typeface="Asap"/>
                <a:sym typeface="Asap"/>
              </a:defRPr>
            </a:lvl1pPr>
            <a:lvl2pPr lvl="1" rtl="0">
              <a:lnSpc>
                <a:spcPct val="100000"/>
              </a:lnSpc>
              <a:spcBef>
                <a:spcPts val="0"/>
              </a:spcBef>
              <a:spcAft>
                <a:spcPts val="0"/>
              </a:spcAft>
              <a:buSzPts val="2400"/>
              <a:buFont typeface="Asap"/>
              <a:buNone/>
              <a:defRPr sz="2400" b="1">
                <a:latin typeface="Asap"/>
                <a:ea typeface="Asap"/>
                <a:cs typeface="Asap"/>
                <a:sym typeface="Asap"/>
              </a:defRPr>
            </a:lvl2pPr>
            <a:lvl3pPr lvl="2" rtl="0">
              <a:lnSpc>
                <a:spcPct val="100000"/>
              </a:lnSpc>
              <a:spcBef>
                <a:spcPts val="0"/>
              </a:spcBef>
              <a:spcAft>
                <a:spcPts val="0"/>
              </a:spcAft>
              <a:buSzPts val="2400"/>
              <a:buFont typeface="Asap"/>
              <a:buNone/>
              <a:defRPr sz="2400" b="1">
                <a:latin typeface="Asap"/>
                <a:ea typeface="Asap"/>
                <a:cs typeface="Asap"/>
                <a:sym typeface="Asap"/>
              </a:defRPr>
            </a:lvl3pPr>
            <a:lvl4pPr lvl="3" rtl="0">
              <a:lnSpc>
                <a:spcPct val="100000"/>
              </a:lnSpc>
              <a:spcBef>
                <a:spcPts val="0"/>
              </a:spcBef>
              <a:spcAft>
                <a:spcPts val="0"/>
              </a:spcAft>
              <a:buSzPts val="2400"/>
              <a:buFont typeface="Asap"/>
              <a:buNone/>
              <a:defRPr sz="2400" b="1">
                <a:latin typeface="Asap"/>
                <a:ea typeface="Asap"/>
                <a:cs typeface="Asap"/>
                <a:sym typeface="Asap"/>
              </a:defRPr>
            </a:lvl4pPr>
            <a:lvl5pPr lvl="4" rtl="0">
              <a:lnSpc>
                <a:spcPct val="100000"/>
              </a:lnSpc>
              <a:spcBef>
                <a:spcPts val="0"/>
              </a:spcBef>
              <a:spcAft>
                <a:spcPts val="0"/>
              </a:spcAft>
              <a:buSzPts val="2400"/>
              <a:buFont typeface="Asap"/>
              <a:buNone/>
              <a:defRPr sz="2400" b="1">
                <a:latin typeface="Asap"/>
                <a:ea typeface="Asap"/>
                <a:cs typeface="Asap"/>
                <a:sym typeface="Asap"/>
              </a:defRPr>
            </a:lvl5pPr>
            <a:lvl6pPr lvl="5" rtl="0">
              <a:lnSpc>
                <a:spcPct val="100000"/>
              </a:lnSpc>
              <a:spcBef>
                <a:spcPts val="0"/>
              </a:spcBef>
              <a:spcAft>
                <a:spcPts val="0"/>
              </a:spcAft>
              <a:buSzPts val="2400"/>
              <a:buFont typeface="Asap"/>
              <a:buNone/>
              <a:defRPr sz="2400" b="1">
                <a:latin typeface="Asap"/>
                <a:ea typeface="Asap"/>
                <a:cs typeface="Asap"/>
                <a:sym typeface="Asap"/>
              </a:defRPr>
            </a:lvl6pPr>
            <a:lvl7pPr lvl="6" rtl="0">
              <a:lnSpc>
                <a:spcPct val="100000"/>
              </a:lnSpc>
              <a:spcBef>
                <a:spcPts val="0"/>
              </a:spcBef>
              <a:spcAft>
                <a:spcPts val="0"/>
              </a:spcAft>
              <a:buSzPts val="2400"/>
              <a:buFont typeface="Asap"/>
              <a:buNone/>
              <a:defRPr sz="2400" b="1">
                <a:latin typeface="Asap"/>
                <a:ea typeface="Asap"/>
                <a:cs typeface="Asap"/>
                <a:sym typeface="Asap"/>
              </a:defRPr>
            </a:lvl7pPr>
            <a:lvl8pPr lvl="7" rtl="0">
              <a:lnSpc>
                <a:spcPct val="100000"/>
              </a:lnSpc>
              <a:spcBef>
                <a:spcPts val="0"/>
              </a:spcBef>
              <a:spcAft>
                <a:spcPts val="0"/>
              </a:spcAft>
              <a:buSzPts val="2400"/>
              <a:buFont typeface="Asap"/>
              <a:buNone/>
              <a:defRPr sz="2400" b="1">
                <a:latin typeface="Asap"/>
                <a:ea typeface="Asap"/>
                <a:cs typeface="Asap"/>
                <a:sym typeface="Asap"/>
              </a:defRPr>
            </a:lvl8pPr>
            <a:lvl9pPr lvl="8"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619" name="Google Shape;619;p13"/>
          <p:cNvSpPr txBox="1">
            <a:spLocks noGrp="1"/>
          </p:cNvSpPr>
          <p:nvPr>
            <p:ph type="subTitle" idx="15"/>
          </p:nvPr>
        </p:nvSpPr>
        <p:spPr>
          <a:xfrm>
            <a:off x="5039075" y="3143125"/>
            <a:ext cx="25953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latin typeface="Asap"/>
                <a:ea typeface="Asap"/>
                <a:cs typeface="Asap"/>
                <a:sym typeface="Asap"/>
              </a:defRPr>
            </a:lvl1pPr>
            <a:lvl2pPr lvl="1" rtl="0">
              <a:lnSpc>
                <a:spcPct val="100000"/>
              </a:lnSpc>
              <a:spcBef>
                <a:spcPts val="0"/>
              </a:spcBef>
              <a:spcAft>
                <a:spcPts val="0"/>
              </a:spcAft>
              <a:buSzPts val="2400"/>
              <a:buFont typeface="Asap"/>
              <a:buNone/>
              <a:defRPr sz="2400" b="1">
                <a:latin typeface="Asap"/>
                <a:ea typeface="Asap"/>
                <a:cs typeface="Asap"/>
                <a:sym typeface="Asap"/>
              </a:defRPr>
            </a:lvl2pPr>
            <a:lvl3pPr lvl="2" rtl="0">
              <a:lnSpc>
                <a:spcPct val="100000"/>
              </a:lnSpc>
              <a:spcBef>
                <a:spcPts val="0"/>
              </a:spcBef>
              <a:spcAft>
                <a:spcPts val="0"/>
              </a:spcAft>
              <a:buSzPts val="2400"/>
              <a:buFont typeface="Asap"/>
              <a:buNone/>
              <a:defRPr sz="2400" b="1">
                <a:latin typeface="Asap"/>
                <a:ea typeface="Asap"/>
                <a:cs typeface="Asap"/>
                <a:sym typeface="Asap"/>
              </a:defRPr>
            </a:lvl3pPr>
            <a:lvl4pPr lvl="3" rtl="0">
              <a:lnSpc>
                <a:spcPct val="100000"/>
              </a:lnSpc>
              <a:spcBef>
                <a:spcPts val="0"/>
              </a:spcBef>
              <a:spcAft>
                <a:spcPts val="0"/>
              </a:spcAft>
              <a:buSzPts val="2400"/>
              <a:buFont typeface="Asap"/>
              <a:buNone/>
              <a:defRPr sz="2400" b="1">
                <a:latin typeface="Asap"/>
                <a:ea typeface="Asap"/>
                <a:cs typeface="Asap"/>
                <a:sym typeface="Asap"/>
              </a:defRPr>
            </a:lvl4pPr>
            <a:lvl5pPr lvl="4" rtl="0">
              <a:lnSpc>
                <a:spcPct val="100000"/>
              </a:lnSpc>
              <a:spcBef>
                <a:spcPts val="0"/>
              </a:spcBef>
              <a:spcAft>
                <a:spcPts val="0"/>
              </a:spcAft>
              <a:buSzPts val="2400"/>
              <a:buFont typeface="Asap"/>
              <a:buNone/>
              <a:defRPr sz="2400" b="1">
                <a:latin typeface="Asap"/>
                <a:ea typeface="Asap"/>
                <a:cs typeface="Asap"/>
                <a:sym typeface="Asap"/>
              </a:defRPr>
            </a:lvl5pPr>
            <a:lvl6pPr lvl="5" rtl="0">
              <a:lnSpc>
                <a:spcPct val="100000"/>
              </a:lnSpc>
              <a:spcBef>
                <a:spcPts val="0"/>
              </a:spcBef>
              <a:spcAft>
                <a:spcPts val="0"/>
              </a:spcAft>
              <a:buSzPts val="2400"/>
              <a:buFont typeface="Asap"/>
              <a:buNone/>
              <a:defRPr sz="2400" b="1">
                <a:latin typeface="Asap"/>
                <a:ea typeface="Asap"/>
                <a:cs typeface="Asap"/>
                <a:sym typeface="Asap"/>
              </a:defRPr>
            </a:lvl6pPr>
            <a:lvl7pPr lvl="6" rtl="0">
              <a:lnSpc>
                <a:spcPct val="100000"/>
              </a:lnSpc>
              <a:spcBef>
                <a:spcPts val="0"/>
              </a:spcBef>
              <a:spcAft>
                <a:spcPts val="0"/>
              </a:spcAft>
              <a:buSzPts val="2400"/>
              <a:buFont typeface="Asap"/>
              <a:buNone/>
              <a:defRPr sz="2400" b="1">
                <a:latin typeface="Asap"/>
                <a:ea typeface="Asap"/>
                <a:cs typeface="Asap"/>
                <a:sym typeface="Asap"/>
              </a:defRPr>
            </a:lvl7pPr>
            <a:lvl8pPr lvl="7" rtl="0">
              <a:lnSpc>
                <a:spcPct val="100000"/>
              </a:lnSpc>
              <a:spcBef>
                <a:spcPts val="0"/>
              </a:spcBef>
              <a:spcAft>
                <a:spcPts val="0"/>
              </a:spcAft>
              <a:buSzPts val="2400"/>
              <a:buFont typeface="Asap"/>
              <a:buNone/>
              <a:defRPr sz="2400" b="1">
                <a:latin typeface="Asap"/>
                <a:ea typeface="Asap"/>
                <a:cs typeface="Asap"/>
                <a:sym typeface="Asap"/>
              </a:defRPr>
            </a:lvl8pPr>
            <a:lvl9pPr lvl="8"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620" name="Google Shape;620;p13"/>
          <p:cNvGrpSpPr/>
          <p:nvPr/>
        </p:nvGrpSpPr>
        <p:grpSpPr>
          <a:xfrm>
            <a:off x="8789602" y="1234293"/>
            <a:ext cx="231591" cy="3390160"/>
            <a:chOff x="8789602" y="1234293"/>
            <a:chExt cx="231591" cy="3390160"/>
          </a:xfrm>
        </p:grpSpPr>
        <p:grpSp>
          <p:nvGrpSpPr>
            <p:cNvPr id="621" name="Google Shape;621;p13"/>
            <p:cNvGrpSpPr/>
            <p:nvPr/>
          </p:nvGrpSpPr>
          <p:grpSpPr>
            <a:xfrm>
              <a:off x="8789602" y="1234293"/>
              <a:ext cx="115795" cy="69477"/>
              <a:chOff x="-1400536" y="4600630"/>
              <a:chExt cx="115795" cy="69477"/>
            </a:xfrm>
          </p:grpSpPr>
          <p:sp>
            <p:nvSpPr>
              <p:cNvPr id="622" name="Google Shape;622;p13"/>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 name="Google Shape;623;p13"/>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 name="Google Shape;624;p13"/>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5" name="Google Shape;625;p13"/>
            <p:cNvGrpSpPr/>
            <p:nvPr/>
          </p:nvGrpSpPr>
          <p:grpSpPr>
            <a:xfrm>
              <a:off x="8905398" y="1646026"/>
              <a:ext cx="115795" cy="69477"/>
              <a:chOff x="-1326427" y="5151813"/>
              <a:chExt cx="115795" cy="69477"/>
            </a:xfrm>
          </p:grpSpPr>
          <p:sp>
            <p:nvSpPr>
              <p:cNvPr id="626" name="Google Shape;626;p13"/>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7" name="Google Shape;627;p13"/>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8" name="Google Shape;628;p13"/>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29" name="Google Shape;629;p13"/>
            <p:cNvGrpSpPr/>
            <p:nvPr/>
          </p:nvGrpSpPr>
          <p:grpSpPr>
            <a:xfrm>
              <a:off x="8794242" y="4513290"/>
              <a:ext cx="106531" cy="111163"/>
              <a:chOff x="-571446" y="5434352"/>
              <a:chExt cx="106531" cy="111163"/>
            </a:xfrm>
          </p:grpSpPr>
          <p:sp>
            <p:nvSpPr>
              <p:cNvPr id="630" name="Google Shape;630;p13"/>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1" name="Google Shape;631;p13"/>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2" name="Google Shape;632;p13"/>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633" name="Google Shape;633;p13"/>
          <p:cNvGrpSpPr/>
          <p:nvPr/>
        </p:nvGrpSpPr>
        <p:grpSpPr>
          <a:xfrm>
            <a:off x="7128687" y="-527394"/>
            <a:ext cx="2015308" cy="5725362"/>
            <a:chOff x="7128687" y="-527394"/>
            <a:chExt cx="2015308" cy="5725362"/>
          </a:xfrm>
        </p:grpSpPr>
        <p:grpSp>
          <p:nvGrpSpPr>
            <p:cNvPr id="634" name="Google Shape;634;p13"/>
            <p:cNvGrpSpPr/>
            <p:nvPr/>
          </p:nvGrpSpPr>
          <p:grpSpPr>
            <a:xfrm>
              <a:off x="8225607" y="1808690"/>
              <a:ext cx="918387" cy="1060326"/>
              <a:chOff x="10035198" y="3581450"/>
              <a:chExt cx="3236037" cy="3736175"/>
            </a:xfrm>
          </p:grpSpPr>
          <p:grpSp>
            <p:nvGrpSpPr>
              <p:cNvPr id="635" name="Google Shape;635;p13"/>
              <p:cNvGrpSpPr/>
              <p:nvPr/>
            </p:nvGrpSpPr>
            <p:grpSpPr>
              <a:xfrm>
                <a:off x="11141835" y="4243640"/>
                <a:ext cx="2129400" cy="3073977"/>
                <a:chOff x="11141835" y="4243640"/>
                <a:chExt cx="2129400" cy="3073977"/>
              </a:xfrm>
            </p:grpSpPr>
            <p:sp>
              <p:nvSpPr>
                <p:cNvPr id="636" name="Google Shape;636;p13"/>
                <p:cNvSpPr/>
                <p:nvPr/>
              </p:nvSpPr>
              <p:spPr>
                <a:xfrm>
                  <a:off x="12075993" y="5851817"/>
                  <a:ext cx="200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7" name="Google Shape;637;p13"/>
                <p:cNvSpPr/>
                <p:nvPr/>
              </p:nvSpPr>
              <p:spPr>
                <a:xfrm>
                  <a:off x="11141835" y="4243640"/>
                  <a:ext cx="2129400" cy="21159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38" name="Google Shape;638;p13"/>
              <p:cNvGrpSpPr/>
              <p:nvPr/>
            </p:nvGrpSpPr>
            <p:grpSpPr>
              <a:xfrm>
                <a:off x="10035198" y="3581450"/>
                <a:ext cx="2496000" cy="3736175"/>
                <a:chOff x="10035198" y="3581450"/>
                <a:chExt cx="2496000" cy="3736175"/>
              </a:xfrm>
            </p:grpSpPr>
            <p:sp>
              <p:nvSpPr>
                <p:cNvPr id="639" name="Google Shape;639;p13"/>
                <p:cNvSpPr/>
                <p:nvPr/>
              </p:nvSpPr>
              <p:spPr>
                <a:xfrm>
                  <a:off x="11141835" y="5272404"/>
                  <a:ext cx="0" cy="47299"/>
                </a:xfrm>
                <a:custGeom>
                  <a:avLst/>
                  <a:gdLst/>
                  <a:ahLst/>
                  <a:cxnLst/>
                  <a:rect l="l" t="t" r="r" b="b"/>
                  <a:pathLst>
                    <a:path w="120000" h="4" extrusionOk="0">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ADC7C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0" name="Google Shape;640;p13"/>
                <p:cNvSpPr/>
                <p:nvPr/>
              </p:nvSpPr>
              <p:spPr>
                <a:xfrm>
                  <a:off x="11169223" y="5851825"/>
                  <a:ext cx="251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1" name="Google Shape;641;p13"/>
                <p:cNvSpPr/>
                <p:nvPr/>
              </p:nvSpPr>
              <p:spPr>
                <a:xfrm>
                  <a:off x="10035198" y="3581450"/>
                  <a:ext cx="2496000" cy="24822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642" name="Google Shape;642;p13"/>
            <p:cNvGrpSpPr/>
            <p:nvPr/>
          </p:nvGrpSpPr>
          <p:grpSpPr>
            <a:xfrm>
              <a:off x="7128687" y="-527394"/>
              <a:ext cx="1194216" cy="1098899"/>
              <a:chOff x="8057487" y="4254331"/>
              <a:chExt cx="1194216" cy="1098899"/>
            </a:xfrm>
          </p:grpSpPr>
          <p:grpSp>
            <p:nvGrpSpPr>
              <p:cNvPr id="643" name="Google Shape;643;p13"/>
              <p:cNvGrpSpPr/>
              <p:nvPr/>
            </p:nvGrpSpPr>
            <p:grpSpPr>
              <a:xfrm>
                <a:off x="8057487" y="4430368"/>
                <a:ext cx="431841" cy="629087"/>
                <a:chOff x="5952000" y="654075"/>
                <a:chExt cx="659400" cy="960585"/>
              </a:xfrm>
            </p:grpSpPr>
            <p:sp>
              <p:nvSpPr>
                <p:cNvPr id="644" name="Google Shape;644;p1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45" name="Google Shape;645;p1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646" name="Google Shape;646;p13"/>
              <p:cNvGrpSpPr/>
              <p:nvPr/>
            </p:nvGrpSpPr>
            <p:grpSpPr>
              <a:xfrm>
                <a:off x="8448287" y="4283943"/>
                <a:ext cx="431841" cy="629087"/>
                <a:chOff x="5952000" y="654075"/>
                <a:chExt cx="659400" cy="960585"/>
              </a:xfrm>
            </p:grpSpPr>
            <p:sp>
              <p:nvSpPr>
                <p:cNvPr id="647" name="Google Shape;647;p1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48" name="Google Shape;648;p1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649" name="Google Shape;649;p13"/>
              <p:cNvGrpSpPr/>
              <p:nvPr/>
            </p:nvGrpSpPr>
            <p:grpSpPr>
              <a:xfrm>
                <a:off x="8819862" y="4254331"/>
                <a:ext cx="431841" cy="629087"/>
                <a:chOff x="5952000" y="654075"/>
                <a:chExt cx="659400" cy="960585"/>
              </a:xfrm>
            </p:grpSpPr>
            <p:sp>
              <p:nvSpPr>
                <p:cNvPr id="650" name="Google Shape;650;p1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51" name="Google Shape;651;p1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652" name="Google Shape;652;p13"/>
              <p:cNvGrpSpPr/>
              <p:nvPr/>
            </p:nvGrpSpPr>
            <p:grpSpPr>
              <a:xfrm>
                <a:off x="8654762" y="4724143"/>
                <a:ext cx="431841" cy="629087"/>
                <a:chOff x="5952000" y="654075"/>
                <a:chExt cx="659400" cy="960585"/>
              </a:xfrm>
            </p:grpSpPr>
            <p:sp>
              <p:nvSpPr>
                <p:cNvPr id="653" name="Google Shape;653;p1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54" name="Google Shape;654;p1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655" name="Google Shape;655;p13"/>
            <p:cNvGrpSpPr/>
            <p:nvPr/>
          </p:nvGrpSpPr>
          <p:grpSpPr>
            <a:xfrm>
              <a:off x="8214799" y="4568881"/>
              <a:ext cx="431841" cy="629087"/>
              <a:chOff x="5952000" y="654075"/>
              <a:chExt cx="659400" cy="960585"/>
            </a:xfrm>
          </p:grpSpPr>
          <p:sp>
            <p:nvSpPr>
              <p:cNvPr id="656" name="Google Shape;656;p1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657" name="Google Shape;657;p1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658" name="Google Shape;658;p13"/>
          <p:cNvGrpSpPr/>
          <p:nvPr/>
        </p:nvGrpSpPr>
        <p:grpSpPr>
          <a:xfrm>
            <a:off x="8424000" y="-3604469"/>
            <a:ext cx="3799267" cy="11019286"/>
            <a:chOff x="8424000" y="-3604469"/>
            <a:chExt cx="3799267" cy="11019286"/>
          </a:xfrm>
        </p:grpSpPr>
        <p:sp>
          <p:nvSpPr>
            <p:cNvPr id="659" name="Google Shape;659;p13"/>
            <p:cNvSpPr/>
            <p:nvPr/>
          </p:nvSpPr>
          <p:spPr>
            <a:xfrm rot="-5400000">
              <a:off x="7960237" y="-3140706"/>
              <a:ext cx="4726794" cy="3799267"/>
            </a:xfrm>
            <a:custGeom>
              <a:avLst/>
              <a:gdLst/>
              <a:ahLst/>
              <a:cxnLst/>
              <a:rect l="l" t="t" r="r" b="b"/>
              <a:pathLst>
                <a:path w="8240" h="6623" extrusionOk="0">
                  <a:moveTo>
                    <a:pt x="308" y="6623"/>
                  </a:moveTo>
                  <a:lnTo>
                    <a:pt x="308" y="6623"/>
                  </a:lnTo>
                  <a:cubicBezTo>
                    <a:pt x="308" y="782"/>
                    <a:pt x="308" y="782"/>
                    <a:pt x="308" y="782"/>
                  </a:cubicBezTo>
                  <a:cubicBezTo>
                    <a:pt x="308" y="523"/>
                    <a:pt x="518" y="312"/>
                    <a:pt x="778" y="312"/>
                  </a:cubicBezTo>
                  <a:cubicBezTo>
                    <a:pt x="8240" y="312"/>
                    <a:pt x="8240" y="312"/>
                    <a:pt x="8240" y="312"/>
                  </a:cubicBezTo>
                  <a:cubicBezTo>
                    <a:pt x="8240" y="0"/>
                    <a:pt x="8240" y="0"/>
                    <a:pt x="8240" y="0"/>
                  </a:cubicBezTo>
                  <a:cubicBezTo>
                    <a:pt x="778" y="0"/>
                    <a:pt x="778" y="0"/>
                    <a:pt x="778" y="0"/>
                  </a:cubicBezTo>
                  <a:cubicBezTo>
                    <a:pt x="351" y="0"/>
                    <a:pt x="0" y="351"/>
                    <a:pt x="0" y="782"/>
                  </a:cubicBezTo>
                  <a:cubicBezTo>
                    <a:pt x="0" y="6623"/>
                    <a:pt x="0" y="6623"/>
                    <a:pt x="0" y="6623"/>
                  </a:cubicBezTo>
                  <a:lnTo>
                    <a:pt x="308" y="6623"/>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660" name="Google Shape;660;p13"/>
            <p:cNvSpPr/>
            <p:nvPr/>
          </p:nvSpPr>
          <p:spPr>
            <a:xfrm flipH="1">
              <a:off x="8734425" y="3052862"/>
              <a:ext cx="675599" cy="4361956"/>
            </a:xfrm>
            <a:custGeom>
              <a:avLst/>
              <a:gdLst/>
              <a:ahLst/>
              <a:cxnLst/>
              <a:rect l="l" t="t" r="r" b="b"/>
              <a:pathLst>
                <a:path w="1113" h="7186" extrusionOk="0">
                  <a:moveTo>
                    <a:pt x="1113" y="7155"/>
                  </a:moveTo>
                  <a:lnTo>
                    <a:pt x="1113" y="7155"/>
                  </a:lnTo>
                  <a:cubicBezTo>
                    <a:pt x="1113" y="1108"/>
                    <a:pt x="1113" y="1108"/>
                    <a:pt x="1113" y="1108"/>
                  </a:cubicBezTo>
                  <a:cubicBezTo>
                    <a:pt x="1113" y="499"/>
                    <a:pt x="614" y="0"/>
                    <a:pt x="0" y="0"/>
                  </a:cubicBezTo>
                  <a:cubicBezTo>
                    <a:pt x="0" y="307"/>
                    <a:pt x="0" y="307"/>
                    <a:pt x="0" y="307"/>
                  </a:cubicBezTo>
                  <a:cubicBezTo>
                    <a:pt x="442" y="307"/>
                    <a:pt x="801" y="667"/>
                    <a:pt x="801" y="1108"/>
                  </a:cubicBezTo>
                  <a:cubicBezTo>
                    <a:pt x="801" y="7155"/>
                    <a:pt x="801" y="7155"/>
                    <a:pt x="801" y="7155"/>
                  </a:cubicBezTo>
                  <a:cubicBezTo>
                    <a:pt x="801" y="7193"/>
                    <a:pt x="1113" y="7198"/>
                    <a:pt x="1113" y="7155"/>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10">
    <p:spTree>
      <p:nvGrpSpPr>
        <p:cNvPr id="1" name="Shape 661"/>
        <p:cNvGrpSpPr/>
        <p:nvPr/>
      </p:nvGrpSpPr>
      <p:grpSpPr>
        <a:xfrm>
          <a:off x="0" y="0"/>
          <a:ext cx="0" cy="0"/>
          <a:chOff x="0" y="0"/>
          <a:chExt cx="0" cy="0"/>
        </a:xfrm>
      </p:grpSpPr>
      <p:sp>
        <p:nvSpPr>
          <p:cNvPr id="662" name="Google Shape;662;p1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b="1"/>
            </a:lvl2pPr>
            <a:lvl3pPr lvl="2" rtl="0">
              <a:spcBef>
                <a:spcPts val="0"/>
              </a:spcBef>
              <a:spcAft>
                <a:spcPts val="0"/>
              </a:spcAft>
              <a:buSzPts val="3500"/>
              <a:buNone/>
              <a:defRPr b="1"/>
            </a:lvl3pPr>
            <a:lvl4pPr lvl="3" rtl="0">
              <a:spcBef>
                <a:spcPts val="0"/>
              </a:spcBef>
              <a:spcAft>
                <a:spcPts val="0"/>
              </a:spcAft>
              <a:buSzPts val="3500"/>
              <a:buNone/>
              <a:defRPr b="1"/>
            </a:lvl4pPr>
            <a:lvl5pPr lvl="4" rtl="0">
              <a:spcBef>
                <a:spcPts val="0"/>
              </a:spcBef>
              <a:spcAft>
                <a:spcPts val="0"/>
              </a:spcAft>
              <a:buSzPts val="3500"/>
              <a:buNone/>
              <a:defRPr b="1"/>
            </a:lvl5pPr>
            <a:lvl6pPr lvl="5" rtl="0">
              <a:spcBef>
                <a:spcPts val="0"/>
              </a:spcBef>
              <a:spcAft>
                <a:spcPts val="0"/>
              </a:spcAft>
              <a:buSzPts val="3500"/>
              <a:buNone/>
              <a:defRPr b="1"/>
            </a:lvl6pPr>
            <a:lvl7pPr lvl="6" rtl="0">
              <a:spcBef>
                <a:spcPts val="0"/>
              </a:spcBef>
              <a:spcAft>
                <a:spcPts val="0"/>
              </a:spcAft>
              <a:buSzPts val="3500"/>
              <a:buNone/>
              <a:defRPr b="1"/>
            </a:lvl7pPr>
            <a:lvl8pPr lvl="7" rtl="0">
              <a:spcBef>
                <a:spcPts val="0"/>
              </a:spcBef>
              <a:spcAft>
                <a:spcPts val="0"/>
              </a:spcAft>
              <a:buSzPts val="3500"/>
              <a:buNone/>
              <a:defRPr b="1"/>
            </a:lvl8pPr>
            <a:lvl9pPr lvl="8" rtl="0">
              <a:spcBef>
                <a:spcPts val="0"/>
              </a:spcBef>
              <a:spcAft>
                <a:spcPts val="0"/>
              </a:spcAft>
              <a:buSzPts val="3500"/>
              <a:buNone/>
              <a:defRPr b="1"/>
            </a:lvl9pPr>
          </a:lstStyle>
          <a:p>
            <a:endParaRPr/>
          </a:p>
        </p:txBody>
      </p:sp>
      <p:grpSp>
        <p:nvGrpSpPr>
          <p:cNvPr id="663" name="Google Shape;663;p14"/>
          <p:cNvGrpSpPr/>
          <p:nvPr/>
        </p:nvGrpSpPr>
        <p:grpSpPr>
          <a:xfrm>
            <a:off x="-2989850" y="-1071272"/>
            <a:ext cx="13131697" cy="2327826"/>
            <a:chOff x="-2989850" y="-1071272"/>
            <a:chExt cx="13131697" cy="2327826"/>
          </a:xfrm>
        </p:grpSpPr>
        <p:sp>
          <p:nvSpPr>
            <p:cNvPr id="664" name="Google Shape;664;p14"/>
            <p:cNvSpPr/>
            <p:nvPr/>
          </p:nvSpPr>
          <p:spPr>
            <a:xfrm rot="10800000">
              <a:off x="-2989850" y="-1071272"/>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665" name="Google Shape;665;p14"/>
            <p:cNvSpPr/>
            <p:nvPr/>
          </p:nvSpPr>
          <p:spPr>
            <a:xfrm rot="-5400000">
              <a:off x="8007260" y="-1771361"/>
              <a:ext cx="730176" cy="3538996"/>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666" name="Google Shape;666;p14"/>
          <p:cNvGrpSpPr/>
          <p:nvPr/>
        </p:nvGrpSpPr>
        <p:grpSpPr>
          <a:xfrm>
            <a:off x="774148" y="-1371566"/>
            <a:ext cx="9862411" cy="1943073"/>
            <a:chOff x="774148" y="-1371566"/>
            <a:chExt cx="9862411" cy="1943073"/>
          </a:xfrm>
        </p:grpSpPr>
        <p:grpSp>
          <p:nvGrpSpPr>
            <p:cNvPr id="667" name="Google Shape;667;p14"/>
            <p:cNvGrpSpPr/>
            <p:nvPr/>
          </p:nvGrpSpPr>
          <p:grpSpPr>
            <a:xfrm>
              <a:off x="774148" y="-1371566"/>
              <a:ext cx="4411674" cy="1770973"/>
              <a:chOff x="232223" y="3277734"/>
              <a:chExt cx="4411674" cy="1770973"/>
            </a:xfrm>
          </p:grpSpPr>
          <p:grpSp>
            <p:nvGrpSpPr>
              <p:cNvPr id="668" name="Google Shape;668;p14"/>
              <p:cNvGrpSpPr/>
              <p:nvPr/>
            </p:nvGrpSpPr>
            <p:grpSpPr>
              <a:xfrm>
                <a:off x="1405197" y="4960710"/>
                <a:ext cx="101899" cy="78740"/>
                <a:chOff x="-900303" y="4211560"/>
                <a:chExt cx="101899" cy="78740"/>
              </a:xfrm>
            </p:grpSpPr>
            <p:sp>
              <p:nvSpPr>
                <p:cNvPr id="669" name="Google Shape;669;p14"/>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 name="Google Shape;670;p14"/>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 name="Google Shape;671;p14"/>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2" name="Google Shape;672;p14"/>
              <p:cNvGrpSpPr/>
              <p:nvPr/>
            </p:nvGrpSpPr>
            <p:grpSpPr>
              <a:xfrm>
                <a:off x="2411130" y="4915605"/>
                <a:ext cx="50950" cy="69477"/>
                <a:chOff x="-400070" y="4702530"/>
                <a:chExt cx="50950" cy="69477"/>
              </a:xfrm>
            </p:grpSpPr>
            <p:sp>
              <p:nvSpPr>
                <p:cNvPr id="673" name="Google Shape;673;p14"/>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 name="Google Shape;674;p14"/>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5" name="Google Shape;675;p14"/>
              <p:cNvGrpSpPr/>
              <p:nvPr/>
            </p:nvGrpSpPr>
            <p:grpSpPr>
              <a:xfrm>
                <a:off x="348014" y="3967768"/>
                <a:ext cx="115795" cy="69477"/>
                <a:chOff x="-1400536" y="4600630"/>
                <a:chExt cx="115795" cy="69477"/>
              </a:xfrm>
            </p:grpSpPr>
            <p:sp>
              <p:nvSpPr>
                <p:cNvPr id="676" name="Google Shape;676;p14"/>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 name="Google Shape;677;p14"/>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 name="Google Shape;678;p14"/>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9" name="Google Shape;679;p14"/>
              <p:cNvGrpSpPr/>
              <p:nvPr/>
            </p:nvGrpSpPr>
            <p:grpSpPr>
              <a:xfrm>
                <a:off x="232223" y="4915588"/>
                <a:ext cx="115795" cy="69477"/>
                <a:chOff x="-1326427" y="5151813"/>
                <a:chExt cx="115795" cy="69477"/>
              </a:xfrm>
            </p:grpSpPr>
            <p:sp>
              <p:nvSpPr>
                <p:cNvPr id="680" name="Google Shape;680;p14"/>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 name="Google Shape;681;p14"/>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 name="Google Shape;682;p14"/>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83" name="Google Shape;683;p14"/>
              <p:cNvGrpSpPr/>
              <p:nvPr/>
            </p:nvGrpSpPr>
            <p:grpSpPr>
              <a:xfrm>
                <a:off x="2999124" y="4822953"/>
                <a:ext cx="101899" cy="101899"/>
                <a:chOff x="81636" y="4369041"/>
                <a:chExt cx="101899" cy="101899"/>
              </a:xfrm>
            </p:grpSpPr>
            <p:sp>
              <p:nvSpPr>
                <p:cNvPr id="684" name="Google Shape;684;p14"/>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5" name="Google Shape;685;p14"/>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6" name="Google Shape;686;p14"/>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87" name="Google Shape;687;p14"/>
              <p:cNvGrpSpPr/>
              <p:nvPr/>
            </p:nvGrpSpPr>
            <p:grpSpPr>
              <a:xfrm>
                <a:off x="3768249" y="4951440"/>
                <a:ext cx="55581" cy="97268"/>
                <a:chOff x="294699" y="4572840"/>
                <a:chExt cx="55581" cy="97268"/>
              </a:xfrm>
            </p:grpSpPr>
            <p:sp>
              <p:nvSpPr>
                <p:cNvPr id="688" name="Google Shape;688;p14"/>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9" name="Google Shape;689;p14"/>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90" name="Google Shape;690;p14"/>
              <p:cNvGrpSpPr/>
              <p:nvPr/>
            </p:nvGrpSpPr>
            <p:grpSpPr>
              <a:xfrm>
                <a:off x="770704" y="4764052"/>
                <a:ext cx="106531" cy="111163"/>
                <a:chOff x="-571446" y="5434352"/>
                <a:chExt cx="106531" cy="111163"/>
              </a:xfrm>
            </p:grpSpPr>
            <p:sp>
              <p:nvSpPr>
                <p:cNvPr id="691" name="Google Shape;691;p14"/>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2" name="Google Shape;692;p14"/>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3" name="Google Shape;693;p14"/>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94" name="Google Shape;694;p14"/>
              <p:cNvGrpSpPr/>
              <p:nvPr/>
            </p:nvGrpSpPr>
            <p:grpSpPr>
              <a:xfrm>
                <a:off x="1709756" y="4605271"/>
                <a:ext cx="60213" cy="83372"/>
                <a:chOff x="-877144" y="4790534"/>
                <a:chExt cx="60213" cy="83372"/>
              </a:xfrm>
            </p:grpSpPr>
            <p:sp>
              <p:nvSpPr>
                <p:cNvPr id="695" name="Google Shape;695;p14"/>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6" name="Google Shape;696;p14"/>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97" name="Google Shape;697;p14"/>
              <p:cNvGrpSpPr/>
              <p:nvPr/>
            </p:nvGrpSpPr>
            <p:grpSpPr>
              <a:xfrm>
                <a:off x="4060924" y="4609898"/>
                <a:ext cx="115795" cy="74109"/>
                <a:chOff x="618924" y="4160610"/>
                <a:chExt cx="115795" cy="74109"/>
              </a:xfrm>
            </p:grpSpPr>
            <p:sp>
              <p:nvSpPr>
                <p:cNvPr id="698" name="Google Shape;698;p14"/>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9" name="Google Shape;699;p14"/>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0" name="Google Shape;700;p14"/>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01" name="Google Shape;701;p14"/>
              <p:cNvGrpSpPr/>
              <p:nvPr/>
            </p:nvGrpSpPr>
            <p:grpSpPr>
              <a:xfrm>
                <a:off x="4588315" y="4695580"/>
                <a:ext cx="55581" cy="83372"/>
                <a:chOff x="1568440" y="4924855"/>
                <a:chExt cx="55581" cy="83372"/>
              </a:xfrm>
            </p:grpSpPr>
            <p:sp>
              <p:nvSpPr>
                <p:cNvPr id="702" name="Google Shape;702;p14"/>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3" name="Google Shape;703;p14"/>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04" name="Google Shape;704;p14"/>
              <p:cNvGrpSpPr/>
              <p:nvPr/>
            </p:nvGrpSpPr>
            <p:grpSpPr>
              <a:xfrm>
                <a:off x="232235" y="3277734"/>
                <a:ext cx="69477" cy="106531"/>
                <a:chOff x="-1437590" y="4151347"/>
                <a:chExt cx="69477" cy="106531"/>
              </a:xfrm>
            </p:grpSpPr>
            <p:sp>
              <p:nvSpPr>
                <p:cNvPr id="705" name="Google Shape;705;p14"/>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6" name="Google Shape;706;p14"/>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707" name="Google Shape;707;p14"/>
            <p:cNvGrpSpPr/>
            <p:nvPr/>
          </p:nvGrpSpPr>
          <p:grpSpPr>
            <a:xfrm>
              <a:off x="6224885" y="-1199466"/>
              <a:ext cx="4411674" cy="1770973"/>
              <a:chOff x="232223" y="3277734"/>
              <a:chExt cx="4411674" cy="1770973"/>
            </a:xfrm>
          </p:grpSpPr>
          <p:grpSp>
            <p:nvGrpSpPr>
              <p:cNvPr id="708" name="Google Shape;708;p14"/>
              <p:cNvGrpSpPr/>
              <p:nvPr/>
            </p:nvGrpSpPr>
            <p:grpSpPr>
              <a:xfrm>
                <a:off x="1405197" y="4960710"/>
                <a:ext cx="101899" cy="78740"/>
                <a:chOff x="-900303" y="4211560"/>
                <a:chExt cx="101899" cy="78740"/>
              </a:xfrm>
            </p:grpSpPr>
            <p:sp>
              <p:nvSpPr>
                <p:cNvPr id="709" name="Google Shape;709;p14"/>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0" name="Google Shape;710;p14"/>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1" name="Google Shape;711;p14"/>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12" name="Google Shape;712;p14"/>
              <p:cNvGrpSpPr/>
              <p:nvPr/>
            </p:nvGrpSpPr>
            <p:grpSpPr>
              <a:xfrm>
                <a:off x="2411130" y="4915605"/>
                <a:ext cx="50950" cy="69477"/>
                <a:chOff x="-400070" y="4702530"/>
                <a:chExt cx="50950" cy="69477"/>
              </a:xfrm>
            </p:grpSpPr>
            <p:sp>
              <p:nvSpPr>
                <p:cNvPr id="713" name="Google Shape;713;p14"/>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4" name="Google Shape;714;p14"/>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15" name="Google Shape;715;p14"/>
              <p:cNvGrpSpPr/>
              <p:nvPr/>
            </p:nvGrpSpPr>
            <p:grpSpPr>
              <a:xfrm>
                <a:off x="348014" y="3967768"/>
                <a:ext cx="115795" cy="69477"/>
                <a:chOff x="-1400536" y="4600630"/>
                <a:chExt cx="115795" cy="69477"/>
              </a:xfrm>
            </p:grpSpPr>
            <p:sp>
              <p:nvSpPr>
                <p:cNvPr id="716" name="Google Shape;716;p14"/>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7" name="Google Shape;717;p14"/>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8" name="Google Shape;718;p14"/>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19" name="Google Shape;719;p14"/>
              <p:cNvGrpSpPr/>
              <p:nvPr/>
            </p:nvGrpSpPr>
            <p:grpSpPr>
              <a:xfrm>
                <a:off x="232223" y="4915588"/>
                <a:ext cx="115795" cy="69477"/>
                <a:chOff x="-1326427" y="5151813"/>
                <a:chExt cx="115795" cy="69477"/>
              </a:xfrm>
            </p:grpSpPr>
            <p:sp>
              <p:nvSpPr>
                <p:cNvPr id="720" name="Google Shape;720;p14"/>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1" name="Google Shape;721;p14"/>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2" name="Google Shape;722;p14"/>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23" name="Google Shape;723;p14"/>
              <p:cNvGrpSpPr/>
              <p:nvPr/>
            </p:nvGrpSpPr>
            <p:grpSpPr>
              <a:xfrm>
                <a:off x="2999124" y="4822953"/>
                <a:ext cx="101899" cy="101899"/>
                <a:chOff x="81636" y="4369041"/>
                <a:chExt cx="101899" cy="101899"/>
              </a:xfrm>
            </p:grpSpPr>
            <p:sp>
              <p:nvSpPr>
                <p:cNvPr id="724" name="Google Shape;724;p14"/>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 name="Google Shape;725;p14"/>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 name="Google Shape;726;p14"/>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27" name="Google Shape;727;p14"/>
              <p:cNvGrpSpPr/>
              <p:nvPr/>
            </p:nvGrpSpPr>
            <p:grpSpPr>
              <a:xfrm>
                <a:off x="3768249" y="4951440"/>
                <a:ext cx="55581" cy="97268"/>
                <a:chOff x="294699" y="4572840"/>
                <a:chExt cx="55581" cy="97268"/>
              </a:xfrm>
            </p:grpSpPr>
            <p:sp>
              <p:nvSpPr>
                <p:cNvPr id="728" name="Google Shape;728;p14"/>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 name="Google Shape;729;p14"/>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30" name="Google Shape;730;p14"/>
              <p:cNvGrpSpPr/>
              <p:nvPr/>
            </p:nvGrpSpPr>
            <p:grpSpPr>
              <a:xfrm>
                <a:off x="770704" y="4764052"/>
                <a:ext cx="106531" cy="111163"/>
                <a:chOff x="-571446" y="5434352"/>
                <a:chExt cx="106531" cy="111163"/>
              </a:xfrm>
            </p:grpSpPr>
            <p:sp>
              <p:nvSpPr>
                <p:cNvPr id="731" name="Google Shape;731;p14"/>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 name="Google Shape;732;p14"/>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 name="Google Shape;733;p14"/>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34" name="Google Shape;734;p14"/>
              <p:cNvGrpSpPr/>
              <p:nvPr/>
            </p:nvGrpSpPr>
            <p:grpSpPr>
              <a:xfrm>
                <a:off x="1709756" y="4605271"/>
                <a:ext cx="60213" cy="83372"/>
                <a:chOff x="-877144" y="4790534"/>
                <a:chExt cx="60213" cy="83372"/>
              </a:xfrm>
            </p:grpSpPr>
            <p:sp>
              <p:nvSpPr>
                <p:cNvPr id="735" name="Google Shape;735;p14"/>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6" name="Google Shape;736;p14"/>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37" name="Google Shape;737;p14"/>
              <p:cNvGrpSpPr/>
              <p:nvPr/>
            </p:nvGrpSpPr>
            <p:grpSpPr>
              <a:xfrm>
                <a:off x="4060924" y="4609898"/>
                <a:ext cx="115795" cy="74109"/>
                <a:chOff x="618924" y="4160610"/>
                <a:chExt cx="115795" cy="74109"/>
              </a:xfrm>
            </p:grpSpPr>
            <p:sp>
              <p:nvSpPr>
                <p:cNvPr id="738" name="Google Shape;738;p14"/>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9" name="Google Shape;739;p14"/>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0" name="Google Shape;740;p14"/>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41" name="Google Shape;741;p14"/>
              <p:cNvGrpSpPr/>
              <p:nvPr/>
            </p:nvGrpSpPr>
            <p:grpSpPr>
              <a:xfrm>
                <a:off x="4588315" y="4695580"/>
                <a:ext cx="55581" cy="83372"/>
                <a:chOff x="1568440" y="4924855"/>
                <a:chExt cx="55581" cy="83372"/>
              </a:xfrm>
            </p:grpSpPr>
            <p:sp>
              <p:nvSpPr>
                <p:cNvPr id="742" name="Google Shape;742;p14"/>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3" name="Google Shape;743;p14"/>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44" name="Google Shape;744;p14"/>
              <p:cNvGrpSpPr/>
              <p:nvPr/>
            </p:nvGrpSpPr>
            <p:grpSpPr>
              <a:xfrm>
                <a:off x="232235" y="3277734"/>
                <a:ext cx="69477" cy="106531"/>
                <a:chOff x="-1437590" y="4151347"/>
                <a:chExt cx="69477" cy="106531"/>
              </a:xfrm>
            </p:grpSpPr>
            <p:sp>
              <p:nvSpPr>
                <p:cNvPr id="745" name="Google Shape;745;p14"/>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6" name="Google Shape;746;p14"/>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grpSp>
        <p:nvGrpSpPr>
          <p:cNvPr id="747" name="Google Shape;747;p14"/>
          <p:cNvGrpSpPr/>
          <p:nvPr/>
        </p:nvGrpSpPr>
        <p:grpSpPr>
          <a:xfrm>
            <a:off x="8430734" y="571498"/>
            <a:ext cx="870101" cy="775661"/>
            <a:chOff x="8430734" y="571498"/>
            <a:chExt cx="870101" cy="775661"/>
          </a:xfrm>
        </p:grpSpPr>
        <p:sp>
          <p:nvSpPr>
            <p:cNvPr id="748" name="Google Shape;748;p14"/>
            <p:cNvSpPr/>
            <p:nvPr/>
          </p:nvSpPr>
          <p:spPr>
            <a:xfrm>
              <a:off x="8606103" y="65918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9" name="Google Shape;749;p14"/>
            <p:cNvSpPr/>
            <p:nvPr/>
          </p:nvSpPr>
          <p:spPr>
            <a:xfrm>
              <a:off x="8606103" y="65918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0" name="Google Shape;750;p14"/>
            <p:cNvSpPr/>
            <p:nvPr/>
          </p:nvSpPr>
          <p:spPr>
            <a:xfrm>
              <a:off x="8687043" y="109759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1" name="Google Shape;751;p14"/>
            <p:cNvSpPr/>
            <p:nvPr/>
          </p:nvSpPr>
          <p:spPr>
            <a:xfrm>
              <a:off x="9017547" y="109759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2" name="Google Shape;752;p14"/>
            <p:cNvSpPr/>
            <p:nvPr/>
          </p:nvSpPr>
          <p:spPr>
            <a:xfrm>
              <a:off x="8855667" y="84129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3" name="Google Shape;753;p14"/>
            <p:cNvSpPr/>
            <p:nvPr/>
          </p:nvSpPr>
          <p:spPr>
            <a:xfrm>
              <a:off x="8491439" y="57149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4" name="Google Shape;754;p14"/>
            <p:cNvSpPr/>
            <p:nvPr/>
          </p:nvSpPr>
          <p:spPr>
            <a:xfrm>
              <a:off x="8821942" y="108410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5" name="Google Shape;755;p14"/>
            <p:cNvSpPr/>
            <p:nvPr/>
          </p:nvSpPr>
          <p:spPr>
            <a:xfrm>
              <a:off x="8430734" y="115155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CUSTOM_10_1">
    <p:spTree>
      <p:nvGrpSpPr>
        <p:cNvPr id="1" name="Shape 756"/>
        <p:cNvGrpSpPr/>
        <p:nvPr/>
      </p:nvGrpSpPr>
      <p:grpSpPr>
        <a:xfrm>
          <a:off x="0" y="0"/>
          <a:ext cx="0" cy="0"/>
          <a:chOff x="0" y="0"/>
          <a:chExt cx="0" cy="0"/>
        </a:xfrm>
      </p:grpSpPr>
      <p:sp>
        <p:nvSpPr>
          <p:cNvPr id="757" name="Google Shape;757;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58" name="Google Shape;758;p15"/>
          <p:cNvSpPr/>
          <p:nvPr/>
        </p:nvSpPr>
        <p:spPr>
          <a:xfrm rot="5400000">
            <a:off x="4119339" y="2669551"/>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759" name="Google Shape;759;p15"/>
          <p:cNvGrpSpPr/>
          <p:nvPr/>
        </p:nvGrpSpPr>
        <p:grpSpPr>
          <a:xfrm>
            <a:off x="1814254" y="4686305"/>
            <a:ext cx="5301617" cy="649185"/>
            <a:chOff x="382429" y="4125905"/>
            <a:chExt cx="5301617" cy="649185"/>
          </a:xfrm>
        </p:grpSpPr>
        <p:grpSp>
          <p:nvGrpSpPr>
            <p:cNvPr id="760" name="Google Shape;760;p15"/>
            <p:cNvGrpSpPr/>
            <p:nvPr/>
          </p:nvGrpSpPr>
          <p:grpSpPr>
            <a:xfrm>
              <a:off x="1016922" y="4661835"/>
              <a:ext cx="101899" cy="78740"/>
              <a:chOff x="-900303" y="4211560"/>
              <a:chExt cx="101899" cy="78740"/>
            </a:xfrm>
          </p:grpSpPr>
          <p:sp>
            <p:nvSpPr>
              <p:cNvPr id="761" name="Google Shape;761;p15"/>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2" name="Google Shape;762;p15"/>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3" name="Google Shape;763;p15"/>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64" name="Google Shape;764;p15"/>
            <p:cNvGrpSpPr/>
            <p:nvPr/>
          </p:nvGrpSpPr>
          <p:grpSpPr>
            <a:xfrm>
              <a:off x="2022855" y="4616730"/>
              <a:ext cx="50950" cy="69477"/>
              <a:chOff x="-400070" y="4702530"/>
              <a:chExt cx="50950" cy="69477"/>
            </a:xfrm>
          </p:grpSpPr>
          <p:sp>
            <p:nvSpPr>
              <p:cNvPr id="765" name="Google Shape;765;p15"/>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6" name="Google Shape;766;p15"/>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67" name="Google Shape;767;p15"/>
            <p:cNvGrpSpPr/>
            <p:nvPr/>
          </p:nvGrpSpPr>
          <p:grpSpPr>
            <a:xfrm>
              <a:off x="5568252" y="4125905"/>
              <a:ext cx="115795" cy="69477"/>
              <a:chOff x="-1400536" y="4600630"/>
              <a:chExt cx="115795" cy="69477"/>
            </a:xfrm>
          </p:grpSpPr>
          <p:sp>
            <p:nvSpPr>
              <p:cNvPr id="768" name="Google Shape;768;p15"/>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9" name="Google Shape;769;p15"/>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 name="Google Shape;770;p15"/>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1" name="Google Shape;771;p15"/>
            <p:cNvGrpSpPr/>
            <p:nvPr/>
          </p:nvGrpSpPr>
          <p:grpSpPr>
            <a:xfrm>
              <a:off x="5179123" y="4705613"/>
              <a:ext cx="115795" cy="69477"/>
              <a:chOff x="-1326427" y="5151813"/>
              <a:chExt cx="115795" cy="69477"/>
            </a:xfrm>
          </p:grpSpPr>
          <p:sp>
            <p:nvSpPr>
              <p:cNvPr id="772" name="Google Shape;772;p15"/>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 name="Google Shape;773;p15"/>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 name="Google Shape;774;p15"/>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5" name="Google Shape;775;p15"/>
            <p:cNvGrpSpPr/>
            <p:nvPr/>
          </p:nvGrpSpPr>
          <p:grpSpPr>
            <a:xfrm>
              <a:off x="2610849" y="4524078"/>
              <a:ext cx="101899" cy="101899"/>
              <a:chOff x="81636" y="4369041"/>
              <a:chExt cx="101899" cy="101899"/>
            </a:xfrm>
          </p:grpSpPr>
          <p:sp>
            <p:nvSpPr>
              <p:cNvPr id="776" name="Google Shape;776;p15"/>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7" name="Google Shape;777;p15"/>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 name="Google Shape;778;p15"/>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9" name="Google Shape;779;p15"/>
            <p:cNvGrpSpPr/>
            <p:nvPr/>
          </p:nvGrpSpPr>
          <p:grpSpPr>
            <a:xfrm>
              <a:off x="3379974" y="4652565"/>
              <a:ext cx="55581" cy="97268"/>
              <a:chOff x="294699" y="4572840"/>
              <a:chExt cx="55581" cy="97268"/>
            </a:xfrm>
          </p:grpSpPr>
          <p:sp>
            <p:nvSpPr>
              <p:cNvPr id="780" name="Google Shape;780;p15"/>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1" name="Google Shape;781;p15"/>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2" name="Google Shape;782;p15"/>
            <p:cNvGrpSpPr/>
            <p:nvPr/>
          </p:nvGrpSpPr>
          <p:grpSpPr>
            <a:xfrm>
              <a:off x="382429" y="4465177"/>
              <a:ext cx="106531" cy="111163"/>
              <a:chOff x="-571446" y="5434352"/>
              <a:chExt cx="106531" cy="111163"/>
            </a:xfrm>
          </p:grpSpPr>
          <p:sp>
            <p:nvSpPr>
              <p:cNvPr id="783" name="Google Shape;783;p15"/>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4" name="Google Shape;784;p15"/>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5" name="Google Shape;785;p15"/>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6" name="Google Shape;786;p15"/>
            <p:cNvGrpSpPr/>
            <p:nvPr/>
          </p:nvGrpSpPr>
          <p:grpSpPr>
            <a:xfrm>
              <a:off x="1321481" y="4306396"/>
              <a:ext cx="60213" cy="83372"/>
              <a:chOff x="-877144" y="4790534"/>
              <a:chExt cx="60213" cy="83372"/>
            </a:xfrm>
          </p:grpSpPr>
          <p:sp>
            <p:nvSpPr>
              <p:cNvPr id="787" name="Google Shape;787;p15"/>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8" name="Google Shape;788;p15"/>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89" name="Google Shape;789;p15"/>
            <p:cNvGrpSpPr/>
            <p:nvPr/>
          </p:nvGrpSpPr>
          <p:grpSpPr>
            <a:xfrm>
              <a:off x="3672649" y="4311023"/>
              <a:ext cx="115795" cy="74109"/>
              <a:chOff x="618924" y="4160610"/>
              <a:chExt cx="115795" cy="74109"/>
            </a:xfrm>
          </p:grpSpPr>
          <p:sp>
            <p:nvSpPr>
              <p:cNvPr id="790" name="Google Shape;790;p15"/>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1" name="Google Shape;791;p15"/>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2" name="Google Shape;792;p15"/>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93" name="Google Shape;793;p15"/>
            <p:cNvGrpSpPr/>
            <p:nvPr/>
          </p:nvGrpSpPr>
          <p:grpSpPr>
            <a:xfrm>
              <a:off x="4200040" y="4396705"/>
              <a:ext cx="55581" cy="83372"/>
              <a:chOff x="1568440" y="4924855"/>
              <a:chExt cx="55581" cy="83372"/>
            </a:xfrm>
          </p:grpSpPr>
          <p:sp>
            <p:nvSpPr>
              <p:cNvPr id="794" name="Google Shape;794;p15"/>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5" name="Google Shape;795;p15"/>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796" name="Google Shape;796;p15"/>
          <p:cNvGrpSpPr/>
          <p:nvPr/>
        </p:nvGrpSpPr>
        <p:grpSpPr>
          <a:xfrm>
            <a:off x="8189872" y="4268598"/>
            <a:ext cx="964531" cy="843110"/>
            <a:chOff x="8283972" y="3769048"/>
            <a:chExt cx="964531" cy="843110"/>
          </a:xfrm>
        </p:grpSpPr>
        <p:sp>
          <p:nvSpPr>
            <p:cNvPr id="797" name="Google Shape;797;p15"/>
            <p:cNvSpPr/>
            <p:nvPr/>
          </p:nvSpPr>
          <p:spPr>
            <a:xfrm>
              <a:off x="8589231" y="3805981"/>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8" name="Google Shape;798;p15"/>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9" name="Google Shape;799;p15"/>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0" name="Google Shape;800;p15"/>
            <p:cNvSpPr/>
            <p:nvPr/>
          </p:nvSpPr>
          <p:spPr>
            <a:xfrm>
              <a:off x="8540281"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1" name="Google Shape;801;p15"/>
            <p:cNvSpPr/>
            <p:nvPr/>
          </p:nvSpPr>
          <p:spPr>
            <a:xfrm>
              <a:off x="8870784"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2" name="Google Shape;802;p15"/>
            <p:cNvSpPr/>
            <p:nvPr/>
          </p:nvSpPr>
          <p:spPr>
            <a:xfrm>
              <a:off x="8708905" y="403884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3" name="Google Shape;803;p15"/>
            <p:cNvSpPr/>
            <p:nvPr/>
          </p:nvSpPr>
          <p:spPr>
            <a:xfrm>
              <a:off x="8344676" y="376904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4" name="Google Shape;804;p15"/>
            <p:cNvSpPr/>
            <p:nvPr/>
          </p:nvSpPr>
          <p:spPr>
            <a:xfrm>
              <a:off x="8675180" y="428165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5" name="Google Shape;805;p15"/>
            <p:cNvSpPr/>
            <p:nvPr/>
          </p:nvSpPr>
          <p:spPr>
            <a:xfrm>
              <a:off x="8924744" y="4416556"/>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6" name="Google Shape;806;p15"/>
            <p:cNvSpPr/>
            <p:nvPr/>
          </p:nvSpPr>
          <p:spPr>
            <a:xfrm>
              <a:off x="8283972" y="434910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07" name="Google Shape;807;p15"/>
          <p:cNvGrpSpPr/>
          <p:nvPr/>
        </p:nvGrpSpPr>
        <p:grpSpPr>
          <a:xfrm>
            <a:off x="10397" y="4582440"/>
            <a:ext cx="1814253" cy="580791"/>
            <a:chOff x="59847" y="4775427"/>
            <a:chExt cx="1814253" cy="580791"/>
          </a:xfrm>
        </p:grpSpPr>
        <p:sp>
          <p:nvSpPr>
            <p:cNvPr id="808" name="Google Shape;808;p15"/>
            <p:cNvSpPr/>
            <p:nvPr/>
          </p:nvSpPr>
          <p:spPr>
            <a:xfrm>
              <a:off x="781444" y="4775427"/>
              <a:ext cx="1092655" cy="580791"/>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9" name="Google Shape;809;p15"/>
            <p:cNvSpPr/>
            <p:nvPr/>
          </p:nvSpPr>
          <p:spPr>
            <a:xfrm>
              <a:off x="59847" y="4841603"/>
              <a:ext cx="1092664" cy="44844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10" name="Google Shape;810;p15"/>
          <p:cNvGrpSpPr/>
          <p:nvPr/>
        </p:nvGrpSpPr>
        <p:grpSpPr>
          <a:xfrm>
            <a:off x="10395" y="70318"/>
            <a:ext cx="629286" cy="772793"/>
            <a:chOff x="1322800" y="5127200"/>
            <a:chExt cx="2361300" cy="2898700"/>
          </a:xfrm>
        </p:grpSpPr>
        <p:sp>
          <p:nvSpPr>
            <p:cNvPr id="811" name="Google Shape;811;p15"/>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12" name="Google Shape;812;p15"/>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13" name="Google Shape;813;p15"/>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14" name="Google Shape;814;p15"/>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3">
  <p:cSld name="CUSTOM_10_1_1">
    <p:spTree>
      <p:nvGrpSpPr>
        <p:cNvPr id="1" name="Shape 815"/>
        <p:cNvGrpSpPr/>
        <p:nvPr/>
      </p:nvGrpSpPr>
      <p:grpSpPr>
        <a:xfrm>
          <a:off x="0" y="0"/>
          <a:ext cx="0" cy="0"/>
          <a:chOff x="0" y="0"/>
          <a:chExt cx="0" cy="0"/>
        </a:xfrm>
      </p:grpSpPr>
      <p:sp>
        <p:nvSpPr>
          <p:cNvPr id="816" name="Google Shape;816;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17" name="Google Shape;817;p16"/>
          <p:cNvGrpSpPr/>
          <p:nvPr/>
        </p:nvGrpSpPr>
        <p:grpSpPr>
          <a:xfrm>
            <a:off x="-4271961" y="-2286724"/>
            <a:ext cx="20077724" cy="9580601"/>
            <a:chOff x="-4271961" y="-2286724"/>
            <a:chExt cx="20077724" cy="9580601"/>
          </a:xfrm>
        </p:grpSpPr>
        <p:sp>
          <p:nvSpPr>
            <p:cNvPr id="818" name="Google Shape;818;p16"/>
            <p:cNvSpPr/>
            <p:nvPr/>
          </p:nvSpPr>
          <p:spPr>
            <a:xfrm rot="10800000">
              <a:off x="6630439" y="3723101"/>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819" name="Google Shape;819;p16"/>
            <p:cNvSpPr/>
            <p:nvPr/>
          </p:nvSpPr>
          <p:spPr>
            <a:xfrm rot="10800000">
              <a:off x="-4271961" y="-2286724"/>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820" name="Google Shape;820;p16"/>
          <p:cNvGrpSpPr/>
          <p:nvPr/>
        </p:nvGrpSpPr>
        <p:grpSpPr>
          <a:xfrm>
            <a:off x="3062279" y="4043259"/>
            <a:ext cx="6081733" cy="1212030"/>
            <a:chOff x="382429" y="3563059"/>
            <a:chExt cx="6081733" cy="1212030"/>
          </a:xfrm>
        </p:grpSpPr>
        <p:grpSp>
          <p:nvGrpSpPr>
            <p:cNvPr id="821" name="Google Shape;821;p16"/>
            <p:cNvGrpSpPr/>
            <p:nvPr/>
          </p:nvGrpSpPr>
          <p:grpSpPr>
            <a:xfrm>
              <a:off x="1016922" y="4661835"/>
              <a:ext cx="101899" cy="78740"/>
              <a:chOff x="-900303" y="4211560"/>
              <a:chExt cx="101899" cy="78740"/>
            </a:xfrm>
          </p:grpSpPr>
          <p:sp>
            <p:nvSpPr>
              <p:cNvPr id="822" name="Google Shape;822;p16"/>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3" name="Google Shape;823;p16"/>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4" name="Google Shape;824;p16"/>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25" name="Google Shape;825;p16"/>
            <p:cNvGrpSpPr/>
            <p:nvPr/>
          </p:nvGrpSpPr>
          <p:grpSpPr>
            <a:xfrm>
              <a:off x="2022855" y="4616730"/>
              <a:ext cx="50950" cy="69477"/>
              <a:chOff x="-400070" y="4702530"/>
              <a:chExt cx="50950" cy="69477"/>
            </a:xfrm>
          </p:grpSpPr>
          <p:sp>
            <p:nvSpPr>
              <p:cNvPr id="826" name="Google Shape;826;p16"/>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7" name="Google Shape;827;p16"/>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28" name="Google Shape;828;p16"/>
            <p:cNvGrpSpPr/>
            <p:nvPr/>
          </p:nvGrpSpPr>
          <p:grpSpPr>
            <a:xfrm>
              <a:off x="5568252" y="4125905"/>
              <a:ext cx="115795" cy="69477"/>
              <a:chOff x="-1400536" y="4600630"/>
              <a:chExt cx="115795" cy="69477"/>
            </a:xfrm>
          </p:grpSpPr>
          <p:sp>
            <p:nvSpPr>
              <p:cNvPr id="829" name="Google Shape;829;p16"/>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0" name="Google Shape;830;p16"/>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1" name="Google Shape;831;p16"/>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32" name="Google Shape;832;p16"/>
            <p:cNvGrpSpPr/>
            <p:nvPr/>
          </p:nvGrpSpPr>
          <p:grpSpPr>
            <a:xfrm>
              <a:off x="5179123" y="4705613"/>
              <a:ext cx="115795" cy="69477"/>
              <a:chOff x="-1326427" y="5151813"/>
              <a:chExt cx="115795" cy="69477"/>
            </a:xfrm>
          </p:grpSpPr>
          <p:sp>
            <p:nvSpPr>
              <p:cNvPr id="833" name="Google Shape;833;p16"/>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4" name="Google Shape;834;p16"/>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5" name="Google Shape;835;p16"/>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36" name="Google Shape;836;p16"/>
            <p:cNvGrpSpPr/>
            <p:nvPr/>
          </p:nvGrpSpPr>
          <p:grpSpPr>
            <a:xfrm>
              <a:off x="2610849" y="4524078"/>
              <a:ext cx="101899" cy="101899"/>
              <a:chOff x="81636" y="4369041"/>
              <a:chExt cx="101899" cy="101899"/>
            </a:xfrm>
          </p:grpSpPr>
          <p:sp>
            <p:nvSpPr>
              <p:cNvPr id="837" name="Google Shape;837;p16"/>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8" name="Google Shape;838;p16"/>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9" name="Google Shape;839;p16"/>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40" name="Google Shape;840;p16"/>
            <p:cNvGrpSpPr/>
            <p:nvPr/>
          </p:nvGrpSpPr>
          <p:grpSpPr>
            <a:xfrm>
              <a:off x="3379974" y="4652565"/>
              <a:ext cx="55581" cy="97268"/>
              <a:chOff x="294699" y="4572840"/>
              <a:chExt cx="55581" cy="97268"/>
            </a:xfrm>
          </p:grpSpPr>
          <p:sp>
            <p:nvSpPr>
              <p:cNvPr id="841" name="Google Shape;841;p16"/>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2" name="Google Shape;842;p16"/>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43" name="Google Shape;843;p16"/>
            <p:cNvGrpSpPr/>
            <p:nvPr/>
          </p:nvGrpSpPr>
          <p:grpSpPr>
            <a:xfrm>
              <a:off x="382429" y="4465177"/>
              <a:ext cx="106531" cy="111163"/>
              <a:chOff x="-571446" y="5434352"/>
              <a:chExt cx="106531" cy="111163"/>
            </a:xfrm>
          </p:grpSpPr>
          <p:sp>
            <p:nvSpPr>
              <p:cNvPr id="844" name="Google Shape;844;p16"/>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5" name="Google Shape;845;p16"/>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6" name="Google Shape;846;p16"/>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47" name="Google Shape;847;p16"/>
            <p:cNvGrpSpPr/>
            <p:nvPr/>
          </p:nvGrpSpPr>
          <p:grpSpPr>
            <a:xfrm>
              <a:off x="1321481" y="4306396"/>
              <a:ext cx="60213" cy="83372"/>
              <a:chOff x="-877144" y="4790534"/>
              <a:chExt cx="60213" cy="83372"/>
            </a:xfrm>
          </p:grpSpPr>
          <p:sp>
            <p:nvSpPr>
              <p:cNvPr id="848" name="Google Shape;848;p16"/>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9" name="Google Shape;849;p16"/>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50" name="Google Shape;850;p16"/>
            <p:cNvGrpSpPr/>
            <p:nvPr/>
          </p:nvGrpSpPr>
          <p:grpSpPr>
            <a:xfrm>
              <a:off x="3672649" y="4311023"/>
              <a:ext cx="115795" cy="74109"/>
              <a:chOff x="618924" y="4160610"/>
              <a:chExt cx="115795" cy="74109"/>
            </a:xfrm>
          </p:grpSpPr>
          <p:sp>
            <p:nvSpPr>
              <p:cNvPr id="851" name="Google Shape;851;p16"/>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2" name="Google Shape;852;p16"/>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3" name="Google Shape;853;p16"/>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54" name="Google Shape;854;p16"/>
            <p:cNvGrpSpPr/>
            <p:nvPr/>
          </p:nvGrpSpPr>
          <p:grpSpPr>
            <a:xfrm>
              <a:off x="4200040" y="4396705"/>
              <a:ext cx="55581" cy="83372"/>
              <a:chOff x="1568440" y="4924855"/>
              <a:chExt cx="55581" cy="83372"/>
            </a:xfrm>
          </p:grpSpPr>
          <p:sp>
            <p:nvSpPr>
              <p:cNvPr id="855" name="Google Shape;855;p16"/>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6" name="Google Shape;856;p16"/>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57" name="Google Shape;857;p16"/>
            <p:cNvGrpSpPr/>
            <p:nvPr/>
          </p:nvGrpSpPr>
          <p:grpSpPr>
            <a:xfrm>
              <a:off x="6394685" y="3563059"/>
              <a:ext cx="69477" cy="106531"/>
              <a:chOff x="-1437590" y="4151347"/>
              <a:chExt cx="69477" cy="106531"/>
            </a:xfrm>
          </p:grpSpPr>
          <p:sp>
            <p:nvSpPr>
              <p:cNvPr id="858" name="Google Shape;858;p16"/>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9" name="Google Shape;859;p16"/>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860" name="Google Shape;860;p16"/>
          <p:cNvGrpSpPr/>
          <p:nvPr/>
        </p:nvGrpSpPr>
        <p:grpSpPr>
          <a:xfrm flipH="1">
            <a:off x="-241386" y="4554901"/>
            <a:ext cx="1546979" cy="535154"/>
            <a:chOff x="10171950" y="-2228043"/>
            <a:chExt cx="4605475" cy="1593193"/>
          </a:xfrm>
        </p:grpSpPr>
        <p:sp>
          <p:nvSpPr>
            <p:cNvPr id="861" name="Google Shape;861;p16"/>
            <p:cNvSpPr/>
            <p:nvPr/>
          </p:nvSpPr>
          <p:spPr>
            <a:xfrm>
              <a:off x="10171950" y="-1438150"/>
              <a:ext cx="4605475" cy="803300"/>
            </a:xfrm>
            <a:custGeom>
              <a:avLst/>
              <a:gdLst/>
              <a:ahLst/>
              <a:cxnLst/>
              <a:rect l="l" t="t" r="r" b="b"/>
              <a:pathLst>
                <a:path w="569" h="60" extrusionOk="0">
                  <a:moveTo>
                    <a:pt x="569" y="60"/>
                  </a:moveTo>
                  <a:lnTo>
                    <a:pt x="0" y="60"/>
                  </a:lnTo>
                  <a:lnTo>
                    <a:pt x="0" y="11"/>
                  </a:lnTo>
                  <a:lnTo>
                    <a:pt x="569" y="0"/>
                  </a:lnTo>
                  <a:lnTo>
                    <a:pt x="569" y="60"/>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2" name="Google Shape;862;p16"/>
            <p:cNvSpPr/>
            <p:nvPr/>
          </p:nvSpPr>
          <p:spPr>
            <a:xfrm>
              <a:off x="10171950" y="-2228043"/>
              <a:ext cx="2639136" cy="1327030"/>
            </a:xfrm>
            <a:custGeom>
              <a:avLst/>
              <a:gdLst/>
              <a:ahLst/>
              <a:cxnLst/>
              <a:rect l="l" t="t" r="r" b="b"/>
              <a:pathLst>
                <a:path w="190" h="96" extrusionOk="0">
                  <a:moveTo>
                    <a:pt x="84" y="0"/>
                  </a:moveTo>
                  <a:cubicBezTo>
                    <a:pt x="18" y="0"/>
                    <a:pt x="0" y="40"/>
                    <a:pt x="0" y="68"/>
                  </a:cubicBezTo>
                  <a:cubicBezTo>
                    <a:pt x="0" y="96"/>
                    <a:pt x="22" y="71"/>
                    <a:pt x="85" y="71"/>
                  </a:cubicBezTo>
                  <a:cubicBezTo>
                    <a:pt x="133" y="72"/>
                    <a:pt x="180" y="67"/>
                    <a:pt x="190" y="67"/>
                  </a:cubicBezTo>
                  <a:cubicBezTo>
                    <a:pt x="169" y="65"/>
                    <a:pt x="150" y="0"/>
                    <a:pt x="84"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3" name="Google Shape;863;p16"/>
            <p:cNvSpPr/>
            <p:nvPr/>
          </p:nvSpPr>
          <p:spPr>
            <a:xfrm>
              <a:off x="11537549" y="-2120950"/>
              <a:ext cx="3239875" cy="843225"/>
            </a:xfrm>
            <a:custGeom>
              <a:avLst/>
              <a:gdLst/>
              <a:ahLst/>
              <a:cxnLst/>
              <a:rect l="l" t="t" r="r" b="b"/>
              <a:pathLst>
                <a:path w="255" h="61" extrusionOk="0">
                  <a:moveTo>
                    <a:pt x="142" y="0"/>
                  </a:moveTo>
                  <a:cubicBezTo>
                    <a:pt x="141" y="0"/>
                    <a:pt x="141" y="0"/>
                    <a:pt x="141" y="0"/>
                  </a:cubicBezTo>
                  <a:cubicBezTo>
                    <a:pt x="68" y="0"/>
                    <a:pt x="46" y="61"/>
                    <a:pt x="16" y="61"/>
                  </a:cubicBezTo>
                  <a:cubicBezTo>
                    <a:pt x="0" y="61"/>
                    <a:pt x="72" y="61"/>
                    <a:pt x="141" y="61"/>
                  </a:cubicBezTo>
                  <a:cubicBezTo>
                    <a:pt x="194" y="61"/>
                    <a:pt x="245" y="61"/>
                    <a:pt x="255" y="61"/>
                  </a:cubicBezTo>
                  <a:cubicBezTo>
                    <a:pt x="231" y="61"/>
                    <a:pt x="216" y="0"/>
                    <a:pt x="142"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64" name="Google Shape;864;p16"/>
          <p:cNvGrpSpPr/>
          <p:nvPr/>
        </p:nvGrpSpPr>
        <p:grpSpPr>
          <a:xfrm>
            <a:off x="5581001" y="4554905"/>
            <a:ext cx="2764060" cy="878082"/>
            <a:chOff x="1764414" y="-267195"/>
            <a:chExt cx="2764060" cy="878082"/>
          </a:xfrm>
        </p:grpSpPr>
        <p:grpSp>
          <p:nvGrpSpPr>
            <p:cNvPr id="865" name="Google Shape;865;p16"/>
            <p:cNvGrpSpPr/>
            <p:nvPr/>
          </p:nvGrpSpPr>
          <p:grpSpPr>
            <a:xfrm>
              <a:off x="4201939" y="-181545"/>
              <a:ext cx="326535" cy="475682"/>
              <a:chOff x="5952000" y="654075"/>
              <a:chExt cx="659400" cy="960585"/>
            </a:xfrm>
          </p:grpSpPr>
          <p:sp>
            <p:nvSpPr>
              <p:cNvPr id="866" name="Google Shape;866;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67" name="Google Shape;867;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68" name="Google Shape;868;p16"/>
            <p:cNvGrpSpPr/>
            <p:nvPr/>
          </p:nvGrpSpPr>
          <p:grpSpPr>
            <a:xfrm>
              <a:off x="3927364" y="-151570"/>
              <a:ext cx="326535" cy="475682"/>
              <a:chOff x="5952000" y="654075"/>
              <a:chExt cx="659400" cy="960585"/>
            </a:xfrm>
          </p:grpSpPr>
          <p:sp>
            <p:nvSpPr>
              <p:cNvPr id="869" name="Google Shape;869;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70" name="Google Shape;870;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71" name="Google Shape;871;p16"/>
            <p:cNvGrpSpPr/>
            <p:nvPr/>
          </p:nvGrpSpPr>
          <p:grpSpPr>
            <a:xfrm>
              <a:off x="4067814" y="135205"/>
              <a:ext cx="326535" cy="475682"/>
              <a:chOff x="5952000" y="654075"/>
              <a:chExt cx="659400" cy="960585"/>
            </a:xfrm>
          </p:grpSpPr>
          <p:sp>
            <p:nvSpPr>
              <p:cNvPr id="872" name="Google Shape;872;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73" name="Google Shape;873;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74" name="Google Shape;874;p16"/>
            <p:cNvGrpSpPr/>
            <p:nvPr/>
          </p:nvGrpSpPr>
          <p:grpSpPr>
            <a:xfrm>
              <a:off x="3643939" y="-49795"/>
              <a:ext cx="326535" cy="475682"/>
              <a:chOff x="5952000" y="654075"/>
              <a:chExt cx="659400" cy="960585"/>
            </a:xfrm>
          </p:grpSpPr>
          <p:sp>
            <p:nvSpPr>
              <p:cNvPr id="875" name="Google Shape;875;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76" name="Google Shape;876;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77" name="Google Shape;877;p16"/>
            <p:cNvGrpSpPr/>
            <p:nvPr/>
          </p:nvGrpSpPr>
          <p:grpSpPr>
            <a:xfrm>
              <a:off x="3243943" y="-221888"/>
              <a:ext cx="423071" cy="616311"/>
              <a:chOff x="5952000" y="654075"/>
              <a:chExt cx="659400" cy="960585"/>
            </a:xfrm>
          </p:grpSpPr>
          <p:sp>
            <p:nvSpPr>
              <p:cNvPr id="878" name="Google Shape;878;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79" name="Google Shape;879;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80" name="Google Shape;880;p16"/>
            <p:cNvGrpSpPr/>
            <p:nvPr/>
          </p:nvGrpSpPr>
          <p:grpSpPr>
            <a:xfrm>
              <a:off x="2867843" y="-165038"/>
              <a:ext cx="423071" cy="616311"/>
              <a:chOff x="5952000" y="654075"/>
              <a:chExt cx="659400" cy="960585"/>
            </a:xfrm>
          </p:grpSpPr>
          <p:sp>
            <p:nvSpPr>
              <p:cNvPr id="881" name="Google Shape;881;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82" name="Google Shape;882;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83" name="Google Shape;883;p16"/>
            <p:cNvGrpSpPr/>
            <p:nvPr/>
          </p:nvGrpSpPr>
          <p:grpSpPr>
            <a:xfrm>
              <a:off x="2503993" y="-5438"/>
              <a:ext cx="423071" cy="616311"/>
              <a:chOff x="5952000" y="654075"/>
              <a:chExt cx="659400" cy="960585"/>
            </a:xfrm>
          </p:grpSpPr>
          <p:sp>
            <p:nvSpPr>
              <p:cNvPr id="884" name="Google Shape;884;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85" name="Google Shape;885;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86" name="Google Shape;886;p16"/>
            <p:cNvGrpSpPr/>
            <p:nvPr/>
          </p:nvGrpSpPr>
          <p:grpSpPr>
            <a:xfrm>
              <a:off x="2170639" y="64880"/>
              <a:ext cx="326535" cy="475682"/>
              <a:chOff x="5952000" y="654075"/>
              <a:chExt cx="659400" cy="960585"/>
            </a:xfrm>
          </p:grpSpPr>
          <p:sp>
            <p:nvSpPr>
              <p:cNvPr id="887" name="Google Shape;887;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88" name="Google Shape;888;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89" name="Google Shape;889;p16"/>
            <p:cNvGrpSpPr/>
            <p:nvPr/>
          </p:nvGrpSpPr>
          <p:grpSpPr>
            <a:xfrm>
              <a:off x="2278264" y="-267195"/>
              <a:ext cx="326535" cy="475682"/>
              <a:chOff x="5952000" y="654075"/>
              <a:chExt cx="659400" cy="960585"/>
            </a:xfrm>
          </p:grpSpPr>
          <p:sp>
            <p:nvSpPr>
              <p:cNvPr id="890" name="Google Shape;890;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91" name="Google Shape;891;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92" name="Google Shape;892;p16"/>
            <p:cNvGrpSpPr/>
            <p:nvPr/>
          </p:nvGrpSpPr>
          <p:grpSpPr>
            <a:xfrm>
              <a:off x="2009639" y="-221895"/>
              <a:ext cx="326535" cy="475682"/>
              <a:chOff x="5952000" y="654075"/>
              <a:chExt cx="659400" cy="960585"/>
            </a:xfrm>
          </p:grpSpPr>
          <p:sp>
            <p:nvSpPr>
              <p:cNvPr id="893" name="Google Shape;893;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94" name="Google Shape;894;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895" name="Google Shape;895;p16"/>
            <p:cNvGrpSpPr/>
            <p:nvPr/>
          </p:nvGrpSpPr>
          <p:grpSpPr>
            <a:xfrm>
              <a:off x="1764414" y="-181545"/>
              <a:ext cx="326535" cy="475682"/>
              <a:chOff x="5952000" y="654075"/>
              <a:chExt cx="659400" cy="960585"/>
            </a:xfrm>
          </p:grpSpPr>
          <p:sp>
            <p:nvSpPr>
              <p:cNvPr id="896" name="Google Shape;896;p16"/>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97" name="Google Shape;897;p16"/>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898" name="Google Shape;898;p16"/>
          <p:cNvGrpSpPr/>
          <p:nvPr/>
        </p:nvGrpSpPr>
        <p:grpSpPr>
          <a:xfrm>
            <a:off x="12" y="1012435"/>
            <a:ext cx="591926" cy="2217368"/>
            <a:chOff x="713662" y="906535"/>
            <a:chExt cx="591926" cy="2217368"/>
          </a:xfrm>
        </p:grpSpPr>
        <p:grpSp>
          <p:nvGrpSpPr>
            <p:cNvPr id="899" name="Google Shape;899;p16"/>
            <p:cNvGrpSpPr/>
            <p:nvPr/>
          </p:nvGrpSpPr>
          <p:grpSpPr>
            <a:xfrm>
              <a:off x="738275" y="906535"/>
              <a:ext cx="542700" cy="686868"/>
              <a:chOff x="1091500" y="3609090"/>
              <a:chExt cx="542700" cy="686868"/>
            </a:xfrm>
          </p:grpSpPr>
          <p:sp>
            <p:nvSpPr>
              <p:cNvPr id="900" name="Google Shape;900;p16"/>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1" name="Google Shape;901;p16"/>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2" name="Google Shape;902;p16"/>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3" name="Google Shape;903;p16"/>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4" name="Google Shape;904;p16"/>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5" name="Google Shape;905;p16"/>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6" name="Google Shape;906;p16"/>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07" name="Google Shape;907;p16"/>
            <p:cNvGrpSpPr/>
            <p:nvPr/>
          </p:nvGrpSpPr>
          <p:grpSpPr>
            <a:xfrm flipH="1">
              <a:off x="738275" y="2437035"/>
              <a:ext cx="542700" cy="686868"/>
              <a:chOff x="1091485" y="3609090"/>
              <a:chExt cx="542700" cy="686868"/>
            </a:xfrm>
          </p:grpSpPr>
          <p:sp>
            <p:nvSpPr>
              <p:cNvPr id="908" name="Google Shape;908;p16"/>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9" name="Google Shape;909;p16"/>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0" name="Google Shape;910;p16"/>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1" name="Google Shape;911;p16"/>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2" name="Google Shape;912;p16"/>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3" name="Google Shape;913;p16"/>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14" name="Google Shape;914;p16"/>
            <p:cNvGrpSpPr/>
            <p:nvPr/>
          </p:nvGrpSpPr>
          <p:grpSpPr>
            <a:xfrm>
              <a:off x="713662" y="1697202"/>
              <a:ext cx="591926" cy="542177"/>
              <a:chOff x="4189192" y="4133502"/>
              <a:chExt cx="591926" cy="542177"/>
            </a:xfrm>
          </p:grpSpPr>
          <p:sp>
            <p:nvSpPr>
              <p:cNvPr id="915" name="Google Shape;915;p16"/>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6" name="Google Shape;916;p16"/>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7" name="Google Shape;917;p16"/>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8" name="Google Shape;918;p16"/>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9" name="Google Shape;919;p16"/>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0" name="Google Shape;920;p16"/>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921"/>
        <p:cNvGrpSpPr/>
        <p:nvPr/>
      </p:nvGrpSpPr>
      <p:grpSpPr>
        <a:xfrm>
          <a:off x="0" y="0"/>
          <a:ext cx="0" cy="0"/>
          <a:chOff x="0" y="0"/>
          <a:chExt cx="0" cy="0"/>
        </a:xfrm>
      </p:grpSpPr>
      <p:sp>
        <p:nvSpPr>
          <p:cNvPr id="922" name="Google Shape;922;p17"/>
          <p:cNvSpPr txBox="1">
            <a:spLocks noGrp="1"/>
          </p:cNvSpPr>
          <p:nvPr>
            <p:ph type="title"/>
          </p:nvPr>
        </p:nvSpPr>
        <p:spPr>
          <a:xfrm>
            <a:off x="2917175" y="3355100"/>
            <a:ext cx="4974300" cy="3657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Clr>
                <a:schemeClr val="lt1"/>
              </a:buClr>
              <a:buSzPts val="3000"/>
              <a:buNone/>
              <a:defRPr sz="2000"/>
            </a:lvl1pPr>
            <a:lvl2pPr lvl="1"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2pPr>
            <a:lvl3pPr lvl="2"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3pPr>
            <a:lvl4pPr lvl="3"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4pPr>
            <a:lvl5pPr lvl="4"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5pPr>
            <a:lvl6pPr lvl="5"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6pPr>
            <a:lvl7pPr lvl="6"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7pPr>
            <a:lvl8pPr lvl="7"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8pPr>
            <a:lvl9pPr lvl="8" algn="ctr" rtl="0">
              <a:spcBef>
                <a:spcPts val="0"/>
              </a:spcBef>
              <a:spcAft>
                <a:spcPts val="0"/>
              </a:spcAft>
              <a:buClr>
                <a:schemeClr val="dk2"/>
              </a:buClr>
              <a:buSzPts val="3000"/>
              <a:buFont typeface="Inter"/>
              <a:buNone/>
              <a:defRPr sz="3000">
                <a:solidFill>
                  <a:schemeClr val="dk2"/>
                </a:solidFill>
                <a:latin typeface="Inter"/>
                <a:ea typeface="Inter"/>
                <a:cs typeface="Inter"/>
                <a:sym typeface="Inter"/>
              </a:defRPr>
            </a:lvl9pPr>
          </a:lstStyle>
          <a:p>
            <a:endParaRPr/>
          </a:p>
        </p:txBody>
      </p:sp>
      <p:sp>
        <p:nvSpPr>
          <p:cNvPr id="923" name="Google Shape;923;p17"/>
          <p:cNvSpPr txBox="1">
            <a:spLocks noGrp="1"/>
          </p:cNvSpPr>
          <p:nvPr>
            <p:ph type="subTitle" idx="1"/>
          </p:nvPr>
        </p:nvSpPr>
        <p:spPr>
          <a:xfrm>
            <a:off x="2917175" y="1308275"/>
            <a:ext cx="4974300" cy="18216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3000"/>
              <a:buNone/>
              <a:defRPr sz="2600"/>
            </a:lvl1pPr>
            <a:lvl2pPr lvl="1" algn="ctr" rtl="0">
              <a:lnSpc>
                <a:spcPct val="100000"/>
              </a:lnSpc>
              <a:spcBef>
                <a:spcPts val="0"/>
              </a:spcBef>
              <a:spcAft>
                <a:spcPts val="0"/>
              </a:spcAft>
              <a:buSzPts val="3000"/>
              <a:buNone/>
              <a:defRPr sz="3000"/>
            </a:lvl2pPr>
            <a:lvl3pPr lvl="2" algn="ctr" rtl="0">
              <a:lnSpc>
                <a:spcPct val="100000"/>
              </a:lnSpc>
              <a:spcBef>
                <a:spcPts val="1600"/>
              </a:spcBef>
              <a:spcAft>
                <a:spcPts val="0"/>
              </a:spcAft>
              <a:buSzPts val="3000"/>
              <a:buNone/>
              <a:defRPr sz="3000"/>
            </a:lvl3pPr>
            <a:lvl4pPr lvl="3" algn="ctr" rtl="0">
              <a:lnSpc>
                <a:spcPct val="100000"/>
              </a:lnSpc>
              <a:spcBef>
                <a:spcPts val="1600"/>
              </a:spcBef>
              <a:spcAft>
                <a:spcPts val="0"/>
              </a:spcAft>
              <a:buSzPts val="3000"/>
              <a:buNone/>
              <a:defRPr sz="3000"/>
            </a:lvl4pPr>
            <a:lvl5pPr lvl="4" algn="ctr" rtl="0">
              <a:lnSpc>
                <a:spcPct val="100000"/>
              </a:lnSpc>
              <a:spcBef>
                <a:spcPts val="1600"/>
              </a:spcBef>
              <a:spcAft>
                <a:spcPts val="0"/>
              </a:spcAft>
              <a:buSzPts val="3000"/>
              <a:buNone/>
              <a:defRPr sz="3000"/>
            </a:lvl5pPr>
            <a:lvl6pPr lvl="5" algn="ctr" rtl="0">
              <a:lnSpc>
                <a:spcPct val="100000"/>
              </a:lnSpc>
              <a:spcBef>
                <a:spcPts val="1600"/>
              </a:spcBef>
              <a:spcAft>
                <a:spcPts val="0"/>
              </a:spcAft>
              <a:buSzPts val="3000"/>
              <a:buNone/>
              <a:defRPr sz="3000"/>
            </a:lvl6pPr>
            <a:lvl7pPr lvl="6" algn="ctr" rtl="0">
              <a:lnSpc>
                <a:spcPct val="100000"/>
              </a:lnSpc>
              <a:spcBef>
                <a:spcPts val="1600"/>
              </a:spcBef>
              <a:spcAft>
                <a:spcPts val="0"/>
              </a:spcAft>
              <a:buSzPts val="3000"/>
              <a:buNone/>
              <a:defRPr sz="3000"/>
            </a:lvl7pPr>
            <a:lvl8pPr lvl="7" algn="ctr" rtl="0">
              <a:lnSpc>
                <a:spcPct val="100000"/>
              </a:lnSpc>
              <a:spcBef>
                <a:spcPts val="1600"/>
              </a:spcBef>
              <a:spcAft>
                <a:spcPts val="0"/>
              </a:spcAft>
              <a:buSzPts val="3000"/>
              <a:buNone/>
              <a:defRPr sz="3000"/>
            </a:lvl8pPr>
            <a:lvl9pPr lvl="8" algn="ctr" rtl="0">
              <a:lnSpc>
                <a:spcPct val="100000"/>
              </a:lnSpc>
              <a:spcBef>
                <a:spcPts val="1600"/>
              </a:spcBef>
              <a:spcAft>
                <a:spcPts val="1600"/>
              </a:spcAft>
              <a:buSzPts val="3000"/>
              <a:buNone/>
              <a:defRPr sz="3000"/>
            </a:lvl9pPr>
          </a:lstStyle>
          <a:p>
            <a:endParaRPr/>
          </a:p>
        </p:txBody>
      </p:sp>
      <p:grpSp>
        <p:nvGrpSpPr>
          <p:cNvPr id="924" name="Google Shape;924;p17"/>
          <p:cNvGrpSpPr/>
          <p:nvPr/>
        </p:nvGrpSpPr>
        <p:grpSpPr>
          <a:xfrm>
            <a:off x="-786533" y="128808"/>
            <a:ext cx="1499763" cy="1499425"/>
            <a:chOff x="7149762" y="3231951"/>
            <a:chExt cx="1864449" cy="1864029"/>
          </a:xfrm>
        </p:grpSpPr>
        <p:grpSp>
          <p:nvGrpSpPr>
            <p:cNvPr id="925" name="Google Shape;925;p17"/>
            <p:cNvGrpSpPr/>
            <p:nvPr/>
          </p:nvGrpSpPr>
          <p:grpSpPr>
            <a:xfrm>
              <a:off x="7149762" y="3522476"/>
              <a:ext cx="782299" cy="960629"/>
              <a:chOff x="1322800" y="5127200"/>
              <a:chExt cx="2361300" cy="2898700"/>
            </a:xfrm>
          </p:grpSpPr>
          <p:sp>
            <p:nvSpPr>
              <p:cNvPr id="926" name="Google Shape;926;p17"/>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27" name="Google Shape;927;p17"/>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28" name="Google Shape;928;p17"/>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29" name="Google Shape;929;p17"/>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930" name="Google Shape;930;p17"/>
            <p:cNvGrpSpPr/>
            <p:nvPr/>
          </p:nvGrpSpPr>
          <p:grpSpPr>
            <a:xfrm>
              <a:off x="7573087" y="4022901"/>
              <a:ext cx="782299" cy="960629"/>
              <a:chOff x="1322800" y="5127200"/>
              <a:chExt cx="2361300" cy="2898700"/>
            </a:xfrm>
          </p:grpSpPr>
          <p:sp>
            <p:nvSpPr>
              <p:cNvPr id="931" name="Google Shape;931;p17"/>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2" name="Google Shape;932;p17"/>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3" name="Google Shape;933;p17"/>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4" name="Google Shape;934;p17"/>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935" name="Google Shape;935;p17"/>
            <p:cNvGrpSpPr/>
            <p:nvPr/>
          </p:nvGrpSpPr>
          <p:grpSpPr>
            <a:xfrm>
              <a:off x="8039587" y="3231951"/>
              <a:ext cx="782299" cy="960629"/>
              <a:chOff x="1322800" y="5127200"/>
              <a:chExt cx="2361300" cy="2898700"/>
            </a:xfrm>
          </p:grpSpPr>
          <p:sp>
            <p:nvSpPr>
              <p:cNvPr id="936" name="Google Shape;936;p17"/>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7" name="Google Shape;937;p17"/>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8" name="Google Shape;938;p17"/>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39" name="Google Shape;939;p17"/>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940" name="Google Shape;940;p17"/>
            <p:cNvGrpSpPr/>
            <p:nvPr/>
          </p:nvGrpSpPr>
          <p:grpSpPr>
            <a:xfrm>
              <a:off x="8231912" y="4135351"/>
              <a:ext cx="782299" cy="960629"/>
              <a:chOff x="1322800" y="5127200"/>
              <a:chExt cx="2361300" cy="2898700"/>
            </a:xfrm>
          </p:grpSpPr>
          <p:sp>
            <p:nvSpPr>
              <p:cNvPr id="941" name="Google Shape;941;p17"/>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42" name="Google Shape;942;p17"/>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43" name="Google Shape;943;p17"/>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944" name="Google Shape;944;p17"/>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945" name="Google Shape;945;p17"/>
          <p:cNvGrpSpPr/>
          <p:nvPr/>
        </p:nvGrpSpPr>
        <p:grpSpPr>
          <a:xfrm>
            <a:off x="232223" y="3277734"/>
            <a:ext cx="4411674" cy="1770973"/>
            <a:chOff x="232223" y="3277734"/>
            <a:chExt cx="4411674" cy="1770973"/>
          </a:xfrm>
        </p:grpSpPr>
        <p:grpSp>
          <p:nvGrpSpPr>
            <p:cNvPr id="946" name="Google Shape;946;p17"/>
            <p:cNvGrpSpPr/>
            <p:nvPr/>
          </p:nvGrpSpPr>
          <p:grpSpPr>
            <a:xfrm>
              <a:off x="1405197" y="4960710"/>
              <a:ext cx="101899" cy="78740"/>
              <a:chOff x="-900303" y="4211560"/>
              <a:chExt cx="101899" cy="78740"/>
            </a:xfrm>
          </p:grpSpPr>
          <p:sp>
            <p:nvSpPr>
              <p:cNvPr id="947" name="Google Shape;947;p17"/>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8" name="Google Shape;948;p17"/>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9" name="Google Shape;949;p17"/>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50" name="Google Shape;950;p17"/>
            <p:cNvGrpSpPr/>
            <p:nvPr/>
          </p:nvGrpSpPr>
          <p:grpSpPr>
            <a:xfrm>
              <a:off x="2411130" y="4915605"/>
              <a:ext cx="50950" cy="69477"/>
              <a:chOff x="-400070" y="4702530"/>
              <a:chExt cx="50950" cy="69477"/>
            </a:xfrm>
          </p:grpSpPr>
          <p:sp>
            <p:nvSpPr>
              <p:cNvPr id="951" name="Google Shape;951;p17"/>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2" name="Google Shape;952;p17"/>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53" name="Google Shape;953;p17"/>
            <p:cNvGrpSpPr/>
            <p:nvPr/>
          </p:nvGrpSpPr>
          <p:grpSpPr>
            <a:xfrm>
              <a:off x="348014" y="3967768"/>
              <a:ext cx="115795" cy="69477"/>
              <a:chOff x="-1400536" y="4600630"/>
              <a:chExt cx="115795" cy="69477"/>
            </a:xfrm>
          </p:grpSpPr>
          <p:sp>
            <p:nvSpPr>
              <p:cNvPr id="954" name="Google Shape;954;p17"/>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5" name="Google Shape;955;p17"/>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6" name="Google Shape;956;p17"/>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57" name="Google Shape;957;p17"/>
            <p:cNvGrpSpPr/>
            <p:nvPr/>
          </p:nvGrpSpPr>
          <p:grpSpPr>
            <a:xfrm>
              <a:off x="232223" y="4915588"/>
              <a:ext cx="115795" cy="69477"/>
              <a:chOff x="-1326427" y="5151813"/>
              <a:chExt cx="115795" cy="69477"/>
            </a:xfrm>
          </p:grpSpPr>
          <p:sp>
            <p:nvSpPr>
              <p:cNvPr id="958" name="Google Shape;958;p17"/>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9" name="Google Shape;959;p17"/>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0" name="Google Shape;960;p17"/>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61" name="Google Shape;961;p17"/>
            <p:cNvGrpSpPr/>
            <p:nvPr/>
          </p:nvGrpSpPr>
          <p:grpSpPr>
            <a:xfrm>
              <a:off x="2999124" y="4822953"/>
              <a:ext cx="101899" cy="101899"/>
              <a:chOff x="81636" y="4369041"/>
              <a:chExt cx="101899" cy="101899"/>
            </a:xfrm>
          </p:grpSpPr>
          <p:sp>
            <p:nvSpPr>
              <p:cNvPr id="962" name="Google Shape;962;p17"/>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3" name="Google Shape;963;p17"/>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4" name="Google Shape;964;p17"/>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65" name="Google Shape;965;p17"/>
            <p:cNvGrpSpPr/>
            <p:nvPr/>
          </p:nvGrpSpPr>
          <p:grpSpPr>
            <a:xfrm>
              <a:off x="3768249" y="4951440"/>
              <a:ext cx="55581" cy="97268"/>
              <a:chOff x="294699" y="4572840"/>
              <a:chExt cx="55581" cy="97268"/>
            </a:xfrm>
          </p:grpSpPr>
          <p:sp>
            <p:nvSpPr>
              <p:cNvPr id="966" name="Google Shape;966;p17"/>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7" name="Google Shape;967;p17"/>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68" name="Google Shape;968;p17"/>
            <p:cNvGrpSpPr/>
            <p:nvPr/>
          </p:nvGrpSpPr>
          <p:grpSpPr>
            <a:xfrm>
              <a:off x="770704" y="4764052"/>
              <a:ext cx="106531" cy="111163"/>
              <a:chOff x="-571446" y="5434352"/>
              <a:chExt cx="106531" cy="111163"/>
            </a:xfrm>
          </p:grpSpPr>
          <p:sp>
            <p:nvSpPr>
              <p:cNvPr id="969" name="Google Shape;969;p17"/>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0" name="Google Shape;970;p17"/>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1" name="Google Shape;971;p17"/>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72" name="Google Shape;972;p17"/>
            <p:cNvGrpSpPr/>
            <p:nvPr/>
          </p:nvGrpSpPr>
          <p:grpSpPr>
            <a:xfrm>
              <a:off x="1709756" y="4605271"/>
              <a:ext cx="60213" cy="83372"/>
              <a:chOff x="-877144" y="4790534"/>
              <a:chExt cx="60213" cy="83372"/>
            </a:xfrm>
          </p:grpSpPr>
          <p:sp>
            <p:nvSpPr>
              <p:cNvPr id="973" name="Google Shape;973;p17"/>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4" name="Google Shape;974;p17"/>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75" name="Google Shape;975;p17"/>
            <p:cNvGrpSpPr/>
            <p:nvPr/>
          </p:nvGrpSpPr>
          <p:grpSpPr>
            <a:xfrm>
              <a:off x="4060924" y="4609898"/>
              <a:ext cx="115795" cy="74109"/>
              <a:chOff x="618924" y="4160610"/>
              <a:chExt cx="115795" cy="74109"/>
            </a:xfrm>
          </p:grpSpPr>
          <p:sp>
            <p:nvSpPr>
              <p:cNvPr id="976" name="Google Shape;976;p17"/>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7" name="Google Shape;977;p17"/>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8" name="Google Shape;978;p17"/>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79" name="Google Shape;979;p17"/>
            <p:cNvGrpSpPr/>
            <p:nvPr/>
          </p:nvGrpSpPr>
          <p:grpSpPr>
            <a:xfrm>
              <a:off x="4588315" y="4695580"/>
              <a:ext cx="55581" cy="83372"/>
              <a:chOff x="1568440" y="4924855"/>
              <a:chExt cx="55581" cy="83372"/>
            </a:xfrm>
          </p:grpSpPr>
          <p:sp>
            <p:nvSpPr>
              <p:cNvPr id="980" name="Google Shape;980;p17"/>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1" name="Google Shape;981;p17"/>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82" name="Google Shape;982;p17"/>
            <p:cNvGrpSpPr/>
            <p:nvPr/>
          </p:nvGrpSpPr>
          <p:grpSpPr>
            <a:xfrm>
              <a:off x="232235" y="3277734"/>
              <a:ext cx="69477" cy="106531"/>
              <a:chOff x="-1437590" y="4151347"/>
              <a:chExt cx="69477" cy="106531"/>
            </a:xfrm>
          </p:grpSpPr>
          <p:sp>
            <p:nvSpPr>
              <p:cNvPr id="983" name="Google Shape;983;p17"/>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4" name="Google Shape;984;p17"/>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985" name="Google Shape;985;p17"/>
          <p:cNvGrpSpPr/>
          <p:nvPr/>
        </p:nvGrpSpPr>
        <p:grpSpPr>
          <a:xfrm>
            <a:off x="8430720" y="1308286"/>
            <a:ext cx="1944385" cy="1987635"/>
            <a:chOff x="7418570" y="1076986"/>
            <a:chExt cx="1944385" cy="1987635"/>
          </a:xfrm>
        </p:grpSpPr>
        <p:grpSp>
          <p:nvGrpSpPr>
            <p:cNvPr id="986" name="Google Shape;986;p17"/>
            <p:cNvGrpSpPr/>
            <p:nvPr/>
          </p:nvGrpSpPr>
          <p:grpSpPr>
            <a:xfrm>
              <a:off x="7418570" y="2849496"/>
              <a:ext cx="1944385" cy="215125"/>
              <a:chOff x="7327833" y="4754609"/>
              <a:chExt cx="1944385" cy="215125"/>
            </a:xfrm>
          </p:grpSpPr>
          <p:sp>
            <p:nvSpPr>
              <p:cNvPr id="987" name="Google Shape;987;p17"/>
              <p:cNvSpPr/>
              <p:nvPr/>
            </p:nvSpPr>
            <p:spPr>
              <a:xfrm>
                <a:off x="7327833"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8" name="Google Shape;988;p17"/>
              <p:cNvSpPr/>
              <p:nvPr/>
            </p:nvSpPr>
            <p:spPr>
              <a:xfrm>
                <a:off x="7427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9" name="Google Shape;989;p17"/>
              <p:cNvSpPr/>
              <p:nvPr/>
            </p:nvSpPr>
            <p:spPr>
              <a:xfrm>
                <a:off x="7542956"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0" name="Google Shape;990;p17"/>
              <p:cNvSpPr/>
              <p:nvPr/>
            </p:nvSpPr>
            <p:spPr>
              <a:xfrm>
                <a:off x="764224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1" name="Google Shape;991;p17"/>
              <p:cNvSpPr/>
              <p:nvPr/>
            </p:nvSpPr>
            <p:spPr>
              <a:xfrm>
                <a:off x="7741532"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2" name="Google Shape;992;p17"/>
              <p:cNvSpPr/>
              <p:nvPr/>
            </p:nvSpPr>
            <p:spPr>
              <a:xfrm>
                <a:off x="7791176" y="4911815"/>
                <a:ext cx="0" cy="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3" name="Google Shape;993;p17"/>
              <p:cNvSpPr/>
              <p:nvPr/>
            </p:nvSpPr>
            <p:spPr>
              <a:xfrm>
                <a:off x="7824272"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4" name="Google Shape;994;p17"/>
              <p:cNvSpPr/>
              <p:nvPr/>
            </p:nvSpPr>
            <p:spPr>
              <a:xfrm>
                <a:off x="7923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5" name="Google Shape;995;p17"/>
              <p:cNvSpPr/>
              <p:nvPr/>
            </p:nvSpPr>
            <p:spPr>
              <a:xfrm>
                <a:off x="8031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6" name="Google Shape;996;p17"/>
              <p:cNvSpPr/>
              <p:nvPr/>
            </p:nvSpPr>
            <p:spPr>
              <a:xfrm>
                <a:off x="8138683"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7" name="Google Shape;997;p17"/>
              <p:cNvSpPr/>
              <p:nvPr/>
            </p:nvSpPr>
            <p:spPr>
              <a:xfrm>
                <a:off x="8246245"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8" name="Google Shape;998;p17"/>
              <p:cNvSpPr/>
              <p:nvPr/>
            </p:nvSpPr>
            <p:spPr>
              <a:xfrm>
                <a:off x="8312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9" name="Google Shape;999;p17"/>
              <p:cNvSpPr/>
              <p:nvPr/>
            </p:nvSpPr>
            <p:spPr>
              <a:xfrm>
                <a:off x="8419998"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0" name="Google Shape;1000;p17"/>
              <p:cNvSpPr/>
              <p:nvPr/>
            </p:nvSpPr>
            <p:spPr>
              <a:xfrm>
                <a:off x="8527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1" name="Google Shape;1001;p17"/>
              <p:cNvSpPr/>
              <p:nvPr/>
            </p:nvSpPr>
            <p:spPr>
              <a:xfrm>
                <a:off x="8626848"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2" name="Google Shape;1002;p17"/>
              <p:cNvSpPr/>
              <p:nvPr/>
            </p:nvSpPr>
            <p:spPr>
              <a:xfrm>
                <a:off x="874268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3" name="Google Shape;1003;p17"/>
              <p:cNvSpPr/>
              <p:nvPr/>
            </p:nvSpPr>
            <p:spPr>
              <a:xfrm>
                <a:off x="8808875"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4" name="Google Shape;1004;p17"/>
              <p:cNvSpPr/>
              <p:nvPr/>
            </p:nvSpPr>
            <p:spPr>
              <a:xfrm>
                <a:off x="8916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5" name="Google Shape;1005;p17"/>
              <p:cNvSpPr/>
              <p:nvPr/>
            </p:nvSpPr>
            <p:spPr>
              <a:xfrm>
                <a:off x="9023999"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6" name="Google Shape;1006;p17"/>
              <p:cNvSpPr/>
              <p:nvPr/>
            </p:nvSpPr>
            <p:spPr>
              <a:xfrm>
                <a:off x="9123287"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7" name="Google Shape;1007;p17"/>
              <p:cNvSpPr/>
              <p:nvPr/>
            </p:nvSpPr>
            <p:spPr>
              <a:xfrm>
                <a:off x="9230848" y="4754609"/>
                <a:ext cx="41370"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08" name="Google Shape;1008;p17"/>
            <p:cNvGrpSpPr/>
            <p:nvPr/>
          </p:nvGrpSpPr>
          <p:grpSpPr>
            <a:xfrm>
              <a:off x="7493929" y="1076986"/>
              <a:ext cx="653698" cy="1723021"/>
              <a:chOff x="-2338898" y="1540970"/>
              <a:chExt cx="1700125" cy="4481200"/>
            </a:xfrm>
          </p:grpSpPr>
          <p:sp>
            <p:nvSpPr>
              <p:cNvPr id="1009" name="Google Shape;1009;p17"/>
              <p:cNvSpPr/>
              <p:nvPr/>
            </p:nvSpPr>
            <p:spPr>
              <a:xfrm>
                <a:off x="-2338898" y="2747851"/>
                <a:ext cx="629676" cy="3274319"/>
              </a:xfrm>
              <a:custGeom>
                <a:avLst/>
                <a:gdLst/>
                <a:ahLst/>
                <a:cxnLst/>
                <a:rect l="l" t="t" r="r" b="b"/>
                <a:pathLst>
                  <a:path w="58" h="301" extrusionOk="0">
                    <a:moveTo>
                      <a:pt x="3" y="301"/>
                    </a:moveTo>
                    <a:cubicBezTo>
                      <a:pt x="3" y="301"/>
                      <a:pt x="3" y="301"/>
                      <a:pt x="3" y="301"/>
                    </a:cubicBezTo>
                    <a:cubicBezTo>
                      <a:pt x="1" y="301"/>
                      <a:pt x="0" y="299"/>
                      <a:pt x="0" y="297"/>
                    </a:cubicBezTo>
                    <a:cubicBezTo>
                      <a:pt x="50" y="3"/>
                      <a:pt x="50" y="3"/>
                      <a:pt x="50" y="3"/>
                    </a:cubicBezTo>
                    <a:cubicBezTo>
                      <a:pt x="51" y="1"/>
                      <a:pt x="53" y="0"/>
                      <a:pt x="54" y="0"/>
                    </a:cubicBezTo>
                    <a:cubicBezTo>
                      <a:pt x="56" y="0"/>
                      <a:pt x="58" y="2"/>
                      <a:pt x="57" y="4"/>
                    </a:cubicBezTo>
                    <a:cubicBezTo>
                      <a:pt x="7" y="299"/>
                      <a:pt x="7" y="299"/>
                      <a:pt x="7" y="299"/>
                    </a:cubicBezTo>
                    <a:cubicBezTo>
                      <a:pt x="6" y="300"/>
                      <a:pt x="5" y="301"/>
                      <a:pt x="3" y="30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0" name="Google Shape;1010;p17"/>
              <p:cNvSpPr/>
              <p:nvPr/>
            </p:nvSpPr>
            <p:spPr>
              <a:xfrm>
                <a:off x="-1404878" y="2726861"/>
                <a:ext cx="629676" cy="3284816"/>
              </a:xfrm>
              <a:custGeom>
                <a:avLst/>
                <a:gdLst/>
                <a:ahLst/>
                <a:cxnLst/>
                <a:rect l="l" t="t" r="r" b="b"/>
                <a:pathLst>
                  <a:path w="58" h="301" extrusionOk="0">
                    <a:moveTo>
                      <a:pt x="54" y="301"/>
                    </a:moveTo>
                    <a:cubicBezTo>
                      <a:pt x="52" y="301"/>
                      <a:pt x="51" y="300"/>
                      <a:pt x="51" y="298"/>
                    </a:cubicBezTo>
                    <a:cubicBezTo>
                      <a:pt x="0" y="4"/>
                      <a:pt x="0" y="4"/>
                      <a:pt x="0" y="4"/>
                    </a:cubicBezTo>
                    <a:cubicBezTo>
                      <a:pt x="0" y="2"/>
                      <a:pt x="1" y="0"/>
                      <a:pt x="3" y="0"/>
                    </a:cubicBezTo>
                    <a:cubicBezTo>
                      <a:pt x="5" y="0"/>
                      <a:pt x="6" y="1"/>
                      <a:pt x="7" y="3"/>
                    </a:cubicBezTo>
                    <a:cubicBezTo>
                      <a:pt x="57" y="297"/>
                      <a:pt x="57" y="297"/>
                      <a:pt x="57" y="297"/>
                    </a:cubicBezTo>
                    <a:cubicBezTo>
                      <a:pt x="58" y="299"/>
                      <a:pt x="56" y="301"/>
                      <a:pt x="55" y="301"/>
                    </a:cubicBezTo>
                    <a:lnTo>
                      <a:pt x="54" y="30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1" name="Google Shape;1011;p17"/>
              <p:cNvSpPr/>
              <p:nvPr/>
            </p:nvSpPr>
            <p:spPr>
              <a:xfrm>
                <a:off x="-1835157" y="3052194"/>
                <a:ext cx="692644" cy="829075"/>
              </a:xfrm>
              <a:custGeom>
                <a:avLst/>
                <a:gdLst/>
                <a:ahLst/>
                <a:cxnLst/>
                <a:rect l="l" t="t" r="r" b="b"/>
                <a:pathLst>
                  <a:path w="64" h="77" extrusionOk="0">
                    <a:moveTo>
                      <a:pt x="60" y="77"/>
                    </a:moveTo>
                    <a:cubicBezTo>
                      <a:pt x="59" y="77"/>
                      <a:pt x="58" y="76"/>
                      <a:pt x="58" y="76"/>
                    </a:cubicBezTo>
                    <a:cubicBezTo>
                      <a:pt x="2" y="6"/>
                      <a:pt x="2" y="6"/>
                      <a:pt x="2" y="6"/>
                    </a:cubicBezTo>
                    <a:cubicBezTo>
                      <a:pt x="0" y="5"/>
                      <a:pt x="1" y="3"/>
                      <a:pt x="2" y="2"/>
                    </a:cubicBezTo>
                    <a:cubicBezTo>
                      <a:pt x="4" y="0"/>
                      <a:pt x="6" y="1"/>
                      <a:pt x="7" y="2"/>
                    </a:cubicBezTo>
                    <a:cubicBezTo>
                      <a:pt x="63" y="71"/>
                      <a:pt x="63" y="71"/>
                      <a:pt x="63" y="71"/>
                    </a:cubicBezTo>
                    <a:cubicBezTo>
                      <a:pt x="64" y="73"/>
                      <a:pt x="64" y="75"/>
                      <a:pt x="63" y="76"/>
                    </a:cubicBezTo>
                    <a:cubicBezTo>
                      <a:pt x="62" y="77"/>
                      <a:pt x="61" y="77"/>
                      <a:pt x="60" y="7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2" name="Google Shape;1012;p17"/>
              <p:cNvSpPr/>
              <p:nvPr/>
            </p:nvSpPr>
            <p:spPr>
              <a:xfrm>
                <a:off x="-1992576" y="3104667"/>
                <a:ext cx="734622" cy="850063"/>
              </a:xfrm>
              <a:custGeom>
                <a:avLst/>
                <a:gdLst/>
                <a:ahLst/>
                <a:cxnLst/>
                <a:rect l="l" t="t" r="r" b="b"/>
                <a:pathLst>
                  <a:path w="67" h="78" extrusionOk="0">
                    <a:moveTo>
                      <a:pt x="4" y="78"/>
                    </a:moveTo>
                    <a:cubicBezTo>
                      <a:pt x="3" y="78"/>
                      <a:pt x="2" y="77"/>
                      <a:pt x="2" y="77"/>
                    </a:cubicBezTo>
                    <a:cubicBezTo>
                      <a:pt x="0" y="76"/>
                      <a:pt x="0" y="74"/>
                      <a:pt x="1" y="72"/>
                    </a:cubicBezTo>
                    <a:cubicBezTo>
                      <a:pt x="61" y="2"/>
                      <a:pt x="61" y="2"/>
                      <a:pt x="61" y="2"/>
                    </a:cubicBezTo>
                    <a:cubicBezTo>
                      <a:pt x="62" y="0"/>
                      <a:pt x="64" y="0"/>
                      <a:pt x="66" y="1"/>
                    </a:cubicBezTo>
                    <a:cubicBezTo>
                      <a:pt x="67" y="2"/>
                      <a:pt x="67" y="5"/>
                      <a:pt x="66" y="6"/>
                    </a:cubicBezTo>
                    <a:cubicBezTo>
                      <a:pt x="7" y="77"/>
                      <a:pt x="7" y="77"/>
                      <a:pt x="7" y="77"/>
                    </a:cubicBezTo>
                    <a:cubicBezTo>
                      <a:pt x="6" y="77"/>
                      <a:pt x="5" y="78"/>
                      <a:pt x="4" y="7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3" name="Google Shape;1013;p17"/>
              <p:cNvSpPr/>
              <p:nvPr/>
            </p:nvSpPr>
            <p:spPr>
              <a:xfrm>
                <a:off x="-1982081" y="4080666"/>
                <a:ext cx="1059955" cy="1070450"/>
              </a:xfrm>
              <a:custGeom>
                <a:avLst/>
                <a:gdLst/>
                <a:ahLst/>
                <a:cxnLst/>
                <a:rect l="l" t="t" r="r" b="b"/>
                <a:pathLst>
                  <a:path w="97" h="98" extrusionOk="0">
                    <a:moveTo>
                      <a:pt x="93" y="98"/>
                    </a:moveTo>
                    <a:cubicBezTo>
                      <a:pt x="93" y="98"/>
                      <a:pt x="92" y="98"/>
                      <a:pt x="91" y="97"/>
                    </a:cubicBezTo>
                    <a:cubicBezTo>
                      <a:pt x="1" y="6"/>
                      <a:pt x="1" y="6"/>
                      <a:pt x="1" y="6"/>
                    </a:cubicBezTo>
                    <a:cubicBezTo>
                      <a:pt x="0" y="5"/>
                      <a:pt x="0" y="2"/>
                      <a:pt x="1" y="1"/>
                    </a:cubicBezTo>
                    <a:cubicBezTo>
                      <a:pt x="3" y="0"/>
                      <a:pt x="5" y="0"/>
                      <a:pt x="6" y="1"/>
                    </a:cubicBezTo>
                    <a:cubicBezTo>
                      <a:pt x="96" y="93"/>
                      <a:pt x="96" y="93"/>
                      <a:pt x="96" y="93"/>
                    </a:cubicBezTo>
                    <a:cubicBezTo>
                      <a:pt x="97" y="94"/>
                      <a:pt x="97" y="96"/>
                      <a:pt x="96" y="97"/>
                    </a:cubicBezTo>
                    <a:cubicBezTo>
                      <a:pt x="95" y="98"/>
                      <a:pt x="94" y="98"/>
                      <a:pt x="93"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4" name="Google Shape;1014;p17"/>
              <p:cNvSpPr/>
              <p:nvPr/>
            </p:nvSpPr>
            <p:spPr>
              <a:xfrm>
                <a:off x="-2191973" y="4080666"/>
                <a:ext cx="1101934" cy="1070450"/>
              </a:xfrm>
              <a:custGeom>
                <a:avLst/>
                <a:gdLst/>
                <a:ahLst/>
                <a:cxnLst/>
                <a:rect l="l" t="t" r="r" b="b"/>
                <a:pathLst>
                  <a:path w="102" h="98" extrusionOk="0">
                    <a:moveTo>
                      <a:pt x="4" y="98"/>
                    </a:moveTo>
                    <a:cubicBezTo>
                      <a:pt x="3" y="98"/>
                      <a:pt x="2" y="98"/>
                      <a:pt x="2" y="97"/>
                    </a:cubicBezTo>
                    <a:cubicBezTo>
                      <a:pt x="0" y="96"/>
                      <a:pt x="0" y="94"/>
                      <a:pt x="2" y="93"/>
                    </a:cubicBezTo>
                    <a:cubicBezTo>
                      <a:pt x="95" y="1"/>
                      <a:pt x="95" y="1"/>
                      <a:pt x="95" y="1"/>
                    </a:cubicBezTo>
                    <a:cubicBezTo>
                      <a:pt x="97" y="0"/>
                      <a:pt x="99" y="0"/>
                      <a:pt x="100" y="1"/>
                    </a:cubicBezTo>
                    <a:cubicBezTo>
                      <a:pt x="102" y="2"/>
                      <a:pt x="101" y="5"/>
                      <a:pt x="100" y="6"/>
                    </a:cubicBezTo>
                    <a:cubicBezTo>
                      <a:pt x="6" y="97"/>
                      <a:pt x="6" y="97"/>
                      <a:pt x="6" y="97"/>
                    </a:cubicBezTo>
                    <a:cubicBezTo>
                      <a:pt x="6" y="98"/>
                      <a:pt x="5" y="98"/>
                      <a:pt x="4"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5" name="Google Shape;1015;p17"/>
              <p:cNvSpPr/>
              <p:nvPr/>
            </p:nvSpPr>
            <p:spPr>
              <a:xfrm>
                <a:off x="-2202468" y="5256063"/>
                <a:ext cx="1311825" cy="83957"/>
              </a:xfrm>
              <a:custGeom>
                <a:avLst/>
                <a:gdLst/>
                <a:ahLst/>
                <a:cxnLst/>
                <a:rect l="l" t="t" r="r" b="b"/>
                <a:pathLst>
                  <a:path w="121" h="7" extrusionOk="0">
                    <a:moveTo>
                      <a:pt x="117" y="7"/>
                    </a:moveTo>
                    <a:cubicBezTo>
                      <a:pt x="4" y="7"/>
                      <a:pt x="4" y="7"/>
                      <a:pt x="4" y="7"/>
                    </a:cubicBezTo>
                    <a:cubicBezTo>
                      <a:pt x="2" y="7"/>
                      <a:pt x="0" y="6"/>
                      <a:pt x="0" y="4"/>
                    </a:cubicBezTo>
                    <a:cubicBezTo>
                      <a:pt x="0" y="2"/>
                      <a:pt x="2" y="0"/>
                      <a:pt x="4" y="0"/>
                    </a:cubicBezTo>
                    <a:cubicBezTo>
                      <a:pt x="117" y="0"/>
                      <a:pt x="117" y="0"/>
                      <a:pt x="117" y="0"/>
                    </a:cubicBezTo>
                    <a:cubicBezTo>
                      <a:pt x="119" y="0"/>
                      <a:pt x="121" y="2"/>
                      <a:pt x="121" y="4"/>
                    </a:cubicBezTo>
                    <a:cubicBezTo>
                      <a:pt x="121" y="6"/>
                      <a:pt x="119" y="7"/>
                      <a:pt x="117"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6" name="Google Shape;1016;p17"/>
              <p:cNvSpPr/>
              <p:nvPr/>
            </p:nvSpPr>
            <p:spPr>
              <a:xfrm>
                <a:off x="-1982081" y="3954731"/>
                <a:ext cx="860557" cy="73462"/>
              </a:xfrm>
              <a:custGeom>
                <a:avLst/>
                <a:gdLst/>
                <a:ahLst/>
                <a:cxnLst/>
                <a:rect l="l" t="t" r="r" b="b"/>
                <a:pathLst>
                  <a:path w="79" h="7" extrusionOk="0">
                    <a:moveTo>
                      <a:pt x="76" y="7"/>
                    </a:moveTo>
                    <a:cubicBezTo>
                      <a:pt x="4" y="7"/>
                      <a:pt x="4" y="7"/>
                      <a:pt x="4" y="7"/>
                    </a:cubicBezTo>
                    <a:cubicBezTo>
                      <a:pt x="2" y="7"/>
                      <a:pt x="0" y="5"/>
                      <a:pt x="0" y="3"/>
                    </a:cubicBezTo>
                    <a:cubicBezTo>
                      <a:pt x="0" y="1"/>
                      <a:pt x="2" y="0"/>
                      <a:pt x="4" y="0"/>
                    </a:cubicBezTo>
                    <a:cubicBezTo>
                      <a:pt x="76" y="0"/>
                      <a:pt x="76" y="0"/>
                      <a:pt x="76" y="0"/>
                    </a:cubicBezTo>
                    <a:cubicBezTo>
                      <a:pt x="77" y="0"/>
                      <a:pt x="79" y="1"/>
                      <a:pt x="79" y="3"/>
                    </a:cubicBezTo>
                    <a:cubicBezTo>
                      <a:pt x="79" y="5"/>
                      <a:pt x="77" y="7"/>
                      <a:pt x="76"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7" name="Google Shape;1017;p17"/>
              <p:cNvSpPr/>
              <p:nvPr/>
            </p:nvSpPr>
            <p:spPr>
              <a:xfrm>
                <a:off x="-2066038" y="2684883"/>
                <a:ext cx="1059955" cy="136430"/>
              </a:xfrm>
              <a:custGeom>
                <a:avLst/>
                <a:gdLst/>
                <a:ahLst/>
                <a:cxnLst/>
                <a:rect l="l" t="t" r="r" b="b"/>
                <a:pathLst>
                  <a:path w="97" h="12" extrusionOk="0">
                    <a:moveTo>
                      <a:pt x="95" y="12"/>
                    </a:moveTo>
                    <a:cubicBezTo>
                      <a:pt x="2" y="12"/>
                      <a:pt x="2" y="12"/>
                      <a:pt x="2" y="12"/>
                    </a:cubicBezTo>
                    <a:cubicBezTo>
                      <a:pt x="1" y="12"/>
                      <a:pt x="0" y="11"/>
                      <a:pt x="0" y="10"/>
                    </a:cubicBezTo>
                    <a:cubicBezTo>
                      <a:pt x="0" y="2"/>
                      <a:pt x="0" y="2"/>
                      <a:pt x="0" y="2"/>
                    </a:cubicBezTo>
                    <a:cubicBezTo>
                      <a:pt x="0" y="1"/>
                      <a:pt x="1" y="0"/>
                      <a:pt x="2" y="0"/>
                    </a:cubicBezTo>
                    <a:cubicBezTo>
                      <a:pt x="95" y="0"/>
                      <a:pt x="95" y="0"/>
                      <a:pt x="95" y="0"/>
                    </a:cubicBezTo>
                    <a:cubicBezTo>
                      <a:pt x="96" y="0"/>
                      <a:pt x="97" y="1"/>
                      <a:pt x="97" y="2"/>
                    </a:cubicBezTo>
                    <a:cubicBezTo>
                      <a:pt x="97" y="10"/>
                      <a:pt x="97" y="10"/>
                      <a:pt x="97" y="10"/>
                    </a:cubicBezTo>
                    <a:cubicBezTo>
                      <a:pt x="97" y="11"/>
                      <a:pt x="96" y="12"/>
                      <a:pt x="95" y="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8" name="Google Shape;1018;p17"/>
              <p:cNvSpPr/>
              <p:nvPr/>
            </p:nvSpPr>
            <p:spPr>
              <a:xfrm>
                <a:off x="-1551803" y="2170647"/>
                <a:ext cx="21900" cy="513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9" name="Google Shape;1019;p17"/>
              <p:cNvSpPr/>
              <p:nvPr/>
            </p:nvSpPr>
            <p:spPr>
              <a:xfrm>
                <a:off x="-1551803" y="2055206"/>
                <a:ext cx="892041" cy="41978"/>
              </a:xfrm>
              <a:custGeom>
                <a:avLst/>
                <a:gdLst/>
                <a:ahLst/>
                <a:cxnLst/>
                <a:rect l="l" t="t" r="r" b="b"/>
                <a:pathLst>
                  <a:path w="85" h="4" extrusionOk="0">
                    <a:moveTo>
                      <a:pt x="85" y="4"/>
                    </a:moveTo>
                    <a:lnTo>
                      <a:pt x="0" y="2"/>
                    </a:lnTo>
                    <a:lnTo>
                      <a:pt x="0" y="0"/>
                    </a:lnTo>
                    <a:lnTo>
                      <a:pt x="85" y="2"/>
                    </a:lnTo>
                    <a:lnTo>
                      <a:pt x="85" y="4"/>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0" name="Google Shape;1020;p17"/>
              <p:cNvSpPr/>
              <p:nvPr/>
            </p:nvSpPr>
            <p:spPr>
              <a:xfrm>
                <a:off x="-890643" y="2013228"/>
                <a:ext cx="251870" cy="251871"/>
              </a:xfrm>
              <a:custGeom>
                <a:avLst/>
                <a:gdLst/>
                <a:ahLst/>
                <a:cxnLst/>
                <a:rect l="l" t="t" r="r" b="b"/>
                <a:pathLst>
                  <a:path w="24" h="24" extrusionOk="0">
                    <a:moveTo>
                      <a:pt x="0" y="0"/>
                    </a:moveTo>
                    <a:lnTo>
                      <a:pt x="24" y="0"/>
                    </a:lnTo>
                    <a:lnTo>
                      <a:pt x="24" y="24"/>
                    </a:lnTo>
                    <a:lnTo>
                      <a:pt x="0" y="12"/>
                    </a:lnTo>
                    <a:lnTo>
                      <a:pt x="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1" name="Google Shape;1021;p17"/>
              <p:cNvSpPr/>
              <p:nvPr/>
            </p:nvSpPr>
            <p:spPr>
              <a:xfrm>
                <a:off x="-1961092" y="1677400"/>
                <a:ext cx="808084" cy="808085"/>
              </a:xfrm>
              <a:custGeom>
                <a:avLst/>
                <a:gdLst/>
                <a:ahLst/>
                <a:cxnLst/>
                <a:rect l="l" t="t" r="r" b="b"/>
                <a:pathLst>
                  <a:path w="74" h="74" extrusionOk="0">
                    <a:moveTo>
                      <a:pt x="37" y="74"/>
                    </a:moveTo>
                    <a:cubicBezTo>
                      <a:pt x="17" y="74"/>
                      <a:pt x="0" y="57"/>
                      <a:pt x="0" y="37"/>
                    </a:cubicBezTo>
                    <a:cubicBezTo>
                      <a:pt x="0" y="17"/>
                      <a:pt x="17" y="0"/>
                      <a:pt x="37" y="0"/>
                    </a:cubicBezTo>
                    <a:cubicBezTo>
                      <a:pt x="57" y="0"/>
                      <a:pt x="74" y="17"/>
                      <a:pt x="74" y="37"/>
                    </a:cubicBezTo>
                    <a:cubicBezTo>
                      <a:pt x="74" y="57"/>
                      <a:pt x="57" y="74"/>
                      <a:pt x="37" y="74"/>
                    </a:cubicBezTo>
                    <a:close/>
                    <a:moveTo>
                      <a:pt x="37" y="2"/>
                    </a:moveTo>
                    <a:cubicBezTo>
                      <a:pt x="18" y="2"/>
                      <a:pt x="3" y="18"/>
                      <a:pt x="3" y="37"/>
                    </a:cubicBezTo>
                    <a:cubicBezTo>
                      <a:pt x="3" y="56"/>
                      <a:pt x="18" y="72"/>
                      <a:pt x="37" y="72"/>
                    </a:cubicBezTo>
                    <a:cubicBezTo>
                      <a:pt x="56" y="72"/>
                      <a:pt x="72" y="56"/>
                      <a:pt x="72" y="37"/>
                    </a:cubicBezTo>
                    <a:cubicBezTo>
                      <a:pt x="72" y="18"/>
                      <a:pt x="56" y="2"/>
                      <a:pt x="37"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2" name="Google Shape;1022;p17"/>
              <p:cNvSpPr/>
              <p:nvPr/>
            </p:nvSpPr>
            <p:spPr>
              <a:xfrm>
                <a:off x="-1646254" y="1540970"/>
                <a:ext cx="209892" cy="356817"/>
              </a:xfrm>
              <a:custGeom>
                <a:avLst/>
                <a:gdLst/>
                <a:ahLst/>
                <a:cxnLst/>
                <a:rect l="l" t="t" r="r" b="b"/>
                <a:pathLst>
                  <a:path w="20" h="34" extrusionOk="0">
                    <a:moveTo>
                      <a:pt x="0" y="0"/>
                    </a:moveTo>
                    <a:lnTo>
                      <a:pt x="20" y="0"/>
                    </a:lnTo>
                    <a:lnTo>
                      <a:pt x="15" y="34"/>
                    </a:lnTo>
                    <a:lnTo>
                      <a:pt x="6" y="34"/>
                    </a:lnTo>
                    <a:lnTo>
                      <a:pt x="0"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3" name="Google Shape;1023;p17"/>
              <p:cNvSpPr/>
              <p:nvPr/>
            </p:nvSpPr>
            <p:spPr>
              <a:xfrm>
                <a:off x="-1646254" y="2296582"/>
                <a:ext cx="209892" cy="346322"/>
              </a:xfrm>
              <a:custGeom>
                <a:avLst/>
                <a:gdLst/>
                <a:ahLst/>
                <a:cxnLst/>
                <a:rect l="l" t="t" r="r" b="b"/>
                <a:pathLst>
                  <a:path w="20" h="33" extrusionOk="0">
                    <a:moveTo>
                      <a:pt x="20" y="33"/>
                    </a:moveTo>
                    <a:lnTo>
                      <a:pt x="0" y="33"/>
                    </a:lnTo>
                    <a:lnTo>
                      <a:pt x="6" y="0"/>
                    </a:lnTo>
                    <a:lnTo>
                      <a:pt x="15" y="0"/>
                    </a:lnTo>
                    <a:lnTo>
                      <a:pt x="20" y="3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4" name="Google Shape;1024;p17"/>
              <p:cNvSpPr/>
              <p:nvPr/>
            </p:nvSpPr>
            <p:spPr>
              <a:xfrm>
                <a:off x="-1436362" y="1635422"/>
                <a:ext cx="356816" cy="346322"/>
              </a:xfrm>
              <a:custGeom>
                <a:avLst/>
                <a:gdLst/>
                <a:ahLst/>
                <a:cxnLst/>
                <a:rect l="l" t="t" r="r" b="b"/>
                <a:pathLst>
                  <a:path w="34" h="33" extrusionOk="0">
                    <a:moveTo>
                      <a:pt x="21" y="0"/>
                    </a:moveTo>
                    <a:lnTo>
                      <a:pt x="34" y="13"/>
                    </a:lnTo>
                    <a:lnTo>
                      <a:pt x="7" y="33"/>
                    </a:lnTo>
                    <a:lnTo>
                      <a:pt x="0" y="27"/>
                    </a:lnTo>
                    <a:lnTo>
                      <a:pt x="21"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5" name="Google Shape;1025;p17"/>
              <p:cNvSpPr/>
              <p:nvPr/>
            </p:nvSpPr>
            <p:spPr>
              <a:xfrm>
                <a:off x="-2003071" y="2202131"/>
                <a:ext cx="356816" cy="346322"/>
              </a:xfrm>
              <a:custGeom>
                <a:avLst/>
                <a:gdLst/>
                <a:ahLst/>
                <a:cxnLst/>
                <a:rect l="l" t="t" r="r" b="b"/>
                <a:pathLst>
                  <a:path w="34" h="33" extrusionOk="0">
                    <a:moveTo>
                      <a:pt x="14" y="33"/>
                    </a:moveTo>
                    <a:lnTo>
                      <a:pt x="0" y="19"/>
                    </a:lnTo>
                    <a:lnTo>
                      <a:pt x="27" y="0"/>
                    </a:lnTo>
                    <a:lnTo>
                      <a:pt x="34" y="6"/>
                    </a:lnTo>
                    <a:lnTo>
                      <a:pt x="14" y="3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6" name="Google Shape;1026;p17"/>
              <p:cNvSpPr/>
              <p:nvPr/>
            </p:nvSpPr>
            <p:spPr>
              <a:xfrm>
                <a:off x="-1331416" y="1992238"/>
                <a:ext cx="346322" cy="199398"/>
              </a:xfrm>
              <a:custGeom>
                <a:avLst/>
                <a:gdLst/>
                <a:ahLst/>
                <a:cxnLst/>
                <a:rect l="l" t="t" r="r" b="b"/>
                <a:pathLst>
                  <a:path w="33" h="19" extrusionOk="0">
                    <a:moveTo>
                      <a:pt x="33" y="0"/>
                    </a:moveTo>
                    <a:lnTo>
                      <a:pt x="33" y="19"/>
                    </a:lnTo>
                    <a:lnTo>
                      <a:pt x="0" y="14"/>
                    </a:lnTo>
                    <a:lnTo>
                      <a:pt x="0" y="5"/>
                    </a:lnTo>
                    <a:lnTo>
                      <a:pt x="33"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7" name="Google Shape;1027;p17"/>
              <p:cNvSpPr/>
              <p:nvPr/>
            </p:nvSpPr>
            <p:spPr>
              <a:xfrm>
                <a:off x="-2087027" y="1992238"/>
                <a:ext cx="346322" cy="199398"/>
              </a:xfrm>
              <a:custGeom>
                <a:avLst/>
                <a:gdLst/>
                <a:ahLst/>
                <a:cxnLst/>
                <a:rect l="l" t="t" r="r" b="b"/>
                <a:pathLst>
                  <a:path w="33" h="19" extrusionOk="0">
                    <a:moveTo>
                      <a:pt x="0" y="19"/>
                    </a:moveTo>
                    <a:lnTo>
                      <a:pt x="0" y="0"/>
                    </a:lnTo>
                    <a:lnTo>
                      <a:pt x="33" y="5"/>
                    </a:lnTo>
                    <a:lnTo>
                      <a:pt x="33" y="14"/>
                    </a:lnTo>
                    <a:lnTo>
                      <a:pt x="0" y="19"/>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8" name="Google Shape;1028;p17"/>
              <p:cNvSpPr/>
              <p:nvPr/>
            </p:nvSpPr>
            <p:spPr>
              <a:xfrm>
                <a:off x="-1436362" y="2202131"/>
                <a:ext cx="356816" cy="346322"/>
              </a:xfrm>
              <a:custGeom>
                <a:avLst/>
                <a:gdLst/>
                <a:ahLst/>
                <a:cxnLst/>
                <a:rect l="l" t="t" r="r" b="b"/>
                <a:pathLst>
                  <a:path w="34" h="33" extrusionOk="0">
                    <a:moveTo>
                      <a:pt x="34" y="19"/>
                    </a:moveTo>
                    <a:lnTo>
                      <a:pt x="21" y="33"/>
                    </a:lnTo>
                    <a:lnTo>
                      <a:pt x="0" y="6"/>
                    </a:lnTo>
                    <a:lnTo>
                      <a:pt x="7" y="0"/>
                    </a:lnTo>
                    <a:lnTo>
                      <a:pt x="34" y="19"/>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9" name="Google Shape;1029;p17"/>
              <p:cNvSpPr/>
              <p:nvPr/>
            </p:nvSpPr>
            <p:spPr>
              <a:xfrm>
                <a:off x="-2003071" y="1635422"/>
                <a:ext cx="356816" cy="346322"/>
              </a:xfrm>
              <a:custGeom>
                <a:avLst/>
                <a:gdLst/>
                <a:ahLst/>
                <a:cxnLst/>
                <a:rect l="l" t="t" r="r" b="b"/>
                <a:pathLst>
                  <a:path w="34" h="33" extrusionOk="0">
                    <a:moveTo>
                      <a:pt x="0" y="13"/>
                    </a:moveTo>
                    <a:lnTo>
                      <a:pt x="14" y="0"/>
                    </a:lnTo>
                    <a:lnTo>
                      <a:pt x="34" y="27"/>
                    </a:lnTo>
                    <a:lnTo>
                      <a:pt x="27" y="33"/>
                    </a:lnTo>
                    <a:lnTo>
                      <a:pt x="0" y="1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0" name="Google Shape;1030;p17"/>
              <p:cNvSpPr/>
              <p:nvPr/>
            </p:nvSpPr>
            <p:spPr>
              <a:xfrm>
                <a:off x="-1646254" y="1971249"/>
                <a:ext cx="210300" cy="2004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031" name="Google Shape;1031;p17"/>
          <p:cNvGrpSpPr/>
          <p:nvPr/>
        </p:nvGrpSpPr>
        <p:grpSpPr>
          <a:xfrm>
            <a:off x="7444869" y="-10"/>
            <a:ext cx="1628804" cy="580791"/>
            <a:chOff x="7612386" y="2870825"/>
            <a:chExt cx="2041364" cy="727900"/>
          </a:xfrm>
        </p:grpSpPr>
        <p:sp>
          <p:nvSpPr>
            <p:cNvPr id="1032" name="Google Shape;1032;p17"/>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3" name="Google Shape;1033;p17"/>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034" name="Google Shape;1034;p17"/>
          <p:cNvSpPr/>
          <p:nvPr/>
        </p:nvSpPr>
        <p:spPr>
          <a:xfrm rot="-5400000">
            <a:off x="7553691" y="2801608"/>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1035"/>
        <p:cNvGrpSpPr/>
        <p:nvPr/>
      </p:nvGrpSpPr>
      <p:grpSpPr>
        <a:xfrm>
          <a:off x="0" y="0"/>
          <a:ext cx="0" cy="0"/>
          <a:chOff x="0" y="0"/>
          <a:chExt cx="0" cy="0"/>
        </a:xfrm>
      </p:grpSpPr>
      <p:sp>
        <p:nvSpPr>
          <p:cNvPr id="1036" name="Google Shape;1036;p18"/>
          <p:cNvSpPr txBox="1">
            <a:spLocks noGrp="1"/>
          </p:cNvSpPr>
          <p:nvPr>
            <p:ph type="title"/>
          </p:nvPr>
        </p:nvSpPr>
        <p:spPr>
          <a:xfrm>
            <a:off x="1048650" y="1720200"/>
            <a:ext cx="2998500" cy="970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7" name="Google Shape;1037;p18"/>
          <p:cNvSpPr txBox="1">
            <a:spLocks noGrp="1"/>
          </p:cNvSpPr>
          <p:nvPr>
            <p:ph type="subTitle" idx="1"/>
          </p:nvPr>
        </p:nvSpPr>
        <p:spPr>
          <a:xfrm>
            <a:off x="1048650" y="2690324"/>
            <a:ext cx="2998500" cy="970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38" name="Google Shape;1038;p18"/>
          <p:cNvSpPr>
            <a:spLocks noGrp="1"/>
          </p:cNvSpPr>
          <p:nvPr>
            <p:ph type="pic" idx="2"/>
          </p:nvPr>
        </p:nvSpPr>
        <p:spPr>
          <a:xfrm>
            <a:off x="4642750" y="0"/>
            <a:ext cx="4501200" cy="5143500"/>
          </a:xfrm>
          <a:prstGeom prst="rect">
            <a:avLst/>
          </a:prstGeom>
          <a:noFill/>
          <a:ln>
            <a:noFill/>
          </a:ln>
        </p:spPr>
      </p:sp>
      <p:grpSp>
        <p:nvGrpSpPr>
          <p:cNvPr id="1039" name="Google Shape;1039;p18"/>
          <p:cNvGrpSpPr/>
          <p:nvPr/>
        </p:nvGrpSpPr>
        <p:grpSpPr>
          <a:xfrm>
            <a:off x="232223" y="3277734"/>
            <a:ext cx="4411674" cy="1770973"/>
            <a:chOff x="232223" y="3277734"/>
            <a:chExt cx="4411674" cy="1770973"/>
          </a:xfrm>
        </p:grpSpPr>
        <p:grpSp>
          <p:nvGrpSpPr>
            <p:cNvPr id="1040" name="Google Shape;1040;p18"/>
            <p:cNvGrpSpPr/>
            <p:nvPr/>
          </p:nvGrpSpPr>
          <p:grpSpPr>
            <a:xfrm>
              <a:off x="1405197" y="4960710"/>
              <a:ext cx="101899" cy="78740"/>
              <a:chOff x="-900303" y="4211560"/>
              <a:chExt cx="101899" cy="78740"/>
            </a:xfrm>
          </p:grpSpPr>
          <p:sp>
            <p:nvSpPr>
              <p:cNvPr id="1041" name="Google Shape;1041;p18"/>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2" name="Google Shape;1042;p18"/>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3" name="Google Shape;1043;p18"/>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44" name="Google Shape;1044;p18"/>
            <p:cNvGrpSpPr/>
            <p:nvPr/>
          </p:nvGrpSpPr>
          <p:grpSpPr>
            <a:xfrm>
              <a:off x="2411130" y="4915605"/>
              <a:ext cx="50950" cy="69477"/>
              <a:chOff x="-400070" y="4702530"/>
              <a:chExt cx="50950" cy="69477"/>
            </a:xfrm>
          </p:grpSpPr>
          <p:sp>
            <p:nvSpPr>
              <p:cNvPr id="1045" name="Google Shape;1045;p18"/>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6" name="Google Shape;1046;p18"/>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47" name="Google Shape;1047;p18"/>
            <p:cNvGrpSpPr/>
            <p:nvPr/>
          </p:nvGrpSpPr>
          <p:grpSpPr>
            <a:xfrm>
              <a:off x="348014" y="3967768"/>
              <a:ext cx="115795" cy="69477"/>
              <a:chOff x="-1400536" y="4600630"/>
              <a:chExt cx="115795" cy="69477"/>
            </a:xfrm>
          </p:grpSpPr>
          <p:sp>
            <p:nvSpPr>
              <p:cNvPr id="1048" name="Google Shape;1048;p18"/>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9" name="Google Shape;1049;p18"/>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0" name="Google Shape;1050;p18"/>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51" name="Google Shape;1051;p18"/>
            <p:cNvGrpSpPr/>
            <p:nvPr/>
          </p:nvGrpSpPr>
          <p:grpSpPr>
            <a:xfrm>
              <a:off x="232223" y="4915588"/>
              <a:ext cx="115795" cy="69477"/>
              <a:chOff x="-1326427" y="5151813"/>
              <a:chExt cx="115795" cy="69477"/>
            </a:xfrm>
          </p:grpSpPr>
          <p:sp>
            <p:nvSpPr>
              <p:cNvPr id="1052" name="Google Shape;1052;p18"/>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3" name="Google Shape;1053;p18"/>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4" name="Google Shape;1054;p18"/>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55" name="Google Shape;1055;p18"/>
            <p:cNvGrpSpPr/>
            <p:nvPr/>
          </p:nvGrpSpPr>
          <p:grpSpPr>
            <a:xfrm>
              <a:off x="2999124" y="4822953"/>
              <a:ext cx="101899" cy="101899"/>
              <a:chOff x="81636" y="4369041"/>
              <a:chExt cx="101899" cy="101899"/>
            </a:xfrm>
          </p:grpSpPr>
          <p:sp>
            <p:nvSpPr>
              <p:cNvPr id="1056" name="Google Shape;1056;p18"/>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7" name="Google Shape;1057;p18"/>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8" name="Google Shape;1058;p18"/>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59" name="Google Shape;1059;p18"/>
            <p:cNvGrpSpPr/>
            <p:nvPr/>
          </p:nvGrpSpPr>
          <p:grpSpPr>
            <a:xfrm>
              <a:off x="3768249" y="4951440"/>
              <a:ext cx="55581" cy="97268"/>
              <a:chOff x="294699" y="4572840"/>
              <a:chExt cx="55581" cy="97268"/>
            </a:xfrm>
          </p:grpSpPr>
          <p:sp>
            <p:nvSpPr>
              <p:cNvPr id="1060" name="Google Shape;1060;p18"/>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1" name="Google Shape;1061;p18"/>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62" name="Google Shape;1062;p18"/>
            <p:cNvGrpSpPr/>
            <p:nvPr/>
          </p:nvGrpSpPr>
          <p:grpSpPr>
            <a:xfrm>
              <a:off x="770704" y="4764052"/>
              <a:ext cx="106531" cy="111163"/>
              <a:chOff x="-571446" y="5434352"/>
              <a:chExt cx="106531" cy="111163"/>
            </a:xfrm>
          </p:grpSpPr>
          <p:sp>
            <p:nvSpPr>
              <p:cNvPr id="1063" name="Google Shape;1063;p18"/>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4" name="Google Shape;1064;p18"/>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5" name="Google Shape;1065;p18"/>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66" name="Google Shape;1066;p18"/>
            <p:cNvGrpSpPr/>
            <p:nvPr/>
          </p:nvGrpSpPr>
          <p:grpSpPr>
            <a:xfrm>
              <a:off x="1709756" y="4605271"/>
              <a:ext cx="60213" cy="83372"/>
              <a:chOff x="-877144" y="4790534"/>
              <a:chExt cx="60213" cy="83372"/>
            </a:xfrm>
          </p:grpSpPr>
          <p:sp>
            <p:nvSpPr>
              <p:cNvPr id="1067" name="Google Shape;1067;p18"/>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8" name="Google Shape;1068;p18"/>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69" name="Google Shape;1069;p18"/>
            <p:cNvGrpSpPr/>
            <p:nvPr/>
          </p:nvGrpSpPr>
          <p:grpSpPr>
            <a:xfrm>
              <a:off x="4060924" y="4609898"/>
              <a:ext cx="115795" cy="74109"/>
              <a:chOff x="618924" y="4160610"/>
              <a:chExt cx="115795" cy="74109"/>
            </a:xfrm>
          </p:grpSpPr>
          <p:sp>
            <p:nvSpPr>
              <p:cNvPr id="1070" name="Google Shape;1070;p18"/>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1" name="Google Shape;1071;p18"/>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2" name="Google Shape;1072;p18"/>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73" name="Google Shape;1073;p18"/>
            <p:cNvGrpSpPr/>
            <p:nvPr/>
          </p:nvGrpSpPr>
          <p:grpSpPr>
            <a:xfrm>
              <a:off x="4588315" y="4695580"/>
              <a:ext cx="55581" cy="83372"/>
              <a:chOff x="1568440" y="4924855"/>
              <a:chExt cx="55581" cy="83372"/>
            </a:xfrm>
          </p:grpSpPr>
          <p:sp>
            <p:nvSpPr>
              <p:cNvPr id="1074" name="Google Shape;1074;p18"/>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5" name="Google Shape;1075;p18"/>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76" name="Google Shape;1076;p18"/>
            <p:cNvGrpSpPr/>
            <p:nvPr/>
          </p:nvGrpSpPr>
          <p:grpSpPr>
            <a:xfrm>
              <a:off x="232235" y="3277734"/>
              <a:ext cx="69477" cy="106531"/>
              <a:chOff x="-1437590" y="4151347"/>
              <a:chExt cx="69477" cy="106531"/>
            </a:xfrm>
          </p:grpSpPr>
          <p:sp>
            <p:nvSpPr>
              <p:cNvPr id="1077" name="Google Shape;1077;p18"/>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8" name="Google Shape;1078;p18"/>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079" name="Google Shape;1079;p18"/>
          <p:cNvGrpSpPr/>
          <p:nvPr/>
        </p:nvGrpSpPr>
        <p:grpSpPr>
          <a:xfrm>
            <a:off x="-920583" y="1190908"/>
            <a:ext cx="1499763" cy="1499425"/>
            <a:chOff x="7149762" y="3231951"/>
            <a:chExt cx="1864449" cy="1864029"/>
          </a:xfrm>
        </p:grpSpPr>
        <p:grpSp>
          <p:nvGrpSpPr>
            <p:cNvPr id="1080" name="Google Shape;1080;p18"/>
            <p:cNvGrpSpPr/>
            <p:nvPr/>
          </p:nvGrpSpPr>
          <p:grpSpPr>
            <a:xfrm>
              <a:off x="8039587" y="3231951"/>
              <a:ext cx="782299" cy="960629"/>
              <a:chOff x="1322800" y="5127200"/>
              <a:chExt cx="2361300" cy="2898700"/>
            </a:xfrm>
          </p:grpSpPr>
          <p:sp>
            <p:nvSpPr>
              <p:cNvPr id="1081" name="Google Shape;1081;p1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2" name="Google Shape;1082;p1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3" name="Google Shape;1083;p1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4" name="Google Shape;1084;p1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085" name="Google Shape;1085;p18"/>
            <p:cNvGrpSpPr/>
            <p:nvPr/>
          </p:nvGrpSpPr>
          <p:grpSpPr>
            <a:xfrm>
              <a:off x="7149762" y="3522476"/>
              <a:ext cx="782299" cy="960629"/>
              <a:chOff x="1322800" y="5127200"/>
              <a:chExt cx="2361300" cy="2898700"/>
            </a:xfrm>
          </p:grpSpPr>
          <p:sp>
            <p:nvSpPr>
              <p:cNvPr id="1086" name="Google Shape;1086;p1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7" name="Google Shape;1087;p1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8" name="Google Shape;1088;p1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89" name="Google Shape;1089;p1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090" name="Google Shape;1090;p18"/>
            <p:cNvGrpSpPr/>
            <p:nvPr/>
          </p:nvGrpSpPr>
          <p:grpSpPr>
            <a:xfrm>
              <a:off x="7573087" y="4022901"/>
              <a:ext cx="782299" cy="960629"/>
              <a:chOff x="1322800" y="5127200"/>
              <a:chExt cx="2361300" cy="2898700"/>
            </a:xfrm>
          </p:grpSpPr>
          <p:sp>
            <p:nvSpPr>
              <p:cNvPr id="1091" name="Google Shape;1091;p1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2" name="Google Shape;1092;p1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3" name="Google Shape;1093;p1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4" name="Google Shape;1094;p1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095" name="Google Shape;1095;p18"/>
            <p:cNvGrpSpPr/>
            <p:nvPr/>
          </p:nvGrpSpPr>
          <p:grpSpPr>
            <a:xfrm>
              <a:off x="8231912" y="4135351"/>
              <a:ext cx="782299" cy="960629"/>
              <a:chOff x="1322800" y="5127200"/>
              <a:chExt cx="2361300" cy="2898700"/>
            </a:xfrm>
          </p:grpSpPr>
          <p:sp>
            <p:nvSpPr>
              <p:cNvPr id="1096" name="Google Shape;1096;p1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7" name="Google Shape;1097;p1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8" name="Google Shape;1098;p1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099" name="Google Shape;1099;p1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1100"/>
        <p:cNvGrpSpPr/>
        <p:nvPr/>
      </p:nvGrpSpPr>
      <p:grpSpPr>
        <a:xfrm>
          <a:off x="0" y="0"/>
          <a:ext cx="0" cy="0"/>
          <a:chOff x="0" y="0"/>
          <a:chExt cx="0" cy="0"/>
        </a:xfrm>
      </p:grpSpPr>
      <p:sp>
        <p:nvSpPr>
          <p:cNvPr id="1101" name="Google Shape;1101;p19"/>
          <p:cNvSpPr txBox="1">
            <a:spLocks noGrp="1"/>
          </p:cNvSpPr>
          <p:nvPr>
            <p:ph type="title"/>
          </p:nvPr>
        </p:nvSpPr>
        <p:spPr>
          <a:xfrm>
            <a:off x="1528600" y="1565225"/>
            <a:ext cx="2624100" cy="6255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02" name="Google Shape;1102;p19"/>
          <p:cNvSpPr txBox="1">
            <a:spLocks noGrp="1"/>
          </p:cNvSpPr>
          <p:nvPr>
            <p:ph type="subTitle" idx="1"/>
          </p:nvPr>
        </p:nvSpPr>
        <p:spPr>
          <a:xfrm>
            <a:off x="1528600" y="2190825"/>
            <a:ext cx="2624100" cy="1187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03" name="Google Shape;1103;p19"/>
          <p:cNvSpPr/>
          <p:nvPr/>
        </p:nvSpPr>
        <p:spPr>
          <a:xfrm>
            <a:off x="10" y="3378514"/>
            <a:ext cx="730176" cy="3538997"/>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1104" name="Google Shape;1104;p19"/>
          <p:cNvGrpSpPr/>
          <p:nvPr/>
        </p:nvGrpSpPr>
        <p:grpSpPr>
          <a:xfrm>
            <a:off x="4651162" y="4489243"/>
            <a:ext cx="431841" cy="629087"/>
            <a:chOff x="5952000" y="654075"/>
            <a:chExt cx="659400" cy="960585"/>
          </a:xfrm>
        </p:grpSpPr>
        <p:sp>
          <p:nvSpPr>
            <p:cNvPr id="1105" name="Google Shape;1105;p1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106" name="Google Shape;1106;p1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107" name="Google Shape;1107;p19"/>
          <p:cNvGrpSpPr/>
          <p:nvPr/>
        </p:nvGrpSpPr>
        <p:grpSpPr>
          <a:xfrm>
            <a:off x="7650274" y="4384518"/>
            <a:ext cx="431841" cy="629087"/>
            <a:chOff x="5952000" y="654075"/>
            <a:chExt cx="659400" cy="960585"/>
          </a:xfrm>
        </p:grpSpPr>
        <p:sp>
          <p:nvSpPr>
            <p:cNvPr id="1108" name="Google Shape;1108;p1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109" name="Google Shape;1109;p1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110" name="Google Shape;1110;p19"/>
          <p:cNvGrpSpPr/>
          <p:nvPr/>
        </p:nvGrpSpPr>
        <p:grpSpPr>
          <a:xfrm>
            <a:off x="774148" y="-1371566"/>
            <a:ext cx="9862411" cy="1943073"/>
            <a:chOff x="774148" y="-1371566"/>
            <a:chExt cx="9862411" cy="1943073"/>
          </a:xfrm>
        </p:grpSpPr>
        <p:grpSp>
          <p:nvGrpSpPr>
            <p:cNvPr id="1111" name="Google Shape;1111;p19"/>
            <p:cNvGrpSpPr/>
            <p:nvPr/>
          </p:nvGrpSpPr>
          <p:grpSpPr>
            <a:xfrm>
              <a:off x="774148" y="-1371566"/>
              <a:ext cx="4411674" cy="1770973"/>
              <a:chOff x="232223" y="3277734"/>
              <a:chExt cx="4411674" cy="1770973"/>
            </a:xfrm>
          </p:grpSpPr>
          <p:grpSp>
            <p:nvGrpSpPr>
              <p:cNvPr id="1112" name="Google Shape;1112;p19"/>
              <p:cNvGrpSpPr/>
              <p:nvPr/>
            </p:nvGrpSpPr>
            <p:grpSpPr>
              <a:xfrm>
                <a:off x="1405197" y="4960710"/>
                <a:ext cx="101899" cy="78740"/>
                <a:chOff x="-900303" y="4211560"/>
                <a:chExt cx="101899" cy="78740"/>
              </a:xfrm>
            </p:grpSpPr>
            <p:sp>
              <p:nvSpPr>
                <p:cNvPr id="1113" name="Google Shape;1113;p19"/>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4" name="Google Shape;1114;p19"/>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5" name="Google Shape;1115;p19"/>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16" name="Google Shape;1116;p19"/>
              <p:cNvGrpSpPr/>
              <p:nvPr/>
            </p:nvGrpSpPr>
            <p:grpSpPr>
              <a:xfrm>
                <a:off x="2411130" y="4915605"/>
                <a:ext cx="50950" cy="69477"/>
                <a:chOff x="-400070" y="4702530"/>
                <a:chExt cx="50950" cy="69477"/>
              </a:xfrm>
            </p:grpSpPr>
            <p:sp>
              <p:nvSpPr>
                <p:cNvPr id="1117" name="Google Shape;1117;p19"/>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8" name="Google Shape;1118;p19"/>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19" name="Google Shape;1119;p19"/>
              <p:cNvGrpSpPr/>
              <p:nvPr/>
            </p:nvGrpSpPr>
            <p:grpSpPr>
              <a:xfrm>
                <a:off x="348014" y="3967768"/>
                <a:ext cx="115795" cy="69477"/>
                <a:chOff x="-1400536" y="4600630"/>
                <a:chExt cx="115795" cy="69477"/>
              </a:xfrm>
            </p:grpSpPr>
            <p:sp>
              <p:nvSpPr>
                <p:cNvPr id="1120" name="Google Shape;1120;p19"/>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1" name="Google Shape;1121;p19"/>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2" name="Google Shape;1122;p19"/>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23" name="Google Shape;1123;p19"/>
              <p:cNvGrpSpPr/>
              <p:nvPr/>
            </p:nvGrpSpPr>
            <p:grpSpPr>
              <a:xfrm>
                <a:off x="232223" y="4915588"/>
                <a:ext cx="115795" cy="69477"/>
                <a:chOff x="-1326427" y="5151813"/>
                <a:chExt cx="115795" cy="69477"/>
              </a:xfrm>
            </p:grpSpPr>
            <p:sp>
              <p:nvSpPr>
                <p:cNvPr id="1124" name="Google Shape;1124;p19"/>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5" name="Google Shape;1125;p19"/>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6" name="Google Shape;1126;p19"/>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27" name="Google Shape;1127;p19"/>
              <p:cNvGrpSpPr/>
              <p:nvPr/>
            </p:nvGrpSpPr>
            <p:grpSpPr>
              <a:xfrm>
                <a:off x="2999124" y="4822953"/>
                <a:ext cx="101899" cy="101899"/>
                <a:chOff x="81636" y="4369041"/>
                <a:chExt cx="101899" cy="101899"/>
              </a:xfrm>
            </p:grpSpPr>
            <p:sp>
              <p:nvSpPr>
                <p:cNvPr id="1128" name="Google Shape;1128;p19"/>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9" name="Google Shape;1129;p19"/>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0" name="Google Shape;1130;p19"/>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31" name="Google Shape;1131;p19"/>
              <p:cNvGrpSpPr/>
              <p:nvPr/>
            </p:nvGrpSpPr>
            <p:grpSpPr>
              <a:xfrm>
                <a:off x="3768249" y="4951440"/>
                <a:ext cx="55581" cy="97268"/>
                <a:chOff x="294699" y="4572840"/>
                <a:chExt cx="55581" cy="97268"/>
              </a:xfrm>
            </p:grpSpPr>
            <p:sp>
              <p:nvSpPr>
                <p:cNvPr id="1132" name="Google Shape;1132;p19"/>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3" name="Google Shape;1133;p19"/>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34" name="Google Shape;1134;p19"/>
              <p:cNvGrpSpPr/>
              <p:nvPr/>
            </p:nvGrpSpPr>
            <p:grpSpPr>
              <a:xfrm>
                <a:off x="770704" y="4764052"/>
                <a:ext cx="106531" cy="111163"/>
                <a:chOff x="-571446" y="5434352"/>
                <a:chExt cx="106531" cy="111163"/>
              </a:xfrm>
            </p:grpSpPr>
            <p:sp>
              <p:nvSpPr>
                <p:cNvPr id="1135" name="Google Shape;1135;p19"/>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6" name="Google Shape;1136;p19"/>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7" name="Google Shape;1137;p19"/>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38" name="Google Shape;1138;p19"/>
              <p:cNvGrpSpPr/>
              <p:nvPr/>
            </p:nvGrpSpPr>
            <p:grpSpPr>
              <a:xfrm>
                <a:off x="1709756" y="4605271"/>
                <a:ext cx="60213" cy="83372"/>
                <a:chOff x="-877144" y="4790534"/>
                <a:chExt cx="60213" cy="83372"/>
              </a:xfrm>
            </p:grpSpPr>
            <p:sp>
              <p:nvSpPr>
                <p:cNvPr id="1139" name="Google Shape;1139;p19"/>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0" name="Google Shape;1140;p19"/>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41" name="Google Shape;1141;p19"/>
              <p:cNvGrpSpPr/>
              <p:nvPr/>
            </p:nvGrpSpPr>
            <p:grpSpPr>
              <a:xfrm>
                <a:off x="4060924" y="4609898"/>
                <a:ext cx="115795" cy="74109"/>
                <a:chOff x="618924" y="4160610"/>
                <a:chExt cx="115795" cy="74109"/>
              </a:xfrm>
            </p:grpSpPr>
            <p:sp>
              <p:nvSpPr>
                <p:cNvPr id="1142" name="Google Shape;1142;p19"/>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3" name="Google Shape;1143;p19"/>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4" name="Google Shape;1144;p19"/>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45" name="Google Shape;1145;p19"/>
              <p:cNvGrpSpPr/>
              <p:nvPr/>
            </p:nvGrpSpPr>
            <p:grpSpPr>
              <a:xfrm>
                <a:off x="4588315" y="4695580"/>
                <a:ext cx="55581" cy="83372"/>
                <a:chOff x="1568440" y="4924855"/>
                <a:chExt cx="55581" cy="83372"/>
              </a:xfrm>
            </p:grpSpPr>
            <p:sp>
              <p:nvSpPr>
                <p:cNvPr id="1146" name="Google Shape;1146;p19"/>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7" name="Google Shape;1147;p19"/>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48" name="Google Shape;1148;p19"/>
              <p:cNvGrpSpPr/>
              <p:nvPr/>
            </p:nvGrpSpPr>
            <p:grpSpPr>
              <a:xfrm>
                <a:off x="232235" y="3277734"/>
                <a:ext cx="69477" cy="106531"/>
                <a:chOff x="-1437590" y="4151347"/>
                <a:chExt cx="69477" cy="106531"/>
              </a:xfrm>
            </p:grpSpPr>
            <p:sp>
              <p:nvSpPr>
                <p:cNvPr id="1149" name="Google Shape;1149;p19"/>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0" name="Google Shape;1150;p19"/>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151" name="Google Shape;1151;p19"/>
            <p:cNvGrpSpPr/>
            <p:nvPr/>
          </p:nvGrpSpPr>
          <p:grpSpPr>
            <a:xfrm>
              <a:off x="6224885" y="-1199466"/>
              <a:ext cx="4411674" cy="1770973"/>
              <a:chOff x="232223" y="3277734"/>
              <a:chExt cx="4411674" cy="1770973"/>
            </a:xfrm>
          </p:grpSpPr>
          <p:grpSp>
            <p:nvGrpSpPr>
              <p:cNvPr id="1152" name="Google Shape;1152;p19"/>
              <p:cNvGrpSpPr/>
              <p:nvPr/>
            </p:nvGrpSpPr>
            <p:grpSpPr>
              <a:xfrm>
                <a:off x="1405197" y="4960710"/>
                <a:ext cx="101899" cy="78740"/>
                <a:chOff x="-900303" y="4211560"/>
                <a:chExt cx="101899" cy="78740"/>
              </a:xfrm>
            </p:grpSpPr>
            <p:sp>
              <p:nvSpPr>
                <p:cNvPr id="1153" name="Google Shape;1153;p19"/>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4" name="Google Shape;1154;p19"/>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5" name="Google Shape;1155;p19"/>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56" name="Google Shape;1156;p19"/>
              <p:cNvGrpSpPr/>
              <p:nvPr/>
            </p:nvGrpSpPr>
            <p:grpSpPr>
              <a:xfrm>
                <a:off x="2411130" y="4915605"/>
                <a:ext cx="50950" cy="69477"/>
                <a:chOff x="-400070" y="4702530"/>
                <a:chExt cx="50950" cy="69477"/>
              </a:xfrm>
            </p:grpSpPr>
            <p:sp>
              <p:nvSpPr>
                <p:cNvPr id="1157" name="Google Shape;1157;p19"/>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8" name="Google Shape;1158;p19"/>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59" name="Google Shape;1159;p19"/>
              <p:cNvGrpSpPr/>
              <p:nvPr/>
            </p:nvGrpSpPr>
            <p:grpSpPr>
              <a:xfrm>
                <a:off x="348014" y="3967768"/>
                <a:ext cx="115795" cy="69477"/>
                <a:chOff x="-1400536" y="4600630"/>
                <a:chExt cx="115795" cy="69477"/>
              </a:xfrm>
            </p:grpSpPr>
            <p:sp>
              <p:nvSpPr>
                <p:cNvPr id="1160" name="Google Shape;1160;p19"/>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1" name="Google Shape;1161;p19"/>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2" name="Google Shape;1162;p19"/>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63" name="Google Shape;1163;p19"/>
              <p:cNvGrpSpPr/>
              <p:nvPr/>
            </p:nvGrpSpPr>
            <p:grpSpPr>
              <a:xfrm>
                <a:off x="232223" y="4915588"/>
                <a:ext cx="115795" cy="69477"/>
                <a:chOff x="-1326427" y="5151813"/>
                <a:chExt cx="115795" cy="69477"/>
              </a:xfrm>
            </p:grpSpPr>
            <p:sp>
              <p:nvSpPr>
                <p:cNvPr id="1164" name="Google Shape;1164;p19"/>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5" name="Google Shape;1165;p19"/>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6" name="Google Shape;1166;p19"/>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67" name="Google Shape;1167;p19"/>
              <p:cNvGrpSpPr/>
              <p:nvPr/>
            </p:nvGrpSpPr>
            <p:grpSpPr>
              <a:xfrm>
                <a:off x="2999124" y="4822953"/>
                <a:ext cx="101899" cy="101899"/>
                <a:chOff x="81636" y="4369041"/>
                <a:chExt cx="101899" cy="101899"/>
              </a:xfrm>
            </p:grpSpPr>
            <p:sp>
              <p:nvSpPr>
                <p:cNvPr id="1168" name="Google Shape;1168;p19"/>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9" name="Google Shape;1169;p19"/>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0" name="Google Shape;1170;p19"/>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71" name="Google Shape;1171;p19"/>
              <p:cNvGrpSpPr/>
              <p:nvPr/>
            </p:nvGrpSpPr>
            <p:grpSpPr>
              <a:xfrm>
                <a:off x="3768249" y="4951440"/>
                <a:ext cx="55581" cy="97268"/>
                <a:chOff x="294699" y="4572840"/>
                <a:chExt cx="55581" cy="97268"/>
              </a:xfrm>
            </p:grpSpPr>
            <p:sp>
              <p:nvSpPr>
                <p:cNvPr id="1172" name="Google Shape;1172;p19"/>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3" name="Google Shape;1173;p19"/>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74" name="Google Shape;1174;p19"/>
              <p:cNvGrpSpPr/>
              <p:nvPr/>
            </p:nvGrpSpPr>
            <p:grpSpPr>
              <a:xfrm>
                <a:off x="770704" y="4764052"/>
                <a:ext cx="106531" cy="111163"/>
                <a:chOff x="-571446" y="5434352"/>
                <a:chExt cx="106531" cy="111163"/>
              </a:xfrm>
            </p:grpSpPr>
            <p:sp>
              <p:nvSpPr>
                <p:cNvPr id="1175" name="Google Shape;1175;p19"/>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6" name="Google Shape;1176;p19"/>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7" name="Google Shape;1177;p19"/>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78" name="Google Shape;1178;p19"/>
              <p:cNvGrpSpPr/>
              <p:nvPr/>
            </p:nvGrpSpPr>
            <p:grpSpPr>
              <a:xfrm>
                <a:off x="1709756" y="4605271"/>
                <a:ext cx="60213" cy="83372"/>
                <a:chOff x="-877144" y="4790534"/>
                <a:chExt cx="60213" cy="83372"/>
              </a:xfrm>
            </p:grpSpPr>
            <p:sp>
              <p:nvSpPr>
                <p:cNvPr id="1179" name="Google Shape;1179;p19"/>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0" name="Google Shape;1180;p19"/>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81" name="Google Shape;1181;p19"/>
              <p:cNvGrpSpPr/>
              <p:nvPr/>
            </p:nvGrpSpPr>
            <p:grpSpPr>
              <a:xfrm>
                <a:off x="4060924" y="4609898"/>
                <a:ext cx="115795" cy="74109"/>
                <a:chOff x="618924" y="4160610"/>
                <a:chExt cx="115795" cy="74109"/>
              </a:xfrm>
            </p:grpSpPr>
            <p:sp>
              <p:nvSpPr>
                <p:cNvPr id="1182" name="Google Shape;1182;p19"/>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3" name="Google Shape;1183;p19"/>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4" name="Google Shape;1184;p19"/>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85" name="Google Shape;1185;p19"/>
              <p:cNvGrpSpPr/>
              <p:nvPr/>
            </p:nvGrpSpPr>
            <p:grpSpPr>
              <a:xfrm>
                <a:off x="4588315" y="4695580"/>
                <a:ext cx="55581" cy="83372"/>
                <a:chOff x="1568440" y="4924855"/>
                <a:chExt cx="55581" cy="83372"/>
              </a:xfrm>
            </p:grpSpPr>
            <p:sp>
              <p:nvSpPr>
                <p:cNvPr id="1186" name="Google Shape;1186;p19"/>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7" name="Google Shape;1187;p19"/>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88" name="Google Shape;1188;p19"/>
              <p:cNvGrpSpPr/>
              <p:nvPr/>
            </p:nvGrpSpPr>
            <p:grpSpPr>
              <a:xfrm>
                <a:off x="232235" y="3277734"/>
                <a:ext cx="69477" cy="106531"/>
                <a:chOff x="-1437590" y="4151347"/>
                <a:chExt cx="69477" cy="106531"/>
              </a:xfrm>
            </p:grpSpPr>
            <p:sp>
              <p:nvSpPr>
                <p:cNvPr id="1189" name="Google Shape;1189;p19"/>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0" name="Google Shape;1190;p19"/>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grpSp>
        <p:nvGrpSpPr>
          <p:cNvPr id="1191" name="Google Shape;1191;p19"/>
          <p:cNvGrpSpPr/>
          <p:nvPr/>
        </p:nvGrpSpPr>
        <p:grpSpPr>
          <a:xfrm>
            <a:off x="-3" y="-10"/>
            <a:ext cx="9248506" cy="4612168"/>
            <a:chOff x="-3" y="-10"/>
            <a:chExt cx="9248506" cy="4612168"/>
          </a:xfrm>
        </p:grpSpPr>
        <p:grpSp>
          <p:nvGrpSpPr>
            <p:cNvPr id="1192" name="Google Shape;1192;p19"/>
            <p:cNvGrpSpPr/>
            <p:nvPr/>
          </p:nvGrpSpPr>
          <p:grpSpPr>
            <a:xfrm>
              <a:off x="-3" y="2363123"/>
              <a:ext cx="964531" cy="843109"/>
              <a:chOff x="11439477" y="3541727"/>
              <a:chExt cx="711306" cy="621762"/>
            </a:xfrm>
          </p:grpSpPr>
          <p:sp>
            <p:nvSpPr>
              <p:cNvPr id="1193" name="Google Shape;1193;p19"/>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4" name="Google Shape;1194;p19"/>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5" name="Google Shape;1195;p19"/>
              <p:cNvSpPr/>
              <p:nvPr/>
            </p:nvSpPr>
            <p:spPr>
              <a:xfrm>
                <a:off x="11628496"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6" name="Google Shape;1196;p19"/>
              <p:cNvSpPr/>
              <p:nvPr/>
            </p:nvSpPr>
            <p:spPr>
              <a:xfrm>
                <a:off x="11628496"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7" name="Google Shape;1197;p19"/>
              <p:cNvSpPr/>
              <p:nvPr/>
            </p:nvSpPr>
            <p:spPr>
              <a:xfrm>
                <a:off x="11872230"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8" name="Google Shape;1198;p19"/>
              <p:cNvSpPr/>
              <p:nvPr/>
            </p:nvSpPr>
            <p:spPr>
              <a:xfrm>
                <a:off x="11872230"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9" name="Google Shape;1199;p19"/>
              <p:cNvSpPr/>
              <p:nvPr/>
            </p:nvSpPr>
            <p:spPr>
              <a:xfrm>
                <a:off x="11752850" y="3740691"/>
                <a:ext cx="603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0" name="Google Shape;1200;p19"/>
              <p:cNvSpPr/>
              <p:nvPr/>
            </p:nvSpPr>
            <p:spPr>
              <a:xfrm>
                <a:off x="11484245" y="3541727"/>
                <a:ext cx="596900" cy="358135"/>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1" name="Google Shape;1201;p19"/>
              <p:cNvSpPr/>
              <p:nvPr/>
            </p:nvSpPr>
            <p:spPr>
              <a:xfrm>
                <a:off x="11727979" y="3919759"/>
                <a:ext cx="99483" cy="164145"/>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2" name="Google Shape;1202;p19"/>
              <p:cNvSpPr/>
              <p:nvPr/>
            </p:nvSpPr>
            <p:spPr>
              <a:xfrm>
                <a:off x="11912023" y="4019241"/>
                <a:ext cx="238760" cy="144249"/>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3" name="Google Shape;1203;p19"/>
              <p:cNvSpPr/>
              <p:nvPr/>
            </p:nvSpPr>
            <p:spPr>
              <a:xfrm>
                <a:off x="11439477" y="3969500"/>
                <a:ext cx="238760" cy="144249"/>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04" name="Google Shape;1204;p19"/>
            <p:cNvGrpSpPr/>
            <p:nvPr/>
          </p:nvGrpSpPr>
          <p:grpSpPr>
            <a:xfrm>
              <a:off x="8283972" y="3769048"/>
              <a:ext cx="964531" cy="843110"/>
              <a:chOff x="8283972" y="3769048"/>
              <a:chExt cx="964531" cy="843110"/>
            </a:xfrm>
          </p:grpSpPr>
          <p:sp>
            <p:nvSpPr>
              <p:cNvPr id="1205" name="Google Shape;1205;p19"/>
              <p:cNvSpPr/>
              <p:nvPr/>
            </p:nvSpPr>
            <p:spPr>
              <a:xfrm>
                <a:off x="8589231" y="3805981"/>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6" name="Google Shape;1206;p19"/>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7" name="Google Shape;1207;p19"/>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8" name="Google Shape;1208;p19"/>
              <p:cNvSpPr/>
              <p:nvPr/>
            </p:nvSpPr>
            <p:spPr>
              <a:xfrm>
                <a:off x="8540281"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9" name="Google Shape;1209;p19"/>
              <p:cNvSpPr/>
              <p:nvPr/>
            </p:nvSpPr>
            <p:spPr>
              <a:xfrm>
                <a:off x="8870784"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0" name="Google Shape;1210;p19"/>
              <p:cNvSpPr/>
              <p:nvPr/>
            </p:nvSpPr>
            <p:spPr>
              <a:xfrm>
                <a:off x="8708905" y="403884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1" name="Google Shape;1211;p19"/>
              <p:cNvSpPr/>
              <p:nvPr/>
            </p:nvSpPr>
            <p:spPr>
              <a:xfrm>
                <a:off x="8344676" y="376904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2" name="Google Shape;1212;p19"/>
              <p:cNvSpPr/>
              <p:nvPr/>
            </p:nvSpPr>
            <p:spPr>
              <a:xfrm>
                <a:off x="8675180" y="428165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3" name="Google Shape;1213;p19"/>
              <p:cNvSpPr/>
              <p:nvPr/>
            </p:nvSpPr>
            <p:spPr>
              <a:xfrm>
                <a:off x="8924744" y="4416556"/>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4" name="Google Shape;1214;p19"/>
              <p:cNvSpPr/>
              <p:nvPr/>
            </p:nvSpPr>
            <p:spPr>
              <a:xfrm>
                <a:off x="8283972" y="434910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15" name="Google Shape;1215;p19"/>
            <p:cNvGrpSpPr/>
            <p:nvPr/>
          </p:nvGrpSpPr>
          <p:grpSpPr>
            <a:xfrm flipH="1">
              <a:off x="2569300" y="-10"/>
              <a:ext cx="542700" cy="686868"/>
              <a:chOff x="1091485" y="3609090"/>
              <a:chExt cx="542700" cy="686868"/>
            </a:xfrm>
          </p:grpSpPr>
          <p:sp>
            <p:nvSpPr>
              <p:cNvPr id="1216" name="Google Shape;1216;p19"/>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7" name="Google Shape;1217;p19"/>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8" name="Google Shape;1218;p19"/>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9" name="Google Shape;1219;p19"/>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0" name="Google Shape;1220;p19"/>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1" name="Google Shape;1221;p19"/>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222" name="Google Shape;1222;p19"/>
          <p:cNvGrpSpPr/>
          <p:nvPr/>
        </p:nvGrpSpPr>
        <p:grpSpPr>
          <a:xfrm>
            <a:off x="8177707" y="41328"/>
            <a:ext cx="1070787" cy="1060326"/>
            <a:chOff x="9498200" y="3581450"/>
            <a:chExt cx="3773035" cy="3736175"/>
          </a:xfrm>
        </p:grpSpPr>
        <p:grpSp>
          <p:nvGrpSpPr>
            <p:cNvPr id="1223" name="Google Shape;1223;p19"/>
            <p:cNvGrpSpPr/>
            <p:nvPr/>
          </p:nvGrpSpPr>
          <p:grpSpPr>
            <a:xfrm>
              <a:off x="11141835" y="4243640"/>
              <a:ext cx="2129400" cy="3073977"/>
              <a:chOff x="11141835" y="4243640"/>
              <a:chExt cx="2129400" cy="3073977"/>
            </a:xfrm>
          </p:grpSpPr>
          <p:sp>
            <p:nvSpPr>
              <p:cNvPr id="1224" name="Google Shape;1224;p19"/>
              <p:cNvSpPr/>
              <p:nvPr/>
            </p:nvSpPr>
            <p:spPr>
              <a:xfrm>
                <a:off x="12075993" y="5851817"/>
                <a:ext cx="200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5" name="Google Shape;1225;p19"/>
              <p:cNvSpPr/>
              <p:nvPr/>
            </p:nvSpPr>
            <p:spPr>
              <a:xfrm>
                <a:off x="11141835" y="4243640"/>
                <a:ext cx="2129400" cy="21159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26" name="Google Shape;1226;p19"/>
            <p:cNvGrpSpPr/>
            <p:nvPr/>
          </p:nvGrpSpPr>
          <p:grpSpPr>
            <a:xfrm>
              <a:off x="9498200" y="3581450"/>
              <a:ext cx="2496000" cy="3736175"/>
              <a:chOff x="9498200" y="3581450"/>
              <a:chExt cx="2496000" cy="3736175"/>
            </a:xfrm>
          </p:grpSpPr>
          <p:sp>
            <p:nvSpPr>
              <p:cNvPr id="1227" name="Google Shape;1227;p19"/>
              <p:cNvSpPr/>
              <p:nvPr/>
            </p:nvSpPr>
            <p:spPr>
              <a:xfrm>
                <a:off x="11141835" y="5272404"/>
                <a:ext cx="0" cy="47299"/>
              </a:xfrm>
              <a:custGeom>
                <a:avLst/>
                <a:gdLst/>
                <a:ahLst/>
                <a:cxnLst/>
                <a:rect l="l" t="t" r="r" b="b"/>
                <a:pathLst>
                  <a:path w="120000" h="4" extrusionOk="0">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ADC7C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8" name="Google Shape;1228;p19"/>
              <p:cNvSpPr/>
              <p:nvPr/>
            </p:nvSpPr>
            <p:spPr>
              <a:xfrm>
                <a:off x="10632226" y="5851825"/>
                <a:ext cx="251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9" name="Google Shape;1229;p19"/>
              <p:cNvSpPr/>
              <p:nvPr/>
            </p:nvSpPr>
            <p:spPr>
              <a:xfrm>
                <a:off x="9498200" y="3581450"/>
                <a:ext cx="2496000" cy="24822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230" name="Google Shape;1230;p19"/>
          <p:cNvGrpSpPr/>
          <p:nvPr/>
        </p:nvGrpSpPr>
        <p:grpSpPr>
          <a:xfrm>
            <a:off x="1084472" y="4424577"/>
            <a:ext cx="1814253" cy="580791"/>
            <a:chOff x="59847" y="4775427"/>
            <a:chExt cx="1814253" cy="580791"/>
          </a:xfrm>
        </p:grpSpPr>
        <p:sp>
          <p:nvSpPr>
            <p:cNvPr id="1231" name="Google Shape;1231;p19"/>
            <p:cNvSpPr/>
            <p:nvPr/>
          </p:nvSpPr>
          <p:spPr>
            <a:xfrm>
              <a:off x="781444" y="4775427"/>
              <a:ext cx="1092655" cy="580791"/>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2" name="Google Shape;1232;p19"/>
            <p:cNvSpPr/>
            <p:nvPr/>
          </p:nvSpPr>
          <p:spPr>
            <a:xfrm>
              <a:off x="59847" y="4841603"/>
              <a:ext cx="1092664" cy="44844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1233"/>
        <p:cNvGrpSpPr/>
        <p:nvPr/>
      </p:nvGrpSpPr>
      <p:grpSpPr>
        <a:xfrm>
          <a:off x="0" y="0"/>
          <a:ext cx="0" cy="0"/>
          <a:chOff x="0" y="0"/>
          <a:chExt cx="0" cy="0"/>
        </a:xfrm>
      </p:grpSpPr>
      <p:sp>
        <p:nvSpPr>
          <p:cNvPr id="1234" name="Google Shape;1234;p20"/>
          <p:cNvSpPr txBox="1">
            <a:spLocks noGrp="1"/>
          </p:cNvSpPr>
          <p:nvPr>
            <p:ph type="title"/>
          </p:nvPr>
        </p:nvSpPr>
        <p:spPr>
          <a:xfrm>
            <a:off x="4511125" y="1797875"/>
            <a:ext cx="2640600" cy="5640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35" name="Google Shape;1235;p20"/>
          <p:cNvSpPr txBox="1">
            <a:spLocks noGrp="1"/>
          </p:cNvSpPr>
          <p:nvPr>
            <p:ph type="subTitle" idx="1"/>
          </p:nvPr>
        </p:nvSpPr>
        <p:spPr>
          <a:xfrm>
            <a:off x="4511250" y="2361700"/>
            <a:ext cx="2640600" cy="120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236" name="Google Shape;1236;p20"/>
          <p:cNvGrpSpPr/>
          <p:nvPr/>
        </p:nvGrpSpPr>
        <p:grpSpPr>
          <a:xfrm>
            <a:off x="-2989850" y="-1071272"/>
            <a:ext cx="13131697" cy="2327826"/>
            <a:chOff x="-2989850" y="-1071272"/>
            <a:chExt cx="13131697" cy="2327826"/>
          </a:xfrm>
        </p:grpSpPr>
        <p:sp>
          <p:nvSpPr>
            <p:cNvPr id="1237" name="Google Shape;1237;p20"/>
            <p:cNvSpPr/>
            <p:nvPr/>
          </p:nvSpPr>
          <p:spPr>
            <a:xfrm rot="10800000">
              <a:off x="-2989850" y="-1071272"/>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238" name="Google Shape;1238;p20"/>
            <p:cNvSpPr/>
            <p:nvPr/>
          </p:nvSpPr>
          <p:spPr>
            <a:xfrm rot="-5400000">
              <a:off x="8007260" y="-1771361"/>
              <a:ext cx="730176" cy="3538996"/>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239" name="Google Shape;1239;p20"/>
          <p:cNvGrpSpPr/>
          <p:nvPr/>
        </p:nvGrpSpPr>
        <p:grpSpPr>
          <a:xfrm>
            <a:off x="170525" y="-193477"/>
            <a:ext cx="8973534" cy="5267435"/>
            <a:chOff x="170525" y="-193477"/>
            <a:chExt cx="8973534" cy="5267435"/>
          </a:xfrm>
        </p:grpSpPr>
        <p:grpSp>
          <p:nvGrpSpPr>
            <p:cNvPr id="1240" name="Google Shape;1240;p20"/>
            <p:cNvGrpSpPr/>
            <p:nvPr/>
          </p:nvGrpSpPr>
          <p:grpSpPr>
            <a:xfrm>
              <a:off x="8179440" y="1681492"/>
              <a:ext cx="964618" cy="1085904"/>
              <a:chOff x="10708015" y="1871783"/>
              <a:chExt cx="2463275" cy="2773700"/>
            </a:xfrm>
          </p:grpSpPr>
          <p:sp>
            <p:nvSpPr>
              <p:cNvPr id="1241" name="Google Shape;1241;p20"/>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close/>
                  </a:path>
                </a:pathLst>
              </a:custGeom>
              <a:solidFill>
                <a:srgbClr val="FFB85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2" name="Google Shape;1242;p20"/>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3" name="Google Shape;1243;p20"/>
              <p:cNvSpPr/>
              <p:nvPr/>
            </p:nvSpPr>
            <p:spPr>
              <a:xfrm>
                <a:off x="11308309" y="3838212"/>
                <a:ext cx="2700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4" name="Google Shape;1244;p20"/>
              <p:cNvSpPr/>
              <p:nvPr/>
            </p:nvSpPr>
            <p:spPr>
              <a:xfrm>
                <a:off x="12301899" y="3838212"/>
                <a:ext cx="2898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5" name="Google Shape;1245;p20"/>
              <p:cNvSpPr/>
              <p:nvPr/>
            </p:nvSpPr>
            <p:spPr>
              <a:xfrm>
                <a:off x="11763705" y="2699753"/>
                <a:ext cx="332100" cy="3321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6" name="Google Shape;1246;p20"/>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7" name="Google Shape;1247;p20"/>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8" name="Google Shape;1248;p20"/>
              <p:cNvSpPr/>
              <p:nvPr/>
            </p:nvSpPr>
            <p:spPr>
              <a:xfrm>
                <a:off x="11680905" y="3714016"/>
                <a:ext cx="434696" cy="683075"/>
              </a:xfrm>
              <a:custGeom>
                <a:avLst/>
                <a:gdLst/>
                <a:ahLst/>
                <a:cxnLst/>
                <a:rect l="l" t="t" r="r" b="b"/>
                <a:pathLst>
                  <a:path w="20" h="32" extrusionOk="0">
                    <a:moveTo>
                      <a:pt x="20" y="10"/>
                    </a:moveTo>
                    <a:cubicBezTo>
                      <a:pt x="20" y="4"/>
                      <a:pt x="16" y="0"/>
                      <a:pt x="10" y="0"/>
                    </a:cubicBezTo>
                    <a:cubicBezTo>
                      <a:pt x="5" y="0"/>
                      <a:pt x="0" y="4"/>
                      <a:pt x="0" y="10"/>
                    </a:cubicBezTo>
                    <a:cubicBezTo>
                      <a:pt x="0" y="32"/>
                      <a:pt x="0" y="32"/>
                      <a:pt x="0" y="32"/>
                    </a:cubicBezTo>
                    <a:cubicBezTo>
                      <a:pt x="20" y="32"/>
                      <a:pt x="20" y="32"/>
                      <a:pt x="20" y="32"/>
                    </a:cubicBezTo>
                    <a:lnTo>
                      <a:pt x="20"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9" name="Google Shape;1249;p20"/>
              <p:cNvSpPr/>
              <p:nvPr/>
            </p:nvSpPr>
            <p:spPr>
              <a:xfrm>
                <a:off x="11329009" y="3279332"/>
                <a:ext cx="2700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0" name="Google Shape;1250;p20"/>
              <p:cNvSpPr/>
              <p:nvPr/>
            </p:nvSpPr>
            <p:spPr>
              <a:xfrm>
                <a:off x="11329009" y="3279332"/>
                <a:ext cx="2700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1" name="Google Shape;1251;p20"/>
              <p:cNvSpPr/>
              <p:nvPr/>
            </p:nvSpPr>
            <p:spPr>
              <a:xfrm>
                <a:off x="12301899" y="3279332"/>
                <a:ext cx="3081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2" name="Google Shape;1252;p20"/>
              <p:cNvSpPr/>
              <p:nvPr/>
            </p:nvSpPr>
            <p:spPr>
              <a:xfrm>
                <a:off x="12301899" y="3279332"/>
                <a:ext cx="3081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3" name="Google Shape;1253;p20"/>
              <p:cNvSpPr/>
              <p:nvPr/>
            </p:nvSpPr>
            <p:spPr>
              <a:xfrm>
                <a:off x="11805104" y="3279332"/>
                <a:ext cx="308100" cy="308100"/>
              </a:xfrm>
              <a:prstGeom prst="rect">
                <a:avLst/>
              </a:prstGeom>
              <a:solidFill>
                <a:srgbClr val="7B5C3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4" name="Google Shape;1254;p20"/>
              <p:cNvSpPr/>
              <p:nvPr/>
            </p:nvSpPr>
            <p:spPr>
              <a:xfrm>
                <a:off x="11805104" y="3279332"/>
                <a:ext cx="3081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5" name="Google Shape;1255;p20"/>
              <p:cNvSpPr/>
              <p:nvPr/>
            </p:nvSpPr>
            <p:spPr>
              <a:xfrm>
                <a:off x="11432511" y="4045205"/>
                <a:ext cx="972890" cy="60027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56" name="Google Shape;1256;p20"/>
            <p:cNvGrpSpPr/>
            <p:nvPr/>
          </p:nvGrpSpPr>
          <p:grpSpPr>
            <a:xfrm>
              <a:off x="4826697" y="-193477"/>
              <a:ext cx="964531" cy="843109"/>
              <a:chOff x="11439477" y="3541727"/>
              <a:chExt cx="711306" cy="621762"/>
            </a:xfrm>
          </p:grpSpPr>
          <p:sp>
            <p:nvSpPr>
              <p:cNvPr id="1257" name="Google Shape;1257;p20"/>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8" name="Google Shape;1258;p20"/>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9" name="Google Shape;1259;p20"/>
              <p:cNvSpPr/>
              <p:nvPr/>
            </p:nvSpPr>
            <p:spPr>
              <a:xfrm>
                <a:off x="11628496"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0" name="Google Shape;1260;p20"/>
              <p:cNvSpPr/>
              <p:nvPr/>
            </p:nvSpPr>
            <p:spPr>
              <a:xfrm>
                <a:off x="11628496"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1" name="Google Shape;1261;p20"/>
              <p:cNvSpPr/>
              <p:nvPr/>
            </p:nvSpPr>
            <p:spPr>
              <a:xfrm>
                <a:off x="11872230"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2" name="Google Shape;1262;p20"/>
              <p:cNvSpPr/>
              <p:nvPr/>
            </p:nvSpPr>
            <p:spPr>
              <a:xfrm>
                <a:off x="11872230"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3" name="Google Shape;1263;p20"/>
              <p:cNvSpPr/>
              <p:nvPr/>
            </p:nvSpPr>
            <p:spPr>
              <a:xfrm>
                <a:off x="11752850" y="3740691"/>
                <a:ext cx="603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4" name="Google Shape;1264;p20"/>
              <p:cNvSpPr/>
              <p:nvPr/>
            </p:nvSpPr>
            <p:spPr>
              <a:xfrm>
                <a:off x="11484245" y="3541727"/>
                <a:ext cx="596900" cy="358135"/>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5" name="Google Shape;1265;p20"/>
              <p:cNvSpPr/>
              <p:nvPr/>
            </p:nvSpPr>
            <p:spPr>
              <a:xfrm>
                <a:off x="11727979" y="3919759"/>
                <a:ext cx="99483" cy="164145"/>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6" name="Google Shape;1266;p20"/>
              <p:cNvSpPr/>
              <p:nvPr/>
            </p:nvSpPr>
            <p:spPr>
              <a:xfrm>
                <a:off x="11912023" y="4019241"/>
                <a:ext cx="238760" cy="144249"/>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7" name="Google Shape;1267;p20"/>
              <p:cNvSpPr/>
              <p:nvPr/>
            </p:nvSpPr>
            <p:spPr>
              <a:xfrm>
                <a:off x="11439477" y="3969500"/>
                <a:ext cx="238760" cy="144249"/>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68" name="Google Shape;1268;p20"/>
            <p:cNvGrpSpPr/>
            <p:nvPr/>
          </p:nvGrpSpPr>
          <p:grpSpPr>
            <a:xfrm>
              <a:off x="8226697" y="2978973"/>
              <a:ext cx="870101" cy="775661"/>
              <a:chOff x="7948459" y="3158473"/>
              <a:chExt cx="870101" cy="775661"/>
            </a:xfrm>
          </p:grpSpPr>
          <p:sp>
            <p:nvSpPr>
              <p:cNvPr id="1269" name="Google Shape;1269;p20"/>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0" name="Google Shape;1270;p20"/>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1" name="Google Shape;1271;p20"/>
              <p:cNvSpPr/>
              <p:nvPr/>
            </p:nvSpPr>
            <p:spPr>
              <a:xfrm>
                <a:off x="8204768"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2" name="Google Shape;1272;p20"/>
              <p:cNvSpPr/>
              <p:nvPr/>
            </p:nvSpPr>
            <p:spPr>
              <a:xfrm>
                <a:off x="8535272"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3" name="Google Shape;1273;p20"/>
              <p:cNvSpPr/>
              <p:nvPr/>
            </p:nvSpPr>
            <p:spPr>
              <a:xfrm>
                <a:off x="8373392" y="3428268"/>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4" name="Google Shape;1274;p20"/>
              <p:cNvSpPr/>
              <p:nvPr/>
            </p:nvSpPr>
            <p:spPr>
              <a:xfrm>
                <a:off x="8009164" y="3158473"/>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5" name="Google Shape;1275;p20"/>
              <p:cNvSpPr/>
              <p:nvPr/>
            </p:nvSpPr>
            <p:spPr>
              <a:xfrm>
                <a:off x="8339667" y="3671084"/>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6" name="Google Shape;1276;p20"/>
              <p:cNvSpPr/>
              <p:nvPr/>
            </p:nvSpPr>
            <p:spPr>
              <a:xfrm>
                <a:off x="7948459" y="3738533"/>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77" name="Google Shape;1277;p20"/>
            <p:cNvGrpSpPr/>
            <p:nvPr/>
          </p:nvGrpSpPr>
          <p:grpSpPr>
            <a:xfrm>
              <a:off x="8179472" y="4230848"/>
              <a:ext cx="964531" cy="843110"/>
              <a:chOff x="8283972" y="3769048"/>
              <a:chExt cx="964531" cy="843110"/>
            </a:xfrm>
          </p:grpSpPr>
          <p:sp>
            <p:nvSpPr>
              <p:cNvPr id="1278" name="Google Shape;1278;p20"/>
              <p:cNvSpPr/>
              <p:nvPr/>
            </p:nvSpPr>
            <p:spPr>
              <a:xfrm>
                <a:off x="8589231" y="3805981"/>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9" name="Google Shape;1279;p20"/>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0" name="Google Shape;1280;p20"/>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1" name="Google Shape;1281;p20"/>
              <p:cNvSpPr/>
              <p:nvPr/>
            </p:nvSpPr>
            <p:spPr>
              <a:xfrm>
                <a:off x="8540281"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2" name="Google Shape;1282;p20"/>
              <p:cNvSpPr/>
              <p:nvPr/>
            </p:nvSpPr>
            <p:spPr>
              <a:xfrm>
                <a:off x="8870784"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3" name="Google Shape;1283;p20"/>
              <p:cNvSpPr/>
              <p:nvPr/>
            </p:nvSpPr>
            <p:spPr>
              <a:xfrm>
                <a:off x="8708905" y="403884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4" name="Google Shape;1284;p20"/>
              <p:cNvSpPr/>
              <p:nvPr/>
            </p:nvSpPr>
            <p:spPr>
              <a:xfrm>
                <a:off x="8344676" y="376904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5" name="Google Shape;1285;p20"/>
              <p:cNvSpPr/>
              <p:nvPr/>
            </p:nvSpPr>
            <p:spPr>
              <a:xfrm>
                <a:off x="8675180" y="428165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6" name="Google Shape;1286;p20"/>
              <p:cNvSpPr/>
              <p:nvPr/>
            </p:nvSpPr>
            <p:spPr>
              <a:xfrm>
                <a:off x="8924744" y="4416556"/>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7" name="Google Shape;1287;p20"/>
              <p:cNvSpPr/>
              <p:nvPr/>
            </p:nvSpPr>
            <p:spPr>
              <a:xfrm>
                <a:off x="8283972" y="434910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88" name="Google Shape;1288;p20"/>
            <p:cNvGrpSpPr/>
            <p:nvPr/>
          </p:nvGrpSpPr>
          <p:grpSpPr>
            <a:xfrm flipH="1">
              <a:off x="170525" y="1261540"/>
              <a:ext cx="542700" cy="686868"/>
              <a:chOff x="1091485" y="3609090"/>
              <a:chExt cx="542700" cy="686868"/>
            </a:xfrm>
          </p:grpSpPr>
          <p:sp>
            <p:nvSpPr>
              <p:cNvPr id="1289" name="Google Shape;1289;p20"/>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0" name="Google Shape;1290;p20"/>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1" name="Google Shape;1291;p20"/>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2" name="Google Shape;1292;p20"/>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3" name="Google Shape;1293;p20"/>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4" name="Google Shape;1294;p20"/>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295" name="Google Shape;1295;p20"/>
            <p:cNvGrpSpPr/>
            <p:nvPr/>
          </p:nvGrpSpPr>
          <p:grpSpPr>
            <a:xfrm flipH="1">
              <a:off x="5962187" y="-115360"/>
              <a:ext cx="542700" cy="686868"/>
              <a:chOff x="1091485" y="3609090"/>
              <a:chExt cx="542700" cy="686868"/>
            </a:xfrm>
          </p:grpSpPr>
          <p:sp>
            <p:nvSpPr>
              <p:cNvPr id="1296" name="Google Shape;1296;p20"/>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7" name="Google Shape;1297;p20"/>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8" name="Google Shape;1298;p20"/>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9" name="Google Shape;1299;p20"/>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0" name="Google Shape;1300;p20"/>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1" name="Google Shape;1301;p20"/>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302" name="Google Shape;1302;p20"/>
          <p:cNvGrpSpPr/>
          <p:nvPr/>
        </p:nvGrpSpPr>
        <p:grpSpPr>
          <a:xfrm>
            <a:off x="7" y="4370718"/>
            <a:ext cx="629286" cy="772793"/>
            <a:chOff x="1322800" y="5127200"/>
            <a:chExt cx="2361300" cy="2898700"/>
          </a:xfrm>
        </p:grpSpPr>
        <p:sp>
          <p:nvSpPr>
            <p:cNvPr id="1303" name="Google Shape;1303;p2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04" name="Google Shape;1304;p2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05" name="Google Shape;1305;p2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06" name="Google Shape;1306;p2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9"/>
        <p:cNvGrpSpPr/>
        <p:nvPr/>
      </p:nvGrpSpPr>
      <p:grpSpPr>
        <a:xfrm>
          <a:off x="0" y="0"/>
          <a:ext cx="0" cy="0"/>
          <a:chOff x="0" y="0"/>
          <a:chExt cx="0" cy="0"/>
        </a:xfrm>
      </p:grpSpPr>
      <p:sp>
        <p:nvSpPr>
          <p:cNvPr id="70" name="Google Shape;70;p3"/>
          <p:cNvSpPr txBox="1">
            <a:spLocks noGrp="1"/>
          </p:cNvSpPr>
          <p:nvPr>
            <p:ph type="title"/>
          </p:nvPr>
        </p:nvSpPr>
        <p:spPr>
          <a:xfrm>
            <a:off x="751650" y="2054806"/>
            <a:ext cx="4853700" cy="7254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71" name="Google Shape;71;p3"/>
          <p:cNvSpPr txBox="1">
            <a:spLocks noGrp="1"/>
          </p:cNvSpPr>
          <p:nvPr>
            <p:ph type="subTitle" idx="1"/>
          </p:nvPr>
        </p:nvSpPr>
        <p:spPr>
          <a:xfrm>
            <a:off x="751650" y="2792775"/>
            <a:ext cx="4853700" cy="3657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1600"/>
              </a:spcBef>
              <a:spcAft>
                <a:spcPts val="0"/>
              </a:spcAft>
              <a:buClr>
                <a:schemeClr val="lt1"/>
              </a:buClr>
              <a:buSzPts val="1400"/>
              <a:buNone/>
              <a:defRPr>
                <a:solidFill>
                  <a:schemeClr val="lt1"/>
                </a:solidFill>
              </a:defRPr>
            </a:lvl3pPr>
            <a:lvl4pPr lvl="3" algn="ctr" rtl="0">
              <a:lnSpc>
                <a:spcPct val="100000"/>
              </a:lnSpc>
              <a:spcBef>
                <a:spcPts val="1600"/>
              </a:spcBef>
              <a:spcAft>
                <a:spcPts val="0"/>
              </a:spcAft>
              <a:buClr>
                <a:schemeClr val="lt1"/>
              </a:buClr>
              <a:buSzPts val="1400"/>
              <a:buNone/>
              <a:defRPr>
                <a:solidFill>
                  <a:schemeClr val="lt1"/>
                </a:solidFill>
              </a:defRPr>
            </a:lvl4pPr>
            <a:lvl5pPr lvl="4" algn="ctr" rtl="0">
              <a:lnSpc>
                <a:spcPct val="100000"/>
              </a:lnSpc>
              <a:spcBef>
                <a:spcPts val="1600"/>
              </a:spcBef>
              <a:spcAft>
                <a:spcPts val="0"/>
              </a:spcAft>
              <a:buClr>
                <a:schemeClr val="lt1"/>
              </a:buClr>
              <a:buSzPts val="1400"/>
              <a:buNone/>
              <a:defRPr>
                <a:solidFill>
                  <a:schemeClr val="lt1"/>
                </a:solidFill>
              </a:defRPr>
            </a:lvl5pPr>
            <a:lvl6pPr lvl="5" algn="ctr" rtl="0">
              <a:lnSpc>
                <a:spcPct val="100000"/>
              </a:lnSpc>
              <a:spcBef>
                <a:spcPts val="1600"/>
              </a:spcBef>
              <a:spcAft>
                <a:spcPts val="0"/>
              </a:spcAft>
              <a:buClr>
                <a:schemeClr val="lt1"/>
              </a:buClr>
              <a:buSzPts val="1400"/>
              <a:buNone/>
              <a:defRPr>
                <a:solidFill>
                  <a:schemeClr val="lt1"/>
                </a:solidFill>
              </a:defRPr>
            </a:lvl6pPr>
            <a:lvl7pPr lvl="6" algn="ctr" rtl="0">
              <a:lnSpc>
                <a:spcPct val="100000"/>
              </a:lnSpc>
              <a:spcBef>
                <a:spcPts val="1600"/>
              </a:spcBef>
              <a:spcAft>
                <a:spcPts val="0"/>
              </a:spcAft>
              <a:buClr>
                <a:schemeClr val="lt1"/>
              </a:buClr>
              <a:buSzPts val="1400"/>
              <a:buNone/>
              <a:defRPr>
                <a:solidFill>
                  <a:schemeClr val="lt1"/>
                </a:solidFill>
              </a:defRPr>
            </a:lvl7pPr>
            <a:lvl8pPr lvl="7" algn="ctr" rtl="0">
              <a:lnSpc>
                <a:spcPct val="100000"/>
              </a:lnSpc>
              <a:spcBef>
                <a:spcPts val="1600"/>
              </a:spcBef>
              <a:spcAft>
                <a:spcPts val="0"/>
              </a:spcAft>
              <a:buClr>
                <a:schemeClr val="lt1"/>
              </a:buClr>
              <a:buSzPts val="1400"/>
              <a:buNone/>
              <a:defRPr>
                <a:solidFill>
                  <a:schemeClr val="lt1"/>
                </a:solidFill>
              </a:defRPr>
            </a:lvl8pPr>
            <a:lvl9pPr lvl="8" algn="ctr" rtl="0">
              <a:lnSpc>
                <a:spcPct val="100000"/>
              </a:lnSpc>
              <a:spcBef>
                <a:spcPts val="1600"/>
              </a:spcBef>
              <a:spcAft>
                <a:spcPts val="1600"/>
              </a:spcAft>
              <a:buClr>
                <a:schemeClr val="lt1"/>
              </a:buClr>
              <a:buSzPts val="1400"/>
              <a:buNone/>
              <a:defRPr>
                <a:solidFill>
                  <a:schemeClr val="lt1"/>
                </a:solidFill>
              </a:defRPr>
            </a:lvl9pPr>
          </a:lstStyle>
          <a:p>
            <a:endParaRPr/>
          </a:p>
        </p:txBody>
      </p:sp>
      <p:sp>
        <p:nvSpPr>
          <p:cNvPr id="72" name="Google Shape;72;p3"/>
          <p:cNvSpPr txBox="1">
            <a:spLocks noGrp="1"/>
          </p:cNvSpPr>
          <p:nvPr>
            <p:ph type="title" idx="2" hasCustomPrompt="1"/>
          </p:nvPr>
        </p:nvSpPr>
        <p:spPr>
          <a:xfrm>
            <a:off x="845525" y="1019850"/>
            <a:ext cx="964500" cy="9132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9600"/>
              <a:buNone/>
              <a:defRPr sz="5000">
                <a:solidFill>
                  <a:schemeClr val="lt1"/>
                </a:solidFill>
              </a:defRPr>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grpSp>
        <p:nvGrpSpPr>
          <p:cNvPr id="73" name="Google Shape;73;p3"/>
          <p:cNvGrpSpPr/>
          <p:nvPr/>
        </p:nvGrpSpPr>
        <p:grpSpPr>
          <a:xfrm>
            <a:off x="59847" y="4775427"/>
            <a:ext cx="1814253" cy="580791"/>
            <a:chOff x="59847" y="4775427"/>
            <a:chExt cx="1814253" cy="580791"/>
          </a:xfrm>
        </p:grpSpPr>
        <p:sp>
          <p:nvSpPr>
            <p:cNvPr id="74" name="Google Shape;74;p3"/>
            <p:cNvSpPr/>
            <p:nvPr/>
          </p:nvSpPr>
          <p:spPr>
            <a:xfrm>
              <a:off x="781444" y="4775427"/>
              <a:ext cx="1092655" cy="580791"/>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 name="Google Shape;75;p3"/>
            <p:cNvSpPr/>
            <p:nvPr/>
          </p:nvSpPr>
          <p:spPr>
            <a:xfrm>
              <a:off x="59847" y="4841603"/>
              <a:ext cx="1092664" cy="44844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6" name="Google Shape;76;p3"/>
          <p:cNvGrpSpPr/>
          <p:nvPr/>
        </p:nvGrpSpPr>
        <p:grpSpPr>
          <a:xfrm>
            <a:off x="6294120" y="201215"/>
            <a:ext cx="2962249" cy="5058021"/>
            <a:chOff x="6294120" y="201215"/>
            <a:chExt cx="2962249" cy="5058021"/>
          </a:xfrm>
        </p:grpSpPr>
        <p:grpSp>
          <p:nvGrpSpPr>
            <p:cNvPr id="77" name="Google Shape;77;p3"/>
            <p:cNvGrpSpPr/>
            <p:nvPr/>
          </p:nvGrpSpPr>
          <p:grpSpPr>
            <a:xfrm>
              <a:off x="8185582" y="201215"/>
              <a:ext cx="1070787" cy="1060326"/>
              <a:chOff x="9498200" y="3581450"/>
              <a:chExt cx="3773035" cy="3736175"/>
            </a:xfrm>
          </p:grpSpPr>
          <p:grpSp>
            <p:nvGrpSpPr>
              <p:cNvPr id="78" name="Google Shape;78;p3"/>
              <p:cNvGrpSpPr/>
              <p:nvPr/>
            </p:nvGrpSpPr>
            <p:grpSpPr>
              <a:xfrm>
                <a:off x="11141835" y="4243640"/>
                <a:ext cx="2129400" cy="3073977"/>
                <a:chOff x="11141835" y="4243640"/>
                <a:chExt cx="2129400" cy="3073977"/>
              </a:xfrm>
            </p:grpSpPr>
            <p:sp>
              <p:nvSpPr>
                <p:cNvPr id="79" name="Google Shape;79;p3"/>
                <p:cNvSpPr/>
                <p:nvPr/>
              </p:nvSpPr>
              <p:spPr>
                <a:xfrm>
                  <a:off x="12075993" y="5851817"/>
                  <a:ext cx="200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 name="Google Shape;80;p3"/>
                <p:cNvSpPr/>
                <p:nvPr/>
              </p:nvSpPr>
              <p:spPr>
                <a:xfrm>
                  <a:off x="11141835" y="4243640"/>
                  <a:ext cx="2129400" cy="21159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81" name="Google Shape;81;p3"/>
              <p:cNvGrpSpPr/>
              <p:nvPr/>
            </p:nvGrpSpPr>
            <p:grpSpPr>
              <a:xfrm>
                <a:off x="9498200" y="3581450"/>
                <a:ext cx="2496000" cy="3736175"/>
                <a:chOff x="9498200" y="3581450"/>
                <a:chExt cx="2496000" cy="3736175"/>
              </a:xfrm>
            </p:grpSpPr>
            <p:sp>
              <p:nvSpPr>
                <p:cNvPr id="82" name="Google Shape;82;p3"/>
                <p:cNvSpPr/>
                <p:nvPr/>
              </p:nvSpPr>
              <p:spPr>
                <a:xfrm>
                  <a:off x="11141835" y="5272404"/>
                  <a:ext cx="0" cy="47299"/>
                </a:xfrm>
                <a:custGeom>
                  <a:avLst/>
                  <a:gdLst/>
                  <a:ahLst/>
                  <a:cxnLst/>
                  <a:rect l="l" t="t" r="r" b="b"/>
                  <a:pathLst>
                    <a:path w="120000" h="4" extrusionOk="0">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ADC7C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 name="Google Shape;83;p3"/>
                <p:cNvSpPr/>
                <p:nvPr/>
              </p:nvSpPr>
              <p:spPr>
                <a:xfrm>
                  <a:off x="10632226" y="5851825"/>
                  <a:ext cx="251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 name="Google Shape;84;p3"/>
                <p:cNvSpPr/>
                <p:nvPr/>
              </p:nvSpPr>
              <p:spPr>
                <a:xfrm>
                  <a:off x="9498200" y="3581450"/>
                  <a:ext cx="2496000" cy="24822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85" name="Google Shape;85;p3"/>
            <p:cNvGrpSpPr/>
            <p:nvPr/>
          </p:nvGrpSpPr>
          <p:grpSpPr>
            <a:xfrm>
              <a:off x="6294120" y="4486443"/>
              <a:ext cx="629286" cy="772793"/>
              <a:chOff x="1322800" y="5127200"/>
              <a:chExt cx="2361300" cy="2898700"/>
            </a:xfrm>
          </p:grpSpPr>
          <p:sp>
            <p:nvSpPr>
              <p:cNvPr id="86" name="Google Shape;86;p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7" name="Google Shape;87;p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8" name="Google Shape;88;p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89" name="Google Shape;89;p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90" name="Google Shape;90;p3"/>
          <p:cNvGrpSpPr/>
          <p:nvPr/>
        </p:nvGrpSpPr>
        <p:grpSpPr>
          <a:xfrm>
            <a:off x="4725672" y="-271602"/>
            <a:ext cx="4522831" cy="4883760"/>
            <a:chOff x="4725672" y="-271602"/>
            <a:chExt cx="4522831" cy="4883760"/>
          </a:xfrm>
        </p:grpSpPr>
        <p:grpSp>
          <p:nvGrpSpPr>
            <p:cNvPr id="91" name="Google Shape;91;p3"/>
            <p:cNvGrpSpPr/>
            <p:nvPr/>
          </p:nvGrpSpPr>
          <p:grpSpPr>
            <a:xfrm>
              <a:off x="4725672" y="-271602"/>
              <a:ext cx="964531" cy="843109"/>
              <a:chOff x="11439477" y="3541727"/>
              <a:chExt cx="711306" cy="621762"/>
            </a:xfrm>
          </p:grpSpPr>
          <p:sp>
            <p:nvSpPr>
              <p:cNvPr id="92" name="Google Shape;92;p3"/>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3"/>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3"/>
              <p:cNvSpPr/>
              <p:nvPr/>
            </p:nvSpPr>
            <p:spPr>
              <a:xfrm>
                <a:off x="11628496"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3"/>
              <p:cNvSpPr/>
              <p:nvPr/>
            </p:nvSpPr>
            <p:spPr>
              <a:xfrm>
                <a:off x="11628496"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3"/>
              <p:cNvSpPr/>
              <p:nvPr/>
            </p:nvSpPr>
            <p:spPr>
              <a:xfrm>
                <a:off x="11872230"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3"/>
              <p:cNvSpPr/>
              <p:nvPr/>
            </p:nvSpPr>
            <p:spPr>
              <a:xfrm>
                <a:off x="11872230"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 name="Google Shape;98;p3"/>
              <p:cNvSpPr/>
              <p:nvPr/>
            </p:nvSpPr>
            <p:spPr>
              <a:xfrm>
                <a:off x="11752850" y="3740691"/>
                <a:ext cx="603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 name="Google Shape;99;p3"/>
              <p:cNvSpPr/>
              <p:nvPr/>
            </p:nvSpPr>
            <p:spPr>
              <a:xfrm>
                <a:off x="11484245" y="3541727"/>
                <a:ext cx="596900" cy="358135"/>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 name="Google Shape;100;p3"/>
              <p:cNvSpPr/>
              <p:nvPr/>
            </p:nvSpPr>
            <p:spPr>
              <a:xfrm>
                <a:off x="11727979" y="3919759"/>
                <a:ext cx="99483" cy="164145"/>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Google Shape;101;p3"/>
              <p:cNvSpPr/>
              <p:nvPr/>
            </p:nvSpPr>
            <p:spPr>
              <a:xfrm>
                <a:off x="11912023" y="4019241"/>
                <a:ext cx="238760" cy="144249"/>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Google Shape;102;p3"/>
              <p:cNvSpPr/>
              <p:nvPr/>
            </p:nvSpPr>
            <p:spPr>
              <a:xfrm>
                <a:off x="11439477" y="3969500"/>
                <a:ext cx="238760" cy="144249"/>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3" name="Google Shape;103;p3"/>
            <p:cNvGrpSpPr/>
            <p:nvPr/>
          </p:nvGrpSpPr>
          <p:grpSpPr>
            <a:xfrm>
              <a:off x="8283972" y="3769048"/>
              <a:ext cx="964531" cy="843110"/>
              <a:chOff x="8283972" y="3769048"/>
              <a:chExt cx="964531" cy="843110"/>
            </a:xfrm>
          </p:grpSpPr>
          <p:sp>
            <p:nvSpPr>
              <p:cNvPr id="104" name="Google Shape;104;p3"/>
              <p:cNvSpPr/>
              <p:nvPr/>
            </p:nvSpPr>
            <p:spPr>
              <a:xfrm>
                <a:off x="8589231" y="3805981"/>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Google Shape;105;p3"/>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Google Shape;106;p3"/>
              <p:cNvSpPr/>
              <p:nvPr/>
            </p:nvSpPr>
            <p:spPr>
              <a:xfrm>
                <a:off x="8459341" y="3856732"/>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107;p3"/>
              <p:cNvSpPr/>
              <p:nvPr/>
            </p:nvSpPr>
            <p:spPr>
              <a:xfrm>
                <a:off x="8540281"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3"/>
              <p:cNvSpPr/>
              <p:nvPr/>
            </p:nvSpPr>
            <p:spPr>
              <a:xfrm>
                <a:off x="8870784" y="4295149"/>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Google Shape;109;p3"/>
              <p:cNvSpPr/>
              <p:nvPr/>
            </p:nvSpPr>
            <p:spPr>
              <a:xfrm>
                <a:off x="8708905" y="4038843"/>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Google Shape;110;p3"/>
              <p:cNvSpPr/>
              <p:nvPr/>
            </p:nvSpPr>
            <p:spPr>
              <a:xfrm>
                <a:off x="8344676" y="3769048"/>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 name="Google Shape;111;p3"/>
              <p:cNvSpPr/>
              <p:nvPr/>
            </p:nvSpPr>
            <p:spPr>
              <a:xfrm>
                <a:off x="8675180" y="4281659"/>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112;p3"/>
              <p:cNvSpPr/>
              <p:nvPr/>
            </p:nvSpPr>
            <p:spPr>
              <a:xfrm>
                <a:off x="8924744" y="4416556"/>
                <a:ext cx="323759" cy="195601"/>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3"/>
              <p:cNvSpPr/>
              <p:nvPr/>
            </p:nvSpPr>
            <p:spPr>
              <a:xfrm>
                <a:off x="8283972" y="4349108"/>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4" name="Google Shape;114;p3"/>
            <p:cNvGrpSpPr/>
            <p:nvPr/>
          </p:nvGrpSpPr>
          <p:grpSpPr>
            <a:xfrm flipH="1">
              <a:off x="6337413" y="-115360"/>
              <a:ext cx="542700" cy="686868"/>
              <a:chOff x="1091485" y="3609090"/>
              <a:chExt cx="542700" cy="686868"/>
            </a:xfrm>
          </p:grpSpPr>
          <p:sp>
            <p:nvSpPr>
              <p:cNvPr id="115" name="Google Shape;115;p3"/>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3"/>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3"/>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3"/>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 name="Google Shape;119;p3"/>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 name="Google Shape;120;p3"/>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3">
  <p:cSld name="CUSTOM_4_1_1">
    <p:spTree>
      <p:nvGrpSpPr>
        <p:cNvPr id="1" name="Shape 1307"/>
        <p:cNvGrpSpPr/>
        <p:nvPr/>
      </p:nvGrpSpPr>
      <p:grpSpPr>
        <a:xfrm>
          <a:off x="0" y="0"/>
          <a:ext cx="0" cy="0"/>
          <a:chOff x="0" y="0"/>
          <a:chExt cx="0" cy="0"/>
        </a:xfrm>
      </p:grpSpPr>
      <p:sp>
        <p:nvSpPr>
          <p:cNvPr id="1308" name="Google Shape;1308;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09" name="Google Shape;1309;p21"/>
          <p:cNvSpPr txBox="1">
            <a:spLocks noGrp="1"/>
          </p:cNvSpPr>
          <p:nvPr>
            <p:ph type="subTitle" idx="1"/>
          </p:nvPr>
        </p:nvSpPr>
        <p:spPr>
          <a:xfrm>
            <a:off x="713225" y="1089650"/>
            <a:ext cx="7704000" cy="831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1600"/>
              </a:spcBef>
              <a:spcAft>
                <a:spcPts val="0"/>
              </a:spcAft>
              <a:buSzPts val="1400"/>
              <a:buChar char="■"/>
              <a:defRPr/>
            </a:lvl3pPr>
            <a:lvl4pPr lvl="3" rtl="0">
              <a:lnSpc>
                <a:spcPct val="100000"/>
              </a:lnSpc>
              <a:spcBef>
                <a:spcPts val="1600"/>
              </a:spcBef>
              <a:spcAft>
                <a:spcPts val="0"/>
              </a:spcAft>
              <a:buSzPts val="1400"/>
              <a:buChar char="●"/>
              <a:defRPr/>
            </a:lvl4pPr>
            <a:lvl5pPr lvl="4" rtl="0">
              <a:lnSpc>
                <a:spcPct val="100000"/>
              </a:lnSpc>
              <a:spcBef>
                <a:spcPts val="1600"/>
              </a:spcBef>
              <a:spcAft>
                <a:spcPts val="0"/>
              </a:spcAft>
              <a:buSzPts val="1400"/>
              <a:buChar char="○"/>
              <a:defRPr/>
            </a:lvl5pPr>
            <a:lvl6pPr lvl="5" rtl="0">
              <a:lnSpc>
                <a:spcPct val="100000"/>
              </a:lnSpc>
              <a:spcBef>
                <a:spcPts val="1600"/>
              </a:spcBef>
              <a:spcAft>
                <a:spcPts val="0"/>
              </a:spcAft>
              <a:buSzPts val="1400"/>
              <a:buChar char="■"/>
              <a:defRPr/>
            </a:lvl6pPr>
            <a:lvl7pPr lvl="6" rtl="0">
              <a:lnSpc>
                <a:spcPct val="100000"/>
              </a:lnSpc>
              <a:spcBef>
                <a:spcPts val="1600"/>
              </a:spcBef>
              <a:spcAft>
                <a:spcPts val="0"/>
              </a:spcAft>
              <a:buSzPts val="1400"/>
              <a:buChar char="●"/>
              <a:defRPr/>
            </a:lvl7pPr>
            <a:lvl8pPr lvl="7" rtl="0">
              <a:lnSpc>
                <a:spcPct val="100000"/>
              </a:lnSpc>
              <a:spcBef>
                <a:spcPts val="1600"/>
              </a:spcBef>
              <a:spcAft>
                <a:spcPts val="0"/>
              </a:spcAft>
              <a:buSzPts val="1400"/>
              <a:buChar char="○"/>
              <a:defRPr/>
            </a:lvl8pPr>
            <a:lvl9pPr lvl="8" rtl="0">
              <a:lnSpc>
                <a:spcPct val="100000"/>
              </a:lnSpc>
              <a:spcBef>
                <a:spcPts val="1600"/>
              </a:spcBef>
              <a:spcAft>
                <a:spcPts val="1600"/>
              </a:spcAft>
              <a:buSzPts val="1400"/>
              <a:buChar char="■"/>
              <a:defRPr/>
            </a:lvl9pPr>
          </a:lstStyle>
          <a:p>
            <a:endParaRPr/>
          </a:p>
        </p:txBody>
      </p:sp>
      <p:grpSp>
        <p:nvGrpSpPr>
          <p:cNvPr id="1310" name="Google Shape;1310;p21"/>
          <p:cNvGrpSpPr/>
          <p:nvPr/>
        </p:nvGrpSpPr>
        <p:grpSpPr>
          <a:xfrm>
            <a:off x="-3687786" y="-2330174"/>
            <a:ext cx="19493549" cy="9624051"/>
            <a:chOff x="-3687786" y="-2330174"/>
            <a:chExt cx="19493549" cy="9624051"/>
          </a:xfrm>
        </p:grpSpPr>
        <p:sp>
          <p:nvSpPr>
            <p:cNvPr id="1311" name="Google Shape;1311;p21"/>
            <p:cNvSpPr/>
            <p:nvPr/>
          </p:nvSpPr>
          <p:spPr>
            <a:xfrm rot="10800000">
              <a:off x="6630439" y="3723101"/>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312" name="Google Shape;1312;p21"/>
            <p:cNvSpPr/>
            <p:nvPr/>
          </p:nvSpPr>
          <p:spPr>
            <a:xfrm rot="10800000">
              <a:off x="-3687786" y="-2330174"/>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313" name="Google Shape;1313;p21"/>
          <p:cNvGrpSpPr/>
          <p:nvPr/>
        </p:nvGrpSpPr>
        <p:grpSpPr>
          <a:xfrm>
            <a:off x="232223" y="3277734"/>
            <a:ext cx="4411674" cy="1770973"/>
            <a:chOff x="232223" y="3277734"/>
            <a:chExt cx="4411674" cy="1770973"/>
          </a:xfrm>
        </p:grpSpPr>
        <p:grpSp>
          <p:nvGrpSpPr>
            <p:cNvPr id="1314" name="Google Shape;1314;p21"/>
            <p:cNvGrpSpPr/>
            <p:nvPr/>
          </p:nvGrpSpPr>
          <p:grpSpPr>
            <a:xfrm>
              <a:off x="1405197" y="4960710"/>
              <a:ext cx="101899" cy="78740"/>
              <a:chOff x="-900303" y="4211560"/>
              <a:chExt cx="101899" cy="78740"/>
            </a:xfrm>
          </p:grpSpPr>
          <p:sp>
            <p:nvSpPr>
              <p:cNvPr id="1315" name="Google Shape;1315;p21"/>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6" name="Google Shape;1316;p21"/>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7" name="Google Shape;1317;p21"/>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18" name="Google Shape;1318;p21"/>
            <p:cNvGrpSpPr/>
            <p:nvPr/>
          </p:nvGrpSpPr>
          <p:grpSpPr>
            <a:xfrm>
              <a:off x="2411130" y="4915605"/>
              <a:ext cx="50950" cy="69477"/>
              <a:chOff x="-400070" y="4702530"/>
              <a:chExt cx="50950" cy="69477"/>
            </a:xfrm>
          </p:grpSpPr>
          <p:sp>
            <p:nvSpPr>
              <p:cNvPr id="1319" name="Google Shape;1319;p21"/>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0" name="Google Shape;1320;p21"/>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21" name="Google Shape;1321;p21"/>
            <p:cNvGrpSpPr/>
            <p:nvPr/>
          </p:nvGrpSpPr>
          <p:grpSpPr>
            <a:xfrm>
              <a:off x="348014" y="3967768"/>
              <a:ext cx="115795" cy="69477"/>
              <a:chOff x="-1400536" y="4600630"/>
              <a:chExt cx="115795" cy="69477"/>
            </a:xfrm>
          </p:grpSpPr>
          <p:sp>
            <p:nvSpPr>
              <p:cNvPr id="1322" name="Google Shape;1322;p21"/>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3" name="Google Shape;1323;p21"/>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4" name="Google Shape;1324;p21"/>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25" name="Google Shape;1325;p21"/>
            <p:cNvGrpSpPr/>
            <p:nvPr/>
          </p:nvGrpSpPr>
          <p:grpSpPr>
            <a:xfrm>
              <a:off x="232223" y="4915588"/>
              <a:ext cx="115795" cy="69477"/>
              <a:chOff x="-1326427" y="5151813"/>
              <a:chExt cx="115795" cy="69477"/>
            </a:xfrm>
          </p:grpSpPr>
          <p:sp>
            <p:nvSpPr>
              <p:cNvPr id="1326" name="Google Shape;1326;p21"/>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7" name="Google Shape;1327;p21"/>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8" name="Google Shape;1328;p21"/>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29" name="Google Shape;1329;p21"/>
            <p:cNvGrpSpPr/>
            <p:nvPr/>
          </p:nvGrpSpPr>
          <p:grpSpPr>
            <a:xfrm>
              <a:off x="2999124" y="4822953"/>
              <a:ext cx="101899" cy="101899"/>
              <a:chOff x="81636" y="4369041"/>
              <a:chExt cx="101899" cy="101899"/>
            </a:xfrm>
          </p:grpSpPr>
          <p:sp>
            <p:nvSpPr>
              <p:cNvPr id="1330" name="Google Shape;1330;p21"/>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1" name="Google Shape;1331;p21"/>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2" name="Google Shape;1332;p21"/>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33" name="Google Shape;1333;p21"/>
            <p:cNvGrpSpPr/>
            <p:nvPr/>
          </p:nvGrpSpPr>
          <p:grpSpPr>
            <a:xfrm>
              <a:off x="3768249" y="4951440"/>
              <a:ext cx="55581" cy="97268"/>
              <a:chOff x="294699" y="4572840"/>
              <a:chExt cx="55581" cy="97268"/>
            </a:xfrm>
          </p:grpSpPr>
          <p:sp>
            <p:nvSpPr>
              <p:cNvPr id="1334" name="Google Shape;1334;p21"/>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5" name="Google Shape;1335;p21"/>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36" name="Google Shape;1336;p21"/>
            <p:cNvGrpSpPr/>
            <p:nvPr/>
          </p:nvGrpSpPr>
          <p:grpSpPr>
            <a:xfrm>
              <a:off x="770704" y="4764052"/>
              <a:ext cx="106531" cy="111163"/>
              <a:chOff x="-571446" y="5434352"/>
              <a:chExt cx="106531" cy="111163"/>
            </a:xfrm>
          </p:grpSpPr>
          <p:sp>
            <p:nvSpPr>
              <p:cNvPr id="1337" name="Google Shape;1337;p21"/>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8" name="Google Shape;1338;p21"/>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9" name="Google Shape;1339;p21"/>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40" name="Google Shape;1340;p21"/>
            <p:cNvGrpSpPr/>
            <p:nvPr/>
          </p:nvGrpSpPr>
          <p:grpSpPr>
            <a:xfrm>
              <a:off x="1709756" y="4605271"/>
              <a:ext cx="60213" cy="83372"/>
              <a:chOff x="-877144" y="4790534"/>
              <a:chExt cx="60213" cy="83372"/>
            </a:xfrm>
          </p:grpSpPr>
          <p:sp>
            <p:nvSpPr>
              <p:cNvPr id="1341" name="Google Shape;1341;p21"/>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2" name="Google Shape;1342;p21"/>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43" name="Google Shape;1343;p21"/>
            <p:cNvGrpSpPr/>
            <p:nvPr/>
          </p:nvGrpSpPr>
          <p:grpSpPr>
            <a:xfrm>
              <a:off x="4060924" y="4609898"/>
              <a:ext cx="115795" cy="74109"/>
              <a:chOff x="618924" y="4160610"/>
              <a:chExt cx="115795" cy="74109"/>
            </a:xfrm>
          </p:grpSpPr>
          <p:sp>
            <p:nvSpPr>
              <p:cNvPr id="1344" name="Google Shape;1344;p21"/>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5" name="Google Shape;1345;p21"/>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6" name="Google Shape;1346;p21"/>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47" name="Google Shape;1347;p21"/>
            <p:cNvGrpSpPr/>
            <p:nvPr/>
          </p:nvGrpSpPr>
          <p:grpSpPr>
            <a:xfrm>
              <a:off x="4588315" y="4695580"/>
              <a:ext cx="55581" cy="83372"/>
              <a:chOff x="1568440" y="4924855"/>
              <a:chExt cx="55581" cy="83372"/>
            </a:xfrm>
          </p:grpSpPr>
          <p:sp>
            <p:nvSpPr>
              <p:cNvPr id="1348" name="Google Shape;1348;p21"/>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9" name="Google Shape;1349;p21"/>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50" name="Google Shape;1350;p21"/>
            <p:cNvGrpSpPr/>
            <p:nvPr/>
          </p:nvGrpSpPr>
          <p:grpSpPr>
            <a:xfrm>
              <a:off x="232235" y="3277734"/>
              <a:ext cx="69477" cy="106531"/>
              <a:chOff x="-1437590" y="4151347"/>
              <a:chExt cx="69477" cy="106531"/>
            </a:xfrm>
          </p:grpSpPr>
          <p:sp>
            <p:nvSpPr>
              <p:cNvPr id="1351" name="Google Shape;1351;p21"/>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2" name="Google Shape;1352;p21"/>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353" name="Google Shape;1353;p21"/>
          <p:cNvGrpSpPr/>
          <p:nvPr/>
        </p:nvGrpSpPr>
        <p:grpSpPr>
          <a:xfrm>
            <a:off x="8144392" y="-178192"/>
            <a:ext cx="1499763" cy="1499425"/>
            <a:chOff x="7149762" y="3231951"/>
            <a:chExt cx="1864449" cy="1864029"/>
          </a:xfrm>
        </p:grpSpPr>
        <p:grpSp>
          <p:nvGrpSpPr>
            <p:cNvPr id="1354" name="Google Shape;1354;p21"/>
            <p:cNvGrpSpPr/>
            <p:nvPr/>
          </p:nvGrpSpPr>
          <p:grpSpPr>
            <a:xfrm>
              <a:off x="7149762" y="3522476"/>
              <a:ext cx="782299" cy="960629"/>
              <a:chOff x="1322800" y="5127200"/>
              <a:chExt cx="2361300" cy="2898700"/>
            </a:xfrm>
          </p:grpSpPr>
          <p:sp>
            <p:nvSpPr>
              <p:cNvPr id="1355" name="Google Shape;1355;p2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56" name="Google Shape;1356;p2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57" name="Google Shape;1357;p2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58" name="Google Shape;1358;p2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59" name="Google Shape;1359;p21"/>
            <p:cNvGrpSpPr/>
            <p:nvPr/>
          </p:nvGrpSpPr>
          <p:grpSpPr>
            <a:xfrm>
              <a:off x="7573087" y="4022901"/>
              <a:ext cx="782299" cy="960629"/>
              <a:chOff x="1322800" y="5127200"/>
              <a:chExt cx="2361300" cy="2898700"/>
            </a:xfrm>
          </p:grpSpPr>
          <p:sp>
            <p:nvSpPr>
              <p:cNvPr id="1360" name="Google Shape;1360;p2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1" name="Google Shape;1361;p2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2" name="Google Shape;1362;p2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3" name="Google Shape;1363;p2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64" name="Google Shape;1364;p21"/>
            <p:cNvGrpSpPr/>
            <p:nvPr/>
          </p:nvGrpSpPr>
          <p:grpSpPr>
            <a:xfrm>
              <a:off x="8039587" y="3231951"/>
              <a:ext cx="782299" cy="960629"/>
              <a:chOff x="1322800" y="5127200"/>
              <a:chExt cx="2361300" cy="2898700"/>
            </a:xfrm>
          </p:grpSpPr>
          <p:sp>
            <p:nvSpPr>
              <p:cNvPr id="1365" name="Google Shape;1365;p2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6" name="Google Shape;1366;p2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7" name="Google Shape;1367;p2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68" name="Google Shape;1368;p2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69" name="Google Shape;1369;p21"/>
            <p:cNvGrpSpPr/>
            <p:nvPr/>
          </p:nvGrpSpPr>
          <p:grpSpPr>
            <a:xfrm>
              <a:off x="8231912" y="4135351"/>
              <a:ext cx="782299" cy="960629"/>
              <a:chOff x="1322800" y="5127200"/>
              <a:chExt cx="2361300" cy="2898700"/>
            </a:xfrm>
          </p:grpSpPr>
          <p:sp>
            <p:nvSpPr>
              <p:cNvPr id="1370" name="Google Shape;1370;p2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71" name="Google Shape;1371;p2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72" name="Google Shape;1372;p2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73" name="Google Shape;1373;p2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1374"/>
        <p:cNvGrpSpPr/>
        <p:nvPr/>
      </p:nvGrpSpPr>
      <p:grpSpPr>
        <a:xfrm>
          <a:off x="0" y="0"/>
          <a:ext cx="0" cy="0"/>
          <a:chOff x="0" y="0"/>
          <a:chExt cx="0" cy="0"/>
        </a:xfrm>
      </p:grpSpPr>
      <p:sp>
        <p:nvSpPr>
          <p:cNvPr id="1375" name="Google Shape;1375;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6" name="Google Shape;1376;p22"/>
          <p:cNvSpPr txBox="1">
            <a:spLocks noGrp="1"/>
          </p:cNvSpPr>
          <p:nvPr>
            <p:ph type="subTitle" idx="1"/>
          </p:nvPr>
        </p:nvSpPr>
        <p:spPr>
          <a:xfrm>
            <a:off x="4967468" y="3038549"/>
            <a:ext cx="2822700" cy="1010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77" name="Google Shape;1377;p22"/>
          <p:cNvSpPr txBox="1">
            <a:spLocks noGrp="1"/>
          </p:cNvSpPr>
          <p:nvPr>
            <p:ph type="subTitle" idx="2"/>
          </p:nvPr>
        </p:nvSpPr>
        <p:spPr>
          <a:xfrm>
            <a:off x="1353700" y="3038549"/>
            <a:ext cx="2822700" cy="1010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78" name="Google Shape;1378;p22"/>
          <p:cNvSpPr txBox="1">
            <a:spLocks noGrp="1"/>
          </p:cNvSpPr>
          <p:nvPr>
            <p:ph type="subTitle" idx="3"/>
          </p:nvPr>
        </p:nvSpPr>
        <p:spPr>
          <a:xfrm>
            <a:off x="1353700" y="2647650"/>
            <a:ext cx="2822700" cy="390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379" name="Google Shape;1379;p22"/>
          <p:cNvSpPr txBox="1">
            <a:spLocks noGrp="1"/>
          </p:cNvSpPr>
          <p:nvPr>
            <p:ph type="subTitle" idx="4"/>
          </p:nvPr>
        </p:nvSpPr>
        <p:spPr>
          <a:xfrm>
            <a:off x="4967471" y="2647650"/>
            <a:ext cx="2822700" cy="3909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1380" name="Google Shape;1380;p22"/>
          <p:cNvGrpSpPr/>
          <p:nvPr/>
        </p:nvGrpSpPr>
        <p:grpSpPr>
          <a:xfrm>
            <a:off x="-599514" y="-1165681"/>
            <a:ext cx="12170097" cy="6759507"/>
            <a:chOff x="-599514" y="-1165681"/>
            <a:chExt cx="12170097" cy="6759507"/>
          </a:xfrm>
        </p:grpSpPr>
        <p:sp>
          <p:nvSpPr>
            <p:cNvPr id="1381" name="Google Shape;1381;p22"/>
            <p:cNvSpPr/>
            <p:nvPr/>
          </p:nvSpPr>
          <p:spPr>
            <a:xfrm rot="10800000">
              <a:off x="-599514" y="-1165681"/>
              <a:ext cx="1026924" cy="4977355"/>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382" name="Google Shape;1382;p22"/>
            <p:cNvSpPr/>
            <p:nvPr/>
          </p:nvSpPr>
          <p:spPr>
            <a:xfrm rot="-5400000">
              <a:off x="8574241" y="2597483"/>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383" name="Google Shape;1383;p22"/>
          <p:cNvGrpSpPr/>
          <p:nvPr/>
        </p:nvGrpSpPr>
        <p:grpSpPr>
          <a:xfrm>
            <a:off x="354797" y="4718035"/>
            <a:ext cx="5875549" cy="462030"/>
            <a:chOff x="354797" y="4718035"/>
            <a:chExt cx="5875549" cy="462030"/>
          </a:xfrm>
        </p:grpSpPr>
        <p:grpSp>
          <p:nvGrpSpPr>
            <p:cNvPr id="1384" name="Google Shape;1384;p22"/>
            <p:cNvGrpSpPr/>
            <p:nvPr/>
          </p:nvGrpSpPr>
          <p:grpSpPr>
            <a:xfrm>
              <a:off x="354797" y="4718035"/>
              <a:ext cx="101899" cy="78740"/>
              <a:chOff x="-900303" y="4211560"/>
              <a:chExt cx="101899" cy="78740"/>
            </a:xfrm>
          </p:grpSpPr>
          <p:sp>
            <p:nvSpPr>
              <p:cNvPr id="1385" name="Google Shape;1385;p22"/>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6" name="Google Shape;1386;p22"/>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7" name="Google Shape;1387;p22"/>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88" name="Google Shape;1388;p22"/>
            <p:cNvGrpSpPr/>
            <p:nvPr/>
          </p:nvGrpSpPr>
          <p:grpSpPr>
            <a:xfrm>
              <a:off x="2452880" y="4917080"/>
              <a:ext cx="50950" cy="69477"/>
              <a:chOff x="-400070" y="4702530"/>
              <a:chExt cx="50950" cy="69477"/>
            </a:xfrm>
          </p:grpSpPr>
          <p:sp>
            <p:nvSpPr>
              <p:cNvPr id="1389" name="Google Shape;1389;p22"/>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0" name="Google Shape;1390;p22"/>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91" name="Google Shape;1391;p22"/>
            <p:cNvGrpSpPr/>
            <p:nvPr/>
          </p:nvGrpSpPr>
          <p:grpSpPr>
            <a:xfrm>
              <a:off x="6114552" y="4896355"/>
              <a:ext cx="115795" cy="69477"/>
              <a:chOff x="-1400536" y="4600630"/>
              <a:chExt cx="115795" cy="69477"/>
            </a:xfrm>
          </p:grpSpPr>
          <p:sp>
            <p:nvSpPr>
              <p:cNvPr id="1392" name="Google Shape;1392;p22"/>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3" name="Google Shape;1393;p22"/>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4" name="Google Shape;1394;p22"/>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95" name="Google Shape;1395;p22"/>
            <p:cNvGrpSpPr/>
            <p:nvPr/>
          </p:nvGrpSpPr>
          <p:grpSpPr>
            <a:xfrm>
              <a:off x="5545248" y="4896338"/>
              <a:ext cx="115795" cy="69477"/>
              <a:chOff x="-1326427" y="5151813"/>
              <a:chExt cx="115795" cy="69477"/>
            </a:xfrm>
          </p:grpSpPr>
          <p:sp>
            <p:nvSpPr>
              <p:cNvPr id="1396" name="Google Shape;1396;p22"/>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7" name="Google Shape;1397;p22"/>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8" name="Google Shape;1398;p22"/>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399" name="Google Shape;1399;p22"/>
            <p:cNvGrpSpPr/>
            <p:nvPr/>
          </p:nvGrpSpPr>
          <p:grpSpPr>
            <a:xfrm>
              <a:off x="3174074" y="4796778"/>
              <a:ext cx="101899" cy="101899"/>
              <a:chOff x="81636" y="4369041"/>
              <a:chExt cx="101899" cy="101899"/>
            </a:xfrm>
          </p:grpSpPr>
          <p:sp>
            <p:nvSpPr>
              <p:cNvPr id="1400" name="Google Shape;1400;p22"/>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1" name="Google Shape;1401;p22"/>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2" name="Google Shape;1402;p22"/>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03" name="Google Shape;1403;p22"/>
            <p:cNvGrpSpPr/>
            <p:nvPr/>
          </p:nvGrpSpPr>
          <p:grpSpPr>
            <a:xfrm>
              <a:off x="4785474" y="4799090"/>
              <a:ext cx="55581" cy="97268"/>
              <a:chOff x="294699" y="4572840"/>
              <a:chExt cx="55581" cy="97268"/>
            </a:xfrm>
          </p:grpSpPr>
          <p:sp>
            <p:nvSpPr>
              <p:cNvPr id="1404" name="Google Shape;1404;p22"/>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5" name="Google Shape;1405;p22"/>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06" name="Google Shape;1406;p22"/>
            <p:cNvGrpSpPr/>
            <p:nvPr/>
          </p:nvGrpSpPr>
          <p:grpSpPr>
            <a:xfrm>
              <a:off x="456704" y="5068902"/>
              <a:ext cx="106531" cy="111163"/>
              <a:chOff x="-571446" y="5434352"/>
              <a:chExt cx="106531" cy="111163"/>
            </a:xfrm>
          </p:grpSpPr>
          <p:sp>
            <p:nvSpPr>
              <p:cNvPr id="1407" name="Google Shape;1407;p22"/>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8" name="Google Shape;1408;p22"/>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9" name="Google Shape;1409;p22"/>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10" name="Google Shape;1410;p22"/>
            <p:cNvGrpSpPr/>
            <p:nvPr/>
          </p:nvGrpSpPr>
          <p:grpSpPr>
            <a:xfrm>
              <a:off x="1395756" y="4910121"/>
              <a:ext cx="60213" cy="83372"/>
              <a:chOff x="-877144" y="4790534"/>
              <a:chExt cx="60213" cy="83372"/>
            </a:xfrm>
          </p:grpSpPr>
          <p:sp>
            <p:nvSpPr>
              <p:cNvPr id="1411" name="Google Shape;1411;p22"/>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2" name="Google Shape;1412;p22"/>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13" name="Google Shape;1413;p22"/>
            <p:cNvGrpSpPr/>
            <p:nvPr/>
          </p:nvGrpSpPr>
          <p:grpSpPr>
            <a:xfrm>
              <a:off x="3746924" y="4914748"/>
              <a:ext cx="115795" cy="74109"/>
              <a:chOff x="618924" y="4160610"/>
              <a:chExt cx="115795" cy="74109"/>
            </a:xfrm>
          </p:grpSpPr>
          <p:sp>
            <p:nvSpPr>
              <p:cNvPr id="1414" name="Google Shape;1414;p22"/>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5" name="Google Shape;1415;p22"/>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6" name="Google Shape;1416;p22"/>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17" name="Google Shape;1417;p22"/>
            <p:cNvGrpSpPr/>
            <p:nvPr/>
          </p:nvGrpSpPr>
          <p:grpSpPr>
            <a:xfrm>
              <a:off x="4274315" y="5000430"/>
              <a:ext cx="55581" cy="83372"/>
              <a:chOff x="1568440" y="4924855"/>
              <a:chExt cx="55581" cy="83372"/>
            </a:xfrm>
          </p:grpSpPr>
          <p:sp>
            <p:nvSpPr>
              <p:cNvPr id="1418" name="Google Shape;1418;p22"/>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9" name="Google Shape;1419;p22"/>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420" name="Google Shape;1420;p22"/>
          <p:cNvGrpSpPr/>
          <p:nvPr/>
        </p:nvGrpSpPr>
        <p:grpSpPr>
          <a:xfrm>
            <a:off x="8182075" y="-1200"/>
            <a:ext cx="908536" cy="572708"/>
            <a:chOff x="7790176" y="1"/>
            <a:chExt cx="962025" cy="606425"/>
          </a:xfrm>
        </p:grpSpPr>
        <p:sp>
          <p:nvSpPr>
            <p:cNvPr id="1421" name="Google Shape;1421;p22"/>
            <p:cNvSpPr/>
            <p:nvPr/>
          </p:nvSpPr>
          <p:spPr>
            <a:xfrm>
              <a:off x="8029888" y="231776"/>
              <a:ext cx="273050" cy="339725"/>
            </a:xfrm>
            <a:custGeom>
              <a:avLst/>
              <a:gdLst/>
              <a:ahLst/>
              <a:cxnLst/>
              <a:rect l="l" t="t" r="r" b="b"/>
              <a:pathLst>
                <a:path w="172" h="214" extrusionOk="0">
                  <a:moveTo>
                    <a:pt x="101" y="0"/>
                  </a:moveTo>
                  <a:lnTo>
                    <a:pt x="0" y="214"/>
                  </a:lnTo>
                  <a:lnTo>
                    <a:pt x="172" y="214"/>
                  </a:lnTo>
                  <a:lnTo>
                    <a:pt x="172" y="0"/>
                  </a:lnTo>
                  <a:lnTo>
                    <a:pt x="101"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2" name="Google Shape;1422;p22"/>
            <p:cNvSpPr/>
            <p:nvPr/>
          </p:nvSpPr>
          <p:spPr>
            <a:xfrm>
              <a:off x="8301351" y="231776"/>
              <a:ext cx="273050" cy="339725"/>
            </a:xfrm>
            <a:custGeom>
              <a:avLst/>
              <a:gdLst/>
              <a:ahLst/>
              <a:cxnLst/>
              <a:rect l="l" t="t" r="r" b="b"/>
              <a:pathLst>
                <a:path w="172" h="214" extrusionOk="0">
                  <a:moveTo>
                    <a:pt x="69" y="0"/>
                  </a:moveTo>
                  <a:lnTo>
                    <a:pt x="0" y="0"/>
                  </a:lnTo>
                  <a:lnTo>
                    <a:pt x="0" y="214"/>
                  </a:lnTo>
                  <a:lnTo>
                    <a:pt x="172" y="214"/>
                  </a:lnTo>
                  <a:lnTo>
                    <a:pt x="69"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3" name="Google Shape;1423;p22"/>
            <p:cNvSpPr/>
            <p:nvPr/>
          </p:nvSpPr>
          <p:spPr>
            <a:xfrm>
              <a:off x="7790176" y="271463"/>
              <a:ext cx="271463" cy="334963"/>
            </a:xfrm>
            <a:custGeom>
              <a:avLst/>
              <a:gdLst/>
              <a:ahLst/>
              <a:cxnLst/>
              <a:rect l="l" t="t" r="r" b="b"/>
              <a:pathLst>
                <a:path w="171" h="211" extrusionOk="0">
                  <a:moveTo>
                    <a:pt x="102" y="0"/>
                  </a:moveTo>
                  <a:lnTo>
                    <a:pt x="0" y="211"/>
                  </a:lnTo>
                  <a:lnTo>
                    <a:pt x="171" y="211"/>
                  </a:lnTo>
                  <a:lnTo>
                    <a:pt x="171" y="0"/>
                  </a:lnTo>
                  <a:lnTo>
                    <a:pt x="102"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4" name="Google Shape;1424;p22"/>
            <p:cNvSpPr/>
            <p:nvPr/>
          </p:nvSpPr>
          <p:spPr>
            <a:xfrm>
              <a:off x="8060051" y="271463"/>
              <a:ext cx="268288" cy="334963"/>
            </a:xfrm>
            <a:custGeom>
              <a:avLst/>
              <a:gdLst/>
              <a:ahLst/>
              <a:cxnLst/>
              <a:rect l="l" t="t" r="r" b="b"/>
              <a:pathLst>
                <a:path w="169" h="211" extrusionOk="0">
                  <a:moveTo>
                    <a:pt x="69" y="0"/>
                  </a:moveTo>
                  <a:lnTo>
                    <a:pt x="0" y="0"/>
                  </a:lnTo>
                  <a:lnTo>
                    <a:pt x="0" y="211"/>
                  </a:lnTo>
                  <a:lnTo>
                    <a:pt x="169" y="211"/>
                  </a:lnTo>
                  <a:lnTo>
                    <a:pt x="69"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5" name="Google Shape;1425;p22"/>
            <p:cNvSpPr/>
            <p:nvPr/>
          </p:nvSpPr>
          <p:spPr>
            <a:xfrm>
              <a:off x="8060051" y="271463"/>
              <a:ext cx="268288" cy="334963"/>
            </a:xfrm>
            <a:custGeom>
              <a:avLst/>
              <a:gdLst/>
              <a:ahLst/>
              <a:cxnLst/>
              <a:rect l="l" t="t" r="r" b="b"/>
              <a:pathLst>
                <a:path w="169" h="211" extrusionOk="0">
                  <a:moveTo>
                    <a:pt x="69" y="0"/>
                  </a:moveTo>
                  <a:lnTo>
                    <a:pt x="0" y="0"/>
                  </a:lnTo>
                  <a:lnTo>
                    <a:pt x="0" y="211"/>
                  </a:lnTo>
                  <a:lnTo>
                    <a:pt x="169" y="211"/>
                  </a:lnTo>
                  <a:lnTo>
                    <a:pt x="69" y="0"/>
                  </a:lnTo>
                  <a:close/>
                </a:path>
              </a:pathLst>
            </a:custGeom>
            <a:solidFill>
              <a:srgbClr val="463F37">
                <a:alpha val="5346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6" name="Google Shape;1426;p22"/>
            <p:cNvSpPr/>
            <p:nvPr/>
          </p:nvSpPr>
          <p:spPr>
            <a:xfrm>
              <a:off x="7936226" y="44451"/>
              <a:ext cx="125413" cy="268287"/>
            </a:xfrm>
            <a:custGeom>
              <a:avLst/>
              <a:gdLst/>
              <a:ahLst/>
              <a:cxnLst/>
              <a:rect l="l" t="t" r="r" b="b"/>
              <a:pathLst>
                <a:path w="76" h="163" extrusionOk="0">
                  <a:moveTo>
                    <a:pt x="0" y="156"/>
                  </a:moveTo>
                  <a:cubicBezTo>
                    <a:pt x="29" y="163"/>
                    <a:pt x="47" y="140"/>
                    <a:pt x="47" y="140"/>
                  </a:cubicBezTo>
                  <a:cubicBezTo>
                    <a:pt x="47" y="140"/>
                    <a:pt x="53" y="156"/>
                    <a:pt x="76" y="157"/>
                  </a:cubicBezTo>
                  <a:cubicBezTo>
                    <a:pt x="75" y="0"/>
                    <a:pt x="75" y="0"/>
                    <a:pt x="75" y="0"/>
                  </a:cubicBezTo>
                  <a:lnTo>
                    <a:pt x="0" y="156"/>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7" name="Google Shape;1427;p22"/>
            <p:cNvSpPr/>
            <p:nvPr/>
          </p:nvSpPr>
          <p:spPr>
            <a:xfrm>
              <a:off x="8058463" y="44451"/>
              <a:ext cx="123825" cy="268287"/>
            </a:xfrm>
            <a:custGeom>
              <a:avLst/>
              <a:gdLst/>
              <a:ahLst/>
              <a:cxnLst/>
              <a:rect l="l" t="t" r="r" b="b"/>
              <a:pathLst>
                <a:path w="75" h="163" extrusionOk="0">
                  <a:moveTo>
                    <a:pt x="1" y="0"/>
                  </a:moveTo>
                  <a:cubicBezTo>
                    <a:pt x="1" y="0"/>
                    <a:pt x="1" y="0"/>
                    <a:pt x="1" y="0"/>
                  </a:cubicBezTo>
                  <a:cubicBezTo>
                    <a:pt x="1" y="157"/>
                    <a:pt x="1" y="157"/>
                    <a:pt x="1" y="157"/>
                  </a:cubicBezTo>
                  <a:cubicBezTo>
                    <a:pt x="1" y="157"/>
                    <a:pt x="0" y="157"/>
                    <a:pt x="1" y="157"/>
                  </a:cubicBezTo>
                  <a:cubicBezTo>
                    <a:pt x="25" y="157"/>
                    <a:pt x="31" y="142"/>
                    <a:pt x="31" y="142"/>
                  </a:cubicBezTo>
                  <a:cubicBezTo>
                    <a:pt x="31" y="142"/>
                    <a:pt x="44" y="163"/>
                    <a:pt x="75" y="156"/>
                  </a:cubicBezTo>
                  <a:lnTo>
                    <a:pt x="1"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8" name="Google Shape;1428;p22"/>
            <p:cNvSpPr/>
            <p:nvPr/>
          </p:nvSpPr>
          <p:spPr>
            <a:xfrm>
              <a:off x="8294201" y="231776"/>
              <a:ext cx="273050" cy="339725"/>
            </a:xfrm>
            <a:custGeom>
              <a:avLst/>
              <a:gdLst/>
              <a:ahLst/>
              <a:cxnLst/>
              <a:rect l="l" t="t" r="r" b="b"/>
              <a:pathLst>
                <a:path w="172" h="214" extrusionOk="0">
                  <a:moveTo>
                    <a:pt x="69" y="0"/>
                  </a:moveTo>
                  <a:lnTo>
                    <a:pt x="0" y="0"/>
                  </a:lnTo>
                  <a:lnTo>
                    <a:pt x="0" y="214"/>
                  </a:lnTo>
                  <a:lnTo>
                    <a:pt x="172" y="214"/>
                  </a:lnTo>
                  <a:lnTo>
                    <a:pt x="69" y="0"/>
                  </a:lnTo>
                  <a:close/>
                </a:path>
              </a:pathLst>
            </a:custGeom>
            <a:solidFill>
              <a:srgbClr val="463F37">
                <a:alpha val="5346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9" name="Google Shape;1429;p22"/>
            <p:cNvSpPr/>
            <p:nvPr/>
          </p:nvSpPr>
          <p:spPr>
            <a:xfrm>
              <a:off x="8274363" y="385763"/>
              <a:ext cx="241300" cy="220663"/>
            </a:xfrm>
            <a:custGeom>
              <a:avLst/>
              <a:gdLst/>
              <a:ahLst/>
              <a:cxnLst/>
              <a:rect l="l" t="t" r="r" b="b"/>
              <a:pathLst>
                <a:path w="152" h="139" extrusionOk="0">
                  <a:moveTo>
                    <a:pt x="89" y="0"/>
                  </a:moveTo>
                  <a:lnTo>
                    <a:pt x="0" y="139"/>
                  </a:lnTo>
                  <a:lnTo>
                    <a:pt x="151" y="139"/>
                  </a:lnTo>
                  <a:lnTo>
                    <a:pt x="152" y="0"/>
                  </a:lnTo>
                  <a:lnTo>
                    <a:pt x="89"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0" name="Google Shape;1430;p22"/>
            <p:cNvSpPr/>
            <p:nvPr/>
          </p:nvSpPr>
          <p:spPr>
            <a:xfrm>
              <a:off x="8514076" y="385763"/>
              <a:ext cx="238125" cy="220663"/>
            </a:xfrm>
            <a:custGeom>
              <a:avLst/>
              <a:gdLst/>
              <a:ahLst/>
              <a:cxnLst/>
              <a:rect l="l" t="t" r="r" b="b"/>
              <a:pathLst>
                <a:path w="150" h="139" extrusionOk="0">
                  <a:moveTo>
                    <a:pt x="60" y="0"/>
                  </a:moveTo>
                  <a:lnTo>
                    <a:pt x="0" y="0"/>
                  </a:lnTo>
                  <a:lnTo>
                    <a:pt x="0" y="139"/>
                  </a:lnTo>
                  <a:lnTo>
                    <a:pt x="150" y="139"/>
                  </a:lnTo>
                  <a:lnTo>
                    <a:pt x="6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1" name="Google Shape;1431;p22"/>
            <p:cNvSpPr/>
            <p:nvPr/>
          </p:nvSpPr>
          <p:spPr>
            <a:xfrm>
              <a:off x="8514076" y="385763"/>
              <a:ext cx="238125" cy="220663"/>
            </a:xfrm>
            <a:custGeom>
              <a:avLst/>
              <a:gdLst/>
              <a:ahLst/>
              <a:cxnLst/>
              <a:rect l="l" t="t" r="r" b="b"/>
              <a:pathLst>
                <a:path w="150" h="139" extrusionOk="0">
                  <a:moveTo>
                    <a:pt x="60" y="0"/>
                  </a:moveTo>
                  <a:lnTo>
                    <a:pt x="0" y="0"/>
                  </a:lnTo>
                  <a:lnTo>
                    <a:pt x="0" y="139"/>
                  </a:lnTo>
                  <a:lnTo>
                    <a:pt x="150" y="139"/>
                  </a:lnTo>
                  <a:lnTo>
                    <a:pt x="60" y="0"/>
                  </a:lnTo>
                  <a:close/>
                </a:path>
              </a:pathLst>
            </a:custGeom>
            <a:solidFill>
              <a:srgbClr val="463F37">
                <a:alpha val="5346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2" name="Google Shape;1432;p22"/>
            <p:cNvSpPr/>
            <p:nvPr/>
          </p:nvSpPr>
          <p:spPr>
            <a:xfrm>
              <a:off x="8402951" y="234951"/>
              <a:ext cx="112713" cy="177800"/>
            </a:xfrm>
            <a:custGeom>
              <a:avLst/>
              <a:gdLst/>
              <a:ahLst/>
              <a:cxnLst/>
              <a:rect l="l" t="t" r="r" b="b"/>
              <a:pathLst>
                <a:path w="68" h="108" extrusionOk="0">
                  <a:moveTo>
                    <a:pt x="0" y="103"/>
                  </a:moveTo>
                  <a:cubicBezTo>
                    <a:pt x="26" y="108"/>
                    <a:pt x="42" y="93"/>
                    <a:pt x="42" y="93"/>
                  </a:cubicBezTo>
                  <a:cubicBezTo>
                    <a:pt x="42" y="93"/>
                    <a:pt x="47" y="104"/>
                    <a:pt x="68" y="104"/>
                  </a:cubicBezTo>
                  <a:cubicBezTo>
                    <a:pt x="67" y="0"/>
                    <a:pt x="67" y="0"/>
                    <a:pt x="67" y="0"/>
                  </a:cubicBezTo>
                  <a:lnTo>
                    <a:pt x="0" y="103"/>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3" name="Google Shape;1433;p22"/>
            <p:cNvSpPr/>
            <p:nvPr/>
          </p:nvSpPr>
          <p:spPr>
            <a:xfrm>
              <a:off x="8514076" y="234951"/>
              <a:ext cx="107950" cy="177800"/>
            </a:xfrm>
            <a:custGeom>
              <a:avLst/>
              <a:gdLst/>
              <a:ahLst/>
              <a:cxnLst/>
              <a:rect l="l" t="t" r="r" b="b"/>
              <a:pathLst>
                <a:path w="66" h="108" extrusionOk="0">
                  <a:moveTo>
                    <a:pt x="0" y="0"/>
                  </a:moveTo>
                  <a:cubicBezTo>
                    <a:pt x="0" y="0"/>
                    <a:pt x="0" y="0"/>
                    <a:pt x="0" y="0"/>
                  </a:cubicBezTo>
                  <a:cubicBezTo>
                    <a:pt x="0" y="104"/>
                    <a:pt x="0" y="104"/>
                    <a:pt x="0" y="104"/>
                  </a:cubicBezTo>
                  <a:cubicBezTo>
                    <a:pt x="0" y="104"/>
                    <a:pt x="1" y="104"/>
                    <a:pt x="1" y="104"/>
                  </a:cubicBezTo>
                  <a:cubicBezTo>
                    <a:pt x="22" y="104"/>
                    <a:pt x="27" y="94"/>
                    <a:pt x="27" y="94"/>
                  </a:cubicBezTo>
                  <a:cubicBezTo>
                    <a:pt x="27" y="94"/>
                    <a:pt x="38" y="108"/>
                    <a:pt x="66" y="103"/>
                  </a:cubicBez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4" name="Google Shape;1434;p22"/>
            <p:cNvSpPr/>
            <p:nvPr/>
          </p:nvSpPr>
          <p:spPr>
            <a:xfrm>
              <a:off x="8175938" y="1588"/>
              <a:ext cx="127000" cy="271463"/>
            </a:xfrm>
            <a:custGeom>
              <a:avLst/>
              <a:gdLst/>
              <a:ahLst/>
              <a:cxnLst/>
              <a:rect l="l" t="t" r="r" b="b"/>
              <a:pathLst>
                <a:path w="77" h="165" extrusionOk="0">
                  <a:moveTo>
                    <a:pt x="0" y="159"/>
                  </a:moveTo>
                  <a:cubicBezTo>
                    <a:pt x="30" y="165"/>
                    <a:pt x="48" y="142"/>
                    <a:pt x="48" y="142"/>
                  </a:cubicBezTo>
                  <a:cubicBezTo>
                    <a:pt x="48" y="142"/>
                    <a:pt x="54" y="159"/>
                    <a:pt x="77" y="159"/>
                  </a:cubicBezTo>
                  <a:cubicBezTo>
                    <a:pt x="76" y="0"/>
                    <a:pt x="76" y="0"/>
                    <a:pt x="76" y="0"/>
                  </a:cubicBezTo>
                  <a:lnTo>
                    <a:pt x="0" y="159"/>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5" name="Google Shape;1435;p22"/>
            <p:cNvSpPr/>
            <p:nvPr/>
          </p:nvSpPr>
          <p:spPr>
            <a:xfrm>
              <a:off x="8301351" y="1"/>
              <a:ext cx="125413" cy="273050"/>
            </a:xfrm>
            <a:custGeom>
              <a:avLst/>
              <a:gdLst/>
              <a:ahLst/>
              <a:cxnLst/>
              <a:rect l="l" t="t" r="r" b="b"/>
              <a:pathLst>
                <a:path w="76" h="166" extrusionOk="0">
                  <a:moveTo>
                    <a:pt x="0" y="0"/>
                  </a:moveTo>
                  <a:cubicBezTo>
                    <a:pt x="0" y="1"/>
                    <a:pt x="0" y="1"/>
                    <a:pt x="0" y="1"/>
                  </a:cubicBezTo>
                  <a:cubicBezTo>
                    <a:pt x="0" y="160"/>
                    <a:pt x="0" y="160"/>
                    <a:pt x="0" y="160"/>
                  </a:cubicBezTo>
                  <a:cubicBezTo>
                    <a:pt x="1" y="160"/>
                    <a:pt x="1" y="160"/>
                    <a:pt x="2" y="160"/>
                  </a:cubicBezTo>
                  <a:cubicBezTo>
                    <a:pt x="26" y="160"/>
                    <a:pt x="31" y="145"/>
                    <a:pt x="31" y="145"/>
                  </a:cubicBezTo>
                  <a:cubicBezTo>
                    <a:pt x="31" y="145"/>
                    <a:pt x="44" y="166"/>
                    <a:pt x="76" y="159"/>
                  </a:cubicBez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36" name="Google Shape;1436;p22"/>
          <p:cNvGrpSpPr/>
          <p:nvPr/>
        </p:nvGrpSpPr>
        <p:grpSpPr>
          <a:xfrm>
            <a:off x="7247488" y="-115360"/>
            <a:ext cx="1898877" cy="4634505"/>
            <a:chOff x="7247488" y="-115360"/>
            <a:chExt cx="1898877" cy="4634505"/>
          </a:xfrm>
        </p:grpSpPr>
        <p:grpSp>
          <p:nvGrpSpPr>
            <p:cNvPr id="1437" name="Google Shape;1437;p22"/>
            <p:cNvGrpSpPr/>
            <p:nvPr/>
          </p:nvGrpSpPr>
          <p:grpSpPr>
            <a:xfrm>
              <a:off x="8345078" y="3818729"/>
              <a:ext cx="801286" cy="700415"/>
              <a:chOff x="11439477" y="3541727"/>
              <a:chExt cx="711306" cy="621762"/>
            </a:xfrm>
          </p:grpSpPr>
          <p:sp>
            <p:nvSpPr>
              <p:cNvPr id="1438" name="Google Shape;1438;p22"/>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9" name="Google Shape;1439;p22"/>
              <p:cNvSpPr/>
              <p:nvPr/>
            </p:nvSpPr>
            <p:spPr>
              <a:xfrm>
                <a:off x="11568806" y="3606391"/>
                <a:ext cx="432753" cy="477513"/>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0" name="Google Shape;1440;p22"/>
              <p:cNvSpPr/>
              <p:nvPr/>
            </p:nvSpPr>
            <p:spPr>
              <a:xfrm>
                <a:off x="11628496"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1" name="Google Shape;1441;p22"/>
              <p:cNvSpPr/>
              <p:nvPr/>
            </p:nvSpPr>
            <p:spPr>
              <a:xfrm>
                <a:off x="11628496"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2" name="Google Shape;1442;p22"/>
              <p:cNvSpPr/>
              <p:nvPr/>
            </p:nvSpPr>
            <p:spPr>
              <a:xfrm>
                <a:off x="11872230" y="3929707"/>
                <a:ext cx="69600" cy="69600"/>
              </a:xfrm>
              <a:prstGeom prst="rect">
                <a:avLst/>
              </a:prstGeom>
              <a:solidFill>
                <a:srgbClr val="6D35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3" name="Google Shape;1443;p22"/>
              <p:cNvSpPr/>
              <p:nvPr/>
            </p:nvSpPr>
            <p:spPr>
              <a:xfrm>
                <a:off x="11872230" y="3929707"/>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4" name="Google Shape;1444;p22"/>
              <p:cNvSpPr/>
              <p:nvPr/>
            </p:nvSpPr>
            <p:spPr>
              <a:xfrm>
                <a:off x="11752850" y="3740691"/>
                <a:ext cx="603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5" name="Google Shape;1445;p22"/>
              <p:cNvSpPr/>
              <p:nvPr/>
            </p:nvSpPr>
            <p:spPr>
              <a:xfrm>
                <a:off x="11484245" y="3541727"/>
                <a:ext cx="596900" cy="358135"/>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6" name="Google Shape;1446;p22"/>
              <p:cNvSpPr/>
              <p:nvPr/>
            </p:nvSpPr>
            <p:spPr>
              <a:xfrm>
                <a:off x="11727979" y="3919759"/>
                <a:ext cx="99483" cy="164145"/>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7" name="Google Shape;1447;p22"/>
              <p:cNvSpPr/>
              <p:nvPr/>
            </p:nvSpPr>
            <p:spPr>
              <a:xfrm>
                <a:off x="11912023" y="4019241"/>
                <a:ext cx="238760" cy="144249"/>
              </a:xfrm>
              <a:custGeom>
                <a:avLst/>
                <a:gdLst/>
                <a:ahLst/>
                <a:cxnLst/>
                <a:rect l="l" t="t" r="r" b="b"/>
                <a:pathLst>
                  <a:path w="46" h="27" extrusionOk="0">
                    <a:moveTo>
                      <a:pt x="46" y="19"/>
                    </a:moveTo>
                    <a:cubicBezTo>
                      <a:pt x="46" y="17"/>
                      <a:pt x="45" y="14"/>
                      <a:pt x="42" y="13"/>
                    </a:cubicBezTo>
                    <a:cubicBezTo>
                      <a:pt x="42" y="12"/>
                      <a:pt x="42" y="12"/>
                      <a:pt x="42" y="12"/>
                    </a:cubicBezTo>
                    <a:cubicBezTo>
                      <a:pt x="42" y="8"/>
                      <a:pt x="39" y="5"/>
                      <a:pt x="35" y="5"/>
                    </a:cubicBezTo>
                    <a:cubicBezTo>
                      <a:pt x="34" y="5"/>
                      <a:pt x="33" y="5"/>
                      <a:pt x="31" y="5"/>
                    </a:cubicBezTo>
                    <a:cubicBezTo>
                      <a:pt x="31" y="2"/>
                      <a:pt x="28" y="0"/>
                      <a:pt x="24" y="0"/>
                    </a:cubicBezTo>
                    <a:cubicBezTo>
                      <a:pt x="21" y="0"/>
                      <a:pt x="19" y="1"/>
                      <a:pt x="18" y="3"/>
                    </a:cubicBezTo>
                    <a:cubicBezTo>
                      <a:pt x="16" y="2"/>
                      <a:pt x="15" y="2"/>
                      <a:pt x="13" y="2"/>
                    </a:cubicBezTo>
                    <a:cubicBezTo>
                      <a:pt x="9" y="2"/>
                      <a:pt x="5" y="5"/>
                      <a:pt x="5" y="9"/>
                    </a:cubicBezTo>
                    <a:cubicBezTo>
                      <a:pt x="5" y="10"/>
                      <a:pt x="5" y="11"/>
                      <a:pt x="6" y="12"/>
                    </a:cubicBezTo>
                    <a:cubicBezTo>
                      <a:pt x="2" y="13"/>
                      <a:pt x="0" y="16"/>
                      <a:pt x="0" y="20"/>
                    </a:cubicBezTo>
                    <a:cubicBezTo>
                      <a:pt x="0" y="24"/>
                      <a:pt x="3" y="27"/>
                      <a:pt x="7" y="27"/>
                    </a:cubicBezTo>
                    <a:cubicBezTo>
                      <a:pt x="8" y="27"/>
                      <a:pt x="8" y="27"/>
                      <a:pt x="8" y="27"/>
                    </a:cubicBezTo>
                    <a:cubicBezTo>
                      <a:pt x="8" y="27"/>
                      <a:pt x="8" y="27"/>
                      <a:pt x="8" y="27"/>
                    </a:cubicBezTo>
                    <a:cubicBezTo>
                      <a:pt x="8" y="27"/>
                      <a:pt x="33" y="27"/>
                      <a:pt x="39" y="27"/>
                    </a:cubicBezTo>
                    <a:cubicBezTo>
                      <a:pt x="45" y="27"/>
                      <a:pt x="46" y="24"/>
                      <a:pt x="46" y="1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8" name="Google Shape;1448;p22"/>
              <p:cNvSpPr/>
              <p:nvPr/>
            </p:nvSpPr>
            <p:spPr>
              <a:xfrm>
                <a:off x="11439477" y="3969500"/>
                <a:ext cx="238760" cy="144249"/>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49" name="Google Shape;1449;p22"/>
            <p:cNvGrpSpPr/>
            <p:nvPr/>
          </p:nvGrpSpPr>
          <p:grpSpPr>
            <a:xfrm flipH="1">
              <a:off x="7247488" y="-115360"/>
              <a:ext cx="542700" cy="686868"/>
              <a:chOff x="1091485" y="3609090"/>
              <a:chExt cx="542700" cy="686868"/>
            </a:xfrm>
          </p:grpSpPr>
          <p:sp>
            <p:nvSpPr>
              <p:cNvPr id="1450" name="Google Shape;1450;p22"/>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1" name="Google Shape;1451;p22"/>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2" name="Google Shape;1452;p22"/>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3" name="Google Shape;1453;p22"/>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4" name="Google Shape;1454;p22"/>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5" name="Google Shape;1455;p22"/>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456" name="Google Shape;1456;p22"/>
          <p:cNvGrpSpPr/>
          <p:nvPr/>
        </p:nvGrpSpPr>
        <p:grpSpPr>
          <a:xfrm>
            <a:off x="8345082" y="787190"/>
            <a:ext cx="1070787" cy="1060326"/>
            <a:chOff x="9498200" y="3581450"/>
            <a:chExt cx="3773035" cy="3736175"/>
          </a:xfrm>
        </p:grpSpPr>
        <p:grpSp>
          <p:nvGrpSpPr>
            <p:cNvPr id="1457" name="Google Shape;1457;p22"/>
            <p:cNvGrpSpPr/>
            <p:nvPr/>
          </p:nvGrpSpPr>
          <p:grpSpPr>
            <a:xfrm>
              <a:off x="11141835" y="4243640"/>
              <a:ext cx="2129400" cy="3073977"/>
              <a:chOff x="11141835" y="4243640"/>
              <a:chExt cx="2129400" cy="3073977"/>
            </a:xfrm>
          </p:grpSpPr>
          <p:sp>
            <p:nvSpPr>
              <p:cNvPr id="1458" name="Google Shape;1458;p22"/>
              <p:cNvSpPr/>
              <p:nvPr/>
            </p:nvSpPr>
            <p:spPr>
              <a:xfrm>
                <a:off x="12075993" y="5851817"/>
                <a:ext cx="200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9" name="Google Shape;1459;p22"/>
              <p:cNvSpPr/>
              <p:nvPr/>
            </p:nvSpPr>
            <p:spPr>
              <a:xfrm>
                <a:off x="11141835" y="4243640"/>
                <a:ext cx="2129400" cy="21159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60" name="Google Shape;1460;p22"/>
            <p:cNvGrpSpPr/>
            <p:nvPr/>
          </p:nvGrpSpPr>
          <p:grpSpPr>
            <a:xfrm>
              <a:off x="9498200" y="3581450"/>
              <a:ext cx="2496000" cy="3736175"/>
              <a:chOff x="9498200" y="3581450"/>
              <a:chExt cx="2496000" cy="3736175"/>
            </a:xfrm>
          </p:grpSpPr>
          <p:sp>
            <p:nvSpPr>
              <p:cNvPr id="1461" name="Google Shape;1461;p22"/>
              <p:cNvSpPr/>
              <p:nvPr/>
            </p:nvSpPr>
            <p:spPr>
              <a:xfrm>
                <a:off x="11141835" y="5272404"/>
                <a:ext cx="0" cy="47299"/>
              </a:xfrm>
              <a:custGeom>
                <a:avLst/>
                <a:gdLst/>
                <a:ahLst/>
                <a:cxnLst/>
                <a:rect l="l" t="t" r="r" b="b"/>
                <a:pathLst>
                  <a:path w="120000" h="4" extrusionOk="0">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ADC7C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2" name="Google Shape;1462;p22"/>
              <p:cNvSpPr/>
              <p:nvPr/>
            </p:nvSpPr>
            <p:spPr>
              <a:xfrm>
                <a:off x="10632226" y="5851825"/>
                <a:ext cx="251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3" name="Google Shape;1463;p22"/>
              <p:cNvSpPr/>
              <p:nvPr/>
            </p:nvSpPr>
            <p:spPr>
              <a:xfrm>
                <a:off x="9498200" y="3581450"/>
                <a:ext cx="2496000" cy="24822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1464"/>
        <p:cNvGrpSpPr/>
        <p:nvPr/>
      </p:nvGrpSpPr>
      <p:grpSpPr>
        <a:xfrm>
          <a:off x="0" y="0"/>
          <a:ext cx="0" cy="0"/>
          <a:chOff x="0" y="0"/>
          <a:chExt cx="0" cy="0"/>
        </a:xfrm>
      </p:grpSpPr>
      <p:sp>
        <p:nvSpPr>
          <p:cNvPr id="1465" name="Google Shape;1465;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66" name="Google Shape;1466;p23"/>
          <p:cNvSpPr txBox="1">
            <a:spLocks noGrp="1"/>
          </p:cNvSpPr>
          <p:nvPr>
            <p:ph type="subTitle" idx="1"/>
          </p:nvPr>
        </p:nvSpPr>
        <p:spPr>
          <a:xfrm>
            <a:off x="4839669" y="1505700"/>
            <a:ext cx="3320100" cy="2916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67" name="Google Shape;1467;p23"/>
          <p:cNvSpPr txBox="1">
            <a:spLocks noGrp="1"/>
          </p:cNvSpPr>
          <p:nvPr>
            <p:ph type="subTitle" idx="2"/>
          </p:nvPr>
        </p:nvSpPr>
        <p:spPr>
          <a:xfrm>
            <a:off x="922875" y="1505700"/>
            <a:ext cx="3320100" cy="2916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468" name="Google Shape;1468;p23"/>
          <p:cNvGrpSpPr/>
          <p:nvPr/>
        </p:nvGrpSpPr>
        <p:grpSpPr>
          <a:xfrm>
            <a:off x="3062279" y="4087709"/>
            <a:ext cx="6081733" cy="1212030"/>
            <a:chOff x="382429" y="3563059"/>
            <a:chExt cx="6081733" cy="1212030"/>
          </a:xfrm>
        </p:grpSpPr>
        <p:grpSp>
          <p:nvGrpSpPr>
            <p:cNvPr id="1469" name="Google Shape;1469;p23"/>
            <p:cNvGrpSpPr/>
            <p:nvPr/>
          </p:nvGrpSpPr>
          <p:grpSpPr>
            <a:xfrm>
              <a:off x="1016922" y="4661835"/>
              <a:ext cx="101899" cy="78740"/>
              <a:chOff x="-900303" y="4211560"/>
              <a:chExt cx="101899" cy="78740"/>
            </a:xfrm>
          </p:grpSpPr>
          <p:sp>
            <p:nvSpPr>
              <p:cNvPr id="1470" name="Google Shape;1470;p23"/>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1" name="Google Shape;1471;p23"/>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2" name="Google Shape;1472;p23"/>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73" name="Google Shape;1473;p23"/>
            <p:cNvGrpSpPr/>
            <p:nvPr/>
          </p:nvGrpSpPr>
          <p:grpSpPr>
            <a:xfrm>
              <a:off x="2022855" y="4616730"/>
              <a:ext cx="50950" cy="69477"/>
              <a:chOff x="-400070" y="4702530"/>
              <a:chExt cx="50950" cy="69477"/>
            </a:xfrm>
          </p:grpSpPr>
          <p:sp>
            <p:nvSpPr>
              <p:cNvPr id="1474" name="Google Shape;1474;p23"/>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5" name="Google Shape;1475;p23"/>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76" name="Google Shape;1476;p23"/>
            <p:cNvGrpSpPr/>
            <p:nvPr/>
          </p:nvGrpSpPr>
          <p:grpSpPr>
            <a:xfrm>
              <a:off x="5568252" y="4125905"/>
              <a:ext cx="115795" cy="69477"/>
              <a:chOff x="-1400536" y="4600630"/>
              <a:chExt cx="115795" cy="69477"/>
            </a:xfrm>
          </p:grpSpPr>
          <p:sp>
            <p:nvSpPr>
              <p:cNvPr id="1477" name="Google Shape;1477;p23"/>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8" name="Google Shape;1478;p23"/>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9" name="Google Shape;1479;p23"/>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80" name="Google Shape;1480;p23"/>
            <p:cNvGrpSpPr/>
            <p:nvPr/>
          </p:nvGrpSpPr>
          <p:grpSpPr>
            <a:xfrm>
              <a:off x="5179123" y="4705613"/>
              <a:ext cx="115795" cy="69477"/>
              <a:chOff x="-1326427" y="5151813"/>
              <a:chExt cx="115795" cy="69477"/>
            </a:xfrm>
          </p:grpSpPr>
          <p:sp>
            <p:nvSpPr>
              <p:cNvPr id="1481" name="Google Shape;1481;p23"/>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2" name="Google Shape;1482;p23"/>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3" name="Google Shape;1483;p23"/>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84" name="Google Shape;1484;p23"/>
            <p:cNvGrpSpPr/>
            <p:nvPr/>
          </p:nvGrpSpPr>
          <p:grpSpPr>
            <a:xfrm>
              <a:off x="2610849" y="4524078"/>
              <a:ext cx="101899" cy="101899"/>
              <a:chOff x="81636" y="4369041"/>
              <a:chExt cx="101899" cy="101899"/>
            </a:xfrm>
          </p:grpSpPr>
          <p:sp>
            <p:nvSpPr>
              <p:cNvPr id="1485" name="Google Shape;1485;p23"/>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6" name="Google Shape;1486;p23"/>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7" name="Google Shape;1487;p23"/>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88" name="Google Shape;1488;p23"/>
            <p:cNvGrpSpPr/>
            <p:nvPr/>
          </p:nvGrpSpPr>
          <p:grpSpPr>
            <a:xfrm>
              <a:off x="3379974" y="4652565"/>
              <a:ext cx="55581" cy="97268"/>
              <a:chOff x="294699" y="4572840"/>
              <a:chExt cx="55581" cy="97268"/>
            </a:xfrm>
          </p:grpSpPr>
          <p:sp>
            <p:nvSpPr>
              <p:cNvPr id="1489" name="Google Shape;1489;p23"/>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0" name="Google Shape;1490;p23"/>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91" name="Google Shape;1491;p23"/>
            <p:cNvGrpSpPr/>
            <p:nvPr/>
          </p:nvGrpSpPr>
          <p:grpSpPr>
            <a:xfrm>
              <a:off x="382429" y="4465177"/>
              <a:ext cx="106531" cy="111163"/>
              <a:chOff x="-571446" y="5434352"/>
              <a:chExt cx="106531" cy="111163"/>
            </a:xfrm>
          </p:grpSpPr>
          <p:sp>
            <p:nvSpPr>
              <p:cNvPr id="1492" name="Google Shape;1492;p23"/>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3" name="Google Shape;1493;p23"/>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4" name="Google Shape;1494;p23"/>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95" name="Google Shape;1495;p23"/>
            <p:cNvGrpSpPr/>
            <p:nvPr/>
          </p:nvGrpSpPr>
          <p:grpSpPr>
            <a:xfrm>
              <a:off x="1321481" y="4306396"/>
              <a:ext cx="60213" cy="83372"/>
              <a:chOff x="-877144" y="4790534"/>
              <a:chExt cx="60213" cy="83372"/>
            </a:xfrm>
          </p:grpSpPr>
          <p:sp>
            <p:nvSpPr>
              <p:cNvPr id="1496" name="Google Shape;1496;p23"/>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7" name="Google Shape;1497;p23"/>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498" name="Google Shape;1498;p23"/>
            <p:cNvGrpSpPr/>
            <p:nvPr/>
          </p:nvGrpSpPr>
          <p:grpSpPr>
            <a:xfrm>
              <a:off x="3672649" y="4311023"/>
              <a:ext cx="115795" cy="74109"/>
              <a:chOff x="618924" y="4160610"/>
              <a:chExt cx="115795" cy="74109"/>
            </a:xfrm>
          </p:grpSpPr>
          <p:sp>
            <p:nvSpPr>
              <p:cNvPr id="1499" name="Google Shape;1499;p23"/>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0" name="Google Shape;1500;p23"/>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1" name="Google Shape;1501;p23"/>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502" name="Google Shape;1502;p23"/>
            <p:cNvGrpSpPr/>
            <p:nvPr/>
          </p:nvGrpSpPr>
          <p:grpSpPr>
            <a:xfrm>
              <a:off x="4200040" y="4396705"/>
              <a:ext cx="55581" cy="83372"/>
              <a:chOff x="1568440" y="4924855"/>
              <a:chExt cx="55581" cy="83372"/>
            </a:xfrm>
          </p:grpSpPr>
          <p:sp>
            <p:nvSpPr>
              <p:cNvPr id="1503" name="Google Shape;1503;p23"/>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4" name="Google Shape;1504;p23"/>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505" name="Google Shape;1505;p23"/>
            <p:cNvGrpSpPr/>
            <p:nvPr/>
          </p:nvGrpSpPr>
          <p:grpSpPr>
            <a:xfrm>
              <a:off x="6394685" y="3563059"/>
              <a:ext cx="69477" cy="106531"/>
              <a:chOff x="-1437590" y="4151347"/>
              <a:chExt cx="69477" cy="106531"/>
            </a:xfrm>
          </p:grpSpPr>
          <p:sp>
            <p:nvSpPr>
              <p:cNvPr id="1506" name="Google Shape;1506;p23"/>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7" name="Google Shape;1507;p23"/>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508" name="Google Shape;1508;p23"/>
          <p:cNvGrpSpPr/>
          <p:nvPr/>
        </p:nvGrpSpPr>
        <p:grpSpPr>
          <a:xfrm>
            <a:off x="-786533" y="-481692"/>
            <a:ext cx="10446063" cy="5625200"/>
            <a:chOff x="-786533" y="-481692"/>
            <a:chExt cx="10446063" cy="5625200"/>
          </a:xfrm>
        </p:grpSpPr>
        <p:grpSp>
          <p:nvGrpSpPr>
            <p:cNvPr id="1509" name="Google Shape;1509;p23"/>
            <p:cNvGrpSpPr/>
            <p:nvPr/>
          </p:nvGrpSpPr>
          <p:grpSpPr>
            <a:xfrm>
              <a:off x="8159767" y="-481692"/>
              <a:ext cx="1499763" cy="1499425"/>
              <a:chOff x="7149762" y="3231951"/>
              <a:chExt cx="1864449" cy="1864029"/>
            </a:xfrm>
          </p:grpSpPr>
          <p:grpSp>
            <p:nvGrpSpPr>
              <p:cNvPr id="1510" name="Google Shape;1510;p23"/>
              <p:cNvGrpSpPr/>
              <p:nvPr/>
            </p:nvGrpSpPr>
            <p:grpSpPr>
              <a:xfrm>
                <a:off x="7149762" y="3522476"/>
                <a:ext cx="782299" cy="960629"/>
                <a:chOff x="1322800" y="5127200"/>
                <a:chExt cx="2361300" cy="2898700"/>
              </a:xfrm>
            </p:grpSpPr>
            <p:sp>
              <p:nvSpPr>
                <p:cNvPr id="1511" name="Google Shape;1511;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2" name="Google Shape;1512;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3" name="Google Shape;1513;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4" name="Google Shape;1514;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15" name="Google Shape;1515;p23"/>
              <p:cNvGrpSpPr/>
              <p:nvPr/>
            </p:nvGrpSpPr>
            <p:grpSpPr>
              <a:xfrm>
                <a:off x="7573087" y="4022901"/>
                <a:ext cx="782299" cy="960629"/>
                <a:chOff x="1322800" y="5127200"/>
                <a:chExt cx="2361300" cy="2898700"/>
              </a:xfrm>
            </p:grpSpPr>
            <p:sp>
              <p:nvSpPr>
                <p:cNvPr id="1516" name="Google Shape;1516;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7" name="Google Shape;1517;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8" name="Google Shape;1518;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19" name="Google Shape;1519;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20" name="Google Shape;1520;p23"/>
              <p:cNvGrpSpPr/>
              <p:nvPr/>
            </p:nvGrpSpPr>
            <p:grpSpPr>
              <a:xfrm>
                <a:off x="8039587" y="3231951"/>
                <a:ext cx="782299" cy="960629"/>
                <a:chOff x="1322800" y="5127200"/>
                <a:chExt cx="2361300" cy="2898700"/>
              </a:xfrm>
            </p:grpSpPr>
            <p:sp>
              <p:nvSpPr>
                <p:cNvPr id="1521" name="Google Shape;1521;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2" name="Google Shape;1522;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3" name="Google Shape;1523;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4" name="Google Shape;1524;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25" name="Google Shape;1525;p23"/>
              <p:cNvGrpSpPr/>
              <p:nvPr/>
            </p:nvGrpSpPr>
            <p:grpSpPr>
              <a:xfrm>
                <a:off x="8231912" y="4135351"/>
                <a:ext cx="782299" cy="960629"/>
                <a:chOff x="1322800" y="5127200"/>
                <a:chExt cx="2361300" cy="2898700"/>
              </a:xfrm>
            </p:grpSpPr>
            <p:sp>
              <p:nvSpPr>
                <p:cNvPr id="1526" name="Google Shape;1526;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7" name="Google Shape;1527;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8" name="Google Shape;1528;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29" name="Google Shape;1529;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1530" name="Google Shape;1530;p23"/>
            <p:cNvGrpSpPr/>
            <p:nvPr/>
          </p:nvGrpSpPr>
          <p:grpSpPr>
            <a:xfrm>
              <a:off x="-786533" y="3644083"/>
              <a:ext cx="1499763" cy="1499425"/>
              <a:chOff x="7149762" y="3231951"/>
              <a:chExt cx="1864449" cy="1864029"/>
            </a:xfrm>
          </p:grpSpPr>
          <p:grpSp>
            <p:nvGrpSpPr>
              <p:cNvPr id="1531" name="Google Shape;1531;p23"/>
              <p:cNvGrpSpPr/>
              <p:nvPr/>
            </p:nvGrpSpPr>
            <p:grpSpPr>
              <a:xfrm>
                <a:off x="7149762" y="3522476"/>
                <a:ext cx="782299" cy="960629"/>
                <a:chOff x="1322800" y="5127200"/>
                <a:chExt cx="2361300" cy="2898700"/>
              </a:xfrm>
            </p:grpSpPr>
            <p:sp>
              <p:nvSpPr>
                <p:cNvPr id="1532" name="Google Shape;1532;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33" name="Google Shape;1533;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34" name="Google Shape;1534;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35" name="Google Shape;1535;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36" name="Google Shape;1536;p23"/>
              <p:cNvGrpSpPr/>
              <p:nvPr/>
            </p:nvGrpSpPr>
            <p:grpSpPr>
              <a:xfrm>
                <a:off x="7573087" y="4022901"/>
                <a:ext cx="782299" cy="960629"/>
                <a:chOff x="1322800" y="5127200"/>
                <a:chExt cx="2361300" cy="2898700"/>
              </a:xfrm>
            </p:grpSpPr>
            <p:sp>
              <p:nvSpPr>
                <p:cNvPr id="1537" name="Google Shape;1537;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38" name="Google Shape;1538;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39" name="Google Shape;1539;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0" name="Google Shape;1540;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41" name="Google Shape;1541;p23"/>
              <p:cNvGrpSpPr/>
              <p:nvPr/>
            </p:nvGrpSpPr>
            <p:grpSpPr>
              <a:xfrm>
                <a:off x="8039587" y="3231951"/>
                <a:ext cx="782299" cy="960629"/>
                <a:chOff x="1322800" y="5127200"/>
                <a:chExt cx="2361300" cy="2898700"/>
              </a:xfrm>
            </p:grpSpPr>
            <p:sp>
              <p:nvSpPr>
                <p:cNvPr id="1542" name="Google Shape;1542;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3" name="Google Shape;1543;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4" name="Google Shape;1544;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5" name="Google Shape;1545;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546" name="Google Shape;1546;p23"/>
              <p:cNvGrpSpPr/>
              <p:nvPr/>
            </p:nvGrpSpPr>
            <p:grpSpPr>
              <a:xfrm>
                <a:off x="8231912" y="4135351"/>
                <a:ext cx="782299" cy="960629"/>
                <a:chOff x="1322800" y="5127200"/>
                <a:chExt cx="2361300" cy="2898700"/>
              </a:xfrm>
            </p:grpSpPr>
            <p:sp>
              <p:nvSpPr>
                <p:cNvPr id="1547" name="Google Shape;1547;p23"/>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8" name="Google Shape;1548;p23"/>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49" name="Google Shape;1549;p23"/>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550" name="Google Shape;1550;p23"/>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grpSp>
        <p:nvGrpSpPr>
          <p:cNvPr id="1551" name="Google Shape;1551;p23"/>
          <p:cNvGrpSpPr/>
          <p:nvPr/>
        </p:nvGrpSpPr>
        <p:grpSpPr>
          <a:xfrm>
            <a:off x="-4271213" y="-2293568"/>
            <a:ext cx="13703287" cy="8449548"/>
            <a:chOff x="-4271213" y="-2293568"/>
            <a:chExt cx="13703287" cy="8449548"/>
          </a:xfrm>
        </p:grpSpPr>
        <p:sp>
          <p:nvSpPr>
            <p:cNvPr id="1552" name="Google Shape;1552;p23"/>
            <p:cNvSpPr/>
            <p:nvPr/>
          </p:nvSpPr>
          <p:spPr>
            <a:xfrm rot="10800000">
              <a:off x="-4271213" y="-2293568"/>
              <a:ext cx="4726794" cy="3799267"/>
            </a:xfrm>
            <a:custGeom>
              <a:avLst/>
              <a:gdLst/>
              <a:ahLst/>
              <a:cxnLst/>
              <a:rect l="l" t="t" r="r" b="b"/>
              <a:pathLst>
                <a:path w="8240" h="6623" extrusionOk="0">
                  <a:moveTo>
                    <a:pt x="308" y="6623"/>
                  </a:moveTo>
                  <a:lnTo>
                    <a:pt x="308" y="6623"/>
                  </a:lnTo>
                  <a:cubicBezTo>
                    <a:pt x="308" y="782"/>
                    <a:pt x="308" y="782"/>
                    <a:pt x="308" y="782"/>
                  </a:cubicBezTo>
                  <a:cubicBezTo>
                    <a:pt x="308" y="523"/>
                    <a:pt x="518" y="312"/>
                    <a:pt x="778" y="312"/>
                  </a:cubicBezTo>
                  <a:cubicBezTo>
                    <a:pt x="8240" y="312"/>
                    <a:pt x="8240" y="312"/>
                    <a:pt x="8240" y="312"/>
                  </a:cubicBezTo>
                  <a:cubicBezTo>
                    <a:pt x="8240" y="0"/>
                    <a:pt x="8240" y="0"/>
                    <a:pt x="8240" y="0"/>
                  </a:cubicBezTo>
                  <a:cubicBezTo>
                    <a:pt x="778" y="0"/>
                    <a:pt x="778" y="0"/>
                    <a:pt x="778" y="0"/>
                  </a:cubicBezTo>
                  <a:cubicBezTo>
                    <a:pt x="351" y="0"/>
                    <a:pt x="0" y="351"/>
                    <a:pt x="0" y="782"/>
                  </a:cubicBezTo>
                  <a:cubicBezTo>
                    <a:pt x="0" y="6623"/>
                    <a:pt x="0" y="6623"/>
                    <a:pt x="0" y="6623"/>
                  </a:cubicBezTo>
                  <a:lnTo>
                    <a:pt x="308" y="6623"/>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553" name="Google Shape;1553;p23"/>
            <p:cNvSpPr/>
            <p:nvPr/>
          </p:nvSpPr>
          <p:spPr>
            <a:xfrm flipH="1">
              <a:off x="8756475" y="1794024"/>
              <a:ext cx="675599" cy="4361956"/>
            </a:xfrm>
            <a:custGeom>
              <a:avLst/>
              <a:gdLst/>
              <a:ahLst/>
              <a:cxnLst/>
              <a:rect l="l" t="t" r="r" b="b"/>
              <a:pathLst>
                <a:path w="1113" h="7186" extrusionOk="0">
                  <a:moveTo>
                    <a:pt x="1113" y="7155"/>
                  </a:moveTo>
                  <a:lnTo>
                    <a:pt x="1113" y="7155"/>
                  </a:lnTo>
                  <a:cubicBezTo>
                    <a:pt x="1113" y="1108"/>
                    <a:pt x="1113" y="1108"/>
                    <a:pt x="1113" y="1108"/>
                  </a:cubicBezTo>
                  <a:cubicBezTo>
                    <a:pt x="1113" y="499"/>
                    <a:pt x="614" y="0"/>
                    <a:pt x="0" y="0"/>
                  </a:cubicBezTo>
                  <a:cubicBezTo>
                    <a:pt x="0" y="307"/>
                    <a:pt x="0" y="307"/>
                    <a:pt x="0" y="307"/>
                  </a:cubicBezTo>
                  <a:cubicBezTo>
                    <a:pt x="442" y="307"/>
                    <a:pt x="801" y="667"/>
                    <a:pt x="801" y="1108"/>
                  </a:cubicBezTo>
                  <a:cubicBezTo>
                    <a:pt x="801" y="7155"/>
                    <a:pt x="801" y="7155"/>
                    <a:pt x="801" y="7155"/>
                  </a:cubicBezTo>
                  <a:cubicBezTo>
                    <a:pt x="801" y="7193"/>
                    <a:pt x="1113" y="7198"/>
                    <a:pt x="1113" y="7155"/>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1645"/>
        <p:cNvGrpSpPr/>
        <p:nvPr/>
      </p:nvGrpSpPr>
      <p:grpSpPr>
        <a:xfrm>
          <a:off x="0" y="0"/>
          <a:ext cx="0" cy="0"/>
          <a:chOff x="0" y="0"/>
          <a:chExt cx="0" cy="0"/>
        </a:xfrm>
      </p:grpSpPr>
      <p:sp>
        <p:nvSpPr>
          <p:cNvPr id="1646" name="Google Shape;1646;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47" name="Google Shape;1647;p25"/>
          <p:cNvSpPr txBox="1">
            <a:spLocks noGrp="1"/>
          </p:cNvSpPr>
          <p:nvPr>
            <p:ph type="subTitle" idx="1"/>
          </p:nvPr>
        </p:nvSpPr>
        <p:spPr>
          <a:xfrm>
            <a:off x="782201" y="3116101"/>
            <a:ext cx="2330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648" name="Google Shape;1648;p25"/>
          <p:cNvSpPr txBox="1">
            <a:spLocks noGrp="1"/>
          </p:cNvSpPr>
          <p:nvPr>
            <p:ph type="subTitle" idx="2"/>
          </p:nvPr>
        </p:nvSpPr>
        <p:spPr>
          <a:xfrm>
            <a:off x="3406638" y="3116102"/>
            <a:ext cx="2330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649" name="Google Shape;1649;p25"/>
          <p:cNvSpPr txBox="1">
            <a:spLocks noGrp="1"/>
          </p:cNvSpPr>
          <p:nvPr>
            <p:ph type="subTitle" idx="3"/>
          </p:nvPr>
        </p:nvSpPr>
        <p:spPr>
          <a:xfrm>
            <a:off x="6031075" y="3116102"/>
            <a:ext cx="2330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650" name="Google Shape;1650;p25"/>
          <p:cNvSpPr txBox="1">
            <a:spLocks noGrp="1"/>
          </p:cNvSpPr>
          <p:nvPr>
            <p:ph type="subTitle" idx="4"/>
          </p:nvPr>
        </p:nvSpPr>
        <p:spPr>
          <a:xfrm>
            <a:off x="782200" y="2661525"/>
            <a:ext cx="23307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651" name="Google Shape;1651;p25"/>
          <p:cNvSpPr txBox="1">
            <a:spLocks noGrp="1"/>
          </p:cNvSpPr>
          <p:nvPr>
            <p:ph type="subTitle" idx="5"/>
          </p:nvPr>
        </p:nvSpPr>
        <p:spPr>
          <a:xfrm>
            <a:off x="3406638" y="2661525"/>
            <a:ext cx="23307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652" name="Google Shape;1652;p25"/>
          <p:cNvSpPr txBox="1">
            <a:spLocks noGrp="1"/>
          </p:cNvSpPr>
          <p:nvPr>
            <p:ph type="subTitle" idx="6"/>
          </p:nvPr>
        </p:nvSpPr>
        <p:spPr>
          <a:xfrm>
            <a:off x="6031076" y="2661525"/>
            <a:ext cx="23307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1653" name="Google Shape;1653;p25"/>
          <p:cNvGrpSpPr/>
          <p:nvPr/>
        </p:nvGrpSpPr>
        <p:grpSpPr>
          <a:xfrm>
            <a:off x="-2529635" y="653059"/>
            <a:ext cx="13288176" cy="6368394"/>
            <a:chOff x="-2529635" y="653059"/>
            <a:chExt cx="13288176" cy="6368394"/>
          </a:xfrm>
        </p:grpSpPr>
        <p:sp>
          <p:nvSpPr>
            <p:cNvPr id="1654" name="Google Shape;1654;p25"/>
            <p:cNvSpPr/>
            <p:nvPr/>
          </p:nvSpPr>
          <p:spPr>
            <a:xfrm rot="-5400000">
              <a:off x="6696885" y="2386889"/>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655" name="Google Shape;1655;p25"/>
            <p:cNvSpPr/>
            <p:nvPr/>
          </p:nvSpPr>
          <p:spPr>
            <a:xfrm rot="-7200008">
              <a:off x="-2970523" y="2766067"/>
              <a:ext cx="5795489"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656" name="Google Shape;1656;p25"/>
          <p:cNvGrpSpPr/>
          <p:nvPr/>
        </p:nvGrpSpPr>
        <p:grpSpPr>
          <a:xfrm>
            <a:off x="8552062" y="1285977"/>
            <a:ext cx="591926" cy="1426702"/>
            <a:chOff x="8552062" y="1285977"/>
            <a:chExt cx="591926" cy="1426702"/>
          </a:xfrm>
        </p:grpSpPr>
        <p:grpSp>
          <p:nvGrpSpPr>
            <p:cNvPr id="1657" name="Google Shape;1657;p25"/>
            <p:cNvGrpSpPr/>
            <p:nvPr/>
          </p:nvGrpSpPr>
          <p:grpSpPr>
            <a:xfrm flipH="1">
              <a:off x="8576675" y="2025810"/>
              <a:ext cx="542700" cy="686868"/>
              <a:chOff x="1091485" y="3609090"/>
              <a:chExt cx="542700" cy="686868"/>
            </a:xfrm>
          </p:grpSpPr>
          <p:sp>
            <p:nvSpPr>
              <p:cNvPr id="1658" name="Google Shape;1658;p25"/>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9" name="Google Shape;1659;p25"/>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0" name="Google Shape;1660;p25"/>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1" name="Google Shape;1661;p25"/>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2" name="Google Shape;1662;p25"/>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3" name="Google Shape;1663;p25"/>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64" name="Google Shape;1664;p25"/>
            <p:cNvGrpSpPr/>
            <p:nvPr/>
          </p:nvGrpSpPr>
          <p:grpSpPr>
            <a:xfrm>
              <a:off x="8552062" y="1285977"/>
              <a:ext cx="591926" cy="542177"/>
              <a:chOff x="4189192" y="4133502"/>
              <a:chExt cx="591926" cy="542177"/>
            </a:xfrm>
          </p:grpSpPr>
          <p:sp>
            <p:nvSpPr>
              <p:cNvPr id="1665" name="Google Shape;1665;p25"/>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6" name="Google Shape;1666;p25"/>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7" name="Google Shape;1667;p25"/>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8" name="Google Shape;1668;p25"/>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9" name="Google Shape;1669;p25"/>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0" name="Google Shape;1670;p25"/>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671" name="Google Shape;1671;p25"/>
          <p:cNvGrpSpPr/>
          <p:nvPr/>
        </p:nvGrpSpPr>
        <p:grpSpPr>
          <a:xfrm>
            <a:off x="232223" y="3277734"/>
            <a:ext cx="4411674" cy="1770973"/>
            <a:chOff x="232223" y="3277734"/>
            <a:chExt cx="4411674" cy="1770973"/>
          </a:xfrm>
        </p:grpSpPr>
        <p:sp>
          <p:nvSpPr>
            <p:cNvPr id="1672" name="Google Shape;1672;p25"/>
            <p:cNvSpPr/>
            <p:nvPr/>
          </p:nvSpPr>
          <p:spPr>
            <a:xfrm>
              <a:off x="1451515" y="496071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673" name="Google Shape;1673;p25"/>
            <p:cNvGrpSpPr/>
            <p:nvPr/>
          </p:nvGrpSpPr>
          <p:grpSpPr>
            <a:xfrm>
              <a:off x="2411130" y="4915605"/>
              <a:ext cx="50950" cy="69477"/>
              <a:chOff x="-400070" y="4702530"/>
              <a:chExt cx="50950" cy="69477"/>
            </a:xfrm>
          </p:grpSpPr>
          <p:sp>
            <p:nvSpPr>
              <p:cNvPr id="1674" name="Google Shape;1674;p25"/>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5" name="Google Shape;1675;p25"/>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76" name="Google Shape;1676;p25"/>
            <p:cNvGrpSpPr/>
            <p:nvPr/>
          </p:nvGrpSpPr>
          <p:grpSpPr>
            <a:xfrm>
              <a:off x="348014" y="3967768"/>
              <a:ext cx="115795" cy="69477"/>
              <a:chOff x="-1400536" y="4600630"/>
              <a:chExt cx="115795" cy="69477"/>
            </a:xfrm>
          </p:grpSpPr>
          <p:sp>
            <p:nvSpPr>
              <p:cNvPr id="1677" name="Google Shape;1677;p25"/>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8" name="Google Shape;1678;p25"/>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9" name="Google Shape;1679;p25"/>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80" name="Google Shape;1680;p25"/>
            <p:cNvGrpSpPr/>
            <p:nvPr/>
          </p:nvGrpSpPr>
          <p:grpSpPr>
            <a:xfrm>
              <a:off x="232223" y="4915588"/>
              <a:ext cx="115795" cy="69477"/>
              <a:chOff x="-1326427" y="5151813"/>
              <a:chExt cx="115795" cy="69477"/>
            </a:xfrm>
          </p:grpSpPr>
          <p:sp>
            <p:nvSpPr>
              <p:cNvPr id="1681" name="Google Shape;1681;p25"/>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2" name="Google Shape;1682;p25"/>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3" name="Google Shape;1683;p25"/>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84" name="Google Shape;1684;p25"/>
            <p:cNvGrpSpPr/>
            <p:nvPr/>
          </p:nvGrpSpPr>
          <p:grpSpPr>
            <a:xfrm>
              <a:off x="2999124" y="4822953"/>
              <a:ext cx="101899" cy="101899"/>
              <a:chOff x="81636" y="4369041"/>
              <a:chExt cx="101899" cy="101899"/>
            </a:xfrm>
          </p:grpSpPr>
          <p:sp>
            <p:nvSpPr>
              <p:cNvPr id="1685" name="Google Shape;1685;p25"/>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6" name="Google Shape;1686;p25"/>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7" name="Google Shape;1687;p25"/>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88" name="Google Shape;1688;p25"/>
            <p:cNvGrpSpPr/>
            <p:nvPr/>
          </p:nvGrpSpPr>
          <p:grpSpPr>
            <a:xfrm>
              <a:off x="3768249" y="4951440"/>
              <a:ext cx="55581" cy="97268"/>
              <a:chOff x="294699" y="4572840"/>
              <a:chExt cx="55581" cy="97268"/>
            </a:xfrm>
          </p:grpSpPr>
          <p:sp>
            <p:nvSpPr>
              <p:cNvPr id="1689" name="Google Shape;1689;p25"/>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0" name="Google Shape;1690;p25"/>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91" name="Google Shape;1691;p25"/>
            <p:cNvGrpSpPr/>
            <p:nvPr/>
          </p:nvGrpSpPr>
          <p:grpSpPr>
            <a:xfrm>
              <a:off x="1709756" y="4605271"/>
              <a:ext cx="60213" cy="83372"/>
              <a:chOff x="-877144" y="4790534"/>
              <a:chExt cx="60213" cy="83372"/>
            </a:xfrm>
          </p:grpSpPr>
          <p:sp>
            <p:nvSpPr>
              <p:cNvPr id="1692" name="Google Shape;1692;p25"/>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3" name="Google Shape;1693;p25"/>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94" name="Google Shape;1694;p25"/>
            <p:cNvGrpSpPr/>
            <p:nvPr/>
          </p:nvGrpSpPr>
          <p:grpSpPr>
            <a:xfrm>
              <a:off x="4060924" y="4609898"/>
              <a:ext cx="115795" cy="74109"/>
              <a:chOff x="618924" y="4160610"/>
              <a:chExt cx="115795" cy="74109"/>
            </a:xfrm>
          </p:grpSpPr>
          <p:sp>
            <p:nvSpPr>
              <p:cNvPr id="1695" name="Google Shape;1695;p25"/>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6" name="Google Shape;1696;p25"/>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7" name="Google Shape;1697;p25"/>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98" name="Google Shape;1698;p25"/>
            <p:cNvGrpSpPr/>
            <p:nvPr/>
          </p:nvGrpSpPr>
          <p:grpSpPr>
            <a:xfrm>
              <a:off x="4588315" y="4695580"/>
              <a:ext cx="55581" cy="83372"/>
              <a:chOff x="1568440" y="4924855"/>
              <a:chExt cx="55581" cy="83372"/>
            </a:xfrm>
          </p:grpSpPr>
          <p:sp>
            <p:nvSpPr>
              <p:cNvPr id="1699" name="Google Shape;1699;p25"/>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0" name="Google Shape;1700;p25"/>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01" name="Google Shape;1701;p25"/>
            <p:cNvGrpSpPr/>
            <p:nvPr/>
          </p:nvGrpSpPr>
          <p:grpSpPr>
            <a:xfrm>
              <a:off x="232235" y="3277734"/>
              <a:ext cx="69477" cy="106531"/>
              <a:chOff x="-1437590" y="4151347"/>
              <a:chExt cx="69477" cy="106531"/>
            </a:xfrm>
          </p:grpSpPr>
          <p:sp>
            <p:nvSpPr>
              <p:cNvPr id="1702" name="Google Shape;1702;p25"/>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3" name="Google Shape;1703;p25"/>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1704"/>
        <p:cNvGrpSpPr/>
        <p:nvPr/>
      </p:nvGrpSpPr>
      <p:grpSpPr>
        <a:xfrm>
          <a:off x="0" y="0"/>
          <a:ext cx="0" cy="0"/>
          <a:chOff x="0" y="0"/>
          <a:chExt cx="0" cy="0"/>
        </a:xfrm>
      </p:grpSpPr>
      <p:sp>
        <p:nvSpPr>
          <p:cNvPr id="1705" name="Google Shape;1705;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06" name="Google Shape;1706;p26"/>
          <p:cNvSpPr txBox="1">
            <a:spLocks noGrp="1"/>
          </p:cNvSpPr>
          <p:nvPr>
            <p:ph type="subTitle" idx="1"/>
          </p:nvPr>
        </p:nvSpPr>
        <p:spPr>
          <a:xfrm>
            <a:off x="5883324" y="3378075"/>
            <a:ext cx="25476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07" name="Google Shape;1707;p26"/>
          <p:cNvSpPr txBox="1">
            <a:spLocks noGrp="1"/>
          </p:cNvSpPr>
          <p:nvPr>
            <p:ph type="subTitle" idx="2"/>
          </p:nvPr>
        </p:nvSpPr>
        <p:spPr>
          <a:xfrm>
            <a:off x="1752575" y="1879175"/>
            <a:ext cx="25476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08" name="Google Shape;1708;p26"/>
          <p:cNvSpPr txBox="1">
            <a:spLocks noGrp="1"/>
          </p:cNvSpPr>
          <p:nvPr>
            <p:ph type="subTitle" idx="3"/>
          </p:nvPr>
        </p:nvSpPr>
        <p:spPr>
          <a:xfrm>
            <a:off x="5883324" y="1879175"/>
            <a:ext cx="25476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09" name="Google Shape;1709;p26"/>
          <p:cNvSpPr txBox="1">
            <a:spLocks noGrp="1"/>
          </p:cNvSpPr>
          <p:nvPr>
            <p:ph type="subTitle" idx="4"/>
          </p:nvPr>
        </p:nvSpPr>
        <p:spPr>
          <a:xfrm>
            <a:off x="1752575" y="3378075"/>
            <a:ext cx="25476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10" name="Google Shape;1710;p26"/>
          <p:cNvSpPr txBox="1">
            <a:spLocks noGrp="1"/>
          </p:cNvSpPr>
          <p:nvPr>
            <p:ph type="subTitle" idx="5"/>
          </p:nvPr>
        </p:nvSpPr>
        <p:spPr>
          <a:xfrm>
            <a:off x="5883323" y="3077175"/>
            <a:ext cx="25476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11" name="Google Shape;1711;p26"/>
          <p:cNvSpPr txBox="1">
            <a:spLocks noGrp="1"/>
          </p:cNvSpPr>
          <p:nvPr>
            <p:ph type="subTitle" idx="6"/>
          </p:nvPr>
        </p:nvSpPr>
        <p:spPr>
          <a:xfrm>
            <a:off x="5883323" y="1578275"/>
            <a:ext cx="25476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12" name="Google Shape;1712;p26"/>
          <p:cNvSpPr txBox="1">
            <a:spLocks noGrp="1"/>
          </p:cNvSpPr>
          <p:nvPr>
            <p:ph type="subTitle" idx="7"/>
          </p:nvPr>
        </p:nvSpPr>
        <p:spPr>
          <a:xfrm>
            <a:off x="1752582" y="1578275"/>
            <a:ext cx="25476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13" name="Google Shape;1713;p26"/>
          <p:cNvSpPr txBox="1">
            <a:spLocks noGrp="1"/>
          </p:cNvSpPr>
          <p:nvPr>
            <p:ph type="subTitle" idx="8"/>
          </p:nvPr>
        </p:nvSpPr>
        <p:spPr>
          <a:xfrm>
            <a:off x="1752582" y="3077175"/>
            <a:ext cx="25476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1714" name="Google Shape;1714;p26"/>
          <p:cNvGrpSpPr/>
          <p:nvPr/>
        </p:nvGrpSpPr>
        <p:grpSpPr>
          <a:xfrm>
            <a:off x="-2980300" y="-3616472"/>
            <a:ext cx="14945846" cy="9691275"/>
            <a:chOff x="-3157775" y="-3654710"/>
            <a:chExt cx="14945846" cy="9691275"/>
          </a:xfrm>
        </p:grpSpPr>
        <p:sp>
          <p:nvSpPr>
            <p:cNvPr id="1715" name="Google Shape;1715;p26"/>
            <p:cNvSpPr/>
            <p:nvPr/>
          </p:nvSpPr>
          <p:spPr>
            <a:xfrm rot="5400000">
              <a:off x="-5977023" y="-835462"/>
              <a:ext cx="9230928" cy="3592433"/>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716" name="Google Shape;1716;p26"/>
            <p:cNvSpPr/>
            <p:nvPr/>
          </p:nvSpPr>
          <p:spPr>
            <a:xfrm>
              <a:off x="5992584" y="3708739"/>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717" name="Google Shape;1717;p26"/>
          <p:cNvGrpSpPr/>
          <p:nvPr/>
        </p:nvGrpSpPr>
        <p:grpSpPr>
          <a:xfrm>
            <a:off x="6181375" y="4568885"/>
            <a:ext cx="1221000" cy="686868"/>
            <a:chOff x="6181375" y="4568885"/>
            <a:chExt cx="1221000" cy="686868"/>
          </a:xfrm>
        </p:grpSpPr>
        <p:grpSp>
          <p:nvGrpSpPr>
            <p:cNvPr id="1718" name="Google Shape;1718;p26"/>
            <p:cNvGrpSpPr/>
            <p:nvPr/>
          </p:nvGrpSpPr>
          <p:grpSpPr>
            <a:xfrm>
              <a:off x="6181375" y="4568885"/>
              <a:ext cx="542700" cy="686868"/>
              <a:chOff x="1091500" y="3609090"/>
              <a:chExt cx="542700" cy="686868"/>
            </a:xfrm>
          </p:grpSpPr>
          <p:sp>
            <p:nvSpPr>
              <p:cNvPr id="1719" name="Google Shape;1719;p26"/>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0" name="Google Shape;1720;p26"/>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1" name="Google Shape;1721;p26"/>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2" name="Google Shape;1722;p26"/>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3" name="Google Shape;1723;p26"/>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4" name="Google Shape;1724;p26"/>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5" name="Google Shape;1725;p26"/>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26" name="Google Shape;1726;p26"/>
            <p:cNvGrpSpPr/>
            <p:nvPr/>
          </p:nvGrpSpPr>
          <p:grpSpPr>
            <a:xfrm flipH="1">
              <a:off x="6859675" y="4568885"/>
              <a:ext cx="542700" cy="686868"/>
              <a:chOff x="1091485" y="3609090"/>
              <a:chExt cx="542700" cy="686868"/>
            </a:xfrm>
          </p:grpSpPr>
          <p:sp>
            <p:nvSpPr>
              <p:cNvPr id="1727" name="Google Shape;1727;p26"/>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8" name="Google Shape;1728;p26"/>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9" name="Google Shape;1729;p26"/>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0" name="Google Shape;1730;p26"/>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1" name="Google Shape;1731;p26"/>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2" name="Google Shape;1732;p26"/>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733" name="Google Shape;1733;p26"/>
          <p:cNvGrpSpPr/>
          <p:nvPr/>
        </p:nvGrpSpPr>
        <p:grpSpPr>
          <a:xfrm>
            <a:off x="232223" y="3277734"/>
            <a:ext cx="4411674" cy="1770973"/>
            <a:chOff x="232223" y="3277734"/>
            <a:chExt cx="4411674" cy="1770973"/>
          </a:xfrm>
        </p:grpSpPr>
        <p:grpSp>
          <p:nvGrpSpPr>
            <p:cNvPr id="1734" name="Google Shape;1734;p26"/>
            <p:cNvGrpSpPr/>
            <p:nvPr/>
          </p:nvGrpSpPr>
          <p:grpSpPr>
            <a:xfrm>
              <a:off x="1405197" y="4960710"/>
              <a:ext cx="101899" cy="78740"/>
              <a:chOff x="-900303" y="4211560"/>
              <a:chExt cx="101899" cy="78740"/>
            </a:xfrm>
          </p:grpSpPr>
          <p:sp>
            <p:nvSpPr>
              <p:cNvPr id="1735" name="Google Shape;1735;p26"/>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6" name="Google Shape;1736;p26"/>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7" name="Google Shape;1737;p26"/>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38" name="Google Shape;1738;p26"/>
            <p:cNvGrpSpPr/>
            <p:nvPr/>
          </p:nvGrpSpPr>
          <p:grpSpPr>
            <a:xfrm>
              <a:off x="2411130" y="4915605"/>
              <a:ext cx="50950" cy="69477"/>
              <a:chOff x="-400070" y="4702530"/>
              <a:chExt cx="50950" cy="69477"/>
            </a:xfrm>
          </p:grpSpPr>
          <p:sp>
            <p:nvSpPr>
              <p:cNvPr id="1739" name="Google Shape;1739;p26"/>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0" name="Google Shape;1740;p26"/>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41" name="Google Shape;1741;p26"/>
            <p:cNvGrpSpPr/>
            <p:nvPr/>
          </p:nvGrpSpPr>
          <p:grpSpPr>
            <a:xfrm>
              <a:off x="348014" y="3967768"/>
              <a:ext cx="115795" cy="69477"/>
              <a:chOff x="-1400536" y="4600630"/>
              <a:chExt cx="115795" cy="69477"/>
            </a:xfrm>
          </p:grpSpPr>
          <p:sp>
            <p:nvSpPr>
              <p:cNvPr id="1742" name="Google Shape;1742;p26"/>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3" name="Google Shape;1743;p26"/>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4" name="Google Shape;1744;p26"/>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45" name="Google Shape;1745;p26"/>
            <p:cNvGrpSpPr/>
            <p:nvPr/>
          </p:nvGrpSpPr>
          <p:grpSpPr>
            <a:xfrm>
              <a:off x="232223" y="4915588"/>
              <a:ext cx="115795" cy="69477"/>
              <a:chOff x="-1326427" y="5151813"/>
              <a:chExt cx="115795" cy="69477"/>
            </a:xfrm>
          </p:grpSpPr>
          <p:sp>
            <p:nvSpPr>
              <p:cNvPr id="1746" name="Google Shape;1746;p26"/>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7" name="Google Shape;1747;p26"/>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8" name="Google Shape;1748;p26"/>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49" name="Google Shape;1749;p26"/>
            <p:cNvGrpSpPr/>
            <p:nvPr/>
          </p:nvGrpSpPr>
          <p:grpSpPr>
            <a:xfrm>
              <a:off x="2999124" y="4822953"/>
              <a:ext cx="101899" cy="101899"/>
              <a:chOff x="81636" y="4369041"/>
              <a:chExt cx="101899" cy="101899"/>
            </a:xfrm>
          </p:grpSpPr>
          <p:sp>
            <p:nvSpPr>
              <p:cNvPr id="1750" name="Google Shape;1750;p26"/>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1" name="Google Shape;1751;p26"/>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2" name="Google Shape;1752;p26"/>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53" name="Google Shape;1753;p26"/>
            <p:cNvGrpSpPr/>
            <p:nvPr/>
          </p:nvGrpSpPr>
          <p:grpSpPr>
            <a:xfrm>
              <a:off x="3768249" y="4951440"/>
              <a:ext cx="55581" cy="97268"/>
              <a:chOff x="294699" y="4572840"/>
              <a:chExt cx="55581" cy="97268"/>
            </a:xfrm>
          </p:grpSpPr>
          <p:sp>
            <p:nvSpPr>
              <p:cNvPr id="1754" name="Google Shape;1754;p26"/>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5" name="Google Shape;1755;p26"/>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56" name="Google Shape;1756;p26"/>
            <p:cNvGrpSpPr/>
            <p:nvPr/>
          </p:nvGrpSpPr>
          <p:grpSpPr>
            <a:xfrm>
              <a:off x="770704" y="4764052"/>
              <a:ext cx="106531" cy="111163"/>
              <a:chOff x="-571446" y="5434352"/>
              <a:chExt cx="106531" cy="111163"/>
            </a:xfrm>
          </p:grpSpPr>
          <p:sp>
            <p:nvSpPr>
              <p:cNvPr id="1757" name="Google Shape;1757;p26"/>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8" name="Google Shape;1758;p26"/>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9" name="Google Shape;1759;p26"/>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60" name="Google Shape;1760;p26"/>
            <p:cNvGrpSpPr/>
            <p:nvPr/>
          </p:nvGrpSpPr>
          <p:grpSpPr>
            <a:xfrm>
              <a:off x="1709756" y="4605271"/>
              <a:ext cx="60213" cy="83372"/>
              <a:chOff x="-877144" y="4790534"/>
              <a:chExt cx="60213" cy="83372"/>
            </a:xfrm>
          </p:grpSpPr>
          <p:sp>
            <p:nvSpPr>
              <p:cNvPr id="1761" name="Google Shape;1761;p26"/>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2" name="Google Shape;1762;p26"/>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63" name="Google Shape;1763;p26"/>
            <p:cNvGrpSpPr/>
            <p:nvPr/>
          </p:nvGrpSpPr>
          <p:grpSpPr>
            <a:xfrm>
              <a:off x="4060924" y="4609898"/>
              <a:ext cx="115795" cy="74109"/>
              <a:chOff x="618924" y="4160610"/>
              <a:chExt cx="115795" cy="74109"/>
            </a:xfrm>
          </p:grpSpPr>
          <p:sp>
            <p:nvSpPr>
              <p:cNvPr id="1764" name="Google Shape;1764;p26"/>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5" name="Google Shape;1765;p26"/>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6" name="Google Shape;1766;p26"/>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67" name="Google Shape;1767;p26"/>
            <p:cNvGrpSpPr/>
            <p:nvPr/>
          </p:nvGrpSpPr>
          <p:grpSpPr>
            <a:xfrm>
              <a:off x="4588315" y="4695580"/>
              <a:ext cx="55581" cy="83372"/>
              <a:chOff x="1568440" y="4924855"/>
              <a:chExt cx="55581" cy="83372"/>
            </a:xfrm>
          </p:grpSpPr>
          <p:sp>
            <p:nvSpPr>
              <p:cNvPr id="1768" name="Google Shape;1768;p26"/>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9" name="Google Shape;1769;p26"/>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70" name="Google Shape;1770;p26"/>
            <p:cNvGrpSpPr/>
            <p:nvPr/>
          </p:nvGrpSpPr>
          <p:grpSpPr>
            <a:xfrm>
              <a:off x="232235" y="3277734"/>
              <a:ext cx="69477" cy="106531"/>
              <a:chOff x="-1437590" y="4151347"/>
              <a:chExt cx="69477" cy="106531"/>
            </a:xfrm>
          </p:grpSpPr>
          <p:sp>
            <p:nvSpPr>
              <p:cNvPr id="1771" name="Google Shape;1771;p26"/>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2" name="Google Shape;1772;p26"/>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1773"/>
        <p:cNvGrpSpPr/>
        <p:nvPr/>
      </p:nvGrpSpPr>
      <p:grpSpPr>
        <a:xfrm>
          <a:off x="0" y="0"/>
          <a:ext cx="0" cy="0"/>
          <a:chOff x="0" y="0"/>
          <a:chExt cx="0" cy="0"/>
        </a:xfrm>
      </p:grpSpPr>
      <p:sp>
        <p:nvSpPr>
          <p:cNvPr id="1774" name="Google Shape;1774;p2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75" name="Google Shape;1775;p27"/>
          <p:cNvSpPr txBox="1">
            <a:spLocks noGrp="1"/>
          </p:cNvSpPr>
          <p:nvPr>
            <p:ph type="subTitle" idx="1"/>
          </p:nvPr>
        </p:nvSpPr>
        <p:spPr>
          <a:xfrm>
            <a:off x="721821" y="2247292"/>
            <a:ext cx="21996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76" name="Google Shape;1776;p27"/>
          <p:cNvSpPr txBox="1">
            <a:spLocks noGrp="1"/>
          </p:cNvSpPr>
          <p:nvPr>
            <p:ph type="subTitle" idx="2"/>
          </p:nvPr>
        </p:nvSpPr>
        <p:spPr>
          <a:xfrm>
            <a:off x="3362554" y="2247292"/>
            <a:ext cx="23091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77" name="Google Shape;1777;p27"/>
          <p:cNvSpPr txBox="1">
            <a:spLocks noGrp="1"/>
          </p:cNvSpPr>
          <p:nvPr>
            <p:ph type="subTitle" idx="3"/>
          </p:nvPr>
        </p:nvSpPr>
        <p:spPr>
          <a:xfrm>
            <a:off x="721821" y="3985476"/>
            <a:ext cx="21996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78" name="Google Shape;1778;p27"/>
          <p:cNvSpPr txBox="1">
            <a:spLocks noGrp="1"/>
          </p:cNvSpPr>
          <p:nvPr>
            <p:ph type="subTitle" idx="4"/>
          </p:nvPr>
        </p:nvSpPr>
        <p:spPr>
          <a:xfrm>
            <a:off x="3362554" y="3985475"/>
            <a:ext cx="23091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79" name="Google Shape;1779;p27"/>
          <p:cNvSpPr txBox="1">
            <a:spLocks noGrp="1"/>
          </p:cNvSpPr>
          <p:nvPr>
            <p:ph type="subTitle" idx="5"/>
          </p:nvPr>
        </p:nvSpPr>
        <p:spPr>
          <a:xfrm>
            <a:off x="6109232" y="2247292"/>
            <a:ext cx="23130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80" name="Google Shape;1780;p27"/>
          <p:cNvSpPr txBox="1">
            <a:spLocks noGrp="1"/>
          </p:cNvSpPr>
          <p:nvPr>
            <p:ph type="subTitle" idx="6"/>
          </p:nvPr>
        </p:nvSpPr>
        <p:spPr>
          <a:xfrm>
            <a:off x="6109232" y="3985475"/>
            <a:ext cx="23130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781" name="Google Shape;1781;p27"/>
          <p:cNvSpPr txBox="1">
            <a:spLocks noGrp="1"/>
          </p:cNvSpPr>
          <p:nvPr>
            <p:ph type="subTitle" idx="7"/>
          </p:nvPr>
        </p:nvSpPr>
        <p:spPr>
          <a:xfrm>
            <a:off x="720150" y="1985800"/>
            <a:ext cx="22032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82" name="Google Shape;1782;p27"/>
          <p:cNvSpPr txBox="1">
            <a:spLocks noGrp="1"/>
          </p:cNvSpPr>
          <p:nvPr>
            <p:ph type="subTitle" idx="8"/>
          </p:nvPr>
        </p:nvSpPr>
        <p:spPr>
          <a:xfrm>
            <a:off x="3360800" y="1985800"/>
            <a:ext cx="2313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83" name="Google Shape;1783;p27"/>
          <p:cNvSpPr txBox="1">
            <a:spLocks noGrp="1"/>
          </p:cNvSpPr>
          <p:nvPr>
            <p:ph type="subTitle" idx="9"/>
          </p:nvPr>
        </p:nvSpPr>
        <p:spPr>
          <a:xfrm>
            <a:off x="6107475" y="1985800"/>
            <a:ext cx="23169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84" name="Google Shape;1784;p27"/>
          <p:cNvSpPr txBox="1">
            <a:spLocks noGrp="1"/>
          </p:cNvSpPr>
          <p:nvPr>
            <p:ph type="subTitle" idx="13"/>
          </p:nvPr>
        </p:nvSpPr>
        <p:spPr>
          <a:xfrm>
            <a:off x="720150" y="3722847"/>
            <a:ext cx="22032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85" name="Google Shape;1785;p27"/>
          <p:cNvSpPr txBox="1">
            <a:spLocks noGrp="1"/>
          </p:cNvSpPr>
          <p:nvPr>
            <p:ph type="subTitle" idx="14"/>
          </p:nvPr>
        </p:nvSpPr>
        <p:spPr>
          <a:xfrm>
            <a:off x="3360800" y="3722846"/>
            <a:ext cx="23130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1786" name="Google Shape;1786;p27"/>
          <p:cNvSpPr txBox="1">
            <a:spLocks noGrp="1"/>
          </p:cNvSpPr>
          <p:nvPr>
            <p:ph type="subTitle" idx="15"/>
          </p:nvPr>
        </p:nvSpPr>
        <p:spPr>
          <a:xfrm>
            <a:off x="6107475" y="3722846"/>
            <a:ext cx="2316900" cy="377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1787" name="Google Shape;1787;p27"/>
          <p:cNvGrpSpPr/>
          <p:nvPr/>
        </p:nvGrpSpPr>
        <p:grpSpPr>
          <a:xfrm>
            <a:off x="8576675" y="462673"/>
            <a:ext cx="542700" cy="686868"/>
            <a:chOff x="1091500" y="3609090"/>
            <a:chExt cx="542700" cy="686868"/>
          </a:xfrm>
        </p:grpSpPr>
        <p:sp>
          <p:nvSpPr>
            <p:cNvPr id="1788" name="Google Shape;1788;p27"/>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9" name="Google Shape;1789;p27"/>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0" name="Google Shape;1790;p27"/>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1" name="Google Shape;1791;p27"/>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2" name="Google Shape;1792;p27"/>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3" name="Google Shape;1793;p27"/>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4" name="Google Shape;1794;p27"/>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95" name="Google Shape;1795;p27"/>
          <p:cNvGrpSpPr/>
          <p:nvPr/>
        </p:nvGrpSpPr>
        <p:grpSpPr>
          <a:xfrm>
            <a:off x="232223" y="3277734"/>
            <a:ext cx="4411674" cy="1770973"/>
            <a:chOff x="232223" y="3277734"/>
            <a:chExt cx="4411674" cy="1770973"/>
          </a:xfrm>
        </p:grpSpPr>
        <p:grpSp>
          <p:nvGrpSpPr>
            <p:cNvPr id="1796" name="Google Shape;1796;p27"/>
            <p:cNvGrpSpPr/>
            <p:nvPr/>
          </p:nvGrpSpPr>
          <p:grpSpPr>
            <a:xfrm>
              <a:off x="1405197" y="4960710"/>
              <a:ext cx="101899" cy="78740"/>
              <a:chOff x="-900303" y="4211560"/>
              <a:chExt cx="101899" cy="78740"/>
            </a:xfrm>
          </p:grpSpPr>
          <p:sp>
            <p:nvSpPr>
              <p:cNvPr id="1797" name="Google Shape;1797;p27"/>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8" name="Google Shape;1798;p27"/>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9" name="Google Shape;1799;p27"/>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00" name="Google Shape;1800;p27"/>
            <p:cNvGrpSpPr/>
            <p:nvPr/>
          </p:nvGrpSpPr>
          <p:grpSpPr>
            <a:xfrm>
              <a:off x="2411130" y="4915605"/>
              <a:ext cx="50950" cy="69477"/>
              <a:chOff x="-400070" y="4702530"/>
              <a:chExt cx="50950" cy="69477"/>
            </a:xfrm>
          </p:grpSpPr>
          <p:sp>
            <p:nvSpPr>
              <p:cNvPr id="1801" name="Google Shape;1801;p27"/>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2" name="Google Shape;1802;p27"/>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03" name="Google Shape;1803;p27"/>
            <p:cNvGrpSpPr/>
            <p:nvPr/>
          </p:nvGrpSpPr>
          <p:grpSpPr>
            <a:xfrm>
              <a:off x="348014" y="3967768"/>
              <a:ext cx="115795" cy="69477"/>
              <a:chOff x="-1400536" y="4600630"/>
              <a:chExt cx="115795" cy="69477"/>
            </a:xfrm>
          </p:grpSpPr>
          <p:sp>
            <p:nvSpPr>
              <p:cNvPr id="1804" name="Google Shape;1804;p27"/>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5" name="Google Shape;1805;p27"/>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6" name="Google Shape;1806;p27"/>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07" name="Google Shape;1807;p27"/>
            <p:cNvGrpSpPr/>
            <p:nvPr/>
          </p:nvGrpSpPr>
          <p:grpSpPr>
            <a:xfrm>
              <a:off x="232223" y="4915588"/>
              <a:ext cx="115795" cy="69477"/>
              <a:chOff x="-1326427" y="5151813"/>
              <a:chExt cx="115795" cy="69477"/>
            </a:xfrm>
          </p:grpSpPr>
          <p:sp>
            <p:nvSpPr>
              <p:cNvPr id="1808" name="Google Shape;1808;p27"/>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9" name="Google Shape;1809;p27"/>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0" name="Google Shape;1810;p27"/>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11" name="Google Shape;1811;p27"/>
            <p:cNvGrpSpPr/>
            <p:nvPr/>
          </p:nvGrpSpPr>
          <p:grpSpPr>
            <a:xfrm>
              <a:off x="2999124" y="4822953"/>
              <a:ext cx="101899" cy="101899"/>
              <a:chOff x="81636" y="4369041"/>
              <a:chExt cx="101899" cy="101899"/>
            </a:xfrm>
          </p:grpSpPr>
          <p:sp>
            <p:nvSpPr>
              <p:cNvPr id="1812" name="Google Shape;1812;p27"/>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3" name="Google Shape;1813;p27"/>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4" name="Google Shape;1814;p27"/>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15" name="Google Shape;1815;p27"/>
            <p:cNvGrpSpPr/>
            <p:nvPr/>
          </p:nvGrpSpPr>
          <p:grpSpPr>
            <a:xfrm>
              <a:off x="3768249" y="4951440"/>
              <a:ext cx="55581" cy="97268"/>
              <a:chOff x="294699" y="4572840"/>
              <a:chExt cx="55581" cy="97268"/>
            </a:xfrm>
          </p:grpSpPr>
          <p:sp>
            <p:nvSpPr>
              <p:cNvPr id="1816" name="Google Shape;1816;p27"/>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7" name="Google Shape;1817;p27"/>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18" name="Google Shape;1818;p27"/>
            <p:cNvGrpSpPr/>
            <p:nvPr/>
          </p:nvGrpSpPr>
          <p:grpSpPr>
            <a:xfrm>
              <a:off x="770704" y="4764052"/>
              <a:ext cx="106531" cy="111163"/>
              <a:chOff x="-571446" y="5434352"/>
              <a:chExt cx="106531" cy="111163"/>
            </a:xfrm>
          </p:grpSpPr>
          <p:sp>
            <p:nvSpPr>
              <p:cNvPr id="1819" name="Google Shape;1819;p27"/>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0" name="Google Shape;1820;p27"/>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1" name="Google Shape;1821;p27"/>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22" name="Google Shape;1822;p27"/>
            <p:cNvGrpSpPr/>
            <p:nvPr/>
          </p:nvGrpSpPr>
          <p:grpSpPr>
            <a:xfrm>
              <a:off x="1709756" y="4605271"/>
              <a:ext cx="60213" cy="83372"/>
              <a:chOff x="-877144" y="4790534"/>
              <a:chExt cx="60213" cy="83372"/>
            </a:xfrm>
          </p:grpSpPr>
          <p:sp>
            <p:nvSpPr>
              <p:cNvPr id="1823" name="Google Shape;1823;p27"/>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4" name="Google Shape;1824;p27"/>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25" name="Google Shape;1825;p27"/>
            <p:cNvGrpSpPr/>
            <p:nvPr/>
          </p:nvGrpSpPr>
          <p:grpSpPr>
            <a:xfrm>
              <a:off x="4060924" y="4609898"/>
              <a:ext cx="115795" cy="74109"/>
              <a:chOff x="618924" y="4160610"/>
              <a:chExt cx="115795" cy="74109"/>
            </a:xfrm>
          </p:grpSpPr>
          <p:sp>
            <p:nvSpPr>
              <p:cNvPr id="1826" name="Google Shape;1826;p27"/>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7" name="Google Shape;1827;p27"/>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8" name="Google Shape;1828;p27"/>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29" name="Google Shape;1829;p27"/>
            <p:cNvGrpSpPr/>
            <p:nvPr/>
          </p:nvGrpSpPr>
          <p:grpSpPr>
            <a:xfrm>
              <a:off x="4588315" y="4695580"/>
              <a:ext cx="55581" cy="83372"/>
              <a:chOff x="1568440" y="4924855"/>
              <a:chExt cx="55581" cy="83372"/>
            </a:xfrm>
          </p:grpSpPr>
          <p:sp>
            <p:nvSpPr>
              <p:cNvPr id="1830" name="Google Shape;1830;p27"/>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31" name="Google Shape;1831;p27"/>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32" name="Google Shape;1832;p27"/>
            <p:cNvGrpSpPr/>
            <p:nvPr/>
          </p:nvGrpSpPr>
          <p:grpSpPr>
            <a:xfrm>
              <a:off x="232235" y="3277734"/>
              <a:ext cx="69477" cy="106531"/>
              <a:chOff x="-1437590" y="4151347"/>
              <a:chExt cx="69477" cy="106531"/>
            </a:xfrm>
          </p:grpSpPr>
          <p:sp>
            <p:nvSpPr>
              <p:cNvPr id="1833" name="Google Shape;1833;p27"/>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34" name="Google Shape;1834;p27"/>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835" name="Google Shape;1835;p27"/>
          <p:cNvGrpSpPr/>
          <p:nvPr/>
        </p:nvGrpSpPr>
        <p:grpSpPr>
          <a:xfrm>
            <a:off x="-2989850" y="-1071272"/>
            <a:ext cx="13131697" cy="2327826"/>
            <a:chOff x="-2989850" y="-1071272"/>
            <a:chExt cx="13131697" cy="2327826"/>
          </a:xfrm>
        </p:grpSpPr>
        <p:sp>
          <p:nvSpPr>
            <p:cNvPr id="1836" name="Google Shape;1836;p27"/>
            <p:cNvSpPr/>
            <p:nvPr/>
          </p:nvSpPr>
          <p:spPr>
            <a:xfrm rot="10800000">
              <a:off x="-2989850" y="-1071272"/>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837" name="Google Shape;1837;p27"/>
            <p:cNvSpPr/>
            <p:nvPr/>
          </p:nvSpPr>
          <p:spPr>
            <a:xfrm rot="-5400000">
              <a:off x="8007260" y="-1771361"/>
              <a:ext cx="730176" cy="3538996"/>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1838"/>
        <p:cNvGrpSpPr/>
        <p:nvPr/>
      </p:nvGrpSpPr>
      <p:grpSpPr>
        <a:xfrm>
          <a:off x="0" y="0"/>
          <a:ext cx="0" cy="0"/>
          <a:chOff x="0" y="0"/>
          <a:chExt cx="0" cy="0"/>
        </a:xfrm>
      </p:grpSpPr>
      <p:sp>
        <p:nvSpPr>
          <p:cNvPr id="1839" name="Google Shape;1839;p28"/>
          <p:cNvSpPr txBox="1">
            <a:spLocks noGrp="1"/>
          </p:cNvSpPr>
          <p:nvPr>
            <p:ph type="title" hasCustomPrompt="1"/>
          </p:nvPr>
        </p:nvSpPr>
        <p:spPr>
          <a:xfrm>
            <a:off x="3987775" y="629975"/>
            <a:ext cx="4179000" cy="768900"/>
          </a:xfrm>
          <a:prstGeom prst="rect">
            <a:avLst/>
          </a:prstGeom>
          <a:solidFill>
            <a:schemeClr val="accent2"/>
          </a:solid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40" name="Google Shape;1840;p28"/>
          <p:cNvSpPr txBox="1">
            <a:spLocks noGrp="1"/>
          </p:cNvSpPr>
          <p:nvPr>
            <p:ph type="subTitle" idx="1"/>
          </p:nvPr>
        </p:nvSpPr>
        <p:spPr>
          <a:xfrm>
            <a:off x="3987775" y="1464174"/>
            <a:ext cx="4179000" cy="3657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2400"/>
              <a:buNone/>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41" name="Google Shape;1841;p28"/>
          <p:cNvSpPr txBox="1">
            <a:spLocks noGrp="1"/>
          </p:cNvSpPr>
          <p:nvPr>
            <p:ph type="title" idx="2" hasCustomPrompt="1"/>
          </p:nvPr>
        </p:nvSpPr>
        <p:spPr>
          <a:xfrm>
            <a:off x="3987775" y="2003879"/>
            <a:ext cx="4179000" cy="768900"/>
          </a:xfrm>
          <a:prstGeom prst="rect">
            <a:avLst/>
          </a:prstGeom>
          <a:solidFill>
            <a:schemeClr val="accent2"/>
          </a:solid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42" name="Google Shape;1842;p28"/>
          <p:cNvSpPr txBox="1">
            <a:spLocks noGrp="1"/>
          </p:cNvSpPr>
          <p:nvPr>
            <p:ph type="subTitle" idx="3"/>
          </p:nvPr>
        </p:nvSpPr>
        <p:spPr>
          <a:xfrm>
            <a:off x="3987775" y="2840650"/>
            <a:ext cx="4179000" cy="3657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2400"/>
              <a:buNone/>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43" name="Google Shape;1843;p28"/>
          <p:cNvSpPr txBox="1">
            <a:spLocks noGrp="1"/>
          </p:cNvSpPr>
          <p:nvPr>
            <p:ph type="title" idx="4" hasCustomPrompt="1"/>
          </p:nvPr>
        </p:nvSpPr>
        <p:spPr>
          <a:xfrm>
            <a:off x="3987775" y="3377783"/>
            <a:ext cx="4179000" cy="768900"/>
          </a:xfrm>
          <a:prstGeom prst="rect">
            <a:avLst/>
          </a:prstGeom>
          <a:solidFill>
            <a:schemeClr val="accent2"/>
          </a:solid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44" name="Google Shape;1844;p28"/>
          <p:cNvSpPr txBox="1">
            <a:spLocks noGrp="1"/>
          </p:cNvSpPr>
          <p:nvPr>
            <p:ph type="subTitle" idx="5"/>
          </p:nvPr>
        </p:nvSpPr>
        <p:spPr>
          <a:xfrm>
            <a:off x="3987775" y="4217125"/>
            <a:ext cx="4179000" cy="3657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2400"/>
              <a:buNone/>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grpSp>
        <p:nvGrpSpPr>
          <p:cNvPr id="1845" name="Google Shape;1845;p28"/>
          <p:cNvGrpSpPr/>
          <p:nvPr/>
        </p:nvGrpSpPr>
        <p:grpSpPr>
          <a:xfrm>
            <a:off x="162202" y="2239363"/>
            <a:ext cx="733560" cy="632331"/>
            <a:chOff x="168863" y="2184690"/>
            <a:chExt cx="796915" cy="686868"/>
          </a:xfrm>
        </p:grpSpPr>
        <p:sp>
          <p:nvSpPr>
            <p:cNvPr id="1846" name="Google Shape;1846;p28"/>
            <p:cNvSpPr/>
            <p:nvPr/>
          </p:nvSpPr>
          <p:spPr>
            <a:xfrm>
              <a:off x="584793" y="2605695"/>
              <a:ext cx="380984" cy="23494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nvGrpSpPr>
            <p:cNvPr id="1847" name="Google Shape;1847;p28"/>
            <p:cNvGrpSpPr/>
            <p:nvPr/>
          </p:nvGrpSpPr>
          <p:grpSpPr>
            <a:xfrm flipH="1">
              <a:off x="168863" y="2184690"/>
              <a:ext cx="542700" cy="686868"/>
              <a:chOff x="1091485" y="3609090"/>
              <a:chExt cx="542700" cy="686868"/>
            </a:xfrm>
          </p:grpSpPr>
          <p:sp>
            <p:nvSpPr>
              <p:cNvPr id="1848" name="Google Shape;1848;p2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49" name="Google Shape;1849;p28"/>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0" name="Google Shape;1850;p2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1" name="Google Shape;1851;p2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2" name="Google Shape;1852;p2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3" name="Google Shape;1853;p28"/>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854" name="Google Shape;1854;p28"/>
          <p:cNvGrpSpPr/>
          <p:nvPr/>
        </p:nvGrpSpPr>
        <p:grpSpPr>
          <a:xfrm>
            <a:off x="-36658" y="3877781"/>
            <a:ext cx="629281" cy="772730"/>
            <a:chOff x="1322800" y="5127200"/>
            <a:chExt cx="2361300" cy="2898700"/>
          </a:xfrm>
        </p:grpSpPr>
        <p:sp>
          <p:nvSpPr>
            <p:cNvPr id="1855" name="Google Shape;1855;p2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56" name="Google Shape;1856;p2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57" name="Google Shape;1857;p2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58" name="Google Shape;1858;p2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859" name="Google Shape;1859;p28"/>
          <p:cNvGrpSpPr/>
          <p:nvPr/>
        </p:nvGrpSpPr>
        <p:grpSpPr>
          <a:xfrm>
            <a:off x="303864" y="4280323"/>
            <a:ext cx="629281" cy="772730"/>
            <a:chOff x="1322800" y="5127200"/>
            <a:chExt cx="2361300" cy="2898700"/>
          </a:xfrm>
        </p:grpSpPr>
        <p:sp>
          <p:nvSpPr>
            <p:cNvPr id="1860" name="Google Shape;1860;p2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61" name="Google Shape;1861;p2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62" name="Google Shape;1862;p2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863" name="Google Shape;1863;p2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864" name="Google Shape;1864;p28"/>
          <p:cNvGrpSpPr/>
          <p:nvPr/>
        </p:nvGrpSpPr>
        <p:grpSpPr>
          <a:xfrm flipH="1">
            <a:off x="4732323" y="3453984"/>
            <a:ext cx="4411674" cy="1770973"/>
            <a:chOff x="232223" y="3277734"/>
            <a:chExt cx="4411674" cy="1770973"/>
          </a:xfrm>
        </p:grpSpPr>
        <p:grpSp>
          <p:nvGrpSpPr>
            <p:cNvPr id="1865" name="Google Shape;1865;p28"/>
            <p:cNvGrpSpPr/>
            <p:nvPr/>
          </p:nvGrpSpPr>
          <p:grpSpPr>
            <a:xfrm>
              <a:off x="1405197" y="4960710"/>
              <a:ext cx="101899" cy="78740"/>
              <a:chOff x="-900303" y="4211560"/>
              <a:chExt cx="101899" cy="78740"/>
            </a:xfrm>
          </p:grpSpPr>
          <p:sp>
            <p:nvSpPr>
              <p:cNvPr id="1866" name="Google Shape;1866;p28"/>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67" name="Google Shape;1867;p28"/>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68" name="Google Shape;1868;p28"/>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69" name="Google Shape;1869;p28"/>
            <p:cNvGrpSpPr/>
            <p:nvPr/>
          </p:nvGrpSpPr>
          <p:grpSpPr>
            <a:xfrm>
              <a:off x="2411130" y="4915605"/>
              <a:ext cx="50950" cy="69477"/>
              <a:chOff x="-400070" y="4702530"/>
              <a:chExt cx="50950" cy="69477"/>
            </a:xfrm>
          </p:grpSpPr>
          <p:sp>
            <p:nvSpPr>
              <p:cNvPr id="1870" name="Google Shape;1870;p28"/>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1" name="Google Shape;1871;p28"/>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72" name="Google Shape;1872;p28"/>
            <p:cNvGrpSpPr/>
            <p:nvPr/>
          </p:nvGrpSpPr>
          <p:grpSpPr>
            <a:xfrm>
              <a:off x="348014" y="3967768"/>
              <a:ext cx="115795" cy="69477"/>
              <a:chOff x="-1400536" y="4600630"/>
              <a:chExt cx="115795" cy="69477"/>
            </a:xfrm>
          </p:grpSpPr>
          <p:sp>
            <p:nvSpPr>
              <p:cNvPr id="1873" name="Google Shape;1873;p28"/>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4" name="Google Shape;1874;p28"/>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5" name="Google Shape;1875;p28"/>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76" name="Google Shape;1876;p28"/>
            <p:cNvGrpSpPr/>
            <p:nvPr/>
          </p:nvGrpSpPr>
          <p:grpSpPr>
            <a:xfrm>
              <a:off x="232223" y="4915588"/>
              <a:ext cx="115795" cy="69477"/>
              <a:chOff x="-1326427" y="5151813"/>
              <a:chExt cx="115795" cy="69477"/>
            </a:xfrm>
          </p:grpSpPr>
          <p:sp>
            <p:nvSpPr>
              <p:cNvPr id="1877" name="Google Shape;1877;p28"/>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8" name="Google Shape;1878;p28"/>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79" name="Google Shape;1879;p28"/>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80" name="Google Shape;1880;p28"/>
            <p:cNvGrpSpPr/>
            <p:nvPr/>
          </p:nvGrpSpPr>
          <p:grpSpPr>
            <a:xfrm>
              <a:off x="2999124" y="4822953"/>
              <a:ext cx="101899" cy="101899"/>
              <a:chOff x="81636" y="4369041"/>
              <a:chExt cx="101899" cy="101899"/>
            </a:xfrm>
          </p:grpSpPr>
          <p:sp>
            <p:nvSpPr>
              <p:cNvPr id="1881" name="Google Shape;1881;p28"/>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2" name="Google Shape;1882;p28"/>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3" name="Google Shape;1883;p28"/>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84" name="Google Shape;1884;p28"/>
            <p:cNvGrpSpPr/>
            <p:nvPr/>
          </p:nvGrpSpPr>
          <p:grpSpPr>
            <a:xfrm>
              <a:off x="3768249" y="4951440"/>
              <a:ext cx="55581" cy="97268"/>
              <a:chOff x="294699" y="4572840"/>
              <a:chExt cx="55581" cy="97268"/>
            </a:xfrm>
          </p:grpSpPr>
          <p:sp>
            <p:nvSpPr>
              <p:cNvPr id="1885" name="Google Shape;1885;p28"/>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6" name="Google Shape;1886;p28"/>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87" name="Google Shape;1887;p28"/>
            <p:cNvGrpSpPr/>
            <p:nvPr/>
          </p:nvGrpSpPr>
          <p:grpSpPr>
            <a:xfrm>
              <a:off x="770704" y="4764052"/>
              <a:ext cx="106531" cy="111163"/>
              <a:chOff x="-571446" y="5434352"/>
              <a:chExt cx="106531" cy="111163"/>
            </a:xfrm>
          </p:grpSpPr>
          <p:sp>
            <p:nvSpPr>
              <p:cNvPr id="1888" name="Google Shape;1888;p28"/>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9" name="Google Shape;1889;p28"/>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0" name="Google Shape;1890;p28"/>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91" name="Google Shape;1891;p28"/>
            <p:cNvGrpSpPr/>
            <p:nvPr/>
          </p:nvGrpSpPr>
          <p:grpSpPr>
            <a:xfrm>
              <a:off x="1709756" y="4605271"/>
              <a:ext cx="60213" cy="83372"/>
              <a:chOff x="-877144" y="4790534"/>
              <a:chExt cx="60213" cy="83372"/>
            </a:xfrm>
          </p:grpSpPr>
          <p:sp>
            <p:nvSpPr>
              <p:cNvPr id="1892" name="Google Shape;1892;p28"/>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3" name="Google Shape;1893;p28"/>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94" name="Google Shape;1894;p28"/>
            <p:cNvGrpSpPr/>
            <p:nvPr/>
          </p:nvGrpSpPr>
          <p:grpSpPr>
            <a:xfrm>
              <a:off x="4060924" y="4609898"/>
              <a:ext cx="115795" cy="74109"/>
              <a:chOff x="618924" y="4160610"/>
              <a:chExt cx="115795" cy="74109"/>
            </a:xfrm>
          </p:grpSpPr>
          <p:sp>
            <p:nvSpPr>
              <p:cNvPr id="1895" name="Google Shape;1895;p28"/>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6" name="Google Shape;1896;p28"/>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7" name="Google Shape;1897;p28"/>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98" name="Google Shape;1898;p28"/>
            <p:cNvGrpSpPr/>
            <p:nvPr/>
          </p:nvGrpSpPr>
          <p:grpSpPr>
            <a:xfrm>
              <a:off x="4588315" y="4695580"/>
              <a:ext cx="55581" cy="83372"/>
              <a:chOff x="1568440" y="4924855"/>
              <a:chExt cx="55581" cy="83372"/>
            </a:xfrm>
          </p:grpSpPr>
          <p:sp>
            <p:nvSpPr>
              <p:cNvPr id="1899" name="Google Shape;1899;p28"/>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0" name="Google Shape;1900;p28"/>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01" name="Google Shape;1901;p28"/>
            <p:cNvGrpSpPr/>
            <p:nvPr/>
          </p:nvGrpSpPr>
          <p:grpSpPr>
            <a:xfrm>
              <a:off x="232235" y="3277734"/>
              <a:ext cx="69477" cy="106531"/>
              <a:chOff x="-1437590" y="4151347"/>
              <a:chExt cx="69477" cy="106531"/>
            </a:xfrm>
          </p:grpSpPr>
          <p:sp>
            <p:nvSpPr>
              <p:cNvPr id="1902" name="Google Shape;1902;p28"/>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3" name="Google Shape;1903;p28"/>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904"/>
        <p:cNvGrpSpPr/>
        <p:nvPr/>
      </p:nvGrpSpPr>
      <p:grpSpPr>
        <a:xfrm>
          <a:off x="0" y="0"/>
          <a:ext cx="0" cy="0"/>
          <a:chOff x="0" y="0"/>
          <a:chExt cx="0" cy="0"/>
        </a:xfrm>
      </p:grpSpPr>
      <p:sp>
        <p:nvSpPr>
          <p:cNvPr id="1905" name="Google Shape;1905;p29"/>
          <p:cNvSpPr txBox="1">
            <a:spLocks noGrp="1"/>
          </p:cNvSpPr>
          <p:nvPr>
            <p:ph type="title"/>
          </p:nvPr>
        </p:nvSpPr>
        <p:spPr>
          <a:xfrm>
            <a:off x="3934875" y="540000"/>
            <a:ext cx="4410900" cy="1058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7600"/>
            </a:lvl1pPr>
            <a:lvl2pPr lvl="1" rtl="0">
              <a:spcBef>
                <a:spcPts val="0"/>
              </a:spcBef>
              <a:spcAft>
                <a:spcPts val="0"/>
              </a:spcAft>
              <a:buSzPts val="3500"/>
              <a:buFont typeface="Inter"/>
              <a:buNone/>
              <a:defRPr>
                <a:latin typeface="Inter"/>
                <a:ea typeface="Inter"/>
                <a:cs typeface="Inter"/>
                <a:sym typeface="Inter"/>
              </a:defRPr>
            </a:lvl2pPr>
            <a:lvl3pPr lvl="2" rtl="0">
              <a:spcBef>
                <a:spcPts val="0"/>
              </a:spcBef>
              <a:spcAft>
                <a:spcPts val="0"/>
              </a:spcAft>
              <a:buSzPts val="3500"/>
              <a:buFont typeface="Inter"/>
              <a:buNone/>
              <a:defRPr>
                <a:latin typeface="Inter"/>
                <a:ea typeface="Inter"/>
                <a:cs typeface="Inter"/>
                <a:sym typeface="Inter"/>
              </a:defRPr>
            </a:lvl3pPr>
            <a:lvl4pPr lvl="3" rtl="0">
              <a:spcBef>
                <a:spcPts val="0"/>
              </a:spcBef>
              <a:spcAft>
                <a:spcPts val="0"/>
              </a:spcAft>
              <a:buSzPts val="3500"/>
              <a:buFont typeface="Inter"/>
              <a:buNone/>
              <a:defRPr>
                <a:latin typeface="Inter"/>
                <a:ea typeface="Inter"/>
                <a:cs typeface="Inter"/>
                <a:sym typeface="Inter"/>
              </a:defRPr>
            </a:lvl4pPr>
            <a:lvl5pPr lvl="4" rtl="0">
              <a:spcBef>
                <a:spcPts val="0"/>
              </a:spcBef>
              <a:spcAft>
                <a:spcPts val="0"/>
              </a:spcAft>
              <a:buSzPts val="3500"/>
              <a:buFont typeface="Inter"/>
              <a:buNone/>
              <a:defRPr>
                <a:latin typeface="Inter"/>
                <a:ea typeface="Inter"/>
                <a:cs typeface="Inter"/>
                <a:sym typeface="Inter"/>
              </a:defRPr>
            </a:lvl5pPr>
            <a:lvl6pPr lvl="5" rtl="0">
              <a:spcBef>
                <a:spcPts val="0"/>
              </a:spcBef>
              <a:spcAft>
                <a:spcPts val="0"/>
              </a:spcAft>
              <a:buSzPts val="3500"/>
              <a:buFont typeface="Inter"/>
              <a:buNone/>
              <a:defRPr>
                <a:latin typeface="Inter"/>
                <a:ea typeface="Inter"/>
                <a:cs typeface="Inter"/>
                <a:sym typeface="Inter"/>
              </a:defRPr>
            </a:lvl6pPr>
            <a:lvl7pPr lvl="6" rtl="0">
              <a:spcBef>
                <a:spcPts val="0"/>
              </a:spcBef>
              <a:spcAft>
                <a:spcPts val="0"/>
              </a:spcAft>
              <a:buSzPts val="3500"/>
              <a:buFont typeface="Inter"/>
              <a:buNone/>
              <a:defRPr>
                <a:latin typeface="Inter"/>
                <a:ea typeface="Inter"/>
                <a:cs typeface="Inter"/>
                <a:sym typeface="Inter"/>
              </a:defRPr>
            </a:lvl7pPr>
            <a:lvl8pPr lvl="7" rtl="0">
              <a:spcBef>
                <a:spcPts val="0"/>
              </a:spcBef>
              <a:spcAft>
                <a:spcPts val="0"/>
              </a:spcAft>
              <a:buSzPts val="3500"/>
              <a:buFont typeface="Inter"/>
              <a:buNone/>
              <a:defRPr>
                <a:latin typeface="Inter"/>
                <a:ea typeface="Inter"/>
                <a:cs typeface="Inter"/>
                <a:sym typeface="Inter"/>
              </a:defRPr>
            </a:lvl8pPr>
            <a:lvl9pPr lvl="8" rtl="0">
              <a:spcBef>
                <a:spcPts val="0"/>
              </a:spcBef>
              <a:spcAft>
                <a:spcPts val="0"/>
              </a:spcAft>
              <a:buSzPts val="3500"/>
              <a:buFont typeface="Inter"/>
              <a:buNone/>
              <a:defRPr>
                <a:latin typeface="Inter"/>
                <a:ea typeface="Inter"/>
                <a:cs typeface="Inter"/>
                <a:sym typeface="Inter"/>
              </a:defRPr>
            </a:lvl9pPr>
          </a:lstStyle>
          <a:p>
            <a:endParaRPr/>
          </a:p>
        </p:txBody>
      </p:sp>
      <p:sp>
        <p:nvSpPr>
          <p:cNvPr id="1906" name="Google Shape;1906;p29"/>
          <p:cNvSpPr txBox="1">
            <a:spLocks noGrp="1"/>
          </p:cNvSpPr>
          <p:nvPr>
            <p:ph type="subTitle" idx="1"/>
          </p:nvPr>
        </p:nvSpPr>
        <p:spPr>
          <a:xfrm>
            <a:off x="3934875" y="1841450"/>
            <a:ext cx="4410900" cy="1058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07" name="Google Shape;1907;p29"/>
          <p:cNvSpPr txBox="1"/>
          <p:nvPr/>
        </p:nvSpPr>
        <p:spPr>
          <a:xfrm>
            <a:off x="3934875" y="3611950"/>
            <a:ext cx="4410900" cy="7332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200">
                <a:solidFill>
                  <a:schemeClr val="dk1"/>
                </a:solidFill>
                <a:latin typeface="Inter"/>
                <a:ea typeface="Inter"/>
                <a:cs typeface="Inter"/>
                <a:sym typeface="Inter"/>
              </a:rPr>
              <a:t>CREDITS: This presentation template was created by </a:t>
            </a:r>
            <a:r>
              <a:rPr lang="en" sz="1200" b="1" u="sng">
                <a:solidFill>
                  <a:schemeClr val="dk1"/>
                </a:solidFill>
                <a:latin typeface="Inter"/>
                <a:ea typeface="Inter"/>
                <a:cs typeface="Inter"/>
                <a:sym typeface="Inter"/>
                <a:hlinkClick r:id="rId2">
                  <a:extLst>
                    <a:ext uri="{A12FA001-AC4F-418D-AE19-62706E023703}">
                      <ahyp:hlinkClr xmlns:ahyp="http://schemas.microsoft.com/office/drawing/2018/hyperlinkcolor" val="tx"/>
                    </a:ext>
                  </a:extLst>
                </a:hlinkClick>
              </a:rPr>
              <a:t>Slidesgo</a:t>
            </a:r>
            <a:r>
              <a:rPr lang="en" sz="1200">
                <a:solidFill>
                  <a:schemeClr val="dk1"/>
                </a:solidFill>
                <a:latin typeface="Inter"/>
                <a:ea typeface="Inter"/>
                <a:cs typeface="Inter"/>
                <a:sym typeface="Inter"/>
              </a:rPr>
              <a:t>, and includes icons by </a:t>
            </a:r>
            <a:r>
              <a:rPr lang="en" sz="1200" b="1" u="sng">
                <a:solidFill>
                  <a:schemeClr val="dk1"/>
                </a:solidFill>
                <a:latin typeface="Inter"/>
                <a:ea typeface="Inter"/>
                <a:cs typeface="Inter"/>
                <a:sym typeface="Inter"/>
                <a:hlinkClick r:id="rId3">
                  <a:extLst>
                    <a:ext uri="{A12FA001-AC4F-418D-AE19-62706E023703}">
                      <ahyp:hlinkClr xmlns:ahyp="http://schemas.microsoft.com/office/drawing/2018/hyperlinkcolor" val="tx"/>
                    </a:ext>
                  </a:extLst>
                </a:hlinkClick>
              </a:rPr>
              <a:t>Flaticon</a:t>
            </a:r>
            <a:r>
              <a:rPr lang="en" sz="1200">
                <a:solidFill>
                  <a:schemeClr val="dk1"/>
                </a:solidFill>
                <a:latin typeface="Inter"/>
                <a:ea typeface="Inter"/>
                <a:cs typeface="Inter"/>
                <a:sym typeface="Inter"/>
              </a:rPr>
              <a:t>, and infographics &amp; images by </a:t>
            </a:r>
            <a:r>
              <a:rPr lang="en" sz="1200" b="1" u="sng">
                <a:solidFill>
                  <a:schemeClr val="dk1"/>
                </a:solidFill>
                <a:latin typeface="Inter"/>
                <a:ea typeface="Inter"/>
                <a:cs typeface="Inter"/>
                <a:sym typeface="Inter"/>
                <a:hlinkClick r:id="rId4">
                  <a:extLst>
                    <a:ext uri="{A12FA001-AC4F-418D-AE19-62706E023703}">
                      <ahyp:hlinkClr xmlns:ahyp="http://schemas.microsoft.com/office/drawing/2018/hyperlinkcolor" val="tx"/>
                    </a:ext>
                  </a:extLst>
                </a:hlinkClick>
              </a:rPr>
              <a:t>Freepik</a:t>
            </a:r>
            <a:r>
              <a:rPr lang="en" sz="1200" b="1" u="sng">
                <a:solidFill>
                  <a:schemeClr val="dk1"/>
                </a:solidFill>
                <a:latin typeface="Inter"/>
                <a:ea typeface="Inter"/>
                <a:cs typeface="Inter"/>
                <a:sym typeface="Inter"/>
              </a:rPr>
              <a:t> </a:t>
            </a:r>
            <a:endParaRPr sz="1200" b="1" u="sng">
              <a:solidFill>
                <a:schemeClr val="dk1"/>
              </a:solidFill>
              <a:latin typeface="Inter"/>
              <a:ea typeface="Inter"/>
              <a:cs typeface="Inter"/>
              <a:sym typeface="Inter"/>
            </a:endParaRPr>
          </a:p>
        </p:txBody>
      </p:sp>
      <p:grpSp>
        <p:nvGrpSpPr>
          <p:cNvPr id="1908" name="Google Shape;1908;p29"/>
          <p:cNvGrpSpPr/>
          <p:nvPr/>
        </p:nvGrpSpPr>
        <p:grpSpPr>
          <a:xfrm>
            <a:off x="232223" y="3353934"/>
            <a:ext cx="4411674" cy="1770973"/>
            <a:chOff x="232223" y="3277734"/>
            <a:chExt cx="4411674" cy="1770973"/>
          </a:xfrm>
        </p:grpSpPr>
        <p:grpSp>
          <p:nvGrpSpPr>
            <p:cNvPr id="1909" name="Google Shape;1909;p29"/>
            <p:cNvGrpSpPr/>
            <p:nvPr/>
          </p:nvGrpSpPr>
          <p:grpSpPr>
            <a:xfrm>
              <a:off x="1405197" y="4960710"/>
              <a:ext cx="101899" cy="78740"/>
              <a:chOff x="-900303" y="4211560"/>
              <a:chExt cx="101899" cy="78740"/>
            </a:xfrm>
          </p:grpSpPr>
          <p:sp>
            <p:nvSpPr>
              <p:cNvPr id="1910" name="Google Shape;1910;p29"/>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1" name="Google Shape;1911;p29"/>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2" name="Google Shape;1912;p29"/>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13" name="Google Shape;1913;p29"/>
            <p:cNvGrpSpPr/>
            <p:nvPr/>
          </p:nvGrpSpPr>
          <p:grpSpPr>
            <a:xfrm>
              <a:off x="2411130" y="4915605"/>
              <a:ext cx="50950" cy="69477"/>
              <a:chOff x="-400070" y="4702530"/>
              <a:chExt cx="50950" cy="69477"/>
            </a:xfrm>
          </p:grpSpPr>
          <p:sp>
            <p:nvSpPr>
              <p:cNvPr id="1914" name="Google Shape;1914;p29"/>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5" name="Google Shape;1915;p29"/>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16" name="Google Shape;1916;p29"/>
            <p:cNvGrpSpPr/>
            <p:nvPr/>
          </p:nvGrpSpPr>
          <p:grpSpPr>
            <a:xfrm>
              <a:off x="348014" y="3967768"/>
              <a:ext cx="115795" cy="69477"/>
              <a:chOff x="-1400536" y="4600630"/>
              <a:chExt cx="115795" cy="69477"/>
            </a:xfrm>
          </p:grpSpPr>
          <p:sp>
            <p:nvSpPr>
              <p:cNvPr id="1917" name="Google Shape;1917;p29"/>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8" name="Google Shape;1918;p29"/>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9" name="Google Shape;1919;p29"/>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20" name="Google Shape;1920;p29"/>
            <p:cNvGrpSpPr/>
            <p:nvPr/>
          </p:nvGrpSpPr>
          <p:grpSpPr>
            <a:xfrm>
              <a:off x="232223" y="4915588"/>
              <a:ext cx="115795" cy="69477"/>
              <a:chOff x="-1326427" y="5151813"/>
              <a:chExt cx="115795" cy="69477"/>
            </a:xfrm>
          </p:grpSpPr>
          <p:sp>
            <p:nvSpPr>
              <p:cNvPr id="1921" name="Google Shape;1921;p29"/>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2" name="Google Shape;1922;p29"/>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3" name="Google Shape;1923;p29"/>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24" name="Google Shape;1924;p29"/>
            <p:cNvGrpSpPr/>
            <p:nvPr/>
          </p:nvGrpSpPr>
          <p:grpSpPr>
            <a:xfrm>
              <a:off x="2999124" y="4822953"/>
              <a:ext cx="101899" cy="101899"/>
              <a:chOff x="81636" y="4369041"/>
              <a:chExt cx="101899" cy="101899"/>
            </a:xfrm>
          </p:grpSpPr>
          <p:sp>
            <p:nvSpPr>
              <p:cNvPr id="1925" name="Google Shape;1925;p29"/>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6" name="Google Shape;1926;p29"/>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7" name="Google Shape;1927;p29"/>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28" name="Google Shape;1928;p29"/>
            <p:cNvGrpSpPr/>
            <p:nvPr/>
          </p:nvGrpSpPr>
          <p:grpSpPr>
            <a:xfrm>
              <a:off x="3768249" y="4951440"/>
              <a:ext cx="55581" cy="97268"/>
              <a:chOff x="294699" y="4572840"/>
              <a:chExt cx="55581" cy="97268"/>
            </a:xfrm>
          </p:grpSpPr>
          <p:sp>
            <p:nvSpPr>
              <p:cNvPr id="1929" name="Google Shape;1929;p29"/>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0" name="Google Shape;1930;p29"/>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31" name="Google Shape;1931;p29"/>
            <p:cNvGrpSpPr/>
            <p:nvPr/>
          </p:nvGrpSpPr>
          <p:grpSpPr>
            <a:xfrm>
              <a:off x="770704" y="4764052"/>
              <a:ext cx="106531" cy="111163"/>
              <a:chOff x="-571446" y="5434352"/>
              <a:chExt cx="106531" cy="111163"/>
            </a:xfrm>
          </p:grpSpPr>
          <p:sp>
            <p:nvSpPr>
              <p:cNvPr id="1932" name="Google Shape;1932;p29"/>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3" name="Google Shape;1933;p29"/>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4" name="Google Shape;1934;p29"/>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35" name="Google Shape;1935;p29"/>
            <p:cNvGrpSpPr/>
            <p:nvPr/>
          </p:nvGrpSpPr>
          <p:grpSpPr>
            <a:xfrm>
              <a:off x="1709756" y="4605271"/>
              <a:ext cx="60213" cy="83372"/>
              <a:chOff x="-877144" y="4790534"/>
              <a:chExt cx="60213" cy="83372"/>
            </a:xfrm>
          </p:grpSpPr>
          <p:sp>
            <p:nvSpPr>
              <p:cNvPr id="1936" name="Google Shape;1936;p29"/>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7" name="Google Shape;1937;p29"/>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38" name="Google Shape;1938;p29"/>
            <p:cNvGrpSpPr/>
            <p:nvPr/>
          </p:nvGrpSpPr>
          <p:grpSpPr>
            <a:xfrm>
              <a:off x="4060924" y="4609898"/>
              <a:ext cx="115795" cy="74109"/>
              <a:chOff x="618924" y="4160610"/>
              <a:chExt cx="115795" cy="74109"/>
            </a:xfrm>
          </p:grpSpPr>
          <p:sp>
            <p:nvSpPr>
              <p:cNvPr id="1939" name="Google Shape;1939;p29"/>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0" name="Google Shape;1940;p29"/>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1" name="Google Shape;1941;p29"/>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42" name="Google Shape;1942;p29"/>
            <p:cNvGrpSpPr/>
            <p:nvPr/>
          </p:nvGrpSpPr>
          <p:grpSpPr>
            <a:xfrm>
              <a:off x="4588315" y="4695580"/>
              <a:ext cx="55581" cy="83372"/>
              <a:chOff x="1568440" y="4924855"/>
              <a:chExt cx="55581" cy="83372"/>
            </a:xfrm>
          </p:grpSpPr>
          <p:sp>
            <p:nvSpPr>
              <p:cNvPr id="1943" name="Google Shape;1943;p29"/>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4" name="Google Shape;1944;p29"/>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45" name="Google Shape;1945;p29"/>
            <p:cNvGrpSpPr/>
            <p:nvPr/>
          </p:nvGrpSpPr>
          <p:grpSpPr>
            <a:xfrm>
              <a:off x="232235" y="3277734"/>
              <a:ext cx="69477" cy="106531"/>
              <a:chOff x="-1437590" y="4151347"/>
              <a:chExt cx="69477" cy="106531"/>
            </a:xfrm>
          </p:grpSpPr>
          <p:sp>
            <p:nvSpPr>
              <p:cNvPr id="1946" name="Google Shape;1946;p29"/>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7" name="Google Shape;1947;p29"/>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948" name="Google Shape;1948;p29"/>
          <p:cNvGrpSpPr/>
          <p:nvPr/>
        </p:nvGrpSpPr>
        <p:grpSpPr>
          <a:xfrm>
            <a:off x="7515194" y="4544115"/>
            <a:ext cx="1628804" cy="580791"/>
            <a:chOff x="7612386" y="2870825"/>
            <a:chExt cx="2041364" cy="727900"/>
          </a:xfrm>
        </p:grpSpPr>
        <p:sp>
          <p:nvSpPr>
            <p:cNvPr id="1949" name="Google Shape;1949;p29"/>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0" name="Google Shape;1950;p29"/>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51" name="Google Shape;1951;p29"/>
          <p:cNvGrpSpPr/>
          <p:nvPr/>
        </p:nvGrpSpPr>
        <p:grpSpPr>
          <a:xfrm>
            <a:off x="121304" y="153591"/>
            <a:ext cx="591926" cy="1983912"/>
            <a:chOff x="121304" y="77391"/>
            <a:chExt cx="591926" cy="1983912"/>
          </a:xfrm>
        </p:grpSpPr>
        <p:grpSp>
          <p:nvGrpSpPr>
            <p:cNvPr id="1952" name="Google Shape;1952;p29"/>
            <p:cNvGrpSpPr/>
            <p:nvPr/>
          </p:nvGrpSpPr>
          <p:grpSpPr>
            <a:xfrm>
              <a:off x="121304" y="798264"/>
              <a:ext cx="591926" cy="542177"/>
              <a:chOff x="4189192" y="4133502"/>
              <a:chExt cx="591926" cy="542177"/>
            </a:xfrm>
          </p:grpSpPr>
          <p:sp>
            <p:nvSpPr>
              <p:cNvPr id="1953" name="Google Shape;1953;p29"/>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4" name="Google Shape;1954;p29"/>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5" name="Google Shape;1955;p29"/>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6" name="Google Shape;1956;p29"/>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7" name="Google Shape;1957;p29"/>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8" name="Google Shape;1958;p29"/>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59" name="Google Shape;1959;p29"/>
            <p:cNvGrpSpPr/>
            <p:nvPr/>
          </p:nvGrpSpPr>
          <p:grpSpPr>
            <a:xfrm flipH="1">
              <a:off x="207782" y="77391"/>
              <a:ext cx="418964" cy="530262"/>
              <a:chOff x="1091485" y="3609090"/>
              <a:chExt cx="542700" cy="686868"/>
            </a:xfrm>
          </p:grpSpPr>
          <p:sp>
            <p:nvSpPr>
              <p:cNvPr id="1960" name="Google Shape;1960;p29"/>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1" name="Google Shape;1961;p29"/>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2" name="Google Shape;1962;p29"/>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3" name="Google Shape;1963;p29"/>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4" name="Google Shape;1964;p29"/>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5" name="Google Shape;1965;p29"/>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66" name="Google Shape;1966;p29"/>
            <p:cNvGrpSpPr/>
            <p:nvPr/>
          </p:nvGrpSpPr>
          <p:grpSpPr>
            <a:xfrm flipH="1">
              <a:off x="207782" y="1531041"/>
              <a:ext cx="418964" cy="530262"/>
              <a:chOff x="1091485" y="3609090"/>
              <a:chExt cx="542700" cy="686868"/>
            </a:xfrm>
          </p:grpSpPr>
          <p:sp>
            <p:nvSpPr>
              <p:cNvPr id="1967" name="Google Shape;1967;p29"/>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8" name="Google Shape;1968;p29"/>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9" name="Google Shape;1969;p29"/>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0" name="Google Shape;1970;p29"/>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1" name="Google Shape;1971;p29"/>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2" name="Google Shape;1972;p29"/>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973" name="Google Shape;1973;p29"/>
          <p:cNvGrpSpPr/>
          <p:nvPr/>
        </p:nvGrpSpPr>
        <p:grpSpPr>
          <a:xfrm>
            <a:off x="8144392" y="-101992"/>
            <a:ext cx="1499763" cy="1499425"/>
            <a:chOff x="7149762" y="3231951"/>
            <a:chExt cx="1864449" cy="1864029"/>
          </a:xfrm>
        </p:grpSpPr>
        <p:grpSp>
          <p:nvGrpSpPr>
            <p:cNvPr id="1974" name="Google Shape;1974;p29"/>
            <p:cNvGrpSpPr/>
            <p:nvPr/>
          </p:nvGrpSpPr>
          <p:grpSpPr>
            <a:xfrm>
              <a:off x="7149762" y="3522476"/>
              <a:ext cx="782299" cy="960629"/>
              <a:chOff x="1322800" y="5127200"/>
              <a:chExt cx="2361300" cy="2898700"/>
            </a:xfrm>
          </p:grpSpPr>
          <p:sp>
            <p:nvSpPr>
              <p:cNvPr id="1975" name="Google Shape;1975;p29"/>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76" name="Google Shape;1976;p29"/>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77" name="Google Shape;1977;p29"/>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78" name="Google Shape;1978;p29"/>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979" name="Google Shape;1979;p29"/>
            <p:cNvGrpSpPr/>
            <p:nvPr/>
          </p:nvGrpSpPr>
          <p:grpSpPr>
            <a:xfrm>
              <a:off x="7573087" y="4022901"/>
              <a:ext cx="782299" cy="960629"/>
              <a:chOff x="1322800" y="5127200"/>
              <a:chExt cx="2361300" cy="2898700"/>
            </a:xfrm>
          </p:grpSpPr>
          <p:sp>
            <p:nvSpPr>
              <p:cNvPr id="1980" name="Google Shape;1980;p29"/>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1" name="Google Shape;1981;p29"/>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2" name="Google Shape;1982;p29"/>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3" name="Google Shape;1983;p29"/>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984" name="Google Shape;1984;p29"/>
            <p:cNvGrpSpPr/>
            <p:nvPr/>
          </p:nvGrpSpPr>
          <p:grpSpPr>
            <a:xfrm>
              <a:off x="8039587" y="3231951"/>
              <a:ext cx="782299" cy="960629"/>
              <a:chOff x="1322800" y="5127200"/>
              <a:chExt cx="2361300" cy="2898700"/>
            </a:xfrm>
          </p:grpSpPr>
          <p:sp>
            <p:nvSpPr>
              <p:cNvPr id="1985" name="Google Shape;1985;p29"/>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6" name="Google Shape;1986;p29"/>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7" name="Google Shape;1987;p29"/>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88" name="Google Shape;1988;p29"/>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989" name="Google Shape;1989;p29"/>
            <p:cNvGrpSpPr/>
            <p:nvPr/>
          </p:nvGrpSpPr>
          <p:grpSpPr>
            <a:xfrm>
              <a:off x="8231912" y="4135351"/>
              <a:ext cx="782299" cy="960629"/>
              <a:chOff x="1322800" y="5127200"/>
              <a:chExt cx="2361300" cy="2898700"/>
            </a:xfrm>
          </p:grpSpPr>
          <p:sp>
            <p:nvSpPr>
              <p:cNvPr id="1990" name="Google Shape;1990;p29"/>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91" name="Google Shape;1991;p29"/>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92" name="Google Shape;1992;p29"/>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993" name="Google Shape;1993;p29"/>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994"/>
        <p:cNvGrpSpPr/>
        <p:nvPr/>
      </p:nvGrpSpPr>
      <p:grpSpPr>
        <a:xfrm>
          <a:off x="0" y="0"/>
          <a:ext cx="0" cy="0"/>
          <a:chOff x="0" y="0"/>
          <a:chExt cx="0" cy="0"/>
        </a:xfrm>
      </p:grpSpPr>
      <p:sp>
        <p:nvSpPr>
          <p:cNvPr id="1995" name="Google Shape;1995;p30"/>
          <p:cNvSpPr/>
          <p:nvPr/>
        </p:nvSpPr>
        <p:spPr>
          <a:xfrm rot="5400000">
            <a:off x="1521725" y="2836818"/>
            <a:ext cx="900525" cy="4364618"/>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1996" name="Google Shape;1996;p30"/>
          <p:cNvGrpSpPr/>
          <p:nvPr/>
        </p:nvGrpSpPr>
        <p:grpSpPr>
          <a:xfrm>
            <a:off x="232223" y="3277734"/>
            <a:ext cx="4411674" cy="1770973"/>
            <a:chOff x="232223" y="3277734"/>
            <a:chExt cx="4411674" cy="1770973"/>
          </a:xfrm>
        </p:grpSpPr>
        <p:grpSp>
          <p:nvGrpSpPr>
            <p:cNvPr id="1997" name="Google Shape;1997;p30"/>
            <p:cNvGrpSpPr/>
            <p:nvPr/>
          </p:nvGrpSpPr>
          <p:grpSpPr>
            <a:xfrm>
              <a:off x="1405197" y="4960710"/>
              <a:ext cx="101899" cy="78740"/>
              <a:chOff x="-900303" y="4211560"/>
              <a:chExt cx="101899" cy="78740"/>
            </a:xfrm>
          </p:grpSpPr>
          <p:sp>
            <p:nvSpPr>
              <p:cNvPr id="1998" name="Google Shape;1998;p30"/>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9" name="Google Shape;1999;p30"/>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0" name="Google Shape;2000;p30"/>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01" name="Google Shape;2001;p30"/>
            <p:cNvGrpSpPr/>
            <p:nvPr/>
          </p:nvGrpSpPr>
          <p:grpSpPr>
            <a:xfrm>
              <a:off x="2411130" y="4915605"/>
              <a:ext cx="50950" cy="69477"/>
              <a:chOff x="-400070" y="4702530"/>
              <a:chExt cx="50950" cy="69477"/>
            </a:xfrm>
          </p:grpSpPr>
          <p:sp>
            <p:nvSpPr>
              <p:cNvPr id="2002" name="Google Shape;2002;p30"/>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3" name="Google Shape;2003;p30"/>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04" name="Google Shape;2004;p30"/>
            <p:cNvGrpSpPr/>
            <p:nvPr/>
          </p:nvGrpSpPr>
          <p:grpSpPr>
            <a:xfrm>
              <a:off x="348014" y="3967768"/>
              <a:ext cx="115795" cy="69477"/>
              <a:chOff x="-1400536" y="4600630"/>
              <a:chExt cx="115795" cy="69477"/>
            </a:xfrm>
          </p:grpSpPr>
          <p:sp>
            <p:nvSpPr>
              <p:cNvPr id="2005" name="Google Shape;2005;p30"/>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6" name="Google Shape;2006;p30"/>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7" name="Google Shape;2007;p30"/>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08" name="Google Shape;2008;p30"/>
            <p:cNvGrpSpPr/>
            <p:nvPr/>
          </p:nvGrpSpPr>
          <p:grpSpPr>
            <a:xfrm>
              <a:off x="232223" y="4915588"/>
              <a:ext cx="115795" cy="69477"/>
              <a:chOff x="-1326427" y="5151813"/>
              <a:chExt cx="115795" cy="69477"/>
            </a:xfrm>
          </p:grpSpPr>
          <p:sp>
            <p:nvSpPr>
              <p:cNvPr id="2009" name="Google Shape;2009;p30"/>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0" name="Google Shape;2010;p30"/>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1" name="Google Shape;2011;p30"/>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12" name="Google Shape;2012;p30"/>
            <p:cNvGrpSpPr/>
            <p:nvPr/>
          </p:nvGrpSpPr>
          <p:grpSpPr>
            <a:xfrm>
              <a:off x="2999124" y="4822953"/>
              <a:ext cx="101899" cy="101899"/>
              <a:chOff x="81636" y="4369041"/>
              <a:chExt cx="101899" cy="101899"/>
            </a:xfrm>
          </p:grpSpPr>
          <p:sp>
            <p:nvSpPr>
              <p:cNvPr id="2013" name="Google Shape;2013;p30"/>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4" name="Google Shape;2014;p30"/>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5" name="Google Shape;2015;p30"/>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16" name="Google Shape;2016;p30"/>
            <p:cNvGrpSpPr/>
            <p:nvPr/>
          </p:nvGrpSpPr>
          <p:grpSpPr>
            <a:xfrm>
              <a:off x="3768249" y="4951440"/>
              <a:ext cx="55581" cy="97268"/>
              <a:chOff x="294699" y="4572840"/>
              <a:chExt cx="55581" cy="97268"/>
            </a:xfrm>
          </p:grpSpPr>
          <p:sp>
            <p:nvSpPr>
              <p:cNvPr id="2017" name="Google Shape;2017;p30"/>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8" name="Google Shape;2018;p30"/>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19" name="Google Shape;2019;p30"/>
            <p:cNvGrpSpPr/>
            <p:nvPr/>
          </p:nvGrpSpPr>
          <p:grpSpPr>
            <a:xfrm>
              <a:off x="770704" y="4764052"/>
              <a:ext cx="106531" cy="111163"/>
              <a:chOff x="-571446" y="5434352"/>
              <a:chExt cx="106531" cy="111163"/>
            </a:xfrm>
          </p:grpSpPr>
          <p:sp>
            <p:nvSpPr>
              <p:cNvPr id="2020" name="Google Shape;2020;p30"/>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1" name="Google Shape;2021;p30"/>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2" name="Google Shape;2022;p30"/>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23" name="Google Shape;2023;p30"/>
            <p:cNvGrpSpPr/>
            <p:nvPr/>
          </p:nvGrpSpPr>
          <p:grpSpPr>
            <a:xfrm>
              <a:off x="1709756" y="4605271"/>
              <a:ext cx="60213" cy="83372"/>
              <a:chOff x="-877144" y="4790534"/>
              <a:chExt cx="60213" cy="83372"/>
            </a:xfrm>
          </p:grpSpPr>
          <p:sp>
            <p:nvSpPr>
              <p:cNvPr id="2024" name="Google Shape;2024;p30"/>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5" name="Google Shape;2025;p30"/>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26" name="Google Shape;2026;p30"/>
            <p:cNvGrpSpPr/>
            <p:nvPr/>
          </p:nvGrpSpPr>
          <p:grpSpPr>
            <a:xfrm>
              <a:off x="4060924" y="4609898"/>
              <a:ext cx="115795" cy="74109"/>
              <a:chOff x="618924" y="4160610"/>
              <a:chExt cx="115795" cy="74109"/>
            </a:xfrm>
          </p:grpSpPr>
          <p:sp>
            <p:nvSpPr>
              <p:cNvPr id="2027" name="Google Shape;2027;p30"/>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8" name="Google Shape;2028;p30"/>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9" name="Google Shape;2029;p30"/>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30" name="Google Shape;2030;p30"/>
            <p:cNvGrpSpPr/>
            <p:nvPr/>
          </p:nvGrpSpPr>
          <p:grpSpPr>
            <a:xfrm>
              <a:off x="4588315" y="4695580"/>
              <a:ext cx="55581" cy="83372"/>
              <a:chOff x="1568440" y="4924855"/>
              <a:chExt cx="55581" cy="83372"/>
            </a:xfrm>
          </p:grpSpPr>
          <p:sp>
            <p:nvSpPr>
              <p:cNvPr id="2031" name="Google Shape;2031;p30"/>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2" name="Google Shape;2032;p30"/>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33" name="Google Shape;2033;p30"/>
            <p:cNvGrpSpPr/>
            <p:nvPr/>
          </p:nvGrpSpPr>
          <p:grpSpPr>
            <a:xfrm>
              <a:off x="232235" y="3277734"/>
              <a:ext cx="69477" cy="106531"/>
              <a:chOff x="-1437590" y="4151347"/>
              <a:chExt cx="69477" cy="106531"/>
            </a:xfrm>
          </p:grpSpPr>
          <p:sp>
            <p:nvSpPr>
              <p:cNvPr id="2034" name="Google Shape;2034;p30"/>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5" name="Google Shape;2035;p30"/>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036" name="Google Shape;2036;p30"/>
          <p:cNvGrpSpPr/>
          <p:nvPr/>
        </p:nvGrpSpPr>
        <p:grpSpPr>
          <a:xfrm>
            <a:off x="8274292" y="4136933"/>
            <a:ext cx="1499763" cy="1499425"/>
            <a:chOff x="7149762" y="3231951"/>
            <a:chExt cx="1864449" cy="1864029"/>
          </a:xfrm>
        </p:grpSpPr>
        <p:grpSp>
          <p:nvGrpSpPr>
            <p:cNvPr id="2037" name="Google Shape;2037;p30"/>
            <p:cNvGrpSpPr/>
            <p:nvPr/>
          </p:nvGrpSpPr>
          <p:grpSpPr>
            <a:xfrm>
              <a:off x="7149762" y="3522476"/>
              <a:ext cx="782299" cy="960629"/>
              <a:chOff x="1322800" y="5127200"/>
              <a:chExt cx="2361300" cy="2898700"/>
            </a:xfrm>
          </p:grpSpPr>
          <p:sp>
            <p:nvSpPr>
              <p:cNvPr id="2038" name="Google Shape;2038;p3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39" name="Google Shape;2039;p3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0" name="Google Shape;2040;p3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1" name="Google Shape;2041;p3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42" name="Google Shape;2042;p30"/>
            <p:cNvGrpSpPr/>
            <p:nvPr/>
          </p:nvGrpSpPr>
          <p:grpSpPr>
            <a:xfrm>
              <a:off x="7573087" y="4022901"/>
              <a:ext cx="782299" cy="960629"/>
              <a:chOff x="1322800" y="5127200"/>
              <a:chExt cx="2361300" cy="2898700"/>
            </a:xfrm>
          </p:grpSpPr>
          <p:sp>
            <p:nvSpPr>
              <p:cNvPr id="2043" name="Google Shape;2043;p3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4" name="Google Shape;2044;p3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5" name="Google Shape;2045;p3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6" name="Google Shape;2046;p3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47" name="Google Shape;2047;p30"/>
            <p:cNvGrpSpPr/>
            <p:nvPr/>
          </p:nvGrpSpPr>
          <p:grpSpPr>
            <a:xfrm>
              <a:off x="8039587" y="3231951"/>
              <a:ext cx="782299" cy="960629"/>
              <a:chOff x="1322800" y="5127200"/>
              <a:chExt cx="2361300" cy="2898700"/>
            </a:xfrm>
          </p:grpSpPr>
          <p:sp>
            <p:nvSpPr>
              <p:cNvPr id="2048" name="Google Shape;2048;p3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49" name="Google Shape;2049;p3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50" name="Google Shape;2050;p3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51" name="Google Shape;2051;p3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52" name="Google Shape;2052;p30"/>
            <p:cNvGrpSpPr/>
            <p:nvPr/>
          </p:nvGrpSpPr>
          <p:grpSpPr>
            <a:xfrm>
              <a:off x="8231912" y="4135351"/>
              <a:ext cx="782299" cy="960629"/>
              <a:chOff x="1322800" y="5127200"/>
              <a:chExt cx="2361300" cy="2898700"/>
            </a:xfrm>
          </p:grpSpPr>
          <p:sp>
            <p:nvSpPr>
              <p:cNvPr id="2053" name="Google Shape;2053;p3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54" name="Google Shape;2054;p3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55" name="Google Shape;2055;p3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56" name="Google Shape;2056;p3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2057" name="Google Shape;2057;p30"/>
          <p:cNvGrpSpPr/>
          <p:nvPr/>
        </p:nvGrpSpPr>
        <p:grpSpPr>
          <a:xfrm>
            <a:off x="4" y="1017716"/>
            <a:ext cx="591926" cy="1983912"/>
            <a:chOff x="121304" y="77391"/>
            <a:chExt cx="591926" cy="1983912"/>
          </a:xfrm>
        </p:grpSpPr>
        <p:grpSp>
          <p:nvGrpSpPr>
            <p:cNvPr id="2058" name="Google Shape;2058;p30"/>
            <p:cNvGrpSpPr/>
            <p:nvPr/>
          </p:nvGrpSpPr>
          <p:grpSpPr>
            <a:xfrm>
              <a:off x="121304" y="798264"/>
              <a:ext cx="591926" cy="542177"/>
              <a:chOff x="4189192" y="4133502"/>
              <a:chExt cx="591926" cy="542177"/>
            </a:xfrm>
          </p:grpSpPr>
          <p:sp>
            <p:nvSpPr>
              <p:cNvPr id="2059" name="Google Shape;2059;p30"/>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0" name="Google Shape;2060;p30"/>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1" name="Google Shape;2061;p30"/>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2" name="Google Shape;2062;p30"/>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3" name="Google Shape;2063;p30"/>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4" name="Google Shape;2064;p30"/>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65" name="Google Shape;2065;p30"/>
            <p:cNvGrpSpPr/>
            <p:nvPr/>
          </p:nvGrpSpPr>
          <p:grpSpPr>
            <a:xfrm flipH="1">
              <a:off x="207782" y="77391"/>
              <a:ext cx="418964" cy="530262"/>
              <a:chOff x="1091485" y="3609090"/>
              <a:chExt cx="542700" cy="686868"/>
            </a:xfrm>
          </p:grpSpPr>
          <p:sp>
            <p:nvSpPr>
              <p:cNvPr id="2066" name="Google Shape;2066;p30"/>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7" name="Google Shape;2067;p30"/>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8" name="Google Shape;2068;p30"/>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9" name="Google Shape;2069;p30"/>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0" name="Google Shape;2070;p30"/>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1" name="Google Shape;2071;p30"/>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72" name="Google Shape;2072;p30"/>
            <p:cNvGrpSpPr/>
            <p:nvPr/>
          </p:nvGrpSpPr>
          <p:grpSpPr>
            <a:xfrm flipH="1">
              <a:off x="207782" y="1531041"/>
              <a:ext cx="418964" cy="530262"/>
              <a:chOff x="1091485" y="3609090"/>
              <a:chExt cx="542700" cy="686868"/>
            </a:xfrm>
          </p:grpSpPr>
          <p:sp>
            <p:nvSpPr>
              <p:cNvPr id="2073" name="Google Shape;2073;p30"/>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4" name="Google Shape;2074;p30"/>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5" name="Google Shape;2075;p30"/>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6" name="Google Shape;2076;p30"/>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7" name="Google Shape;2077;p30"/>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8" name="Google Shape;2078;p30"/>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079" name="Google Shape;2079;p30"/>
          <p:cNvGrpSpPr/>
          <p:nvPr/>
        </p:nvGrpSpPr>
        <p:grpSpPr>
          <a:xfrm>
            <a:off x="7240994" y="-10"/>
            <a:ext cx="1628804" cy="580791"/>
            <a:chOff x="7612386" y="2870825"/>
            <a:chExt cx="2041364" cy="727900"/>
          </a:xfrm>
        </p:grpSpPr>
        <p:sp>
          <p:nvSpPr>
            <p:cNvPr id="2080" name="Google Shape;2080;p30"/>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81" name="Google Shape;2081;p30"/>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2082"/>
        <p:cNvGrpSpPr/>
        <p:nvPr/>
      </p:nvGrpSpPr>
      <p:grpSpPr>
        <a:xfrm>
          <a:off x="0" y="0"/>
          <a:ext cx="0" cy="0"/>
          <a:chOff x="0" y="0"/>
          <a:chExt cx="0" cy="0"/>
        </a:xfrm>
      </p:grpSpPr>
      <p:grpSp>
        <p:nvGrpSpPr>
          <p:cNvPr id="2083" name="Google Shape;2083;p31"/>
          <p:cNvGrpSpPr/>
          <p:nvPr/>
        </p:nvGrpSpPr>
        <p:grpSpPr>
          <a:xfrm>
            <a:off x="-786533" y="128808"/>
            <a:ext cx="1499763" cy="1499425"/>
            <a:chOff x="7149762" y="3231951"/>
            <a:chExt cx="1864449" cy="1864029"/>
          </a:xfrm>
        </p:grpSpPr>
        <p:grpSp>
          <p:nvGrpSpPr>
            <p:cNvPr id="2084" name="Google Shape;2084;p31"/>
            <p:cNvGrpSpPr/>
            <p:nvPr/>
          </p:nvGrpSpPr>
          <p:grpSpPr>
            <a:xfrm>
              <a:off x="7149762" y="3522476"/>
              <a:ext cx="782299" cy="960629"/>
              <a:chOff x="1322800" y="5127200"/>
              <a:chExt cx="2361300" cy="2898700"/>
            </a:xfrm>
          </p:grpSpPr>
          <p:sp>
            <p:nvSpPr>
              <p:cNvPr id="2085" name="Google Shape;2085;p3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86" name="Google Shape;2086;p3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87" name="Google Shape;2087;p3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88" name="Google Shape;2088;p3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89" name="Google Shape;2089;p31"/>
            <p:cNvGrpSpPr/>
            <p:nvPr/>
          </p:nvGrpSpPr>
          <p:grpSpPr>
            <a:xfrm>
              <a:off x="7573087" y="4022901"/>
              <a:ext cx="782299" cy="960629"/>
              <a:chOff x="1322800" y="5127200"/>
              <a:chExt cx="2361300" cy="2898700"/>
            </a:xfrm>
          </p:grpSpPr>
          <p:sp>
            <p:nvSpPr>
              <p:cNvPr id="2090" name="Google Shape;2090;p3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1" name="Google Shape;2091;p3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2" name="Google Shape;2092;p3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3" name="Google Shape;2093;p3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94" name="Google Shape;2094;p31"/>
            <p:cNvGrpSpPr/>
            <p:nvPr/>
          </p:nvGrpSpPr>
          <p:grpSpPr>
            <a:xfrm>
              <a:off x="8039587" y="3231951"/>
              <a:ext cx="782299" cy="960629"/>
              <a:chOff x="1322800" y="5127200"/>
              <a:chExt cx="2361300" cy="2898700"/>
            </a:xfrm>
          </p:grpSpPr>
          <p:sp>
            <p:nvSpPr>
              <p:cNvPr id="2095" name="Google Shape;2095;p3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6" name="Google Shape;2096;p3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7" name="Google Shape;2097;p3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98" name="Google Shape;2098;p3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2099" name="Google Shape;2099;p31"/>
            <p:cNvGrpSpPr/>
            <p:nvPr/>
          </p:nvGrpSpPr>
          <p:grpSpPr>
            <a:xfrm>
              <a:off x="8231912" y="4135351"/>
              <a:ext cx="782299" cy="960629"/>
              <a:chOff x="1322800" y="5127200"/>
              <a:chExt cx="2361300" cy="2898700"/>
            </a:xfrm>
          </p:grpSpPr>
          <p:sp>
            <p:nvSpPr>
              <p:cNvPr id="2100" name="Google Shape;2100;p3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101" name="Google Shape;2101;p3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102" name="Google Shape;2102;p3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103" name="Google Shape;2103;p3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2104" name="Google Shape;2104;p31"/>
          <p:cNvGrpSpPr/>
          <p:nvPr/>
        </p:nvGrpSpPr>
        <p:grpSpPr>
          <a:xfrm>
            <a:off x="232223" y="3277734"/>
            <a:ext cx="4411674" cy="1770973"/>
            <a:chOff x="232223" y="3277734"/>
            <a:chExt cx="4411674" cy="1770973"/>
          </a:xfrm>
        </p:grpSpPr>
        <p:grpSp>
          <p:nvGrpSpPr>
            <p:cNvPr id="2105" name="Google Shape;2105;p31"/>
            <p:cNvGrpSpPr/>
            <p:nvPr/>
          </p:nvGrpSpPr>
          <p:grpSpPr>
            <a:xfrm>
              <a:off x="1405197" y="4960710"/>
              <a:ext cx="101899" cy="78740"/>
              <a:chOff x="-900303" y="4211560"/>
              <a:chExt cx="101899" cy="78740"/>
            </a:xfrm>
          </p:grpSpPr>
          <p:sp>
            <p:nvSpPr>
              <p:cNvPr id="2106" name="Google Shape;2106;p31"/>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7" name="Google Shape;2107;p31"/>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8" name="Google Shape;2108;p31"/>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09" name="Google Shape;2109;p31"/>
            <p:cNvGrpSpPr/>
            <p:nvPr/>
          </p:nvGrpSpPr>
          <p:grpSpPr>
            <a:xfrm>
              <a:off x="2411130" y="4915605"/>
              <a:ext cx="50950" cy="69477"/>
              <a:chOff x="-400070" y="4702530"/>
              <a:chExt cx="50950" cy="69477"/>
            </a:xfrm>
          </p:grpSpPr>
          <p:sp>
            <p:nvSpPr>
              <p:cNvPr id="2110" name="Google Shape;2110;p31"/>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1" name="Google Shape;2111;p31"/>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12" name="Google Shape;2112;p31"/>
            <p:cNvGrpSpPr/>
            <p:nvPr/>
          </p:nvGrpSpPr>
          <p:grpSpPr>
            <a:xfrm>
              <a:off x="348014" y="3967768"/>
              <a:ext cx="115795" cy="69477"/>
              <a:chOff x="-1400536" y="4600630"/>
              <a:chExt cx="115795" cy="69477"/>
            </a:xfrm>
          </p:grpSpPr>
          <p:sp>
            <p:nvSpPr>
              <p:cNvPr id="2113" name="Google Shape;2113;p31"/>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4" name="Google Shape;2114;p31"/>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5" name="Google Shape;2115;p31"/>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16" name="Google Shape;2116;p31"/>
            <p:cNvGrpSpPr/>
            <p:nvPr/>
          </p:nvGrpSpPr>
          <p:grpSpPr>
            <a:xfrm>
              <a:off x="232223" y="4915588"/>
              <a:ext cx="115795" cy="69477"/>
              <a:chOff x="-1326427" y="5151813"/>
              <a:chExt cx="115795" cy="69477"/>
            </a:xfrm>
          </p:grpSpPr>
          <p:sp>
            <p:nvSpPr>
              <p:cNvPr id="2117" name="Google Shape;2117;p31"/>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8" name="Google Shape;2118;p31"/>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9" name="Google Shape;2119;p31"/>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20" name="Google Shape;2120;p31"/>
            <p:cNvGrpSpPr/>
            <p:nvPr/>
          </p:nvGrpSpPr>
          <p:grpSpPr>
            <a:xfrm>
              <a:off x="2999124" y="4822953"/>
              <a:ext cx="101899" cy="101899"/>
              <a:chOff x="81636" y="4369041"/>
              <a:chExt cx="101899" cy="101899"/>
            </a:xfrm>
          </p:grpSpPr>
          <p:sp>
            <p:nvSpPr>
              <p:cNvPr id="2121" name="Google Shape;2121;p31"/>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2" name="Google Shape;2122;p31"/>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3" name="Google Shape;2123;p31"/>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24" name="Google Shape;2124;p31"/>
            <p:cNvGrpSpPr/>
            <p:nvPr/>
          </p:nvGrpSpPr>
          <p:grpSpPr>
            <a:xfrm>
              <a:off x="3768249" y="4951440"/>
              <a:ext cx="55581" cy="97268"/>
              <a:chOff x="294699" y="4572840"/>
              <a:chExt cx="55581" cy="97268"/>
            </a:xfrm>
          </p:grpSpPr>
          <p:sp>
            <p:nvSpPr>
              <p:cNvPr id="2125" name="Google Shape;2125;p31"/>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6" name="Google Shape;2126;p31"/>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27" name="Google Shape;2127;p31"/>
            <p:cNvGrpSpPr/>
            <p:nvPr/>
          </p:nvGrpSpPr>
          <p:grpSpPr>
            <a:xfrm>
              <a:off x="770704" y="4764052"/>
              <a:ext cx="106531" cy="111163"/>
              <a:chOff x="-571446" y="5434352"/>
              <a:chExt cx="106531" cy="111163"/>
            </a:xfrm>
          </p:grpSpPr>
          <p:sp>
            <p:nvSpPr>
              <p:cNvPr id="2128" name="Google Shape;2128;p31"/>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9" name="Google Shape;2129;p31"/>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0" name="Google Shape;2130;p31"/>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31" name="Google Shape;2131;p31"/>
            <p:cNvGrpSpPr/>
            <p:nvPr/>
          </p:nvGrpSpPr>
          <p:grpSpPr>
            <a:xfrm>
              <a:off x="1709756" y="4605271"/>
              <a:ext cx="60213" cy="83372"/>
              <a:chOff x="-877144" y="4790534"/>
              <a:chExt cx="60213" cy="83372"/>
            </a:xfrm>
          </p:grpSpPr>
          <p:sp>
            <p:nvSpPr>
              <p:cNvPr id="2132" name="Google Shape;2132;p31"/>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3" name="Google Shape;2133;p31"/>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34" name="Google Shape;2134;p31"/>
            <p:cNvGrpSpPr/>
            <p:nvPr/>
          </p:nvGrpSpPr>
          <p:grpSpPr>
            <a:xfrm>
              <a:off x="4060924" y="4609898"/>
              <a:ext cx="115795" cy="74109"/>
              <a:chOff x="618924" y="4160610"/>
              <a:chExt cx="115795" cy="74109"/>
            </a:xfrm>
          </p:grpSpPr>
          <p:sp>
            <p:nvSpPr>
              <p:cNvPr id="2135" name="Google Shape;2135;p31"/>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6" name="Google Shape;2136;p31"/>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7" name="Google Shape;2137;p31"/>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38" name="Google Shape;2138;p31"/>
            <p:cNvGrpSpPr/>
            <p:nvPr/>
          </p:nvGrpSpPr>
          <p:grpSpPr>
            <a:xfrm>
              <a:off x="4588315" y="4695580"/>
              <a:ext cx="55581" cy="83372"/>
              <a:chOff x="1568440" y="4924855"/>
              <a:chExt cx="55581" cy="83372"/>
            </a:xfrm>
          </p:grpSpPr>
          <p:sp>
            <p:nvSpPr>
              <p:cNvPr id="2139" name="Google Shape;2139;p31"/>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0" name="Google Shape;2140;p31"/>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41" name="Google Shape;2141;p31"/>
            <p:cNvGrpSpPr/>
            <p:nvPr/>
          </p:nvGrpSpPr>
          <p:grpSpPr>
            <a:xfrm>
              <a:off x="232235" y="3277734"/>
              <a:ext cx="69477" cy="106531"/>
              <a:chOff x="-1437590" y="4151347"/>
              <a:chExt cx="69477" cy="106531"/>
            </a:xfrm>
          </p:grpSpPr>
          <p:sp>
            <p:nvSpPr>
              <p:cNvPr id="2142" name="Google Shape;2142;p31"/>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3" name="Google Shape;2143;p31"/>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144" name="Google Shape;2144;p31"/>
          <p:cNvGrpSpPr/>
          <p:nvPr/>
        </p:nvGrpSpPr>
        <p:grpSpPr>
          <a:xfrm>
            <a:off x="8430720" y="1308286"/>
            <a:ext cx="1944385" cy="1987635"/>
            <a:chOff x="7418570" y="1076986"/>
            <a:chExt cx="1944385" cy="1987635"/>
          </a:xfrm>
        </p:grpSpPr>
        <p:grpSp>
          <p:nvGrpSpPr>
            <p:cNvPr id="2145" name="Google Shape;2145;p31"/>
            <p:cNvGrpSpPr/>
            <p:nvPr/>
          </p:nvGrpSpPr>
          <p:grpSpPr>
            <a:xfrm>
              <a:off x="7418570" y="2849496"/>
              <a:ext cx="1944385" cy="215125"/>
              <a:chOff x="7327833" y="4754609"/>
              <a:chExt cx="1944385" cy="215125"/>
            </a:xfrm>
          </p:grpSpPr>
          <p:sp>
            <p:nvSpPr>
              <p:cNvPr id="2146" name="Google Shape;2146;p31"/>
              <p:cNvSpPr/>
              <p:nvPr/>
            </p:nvSpPr>
            <p:spPr>
              <a:xfrm>
                <a:off x="7327833"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7" name="Google Shape;2147;p31"/>
              <p:cNvSpPr/>
              <p:nvPr/>
            </p:nvSpPr>
            <p:spPr>
              <a:xfrm>
                <a:off x="7427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8" name="Google Shape;2148;p31"/>
              <p:cNvSpPr/>
              <p:nvPr/>
            </p:nvSpPr>
            <p:spPr>
              <a:xfrm>
                <a:off x="7542956"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9" name="Google Shape;2149;p31"/>
              <p:cNvSpPr/>
              <p:nvPr/>
            </p:nvSpPr>
            <p:spPr>
              <a:xfrm>
                <a:off x="764224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0" name="Google Shape;2150;p31"/>
              <p:cNvSpPr/>
              <p:nvPr/>
            </p:nvSpPr>
            <p:spPr>
              <a:xfrm>
                <a:off x="7741532"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1" name="Google Shape;2151;p31"/>
              <p:cNvSpPr/>
              <p:nvPr/>
            </p:nvSpPr>
            <p:spPr>
              <a:xfrm>
                <a:off x="7791176" y="4911815"/>
                <a:ext cx="0" cy="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2" name="Google Shape;2152;p31"/>
              <p:cNvSpPr/>
              <p:nvPr/>
            </p:nvSpPr>
            <p:spPr>
              <a:xfrm>
                <a:off x="7824272"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3" name="Google Shape;2153;p31"/>
              <p:cNvSpPr/>
              <p:nvPr/>
            </p:nvSpPr>
            <p:spPr>
              <a:xfrm>
                <a:off x="7923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4" name="Google Shape;2154;p31"/>
              <p:cNvSpPr/>
              <p:nvPr/>
            </p:nvSpPr>
            <p:spPr>
              <a:xfrm>
                <a:off x="8031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5" name="Google Shape;2155;p31"/>
              <p:cNvSpPr/>
              <p:nvPr/>
            </p:nvSpPr>
            <p:spPr>
              <a:xfrm>
                <a:off x="8138683"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6" name="Google Shape;2156;p31"/>
              <p:cNvSpPr/>
              <p:nvPr/>
            </p:nvSpPr>
            <p:spPr>
              <a:xfrm>
                <a:off x="8246245"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7" name="Google Shape;2157;p31"/>
              <p:cNvSpPr/>
              <p:nvPr/>
            </p:nvSpPr>
            <p:spPr>
              <a:xfrm>
                <a:off x="8312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8" name="Google Shape;2158;p31"/>
              <p:cNvSpPr/>
              <p:nvPr/>
            </p:nvSpPr>
            <p:spPr>
              <a:xfrm>
                <a:off x="8419998"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9" name="Google Shape;2159;p31"/>
              <p:cNvSpPr/>
              <p:nvPr/>
            </p:nvSpPr>
            <p:spPr>
              <a:xfrm>
                <a:off x="8527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0" name="Google Shape;2160;p31"/>
              <p:cNvSpPr/>
              <p:nvPr/>
            </p:nvSpPr>
            <p:spPr>
              <a:xfrm>
                <a:off x="8626848"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1" name="Google Shape;2161;p31"/>
              <p:cNvSpPr/>
              <p:nvPr/>
            </p:nvSpPr>
            <p:spPr>
              <a:xfrm>
                <a:off x="874268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2" name="Google Shape;2162;p31"/>
              <p:cNvSpPr/>
              <p:nvPr/>
            </p:nvSpPr>
            <p:spPr>
              <a:xfrm>
                <a:off x="8808875"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3" name="Google Shape;2163;p31"/>
              <p:cNvSpPr/>
              <p:nvPr/>
            </p:nvSpPr>
            <p:spPr>
              <a:xfrm>
                <a:off x="8916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4" name="Google Shape;2164;p31"/>
              <p:cNvSpPr/>
              <p:nvPr/>
            </p:nvSpPr>
            <p:spPr>
              <a:xfrm>
                <a:off x="9023999"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5" name="Google Shape;2165;p31"/>
              <p:cNvSpPr/>
              <p:nvPr/>
            </p:nvSpPr>
            <p:spPr>
              <a:xfrm>
                <a:off x="9123287"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6" name="Google Shape;2166;p31"/>
              <p:cNvSpPr/>
              <p:nvPr/>
            </p:nvSpPr>
            <p:spPr>
              <a:xfrm>
                <a:off x="9230848" y="4754609"/>
                <a:ext cx="41370"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67" name="Google Shape;2167;p31"/>
            <p:cNvGrpSpPr/>
            <p:nvPr/>
          </p:nvGrpSpPr>
          <p:grpSpPr>
            <a:xfrm>
              <a:off x="7493929" y="1076986"/>
              <a:ext cx="653698" cy="1723021"/>
              <a:chOff x="-2338898" y="1540970"/>
              <a:chExt cx="1700125" cy="4481200"/>
            </a:xfrm>
          </p:grpSpPr>
          <p:sp>
            <p:nvSpPr>
              <p:cNvPr id="2168" name="Google Shape;2168;p31"/>
              <p:cNvSpPr/>
              <p:nvPr/>
            </p:nvSpPr>
            <p:spPr>
              <a:xfrm>
                <a:off x="-2338898" y="2747851"/>
                <a:ext cx="629676" cy="3274319"/>
              </a:xfrm>
              <a:custGeom>
                <a:avLst/>
                <a:gdLst/>
                <a:ahLst/>
                <a:cxnLst/>
                <a:rect l="l" t="t" r="r" b="b"/>
                <a:pathLst>
                  <a:path w="58" h="301" extrusionOk="0">
                    <a:moveTo>
                      <a:pt x="3" y="301"/>
                    </a:moveTo>
                    <a:cubicBezTo>
                      <a:pt x="3" y="301"/>
                      <a:pt x="3" y="301"/>
                      <a:pt x="3" y="301"/>
                    </a:cubicBezTo>
                    <a:cubicBezTo>
                      <a:pt x="1" y="301"/>
                      <a:pt x="0" y="299"/>
                      <a:pt x="0" y="297"/>
                    </a:cubicBezTo>
                    <a:cubicBezTo>
                      <a:pt x="50" y="3"/>
                      <a:pt x="50" y="3"/>
                      <a:pt x="50" y="3"/>
                    </a:cubicBezTo>
                    <a:cubicBezTo>
                      <a:pt x="51" y="1"/>
                      <a:pt x="53" y="0"/>
                      <a:pt x="54" y="0"/>
                    </a:cubicBezTo>
                    <a:cubicBezTo>
                      <a:pt x="56" y="0"/>
                      <a:pt x="58" y="2"/>
                      <a:pt x="57" y="4"/>
                    </a:cubicBezTo>
                    <a:cubicBezTo>
                      <a:pt x="7" y="299"/>
                      <a:pt x="7" y="299"/>
                      <a:pt x="7" y="299"/>
                    </a:cubicBezTo>
                    <a:cubicBezTo>
                      <a:pt x="6" y="300"/>
                      <a:pt x="5" y="301"/>
                      <a:pt x="3" y="30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9" name="Google Shape;2169;p31"/>
              <p:cNvSpPr/>
              <p:nvPr/>
            </p:nvSpPr>
            <p:spPr>
              <a:xfrm>
                <a:off x="-1404878" y="2726861"/>
                <a:ext cx="629676" cy="3284816"/>
              </a:xfrm>
              <a:custGeom>
                <a:avLst/>
                <a:gdLst/>
                <a:ahLst/>
                <a:cxnLst/>
                <a:rect l="l" t="t" r="r" b="b"/>
                <a:pathLst>
                  <a:path w="58" h="301" extrusionOk="0">
                    <a:moveTo>
                      <a:pt x="54" y="301"/>
                    </a:moveTo>
                    <a:cubicBezTo>
                      <a:pt x="52" y="301"/>
                      <a:pt x="51" y="300"/>
                      <a:pt x="51" y="298"/>
                    </a:cubicBezTo>
                    <a:cubicBezTo>
                      <a:pt x="0" y="4"/>
                      <a:pt x="0" y="4"/>
                      <a:pt x="0" y="4"/>
                    </a:cubicBezTo>
                    <a:cubicBezTo>
                      <a:pt x="0" y="2"/>
                      <a:pt x="1" y="0"/>
                      <a:pt x="3" y="0"/>
                    </a:cubicBezTo>
                    <a:cubicBezTo>
                      <a:pt x="5" y="0"/>
                      <a:pt x="6" y="1"/>
                      <a:pt x="7" y="3"/>
                    </a:cubicBezTo>
                    <a:cubicBezTo>
                      <a:pt x="57" y="297"/>
                      <a:pt x="57" y="297"/>
                      <a:pt x="57" y="297"/>
                    </a:cubicBezTo>
                    <a:cubicBezTo>
                      <a:pt x="58" y="299"/>
                      <a:pt x="56" y="301"/>
                      <a:pt x="55" y="301"/>
                    </a:cubicBezTo>
                    <a:lnTo>
                      <a:pt x="54" y="30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0" name="Google Shape;2170;p31"/>
              <p:cNvSpPr/>
              <p:nvPr/>
            </p:nvSpPr>
            <p:spPr>
              <a:xfrm>
                <a:off x="-1835157" y="3052194"/>
                <a:ext cx="692644" cy="829075"/>
              </a:xfrm>
              <a:custGeom>
                <a:avLst/>
                <a:gdLst/>
                <a:ahLst/>
                <a:cxnLst/>
                <a:rect l="l" t="t" r="r" b="b"/>
                <a:pathLst>
                  <a:path w="64" h="77" extrusionOk="0">
                    <a:moveTo>
                      <a:pt x="60" y="77"/>
                    </a:moveTo>
                    <a:cubicBezTo>
                      <a:pt x="59" y="77"/>
                      <a:pt x="58" y="76"/>
                      <a:pt x="58" y="76"/>
                    </a:cubicBezTo>
                    <a:cubicBezTo>
                      <a:pt x="2" y="6"/>
                      <a:pt x="2" y="6"/>
                      <a:pt x="2" y="6"/>
                    </a:cubicBezTo>
                    <a:cubicBezTo>
                      <a:pt x="0" y="5"/>
                      <a:pt x="1" y="3"/>
                      <a:pt x="2" y="2"/>
                    </a:cubicBezTo>
                    <a:cubicBezTo>
                      <a:pt x="4" y="0"/>
                      <a:pt x="6" y="1"/>
                      <a:pt x="7" y="2"/>
                    </a:cubicBezTo>
                    <a:cubicBezTo>
                      <a:pt x="63" y="71"/>
                      <a:pt x="63" y="71"/>
                      <a:pt x="63" y="71"/>
                    </a:cubicBezTo>
                    <a:cubicBezTo>
                      <a:pt x="64" y="73"/>
                      <a:pt x="64" y="75"/>
                      <a:pt x="63" y="76"/>
                    </a:cubicBezTo>
                    <a:cubicBezTo>
                      <a:pt x="62" y="77"/>
                      <a:pt x="61" y="77"/>
                      <a:pt x="60" y="7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1" name="Google Shape;2171;p31"/>
              <p:cNvSpPr/>
              <p:nvPr/>
            </p:nvSpPr>
            <p:spPr>
              <a:xfrm>
                <a:off x="-1992576" y="3104667"/>
                <a:ext cx="734622" cy="850063"/>
              </a:xfrm>
              <a:custGeom>
                <a:avLst/>
                <a:gdLst/>
                <a:ahLst/>
                <a:cxnLst/>
                <a:rect l="l" t="t" r="r" b="b"/>
                <a:pathLst>
                  <a:path w="67" h="78" extrusionOk="0">
                    <a:moveTo>
                      <a:pt x="4" y="78"/>
                    </a:moveTo>
                    <a:cubicBezTo>
                      <a:pt x="3" y="78"/>
                      <a:pt x="2" y="77"/>
                      <a:pt x="2" y="77"/>
                    </a:cubicBezTo>
                    <a:cubicBezTo>
                      <a:pt x="0" y="76"/>
                      <a:pt x="0" y="74"/>
                      <a:pt x="1" y="72"/>
                    </a:cubicBezTo>
                    <a:cubicBezTo>
                      <a:pt x="61" y="2"/>
                      <a:pt x="61" y="2"/>
                      <a:pt x="61" y="2"/>
                    </a:cubicBezTo>
                    <a:cubicBezTo>
                      <a:pt x="62" y="0"/>
                      <a:pt x="64" y="0"/>
                      <a:pt x="66" y="1"/>
                    </a:cubicBezTo>
                    <a:cubicBezTo>
                      <a:pt x="67" y="2"/>
                      <a:pt x="67" y="5"/>
                      <a:pt x="66" y="6"/>
                    </a:cubicBezTo>
                    <a:cubicBezTo>
                      <a:pt x="7" y="77"/>
                      <a:pt x="7" y="77"/>
                      <a:pt x="7" y="77"/>
                    </a:cubicBezTo>
                    <a:cubicBezTo>
                      <a:pt x="6" y="77"/>
                      <a:pt x="5" y="78"/>
                      <a:pt x="4" y="7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2" name="Google Shape;2172;p31"/>
              <p:cNvSpPr/>
              <p:nvPr/>
            </p:nvSpPr>
            <p:spPr>
              <a:xfrm>
                <a:off x="-1982081" y="4080666"/>
                <a:ext cx="1059955" cy="1070450"/>
              </a:xfrm>
              <a:custGeom>
                <a:avLst/>
                <a:gdLst/>
                <a:ahLst/>
                <a:cxnLst/>
                <a:rect l="l" t="t" r="r" b="b"/>
                <a:pathLst>
                  <a:path w="97" h="98" extrusionOk="0">
                    <a:moveTo>
                      <a:pt x="93" y="98"/>
                    </a:moveTo>
                    <a:cubicBezTo>
                      <a:pt x="93" y="98"/>
                      <a:pt x="92" y="98"/>
                      <a:pt x="91" y="97"/>
                    </a:cubicBezTo>
                    <a:cubicBezTo>
                      <a:pt x="1" y="6"/>
                      <a:pt x="1" y="6"/>
                      <a:pt x="1" y="6"/>
                    </a:cubicBezTo>
                    <a:cubicBezTo>
                      <a:pt x="0" y="5"/>
                      <a:pt x="0" y="2"/>
                      <a:pt x="1" y="1"/>
                    </a:cubicBezTo>
                    <a:cubicBezTo>
                      <a:pt x="3" y="0"/>
                      <a:pt x="5" y="0"/>
                      <a:pt x="6" y="1"/>
                    </a:cubicBezTo>
                    <a:cubicBezTo>
                      <a:pt x="96" y="93"/>
                      <a:pt x="96" y="93"/>
                      <a:pt x="96" y="93"/>
                    </a:cubicBezTo>
                    <a:cubicBezTo>
                      <a:pt x="97" y="94"/>
                      <a:pt x="97" y="96"/>
                      <a:pt x="96" y="97"/>
                    </a:cubicBezTo>
                    <a:cubicBezTo>
                      <a:pt x="95" y="98"/>
                      <a:pt x="94" y="98"/>
                      <a:pt x="93"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3" name="Google Shape;2173;p31"/>
              <p:cNvSpPr/>
              <p:nvPr/>
            </p:nvSpPr>
            <p:spPr>
              <a:xfrm>
                <a:off x="-2191973" y="4080666"/>
                <a:ext cx="1101934" cy="1070450"/>
              </a:xfrm>
              <a:custGeom>
                <a:avLst/>
                <a:gdLst/>
                <a:ahLst/>
                <a:cxnLst/>
                <a:rect l="l" t="t" r="r" b="b"/>
                <a:pathLst>
                  <a:path w="102" h="98" extrusionOk="0">
                    <a:moveTo>
                      <a:pt x="4" y="98"/>
                    </a:moveTo>
                    <a:cubicBezTo>
                      <a:pt x="3" y="98"/>
                      <a:pt x="2" y="98"/>
                      <a:pt x="2" y="97"/>
                    </a:cubicBezTo>
                    <a:cubicBezTo>
                      <a:pt x="0" y="96"/>
                      <a:pt x="0" y="94"/>
                      <a:pt x="2" y="93"/>
                    </a:cubicBezTo>
                    <a:cubicBezTo>
                      <a:pt x="95" y="1"/>
                      <a:pt x="95" y="1"/>
                      <a:pt x="95" y="1"/>
                    </a:cubicBezTo>
                    <a:cubicBezTo>
                      <a:pt x="97" y="0"/>
                      <a:pt x="99" y="0"/>
                      <a:pt x="100" y="1"/>
                    </a:cubicBezTo>
                    <a:cubicBezTo>
                      <a:pt x="102" y="2"/>
                      <a:pt x="101" y="5"/>
                      <a:pt x="100" y="6"/>
                    </a:cubicBezTo>
                    <a:cubicBezTo>
                      <a:pt x="6" y="97"/>
                      <a:pt x="6" y="97"/>
                      <a:pt x="6" y="97"/>
                    </a:cubicBezTo>
                    <a:cubicBezTo>
                      <a:pt x="6" y="98"/>
                      <a:pt x="5" y="98"/>
                      <a:pt x="4"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4" name="Google Shape;2174;p31"/>
              <p:cNvSpPr/>
              <p:nvPr/>
            </p:nvSpPr>
            <p:spPr>
              <a:xfrm>
                <a:off x="-2202468" y="5256063"/>
                <a:ext cx="1311825" cy="83957"/>
              </a:xfrm>
              <a:custGeom>
                <a:avLst/>
                <a:gdLst/>
                <a:ahLst/>
                <a:cxnLst/>
                <a:rect l="l" t="t" r="r" b="b"/>
                <a:pathLst>
                  <a:path w="121" h="7" extrusionOk="0">
                    <a:moveTo>
                      <a:pt x="117" y="7"/>
                    </a:moveTo>
                    <a:cubicBezTo>
                      <a:pt x="4" y="7"/>
                      <a:pt x="4" y="7"/>
                      <a:pt x="4" y="7"/>
                    </a:cubicBezTo>
                    <a:cubicBezTo>
                      <a:pt x="2" y="7"/>
                      <a:pt x="0" y="6"/>
                      <a:pt x="0" y="4"/>
                    </a:cubicBezTo>
                    <a:cubicBezTo>
                      <a:pt x="0" y="2"/>
                      <a:pt x="2" y="0"/>
                      <a:pt x="4" y="0"/>
                    </a:cubicBezTo>
                    <a:cubicBezTo>
                      <a:pt x="117" y="0"/>
                      <a:pt x="117" y="0"/>
                      <a:pt x="117" y="0"/>
                    </a:cubicBezTo>
                    <a:cubicBezTo>
                      <a:pt x="119" y="0"/>
                      <a:pt x="121" y="2"/>
                      <a:pt x="121" y="4"/>
                    </a:cubicBezTo>
                    <a:cubicBezTo>
                      <a:pt x="121" y="6"/>
                      <a:pt x="119" y="7"/>
                      <a:pt x="117"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5" name="Google Shape;2175;p31"/>
              <p:cNvSpPr/>
              <p:nvPr/>
            </p:nvSpPr>
            <p:spPr>
              <a:xfrm>
                <a:off x="-1982081" y="3954731"/>
                <a:ext cx="860557" cy="73462"/>
              </a:xfrm>
              <a:custGeom>
                <a:avLst/>
                <a:gdLst/>
                <a:ahLst/>
                <a:cxnLst/>
                <a:rect l="l" t="t" r="r" b="b"/>
                <a:pathLst>
                  <a:path w="79" h="7" extrusionOk="0">
                    <a:moveTo>
                      <a:pt x="76" y="7"/>
                    </a:moveTo>
                    <a:cubicBezTo>
                      <a:pt x="4" y="7"/>
                      <a:pt x="4" y="7"/>
                      <a:pt x="4" y="7"/>
                    </a:cubicBezTo>
                    <a:cubicBezTo>
                      <a:pt x="2" y="7"/>
                      <a:pt x="0" y="5"/>
                      <a:pt x="0" y="3"/>
                    </a:cubicBezTo>
                    <a:cubicBezTo>
                      <a:pt x="0" y="1"/>
                      <a:pt x="2" y="0"/>
                      <a:pt x="4" y="0"/>
                    </a:cubicBezTo>
                    <a:cubicBezTo>
                      <a:pt x="76" y="0"/>
                      <a:pt x="76" y="0"/>
                      <a:pt x="76" y="0"/>
                    </a:cubicBezTo>
                    <a:cubicBezTo>
                      <a:pt x="77" y="0"/>
                      <a:pt x="79" y="1"/>
                      <a:pt x="79" y="3"/>
                    </a:cubicBezTo>
                    <a:cubicBezTo>
                      <a:pt x="79" y="5"/>
                      <a:pt x="77" y="7"/>
                      <a:pt x="76"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6" name="Google Shape;2176;p31"/>
              <p:cNvSpPr/>
              <p:nvPr/>
            </p:nvSpPr>
            <p:spPr>
              <a:xfrm>
                <a:off x="-2066038" y="2684883"/>
                <a:ext cx="1059955" cy="136430"/>
              </a:xfrm>
              <a:custGeom>
                <a:avLst/>
                <a:gdLst/>
                <a:ahLst/>
                <a:cxnLst/>
                <a:rect l="l" t="t" r="r" b="b"/>
                <a:pathLst>
                  <a:path w="97" h="12" extrusionOk="0">
                    <a:moveTo>
                      <a:pt x="95" y="12"/>
                    </a:moveTo>
                    <a:cubicBezTo>
                      <a:pt x="2" y="12"/>
                      <a:pt x="2" y="12"/>
                      <a:pt x="2" y="12"/>
                    </a:cubicBezTo>
                    <a:cubicBezTo>
                      <a:pt x="1" y="12"/>
                      <a:pt x="0" y="11"/>
                      <a:pt x="0" y="10"/>
                    </a:cubicBezTo>
                    <a:cubicBezTo>
                      <a:pt x="0" y="2"/>
                      <a:pt x="0" y="2"/>
                      <a:pt x="0" y="2"/>
                    </a:cubicBezTo>
                    <a:cubicBezTo>
                      <a:pt x="0" y="1"/>
                      <a:pt x="1" y="0"/>
                      <a:pt x="2" y="0"/>
                    </a:cubicBezTo>
                    <a:cubicBezTo>
                      <a:pt x="95" y="0"/>
                      <a:pt x="95" y="0"/>
                      <a:pt x="95" y="0"/>
                    </a:cubicBezTo>
                    <a:cubicBezTo>
                      <a:pt x="96" y="0"/>
                      <a:pt x="97" y="1"/>
                      <a:pt x="97" y="2"/>
                    </a:cubicBezTo>
                    <a:cubicBezTo>
                      <a:pt x="97" y="10"/>
                      <a:pt x="97" y="10"/>
                      <a:pt x="97" y="10"/>
                    </a:cubicBezTo>
                    <a:cubicBezTo>
                      <a:pt x="97" y="11"/>
                      <a:pt x="96" y="12"/>
                      <a:pt x="95" y="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7" name="Google Shape;2177;p31"/>
              <p:cNvSpPr/>
              <p:nvPr/>
            </p:nvSpPr>
            <p:spPr>
              <a:xfrm>
                <a:off x="-1551803" y="2170647"/>
                <a:ext cx="21900" cy="513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8" name="Google Shape;2178;p31"/>
              <p:cNvSpPr/>
              <p:nvPr/>
            </p:nvSpPr>
            <p:spPr>
              <a:xfrm>
                <a:off x="-1551803" y="2055206"/>
                <a:ext cx="892041" cy="41978"/>
              </a:xfrm>
              <a:custGeom>
                <a:avLst/>
                <a:gdLst/>
                <a:ahLst/>
                <a:cxnLst/>
                <a:rect l="l" t="t" r="r" b="b"/>
                <a:pathLst>
                  <a:path w="85" h="4" extrusionOk="0">
                    <a:moveTo>
                      <a:pt x="85" y="4"/>
                    </a:moveTo>
                    <a:lnTo>
                      <a:pt x="0" y="2"/>
                    </a:lnTo>
                    <a:lnTo>
                      <a:pt x="0" y="0"/>
                    </a:lnTo>
                    <a:lnTo>
                      <a:pt x="85" y="2"/>
                    </a:lnTo>
                    <a:lnTo>
                      <a:pt x="85" y="4"/>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9" name="Google Shape;2179;p31"/>
              <p:cNvSpPr/>
              <p:nvPr/>
            </p:nvSpPr>
            <p:spPr>
              <a:xfrm>
                <a:off x="-890643" y="2013228"/>
                <a:ext cx="251870" cy="251871"/>
              </a:xfrm>
              <a:custGeom>
                <a:avLst/>
                <a:gdLst/>
                <a:ahLst/>
                <a:cxnLst/>
                <a:rect l="l" t="t" r="r" b="b"/>
                <a:pathLst>
                  <a:path w="24" h="24" extrusionOk="0">
                    <a:moveTo>
                      <a:pt x="0" y="0"/>
                    </a:moveTo>
                    <a:lnTo>
                      <a:pt x="24" y="0"/>
                    </a:lnTo>
                    <a:lnTo>
                      <a:pt x="24" y="24"/>
                    </a:lnTo>
                    <a:lnTo>
                      <a:pt x="0" y="12"/>
                    </a:lnTo>
                    <a:lnTo>
                      <a:pt x="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0" name="Google Shape;2180;p31"/>
              <p:cNvSpPr/>
              <p:nvPr/>
            </p:nvSpPr>
            <p:spPr>
              <a:xfrm>
                <a:off x="-1961092" y="1677400"/>
                <a:ext cx="808084" cy="808085"/>
              </a:xfrm>
              <a:custGeom>
                <a:avLst/>
                <a:gdLst/>
                <a:ahLst/>
                <a:cxnLst/>
                <a:rect l="l" t="t" r="r" b="b"/>
                <a:pathLst>
                  <a:path w="74" h="74" extrusionOk="0">
                    <a:moveTo>
                      <a:pt x="37" y="74"/>
                    </a:moveTo>
                    <a:cubicBezTo>
                      <a:pt x="17" y="74"/>
                      <a:pt x="0" y="57"/>
                      <a:pt x="0" y="37"/>
                    </a:cubicBezTo>
                    <a:cubicBezTo>
                      <a:pt x="0" y="17"/>
                      <a:pt x="17" y="0"/>
                      <a:pt x="37" y="0"/>
                    </a:cubicBezTo>
                    <a:cubicBezTo>
                      <a:pt x="57" y="0"/>
                      <a:pt x="74" y="17"/>
                      <a:pt x="74" y="37"/>
                    </a:cubicBezTo>
                    <a:cubicBezTo>
                      <a:pt x="74" y="57"/>
                      <a:pt x="57" y="74"/>
                      <a:pt x="37" y="74"/>
                    </a:cubicBezTo>
                    <a:close/>
                    <a:moveTo>
                      <a:pt x="37" y="2"/>
                    </a:moveTo>
                    <a:cubicBezTo>
                      <a:pt x="18" y="2"/>
                      <a:pt x="3" y="18"/>
                      <a:pt x="3" y="37"/>
                    </a:cubicBezTo>
                    <a:cubicBezTo>
                      <a:pt x="3" y="56"/>
                      <a:pt x="18" y="72"/>
                      <a:pt x="37" y="72"/>
                    </a:cubicBezTo>
                    <a:cubicBezTo>
                      <a:pt x="56" y="72"/>
                      <a:pt x="72" y="56"/>
                      <a:pt x="72" y="37"/>
                    </a:cubicBezTo>
                    <a:cubicBezTo>
                      <a:pt x="72" y="18"/>
                      <a:pt x="56" y="2"/>
                      <a:pt x="37"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1" name="Google Shape;2181;p31"/>
              <p:cNvSpPr/>
              <p:nvPr/>
            </p:nvSpPr>
            <p:spPr>
              <a:xfrm>
                <a:off x="-1646254" y="1540970"/>
                <a:ext cx="209892" cy="356817"/>
              </a:xfrm>
              <a:custGeom>
                <a:avLst/>
                <a:gdLst/>
                <a:ahLst/>
                <a:cxnLst/>
                <a:rect l="l" t="t" r="r" b="b"/>
                <a:pathLst>
                  <a:path w="20" h="34" extrusionOk="0">
                    <a:moveTo>
                      <a:pt x="0" y="0"/>
                    </a:moveTo>
                    <a:lnTo>
                      <a:pt x="20" y="0"/>
                    </a:lnTo>
                    <a:lnTo>
                      <a:pt x="15" y="34"/>
                    </a:lnTo>
                    <a:lnTo>
                      <a:pt x="6" y="34"/>
                    </a:lnTo>
                    <a:lnTo>
                      <a:pt x="0"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2" name="Google Shape;2182;p31"/>
              <p:cNvSpPr/>
              <p:nvPr/>
            </p:nvSpPr>
            <p:spPr>
              <a:xfrm>
                <a:off x="-1646254" y="2296582"/>
                <a:ext cx="209892" cy="346322"/>
              </a:xfrm>
              <a:custGeom>
                <a:avLst/>
                <a:gdLst/>
                <a:ahLst/>
                <a:cxnLst/>
                <a:rect l="l" t="t" r="r" b="b"/>
                <a:pathLst>
                  <a:path w="20" h="33" extrusionOk="0">
                    <a:moveTo>
                      <a:pt x="20" y="33"/>
                    </a:moveTo>
                    <a:lnTo>
                      <a:pt x="0" y="33"/>
                    </a:lnTo>
                    <a:lnTo>
                      <a:pt x="6" y="0"/>
                    </a:lnTo>
                    <a:lnTo>
                      <a:pt x="15" y="0"/>
                    </a:lnTo>
                    <a:lnTo>
                      <a:pt x="20" y="3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3" name="Google Shape;2183;p31"/>
              <p:cNvSpPr/>
              <p:nvPr/>
            </p:nvSpPr>
            <p:spPr>
              <a:xfrm>
                <a:off x="-1436362" y="1635422"/>
                <a:ext cx="356816" cy="346322"/>
              </a:xfrm>
              <a:custGeom>
                <a:avLst/>
                <a:gdLst/>
                <a:ahLst/>
                <a:cxnLst/>
                <a:rect l="l" t="t" r="r" b="b"/>
                <a:pathLst>
                  <a:path w="34" h="33" extrusionOk="0">
                    <a:moveTo>
                      <a:pt x="21" y="0"/>
                    </a:moveTo>
                    <a:lnTo>
                      <a:pt x="34" y="13"/>
                    </a:lnTo>
                    <a:lnTo>
                      <a:pt x="7" y="33"/>
                    </a:lnTo>
                    <a:lnTo>
                      <a:pt x="0" y="27"/>
                    </a:lnTo>
                    <a:lnTo>
                      <a:pt x="21"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4" name="Google Shape;2184;p31"/>
              <p:cNvSpPr/>
              <p:nvPr/>
            </p:nvSpPr>
            <p:spPr>
              <a:xfrm>
                <a:off x="-2003071" y="2202131"/>
                <a:ext cx="356816" cy="346322"/>
              </a:xfrm>
              <a:custGeom>
                <a:avLst/>
                <a:gdLst/>
                <a:ahLst/>
                <a:cxnLst/>
                <a:rect l="l" t="t" r="r" b="b"/>
                <a:pathLst>
                  <a:path w="34" h="33" extrusionOk="0">
                    <a:moveTo>
                      <a:pt x="14" y="33"/>
                    </a:moveTo>
                    <a:lnTo>
                      <a:pt x="0" y="19"/>
                    </a:lnTo>
                    <a:lnTo>
                      <a:pt x="27" y="0"/>
                    </a:lnTo>
                    <a:lnTo>
                      <a:pt x="34" y="6"/>
                    </a:lnTo>
                    <a:lnTo>
                      <a:pt x="14" y="3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5" name="Google Shape;2185;p31"/>
              <p:cNvSpPr/>
              <p:nvPr/>
            </p:nvSpPr>
            <p:spPr>
              <a:xfrm>
                <a:off x="-1331416" y="1992238"/>
                <a:ext cx="346322" cy="199398"/>
              </a:xfrm>
              <a:custGeom>
                <a:avLst/>
                <a:gdLst/>
                <a:ahLst/>
                <a:cxnLst/>
                <a:rect l="l" t="t" r="r" b="b"/>
                <a:pathLst>
                  <a:path w="33" h="19" extrusionOk="0">
                    <a:moveTo>
                      <a:pt x="33" y="0"/>
                    </a:moveTo>
                    <a:lnTo>
                      <a:pt x="33" y="19"/>
                    </a:lnTo>
                    <a:lnTo>
                      <a:pt x="0" y="14"/>
                    </a:lnTo>
                    <a:lnTo>
                      <a:pt x="0" y="5"/>
                    </a:lnTo>
                    <a:lnTo>
                      <a:pt x="33" y="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6" name="Google Shape;2186;p31"/>
              <p:cNvSpPr/>
              <p:nvPr/>
            </p:nvSpPr>
            <p:spPr>
              <a:xfrm>
                <a:off x="-2087027" y="1992238"/>
                <a:ext cx="346322" cy="199398"/>
              </a:xfrm>
              <a:custGeom>
                <a:avLst/>
                <a:gdLst/>
                <a:ahLst/>
                <a:cxnLst/>
                <a:rect l="l" t="t" r="r" b="b"/>
                <a:pathLst>
                  <a:path w="33" h="19" extrusionOk="0">
                    <a:moveTo>
                      <a:pt x="0" y="19"/>
                    </a:moveTo>
                    <a:lnTo>
                      <a:pt x="0" y="0"/>
                    </a:lnTo>
                    <a:lnTo>
                      <a:pt x="33" y="5"/>
                    </a:lnTo>
                    <a:lnTo>
                      <a:pt x="33" y="14"/>
                    </a:lnTo>
                    <a:lnTo>
                      <a:pt x="0" y="19"/>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7" name="Google Shape;2187;p31"/>
              <p:cNvSpPr/>
              <p:nvPr/>
            </p:nvSpPr>
            <p:spPr>
              <a:xfrm>
                <a:off x="-1436362" y="2202131"/>
                <a:ext cx="356816" cy="346322"/>
              </a:xfrm>
              <a:custGeom>
                <a:avLst/>
                <a:gdLst/>
                <a:ahLst/>
                <a:cxnLst/>
                <a:rect l="l" t="t" r="r" b="b"/>
                <a:pathLst>
                  <a:path w="34" h="33" extrusionOk="0">
                    <a:moveTo>
                      <a:pt x="34" y="19"/>
                    </a:moveTo>
                    <a:lnTo>
                      <a:pt x="21" y="33"/>
                    </a:lnTo>
                    <a:lnTo>
                      <a:pt x="0" y="6"/>
                    </a:lnTo>
                    <a:lnTo>
                      <a:pt x="7" y="0"/>
                    </a:lnTo>
                    <a:lnTo>
                      <a:pt x="34" y="19"/>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8" name="Google Shape;2188;p31"/>
              <p:cNvSpPr/>
              <p:nvPr/>
            </p:nvSpPr>
            <p:spPr>
              <a:xfrm>
                <a:off x="-2003071" y="1635422"/>
                <a:ext cx="356816" cy="346322"/>
              </a:xfrm>
              <a:custGeom>
                <a:avLst/>
                <a:gdLst/>
                <a:ahLst/>
                <a:cxnLst/>
                <a:rect l="l" t="t" r="r" b="b"/>
                <a:pathLst>
                  <a:path w="34" h="33" extrusionOk="0">
                    <a:moveTo>
                      <a:pt x="0" y="13"/>
                    </a:moveTo>
                    <a:lnTo>
                      <a:pt x="14" y="0"/>
                    </a:lnTo>
                    <a:lnTo>
                      <a:pt x="34" y="27"/>
                    </a:lnTo>
                    <a:lnTo>
                      <a:pt x="27" y="33"/>
                    </a:lnTo>
                    <a:lnTo>
                      <a:pt x="0" y="1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9" name="Google Shape;2189;p31"/>
              <p:cNvSpPr/>
              <p:nvPr/>
            </p:nvSpPr>
            <p:spPr>
              <a:xfrm>
                <a:off x="-1646254" y="1971249"/>
                <a:ext cx="210300" cy="2004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190" name="Google Shape;2190;p31"/>
          <p:cNvGrpSpPr/>
          <p:nvPr/>
        </p:nvGrpSpPr>
        <p:grpSpPr>
          <a:xfrm>
            <a:off x="7444869" y="-10"/>
            <a:ext cx="1628804" cy="580791"/>
            <a:chOff x="7612386" y="2870825"/>
            <a:chExt cx="2041364" cy="727900"/>
          </a:xfrm>
        </p:grpSpPr>
        <p:sp>
          <p:nvSpPr>
            <p:cNvPr id="2191" name="Google Shape;2191;p31"/>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92" name="Google Shape;2192;p31"/>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193" name="Google Shape;2193;p31"/>
          <p:cNvSpPr/>
          <p:nvPr/>
        </p:nvSpPr>
        <p:spPr>
          <a:xfrm rot="-5400000">
            <a:off x="7553691" y="2801608"/>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1"/>
        <p:cNvGrpSpPr/>
        <p:nvPr/>
      </p:nvGrpSpPr>
      <p:grpSpPr>
        <a:xfrm>
          <a:off x="0" y="0"/>
          <a:ext cx="0" cy="0"/>
          <a:chOff x="0" y="0"/>
          <a:chExt cx="0" cy="0"/>
        </a:xfrm>
      </p:grpSpPr>
      <p:sp>
        <p:nvSpPr>
          <p:cNvPr id="122" name="Google Shape;122;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3" name="Google Shape;123;p4"/>
          <p:cNvSpPr txBox="1">
            <a:spLocks noGrp="1"/>
          </p:cNvSpPr>
          <p:nvPr>
            <p:ph type="body" idx="1"/>
          </p:nvPr>
        </p:nvSpPr>
        <p:spPr>
          <a:xfrm>
            <a:off x="720000" y="1063351"/>
            <a:ext cx="7704000" cy="3729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Font typeface="Asap Light"/>
              <a:buChar char="●"/>
              <a:defRPr/>
            </a:lvl1pPr>
            <a:lvl2pPr marL="914400" lvl="1" indent="-317500" rtl="0">
              <a:lnSpc>
                <a:spcPct val="100000"/>
              </a:lnSpc>
              <a:spcBef>
                <a:spcPts val="0"/>
              </a:spcBef>
              <a:spcAft>
                <a:spcPts val="0"/>
              </a:spcAft>
              <a:buSzPts val="1400"/>
              <a:buFont typeface="Asap Light"/>
              <a:buChar char="○"/>
              <a:defRPr/>
            </a:lvl2pPr>
            <a:lvl3pPr marL="1371600" lvl="2" indent="-317500" rtl="0">
              <a:lnSpc>
                <a:spcPct val="100000"/>
              </a:lnSpc>
              <a:spcBef>
                <a:spcPts val="0"/>
              </a:spcBef>
              <a:spcAft>
                <a:spcPts val="0"/>
              </a:spcAft>
              <a:buSzPts val="1400"/>
              <a:buFont typeface="Asap Light"/>
              <a:buChar char="■"/>
              <a:defRPr/>
            </a:lvl3pPr>
            <a:lvl4pPr marL="1828800" lvl="3" indent="-317500" rtl="0">
              <a:lnSpc>
                <a:spcPct val="100000"/>
              </a:lnSpc>
              <a:spcBef>
                <a:spcPts val="0"/>
              </a:spcBef>
              <a:spcAft>
                <a:spcPts val="0"/>
              </a:spcAft>
              <a:buSzPts val="1400"/>
              <a:buFont typeface="Asap Light"/>
              <a:buChar char="●"/>
              <a:defRPr/>
            </a:lvl4pPr>
            <a:lvl5pPr marL="2286000" lvl="4" indent="-317500" rtl="0">
              <a:lnSpc>
                <a:spcPct val="100000"/>
              </a:lnSpc>
              <a:spcBef>
                <a:spcPts val="0"/>
              </a:spcBef>
              <a:spcAft>
                <a:spcPts val="0"/>
              </a:spcAft>
              <a:buSzPts val="1400"/>
              <a:buFont typeface="Asap Light"/>
              <a:buChar char="○"/>
              <a:defRPr/>
            </a:lvl5pPr>
            <a:lvl6pPr marL="2743200" lvl="5" indent="-317500" rtl="0">
              <a:lnSpc>
                <a:spcPct val="100000"/>
              </a:lnSpc>
              <a:spcBef>
                <a:spcPts val="0"/>
              </a:spcBef>
              <a:spcAft>
                <a:spcPts val="0"/>
              </a:spcAft>
              <a:buSzPts val="1400"/>
              <a:buFont typeface="Asap Light"/>
              <a:buChar char="■"/>
              <a:defRPr/>
            </a:lvl6pPr>
            <a:lvl7pPr marL="3200400" lvl="6" indent="-317500" rtl="0">
              <a:lnSpc>
                <a:spcPct val="100000"/>
              </a:lnSpc>
              <a:spcBef>
                <a:spcPts val="0"/>
              </a:spcBef>
              <a:spcAft>
                <a:spcPts val="0"/>
              </a:spcAft>
              <a:buSzPts val="1400"/>
              <a:buFont typeface="Asap Light"/>
              <a:buChar char="●"/>
              <a:defRPr/>
            </a:lvl7pPr>
            <a:lvl8pPr marL="3657600" lvl="7" indent="-317500" rtl="0">
              <a:lnSpc>
                <a:spcPct val="100000"/>
              </a:lnSpc>
              <a:spcBef>
                <a:spcPts val="0"/>
              </a:spcBef>
              <a:spcAft>
                <a:spcPts val="0"/>
              </a:spcAft>
              <a:buSzPts val="1400"/>
              <a:buFont typeface="Asap Light"/>
              <a:buChar char="○"/>
              <a:defRPr/>
            </a:lvl8pPr>
            <a:lvl9pPr marL="4114800" lvl="8" indent="-317500" rtl="0">
              <a:lnSpc>
                <a:spcPct val="100000"/>
              </a:lnSpc>
              <a:spcBef>
                <a:spcPts val="0"/>
              </a:spcBef>
              <a:spcAft>
                <a:spcPts val="0"/>
              </a:spcAft>
              <a:buSzPts val="1400"/>
              <a:buFont typeface="Asap Light"/>
              <a:buChar char="■"/>
              <a:defRPr/>
            </a:lvl9pPr>
          </a:lstStyle>
          <a:p>
            <a:endParaRPr/>
          </a:p>
        </p:txBody>
      </p:sp>
      <p:grpSp>
        <p:nvGrpSpPr>
          <p:cNvPr id="124" name="Google Shape;124;p4"/>
          <p:cNvGrpSpPr/>
          <p:nvPr/>
        </p:nvGrpSpPr>
        <p:grpSpPr>
          <a:xfrm>
            <a:off x="-2999025" y="-4970060"/>
            <a:ext cx="14787096" cy="11006625"/>
            <a:chOff x="-2999025" y="-4970060"/>
            <a:chExt cx="14787096" cy="11006625"/>
          </a:xfrm>
        </p:grpSpPr>
        <p:sp>
          <p:nvSpPr>
            <p:cNvPr id="125" name="Google Shape;125;p4"/>
            <p:cNvSpPr/>
            <p:nvPr/>
          </p:nvSpPr>
          <p:spPr>
            <a:xfrm rot="5400000">
              <a:off x="-5818273" y="-2150812"/>
              <a:ext cx="9230928" cy="3592433"/>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
          <p:nvSpPr>
            <p:cNvPr id="126" name="Google Shape;126;p4"/>
            <p:cNvSpPr/>
            <p:nvPr/>
          </p:nvSpPr>
          <p:spPr>
            <a:xfrm>
              <a:off x="5992584" y="3708739"/>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grpSp>
        <p:nvGrpSpPr>
          <p:cNvPr id="127" name="Google Shape;127;p4"/>
          <p:cNvGrpSpPr/>
          <p:nvPr/>
        </p:nvGrpSpPr>
        <p:grpSpPr>
          <a:xfrm>
            <a:off x="-550388" y="4323206"/>
            <a:ext cx="9656629" cy="1098899"/>
            <a:chOff x="-550388" y="4323206"/>
            <a:chExt cx="9656629" cy="1098899"/>
          </a:xfrm>
        </p:grpSpPr>
        <p:grpSp>
          <p:nvGrpSpPr>
            <p:cNvPr id="128" name="Google Shape;128;p4"/>
            <p:cNvGrpSpPr/>
            <p:nvPr/>
          </p:nvGrpSpPr>
          <p:grpSpPr>
            <a:xfrm>
              <a:off x="-550388" y="4323206"/>
              <a:ext cx="1194216" cy="1098899"/>
              <a:chOff x="8057487" y="4254331"/>
              <a:chExt cx="1194216" cy="1098899"/>
            </a:xfrm>
          </p:grpSpPr>
          <p:grpSp>
            <p:nvGrpSpPr>
              <p:cNvPr id="129" name="Google Shape;129;p4"/>
              <p:cNvGrpSpPr/>
              <p:nvPr/>
            </p:nvGrpSpPr>
            <p:grpSpPr>
              <a:xfrm>
                <a:off x="8819862" y="4254331"/>
                <a:ext cx="431841" cy="629087"/>
                <a:chOff x="5952000" y="654075"/>
                <a:chExt cx="659400" cy="960585"/>
              </a:xfrm>
            </p:grpSpPr>
            <p:sp>
              <p:nvSpPr>
                <p:cNvPr id="130" name="Google Shape;130;p4"/>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1" name="Google Shape;131;p4"/>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2" name="Google Shape;132;p4"/>
              <p:cNvGrpSpPr/>
              <p:nvPr/>
            </p:nvGrpSpPr>
            <p:grpSpPr>
              <a:xfrm>
                <a:off x="8448287" y="4283943"/>
                <a:ext cx="431841" cy="629087"/>
                <a:chOff x="5952000" y="654075"/>
                <a:chExt cx="659400" cy="960585"/>
              </a:xfrm>
            </p:grpSpPr>
            <p:sp>
              <p:nvSpPr>
                <p:cNvPr id="133" name="Google Shape;133;p4"/>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4" name="Google Shape;134;p4"/>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5" name="Google Shape;135;p4"/>
              <p:cNvGrpSpPr/>
              <p:nvPr/>
            </p:nvGrpSpPr>
            <p:grpSpPr>
              <a:xfrm>
                <a:off x="8057487" y="4430368"/>
                <a:ext cx="431841" cy="629087"/>
                <a:chOff x="5952000" y="654075"/>
                <a:chExt cx="659400" cy="960585"/>
              </a:xfrm>
            </p:grpSpPr>
            <p:sp>
              <p:nvSpPr>
                <p:cNvPr id="136" name="Google Shape;136;p4"/>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37" name="Google Shape;137;p4"/>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138" name="Google Shape;138;p4"/>
              <p:cNvGrpSpPr/>
              <p:nvPr/>
            </p:nvGrpSpPr>
            <p:grpSpPr>
              <a:xfrm>
                <a:off x="8654762" y="4724143"/>
                <a:ext cx="431841" cy="629087"/>
                <a:chOff x="5952000" y="654075"/>
                <a:chExt cx="659400" cy="960585"/>
              </a:xfrm>
            </p:grpSpPr>
            <p:sp>
              <p:nvSpPr>
                <p:cNvPr id="139" name="Google Shape;139;p4"/>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40" name="Google Shape;140;p4"/>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141" name="Google Shape;141;p4"/>
            <p:cNvGrpSpPr/>
            <p:nvPr/>
          </p:nvGrpSpPr>
          <p:grpSpPr>
            <a:xfrm>
              <a:off x="8674399" y="4514418"/>
              <a:ext cx="431841" cy="629087"/>
              <a:chOff x="5952000" y="654075"/>
              <a:chExt cx="659400" cy="960585"/>
            </a:xfrm>
          </p:grpSpPr>
          <p:sp>
            <p:nvSpPr>
              <p:cNvPr id="142" name="Google Shape;142;p4"/>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143" name="Google Shape;143;p4"/>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144" name="Google Shape;144;p4"/>
          <p:cNvGrpSpPr/>
          <p:nvPr/>
        </p:nvGrpSpPr>
        <p:grpSpPr>
          <a:xfrm>
            <a:off x="774148" y="-1371566"/>
            <a:ext cx="9862411" cy="1943073"/>
            <a:chOff x="774148" y="-1371566"/>
            <a:chExt cx="9862411" cy="1943073"/>
          </a:xfrm>
        </p:grpSpPr>
        <p:grpSp>
          <p:nvGrpSpPr>
            <p:cNvPr id="145" name="Google Shape;145;p4"/>
            <p:cNvGrpSpPr/>
            <p:nvPr/>
          </p:nvGrpSpPr>
          <p:grpSpPr>
            <a:xfrm>
              <a:off x="774148" y="-1371566"/>
              <a:ext cx="4411674" cy="1770973"/>
              <a:chOff x="232223" y="3277734"/>
              <a:chExt cx="4411674" cy="1770973"/>
            </a:xfrm>
          </p:grpSpPr>
          <p:grpSp>
            <p:nvGrpSpPr>
              <p:cNvPr id="146" name="Google Shape;146;p4"/>
              <p:cNvGrpSpPr/>
              <p:nvPr/>
            </p:nvGrpSpPr>
            <p:grpSpPr>
              <a:xfrm>
                <a:off x="1405197" y="4960710"/>
                <a:ext cx="101899" cy="78740"/>
                <a:chOff x="-900303" y="4211560"/>
                <a:chExt cx="101899" cy="78740"/>
              </a:xfrm>
            </p:grpSpPr>
            <p:sp>
              <p:nvSpPr>
                <p:cNvPr id="147" name="Google Shape;147;p4"/>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4"/>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4"/>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50" name="Google Shape;150;p4"/>
              <p:cNvGrpSpPr/>
              <p:nvPr/>
            </p:nvGrpSpPr>
            <p:grpSpPr>
              <a:xfrm>
                <a:off x="2411130" y="4915605"/>
                <a:ext cx="50950" cy="69477"/>
                <a:chOff x="-400070" y="4702530"/>
                <a:chExt cx="50950" cy="69477"/>
              </a:xfrm>
            </p:grpSpPr>
            <p:sp>
              <p:nvSpPr>
                <p:cNvPr id="151" name="Google Shape;151;p4"/>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4"/>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53" name="Google Shape;153;p4"/>
              <p:cNvGrpSpPr/>
              <p:nvPr/>
            </p:nvGrpSpPr>
            <p:grpSpPr>
              <a:xfrm>
                <a:off x="348014" y="3967768"/>
                <a:ext cx="115795" cy="69477"/>
                <a:chOff x="-1400536" y="4600630"/>
                <a:chExt cx="115795" cy="69477"/>
              </a:xfrm>
            </p:grpSpPr>
            <p:sp>
              <p:nvSpPr>
                <p:cNvPr id="154" name="Google Shape;154;p4"/>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5" name="Google Shape;155;p4"/>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6" name="Google Shape;156;p4"/>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57" name="Google Shape;157;p4"/>
              <p:cNvGrpSpPr/>
              <p:nvPr/>
            </p:nvGrpSpPr>
            <p:grpSpPr>
              <a:xfrm>
                <a:off x="232223" y="4915588"/>
                <a:ext cx="115795" cy="69477"/>
                <a:chOff x="-1326427" y="5151813"/>
                <a:chExt cx="115795" cy="69477"/>
              </a:xfrm>
            </p:grpSpPr>
            <p:sp>
              <p:nvSpPr>
                <p:cNvPr id="158" name="Google Shape;158;p4"/>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9" name="Google Shape;159;p4"/>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0" name="Google Shape;160;p4"/>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1" name="Google Shape;161;p4"/>
              <p:cNvGrpSpPr/>
              <p:nvPr/>
            </p:nvGrpSpPr>
            <p:grpSpPr>
              <a:xfrm>
                <a:off x="2999124" y="4822953"/>
                <a:ext cx="101899" cy="101899"/>
                <a:chOff x="81636" y="4369041"/>
                <a:chExt cx="101899" cy="101899"/>
              </a:xfrm>
            </p:grpSpPr>
            <p:sp>
              <p:nvSpPr>
                <p:cNvPr id="162" name="Google Shape;162;p4"/>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 name="Google Shape;163;p4"/>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 name="Google Shape;164;p4"/>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5" name="Google Shape;165;p4"/>
              <p:cNvGrpSpPr/>
              <p:nvPr/>
            </p:nvGrpSpPr>
            <p:grpSpPr>
              <a:xfrm>
                <a:off x="3768249" y="4951440"/>
                <a:ext cx="55581" cy="97268"/>
                <a:chOff x="294699" y="4572840"/>
                <a:chExt cx="55581" cy="97268"/>
              </a:xfrm>
            </p:grpSpPr>
            <p:sp>
              <p:nvSpPr>
                <p:cNvPr id="166" name="Google Shape;166;p4"/>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 name="Google Shape;167;p4"/>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68" name="Google Shape;168;p4"/>
              <p:cNvGrpSpPr/>
              <p:nvPr/>
            </p:nvGrpSpPr>
            <p:grpSpPr>
              <a:xfrm>
                <a:off x="770704" y="4764052"/>
                <a:ext cx="106531" cy="111163"/>
                <a:chOff x="-571446" y="5434352"/>
                <a:chExt cx="106531" cy="111163"/>
              </a:xfrm>
            </p:grpSpPr>
            <p:sp>
              <p:nvSpPr>
                <p:cNvPr id="169" name="Google Shape;169;p4"/>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 name="Google Shape;170;p4"/>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 name="Google Shape;171;p4"/>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2" name="Google Shape;172;p4"/>
              <p:cNvGrpSpPr/>
              <p:nvPr/>
            </p:nvGrpSpPr>
            <p:grpSpPr>
              <a:xfrm>
                <a:off x="1709756" y="4605271"/>
                <a:ext cx="60213" cy="83372"/>
                <a:chOff x="-877144" y="4790534"/>
                <a:chExt cx="60213" cy="83372"/>
              </a:xfrm>
            </p:grpSpPr>
            <p:sp>
              <p:nvSpPr>
                <p:cNvPr id="173" name="Google Shape;173;p4"/>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 name="Google Shape;174;p4"/>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5" name="Google Shape;175;p4"/>
              <p:cNvGrpSpPr/>
              <p:nvPr/>
            </p:nvGrpSpPr>
            <p:grpSpPr>
              <a:xfrm>
                <a:off x="4060924" y="4609898"/>
                <a:ext cx="115795" cy="74109"/>
                <a:chOff x="618924" y="4160610"/>
                <a:chExt cx="115795" cy="74109"/>
              </a:xfrm>
            </p:grpSpPr>
            <p:sp>
              <p:nvSpPr>
                <p:cNvPr id="176" name="Google Shape;176;p4"/>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 name="Google Shape;177;p4"/>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 name="Google Shape;178;p4"/>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79" name="Google Shape;179;p4"/>
              <p:cNvGrpSpPr/>
              <p:nvPr/>
            </p:nvGrpSpPr>
            <p:grpSpPr>
              <a:xfrm>
                <a:off x="4588315" y="4695580"/>
                <a:ext cx="55581" cy="83372"/>
                <a:chOff x="1568440" y="4924855"/>
                <a:chExt cx="55581" cy="83372"/>
              </a:xfrm>
            </p:grpSpPr>
            <p:sp>
              <p:nvSpPr>
                <p:cNvPr id="180" name="Google Shape;180;p4"/>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 name="Google Shape;181;p4"/>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2" name="Google Shape;182;p4"/>
              <p:cNvGrpSpPr/>
              <p:nvPr/>
            </p:nvGrpSpPr>
            <p:grpSpPr>
              <a:xfrm>
                <a:off x="232235" y="3277734"/>
                <a:ext cx="69477" cy="106531"/>
                <a:chOff x="-1437590" y="4151347"/>
                <a:chExt cx="69477" cy="106531"/>
              </a:xfrm>
            </p:grpSpPr>
            <p:sp>
              <p:nvSpPr>
                <p:cNvPr id="183" name="Google Shape;183;p4"/>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4" name="Google Shape;184;p4"/>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185" name="Google Shape;185;p4"/>
            <p:cNvGrpSpPr/>
            <p:nvPr/>
          </p:nvGrpSpPr>
          <p:grpSpPr>
            <a:xfrm>
              <a:off x="6224885" y="-1199466"/>
              <a:ext cx="4411674" cy="1770973"/>
              <a:chOff x="232223" y="3277734"/>
              <a:chExt cx="4411674" cy="1770973"/>
            </a:xfrm>
          </p:grpSpPr>
          <p:grpSp>
            <p:nvGrpSpPr>
              <p:cNvPr id="186" name="Google Shape;186;p4"/>
              <p:cNvGrpSpPr/>
              <p:nvPr/>
            </p:nvGrpSpPr>
            <p:grpSpPr>
              <a:xfrm>
                <a:off x="1405197" y="4960710"/>
                <a:ext cx="101899" cy="78740"/>
                <a:chOff x="-900303" y="4211560"/>
                <a:chExt cx="101899" cy="78740"/>
              </a:xfrm>
            </p:grpSpPr>
            <p:sp>
              <p:nvSpPr>
                <p:cNvPr id="187" name="Google Shape;187;p4"/>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 name="Google Shape;188;p4"/>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 name="Google Shape;189;p4"/>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0" name="Google Shape;190;p4"/>
              <p:cNvGrpSpPr/>
              <p:nvPr/>
            </p:nvGrpSpPr>
            <p:grpSpPr>
              <a:xfrm>
                <a:off x="2411130" y="4915605"/>
                <a:ext cx="50950" cy="69477"/>
                <a:chOff x="-400070" y="4702530"/>
                <a:chExt cx="50950" cy="69477"/>
              </a:xfrm>
            </p:grpSpPr>
            <p:sp>
              <p:nvSpPr>
                <p:cNvPr id="191" name="Google Shape;191;p4"/>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 name="Google Shape;192;p4"/>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3" name="Google Shape;193;p4"/>
              <p:cNvGrpSpPr/>
              <p:nvPr/>
            </p:nvGrpSpPr>
            <p:grpSpPr>
              <a:xfrm>
                <a:off x="348014" y="3967768"/>
                <a:ext cx="115795" cy="69477"/>
                <a:chOff x="-1400536" y="4600630"/>
                <a:chExt cx="115795" cy="69477"/>
              </a:xfrm>
            </p:grpSpPr>
            <p:sp>
              <p:nvSpPr>
                <p:cNvPr id="194" name="Google Shape;194;p4"/>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 name="Google Shape;195;p4"/>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 name="Google Shape;196;p4"/>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7" name="Google Shape;197;p4"/>
              <p:cNvGrpSpPr/>
              <p:nvPr/>
            </p:nvGrpSpPr>
            <p:grpSpPr>
              <a:xfrm>
                <a:off x="232223" y="4915588"/>
                <a:ext cx="115795" cy="69477"/>
                <a:chOff x="-1326427" y="5151813"/>
                <a:chExt cx="115795" cy="69477"/>
              </a:xfrm>
            </p:grpSpPr>
            <p:sp>
              <p:nvSpPr>
                <p:cNvPr id="198" name="Google Shape;198;p4"/>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 name="Google Shape;199;p4"/>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 name="Google Shape;200;p4"/>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1" name="Google Shape;201;p4"/>
              <p:cNvGrpSpPr/>
              <p:nvPr/>
            </p:nvGrpSpPr>
            <p:grpSpPr>
              <a:xfrm>
                <a:off x="2999124" y="4822953"/>
                <a:ext cx="101899" cy="101899"/>
                <a:chOff x="81636" y="4369041"/>
                <a:chExt cx="101899" cy="101899"/>
              </a:xfrm>
            </p:grpSpPr>
            <p:sp>
              <p:nvSpPr>
                <p:cNvPr id="202" name="Google Shape;202;p4"/>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 name="Google Shape;203;p4"/>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 name="Google Shape;204;p4"/>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5" name="Google Shape;205;p4"/>
              <p:cNvGrpSpPr/>
              <p:nvPr/>
            </p:nvGrpSpPr>
            <p:grpSpPr>
              <a:xfrm>
                <a:off x="3768249" y="4951440"/>
                <a:ext cx="55581" cy="97268"/>
                <a:chOff x="294699" y="4572840"/>
                <a:chExt cx="55581" cy="97268"/>
              </a:xfrm>
            </p:grpSpPr>
            <p:sp>
              <p:nvSpPr>
                <p:cNvPr id="206" name="Google Shape;206;p4"/>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7" name="Google Shape;207;p4"/>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8" name="Google Shape;208;p4"/>
              <p:cNvGrpSpPr/>
              <p:nvPr/>
            </p:nvGrpSpPr>
            <p:grpSpPr>
              <a:xfrm>
                <a:off x="770704" y="4764052"/>
                <a:ext cx="106531" cy="111163"/>
                <a:chOff x="-571446" y="5434352"/>
                <a:chExt cx="106531" cy="111163"/>
              </a:xfrm>
            </p:grpSpPr>
            <p:sp>
              <p:nvSpPr>
                <p:cNvPr id="209" name="Google Shape;209;p4"/>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 name="Google Shape;210;p4"/>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 name="Google Shape;211;p4"/>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2" name="Google Shape;212;p4"/>
              <p:cNvGrpSpPr/>
              <p:nvPr/>
            </p:nvGrpSpPr>
            <p:grpSpPr>
              <a:xfrm>
                <a:off x="1709756" y="4605271"/>
                <a:ext cx="60213" cy="83372"/>
                <a:chOff x="-877144" y="4790534"/>
                <a:chExt cx="60213" cy="83372"/>
              </a:xfrm>
            </p:grpSpPr>
            <p:sp>
              <p:nvSpPr>
                <p:cNvPr id="213" name="Google Shape;213;p4"/>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 name="Google Shape;214;p4"/>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5" name="Google Shape;215;p4"/>
              <p:cNvGrpSpPr/>
              <p:nvPr/>
            </p:nvGrpSpPr>
            <p:grpSpPr>
              <a:xfrm>
                <a:off x="4060924" y="4609898"/>
                <a:ext cx="115795" cy="74109"/>
                <a:chOff x="618924" y="4160610"/>
                <a:chExt cx="115795" cy="74109"/>
              </a:xfrm>
            </p:grpSpPr>
            <p:sp>
              <p:nvSpPr>
                <p:cNvPr id="216" name="Google Shape;216;p4"/>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 name="Google Shape;217;p4"/>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 name="Google Shape;218;p4"/>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9" name="Google Shape;219;p4"/>
              <p:cNvGrpSpPr/>
              <p:nvPr/>
            </p:nvGrpSpPr>
            <p:grpSpPr>
              <a:xfrm>
                <a:off x="4588315" y="4695580"/>
                <a:ext cx="55581" cy="83372"/>
                <a:chOff x="1568440" y="4924855"/>
                <a:chExt cx="55581" cy="83372"/>
              </a:xfrm>
            </p:grpSpPr>
            <p:sp>
              <p:nvSpPr>
                <p:cNvPr id="220" name="Google Shape;220;p4"/>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1" name="Google Shape;221;p4"/>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22" name="Google Shape;222;p4"/>
              <p:cNvGrpSpPr/>
              <p:nvPr/>
            </p:nvGrpSpPr>
            <p:grpSpPr>
              <a:xfrm>
                <a:off x="232235" y="3277734"/>
                <a:ext cx="69477" cy="106531"/>
                <a:chOff x="-1437590" y="4151347"/>
                <a:chExt cx="69477" cy="106531"/>
              </a:xfrm>
            </p:grpSpPr>
            <p:sp>
              <p:nvSpPr>
                <p:cNvPr id="223" name="Google Shape;223;p4"/>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4" name="Google Shape;224;p4"/>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52271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407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5"/>
        <p:cNvGrpSpPr/>
        <p:nvPr/>
      </p:nvGrpSpPr>
      <p:grpSpPr>
        <a:xfrm>
          <a:off x="0" y="0"/>
          <a:ext cx="0" cy="0"/>
          <a:chOff x="0" y="0"/>
          <a:chExt cx="0" cy="0"/>
        </a:xfrm>
      </p:grpSpPr>
      <p:sp>
        <p:nvSpPr>
          <p:cNvPr id="226" name="Google Shape;226;p5"/>
          <p:cNvSpPr txBox="1">
            <a:spLocks noGrp="1"/>
          </p:cNvSpPr>
          <p:nvPr>
            <p:ph type="title"/>
          </p:nvPr>
        </p:nvSpPr>
        <p:spPr>
          <a:xfrm>
            <a:off x="713225" y="445025"/>
            <a:ext cx="771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7" name="Google Shape;227;p5"/>
          <p:cNvSpPr txBox="1">
            <a:spLocks noGrp="1"/>
          </p:cNvSpPr>
          <p:nvPr>
            <p:ph type="subTitle" idx="1"/>
          </p:nvPr>
        </p:nvSpPr>
        <p:spPr>
          <a:xfrm>
            <a:off x="4328386" y="3576402"/>
            <a:ext cx="21255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4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28" name="Google Shape;228;p5"/>
          <p:cNvSpPr txBox="1">
            <a:spLocks noGrp="1"/>
          </p:cNvSpPr>
          <p:nvPr>
            <p:ph type="subTitle" idx="2"/>
          </p:nvPr>
        </p:nvSpPr>
        <p:spPr>
          <a:xfrm>
            <a:off x="4328190" y="3244804"/>
            <a:ext cx="2125500" cy="394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sp>
        <p:nvSpPr>
          <p:cNvPr id="229" name="Google Shape;229;p5"/>
          <p:cNvSpPr txBox="1">
            <a:spLocks noGrp="1"/>
          </p:cNvSpPr>
          <p:nvPr>
            <p:ph type="subTitle" idx="3"/>
          </p:nvPr>
        </p:nvSpPr>
        <p:spPr>
          <a:xfrm>
            <a:off x="1160241" y="3576402"/>
            <a:ext cx="21255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4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0" name="Google Shape;230;p5"/>
          <p:cNvSpPr txBox="1">
            <a:spLocks noGrp="1"/>
          </p:cNvSpPr>
          <p:nvPr>
            <p:ph type="subTitle" idx="4"/>
          </p:nvPr>
        </p:nvSpPr>
        <p:spPr>
          <a:xfrm>
            <a:off x="1160050" y="3244804"/>
            <a:ext cx="2125500" cy="394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Asap"/>
              <a:buNone/>
              <a:defRPr sz="2000" b="1">
                <a:solidFill>
                  <a:schemeClr val="dk1"/>
                </a:solidFill>
                <a:latin typeface="Asap"/>
                <a:ea typeface="Asap"/>
                <a:cs typeface="Asap"/>
                <a:sym typeface="Asap"/>
              </a:defRPr>
            </a:lvl1pPr>
            <a:lvl2pPr lvl="1" algn="ctr" rtl="0">
              <a:lnSpc>
                <a:spcPct val="100000"/>
              </a:lnSpc>
              <a:spcBef>
                <a:spcPts val="0"/>
              </a:spcBef>
              <a:spcAft>
                <a:spcPts val="0"/>
              </a:spcAft>
              <a:buSzPts val="2400"/>
              <a:buFont typeface="Asap"/>
              <a:buNone/>
              <a:defRPr sz="2400" b="1">
                <a:latin typeface="Asap"/>
                <a:ea typeface="Asap"/>
                <a:cs typeface="Asap"/>
                <a:sym typeface="Asap"/>
              </a:defRPr>
            </a:lvl2pPr>
            <a:lvl3pPr lvl="2" algn="ctr" rtl="0">
              <a:lnSpc>
                <a:spcPct val="100000"/>
              </a:lnSpc>
              <a:spcBef>
                <a:spcPts val="0"/>
              </a:spcBef>
              <a:spcAft>
                <a:spcPts val="0"/>
              </a:spcAft>
              <a:buSzPts val="2400"/>
              <a:buFont typeface="Asap"/>
              <a:buNone/>
              <a:defRPr sz="2400" b="1">
                <a:latin typeface="Asap"/>
                <a:ea typeface="Asap"/>
                <a:cs typeface="Asap"/>
                <a:sym typeface="Asap"/>
              </a:defRPr>
            </a:lvl3pPr>
            <a:lvl4pPr lvl="3" algn="ctr" rtl="0">
              <a:lnSpc>
                <a:spcPct val="100000"/>
              </a:lnSpc>
              <a:spcBef>
                <a:spcPts val="0"/>
              </a:spcBef>
              <a:spcAft>
                <a:spcPts val="0"/>
              </a:spcAft>
              <a:buSzPts val="2400"/>
              <a:buFont typeface="Asap"/>
              <a:buNone/>
              <a:defRPr sz="2400" b="1">
                <a:latin typeface="Asap"/>
                <a:ea typeface="Asap"/>
                <a:cs typeface="Asap"/>
                <a:sym typeface="Asap"/>
              </a:defRPr>
            </a:lvl4pPr>
            <a:lvl5pPr lvl="4" algn="ctr" rtl="0">
              <a:lnSpc>
                <a:spcPct val="100000"/>
              </a:lnSpc>
              <a:spcBef>
                <a:spcPts val="0"/>
              </a:spcBef>
              <a:spcAft>
                <a:spcPts val="0"/>
              </a:spcAft>
              <a:buSzPts val="2400"/>
              <a:buFont typeface="Asap"/>
              <a:buNone/>
              <a:defRPr sz="2400" b="1">
                <a:latin typeface="Asap"/>
                <a:ea typeface="Asap"/>
                <a:cs typeface="Asap"/>
                <a:sym typeface="Asap"/>
              </a:defRPr>
            </a:lvl5pPr>
            <a:lvl6pPr lvl="5" algn="ctr" rtl="0">
              <a:lnSpc>
                <a:spcPct val="100000"/>
              </a:lnSpc>
              <a:spcBef>
                <a:spcPts val="0"/>
              </a:spcBef>
              <a:spcAft>
                <a:spcPts val="0"/>
              </a:spcAft>
              <a:buSzPts val="2400"/>
              <a:buFont typeface="Asap"/>
              <a:buNone/>
              <a:defRPr sz="2400" b="1">
                <a:latin typeface="Asap"/>
                <a:ea typeface="Asap"/>
                <a:cs typeface="Asap"/>
                <a:sym typeface="Asap"/>
              </a:defRPr>
            </a:lvl6pPr>
            <a:lvl7pPr lvl="6" algn="ctr" rtl="0">
              <a:lnSpc>
                <a:spcPct val="100000"/>
              </a:lnSpc>
              <a:spcBef>
                <a:spcPts val="0"/>
              </a:spcBef>
              <a:spcAft>
                <a:spcPts val="0"/>
              </a:spcAft>
              <a:buSzPts val="2400"/>
              <a:buFont typeface="Asap"/>
              <a:buNone/>
              <a:defRPr sz="2400" b="1">
                <a:latin typeface="Asap"/>
                <a:ea typeface="Asap"/>
                <a:cs typeface="Asap"/>
                <a:sym typeface="Asap"/>
              </a:defRPr>
            </a:lvl7pPr>
            <a:lvl8pPr lvl="7" algn="ctr" rtl="0">
              <a:lnSpc>
                <a:spcPct val="100000"/>
              </a:lnSpc>
              <a:spcBef>
                <a:spcPts val="0"/>
              </a:spcBef>
              <a:spcAft>
                <a:spcPts val="0"/>
              </a:spcAft>
              <a:buSzPts val="2400"/>
              <a:buFont typeface="Asap"/>
              <a:buNone/>
              <a:defRPr sz="2400" b="1">
                <a:latin typeface="Asap"/>
                <a:ea typeface="Asap"/>
                <a:cs typeface="Asap"/>
                <a:sym typeface="Asap"/>
              </a:defRPr>
            </a:lvl8pPr>
            <a:lvl9pPr lvl="8" algn="ctr" rtl="0">
              <a:lnSpc>
                <a:spcPct val="100000"/>
              </a:lnSpc>
              <a:spcBef>
                <a:spcPts val="0"/>
              </a:spcBef>
              <a:spcAft>
                <a:spcPts val="0"/>
              </a:spcAft>
              <a:buSzPts val="2400"/>
              <a:buFont typeface="Asap"/>
              <a:buNone/>
              <a:defRPr sz="2400" b="1">
                <a:latin typeface="Asap"/>
                <a:ea typeface="Asap"/>
                <a:cs typeface="Asap"/>
                <a:sym typeface="Asap"/>
              </a:defRPr>
            </a:lvl9pPr>
          </a:lstStyle>
          <a:p>
            <a:endParaRPr/>
          </a:p>
        </p:txBody>
      </p:sp>
      <p:grpSp>
        <p:nvGrpSpPr>
          <p:cNvPr id="231" name="Google Shape;231;p5"/>
          <p:cNvGrpSpPr/>
          <p:nvPr/>
        </p:nvGrpSpPr>
        <p:grpSpPr>
          <a:xfrm>
            <a:off x="3058335" y="4572334"/>
            <a:ext cx="4411674" cy="443436"/>
            <a:chOff x="3058335" y="4572334"/>
            <a:chExt cx="4411674" cy="443436"/>
          </a:xfrm>
        </p:grpSpPr>
        <p:grpSp>
          <p:nvGrpSpPr>
            <p:cNvPr id="232" name="Google Shape;232;p5"/>
            <p:cNvGrpSpPr/>
            <p:nvPr/>
          </p:nvGrpSpPr>
          <p:grpSpPr>
            <a:xfrm flipH="1">
              <a:off x="6195135" y="4927773"/>
              <a:ext cx="101899" cy="78740"/>
              <a:chOff x="-900303" y="4211560"/>
              <a:chExt cx="101899" cy="78740"/>
            </a:xfrm>
          </p:grpSpPr>
          <p:sp>
            <p:nvSpPr>
              <p:cNvPr id="233" name="Google Shape;233;p5"/>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4" name="Google Shape;234;p5"/>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5" name="Google Shape;235;p5"/>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36" name="Google Shape;236;p5"/>
            <p:cNvGrpSpPr/>
            <p:nvPr/>
          </p:nvGrpSpPr>
          <p:grpSpPr>
            <a:xfrm flipH="1">
              <a:off x="5240152" y="4882667"/>
              <a:ext cx="50950" cy="69477"/>
              <a:chOff x="-400070" y="4702530"/>
              <a:chExt cx="50950" cy="69477"/>
            </a:xfrm>
          </p:grpSpPr>
          <p:sp>
            <p:nvSpPr>
              <p:cNvPr id="237" name="Google Shape;237;p5"/>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8" name="Google Shape;238;p5"/>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39" name="Google Shape;239;p5"/>
            <p:cNvGrpSpPr/>
            <p:nvPr/>
          </p:nvGrpSpPr>
          <p:grpSpPr>
            <a:xfrm flipH="1">
              <a:off x="7354214" y="4882651"/>
              <a:ext cx="115795" cy="69477"/>
              <a:chOff x="-1326427" y="5151813"/>
              <a:chExt cx="115795" cy="69477"/>
            </a:xfrm>
          </p:grpSpPr>
          <p:sp>
            <p:nvSpPr>
              <p:cNvPr id="240" name="Google Shape;240;p5"/>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1" name="Google Shape;241;p5"/>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2" name="Google Shape;242;p5"/>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43" name="Google Shape;243;p5"/>
            <p:cNvGrpSpPr/>
            <p:nvPr/>
          </p:nvGrpSpPr>
          <p:grpSpPr>
            <a:xfrm flipH="1">
              <a:off x="4601209" y="4790016"/>
              <a:ext cx="101899" cy="101899"/>
              <a:chOff x="81636" y="4369041"/>
              <a:chExt cx="101899" cy="101899"/>
            </a:xfrm>
          </p:grpSpPr>
          <p:sp>
            <p:nvSpPr>
              <p:cNvPr id="244" name="Google Shape;244;p5"/>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5" name="Google Shape;245;p5"/>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6" name="Google Shape;246;p5"/>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47" name="Google Shape;247;p5"/>
            <p:cNvGrpSpPr/>
            <p:nvPr/>
          </p:nvGrpSpPr>
          <p:grpSpPr>
            <a:xfrm flipH="1">
              <a:off x="3878402" y="4918502"/>
              <a:ext cx="55581" cy="97268"/>
              <a:chOff x="294699" y="4572840"/>
              <a:chExt cx="55581" cy="97268"/>
            </a:xfrm>
          </p:grpSpPr>
          <p:sp>
            <p:nvSpPr>
              <p:cNvPr id="248" name="Google Shape;248;p5"/>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9" name="Google Shape;249;p5"/>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50" name="Google Shape;250;p5"/>
            <p:cNvGrpSpPr/>
            <p:nvPr/>
          </p:nvGrpSpPr>
          <p:grpSpPr>
            <a:xfrm flipH="1">
              <a:off x="6824997" y="4731115"/>
              <a:ext cx="106531" cy="111163"/>
              <a:chOff x="-571446" y="5434352"/>
              <a:chExt cx="106531" cy="111163"/>
            </a:xfrm>
          </p:grpSpPr>
          <p:sp>
            <p:nvSpPr>
              <p:cNvPr id="251" name="Google Shape;251;p5"/>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2" name="Google Shape;252;p5"/>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3" name="Google Shape;253;p5"/>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54" name="Google Shape;254;p5"/>
            <p:cNvGrpSpPr/>
            <p:nvPr/>
          </p:nvGrpSpPr>
          <p:grpSpPr>
            <a:xfrm flipH="1">
              <a:off x="5932263" y="4572334"/>
              <a:ext cx="60213" cy="83372"/>
              <a:chOff x="-877144" y="4790534"/>
              <a:chExt cx="60213" cy="83372"/>
            </a:xfrm>
          </p:grpSpPr>
          <p:sp>
            <p:nvSpPr>
              <p:cNvPr id="255" name="Google Shape;255;p5"/>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6" name="Google Shape;256;p5"/>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57" name="Google Shape;257;p5"/>
            <p:cNvGrpSpPr/>
            <p:nvPr/>
          </p:nvGrpSpPr>
          <p:grpSpPr>
            <a:xfrm flipH="1">
              <a:off x="3525514" y="4576960"/>
              <a:ext cx="115795" cy="74109"/>
              <a:chOff x="618924" y="4160610"/>
              <a:chExt cx="115795" cy="74109"/>
            </a:xfrm>
          </p:grpSpPr>
          <p:sp>
            <p:nvSpPr>
              <p:cNvPr id="258" name="Google Shape;258;p5"/>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9" name="Google Shape;259;p5"/>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0" name="Google Shape;260;p5"/>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61" name="Google Shape;261;p5"/>
            <p:cNvGrpSpPr/>
            <p:nvPr/>
          </p:nvGrpSpPr>
          <p:grpSpPr>
            <a:xfrm flipH="1">
              <a:off x="3058335" y="4662643"/>
              <a:ext cx="55581" cy="83372"/>
              <a:chOff x="1568440" y="4924855"/>
              <a:chExt cx="55581" cy="83372"/>
            </a:xfrm>
          </p:grpSpPr>
          <p:sp>
            <p:nvSpPr>
              <p:cNvPr id="262" name="Google Shape;262;p5"/>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3" name="Google Shape;263;p5"/>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4"/>
        <p:cNvGrpSpPr/>
        <p:nvPr/>
      </p:nvGrpSpPr>
      <p:grpSpPr>
        <a:xfrm>
          <a:off x="0" y="0"/>
          <a:ext cx="0" cy="0"/>
          <a:chOff x="0" y="0"/>
          <a:chExt cx="0" cy="0"/>
        </a:xfrm>
      </p:grpSpPr>
      <p:sp>
        <p:nvSpPr>
          <p:cNvPr id="265" name="Google Shape;265;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6" name="Google Shape;266;p6"/>
          <p:cNvSpPr/>
          <p:nvPr/>
        </p:nvSpPr>
        <p:spPr>
          <a:xfrm rot="5400000">
            <a:off x="-4900561" y="2409801"/>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267" name="Google Shape;267;p6"/>
          <p:cNvGrpSpPr/>
          <p:nvPr/>
        </p:nvGrpSpPr>
        <p:grpSpPr>
          <a:xfrm flipH="1">
            <a:off x="7336827" y="54"/>
            <a:ext cx="452503" cy="572711"/>
            <a:chOff x="1091485" y="3609090"/>
            <a:chExt cx="542700" cy="686868"/>
          </a:xfrm>
        </p:grpSpPr>
        <p:sp>
          <p:nvSpPr>
            <p:cNvPr id="268" name="Google Shape;268;p6"/>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9" name="Google Shape;269;p6"/>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0" name="Google Shape;270;p6"/>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1" name="Google Shape;271;p6"/>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2" name="Google Shape;272;p6"/>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3" name="Google Shape;273;p6"/>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74" name="Google Shape;274;p6"/>
          <p:cNvGrpSpPr/>
          <p:nvPr/>
        </p:nvGrpSpPr>
        <p:grpSpPr>
          <a:xfrm>
            <a:off x="8073207" y="-115360"/>
            <a:ext cx="1070787" cy="1060326"/>
            <a:chOff x="9498200" y="3581450"/>
            <a:chExt cx="3773035" cy="3736175"/>
          </a:xfrm>
        </p:grpSpPr>
        <p:grpSp>
          <p:nvGrpSpPr>
            <p:cNvPr id="275" name="Google Shape;275;p6"/>
            <p:cNvGrpSpPr/>
            <p:nvPr/>
          </p:nvGrpSpPr>
          <p:grpSpPr>
            <a:xfrm>
              <a:off x="11141835" y="4243640"/>
              <a:ext cx="2129400" cy="3073977"/>
              <a:chOff x="11141835" y="4243640"/>
              <a:chExt cx="2129400" cy="3073977"/>
            </a:xfrm>
          </p:grpSpPr>
          <p:sp>
            <p:nvSpPr>
              <p:cNvPr id="276" name="Google Shape;276;p6"/>
              <p:cNvSpPr/>
              <p:nvPr/>
            </p:nvSpPr>
            <p:spPr>
              <a:xfrm>
                <a:off x="12075993" y="5851817"/>
                <a:ext cx="200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7" name="Google Shape;277;p6"/>
              <p:cNvSpPr/>
              <p:nvPr/>
            </p:nvSpPr>
            <p:spPr>
              <a:xfrm>
                <a:off x="11141835" y="4243640"/>
                <a:ext cx="2129400" cy="21159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78" name="Google Shape;278;p6"/>
            <p:cNvGrpSpPr/>
            <p:nvPr/>
          </p:nvGrpSpPr>
          <p:grpSpPr>
            <a:xfrm>
              <a:off x="9498200" y="3581450"/>
              <a:ext cx="2496000" cy="3736175"/>
              <a:chOff x="9498200" y="3581450"/>
              <a:chExt cx="2496000" cy="3736175"/>
            </a:xfrm>
          </p:grpSpPr>
          <p:sp>
            <p:nvSpPr>
              <p:cNvPr id="279" name="Google Shape;279;p6"/>
              <p:cNvSpPr/>
              <p:nvPr/>
            </p:nvSpPr>
            <p:spPr>
              <a:xfrm>
                <a:off x="11141835" y="5272404"/>
                <a:ext cx="0" cy="47299"/>
              </a:xfrm>
              <a:custGeom>
                <a:avLst/>
                <a:gdLst/>
                <a:ahLst/>
                <a:cxnLst/>
                <a:rect l="l" t="t" r="r" b="b"/>
                <a:pathLst>
                  <a:path w="120000" h="4" extrusionOk="0">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ADC7C8"/>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0" name="Google Shape;280;p6"/>
              <p:cNvSpPr/>
              <p:nvPr/>
            </p:nvSpPr>
            <p:spPr>
              <a:xfrm>
                <a:off x="10632226" y="5851825"/>
                <a:ext cx="251700" cy="1465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1" name="Google Shape;281;p6"/>
              <p:cNvSpPr/>
              <p:nvPr/>
            </p:nvSpPr>
            <p:spPr>
              <a:xfrm>
                <a:off x="9498200" y="3581450"/>
                <a:ext cx="2496000" cy="24822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82" name="Google Shape;282;p6"/>
          <p:cNvGrpSpPr/>
          <p:nvPr/>
        </p:nvGrpSpPr>
        <p:grpSpPr>
          <a:xfrm>
            <a:off x="3548254" y="4086934"/>
            <a:ext cx="6081733" cy="1212030"/>
            <a:chOff x="382429" y="3563059"/>
            <a:chExt cx="6081733" cy="1212030"/>
          </a:xfrm>
        </p:grpSpPr>
        <p:grpSp>
          <p:nvGrpSpPr>
            <p:cNvPr id="283" name="Google Shape;283;p6"/>
            <p:cNvGrpSpPr/>
            <p:nvPr/>
          </p:nvGrpSpPr>
          <p:grpSpPr>
            <a:xfrm>
              <a:off x="1016922" y="4661835"/>
              <a:ext cx="101899" cy="78740"/>
              <a:chOff x="-900303" y="4211560"/>
              <a:chExt cx="101899" cy="78740"/>
            </a:xfrm>
          </p:grpSpPr>
          <p:sp>
            <p:nvSpPr>
              <p:cNvPr id="284" name="Google Shape;284;p6"/>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5" name="Google Shape;285;p6"/>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6" name="Google Shape;286;p6"/>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87" name="Google Shape;287;p6"/>
            <p:cNvGrpSpPr/>
            <p:nvPr/>
          </p:nvGrpSpPr>
          <p:grpSpPr>
            <a:xfrm>
              <a:off x="2022855" y="4616730"/>
              <a:ext cx="50950" cy="69477"/>
              <a:chOff x="-400070" y="4702530"/>
              <a:chExt cx="50950" cy="69477"/>
            </a:xfrm>
          </p:grpSpPr>
          <p:sp>
            <p:nvSpPr>
              <p:cNvPr id="288" name="Google Shape;288;p6"/>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6"/>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0" name="Google Shape;290;p6"/>
            <p:cNvGrpSpPr/>
            <p:nvPr/>
          </p:nvGrpSpPr>
          <p:grpSpPr>
            <a:xfrm>
              <a:off x="5568252" y="4125905"/>
              <a:ext cx="115795" cy="69477"/>
              <a:chOff x="-1400536" y="4600630"/>
              <a:chExt cx="115795" cy="69477"/>
            </a:xfrm>
          </p:grpSpPr>
          <p:sp>
            <p:nvSpPr>
              <p:cNvPr id="291" name="Google Shape;291;p6"/>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 name="Google Shape;292;p6"/>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 name="Google Shape;293;p6"/>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4" name="Google Shape;294;p6"/>
            <p:cNvGrpSpPr/>
            <p:nvPr/>
          </p:nvGrpSpPr>
          <p:grpSpPr>
            <a:xfrm>
              <a:off x="5179123" y="4705613"/>
              <a:ext cx="115795" cy="69477"/>
              <a:chOff x="-1326427" y="5151813"/>
              <a:chExt cx="115795" cy="69477"/>
            </a:xfrm>
          </p:grpSpPr>
          <p:sp>
            <p:nvSpPr>
              <p:cNvPr id="295" name="Google Shape;295;p6"/>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 name="Google Shape;296;p6"/>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7" name="Google Shape;297;p6"/>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98" name="Google Shape;298;p6"/>
            <p:cNvGrpSpPr/>
            <p:nvPr/>
          </p:nvGrpSpPr>
          <p:grpSpPr>
            <a:xfrm>
              <a:off x="2610849" y="4524078"/>
              <a:ext cx="101899" cy="101899"/>
              <a:chOff x="81636" y="4369041"/>
              <a:chExt cx="101899" cy="101899"/>
            </a:xfrm>
          </p:grpSpPr>
          <p:sp>
            <p:nvSpPr>
              <p:cNvPr id="299" name="Google Shape;299;p6"/>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0" name="Google Shape;300;p6"/>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1" name="Google Shape;301;p6"/>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2" name="Google Shape;302;p6"/>
            <p:cNvGrpSpPr/>
            <p:nvPr/>
          </p:nvGrpSpPr>
          <p:grpSpPr>
            <a:xfrm>
              <a:off x="3379974" y="4652565"/>
              <a:ext cx="55581" cy="97268"/>
              <a:chOff x="294699" y="4572840"/>
              <a:chExt cx="55581" cy="97268"/>
            </a:xfrm>
          </p:grpSpPr>
          <p:sp>
            <p:nvSpPr>
              <p:cNvPr id="303" name="Google Shape;303;p6"/>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4" name="Google Shape;304;p6"/>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5" name="Google Shape;305;p6"/>
            <p:cNvGrpSpPr/>
            <p:nvPr/>
          </p:nvGrpSpPr>
          <p:grpSpPr>
            <a:xfrm>
              <a:off x="382429" y="4465177"/>
              <a:ext cx="106531" cy="111163"/>
              <a:chOff x="-571446" y="5434352"/>
              <a:chExt cx="106531" cy="111163"/>
            </a:xfrm>
          </p:grpSpPr>
          <p:sp>
            <p:nvSpPr>
              <p:cNvPr id="306" name="Google Shape;306;p6"/>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7" name="Google Shape;307;p6"/>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8" name="Google Shape;308;p6"/>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09" name="Google Shape;309;p6"/>
            <p:cNvGrpSpPr/>
            <p:nvPr/>
          </p:nvGrpSpPr>
          <p:grpSpPr>
            <a:xfrm>
              <a:off x="1321481" y="4306396"/>
              <a:ext cx="60213" cy="83372"/>
              <a:chOff x="-877144" y="4790534"/>
              <a:chExt cx="60213" cy="83372"/>
            </a:xfrm>
          </p:grpSpPr>
          <p:sp>
            <p:nvSpPr>
              <p:cNvPr id="310" name="Google Shape;310;p6"/>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1" name="Google Shape;311;p6"/>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12" name="Google Shape;312;p6"/>
            <p:cNvGrpSpPr/>
            <p:nvPr/>
          </p:nvGrpSpPr>
          <p:grpSpPr>
            <a:xfrm>
              <a:off x="3672649" y="4311023"/>
              <a:ext cx="115795" cy="74109"/>
              <a:chOff x="618924" y="4160610"/>
              <a:chExt cx="115795" cy="74109"/>
            </a:xfrm>
          </p:grpSpPr>
          <p:sp>
            <p:nvSpPr>
              <p:cNvPr id="313" name="Google Shape;313;p6"/>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4" name="Google Shape;314;p6"/>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5" name="Google Shape;315;p6"/>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16" name="Google Shape;316;p6"/>
            <p:cNvGrpSpPr/>
            <p:nvPr/>
          </p:nvGrpSpPr>
          <p:grpSpPr>
            <a:xfrm>
              <a:off x="4200040" y="4396705"/>
              <a:ext cx="55581" cy="83372"/>
              <a:chOff x="1568440" y="4924855"/>
              <a:chExt cx="55581" cy="83372"/>
            </a:xfrm>
          </p:grpSpPr>
          <p:sp>
            <p:nvSpPr>
              <p:cNvPr id="317" name="Google Shape;317;p6"/>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8" name="Google Shape;318;p6"/>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19" name="Google Shape;319;p6"/>
            <p:cNvGrpSpPr/>
            <p:nvPr/>
          </p:nvGrpSpPr>
          <p:grpSpPr>
            <a:xfrm>
              <a:off x="6394685" y="3563059"/>
              <a:ext cx="69477" cy="106531"/>
              <a:chOff x="-1437590" y="4151347"/>
              <a:chExt cx="69477" cy="106531"/>
            </a:xfrm>
          </p:grpSpPr>
          <p:sp>
            <p:nvSpPr>
              <p:cNvPr id="320" name="Google Shape;320;p6"/>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1" name="Google Shape;321;p6"/>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2"/>
        <p:cNvGrpSpPr/>
        <p:nvPr/>
      </p:nvGrpSpPr>
      <p:grpSpPr>
        <a:xfrm>
          <a:off x="0" y="0"/>
          <a:ext cx="0" cy="0"/>
          <a:chOff x="0" y="0"/>
          <a:chExt cx="0" cy="0"/>
        </a:xfrm>
      </p:grpSpPr>
      <p:sp>
        <p:nvSpPr>
          <p:cNvPr id="323" name="Google Shape;323;p7"/>
          <p:cNvSpPr txBox="1">
            <a:spLocks noGrp="1"/>
          </p:cNvSpPr>
          <p:nvPr>
            <p:ph type="title"/>
          </p:nvPr>
        </p:nvSpPr>
        <p:spPr>
          <a:xfrm>
            <a:off x="1038475" y="972700"/>
            <a:ext cx="4180200" cy="8061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4" name="Google Shape;324;p7"/>
          <p:cNvSpPr txBox="1">
            <a:spLocks noGrp="1"/>
          </p:cNvSpPr>
          <p:nvPr>
            <p:ph type="subTitle" idx="1"/>
          </p:nvPr>
        </p:nvSpPr>
        <p:spPr>
          <a:xfrm>
            <a:off x="1038475" y="2052825"/>
            <a:ext cx="4180200" cy="219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AutoNum type="arabicPeriod"/>
              <a:defRPr/>
            </a:lvl1pPr>
            <a:lvl2pPr lvl="1" algn="ctr" rtl="0">
              <a:lnSpc>
                <a:spcPct val="100000"/>
              </a:lnSpc>
              <a:spcBef>
                <a:spcPts val="0"/>
              </a:spcBef>
              <a:spcAft>
                <a:spcPts val="0"/>
              </a:spcAft>
              <a:buClr>
                <a:srgbClr val="E76A28"/>
              </a:buClr>
              <a:buSzPts val="1600"/>
              <a:buAutoNum type="alphaLcPeriod"/>
              <a:defRPr/>
            </a:lvl2pPr>
            <a:lvl3pPr lvl="2" algn="ctr" rtl="0">
              <a:lnSpc>
                <a:spcPct val="100000"/>
              </a:lnSpc>
              <a:spcBef>
                <a:spcPts val="1600"/>
              </a:spcBef>
              <a:spcAft>
                <a:spcPts val="0"/>
              </a:spcAft>
              <a:buClr>
                <a:srgbClr val="E76A28"/>
              </a:buClr>
              <a:buSzPts val="1500"/>
              <a:buAutoNum type="romanLcPeriod"/>
              <a:defRPr/>
            </a:lvl3pPr>
            <a:lvl4pPr lvl="3" algn="ctr" rtl="0">
              <a:lnSpc>
                <a:spcPct val="100000"/>
              </a:lnSpc>
              <a:spcBef>
                <a:spcPts val="1600"/>
              </a:spcBef>
              <a:spcAft>
                <a:spcPts val="0"/>
              </a:spcAft>
              <a:buClr>
                <a:srgbClr val="E76A28"/>
              </a:buClr>
              <a:buSzPts val="1500"/>
              <a:buAutoNum type="arabicPeriod"/>
              <a:defRPr/>
            </a:lvl4pPr>
            <a:lvl5pPr lvl="4" algn="ctr" rtl="0">
              <a:lnSpc>
                <a:spcPct val="100000"/>
              </a:lnSpc>
              <a:spcBef>
                <a:spcPts val="1600"/>
              </a:spcBef>
              <a:spcAft>
                <a:spcPts val="0"/>
              </a:spcAft>
              <a:buClr>
                <a:srgbClr val="E76A28"/>
              </a:buClr>
              <a:buSzPts val="1400"/>
              <a:buAutoNum type="alphaLcPeriod"/>
              <a:defRPr/>
            </a:lvl5pPr>
            <a:lvl6pPr lvl="5" algn="ctr" rtl="0">
              <a:lnSpc>
                <a:spcPct val="100000"/>
              </a:lnSpc>
              <a:spcBef>
                <a:spcPts val="1600"/>
              </a:spcBef>
              <a:spcAft>
                <a:spcPts val="0"/>
              </a:spcAft>
              <a:buClr>
                <a:srgbClr val="999999"/>
              </a:buClr>
              <a:buSzPts val="1400"/>
              <a:buAutoNum type="romanLcPeriod"/>
              <a:defRPr/>
            </a:lvl6pPr>
            <a:lvl7pPr lvl="6" algn="ctr" rtl="0">
              <a:lnSpc>
                <a:spcPct val="100000"/>
              </a:lnSpc>
              <a:spcBef>
                <a:spcPts val="1600"/>
              </a:spcBef>
              <a:spcAft>
                <a:spcPts val="0"/>
              </a:spcAft>
              <a:buClr>
                <a:srgbClr val="999999"/>
              </a:buClr>
              <a:buSzPts val="1300"/>
              <a:buAutoNum type="arabicPeriod"/>
              <a:defRPr/>
            </a:lvl7pPr>
            <a:lvl8pPr lvl="7" algn="ctr" rtl="0">
              <a:lnSpc>
                <a:spcPct val="100000"/>
              </a:lnSpc>
              <a:spcBef>
                <a:spcPts val="1600"/>
              </a:spcBef>
              <a:spcAft>
                <a:spcPts val="0"/>
              </a:spcAft>
              <a:buClr>
                <a:srgbClr val="999999"/>
              </a:buClr>
              <a:buSzPts val="1300"/>
              <a:buAutoNum type="alphaLcPeriod"/>
              <a:defRPr/>
            </a:lvl8pPr>
            <a:lvl9pPr lvl="8" algn="ctr" rtl="0">
              <a:lnSpc>
                <a:spcPct val="100000"/>
              </a:lnSpc>
              <a:spcBef>
                <a:spcPts val="1600"/>
              </a:spcBef>
              <a:spcAft>
                <a:spcPts val="1600"/>
              </a:spcAft>
              <a:buClr>
                <a:srgbClr val="999999"/>
              </a:buClr>
              <a:buSzPts val="1400"/>
              <a:buAutoNum type="romanLcPeriod"/>
              <a:defRPr/>
            </a:lvl9pPr>
          </a:lstStyle>
          <a:p>
            <a:endParaRPr/>
          </a:p>
        </p:txBody>
      </p:sp>
      <p:sp>
        <p:nvSpPr>
          <p:cNvPr id="325" name="Google Shape;325;p7"/>
          <p:cNvSpPr/>
          <p:nvPr/>
        </p:nvSpPr>
        <p:spPr>
          <a:xfrm rot="-5400000" flipH="1">
            <a:off x="7061850" y="-2072488"/>
            <a:ext cx="675599" cy="4361956"/>
          </a:xfrm>
          <a:custGeom>
            <a:avLst/>
            <a:gdLst/>
            <a:ahLst/>
            <a:cxnLst/>
            <a:rect l="l" t="t" r="r" b="b"/>
            <a:pathLst>
              <a:path w="1113" h="7186" extrusionOk="0">
                <a:moveTo>
                  <a:pt x="1113" y="7155"/>
                </a:moveTo>
                <a:lnTo>
                  <a:pt x="1113" y="7155"/>
                </a:lnTo>
                <a:cubicBezTo>
                  <a:pt x="1113" y="1108"/>
                  <a:pt x="1113" y="1108"/>
                  <a:pt x="1113" y="1108"/>
                </a:cubicBezTo>
                <a:cubicBezTo>
                  <a:pt x="1113" y="499"/>
                  <a:pt x="614" y="0"/>
                  <a:pt x="0" y="0"/>
                </a:cubicBezTo>
                <a:cubicBezTo>
                  <a:pt x="0" y="307"/>
                  <a:pt x="0" y="307"/>
                  <a:pt x="0" y="307"/>
                </a:cubicBezTo>
                <a:cubicBezTo>
                  <a:pt x="442" y="307"/>
                  <a:pt x="801" y="667"/>
                  <a:pt x="801" y="1108"/>
                </a:cubicBezTo>
                <a:cubicBezTo>
                  <a:pt x="801" y="7155"/>
                  <a:pt x="801" y="7155"/>
                  <a:pt x="801" y="7155"/>
                </a:cubicBezTo>
                <a:cubicBezTo>
                  <a:pt x="801" y="7193"/>
                  <a:pt x="1113" y="7198"/>
                  <a:pt x="1113" y="7155"/>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326" name="Google Shape;326;p7"/>
          <p:cNvGrpSpPr/>
          <p:nvPr/>
        </p:nvGrpSpPr>
        <p:grpSpPr>
          <a:xfrm>
            <a:off x="-101181" y="-10"/>
            <a:ext cx="1628804" cy="580791"/>
            <a:chOff x="7612386" y="2870825"/>
            <a:chExt cx="2041364" cy="727900"/>
          </a:xfrm>
        </p:grpSpPr>
        <p:sp>
          <p:nvSpPr>
            <p:cNvPr id="327" name="Google Shape;327;p7"/>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8" name="Google Shape;328;p7"/>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29" name="Google Shape;329;p7"/>
          <p:cNvGrpSpPr/>
          <p:nvPr/>
        </p:nvGrpSpPr>
        <p:grpSpPr>
          <a:xfrm>
            <a:off x="-231846" y="4525705"/>
            <a:ext cx="5301617" cy="649185"/>
            <a:chOff x="382429" y="4125905"/>
            <a:chExt cx="5301617" cy="649185"/>
          </a:xfrm>
        </p:grpSpPr>
        <p:grpSp>
          <p:nvGrpSpPr>
            <p:cNvPr id="330" name="Google Shape;330;p7"/>
            <p:cNvGrpSpPr/>
            <p:nvPr/>
          </p:nvGrpSpPr>
          <p:grpSpPr>
            <a:xfrm>
              <a:off x="1016922" y="4661835"/>
              <a:ext cx="101899" cy="78740"/>
              <a:chOff x="-900303" y="4211560"/>
              <a:chExt cx="101899" cy="78740"/>
            </a:xfrm>
          </p:grpSpPr>
          <p:sp>
            <p:nvSpPr>
              <p:cNvPr id="331" name="Google Shape;331;p7"/>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2" name="Google Shape;332;p7"/>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3" name="Google Shape;333;p7"/>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34" name="Google Shape;334;p7"/>
            <p:cNvGrpSpPr/>
            <p:nvPr/>
          </p:nvGrpSpPr>
          <p:grpSpPr>
            <a:xfrm>
              <a:off x="2022855" y="4616730"/>
              <a:ext cx="50950" cy="69477"/>
              <a:chOff x="-400070" y="4702530"/>
              <a:chExt cx="50950" cy="69477"/>
            </a:xfrm>
          </p:grpSpPr>
          <p:sp>
            <p:nvSpPr>
              <p:cNvPr id="335" name="Google Shape;335;p7"/>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6" name="Google Shape;336;p7"/>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37" name="Google Shape;337;p7"/>
            <p:cNvGrpSpPr/>
            <p:nvPr/>
          </p:nvGrpSpPr>
          <p:grpSpPr>
            <a:xfrm>
              <a:off x="5568252" y="4125905"/>
              <a:ext cx="115795" cy="69477"/>
              <a:chOff x="-1400536" y="4600630"/>
              <a:chExt cx="115795" cy="69477"/>
            </a:xfrm>
          </p:grpSpPr>
          <p:sp>
            <p:nvSpPr>
              <p:cNvPr id="338" name="Google Shape;338;p7"/>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9" name="Google Shape;339;p7"/>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0" name="Google Shape;340;p7"/>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1" name="Google Shape;341;p7"/>
            <p:cNvGrpSpPr/>
            <p:nvPr/>
          </p:nvGrpSpPr>
          <p:grpSpPr>
            <a:xfrm>
              <a:off x="5179123" y="4705613"/>
              <a:ext cx="115795" cy="69477"/>
              <a:chOff x="-1326427" y="5151813"/>
              <a:chExt cx="115795" cy="69477"/>
            </a:xfrm>
          </p:grpSpPr>
          <p:sp>
            <p:nvSpPr>
              <p:cNvPr id="342" name="Google Shape;342;p7"/>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3" name="Google Shape;343;p7"/>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4" name="Google Shape;344;p7"/>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5" name="Google Shape;345;p7"/>
            <p:cNvGrpSpPr/>
            <p:nvPr/>
          </p:nvGrpSpPr>
          <p:grpSpPr>
            <a:xfrm>
              <a:off x="2610849" y="4524078"/>
              <a:ext cx="101899" cy="101899"/>
              <a:chOff x="81636" y="4369041"/>
              <a:chExt cx="101899" cy="101899"/>
            </a:xfrm>
          </p:grpSpPr>
          <p:sp>
            <p:nvSpPr>
              <p:cNvPr id="346" name="Google Shape;346;p7"/>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7" name="Google Shape;347;p7"/>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8" name="Google Shape;348;p7"/>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9" name="Google Shape;349;p7"/>
            <p:cNvGrpSpPr/>
            <p:nvPr/>
          </p:nvGrpSpPr>
          <p:grpSpPr>
            <a:xfrm>
              <a:off x="3379974" y="4652565"/>
              <a:ext cx="55581" cy="97268"/>
              <a:chOff x="294699" y="4572840"/>
              <a:chExt cx="55581" cy="97268"/>
            </a:xfrm>
          </p:grpSpPr>
          <p:sp>
            <p:nvSpPr>
              <p:cNvPr id="350" name="Google Shape;350;p7"/>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1" name="Google Shape;351;p7"/>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2" name="Google Shape;352;p7"/>
            <p:cNvGrpSpPr/>
            <p:nvPr/>
          </p:nvGrpSpPr>
          <p:grpSpPr>
            <a:xfrm>
              <a:off x="382429" y="4465177"/>
              <a:ext cx="106531" cy="111163"/>
              <a:chOff x="-571446" y="5434352"/>
              <a:chExt cx="106531" cy="111163"/>
            </a:xfrm>
          </p:grpSpPr>
          <p:sp>
            <p:nvSpPr>
              <p:cNvPr id="353" name="Google Shape;353;p7"/>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4" name="Google Shape;354;p7"/>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5" name="Google Shape;355;p7"/>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6" name="Google Shape;356;p7"/>
            <p:cNvGrpSpPr/>
            <p:nvPr/>
          </p:nvGrpSpPr>
          <p:grpSpPr>
            <a:xfrm>
              <a:off x="1321481" y="4306396"/>
              <a:ext cx="60213" cy="83372"/>
              <a:chOff x="-877144" y="4790534"/>
              <a:chExt cx="60213" cy="83372"/>
            </a:xfrm>
          </p:grpSpPr>
          <p:sp>
            <p:nvSpPr>
              <p:cNvPr id="357" name="Google Shape;357;p7"/>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8" name="Google Shape;358;p7"/>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59" name="Google Shape;359;p7"/>
            <p:cNvGrpSpPr/>
            <p:nvPr/>
          </p:nvGrpSpPr>
          <p:grpSpPr>
            <a:xfrm>
              <a:off x="3672649" y="4311023"/>
              <a:ext cx="115795" cy="74109"/>
              <a:chOff x="618924" y="4160610"/>
              <a:chExt cx="115795" cy="74109"/>
            </a:xfrm>
          </p:grpSpPr>
          <p:sp>
            <p:nvSpPr>
              <p:cNvPr id="360" name="Google Shape;360;p7"/>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1" name="Google Shape;361;p7"/>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2" name="Google Shape;362;p7"/>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63" name="Google Shape;363;p7"/>
            <p:cNvGrpSpPr/>
            <p:nvPr/>
          </p:nvGrpSpPr>
          <p:grpSpPr>
            <a:xfrm>
              <a:off x="4200040" y="4396705"/>
              <a:ext cx="55581" cy="83372"/>
              <a:chOff x="1568440" y="4924855"/>
              <a:chExt cx="55581" cy="83372"/>
            </a:xfrm>
          </p:grpSpPr>
          <p:sp>
            <p:nvSpPr>
              <p:cNvPr id="364" name="Google Shape;364;p7"/>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5" name="Google Shape;365;p7"/>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6"/>
        <p:cNvGrpSpPr/>
        <p:nvPr/>
      </p:nvGrpSpPr>
      <p:grpSpPr>
        <a:xfrm>
          <a:off x="0" y="0"/>
          <a:ext cx="0" cy="0"/>
          <a:chOff x="0" y="0"/>
          <a:chExt cx="0" cy="0"/>
        </a:xfrm>
      </p:grpSpPr>
      <p:sp>
        <p:nvSpPr>
          <p:cNvPr id="367" name="Google Shape;367;p8"/>
          <p:cNvSpPr txBox="1">
            <a:spLocks noGrp="1"/>
          </p:cNvSpPr>
          <p:nvPr>
            <p:ph type="title"/>
          </p:nvPr>
        </p:nvSpPr>
        <p:spPr>
          <a:xfrm>
            <a:off x="2754300" y="2111825"/>
            <a:ext cx="4418700" cy="985800"/>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5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368" name="Google Shape;368;p8"/>
          <p:cNvGrpSpPr/>
          <p:nvPr/>
        </p:nvGrpSpPr>
        <p:grpSpPr>
          <a:xfrm>
            <a:off x="121287" y="2283085"/>
            <a:ext cx="591926" cy="2217368"/>
            <a:chOff x="121287" y="2283085"/>
            <a:chExt cx="591926" cy="2217368"/>
          </a:xfrm>
        </p:grpSpPr>
        <p:grpSp>
          <p:nvGrpSpPr>
            <p:cNvPr id="369" name="Google Shape;369;p8"/>
            <p:cNvGrpSpPr/>
            <p:nvPr/>
          </p:nvGrpSpPr>
          <p:grpSpPr>
            <a:xfrm>
              <a:off x="145900" y="2283085"/>
              <a:ext cx="542700" cy="686868"/>
              <a:chOff x="1091500" y="3609090"/>
              <a:chExt cx="542700" cy="686868"/>
            </a:xfrm>
          </p:grpSpPr>
          <p:sp>
            <p:nvSpPr>
              <p:cNvPr id="370" name="Google Shape;370;p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1" name="Google Shape;371;p8"/>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2" name="Google Shape;372;p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3" name="Google Shape;373;p8"/>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4" name="Google Shape;374;p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5" name="Google Shape;375;p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6" name="Google Shape;376;p8"/>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77" name="Google Shape;377;p8"/>
            <p:cNvGrpSpPr/>
            <p:nvPr/>
          </p:nvGrpSpPr>
          <p:grpSpPr>
            <a:xfrm flipH="1">
              <a:off x="145900" y="3813585"/>
              <a:ext cx="542700" cy="686868"/>
              <a:chOff x="1091485" y="3609090"/>
              <a:chExt cx="542700" cy="686868"/>
            </a:xfrm>
          </p:grpSpPr>
          <p:sp>
            <p:nvSpPr>
              <p:cNvPr id="378" name="Google Shape;378;p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9" name="Google Shape;379;p8"/>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0" name="Google Shape;380;p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1" name="Google Shape;381;p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2" name="Google Shape;382;p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3" name="Google Shape;383;p8"/>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84" name="Google Shape;384;p8"/>
            <p:cNvGrpSpPr/>
            <p:nvPr/>
          </p:nvGrpSpPr>
          <p:grpSpPr>
            <a:xfrm>
              <a:off x="121287" y="3073752"/>
              <a:ext cx="591926" cy="542177"/>
              <a:chOff x="4189192" y="4133502"/>
              <a:chExt cx="591926" cy="542177"/>
            </a:xfrm>
          </p:grpSpPr>
          <p:sp>
            <p:nvSpPr>
              <p:cNvPr id="385" name="Google Shape;385;p8"/>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6" name="Google Shape;386;p8"/>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7" name="Google Shape;387;p8"/>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8" name="Google Shape;388;p8"/>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9" name="Google Shape;389;p8"/>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0" name="Google Shape;390;p8"/>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391" name="Google Shape;391;p8"/>
          <p:cNvGrpSpPr/>
          <p:nvPr/>
        </p:nvGrpSpPr>
        <p:grpSpPr>
          <a:xfrm>
            <a:off x="7868939" y="3585983"/>
            <a:ext cx="1159240" cy="1499425"/>
            <a:chOff x="7868939" y="3585983"/>
            <a:chExt cx="1159240" cy="1499425"/>
          </a:xfrm>
        </p:grpSpPr>
        <p:grpSp>
          <p:nvGrpSpPr>
            <p:cNvPr id="392" name="Google Shape;392;p8"/>
            <p:cNvGrpSpPr/>
            <p:nvPr/>
          </p:nvGrpSpPr>
          <p:grpSpPr>
            <a:xfrm>
              <a:off x="7868939" y="4222223"/>
              <a:ext cx="629281" cy="772730"/>
              <a:chOff x="1322800" y="5127200"/>
              <a:chExt cx="2361300" cy="2898700"/>
            </a:xfrm>
          </p:grpSpPr>
          <p:sp>
            <p:nvSpPr>
              <p:cNvPr id="393" name="Google Shape;393;p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94" name="Google Shape;394;p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95" name="Google Shape;395;p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96" name="Google Shape;396;p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397" name="Google Shape;397;p8"/>
            <p:cNvGrpSpPr/>
            <p:nvPr/>
          </p:nvGrpSpPr>
          <p:grpSpPr>
            <a:xfrm>
              <a:off x="8244192" y="3585983"/>
              <a:ext cx="629281" cy="772730"/>
              <a:chOff x="1322800" y="5127200"/>
              <a:chExt cx="2361300" cy="2898700"/>
            </a:xfrm>
          </p:grpSpPr>
          <p:sp>
            <p:nvSpPr>
              <p:cNvPr id="398" name="Google Shape;398;p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399" name="Google Shape;399;p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00" name="Google Shape;400;p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01" name="Google Shape;401;p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402" name="Google Shape;402;p8"/>
            <p:cNvGrpSpPr/>
            <p:nvPr/>
          </p:nvGrpSpPr>
          <p:grpSpPr>
            <a:xfrm>
              <a:off x="8398898" y="4312678"/>
              <a:ext cx="629281" cy="772730"/>
              <a:chOff x="1322800" y="5127200"/>
              <a:chExt cx="2361300" cy="2898700"/>
            </a:xfrm>
          </p:grpSpPr>
          <p:sp>
            <p:nvSpPr>
              <p:cNvPr id="403" name="Google Shape;403;p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04" name="Google Shape;404;p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05" name="Google Shape;405;p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06" name="Google Shape;406;p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sp>
        <p:nvSpPr>
          <p:cNvPr id="407" name="Google Shape;407;p8"/>
          <p:cNvSpPr/>
          <p:nvPr/>
        </p:nvSpPr>
        <p:spPr>
          <a:xfrm rot="10800000">
            <a:off x="7673798" y="-2960311"/>
            <a:ext cx="756924" cy="3668582"/>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grpSp>
        <p:nvGrpSpPr>
          <p:cNvPr id="408" name="Google Shape;408;p8"/>
          <p:cNvGrpSpPr/>
          <p:nvPr/>
        </p:nvGrpSpPr>
        <p:grpSpPr>
          <a:xfrm>
            <a:off x="5448345" y="268621"/>
            <a:ext cx="1944385" cy="215125"/>
            <a:chOff x="7327833" y="4754609"/>
            <a:chExt cx="1944385" cy="215125"/>
          </a:xfrm>
        </p:grpSpPr>
        <p:sp>
          <p:nvSpPr>
            <p:cNvPr id="409" name="Google Shape;409;p8"/>
            <p:cNvSpPr/>
            <p:nvPr/>
          </p:nvSpPr>
          <p:spPr>
            <a:xfrm>
              <a:off x="7327833"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0" name="Google Shape;410;p8"/>
            <p:cNvSpPr/>
            <p:nvPr/>
          </p:nvSpPr>
          <p:spPr>
            <a:xfrm>
              <a:off x="7427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1" name="Google Shape;411;p8"/>
            <p:cNvSpPr/>
            <p:nvPr/>
          </p:nvSpPr>
          <p:spPr>
            <a:xfrm>
              <a:off x="7542956"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2" name="Google Shape;412;p8"/>
            <p:cNvSpPr/>
            <p:nvPr/>
          </p:nvSpPr>
          <p:spPr>
            <a:xfrm>
              <a:off x="764224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3" name="Google Shape;413;p8"/>
            <p:cNvSpPr/>
            <p:nvPr/>
          </p:nvSpPr>
          <p:spPr>
            <a:xfrm>
              <a:off x="7741532"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4" name="Google Shape;414;p8"/>
            <p:cNvSpPr/>
            <p:nvPr/>
          </p:nvSpPr>
          <p:spPr>
            <a:xfrm>
              <a:off x="7791176" y="4911815"/>
              <a:ext cx="0" cy="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5" name="Google Shape;415;p8"/>
            <p:cNvSpPr/>
            <p:nvPr/>
          </p:nvSpPr>
          <p:spPr>
            <a:xfrm>
              <a:off x="7824272"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6" name="Google Shape;416;p8"/>
            <p:cNvSpPr/>
            <p:nvPr/>
          </p:nvSpPr>
          <p:spPr>
            <a:xfrm>
              <a:off x="7923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7" name="Google Shape;417;p8"/>
            <p:cNvSpPr/>
            <p:nvPr/>
          </p:nvSpPr>
          <p:spPr>
            <a:xfrm>
              <a:off x="8031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8" name="Google Shape;418;p8"/>
            <p:cNvSpPr/>
            <p:nvPr/>
          </p:nvSpPr>
          <p:spPr>
            <a:xfrm>
              <a:off x="8138683"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9" name="Google Shape;419;p8"/>
            <p:cNvSpPr/>
            <p:nvPr/>
          </p:nvSpPr>
          <p:spPr>
            <a:xfrm>
              <a:off x="8246245"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0" name="Google Shape;420;p8"/>
            <p:cNvSpPr/>
            <p:nvPr/>
          </p:nvSpPr>
          <p:spPr>
            <a:xfrm>
              <a:off x="8312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1" name="Google Shape;421;p8"/>
            <p:cNvSpPr/>
            <p:nvPr/>
          </p:nvSpPr>
          <p:spPr>
            <a:xfrm>
              <a:off x="8419998"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2" name="Google Shape;422;p8"/>
            <p:cNvSpPr/>
            <p:nvPr/>
          </p:nvSpPr>
          <p:spPr>
            <a:xfrm>
              <a:off x="8527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3" name="Google Shape;423;p8"/>
            <p:cNvSpPr/>
            <p:nvPr/>
          </p:nvSpPr>
          <p:spPr>
            <a:xfrm>
              <a:off x="8626848"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4" name="Google Shape;424;p8"/>
            <p:cNvSpPr/>
            <p:nvPr/>
          </p:nvSpPr>
          <p:spPr>
            <a:xfrm>
              <a:off x="874268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5" name="Google Shape;425;p8"/>
            <p:cNvSpPr/>
            <p:nvPr/>
          </p:nvSpPr>
          <p:spPr>
            <a:xfrm>
              <a:off x="8808875"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6" name="Google Shape;426;p8"/>
            <p:cNvSpPr/>
            <p:nvPr/>
          </p:nvSpPr>
          <p:spPr>
            <a:xfrm>
              <a:off x="8916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7" name="Google Shape;427;p8"/>
            <p:cNvSpPr/>
            <p:nvPr/>
          </p:nvSpPr>
          <p:spPr>
            <a:xfrm>
              <a:off x="9023999"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8" name="Google Shape;428;p8"/>
            <p:cNvSpPr/>
            <p:nvPr/>
          </p:nvSpPr>
          <p:spPr>
            <a:xfrm>
              <a:off x="9123287"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9" name="Google Shape;429;p8"/>
            <p:cNvSpPr/>
            <p:nvPr/>
          </p:nvSpPr>
          <p:spPr>
            <a:xfrm>
              <a:off x="9230848" y="4754609"/>
              <a:ext cx="41370"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30" name="Google Shape;430;p8"/>
          <p:cNvGrpSpPr/>
          <p:nvPr/>
        </p:nvGrpSpPr>
        <p:grpSpPr>
          <a:xfrm>
            <a:off x="8578562" y="848616"/>
            <a:ext cx="418930" cy="580893"/>
            <a:chOff x="10299747" y="3268474"/>
            <a:chExt cx="1988275" cy="2756966"/>
          </a:xfrm>
        </p:grpSpPr>
        <p:sp>
          <p:nvSpPr>
            <p:cNvPr id="431" name="Google Shape;431;p8"/>
            <p:cNvSpPr/>
            <p:nvPr/>
          </p:nvSpPr>
          <p:spPr>
            <a:xfrm>
              <a:off x="11027414" y="5431001"/>
              <a:ext cx="430451" cy="594439"/>
            </a:xfrm>
            <a:custGeom>
              <a:avLst/>
              <a:gdLst/>
              <a:ahLst/>
              <a:cxnLst/>
              <a:rect l="l" t="t" r="r" b="b"/>
              <a:pathLst>
                <a:path w="40" h="56" extrusionOk="0">
                  <a:moveTo>
                    <a:pt x="15" y="0"/>
                  </a:moveTo>
                  <a:cubicBezTo>
                    <a:pt x="15" y="1"/>
                    <a:pt x="11" y="32"/>
                    <a:pt x="11" y="32"/>
                  </a:cubicBezTo>
                  <a:cubicBezTo>
                    <a:pt x="11" y="32"/>
                    <a:pt x="0" y="41"/>
                    <a:pt x="3" y="41"/>
                  </a:cubicBezTo>
                  <a:cubicBezTo>
                    <a:pt x="5" y="40"/>
                    <a:pt x="11" y="37"/>
                    <a:pt x="11" y="37"/>
                  </a:cubicBezTo>
                  <a:cubicBezTo>
                    <a:pt x="11" y="37"/>
                    <a:pt x="25" y="56"/>
                    <a:pt x="29" y="55"/>
                  </a:cubicBezTo>
                  <a:cubicBezTo>
                    <a:pt x="32" y="55"/>
                    <a:pt x="22" y="43"/>
                    <a:pt x="22" y="43"/>
                  </a:cubicBezTo>
                  <a:cubicBezTo>
                    <a:pt x="22" y="43"/>
                    <a:pt x="36" y="52"/>
                    <a:pt x="38" y="51"/>
                  </a:cubicBezTo>
                  <a:cubicBezTo>
                    <a:pt x="40" y="50"/>
                    <a:pt x="24" y="40"/>
                    <a:pt x="24" y="40"/>
                  </a:cubicBezTo>
                  <a:cubicBezTo>
                    <a:pt x="24" y="40"/>
                    <a:pt x="33" y="43"/>
                    <a:pt x="34" y="42"/>
                  </a:cubicBezTo>
                  <a:cubicBezTo>
                    <a:pt x="36" y="41"/>
                    <a:pt x="13" y="31"/>
                    <a:pt x="13" y="31"/>
                  </a:cubicBezTo>
                  <a:cubicBezTo>
                    <a:pt x="18" y="1"/>
                    <a:pt x="18" y="1"/>
                    <a:pt x="18" y="1"/>
                  </a:cubicBezTo>
                  <a:lnTo>
                    <a:pt x="15" y="0"/>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2" name="Google Shape;432;p8"/>
            <p:cNvSpPr/>
            <p:nvPr/>
          </p:nvSpPr>
          <p:spPr>
            <a:xfrm>
              <a:off x="11519358" y="5431001"/>
              <a:ext cx="399705" cy="502198"/>
            </a:xfrm>
            <a:custGeom>
              <a:avLst/>
              <a:gdLst/>
              <a:ahLst/>
              <a:cxnLst/>
              <a:rect l="l" t="t" r="r" b="b"/>
              <a:pathLst>
                <a:path w="38" h="47" extrusionOk="0">
                  <a:moveTo>
                    <a:pt x="8" y="1"/>
                  </a:moveTo>
                  <a:cubicBezTo>
                    <a:pt x="7" y="30"/>
                    <a:pt x="7" y="30"/>
                    <a:pt x="7" y="30"/>
                  </a:cubicBezTo>
                  <a:cubicBezTo>
                    <a:pt x="7" y="30"/>
                    <a:pt x="0" y="37"/>
                    <a:pt x="4" y="37"/>
                  </a:cubicBezTo>
                  <a:cubicBezTo>
                    <a:pt x="8" y="36"/>
                    <a:pt x="10" y="35"/>
                    <a:pt x="10" y="35"/>
                  </a:cubicBezTo>
                  <a:cubicBezTo>
                    <a:pt x="10" y="35"/>
                    <a:pt x="27" y="47"/>
                    <a:pt x="28" y="47"/>
                  </a:cubicBezTo>
                  <a:cubicBezTo>
                    <a:pt x="29" y="46"/>
                    <a:pt x="18" y="37"/>
                    <a:pt x="18" y="37"/>
                  </a:cubicBezTo>
                  <a:cubicBezTo>
                    <a:pt x="18" y="37"/>
                    <a:pt x="33" y="46"/>
                    <a:pt x="35" y="45"/>
                  </a:cubicBezTo>
                  <a:cubicBezTo>
                    <a:pt x="38" y="44"/>
                    <a:pt x="22" y="35"/>
                    <a:pt x="22" y="35"/>
                  </a:cubicBezTo>
                  <a:cubicBezTo>
                    <a:pt x="22" y="35"/>
                    <a:pt x="35" y="40"/>
                    <a:pt x="36" y="38"/>
                  </a:cubicBezTo>
                  <a:cubicBezTo>
                    <a:pt x="37" y="36"/>
                    <a:pt x="11" y="29"/>
                    <a:pt x="11" y="29"/>
                  </a:cubicBezTo>
                  <a:cubicBezTo>
                    <a:pt x="10" y="0"/>
                    <a:pt x="10" y="0"/>
                    <a:pt x="10" y="0"/>
                  </a:cubicBezTo>
                  <a:lnTo>
                    <a:pt x="8" y="1"/>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3" name="Google Shape;433;p8"/>
            <p:cNvSpPr/>
            <p:nvPr/>
          </p:nvSpPr>
          <p:spPr>
            <a:xfrm>
              <a:off x="10299747" y="3586191"/>
              <a:ext cx="1937031" cy="1896055"/>
            </a:xfrm>
            <a:custGeom>
              <a:avLst/>
              <a:gdLst/>
              <a:ahLst/>
              <a:cxnLst/>
              <a:rect l="l" t="t" r="r" b="b"/>
              <a:pathLst>
                <a:path w="183" h="178" extrusionOk="0">
                  <a:moveTo>
                    <a:pt x="10" y="80"/>
                  </a:moveTo>
                  <a:cubicBezTo>
                    <a:pt x="10" y="80"/>
                    <a:pt x="17" y="87"/>
                    <a:pt x="17" y="96"/>
                  </a:cubicBezTo>
                  <a:cubicBezTo>
                    <a:pt x="18" y="105"/>
                    <a:pt x="37" y="177"/>
                    <a:pt x="100" y="178"/>
                  </a:cubicBezTo>
                  <a:cubicBezTo>
                    <a:pt x="163" y="178"/>
                    <a:pt x="178" y="123"/>
                    <a:pt x="180" y="106"/>
                  </a:cubicBezTo>
                  <a:cubicBezTo>
                    <a:pt x="183" y="89"/>
                    <a:pt x="172" y="55"/>
                    <a:pt x="172" y="45"/>
                  </a:cubicBezTo>
                  <a:cubicBezTo>
                    <a:pt x="171" y="36"/>
                    <a:pt x="174" y="21"/>
                    <a:pt x="174" y="21"/>
                  </a:cubicBezTo>
                  <a:cubicBezTo>
                    <a:pt x="180" y="13"/>
                    <a:pt x="180" y="13"/>
                    <a:pt x="180" y="13"/>
                  </a:cubicBezTo>
                  <a:cubicBezTo>
                    <a:pt x="180" y="13"/>
                    <a:pt x="179" y="5"/>
                    <a:pt x="169" y="3"/>
                  </a:cubicBezTo>
                  <a:cubicBezTo>
                    <a:pt x="158" y="0"/>
                    <a:pt x="137" y="12"/>
                    <a:pt x="128" y="38"/>
                  </a:cubicBezTo>
                  <a:cubicBezTo>
                    <a:pt x="119" y="63"/>
                    <a:pt x="116" y="78"/>
                    <a:pt x="93" y="79"/>
                  </a:cubicBezTo>
                  <a:cubicBezTo>
                    <a:pt x="70" y="81"/>
                    <a:pt x="44" y="71"/>
                    <a:pt x="31" y="61"/>
                  </a:cubicBezTo>
                  <a:cubicBezTo>
                    <a:pt x="18" y="52"/>
                    <a:pt x="10" y="52"/>
                    <a:pt x="7" y="49"/>
                  </a:cubicBezTo>
                  <a:cubicBezTo>
                    <a:pt x="4" y="45"/>
                    <a:pt x="0" y="54"/>
                    <a:pt x="0" y="59"/>
                  </a:cubicBezTo>
                  <a:cubicBezTo>
                    <a:pt x="0" y="64"/>
                    <a:pt x="2" y="64"/>
                    <a:pt x="4" y="67"/>
                  </a:cubicBezTo>
                  <a:cubicBezTo>
                    <a:pt x="5" y="69"/>
                    <a:pt x="6" y="76"/>
                    <a:pt x="10" y="8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4" name="Google Shape;434;p8"/>
            <p:cNvSpPr/>
            <p:nvPr/>
          </p:nvSpPr>
          <p:spPr>
            <a:xfrm>
              <a:off x="11847321" y="3268474"/>
              <a:ext cx="440700" cy="430456"/>
            </a:xfrm>
            <a:custGeom>
              <a:avLst/>
              <a:gdLst/>
              <a:ahLst/>
              <a:cxnLst/>
              <a:rect l="l" t="t" r="r" b="b"/>
              <a:pathLst>
                <a:path w="41" h="40" extrusionOk="0">
                  <a:moveTo>
                    <a:pt x="3" y="23"/>
                  </a:moveTo>
                  <a:cubicBezTo>
                    <a:pt x="3" y="23"/>
                    <a:pt x="12" y="36"/>
                    <a:pt x="20" y="38"/>
                  </a:cubicBezTo>
                  <a:cubicBezTo>
                    <a:pt x="28" y="40"/>
                    <a:pt x="38" y="26"/>
                    <a:pt x="39" y="16"/>
                  </a:cubicBezTo>
                  <a:cubicBezTo>
                    <a:pt x="41" y="6"/>
                    <a:pt x="39" y="4"/>
                    <a:pt x="36" y="5"/>
                  </a:cubicBezTo>
                  <a:cubicBezTo>
                    <a:pt x="33" y="7"/>
                    <a:pt x="33" y="13"/>
                    <a:pt x="29" y="12"/>
                  </a:cubicBezTo>
                  <a:cubicBezTo>
                    <a:pt x="26" y="12"/>
                    <a:pt x="28" y="0"/>
                    <a:pt x="23" y="1"/>
                  </a:cubicBezTo>
                  <a:cubicBezTo>
                    <a:pt x="19" y="2"/>
                    <a:pt x="19" y="12"/>
                    <a:pt x="15" y="11"/>
                  </a:cubicBezTo>
                  <a:cubicBezTo>
                    <a:pt x="11" y="11"/>
                    <a:pt x="3" y="5"/>
                    <a:pt x="1" y="10"/>
                  </a:cubicBezTo>
                  <a:cubicBezTo>
                    <a:pt x="0" y="14"/>
                    <a:pt x="3" y="21"/>
                    <a:pt x="3" y="2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5" name="Google Shape;435;p8"/>
            <p:cNvSpPr/>
            <p:nvPr/>
          </p:nvSpPr>
          <p:spPr>
            <a:xfrm>
              <a:off x="12011303" y="3801419"/>
              <a:ext cx="215226" cy="358713"/>
            </a:xfrm>
            <a:custGeom>
              <a:avLst/>
              <a:gdLst/>
              <a:ahLst/>
              <a:cxnLst/>
              <a:rect l="l" t="t" r="r" b="b"/>
              <a:pathLst>
                <a:path w="21" h="34" extrusionOk="0">
                  <a:moveTo>
                    <a:pt x="9" y="1"/>
                  </a:moveTo>
                  <a:cubicBezTo>
                    <a:pt x="9" y="1"/>
                    <a:pt x="0" y="32"/>
                    <a:pt x="11" y="33"/>
                  </a:cubicBezTo>
                  <a:cubicBezTo>
                    <a:pt x="21" y="34"/>
                    <a:pt x="20" y="12"/>
                    <a:pt x="18" y="3"/>
                  </a:cubicBezTo>
                  <a:cubicBezTo>
                    <a:pt x="15" y="0"/>
                    <a:pt x="15" y="0"/>
                    <a:pt x="15" y="0"/>
                  </a:cubicBezTo>
                  <a:lnTo>
                    <a:pt x="9" y="1"/>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6" name="Google Shape;436;p8"/>
            <p:cNvSpPr/>
            <p:nvPr/>
          </p:nvSpPr>
          <p:spPr>
            <a:xfrm>
              <a:off x="12103542" y="3729677"/>
              <a:ext cx="143484" cy="174232"/>
            </a:xfrm>
            <a:custGeom>
              <a:avLst/>
              <a:gdLst/>
              <a:ahLst/>
              <a:cxnLst/>
              <a:rect l="l" t="t" r="r" b="b"/>
              <a:pathLst>
                <a:path w="14" h="17" extrusionOk="0">
                  <a:moveTo>
                    <a:pt x="10" y="0"/>
                  </a:moveTo>
                  <a:cubicBezTo>
                    <a:pt x="10" y="0"/>
                    <a:pt x="6" y="1"/>
                    <a:pt x="0" y="8"/>
                  </a:cubicBezTo>
                  <a:cubicBezTo>
                    <a:pt x="0" y="8"/>
                    <a:pt x="9" y="17"/>
                    <a:pt x="12" y="15"/>
                  </a:cubicBezTo>
                  <a:cubicBezTo>
                    <a:pt x="14" y="12"/>
                    <a:pt x="10" y="0"/>
                    <a:pt x="10"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7" name="Google Shape;437;p8"/>
            <p:cNvSpPr/>
            <p:nvPr/>
          </p:nvSpPr>
          <p:spPr>
            <a:xfrm>
              <a:off x="10719949" y="4467600"/>
              <a:ext cx="1055631" cy="553443"/>
            </a:xfrm>
            <a:custGeom>
              <a:avLst/>
              <a:gdLst/>
              <a:ahLst/>
              <a:cxnLst/>
              <a:rect l="l" t="t" r="r" b="b"/>
              <a:pathLst>
                <a:path w="99" h="52" extrusionOk="0">
                  <a:moveTo>
                    <a:pt x="59" y="52"/>
                  </a:moveTo>
                  <a:cubicBezTo>
                    <a:pt x="55" y="52"/>
                    <a:pt x="51" y="52"/>
                    <a:pt x="48" y="50"/>
                  </a:cubicBezTo>
                  <a:cubicBezTo>
                    <a:pt x="45" y="49"/>
                    <a:pt x="42" y="47"/>
                    <a:pt x="39" y="46"/>
                  </a:cubicBezTo>
                  <a:cubicBezTo>
                    <a:pt x="33" y="43"/>
                    <a:pt x="27" y="41"/>
                    <a:pt x="22" y="37"/>
                  </a:cubicBezTo>
                  <a:cubicBezTo>
                    <a:pt x="13" y="32"/>
                    <a:pt x="0" y="19"/>
                    <a:pt x="0" y="18"/>
                  </a:cubicBezTo>
                  <a:cubicBezTo>
                    <a:pt x="0" y="18"/>
                    <a:pt x="0" y="17"/>
                    <a:pt x="0" y="17"/>
                  </a:cubicBezTo>
                  <a:cubicBezTo>
                    <a:pt x="0" y="16"/>
                    <a:pt x="1" y="16"/>
                    <a:pt x="2" y="17"/>
                  </a:cubicBezTo>
                  <a:cubicBezTo>
                    <a:pt x="2" y="17"/>
                    <a:pt x="15" y="30"/>
                    <a:pt x="23" y="35"/>
                  </a:cubicBezTo>
                  <a:cubicBezTo>
                    <a:pt x="28" y="39"/>
                    <a:pt x="34" y="41"/>
                    <a:pt x="40" y="44"/>
                  </a:cubicBezTo>
                  <a:cubicBezTo>
                    <a:pt x="43" y="45"/>
                    <a:pt x="46" y="47"/>
                    <a:pt x="49" y="48"/>
                  </a:cubicBezTo>
                  <a:cubicBezTo>
                    <a:pt x="56" y="52"/>
                    <a:pt x="67" y="50"/>
                    <a:pt x="71" y="48"/>
                  </a:cubicBezTo>
                  <a:cubicBezTo>
                    <a:pt x="72" y="47"/>
                    <a:pt x="73" y="45"/>
                    <a:pt x="73" y="44"/>
                  </a:cubicBezTo>
                  <a:cubicBezTo>
                    <a:pt x="73" y="43"/>
                    <a:pt x="74" y="41"/>
                    <a:pt x="76" y="41"/>
                  </a:cubicBezTo>
                  <a:cubicBezTo>
                    <a:pt x="77" y="41"/>
                    <a:pt x="78" y="42"/>
                    <a:pt x="79" y="43"/>
                  </a:cubicBezTo>
                  <a:cubicBezTo>
                    <a:pt x="80" y="44"/>
                    <a:pt x="80" y="45"/>
                    <a:pt x="81" y="44"/>
                  </a:cubicBezTo>
                  <a:cubicBezTo>
                    <a:pt x="83" y="43"/>
                    <a:pt x="83" y="43"/>
                    <a:pt x="83" y="42"/>
                  </a:cubicBezTo>
                  <a:cubicBezTo>
                    <a:pt x="84" y="41"/>
                    <a:pt x="84" y="40"/>
                    <a:pt x="86" y="39"/>
                  </a:cubicBezTo>
                  <a:cubicBezTo>
                    <a:pt x="87" y="39"/>
                    <a:pt x="88" y="39"/>
                    <a:pt x="89" y="38"/>
                  </a:cubicBezTo>
                  <a:cubicBezTo>
                    <a:pt x="90" y="38"/>
                    <a:pt x="90" y="38"/>
                    <a:pt x="91" y="38"/>
                  </a:cubicBezTo>
                  <a:cubicBezTo>
                    <a:pt x="91" y="37"/>
                    <a:pt x="92" y="37"/>
                    <a:pt x="92" y="36"/>
                  </a:cubicBezTo>
                  <a:cubicBezTo>
                    <a:pt x="93" y="35"/>
                    <a:pt x="94" y="34"/>
                    <a:pt x="95" y="32"/>
                  </a:cubicBezTo>
                  <a:cubicBezTo>
                    <a:pt x="95" y="31"/>
                    <a:pt x="95" y="31"/>
                    <a:pt x="95" y="31"/>
                  </a:cubicBezTo>
                  <a:cubicBezTo>
                    <a:pt x="95" y="27"/>
                    <a:pt x="97" y="14"/>
                    <a:pt x="91" y="1"/>
                  </a:cubicBezTo>
                  <a:cubicBezTo>
                    <a:pt x="91" y="1"/>
                    <a:pt x="91" y="0"/>
                    <a:pt x="92" y="0"/>
                  </a:cubicBezTo>
                  <a:cubicBezTo>
                    <a:pt x="92" y="0"/>
                    <a:pt x="93" y="0"/>
                    <a:pt x="93" y="1"/>
                  </a:cubicBezTo>
                  <a:cubicBezTo>
                    <a:pt x="99" y="14"/>
                    <a:pt x="98" y="27"/>
                    <a:pt x="97" y="32"/>
                  </a:cubicBezTo>
                  <a:cubicBezTo>
                    <a:pt x="97" y="32"/>
                    <a:pt x="97" y="32"/>
                    <a:pt x="97" y="32"/>
                  </a:cubicBezTo>
                  <a:cubicBezTo>
                    <a:pt x="97" y="35"/>
                    <a:pt x="95" y="37"/>
                    <a:pt x="94" y="38"/>
                  </a:cubicBezTo>
                  <a:cubicBezTo>
                    <a:pt x="93" y="38"/>
                    <a:pt x="93" y="39"/>
                    <a:pt x="93" y="39"/>
                  </a:cubicBezTo>
                  <a:cubicBezTo>
                    <a:pt x="92" y="41"/>
                    <a:pt x="90" y="41"/>
                    <a:pt x="89" y="41"/>
                  </a:cubicBezTo>
                  <a:cubicBezTo>
                    <a:pt x="88" y="41"/>
                    <a:pt x="88" y="41"/>
                    <a:pt x="87" y="41"/>
                  </a:cubicBezTo>
                  <a:cubicBezTo>
                    <a:pt x="86" y="41"/>
                    <a:pt x="86" y="42"/>
                    <a:pt x="85" y="43"/>
                  </a:cubicBezTo>
                  <a:cubicBezTo>
                    <a:pt x="85" y="44"/>
                    <a:pt x="84" y="45"/>
                    <a:pt x="82" y="46"/>
                  </a:cubicBezTo>
                  <a:cubicBezTo>
                    <a:pt x="80" y="47"/>
                    <a:pt x="78" y="46"/>
                    <a:pt x="77" y="44"/>
                  </a:cubicBezTo>
                  <a:cubicBezTo>
                    <a:pt x="76" y="44"/>
                    <a:pt x="76" y="43"/>
                    <a:pt x="76" y="43"/>
                  </a:cubicBezTo>
                  <a:cubicBezTo>
                    <a:pt x="76" y="43"/>
                    <a:pt x="75" y="44"/>
                    <a:pt x="75" y="44"/>
                  </a:cubicBezTo>
                  <a:cubicBezTo>
                    <a:pt x="75" y="46"/>
                    <a:pt x="74" y="48"/>
                    <a:pt x="72" y="50"/>
                  </a:cubicBezTo>
                  <a:cubicBezTo>
                    <a:pt x="69" y="51"/>
                    <a:pt x="64" y="52"/>
                    <a:pt x="59" y="52"/>
                  </a:cubicBezTo>
                  <a:close/>
                </a:path>
              </a:pathLst>
            </a:cu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8" name="Google Shape;438;p8"/>
            <p:cNvSpPr/>
            <p:nvPr/>
          </p:nvSpPr>
          <p:spPr>
            <a:xfrm>
              <a:off x="10883930" y="4570090"/>
              <a:ext cx="81991" cy="61494"/>
            </a:xfrm>
            <a:custGeom>
              <a:avLst/>
              <a:gdLst/>
              <a:ahLst/>
              <a:cxnLst/>
              <a:rect l="l" t="t" r="r" b="b"/>
              <a:pathLst>
                <a:path w="8" h="6" extrusionOk="0">
                  <a:moveTo>
                    <a:pt x="6" y="6"/>
                  </a:moveTo>
                  <a:cubicBezTo>
                    <a:pt x="6" y="6"/>
                    <a:pt x="6" y="6"/>
                    <a:pt x="6" y="6"/>
                  </a:cubicBezTo>
                  <a:cubicBezTo>
                    <a:pt x="3" y="4"/>
                    <a:pt x="1" y="2"/>
                    <a:pt x="1" y="2"/>
                  </a:cubicBezTo>
                  <a:cubicBezTo>
                    <a:pt x="0" y="2"/>
                    <a:pt x="0" y="1"/>
                    <a:pt x="1" y="1"/>
                  </a:cubicBezTo>
                  <a:cubicBezTo>
                    <a:pt x="1" y="0"/>
                    <a:pt x="2" y="0"/>
                    <a:pt x="2" y="1"/>
                  </a:cubicBezTo>
                  <a:cubicBezTo>
                    <a:pt x="2" y="1"/>
                    <a:pt x="4" y="2"/>
                    <a:pt x="7" y="4"/>
                  </a:cubicBezTo>
                  <a:cubicBezTo>
                    <a:pt x="7" y="4"/>
                    <a:pt x="8" y="5"/>
                    <a:pt x="7" y="5"/>
                  </a:cubicBezTo>
                  <a:cubicBezTo>
                    <a:pt x="7" y="6"/>
                    <a:pt x="7"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9" name="Google Shape;439;p8"/>
            <p:cNvSpPr/>
            <p:nvPr/>
          </p:nvSpPr>
          <p:spPr>
            <a:xfrm>
              <a:off x="10986419" y="4570090"/>
              <a:ext cx="71742" cy="51245"/>
            </a:xfrm>
            <a:custGeom>
              <a:avLst/>
              <a:gdLst/>
              <a:ahLst/>
              <a:cxnLst/>
              <a:rect l="l" t="t" r="r" b="b"/>
              <a:pathLst>
                <a:path w="7" h="5" extrusionOk="0">
                  <a:moveTo>
                    <a:pt x="6" y="5"/>
                  </a:moveTo>
                  <a:cubicBezTo>
                    <a:pt x="5" y="5"/>
                    <a:pt x="5" y="5"/>
                    <a:pt x="5" y="5"/>
                  </a:cubicBezTo>
                  <a:cubicBezTo>
                    <a:pt x="4" y="4"/>
                    <a:pt x="0" y="2"/>
                    <a:pt x="0" y="2"/>
                  </a:cubicBezTo>
                  <a:cubicBezTo>
                    <a:pt x="1" y="0"/>
                    <a:pt x="1" y="0"/>
                    <a:pt x="1" y="0"/>
                  </a:cubicBezTo>
                  <a:cubicBezTo>
                    <a:pt x="1" y="0"/>
                    <a:pt x="5" y="2"/>
                    <a:pt x="6" y="2"/>
                  </a:cubicBezTo>
                  <a:cubicBezTo>
                    <a:pt x="7" y="3"/>
                    <a:pt x="7" y="3"/>
                    <a:pt x="7" y="4"/>
                  </a:cubicBezTo>
                  <a:cubicBezTo>
                    <a:pt x="7" y="4"/>
                    <a:pt x="6"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0" name="Google Shape;440;p8"/>
            <p:cNvSpPr/>
            <p:nvPr/>
          </p:nvSpPr>
          <p:spPr>
            <a:xfrm>
              <a:off x="11027414" y="4631583"/>
              <a:ext cx="71742" cy="61494"/>
            </a:xfrm>
            <a:custGeom>
              <a:avLst/>
              <a:gdLst/>
              <a:ahLst/>
              <a:cxnLst/>
              <a:rect l="l" t="t" r="r" b="b"/>
              <a:pathLst>
                <a:path w="7" h="6" extrusionOk="0">
                  <a:moveTo>
                    <a:pt x="6" y="6"/>
                  </a:moveTo>
                  <a:cubicBezTo>
                    <a:pt x="6" y="6"/>
                    <a:pt x="6" y="6"/>
                    <a:pt x="6" y="6"/>
                  </a:cubicBezTo>
                  <a:cubicBezTo>
                    <a:pt x="2" y="5"/>
                    <a:pt x="0" y="2"/>
                    <a:pt x="0" y="2"/>
                  </a:cubicBezTo>
                  <a:cubicBezTo>
                    <a:pt x="0" y="2"/>
                    <a:pt x="0" y="1"/>
                    <a:pt x="0" y="1"/>
                  </a:cubicBezTo>
                  <a:cubicBezTo>
                    <a:pt x="1" y="0"/>
                    <a:pt x="2" y="1"/>
                    <a:pt x="2" y="1"/>
                  </a:cubicBezTo>
                  <a:cubicBezTo>
                    <a:pt x="2" y="1"/>
                    <a:pt x="3" y="3"/>
                    <a:pt x="6" y="3"/>
                  </a:cubicBezTo>
                  <a:cubicBezTo>
                    <a:pt x="7" y="3"/>
                    <a:pt x="7" y="4"/>
                    <a:pt x="7" y="5"/>
                  </a:cubicBezTo>
                  <a:cubicBezTo>
                    <a:pt x="7" y="5"/>
                    <a:pt x="6"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1" name="Google Shape;441;p8"/>
            <p:cNvSpPr/>
            <p:nvPr/>
          </p:nvSpPr>
          <p:spPr>
            <a:xfrm>
              <a:off x="10842935" y="4467600"/>
              <a:ext cx="102488" cy="71743"/>
            </a:xfrm>
            <a:custGeom>
              <a:avLst/>
              <a:gdLst/>
              <a:ahLst/>
              <a:cxnLst/>
              <a:rect l="l" t="t" r="r" b="b"/>
              <a:pathLst>
                <a:path w="9" h="6" extrusionOk="0">
                  <a:moveTo>
                    <a:pt x="8" y="6"/>
                  </a:moveTo>
                  <a:cubicBezTo>
                    <a:pt x="7" y="6"/>
                    <a:pt x="7" y="6"/>
                    <a:pt x="7" y="6"/>
                  </a:cubicBezTo>
                  <a:cubicBezTo>
                    <a:pt x="6" y="5"/>
                    <a:pt x="0" y="2"/>
                    <a:pt x="0" y="2"/>
                  </a:cubicBezTo>
                  <a:cubicBezTo>
                    <a:pt x="1" y="0"/>
                    <a:pt x="1" y="0"/>
                    <a:pt x="1" y="0"/>
                  </a:cubicBezTo>
                  <a:cubicBezTo>
                    <a:pt x="1" y="0"/>
                    <a:pt x="7" y="3"/>
                    <a:pt x="8" y="4"/>
                  </a:cubicBezTo>
                  <a:cubicBezTo>
                    <a:pt x="9" y="4"/>
                    <a:pt x="9" y="5"/>
                    <a:pt x="9" y="5"/>
                  </a:cubicBezTo>
                  <a:cubicBezTo>
                    <a:pt x="9" y="6"/>
                    <a:pt x="8" y="6"/>
                    <a:pt x="8"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2" name="Google Shape;442;p8"/>
            <p:cNvSpPr/>
            <p:nvPr/>
          </p:nvSpPr>
          <p:spPr>
            <a:xfrm>
              <a:off x="10986419" y="4488098"/>
              <a:ext cx="71742" cy="61494"/>
            </a:xfrm>
            <a:custGeom>
              <a:avLst/>
              <a:gdLst/>
              <a:ahLst/>
              <a:cxnLst/>
              <a:rect l="l" t="t" r="r" b="b"/>
              <a:pathLst>
                <a:path w="7" h="5" extrusionOk="0">
                  <a:moveTo>
                    <a:pt x="6" y="5"/>
                  </a:moveTo>
                  <a:cubicBezTo>
                    <a:pt x="6" y="5"/>
                    <a:pt x="6" y="5"/>
                    <a:pt x="6" y="5"/>
                  </a:cubicBezTo>
                  <a:cubicBezTo>
                    <a:pt x="4" y="4"/>
                    <a:pt x="1" y="2"/>
                    <a:pt x="1" y="2"/>
                  </a:cubicBezTo>
                  <a:cubicBezTo>
                    <a:pt x="0" y="2"/>
                    <a:pt x="0" y="1"/>
                    <a:pt x="0" y="0"/>
                  </a:cubicBezTo>
                  <a:cubicBezTo>
                    <a:pt x="1" y="0"/>
                    <a:pt x="1" y="0"/>
                    <a:pt x="2" y="0"/>
                  </a:cubicBezTo>
                  <a:cubicBezTo>
                    <a:pt x="3" y="1"/>
                    <a:pt x="5" y="2"/>
                    <a:pt x="6" y="2"/>
                  </a:cubicBezTo>
                  <a:cubicBezTo>
                    <a:pt x="7" y="3"/>
                    <a:pt x="7" y="3"/>
                    <a:pt x="7" y="4"/>
                  </a:cubicBezTo>
                  <a:cubicBezTo>
                    <a:pt x="7" y="4"/>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3" name="Google Shape;443;p8"/>
            <p:cNvSpPr/>
            <p:nvPr/>
          </p:nvSpPr>
          <p:spPr>
            <a:xfrm>
              <a:off x="10699451" y="4447103"/>
              <a:ext cx="102488" cy="81992"/>
            </a:xfrm>
            <a:custGeom>
              <a:avLst/>
              <a:gdLst/>
              <a:ahLst/>
              <a:cxnLst/>
              <a:rect l="l" t="t" r="r" b="b"/>
              <a:pathLst>
                <a:path w="10" h="7" extrusionOk="0">
                  <a:moveTo>
                    <a:pt x="9" y="7"/>
                  </a:moveTo>
                  <a:cubicBezTo>
                    <a:pt x="9" y="7"/>
                    <a:pt x="9" y="7"/>
                    <a:pt x="9" y="7"/>
                  </a:cubicBezTo>
                  <a:cubicBezTo>
                    <a:pt x="5" y="6"/>
                    <a:pt x="1" y="2"/>
                    <a:pt x="1" y="2"/>
                  </a:cubicBezTo>
                  <a:cubicBezTo>
                    <a:pt x="0" y="1"/>
                    <a:pt x="0" y="1"/>
                    <a:pt x="1" y="0"/>
                  </a:cubicBezTo>
                  <a:cubicBezTo>
                    <a:pt x="1" y="0"/>
                    <a:pt x="2" y="0"/>
                    <a:pt x="2" y="0"/>
                  </a:cubicBezTo>
                  <a:cubicBezTo>
                    <a:pt x="3" y="1"/>
                    <a:pt x="7" y="4"/>
                    <a:pt x="9" y="5"/>
                  </a:cubicBezTo>
                  <a:cubicBezTo>
                    <a:pt x="10" y="5"/>
                    <a:pt x="10" y="6"/>
                    <a:pt x="10" y="6"/>
                  </a:cubicBezTo>
                  <a:cubicBezTo>
                    <a:pt x="10" y="7"/>
                    <a:pt x="9" y="7"/>
                    <a:pt x="9"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4" name="Google Shape;444;p8"/>
            <p:cNvSpPr/>
            <p:nvPr/>
          </p:nvSpPr>
          <p:spPr>
            <a:xfrm>
              <a:off x="10750695" y="4395858"/>
              <a:ext cx="81991" cy="51245"/>
            </a:xfrm>
            <a:custGeom>
              <a:avLst/>
              <a:gdLst/>
              <a:ahLst/>
              <a:cxnLst/>
              <a:rect l="l" t="t" r="r" b="b"/>
              <a:pathLst>
                <a:path w="8" h="5" extrusionOk="0">
                  <a:moveTo>
                    <a:pt x="6" y="5"/>
                  </a:moveTo>
                  <a:cubicBezTo>
                    <a:pt x="6" y="5"/>
                    <a:pt x="6" y="5"/>
                    <a:pt x="6" y="5"/>
                  </a:cubicBezTo>
                  <a:cubicBezTo>
                    <a:pt x="1" y="2"/>
                    <a:pt x="1" y="2"/>
                    <a:pt x="1" y="2"/>
                  </a:cubicBezTo>
                  <a:cubicBezTo>
                    <a:pt x="0" y="2"/>
                    <a:pt x="0" y="2"/>
                    <a:pt x="0" y="1"/>
                  </a:cubicBezTo>
                  <a:cubicBezTo>
                    <a:pt x="0" y="0"/>
                    <a:pt x="1" y="0"/>
                    <a:pt x="2" y="0"/>
                  </a:cubicBezTo>
                  <a:cubicBezTo>
                    <a:pt x="7" y="3"/>
                    <a:pt x="7" y="3"/>
                    <a:pt x="7" y="3"/>
                  </a:cubicBezTo>
                  <a:cubicBezTo>
                    <a:pt x="7" y="3"/>
                    <a:pt x="8" y="4"/>
                    <a:pt x="7" y="4"/>
                  </a:cubicBezTo>
                  <a:cubicBezTo>
                    <a:pt x="7" y="5"/>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5" name="Google Shape;445;p8"/>
            <p:cNvSpPr/>
            <p:nvPr/>
          </p:nvSpPr>
          <p:spPr>
            <a:xfrm>
              <a:off x="11683340" y="5256769"/>
              <a:ext cx="112737" cy="61494"/>
            </a:xfrm>
            <a:custGeom>
              <a:avLst/>
              <a:gdLst/>
              <a:ahLst/>
              <a:cxnLst/>
              <a:rect l="l" t="t" r="r" b="b"/>
              <a:pathLst>
                <a:path w="10" h="6" extrusionOk="0">
                  <a:moveTo>
                    <a:pt x="1" y="6"/>
                  </a:moveTo>
                  <a:cubicBezTo>
                    <a:pt x="1" y="6"/>
                    <a:pt x="0" y="6"/>
                    <a:pt x="0" y="6"/>
                  </a:cubicBezTo>
                  <a:cubicBezTo>
                    <a:pt x="0" y="5"/>
                    <a:pt x="0" y="4"/>
                    <a:pt x="1" y="4"/>
                  </a:cubicBezTo>
                  <a:cubicBezTo>
                    <a:pt x="2" y="4"/>
                    <a:pt x="6" y="2"/>
                    <a:pt x="8" y="0"/>
                  </a:cubicBezTo>
                  <a:cubicBezTo>
                    <a:pt x="8" y="0"/>
                    <a:pt x="9" y="0"/>
                    <a:pt x="9" y="0"/>
                  </a:cubicBezTo>
                  <a:cubicBezTo>
                    <a:pt x="10" y="1"/>
                    <a:pt x="10" y="1"/>
                    <a:pt x="9" y="2"/>
                  </a:cubicBezTo>
                  <a:cubicBezTo>
                    <a:pt x="7" y="4"/>
                    <a:pt x="2" y="6"/>
                    <a:pt x="2" y="6"/>
                  </a:cubicBezTo>
                  <a:lnTo>
                    <a:pt x="1" y="6"/>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6" name="Google Shape;446;p8"/>
            <p:cNvSpPr/>
            <p:nvPr/>
          </p:nvSpPr>
          <p:spPr>
            <a:xfrm>
              <a:off x="11714086" y="5185026"/>
              <a:ext cx="71742" cy="61494"/>
            </a:xfrm>
            <a:custGeom>
              <a:avLst/>
              <a:gdLst/>
              <a:ahLst/>
              <a:cxnLst/>
              <a:rect l="l" t="t" r="r" b="b"/>
              <a:pathLst>
                <a:path w="7" h="6" extrusionOk="0">
                  <a:moveTo>
                    <a:pt x="2" y="6"/>
                  </a:moveTo>
                  <a:cubicBezTo>
                    <a:pt x="1" y="6"/>
                    <a:pt x="1" y="6"/>
                    <a:pt x="1" y="6"/>
                  </a:cubicBezTo>
                  <a:cubicBezTo>
                    <a:pt x="0" y="5"/>
                    <a:pt x="0" y="4"/>
                    <a:pt x="1" y="4"/>
                  </a:cubicBezTo>
                  <a:cubicBezTo>
                    <a:pt x="4" y="0"/>
                    <a:pt x="4" y="0"/>
                    <a:pt x="4" y="0"/>
                  </a:cubicBezTo>
                  <a:cubicBezTo>
                    <a:pt x="5" y="0"/>
                    <a:pt x="6" y="0"/>
                    <a:pt x="6" y="0"/>
                  </a:cubicBezTo>
                  <a:cubicBezTo>
                    <a:pt x="7" y="1"/>
                    <a:pt x="7" y="1"/>
                    <a:pt x="6" y="2"/>
                  </a:cubicBezTo>
                  <a:cubicBezTo>
                    <a:pt x="2" y="6"/>
                    <a:pt x="2" y="6"/>
                    <a:pt x="2"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7" name="Google Shape;447;p8"/>
            <p:cNvSpPr/>
            <p:nvPr/>
          </p:nvSpPr>
          <p:spPr>
            <a:xfrm>
              <a:off x="11816575" y="5164528"/>
              <a:ext cx="61493" cy="71743"/>
            </a:xfrm>
            <a:custGeom>
              <a:avLst/>
              <a:gdLst/>
              <a:ahLst/>
              <a:cxnLst/>
              <a:rect l="l" t="t" r="r" b="b"/>
              <a:pathLst>
                <a:path w="6" h="7" extrusionOk="0">
                  <a:moveTo>
                    <a:pt x="1" y="7"/>
                  </a:moveTo>
                  <a:cubicBezTo>
                    <a:pt x="0" y="7"/>
                    <a:pt x="0" y="7"/>
                    <a:pt x="0" y="7"/>
                  </a:cubicBezTo>
                  <a:cubicBezTo>
                    <a:pt x="0" y="6"/>
                    <a:pt x="0" y="6"/>
                    <a:pt x="0" y="5"/>
                  </a:cubicBezTo>
                  <a:cubicBezTo>
                    <a:pt x="0" y="5"/>
                    <a:pt x="2" y="3"/>
                    <a:pt x="3" y="1"/>
                  </a:cubicBezTo>
                  <a:cubicBezTo>
                    <a:pt x="4" y="0"/>
                    <a:pt x="4" y="0"/>
                    <a:pt x="5" y="0"/>
                  </a:cubicBezTo>
                  <a:cubicBezTo>
                    <a:pt x="5" y="1"/>
                    <a:pt x="6" y="1"/>
                    <a:pt x="5" y="2"/>
                  </a:cubicBezTo>
                  <a:cubicBezTo>
                    <a:pt x="4" y="4"/>
                    <a:pt x="2" y="7"/>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8" name="Google Shape;448;p8"/>
            <p:cNvSpPr/>
            <p:nvPr/>
          </p:nvSpPr>
          <p:spPr>
            <a:xfrm>
              <a:off x="11806326" y="5082537"/>
              <a:ext cx="71742" cy="71743"/>
            </a:xfrm>
            <a:custGeom>
              <a:avLst/>
              <a:gdLst/>
              <a:ahLst/>
              <a:cxnLst/>
              <a:rect l="l" t="t" r="r" b="b"/>
              <a:pathLst>
                <a:path w="7" h="7" extrusionOk="0">
                  <a:moveTo>
                    <a:pt x="2" y="7"/>
                  </a:moveTo>
                  <a:cubicBezTo>
                    <a:pt x="1" y="7"/>
                    <a:pt x="1" y="7"/>
                    <a:pt x="1" y="7"/>
                  </a:cubicBezTo>
                  <a:cubicBezTo>
                    <a:pt x="0" y="6"/>
                    <a:pt x="0" y="6"/>
                    <a:pt x="1" y="5"/>
                  </a:cubicBezTo>
                  <a:cubicBezTo>
                    <a:pt x="2" y="4"/>
                    <a:pt x="5" y="2"/>
                    <a:pt x="5" y="1"/>
                  </a:cubicBezTo>
                  <a:cubicBezTo>
                    <a:pt x="5" y="0"/>
                    <a:pt x="6" y="0"/>
                    <a:pt x="7" y="0"/>
                  </a:cubicBezTo>
                  <a:cubicBezTo>
                    <a:pt x="7" y="0"/>
                    <a:pt x="7" y="1"/>
                    <a:pt x="7" y="2"/>
                  </a:cubicBezTo>
                  <a:cubicBezTo>
                    <a:pt x="6" y="4"/>
                    <a:pt x="3" y="7"/>
                    <a:pt x="2"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9" name="Google Shape;449;p8"/>
            <p:cNvSpPr/>
            <p:nvPr/>
          </p:nvSpPr>
          <p:spPr>
            <a:xfrm>
              <a:off x="11898565" y="5082537"/>
              <a:ext cx="61493" cy="71743"/>
            </a:xfrm>
            <a:custGeom>
              <a:avLst/>
              <a:gdLst/>
              <a:ahLst/>
              <a:cxnLst/>
              <a:rect l="l" t="t" r="r" b="b"/>
              <a:pathLst>
                <a:path w="6" h="7" extrusionOk="0">
                  <a:moveTo>
                    <a:pt x="1" y="7"/>
                  </a:moveTo>
                  <a:cubicBezTo>
                    <a:pt x="0" y="7"/>
                    <a:pt x="0" y="7"/>
                    <a:pt x="0" y="6"/>
                  </a:cubicBezTo>
                  <a:cubicBezTo>
                    <a:pt x="0" y="6"/>
                    <a:pt x="0" y="5"/>
                    <a:pt x="0" y="5"/>
                  </a:cubicBezTo>
                  <a:cubicBezTo>
                    <a:pt x="0" y="5"/>
                    <a:pt x="3" y="3"/>
                    <a:pt x="4" y="1"/>
                  </a:cubicBezTo>
                  <a:cubicBezTo>
                    <a:pt x="4" y="0"/>
                    <a:pt x="5" y="0"/>
                    <a:pt x="6" y="1"/>
                  </a:cubicBezTo>
                  <a:cubicBezTo>
                    <a:pt x="6" y="1"/>
                    <a:pt x="6" y="2"/>
                    <a:pt x="6" y="2"/>
                  </a:cubicBezTo>
                  <a:cubicBezTo>
                    <a:pt x="4" y="5"/>
                    <a:pt x="2" y="7"/>
                    <a:pt x="1"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0" name="Google Shape;450;p8"/>
            <p:cNvSpPr/>
            <p:nvPr/>
          </p:nvSpPr>
          <p:spPr>
            <a:xfrm>
              <a:off x="11919063" y="4990296"/>
              <a:ext cx="61493" cy="71743"/>
            </a:xfrm>
            <a:custGeom>
              <a:avLst/>
              <a:gdLst/>
              <a:ahLst/>
              <a:cxnLst/>
              <a:rect l="l" t="t" r="r" b="b"/>
              <a:pathLst>
                <a:path w="6" h="7" extrusionOk="0">
                  <a:moveTo>
                    <a:pt x="1" y="7"/>
                  </a:moveTo>
                  <a:cubicBezTo>
                    <a:pt x="0" y="7"/>
                    <a:pt x="0" y="7"/>
                    <a:pt x="0" y="7"/>
                  </a:cubicBezTo>
                  <a:cubicBezTo>
                    <a:pt x="0" y="6"/>
                    <a:pt x="0" y="6"/>
                    <a:pt x="0" y="5"/>
                  </a:cubicBezTo>
                  <a:cubicBezTo>
                    <a:pt x="2" y="3"/>
                    <a:pt x="4" y="1"/>
                    <a:pt x="4" y="1"/>
                  </a:cubicBezTo>
                  <a:cubicBezTo>
                    <a:pt x="4" y="0"/>
                    <a:pt x="5" y="0"/>
                    <a:pt x="5" y="0"/>
                  </a:cubicBezTo>
                  <a:cubicBezTo>
                    <a:pt x="6" y="0"/>
                    <a:pt x="6" y="1"/>
                    <a:pt x="6" y="1"/>
                  </a:cubicBezTo>
                  <a:cubicBezTo>
                    <a:pt x="6" y="3"/>
                    <a:pt x="3" y="6"/>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1" name="Google Shape;451;p8"/>
            <p:cNvSpPr/>
            <p:nvPr/>
          </p:nvSpPr>
          <p:spPr>
            <a:xfrm>
              <a:off x="11980556" y="5021043"/>
              <a:ext cx="71742" cy="92240"/>
            </a:xfrm>
            <a:custGeom>
              <a:avLst/>
              <a:gdLst/>
              <a:ahLst/>
              <a:cxnLst/>
              <a:rect l="l" t="t" r="r" b="b"/>
              <a:pathLst>
                <a:path w="6" h="8" extrusionOk="0">
                  <a:moveTo>
                    <a:pt x="1" y="8"/>
                  </a:moveTo>
                  <a:cubicBezTo>
                    <a:pt x="0" y="8"/>
                    <a:pt x="0" y="8"/>
                    <a:pt x="0" y="8"/>
                  </a:cubicBezTo>
                  <a:cubicBezTo>
                    <a:pt x="0" y="8"/>
                    <a:pt x="0" y="7"/>
                    <a:pt x="0" y="6"/>
                  </a:cubicBezTo>
                  <a:cubicBezTo>
                    <a:pt x="1" y="5"/>
                    <a:pt x="3" y="2"/>
                    <a:pt x="4" y="1"/>
                  </a:cubicBezTo>
                  <a:cubicBezTo>
                    <a:pt x="4" y="0"/>
                    <a:pt x="5" y="0"/>
                    <a:pt x="5" y="0"/>
                  </a:cubicBezTo>
                  <a:cubicBezTo>
                    <a:pt x="6" y="0"/>
                    <a:pt x="6" y="1"/>
                    <a:pt x="6" y="2"/>
                  </a:cubicBezTo>
                  <a:cubicBezTo>
                    <a:pt x="5" y="4"/>
                    <a:pt x="2" y="8"/>
                    <a:pt x="2" y="8"/>
                  </a:cubicBezTo>
                  <a:lnTo>
                    <a:pt x="1" y="8"/>
                  </a:ln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52" name="Google Shape;452;p8"/>
          <p:cNvGrpSpPr/>
          <p:nvPr/>
        </p:nvGrpSpPr>
        <p:grpSpPr>
          <a:xfrm>
            <a:off x="454681" y="-10"/>
            <a:ext cx="1628804" cy="580791"/>
            <a:chOff x="7612386" y="2870825"/>
            <a:chExt cx="2041364" cy="727900"/>
          </a:xfrm>
        </p:grpSpPr>
        <p:sp>
          <p:nvSpPr>
            <p:cNvPr id="453" name="Google Shape;453;p8"/>
            <p:cNvSpPr/>
            <p:nvPr/>
          </p:nvSpPr>
          <p:spPr>
            <a:xfrm>
              <a:off x="7612386" y="2870825"/>
              <a:ext cx="1369414" cy="727900"/>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4" name="Google Shape;454;p8"/>
            <p:cNvSpPr/>
            <p:nvPr/>
          </p:nvSpPr>
          <p:spPr>
            <a:xfrm>
              <a:off x="8284325" y="3036700"/>
              <a:ext cx="1369425" cy="562025"/>
            </a:xfrm>
            <a:custGeom>
              <a:avLst/>
              <a:gdLst/>
              <a:ahLst/>
              <a:cxnLst/>
              <a:rect l="l" t="t" r="r" b="b"/>
              <a:pathLst>
                <a:path w="235" h="176" extrusionOk="0">
                  <a:moveTo>
                    <a:pt x="0" y="176"/>
                  </a:moveTo>
                  <a:cubicBezTo>
                    <a:pt x="0" y="176"/>
                    <a:pt x="56" y="0"/>
                    <a:pt x="120" y="0"/>
                  </a:cubicBezTo>
                  <a:cubicBezTo>
                    <a:pt x="183" y="0"/>
                    <a:pt x="235" y="175"/>
                    <a:pt x="235" y="175"/>
                  </a:cubicBezTo>
                  <a:lnTo>
                    <a:pt x="0" y="176"/>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5"/>
        <p:cNvGrpSpPr/>
        <p:nvPr/>
      </p:nvGrpSpPr>
      <p:grpSpPr>
        <a:xfrm>
          <a:off x="0" y="0"/>
          <a:ext cx="0" cy="0"/>
          <a:chOff x="0" y="0"/>
          <a:chExt cx="0" cy="0"/>
        </a:xfrm>
      </p:grpSpPr>
      <p:sp>
        <p:nvSpPr>
          <p:cNvPr id="456" name="Google Shape;456;p9"/>
          <p:cNvSpPr txBox="1">
            <a:spLocks noGrp="1"/>
          </p:cNvSpPr>
          <p:nvPr>
            <p:ph type="title"/>
          </p:nvPr>
        </p:nvSpPr>
        <p:spPr>
          <a:xfrm>
            <a:off x="3448939" y="1824513"/>
            <a:ext cx="4283400" cy="11304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sz="8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57" name="Google Shape;457;p9"/>
          <p:cNvSpPr txBox="1">
            <a:spLocks noGrp="1"/>
          </p:cNvSpPr>
          <p:nvPr>
            <p:ph type="subTitle" idx="1"/>
          </p:nvPr>
        </p:nvSpPr>
        <p:spPr>
          <a:xfrm>
            <a:off x="3448939" y="3107313"/>
            <a:ext cx="4283400" cy="6291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458" name="Google Shape;458;p9"/>
          <p:cNvGrpSpPr/>
          <p:nvPr/>
        </p:nvGrpSpPr>
        <p:grpSpPr>
          <a:xfrm>
            <a:off x="7755253" y="-11"/>
            <a:ext cx="1350927" cy="675335"/>
            <a:chOff x="7575040" y="154889"/>
            <a:chExt cx="1350927" cy="675335"/>
          </a:xfrm>
        </p:grpSpPr>
        <p:grpSp>
          <p:nvGrpSpPr>
            <p:cNvPr id="459" name="Google Shape;459;p9"/>
            <p:cNvGrpSpPr/>
            <p:nvPr/>
          </p:nvGrpSpPr>
          <p:grpSpPr>
            <a:xfrm>
              <a:off x="7575040" y="154889"/>
              <a:ext cx="1174752" cy="522710"/>
              <a:chOff x="11122600" y="-2636675"/>
              <a:chExt cx="6118500" cy="2722450"/>
            </a:xfrm>
          </p:grpSpPr>
          <p:grpSp>
            <p:nvGrpSpPr>
              <p:cNvPr id="460" name="Google Shape;460;p9"/>
              <p:cNvGrpSpPr/>
              <p:nvPr/>
            </p:nvGrpSpPr>
            <p:grpSpPr>
              <a:xfrm>
                <a:off x="13157600" y="-2636675"/>
                <a:ext cx="4083375" cy="2704375"/>
                <a:chOff x="13157600" y="-2636675"/>
                <a:chExt cx="4083375" cy="2704375"/>
              </a:xfrm>
            </p:grpSpPr>
            <p:sp>
              <p:nvSpPr>
                <p:cNvPr id="461" name="Google Shape;461;p9"/>
                <p:cNvSpPr/>
                <p:nvPr/>
              </p:nvSpPr>
              <p:spPr>
                <a:xfrm>
                  <a:off x="13157600" y="-1980675"/>
                  <a:ext cx="2115300" cy="2048375"/>
                </a:xfrm>
                <a:custGeom>
                  <a:avLst/>
                  <a:gdLst/>
                  <a:ahLst/>
                  <a:cxnLst/>
                  <a:rect l="l" t="t" r="r" b="b"/>
                  <a:pathLst>
                    <a:path w="156" h="153" extrusionOk="0">
                      <a:moveTo>
                        <a:pt x="145" y="1"/>
                      </a:moveTo>
                      <a:lnTo>
                        <a:pt x="121" y="16"/>
                      </a:lnTo>
                      <a:lnTo>
                        <a:pt x="115" y="6"/>
                      </a:lnTo>
                      <a:lnTo>
                        <a:pt x="0" y="153"/>
                      </a:lnTo>
                      <a:lnTo>
                        <a:pt x="156" y="149"/>
                      </a:lnTo>
                      <a:lnTo>
                        <a:pt x="156" y="0"/>
                      </a:lnTo>
                      <a:lnTo>
                        <a:pt x="145" y="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2" name="Google Shape;462;p9"/>
                <p:cNvSpPr/>
                <p:nvPr/>
              </p:nvSpPr>
              <p:spPr>
                <a:xfrm>
                  <a:off x="15246144" y="-2007445"/>
                  <a:ext cx="1994831" cy="2061769"/>
                </a:xfrm>
                <a:custGeom>
                  <a:avLst/>
                  <a:gdLst/>
                  <a:ahLst/>
                  <a:cxnLst/>
                  <a:rect l="l" t="t" r="r" b="b"/>
                  <a:pathLst>
                    <a:path w="149" h="154" extrusionOk="0">
                      <a:moveTo>
                        <a:pt x="59" y="32"/>
                      </a:moveTo>
                      <a:lnTo>
                        <a:pt x="15" y="0"/>
                      </a:lnTo>
                      <a:lnTo>
                        <a:pt x="0" y="2"/>
                      </a:lnTo>
                      <a:lnTo>
                        <a:pt x="0" y="151"/>
                      </a:lnTo>
                      <a:lnTo>
                        <a:pt x="149" y="154"/>
                      </a:lnTo>
                      <a:lnTo>
                        <a:pt x="59" y="3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3" name="Google Shape;463;p9"/>
                <p:cNvSpPr/>
                <p:nvPr/>
              </p:nvSpPr>
              <p:spPr>
                <a:xfrm>
                  <a:off x="14630300" y="-2636675"/>
                  <a:ext cx="615850" cy="1044250"/>
                </a:xfrm>
                <a:custGeom>
                  <a:avLst/>
                  <a:gdLst/>
                  <a:ahLst/>
                  <a:cxnLst/>
                  <a:rect l="l" t="t" r="r" b="b"/>
                  <a:pathLst>
                    <a:path w="46" h="78" extrusionOk="0">
                      <a:moveTo>
                        <a:pt x="45" y="0"/>
                      </a:moveTo>
                      <a:lnTo>
                        <a:pt x="0" y="62"/>
                      </a:lnTo>
                      <a:lnTo>
                        <a:pt x="18" y="78"/>
                      </a:lnTo>
                      <a:lnTo>
                        <a:pt x="35" y="61"/>
                      </a:lnTo>
                      <a:lnTo>
                        <a:pt x="46" y="72"/>
                      </a:lnTo>
                      <a:lnTo>
                        <a:pt x="45" y="0"/>
                      </a:lnTo>
                      <a:lnTo>
                        <a:pt x="45"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4" name="Google Shape;464;p9"/>
                <p:cNvSpPr/>
                <p:nvPr/>
              </p:nvSpPr>
              <p:spPr>
                <a:xfrm>
                  <a:off x="15228250" y="-2636675"/>
                  <a:ext cx="821175" cy="1178150"/>
                </a:xfrm>
                <a:custGeom>
                  <a:avLst/>
                  <a:gdLst/>
                  <a:ahLst/>
                  <a:cxnLst/>
                  <a:rect l="l" t="t" r="r" b="b"/>
                  <a:pathLst>
                    <a:path w="61" h="88" extrusionOk="0">
                      <a:moveTo>
                        <a:pt x="0" y="0"/>
                      </a:moveTo>
                      <a:lnTo>
                        <a:pt x="1" y="72"/>
                      </a:lnTo>
                      <a:lnTo>
                        <a:pt x="14" y="88"/>
                      </a:lnTo>
                      <a:lnTo>
                        <a:pt x="34" y="63"/>
                      </a:lnTo>
                      <a:lnTo>
                        <a:pt x="61" y="81"/>
                      </a:lnTo>
                      <a:lnTo>
                        <a:pt x="32" y="42"/>
                      </a:ln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65" name="Google Shape;465;p9"/>
              <p:cNvGrpSpPr/>
              <p:nvPr/>
            </p:nvGrpSpPr>
            <p:grpSpPr>
              <a:xfrm>
                <a:off x="11122600" y="-1993425"/>
                <a:ext cx="3651100" cy="2061125"/>
                <a:chOff x="9462475" y="-2014150"/>
                <a:chExt cx="3651100" cy="2061125"/>
              </a:xfrm>
            </p:grpSpPr>
            <p:sp>
              <p:nvSpPr>
                <p:cNvPr id="466" name="Google Shape;466;p9"/>
                <p:cNvSpPr/>
                <p:nvPr/>
              </p:nvSpPr>
              <p:spPr>
                <a:xfrm>
                  <a:off x="9462475" y="-1706225"/>
                  <a:ext cx="2035000" cy="1753200"/>
                </a:xfrm>
                <a:custGeom>
                  <a:avLst/>
                  <a:gdLst/>
                  <a:ahLst/>
                  <a:cxnLst/>
                  <a:rect l="l" t="t" r="r" b="b"/>
                  <a:pathLst>
                    <a:path w="152" h="132" extrusionOk="0">
                      <a:moveTo>
                        <a:pt x="142" y="0"/>
                      </a:moveTo>
                      <a:lnTo>
                        <a:pt x="126" y="7"/>
                      </a:lnTo>
                      <a:lnTo>
                        <a:pt x="0" y="132"/>
                      </a:lnTo>
                      <a:lnTo>
                        <a:pt x="152" y="129"/>
                      </a:lnTo>
                      <a:lnTo>
                        <a:pt x="152" y="3"/>
                      </a:lnTo>
                      <a:lnTo>
                        <a:pt x="142"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7" name="Google Shape;467;p9"/>
                <p:cNvSpPr/>
                <p:nvPr/>
              </p:nvSpPr>
              <p:spPr>
                <a:xfrm>
                  <a:off x="11471375" y="-1679450"/>
                  <a:ext cx="1642200" cy="1713675"/>
                </a:xfrm>
                <a:custGeom>
                  <a:avLst/>
                  <a:gdLst/>
                  <a:ahLst/>
                  <a:cxnLst/>
                  <a:rect l="l" t="t" r="r" b="b"/>
                  <a:pathLst>
                    <a:path w="124" h="128" extrusionOk="0">
                      <a:moveTo>
                        <a:pt x="41" y="23"/>
                      </a:moveTo>
                      <a:lnTo>
                        <a:pt x="21" y="9"/>
                      </a:lnTo>
                      <a:lnTo>
                        <a:pt x="7" y="0"/>
                      </a:lnTo>
                      <a:lnTo>
                        <a:pt x="0" y="0"/>
                      </a:lnTo>
                      <a:lnTo>
                        <a:pt x="0" y="126"/>
                      </a:lnTo>
                      <a:lnTo>
                        <a:pt x="124" y="128"/>
                      </a:lnTo>
                      <a:lnTo>
                        <a:pt x="41" y="2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8" name="Google Shape;468;p9"/>
                <p:cNvSpPr/>
                <p:nvPr/>
              </p:nvSpPr>
              <p:spPr>
                <a:xfrm>
                  <a:off x="10948575" y="-2014150"/>
                  <a:ext cx="563325" cy="642150"/>
                </a:xfrm>
                <a:custGeom>
                  <a:avLst/>
                  <a:gdLst/>
                  <a:ahLst/>
                  <a:cxnLst/>
                  <a:rect l="l" t="t" r="r" b="b"/>
                  <a:pathLst>
                    <a:path w="41" h="47" extrusionOk="0">
                      <a:moveTo>
                        <a:pt x="0" y="44"/>
                      </a:moveTo>
                      <a:lnTo>
                        <a:pt x="30" y="37"/>
                      </a:lnTo>
                      <a:lnTo>
                        <a:pt x="41" y="47"/>
                      </a:lnTo>
                      <a:lnTo>
                        <a:pt x="41" y="0"/>
                      </a:lnTo>
                      <a:lnTo>
                        <a:pt x="0" y="44"/>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9" name="Google Shape;469;p9"/>
                <p:cNvSpPr/>
                <p:nvPr/>
              </p:nvSpPr>
              <p:spPr>
                <a:xfrm>
                  <a:off x="11497475" y="-2014150"/>
                  <a:ext cx="575700" cy="709575"/>
                </a:xfrm>
                <a:custGeom>
                  <a:avLst/>
                  <a:gdLst/>
                  <a:ahLst/>
                  <a:cxnLst/>
                  <a:rect l="l" t="t" r="r" b="b"/>
                  <a:pathLst>
                    <a:path w="43" h="53" extrusionOk="0">
                      <a:moveTo>
                        <a:pt x="0" y="0"/>
                      </a:moveTo>
                      <a:lnTo>
                        <a:pt x="0" y="0"/>
                      </a:lnTo>
                      <a:lnTo>
                        <a:pt x="0" y="47"/>
                      </a:lnTo>
                      <a:lnTo>
                        <a:pt x="4" y="51"/>
                      </a:lnTo>
                      <a:lnTo>
                        <a:pt x="18" y="38"/>
                      </a:lnTo>
                      <a:lnTo>
                        <a:pt x="43" y="53"/>
                      </a:ln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0" name="Google Shape;470;p9"/>
              <p:cNvSpPr/>
              <p:nvPr/>
            </p:nvSpPr>
            <p:spPr>
              <a:xfrm>
                <a:off x="11122600" y="-63325"/>
                <a:ext cx="6118500" cy="1491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471" name="Google Shape;471;p9"/>
            <p:cNvGrpSpPr/>
            <p:nvPr/>
          </p:nvGrpSpPr>
          <p:grpSpPr>
            <a:xfrm>
              <a:off x="7751215" y="307514"/>
              <a:ext cx="1174752" cy="522710"/>
              <a:chOff x="11122600" y="-2636675"/>
              <a:chExt cx="6118500" cy="2722450"/>
            </a:xfrm>
          </p:grpSpPr>
          <p:grpSp>
            <p:nvGrpSpPr>
              <p:cNvPr id="472" name="Google Shape;472;p9"/>
              <p:cNvGrpSpPr/>
              <p:nvPr/>
            </p:nvGrpSpPr>
            <p:grpSpPr>
              <a:xfrm>
                <a:off x="13157600" y="-2636675"/>
                <a:ext cx="4083375" cy="2704375"/>
                <a:chOff x="13157600" y="-2636675"/>
                <a:chExt cx="4083375" cy="2704375"/>
              </a:xfrm>
            </p:grpSpPr>
            <p:sp>
              <p:nvSpPr>
                <p:cNvPr id="473" name="Google Shape;473;p9"/>
                <p:cNvSpPr/>
                <p:nvPr/>
              </p:nvSpPr>
              <p:spPr>
                <a:xfrm>
                  <a:off x="13157600" y="-1980675"/>
                  <a:ext cx="2115300" cy="2048375"/>
                </a:xfrm>
                <a:custGeom>
                  <a:avLst/>
                  <a:gdLst/>
                  <a:ahLst/>
                  <a:cxnLst/>
                  <a:rect l="l" t="t" r="r" b="b"/>
                  <a:pathLst>
                    <a:path w="156" h="153" extrusionOk="0">
                      <a:moveTo>
                        <a:pt x="145" y="1"/>
                      </a:moveTo>
                      <a:lnTo>
                        <a:pt x="121" y="16"/>
                      </a:lnTo>
                      <a:lnTo>
                        <a:pt x="115" y="6"/>
                      </a:lnTo>
                      <a:lnTo>
                        <a:pt x="0" y="153"/>
                      </a:lnTo>
                      <a:lnTo>
                        <a:pt x="156" y="149"/>
                      </a:lnTo>
                      <a:lnTo>
                        <a:pt x="156" y="0"/>
                      </a:lnTo>
                      <a:lnTo>
                        <a:pt x="145" y="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4" name="Google Shape;474;p9"/>
                <p:cNvSpPr/>
                <p:nvPr/>
              </p:nvSpPr>
              <p:spPr>
                <a:xfrm>
                  <a:off x="15246144" y="-2007445"/>
                  <a:ext cx="1994831" cy="2061769"/>
                </a:xfrm>
                <a:custGeom>
                  <a:avLst/>
                  <a:gdLst/>
                  <a:ahLst/>
                  <a:cxnLst/>
                  <a:rect l="l" t="t" r="r" b="b"/>
                  <a:pathLst>
                    <a:path w="149" h="154" extrusionOk="0">
                      <a:moveTo>
                        <a:pt x="59" y="32"/>
                      </a:moveTo>
                      <a:lnTo>
                        <a:pt x="15" y="0"/>
                      </a:lnTo>
                      <a:lnTo>
                        <a:pt x="0" y="2"/>
                      </a:lnTo>
                      <a:lnTo>
                        <a:pt x="0" y="151"/>
                      </a:lnTo>
                      <a:lnTo>
                        <a:pt x="149" y="154"/>
                      </a:lnTo>
                      <a:lnTo>
                        <a:pt x="59" y="32"/>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5" name="Google Shape;475;p9"/>
                <p:cNvSpPr/>
                <p:nvPr/>
              </p:nvSpPr>
              <p:spPr>
                <a:xfrm>
                  <a:off x="14630300" y="-2636675"/>
                  <a:ext cx="615850" cy="1044250"/>
                </a:xfrm>
                <a:custGeom>
                  <a:avLst/>
                  <a:gdLst/>
                  <a:ahLst/>
                  <a:cxnLst/>
                  <a:rect l="l" t="t" r="r" b="b"/>
                  <a:pathLst>
                    <a:path w="46" h="78" extrusionOk="0">
                      <a:moveTo>
                        <a:pt x="45" y="0"/>
                      </a:moveTo>
                      <a:lnTo>
                        <a:pt x="0" y="62"/>
                      </a:lnTo>
                      <a:lnTo>
                        <a:pt x="18" y="78"/>
                      </a:lnTo>
                      <a:lnTo>
                        <a:pt x="35" y="61"/>
                      </a:lnTo>
                      <a:lnTo>
                        <a:pt x="46" y="72"/>
                      </a:lnTo>
                      <a:lnTo>
                        <a:pt x="45" y="0"/>
                      </a:lnTo>
                      <a:lnTo>
                        <a:pt x="45"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6" name="Google Shape;476;p9"/>
                <p:cNvSpPr/>
                <p:nvPr/>
              </p:nvSpPr>
              <p:spPr>
                <a:xfrm>
                  <a:off x="15228250" y="-2636675"/>
                  <a:ext cx="821175" cy="1178150"/>
                </a:xfrm>
                <a:custGeom>
                  <a:avLst/>
                  <a:gdLst/>
                  <a:ahLst/>
                  <a:cxnLst/>
                  <a:rect l="l" t="t" r="r" b="b"/>
                  <a:pathLst>
                    <a:path w="61" h="88" extrusionOk="0">
                      <a:moveTo>
                        <a:pt x="0" y="0"/>
                      </a:moveTo>
                      <a:lnTo>
                        <a:pt x="1" y="72"/>
                      </a:lnTo>
                      <a:lnTo>
                        <a:pt x="14" y="88"/>
                      </a:lnTo>
                      <a:lnTo>
                        <a:pt x="34" y="63"/>
                      </a:lnTo>
                      <a:lnTo>
                        <a:pt x="61" y="81"/>
                      </a:lnTo>
                      <a:lnTo>
                        <a:pt x="32" y="42"/>
                      </a:ln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77" name="Google Shape;477;p9"/>
              <p:cNvGrpSpPr/>
              <p:nvPr/>
            </p:nvGrpSpPr>
            <p:grpSpPr>
              <a:xfrm>
                <a:off x="11122600" y="-1993425"/>
                <a:ext cx="3651100" cy="2061125"/>
                <a:chOff x="9462475" y="-2014150"/>
                <a:chExt cx="3651100" cy="2061125"/>
              </a:xfrm>
            </p:grpSpPr>
            <p:sp>
              <p:nvSpPr>
                <p:cNvPr id="478" name="Google Shape;478;p9"/>
                <p:cNvSpPr/>
                <p:nvPr/>
              </p:nvSpPr>
              <p:spPr>
                <a:xfrm>
                  <a:off x="9462475" y="-1706225"/>
                  <a:ext cx="2035000" cy="1753200"/>
                </a:xfrm>
                <a:custGeom>
                  <a:avLst/>
                  <a:gdLst/>
                  <a:ahLst/>
                  <a:cxnLst/>
                  <a:rect l="l" t="t" r="r" b="b"/>
                  <a:pathLst>
                    <a:path w="152" h="132" extrusionOk="0">
                      <a:moveTo>
                        <a:pt x="142" y="0"/>
                      </a:moveTo>
                      <a:lnTo>
                        <a:pt x="126" y="7"/>
                      </a:lnTo>
                      <a:lnTo>
                        <a:pt x="0" y="132"/>
                      </a:lnTo>
                      <a:lnTo>
                        <a:pt x="152" y="129"/>
                      </a:lnTo>
                      <a:lnTo>
                        <a:pt x="152" y="3"/>
                      </a:lnTo>
                      <a:lnTo>
                        <a:pt x="142"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9" name="Google Shape;479;p9"/>
                <p:cNvSpPr/>
                <p:nvPr/>
              </p:nvSpPr>
              <p:spPr>
                <a:xfrm>
                  <a:off x="11471375" y="-1679450"/>
                  <a:ext cx="1642200" cy="1713675"/>
                </a:xfrm>
                <a:custGeom>
                  <a:avLst/>
                  <a:gdLst/>
                  <a:ahLst/>
                  <a:cxnLst/>
                  <a:rect l="l" t="t" r="r" b="b"/>
                  <a:pathLst>
                    <a:path w="124" h="128" extrusionOk="0">
                      <a:moveTo>
                        <a:pt x="41" y="23"/>
                      </a:moveTo>
                      <a:lnTo>
                        <a:pt x="21" y="9"/>
                      </a:lnTo>
                      <a:lnTo>
                        <a:pt x="7" y="0"/>
                      </a:lnTo>
                      <a:lnTo>
                        <a:pt x="0" y="0"/>
                      </a:lnTo>
                      <a:lnTo>
                        <a:pt x="0" y="126"/>
                      </a:lnTo>
                      <a:lnTo>
                        <a:pt x="124" y="128"/>
                      </a:lnTo>
                      <a:lnTo>
                        <a:pt x="41" y="2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0" name="Google Shape;480;p9"/>
                <p:cNvSpPr/>
                <p:nvPr/>
              </p:nvSpPr>
              <p:spPr>
                <a:xfrm>
                  <a:off x="10948575" y="-2014150"/>
                  <a:ext cx="563325" cy="642150"/>
                </a:xfrm>
                <a:custGeom>
                  <a:avLst/>
                  <a:gdLst/>
                  <a:ahLst/>
                  <a:cxnLst/>
                  <a:rect l="l" t="t" r="r" b="b"/>
                  <a:pathLst>
                    <a:path w="41" h="47" extrusionOk="0">
                      <a:moveTo>
                        <a:pt x="0" y="44"/>
                      </a:moveTo>
                      <a:lnTo>
                        <a:pt x="30" y="37"/>
                      </a:lnTo>
                      <a:lnTo>
                        <a:pt x="41" y="47"/>
                      </a:lnTo>
                      <a:lnTo>
                        <a:pt x="41" y="0"/>
                      </a:lnTo>
                      <a:lnTo>
                        <a:pt x="0" y="44"/>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1" name="Google Shape;481;p9"/>
                <p:cNvSpPr/>
                <p:nvPr/>
              </p:nvSpPr>
              <p:spPr>
                <a:xfrm>
                  <a:off x="11497475" y="-2014150"/>
                  <a:ext cx="575700" cy="709575"/>
                </a:xfrm>
                <a:custGeom>
                  <a:avLst/>
                  <a:gdLst/>
                  <a:ahLst/>
                  <a:cxnLst/>
                  <a:rect l="l" t="t" r="r" b="b"/>
                  <a:pathLst>
                    <a:path w="43" h="53" extrusionOk="0">
                      <a:moveTo>
                        <a:pt x="0" y="0"/>
                      </a:moveTo>
                      <a:lnTo>
                        <a:pt x="0" y="0"/>
                      </a:lnTo>
                      <a:lnTo>
                        <a:pt x="0" y="47"/>
                      </a:lnTo>
                      <a:lnTo>
                        <a:pt x="4" y="51"/>
                      </a:lnTo>
                      <a:lnTo>
                        <a:pt x="18" y="38"/>
                      </a:lnTo>
                      <a:lnTo>
                        <a:pt x="43" y="53"/>
                      </a:lnTo>
                      <a:lnTo>
                        <a:pt x="0" y="0"/>
                      </a:ln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82" name="Google Shape;482;p9"/>
              <p:cNvSpPr/>
              <p:nvPr/>
            </p:nvSpPr>
            <p:spPr>
              <a:xfrm>
                <a:off x="11122600" y="-63325"/>
                <a:ext cx="6118500" cy="1491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483" name="Google Shape;483;p9"/>
          <p:cNvGrpSpPr/>
          <p:nvPr/>
        </p:nvGrpSpPr>
        <p:grpSpPr>
          <a:xfrm flipH="1">
            <a:off x="8383263" y="1624852"/>
            <a:ext cx="542700" cy="686868"/>
            <a:chOff x="1091485" y="3609090"/>
            <a:chExt cx="542700" cy="686868"/>
          </a:xfrm>
        </p:grpSpPr>
        <p:sp>
          <p:nvSpPr>
            <p:cNvPr id="484" name="Google Shape;484;p9"/>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5" name="Google Shape;485;p9"/>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6" name="Google Shape;486;p9"/>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7" name="Google Shape;487;p9"/>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8" name="Google Shape;488;p9"/>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9" name="Google Shape;489;p9"/>
            <p:cNvSpPr/>
            <p:nvPr/>
          </p:nvSpPr>
          <p:spPr>
            <a:xfrm>
              <a:off x="1091485" y="3878091"/>
              <a:ext cx="542700" cy="94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90" name="Google Shape;490;p9"/>
          <p:cNvGrpSpPr/>
          <p:nvPr/>
        </p:nvGrpSpPr>
        <p:grpSpPr>
          <a:xfrm>
            <a:off x="7911949" y="4190056"/>
            <a:ext cx="1194216" cy="1098899"/>
            <a:chOff x="8057487" y="4254331"/>
            <a:chExt cx="1194216" cy="1098899"/>
          </a:xfrm>
        </p:grpSpPr>
        <p:grpSp>
          <p:nvGrpSpPr>
            <p:cNvPr id="491" name="Google Shape;491;p9"/>
            <p:cNvGrpSpPr/>
            <p:nvPr/>
          </p:nvGrpSpPr>
          <p:grpSpPr>
            <a:xfrm>
              <a:off x="8057487" y="4430368"/>
              <a:ext cx="431841" cy="629087"/>
              <a:chOff x="5952000" y="654075"/>
              <a:chExt cx="659400" cy="960585"/>
            </a:xfrm>
          </p:grpSpPr>
          <p:sp>
            <p:nvSpPr>
              <p:cNvPr id="492" name="Google Shape;492;p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93" name="Google Shape;493;p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494" name="Google Shape;494;p9"/>
            <p:cNvGrpSpPr/>
            <p:nvPr/>
          </p:nvGrpSpPr>
          <p:grpSpPr>
            <a:xfrm>
              <a:off x="8448287" y="4283943"/>
              <a:ext cx="431841" cy="629087"/>
              <a:chOff x="5952000" y="654075"/>
              <a:chExt cx="659400" cy="960585"/>
            </a:xfrm>
          </p:grpSpPr>
          <p:sp>
            <p:nvSpPr>
              <p:cNvPr id="495" name="Google Shape;495;p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96" name="Google Shape;496;p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497" name="Google Shape;497;p9"/>
            <p:cNvGrpSpPr/>
            <p:nvPr/>
          </p:nvGrpSpPr>
          <p:grpSpPr>
            <a:xfrm>
              <a:off x="8819862" y="4254331"/>
              <a:ext cx="431841" cy="629087"/>
              <a:chOff x="5952000" y="654075"/>
              <a:chExt cx="659400" cy="960585"/>
            </a:xfrm>
          </p:grpSpPr>
          <p:sp>
            <p:nvSpPr>
              <p:cNvPr id="498" name="Google Shape;498;p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499" name="Google Shape;499;p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nvGrpSpPr>
            <p:cNvPr id="500" name="Google Shape;500;p9"/>
            <p:cNvGrpSpPr/>
            <p:nvPr/>
          </p:nvGrpSpPr>
          <p:grpSpPr>
            <a:xfrm>
              <a:off x="8654762" y="4724143"/>
              <a:ext cx="431841" cy="629087"/>
              <a:chOff x="5952000" y="654075"/>
              <a:chExt cx="659400" cy="960585"/>
            </a:xfrm>
          </p:grpSpPr>
          <p:sp>
            <p:nvSpPr>
              <p:cNvPr id="501" name="Google Shape;501;p9"/>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502" name="Google Shape;502;p9"/>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grpSp>
      </p:grpSp>
      <p:grpSp>
        <p:nvGrpSpPr>
          <p:cNvPr id="503" name="Google Shape;503;p9"/>
          <p:cNvGrpSpPr/>
          <p:nvPr/>
        </p:nvGrpSpPr>
        <p:grpSpPr>
          <a:xfrm>
            <a:off x="3282160" y="4096784"/>
            <a:ext cx="3883899" cy="944173"/>
            <a:chOff x="3691148" y="4208972"/>
            <a:chExt cx="3883899" cy="944173"/>
          </a:xfrm>
        </p:grpSpPr>
        <p:grpSp>
          <p:nvGrpSpPr>
            <p:cNvPr id="504" name="Google Shape;504;p9"/>
            <p:cNvGrpSpPr/>
            <p:nvPr/>
          </p:nvGrpSpPr>
          <p:grpSpPr>
            <a:xfrm flipH="1">
              <a:off x="6368210" y="5072085"/>
              <a:ext cx="101899" cy="78740"/>
              <a:chOff x="-900303" y="4211560"/>
              <a:chExt cx="101899" cy="78740"/>
            </a:xfrm>
          </p:grpSpPr>
          <p:sp>
            <p:nvSpPr>
              <p:cNvPr id="505" name="Google Shape;505;p9"/>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6" name="Google Shape;506;p9"/>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7" name="Google Shape;507;p9"/>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08" name="Google Shape;508;p9"/>
            <p:cNvGrpSpPr/>
            <p:nvPr/>
          </p:nvGrpSpPr>
          <p:grpSpPr>
            <a:xfrm flipH="1">
              <a:off x="5643327" y="4945317"/>
              <a:ext cx="50950" cy="69477"/>
              <a:chOff x="-400070" y="4702530"/>
              <a:chExt cx="50950" cy="69477"/>
            </a:xfrm>
          </p:grpSpPr>
          <p:sp>
            <p:nvSpPr>
              <p:cNvPr id="509" name="Google Shape;509;p9"/>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0" name="Google Shape;510;p9"/>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11" name="Google Shape;511;p9"/>
            <p:cNvGrpSpPr/>
            <p:nvPr/>
          </p:nvGrpSpPr>
          <p:grpSpPr>
            <a:xfrm flipH="1">
              <a:off x="7343473" y="4899005"/>
              <a:ext cx="115795" cy="69477"/>
              <a:chOff x="-1400536" y="4600630"/>
              <a:chExt cx="115795" cy="69477"/>
            </a:xfrm>
          </p:grpSpPr>
          <p:sp>
            <p:nvSpPr>
              <p:cNvPr id="512" name="Google Shape;512;p9"/>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3" name="Google Shape;513;p9"/>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4" name="Google Shape;514;p9"/>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15" name="Google Shape;515;p9"/>
            <p:cNvGrpSpPr/>
            <p:nvPr/>
          </p:nvGrpSpPr>
          <p:grpSpPr>
            <a:xfrm flipH="1">
              <a:off x="5004384" y="4852666"/>
              <a:ext cx="101899" cy="101899"/>
              <a:chOff x="81636" y="4369041"/>
              <a:chExt cx="101899" cy="101899"/>
            </a:xfrm>
          </p:grpSpPr>
          <p:sp>
            <p:nvSpPr>
              <p:cNvPr id="516" name="Google Shape;516;p9"/>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7" name="Google Shape;517;p9"/>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8" name="Google Shape;518;p9"/>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19" name="Google Shape;519;p9"/>
            <p:cNvGrpSpPr/>
            <p:nvPr/>
          </p:nvGrpSpPr>
          <p:grpSpPr>
            <a:xfrm flipH="1">
              <a:off x="4511215" y="5055877"/>
              <a:ext cx="55581" cy="97268"/>
              <a:chOff x="294699" y="4572840"/>
              <a:chExt cx="55581" cy="97268"/>
            </a:xfrm>
          </p:grpSpPr>
          <p:sp>
            <p:nvSpPr>
              <p:cNvPr id="520" name="Google Shape;520;p9"/>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1" name="Google Shape;521;p9"/>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22" name="Google Shape;522;p9"/>
            <p:cNvGrpSpPr/>
            <p:nvPr/>
          </p:nvGrpSpPr>
          <p:grpSpPr>
            <a:xfrm flipH="1">
              <a:off x="6998072" y="4875427"/>
              <a:ext cx="106531" cy="111163"/>
              <a:chOff x="-571446" y="5434352"/>
              <a:chExt cx="106531" cy="111163"/>
            </a:xfrm>
          </p:grpSpPr>
          <p:sp>
            <p:nvSpPr>
              <p:cNvPr id="523" name="Google Shape;523;p9"/>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4" name="Google Shape;524;p9"/>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5" name="Google Shape;525;p9"/>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26" name="Google Shape;526;p9"/>
            <p:cNvGrpSpPr/>
            <p:nvPr/>
          </p:nvGrpSpPr>
          <p:grpSpPr>
            <a:xfrm flipH="1">
              <a:off x="6105338" y="4716646"/>
              <a:ext cx="60213" cy="83372"/>
              <a:chOff x="-877144" y="4790534"/>
              <a:chExt cx="60213" cy="83372"/>
            </a:xfrm>
          </p:grpSpPr>
          <p:sp>
            <p:nvSpPr>
              <p:cNvPr id="527" name="Google Shape;527;p9"/>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8" name="Google Shape;528;p9"/>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29" name="Google Shape;529;p9"/>
            <p:cNvGrpSpPr/>
            <p:nvPr/>
          </p:nvGrpSpPr>
          <p:grpSpPr>
            <a:xfrm flipH="1">
              <a:off x="4158326" y="4714335"/>
              <a:ext cx="115795" cy="74109"/>
              <a:chOff x="618924" y="4160610"/>
              <a:chExt cx="115795" cy="74109"/>
            </a:xfrm>
          </p:grpSpPr>
          <p:sp>
            <p:nvSpPr>
              <p:cNvPr id="530" name="Google Shape;530;p9"/>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1" name="Google Shape;531;p9"/>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2" name="Google Shape;532;p9"/>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33" name="Google Shape;533;p9"/>
            <p:cNvGrpSpPr/>
            <p:nvPr/>
          </p:nvGrpSpPr>
          <p:grpSpPr>
            <a:xfrm flipH="1">
              <a:off x="3691148" y="4800018"/>
              <a:ext cx="55581" cy="83372"/>
              <a:chOff x="1568440" y="4924855"/>
              <a:chExt cx="55581" cy="83372"/>
            </a:xfrm>
          </p:grpSpPr>
          <p:sp>
            <p:nvSpPr>
              <p:cNvPr id="534" name="Google Shape;534;p9"/>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5" name="Google Shape;535;p9"/>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36" name="Google Shape;536;p9"/>
            <p:cNvGrpSpPr/>
            <p:nvPr/>
          </p:nvGrpSpPr>
          <p:grpSpPr>
            <a:xfrm flipH="1">
              <a:off x="7505570" y="4208972"/>
              <a:ext cx="69477" cy="106531"/>
              <a:chOff x="-1437590" y="4151347"/>
              <a:chExt cx="69477" cy="106531"/>
            </a:xfrm>
          </p:grpSpPr>
          <p:sp>
            <p:nvSpPr>
              <p:cNvPr id="537" name="Google Shape;537;p9"/>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8" name="Google Shape;538;p9"/>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
        <p:nvSpPr>
          <p:cNvPr id="539" name="Google Shape;539;p9"/>
          <p:cNvSpPr/>
          <p:nvPr/>
        </p:nvSpPr>
        <p:spPr>
          <a:xfrm rot="-5400000">
            <a:off x="10256316" y="613358"/>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rtl="0">
              <a:spcBef>
                <a:spcPts val="0"/>
              </a:spcBef>
              <a:spcAft>
                <a:spcPts val="0"/>
              </a:spcAft>
              <a:buNone/>
            </a:pPr>
            <a:endParaRPr sz="1800" b="0"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0"/>
        <p:cNvGrpSpPr/>
        <p:nvPr/>
      </p:nvGrpSpPr>
      <p:grpSpPr>
        <a:xfrm>
          <a:off x="0" y="0"/>
          <a:ext cx="0" cy="0"/>
          <a:chOff x="0" y="0"/>
          <a:chExt cx="0" cy="0"/>
        </a:xfrm>
      </p:grpSpPr>
      <p:sp>
        <p:nvSpPr>
          <p:cNvPr id="541" name="Google Shape;541;p10"/>
          <p:cNvSpPr>
            <a:spLocks noGrp="1"/>
          </p:cNvSpPr>
          <p:nvPr>
            <p:ph type="pic" idx="2"/>
          </p:nvPr>
        </p:nvSpPr>
        <p:spPr>
          <a:xfrm>
            <a:off x="0" y="0"/>
            <a:ext cx="9144000" cy="5143500"/>
          </a:xfrm>
          <a:prstGeom prst="rect">
            <a:avLst/>
          </a:prstGeom>
          <a:noFill/>
          <a:ln>
            <a:noFill/>
          </a:ln>
        </p:spPr>
      </p:sp>
      <p:sp>
        <p:nvSpPr>
          <p:cNvPr id="542" name="Google Shape;542;p10"/>
          <p:cNvSpPr txBox="1">
            <a:spLocks noGrp="1"/>
          </p:cNvSpPr>
          <p:nvPr>
            <p:ph type="title"/>
          </p:nvPr>
        </p:nvSpPr>
        <p:spPr>
          <a:xfrm>
            <a:off x="713225" y="3593875"/>
            <a:ext cx="3226800" cy="975000"/>
          </a:xfrm>
          <a:prstGeom prst="rect">
            <a:avLst/>
          </a:prstGeom>
          <a:solidFill>
            <a:schemeClr val="accent2"/>
          </a:solidFill>
          <a:ln>
            <a:noFill/>
          </a:ln>
        </p:spPr>
        <p:txBody>
          <a:bodyPr spcFirstLastPara="1" wrap="square" lIns="91425" tIns="91425" rIns="91425" bIns="91425" anchor="ctr" anchorCtr="0">
            <a:noAutofit/>
          </a:bodyPr>
          <a:lstStyle>
            <a:lvl1pPr lvl="0" algn="ctr" rtl="0">
              <a:spcBef>
                <a:spcPts val="0"/>
              </a:spcBef>
              <a:spcAft>
                <a:spcPts val="0"/>
              </a:spcAft>
              <a:buClr>
                <a:schemeClr val="lt1"/>
              </a:buClr>
              <a:buSzPts val="25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500"/>
              <a:buFont typeface="Asap"/>
              <a:buNone/>
              <a:defRPr sz="2500" b="1">
                <a:solidFill>
                  <a:schemeClr val="dk1"/>
                </a:solidFill>
                <a:latin typeface="Asap"/>
                <a:ea typeface="Asap"/>
                <a:cs typeface="Asap"/>
                <a:sym typeface="Asap"/>
              </a:defRPr>
            </a:lvl1pPr>
            <a:lvl2pPr lvl="1"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2pPr>
            <a:lvl3pPr lvl="2"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3pPr>
            <a:lvl4pPr lvl="3"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4pPr>
            <a:lvl5pPr lvl="4"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5pPr>
            <a:lvl6pPr lvl="5"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6pPr>
            <a:lvl7pPr lvl="6"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7pPr>
            <a:lvl8pPr lvl="7"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8pPr>
            <a:lvl9pPr lvl="8" rtl="0">
              <a:spcBef>
                <a:spcPts val="0"/>
              </a:spcBef>
              <a:spcAft>
                <a:spcPts val="0"/>
              </a:spcAft>
              <a:buClr>
                <a:schemeClr val="dk1"/>
              </a:buClr>
              <a:buSzPts val="3500"/>
              <a:buFont typeface="Asap"/>
              <a:buNone/>
              <a:defRPr sz="3500">
                <a:solidFill>
                  <a:schemeClr val="dk1"/>
                </a:solidFill>
                <a:latin typeface="Asap"/>
                <a:ea typeface="Asap"/>
                <a:cs typeface="Asap"/>
                <a:sym typeface="Asap"/>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1pPr>
            <a:lvl2pPr marL="914400" lvl="1"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2pPr>
            <a:lvl3pPr marL="1371600" lvl="2"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3pPr>
            <a:lvl4pPr marL="1828800" lvl="3"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4pPr>
            <a:lvl5pPr marL="2286000" lvl="4"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5pPr>
            <a:lvl6pPr marL="2743200" lvl="5"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6pPr>
            <a:lvl7pPr marL="3200400" lvl="6"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7pPr>
            <a:lvl8pPr marL="3657600" lvl="7"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8pPr>
            <a:lvl9pPr marL="4114800" lvl="8" indent="-317500">
              <a:lnSpc>
                <a:spcPct val="100000"/>
              </a:lnSpc>
              <a:spcBef>
                <a:spcPts val="1600"/>
              </a:spcBef>
              <a:spcAft>
                <a:spcPts val="1600"/>
              </a:spcAft>
              <a:buClr>
                <a:schemeClr val="dk1"/>
              </a:buClr>
              <a:buSzPts val="1400"/>
              <a:buFont typeface="Inter"/>
              <a:buChar char="■"/>
              <a:defRPr>
                <a:solidFill>
                  <a:schemeClr val="dk1"/>
                </a:solidFill>
                <a:latin typeface="Inter"/>
                <a:ea typeface="Inter"/>
                <a:cs typeface="Inter"/>
                <a:sym typeface="Inter"/>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1" r:id="rId23"/>
    <p:sldLayoutId id="2147483672" r:id="rId24"/>
    <p:sldLayoutId id="2147483673" r:id="rId25"/>
    <p:sldLayoutId id="2147483674" r:id="rId26"/>
    <p:sldLayoutId id="2147483675" r:id="rId27"/>
    <p:sldLayoutId id="2147483676" r:id="rId28"/>
    <p:sldLayoutId id="2147483677" r:id="rId29"/>
    <p:sldLayoutId id="2147483681" r:id="rId30"/>
    <p:sldLayoutId id="2147483682" r:id="rId3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s://docs.google.com/spreadsheets/d/13dWiWdgnm-rNWB7udwBGBevr3viuBdimRW1YWs95CmM/copy"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hyperlink" Target="https://docs.google.com/spreadsheets/d/13dWiWdgnm-rNWB7udwBGBevr3viuBdimRW1YWs95CmM/copy" TargetMode="External"/><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03"/>
        <p:cNvGrpSpPr/>
        <p:nvPr/>
      </p:nvGrpSpPr>
      <p:grpSpPr>
        <a:xfrm>
          <a:off x="0" y="0"/>
          <a:ext cx="0" cy="0"/>
          <a:chOff x="0" y="0"/>
          <a:chExt cx="0" cy="0"/>
        </a:xfrm>
      </p:grpSpPr>
      <p:sp>
        <p:nvSpPr>
          <p:cNvPr id="2204" name="Google Shape;2204;p35"/>
          <p:cNvSpPr txBox="1">
            <a:spLocks noGrp="1"/>
          </p:cNvSpPr>
          <p:nvPr>
            <p:ph type="ctrTitle"/>
          </p:nvPr>
        </p:nvSpPr>
        <p:spPr>
          <a:xfrm>
            <a:off x="2288147" y="2678187"/>
            <a:ext cx="3846921" cy="694668"/>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700000000000000" pitchFamily="2" charset="-78"/>
              </a:rPr>
              <a:t>تم : جوامع روستایی</a:t>
            </a:r>
            <a:endParaRPr dirty="0">
              <a:cs typeface="B Nazanin" panose="00000700000000000000" pitchFamily="2" charset="-78"/>
            </a:endParaRPr>
          </a:p>
        </p:txBody>
      </p:sp>
      <p:sp>
        <p:nvSpPr>
          <p:cNvPr id="2205" name="Google Shape;2205;p35"/>
          <p:cNvSpPr txBox="1">
            <a:spLocks noGrp="1"/>
          </p:cNvSpPr>
          <p:nvPr>
            <p:ph type="subTitle" idx="1"/>
          </p:nvPr>
        </p:nvSpPr>
        <p:spPr>
          <a:xfrm>
            <a:off x="557734" y="3963038"/>
            <a:ext cx="2393547" cy="365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ارائه شما از اینجا شروع می شود</a:t>
            </a:r>
            <a:endParaRPr dirty="0">
              <a:cs typeface="B Nazanin" panose="00000700000000000000" pitchFamily="2" charset="-78"/>
            </a:endParaRPr>
          </a:p>
        </p:txBody>
      </p:sp>
      <p:grpSp>
        <p:nvGrpSpPr>
          <p:cNvPr id="2206" name="Google Shape;2206;p35"/>
          <p:cNvGrpSpPr/>
          <p:nvPr/>
        </p:nvGrpSpPr>
        <p:grpSpPr>
          <a:xfrm>
            <a:off x="6890062" y="2771516"/>
            <a:ext cx="418930" cy="580893"/>
            <a:chOff x="10299747" y="3268474"/>
            <a:chExt cx="1988275" cy="2756966"/>
          </a:xfrm>
        </p:grpSpPr>
        <p:sp>
          <p:nvSpPr>
            <p:cNvPr id="2207" name="Google Shape;2207;p35"/>
            <p:cNvSpPr/>
            <p:nvPr/>
          </p:nvSpPr>
          <p:spPr>
            <a:xfrm>
              <a:off x="11027414" y="5431001"/>
              <a:ext cx="430451" cy="594439"/>
            </a:xfrm>
            <a:custGeom>
              <a:avLst/>
              <a:gdLst/>
              <a:ahLst/>
              <a:cxnLst/>
              <a:rect l="l" t="t" r="r" b="b"/>
              <a:pathLst>
                <a:path w="40" h="56" extrusionOk="0">
                  <a:moveTo>
                    <a:pt x="15" y="0"/>
                  </a:moveTo>
                  <a:cubicBezTo>
                    <a:pt x="15" y="1"/>
                    <a:pt x="11" y="32"/>
                    <a:pt x="11" y="32"/>
                  </a:cubicBezTo>
                  <a:cubicBezTo>
                    <a:pt x="11" y="32"/>
                    <a:pt x="0" y="41"/>
                    <a:pt x="3" y="41"/>
                  </a:cubicBezTo>
                  <a:cubicBezTo>
                    <a:pt x="5" y="40"/>
                    <a:pt x="11" y="37"/>
                    <a:pt x="11" y="37"/>
                  </a:cubicBezTo>
                  <a:cubicBezTo>
                    <a:pt x="11" y="37"/>
                    <a:pt x="25" y="56"/>
                    <a:pt x="29" y="55"/>
                  </a:cubicBezTo>
                  <a:cubicBezTo>
                    <a:pt x="32" y="55"/>
                    <a:pt x="22" y="43"/>
                    <a:pt x="22" y="43"/>
                  </a:cubicBezTo>
                  <a:cubicBezTo>
                    <a:pt x="22" y="43"/>
                    <a:pt x="36" y="52"/>
                    <a:pt x="38" y="51"/>
                  </a:cubicBezTo>
                  <a:cubicBezTo>
                    <a:pt x="40" y="50"/>
                    <a:pt x="24" y="40"/>
                    <a:pt x="24" y="40"/>
                  </a:cubicBezTo>
                  <a:cubicBezTo>
                    <a:pt x="24" y="40"/>
                    <a:pt x="33" y="43"/>
                    <a:pt x="34" y="42"/>
                  </a:cubicBezTo>
                  <a:cubicBezTo>
                    <a:pt x="36" y="41"/>
                    <a:pt x="13" y="31"/>
                    <a:pt x="13" y="31"/>
                  </a:cubicBezTo>
                  <a:cubicBezTo>
                    <a:pt x="18" y="1"/>
                    <a:pt x="18" y="1"/>
                    <a:pt x="18" y="1"/>
                  </a:cubicBezTo>
                  <a:lnTo>
                    <a:pt x="15"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08" name="Google Shape;2208;p35"/>
            <p:cNvSpPr/>
            <p:nvPr/>
          </p:nvSpPr>
          <p:spPr>
            <a:xfrm>
              <a:off x="11519358" y="5431001"/>
              <a:ext cx="399705" cy="502198"/>
            </a:xfrm>
            <a:custGeom>
              <a:avLst/>
              <a:gdLst/>
              <a:ahLst/>
              <a:cxnLst/>
              <a:rect l="l" t="t" r="r" b="b"/>
              <a:pathLst>
                <a:path w="38" h="47" extrusionOk="0">
                  <a:moveTo>
                    <a:pt x="8" y="1"/>
                  </a:moveTo>
                  <a:cubicBezTo>
                    <a:pt x="7" y="30"/>
                    <a:pt x="7" y="30"/>
                    <a:pt x="7" y="30"/>
                  </a:cubicBezTo>
                  <a:cubicBezTo>
                    <a:pt x="7" y="30"/>
                    <a:pt x="0" y="37"/>
                    <a:pt x="4" y="37"/>
                  </a:cubicBezTo>
                  <a:cubicBezTo>
                    <a:pt x="8" y="36"/>
                    <a:pt x="10" y="35"/>
                    <a:pt x="10" y="35"/>
                  </a:cubicBezTo>
                  <a:cubicBezTo>
                    <a:pt x="10" y="35"/>
                    <a:pt x="27" y="47"/>
                    <a:pt x="28" y="47"/>
                  </a:cubicBezTo>
                  <a:cubicBezTo>
                    <a:pt x="29" y="46"/>
                    <a:pt x="18" y="37"/>
                    <a:pt x="18" y="37"/>
                  </a:cubicBezTo>
                  <a:cubicBezTo>
                    <a:pt x="18" y="37"/>
                    <a:pt x="33" y="46"/>
                    <a:pt x="35" y="45"/>
                  </a:cubicBezTo>
                  <a:cubicBezTo>
                    <a:pt x="38" y="44"/>
                    <a:pt x="22" y="35"/>
                    <a:pt x="22" y="35"/>
                  </a:cubicBezTo>
                  <a:cubicBezTo>
                    <a:pt x="22" y="35"/>
                    <a:pt x="35" y="40"/>
                    <a:pt x="36" y="38"/>
                  </a:cubicBezTo>
                  <a:cubicBezTo>
                    <a:pt x="37" y="36"/>
                    <a:pt x="11" y="29"/>
                    <a:pt x="11" y="29"/>
                  </a:cubicBezTo>
                  <a:cubicBezTo>
                    <a:pt x="10" y="0"/>
                    <a:pt x="10" y="0"/>
                    <a:pt x="10" y="0"/>
                  </a:cubicBezTo>
                  <a:lnTo>
                    <a:pt x="8" y="1"/>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09" name="Google Shape;2209;p35"/>
            <p:cNvSpPr/>
            <p:nvPr/>
          </p:nvSpPr>
          <p:spPr>
            <a:xfrm>
              <a:off x="10299747" y="3586191"/>
              <a:ext cx="1937031" cy="1896055"/>
            </a:xfrm>
            <a:custGeom>
              <a:avLst/>
              <a:gdLst/>
              <a:ahLst/>
              <a:cxnLst/>
              <a:rect l="l" t="t" r="r" b="b"/>
              <a:pathLst>
                <a:path w="183" h="178" extrusionOk="0">
                  <a:moveTo>
                    <a:pt x="10" y="80"/>
                  </a:moveTo>
                  <a:cubicBezTo>
                    <a:pt x="10" y="80"/>
                    <a:pt x="17" y="87"/>
                    <a:pt x="17" y="96"/>
                  </a:cubicBezTo>
                  <a:cubicBezTo>
                    <a:pt x="18" y="105"/>
                    <a:pt x="37" y="177"/>
                    <a:pt x="100" y="178"/>
                  </a:cubicBezTo>
                  <a:cubicBezTo>
                    <a:pt x="163" y="178"/>
                    <a:pt x="178" y="123"/>
                    <a:pt x="180" y="106"/>
                  </a:cubicBezTo>
                  <a:cubicBezTo>
                    <a:pt x="183" y="89"/>
                    <a:pt x="172" y="55"/>
                    <a:pt x="172" y="45"/>
                  </a:cubicBezTo>
                  <a:cubicBezTo>
                    <a:pt x="171" y="36"/>
                    <a:pt x="174" y="21"/>
                    <a:pt x="174" y="21"/>
                  </a:cubicBezTo>
                  <a:cubicBezTo>
                    <a:pt x="180" y="13"/>
                    <a:pt x="180" y="13"/>
                    <a:pt x="180" y="13"/>
                  </a:cubicBezTo>
                  <a:cubicBezTo>
                    <a:pt x="180" y="13"/>
                    <a:pt x="179" y="5"/>
                    <a:pt x="169" y="3"/>
                  </a:cubicBezTo>
                  <a:cubicBezTo>
                    <a:pt x="158" y="0"/>
                    <a:pt x="137" y="12"/>
                    <a:pt x="128" y="38"/>
                  </a:cubicBezTo>
                  <a:cubicBezTo>
                    <a:pt x="119" y="63"/>
                    <a:pt x="116" y="78"/>
                    <a:pt x="93" y="79"/>
                  </a:cubicBezTo>
                  <a:cubicBezTo>
                    <a:pt x="70" y="81"/>
                    <a:pt x="44" y="71"/>
                    <a:pt x="31" y="61"/>
                  </a:cubicBezTo>
                  <a:cubicBezTo>
                    <a:pt x="18" y="52"/>
                    <a:pt x="10" y="52"/>
                    <a:pt x="7" y="49"/>
                  </a:cubicBezTo>
                  <a:cubicBezTo>
                    <a:pt x="4" y="45"/>
                    <a:pt x="0" y="54"/>
                    <a:pt x="0" y="59"/>
                  </a:cubicBezTo>
                  <a:cubicBezTo>
                    <a:pt x="0" y="64"/>
                    <a:pt x="2" y="64"/>
                    <a:pt x="4" y="67"/>
                  </a:cubicBezTo>
                  <a:cubicBezTo>
                    <a:pt x="5" y="69"/>
                    <a:pt x="6" y="76"/>
                    <a:pt x="10" y="8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0" name="Google Shape;2210;p35"/>
            <p:cNvSpPr/>
            <p:nvPr/>
          </p:nvSpPr>
          <p:spPr>
            <a:xfrm>
              <a:off x="11847321" y="3268474"/>
              <a:ext cx="440700" cy="430456"/>
            </a:xfrm>
            <a:custGeom>
              <a:avLst/>
              <a:gdLst/>
              <a:ahLst/>
              <a:cxnLst/>
              <a:rect l="l" t="t" r="r" b="b"/>
              <a:pathLst>
                <a:path w="41" h="40" extrusionOk="0">
                  <a:moveTo>
                    <a:pt x="3" y="23"/>
                  </a:moveTo>
                  <a:cubicBezTo>
                    <a:pt x="3" y="23"/>
                    <a:pt x="12" y="36"/>
                    <a:pt x="20" y="38"/>
                  </a:cubicBezTo>
                  <a:cubicBezTo>
                    <a:pt x="28" y="40"/>
                    <a:pt x="38" y="26"/>
                    <a:pt x="39" y="16"/>
                  </a:cubicBezTo>
                  <a:cubicBezTo>
                    <a:pt x="41" y="6"/>
                    <a:pt x="39" y="4"/>
                    <a:pt x="36" y="5"/>
                  </a:cubicBezTo>
                  <a:cubicBezTo>
                    <a:pt x="33" y="7"/>
                    <a:pt x="33" y="13"/>
                    <a:pt x="29" y="12"/>
                  </a:cubicBezTo>
                  <a:cubicBezTo>
                    <a:pt x="26" y="12"/>
                    <a:pt x="28" y="0"/>
                    <a:pt x="23" y="1"/>
                  </a:cubicBezTo>
                  <a:cubicBezTo>
                    <a:pt x="19" y="2"/>
                    <a:pt x="19" y="12"/>
                    <a:pt x="15" y="11"/>
                  </a:cubicBezTo>
                  <a:cubicBezTo>
                    <a:pt x="11" y="11"/>
                    <a:pt x="3" y="5"/>
                    <a:pt x="1" y="10"/>
                  </a:cubicBezTo>
                  <a:cubicBezTo>
                    <a:pt x="0" y="14"/>
                    <a:pt x="3" y="21"/>
                    <a:pt x="3" y="2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1" name="Google Shape;2211;p35"/>
            <p:cNvSpPr/>
            <p:nvPr/>
          </p:nvSpPr>
          <p:spPr>
            <a:xfrm>
              <a:off x="12011303" y="3801419"/>
              <a:ext cx="215226" cy="358713"/>
            </a:xfrm>
            <a:custGeom>
              <a:avLst/>
              <a:gdLst/>
              <a:ahLst/>
              <a:cxnLst/>
              <a:rect l="l" t="t" r="r" b="b"/>
              <a:pathLst>
                <a:path w="21" h="34" extrusionOk="0">
                  <a:moveTo>
                    <a:pt x="9" y="1"/>
                  </a:moveTo>
                  <a:cubicBezTo>
                    <a:pt x="9" y="1"/>
                    <a:pt x="0" y="32"/>
                    <a:pt x="11" y="33"/>
                  </a:cubicBezTo>
                  <a:cubicBezTo>
                    <a:pt x="21" y="34"/>
                    <a:pt x="20" y="12"/>
                    <a:pt x="18" y="3"/>
                  </a:cubicBezTo>
                  <a:cubicBezTo>
                    <a:pt x="15" y="0"/>
                    <a:pt x="15" y="0"/>
                    <a:pt x="15" y="0"/>
                  </a:cubicBezTo>
                  <a:lnTo>
                    <a:pt x="9" y="1"/>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2" name="Google Shape;2212;p35"/>
            <p:cNvSpPr/>
            <p:nvPr/>
          </p:nvSpPr>
          <p:spPr>
            <a:xfrm>
              <a:off x="12103542" y="3729677"/>
              <a:ext cx="143484" cy="174232"/>
            </a:xfrm>
            <a:custGeom>
              <a:avLst/>
              <a:gdLst/>
              <a:ahLst/>
              <a:cxnLst/>
              <a:rect l="l" t="t" r="r" b="b"/>
              <a:pathLst>
                <a:path w="14" h="17" extrusionOk="0">
                  <a:moveTo>
                    <a:pt x="10" y="0"/>
                  </a:moveTo>
                  <a:cubicBezTo>
                    <a:pt x="10" y="0"/>
                    <a:pt x="6" y="1"/>
                    <a:pt x="0" y="8"/>
                  </a:cubicBezTo>
                  <a:cubicBezTo>
                    <a:pt x="0" y="8"/>
                    <a:pt x="9" y="17"/>
                    <a:pt x="12" y="15"/>
                  </a:cubicBezTo>
                  <a:cubicBezTo>
                    <a:pt x="14" y="12"/>
                    <a:pt x="10" y="0"/>
                    <a:pt x="10"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3" name="Google Shape;2213;p35"/>
            <p:cNvSpPr/>
            <p:nvPr/>
          </p:nvSpPr>
          <p:spPr>
            <a:xfrm>
              <a:off x="10719949" y="4467600"/>
              <a:ext cx="1055631" cy="553443"/>
            </a:xfrm>
            <a:custGeom>
              <a:avLst/>
              <a:gdLst/>
              <a:ahLst/>
              <a:cxnLst/>
              <a:rect l="l" t="t" r="r" b="b"/>
              <a:pathLst>
                <a:path w="99" h="52" extrusionOk="0">
                  <a:moveTo>
                    <a:pt x="59" y="52"/>
                  </a:moveTo>
                  <a:cubicBezTo>
                    <a:pt x="55" y="52"/>
                    <a:pt x="51" y="52"/>
                    <a:pt x="48" y="50"/>
                  </a:cubicBezTo>
                  <a:cubicBezTo>
                    <a:pt x="45" y="49"/>
                    <a:pt x="42" y="47"/>
                    <a:pt x="39" y="46"/>
                  </a:cubicBezTo>
                  <a:cubicBezTo>
                    <a:pt x="33" y="43"/>
                    <a:pt x="27" y="41"/>
                    <a:pt x="22" y="37"/>
                  </a:cubicBezTo>
                  <a:cubicBezTo>
                    <a:pt x="13" y="32"/>
                    <a:pt x="0" y="19"/>
                    <a:pt x="0" y="18"/>
                  </a:cubicBezTo>
                  <a:cubicBezTo>
                    <a:pt x="0" y="18"/>
                    <a:pt x="0" y="17"/>
                    <a:pt x="0" y="17"/>
                  </a:cubicBezTo>
                  <a:cubicBezTo>
                    <a:pt x="0" y="16"/>
                    <a:pt x="1" y="16"/>
                    <a:pt x="2" y="17"/>
                  </a:cubicBezTo>
                  <a:cubicBezTo>
                    <a:pt x="2" y="17"/>
                    <a:pt x="15" y="30"/>
                    <a:pt x="23" y="35"/>
                  </a:cubicBezTo>
                  <a:cubicBezTo>
                    <a:pt x="28" y="39"/>
                    <a:pt x="34" y="41"/>
                    <a:pt x="40" y="44"/>
                  </a:cubicBezTo>
                  <a:cubicBezTo>
                    <a:pt x="43" y="45"/>
                    <a:pt x="46" y="47"/>
                    <a:pt x="49" y="48"/>
                  </a:cubicBezTo>
                  <a:cubicBezTo>
                    <a:pt x="56" y="52"/>
                    <a:pt x="67" y="50"/>
                    <a:pt x="71" y="48"/>
                  </a:cubicBezTo>
                  <a:cubicBezTo>
                    <a:pt x="72" y="47"/>
                    <a:pt x="73" y="45"/>
                    <a:pt x="73" y="44"/>
                  </a:cubicBezTo>
                  <a:cubicBezTo>
                    <a:pt x="73" y="43"/>
                    <a:pt x="74" y="41"/>
                    <a:pt x="76" y="41"/>
                  </a:cubicBezTo>
                  <a:cubicBezTo>
                    <a:pt x="77" y="41"/>
                    <a:pt x="78" y="42"/>
                    <a:pt x="79" y="43"/>
                  </a:cubicBezTo>
                  <a:cubicBezTo>
                    <a:pt x="80" y="44"/>
                    <a:pt x="80" y="45"/>
                    <a:pt x="81" y="44"/>
                  </a:cubicBezTo>
                  <a:cubicBezTo>
                    <a:pt x="83" y="43"/>
                    <a:pt x="83" y="43"/>
                    <a:pt x="83" y="42"/>
                  </a:cubicBezTo>
                  <a:cubicBezTo>
                    <a:pt x="84" y="41"/>
                    <a:pt x="84" y="40"/>
                    <a:pt x="86" y="39"/>
                  </a:cubicBezTo>
                  <a:cubicBezTo>
                    <a:pt x="87" y="39"/>
                    <a:pt x="88" y="39"/>
                    <a:pt x="89" y="38"/>
                  </a:cubicBezTo>
                  <a:cubicBezTo>
                    <a:pt x="90" y="38"/>
                    <a:pt x="90" y="38"/>
                    <a:pt x="91" y="38"/>
                  </a:cubicBezTo>
                  <a:cubicBezTo>
                    <a:pt x="91" y="37"/>
                    <a:pt x="92" y="37"/>
                    <a:pt x="92" y="36"/>
                  </a:cubicBezTo>
                  <a:cubicBezTo>
                    <a:pt x="93" y="35"/>
                    <a:pt x="94" y="34"/>
                    <a:pt x="95" y="32"/>
                  </a:cubicBezTo>
                  <a:cubicBezTo>
                    <a:pt x="95" y="31"/>
                    <a:pt x="95" y="31"/>
                    <a:pt x="95" y="31"/>
                  </a:cubicBezTo>
                  <a:cubicBezTo>
                    <a:pt x="95" y="27"/>
                    <a:pt x="97" y="14"/>
                    <a:pt x="91" y="1"/>
                  </a:cubicBezTo>
                  <a:cubicBezTo>
                    <a:pt x="91" y="1"/>
                    <a:pt x="91" y="0"/>
                    <a:pt x="92" y="0"/>
                  </a:cubicBezTo>
                  <a:cubicBezTo>
                    <a:pt x="92" y="0"/>
                    <a:pt x="93" y="0"/>
                    <a:pt x="93" y="1"/>
                  </a:cubicBezTo>
                  <a:cubicBezTo>
                    <a:pt x="99" y="14"/>
                    <a:pt x="98" y="27"/>
                    <a:pt x="97" y="32"/>
                  </a:cubicBezTo>
                  <a:cubicBezTo>
                    <a:pt x="97" y="32"/>
                    <a:pt x="97" y="32"/>
                    <a:pt x="97" y="32"/>
                  </a:cubicBezTo>
                  <a:cubicBezTo>
                    <a:pt x="97" y="35"/>
                    <a:pt x="95" y="37"/>
                    <a:pt x="94" y="38"/>
                  </a:cubicBezTo>
                  <a:cubicBezTo>
                    <a:pt x="93" y="38"/>
                    <a:pt x="93" y="39"/>
                    <a:pt x="93" y="39"/>
                  </a:cubicBezTo>
                  <a:cubicBezTo>
                    <a:pt x="92" y="41"/>
                    <a:pt x="90" y="41"/>
                    <a:pt x="89" y="41"/>
                  </a:cubicBezTo>
                  <a:cubicBezTo>
                    <a:pt x="88" y="41"/>
                    <a:pt x="88" y="41"/>
                    <a:pt x="87" y="41"/>
                  </a:cubicBezTo>
                  <a:cubicBezTo>
                    <a:pt x="86" y="41"/>
                    <a:pt x="86" y="42"/>
                    <a:pt x="85" y="43"/>
                  </a:cubicBezTo>
                  <a:cubicBezTo>
                    <a:pt x="85" y="44"/>
                    <a:pt x="84" y="45"/>
                    <a:pt x="82" y="46"/>
                  </a:cubicBezTo>
                  <a:cubicBezTo>
                    <a:pt x="80" y="47"/>
                    <a:pt x="78" y="46"/>
                    <a:pt x="77" y="44"/>
                  </a:cubicBezTo>
                  <a:cubicBezTo>
                    <a:pt x="76" y="44"/>
                    <a:pt x="76" y="43"/>
                    <a:pt x="76" y="43"/>
                  </a:cubicBezTo>
                  <a:cubicBezTo>
                    <a:pt x="76" y="43"/>
                    <a:pt x="75" y="44"/>
                    <a:pt x="75" y="44"/>
                  </a:cubicBezTo>
                  <a:cubicBezTo>
                    <a:pt x="75" y="46"/>
                    <a:pt x="74" y="48"/>
                    <a:pt x="72" y="50"/>
                  </a:cubicBezTo>
                  <a:cubicBezTo>
                    <a:pt x="69" y="51"/>
                    <a:pt x="64" y="52"/>
                    <a:pt x="59" y="52"/>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4" name="Google Shape;2214;p35"/>
            <p:cNvSpPr/>
            <p:nvPr/>
          </p:nvSpPr>
          <p:spPr>
            <a:xfrm>
              <a:off x="10883930" y="4570090"/>
              <a:ext cx="81991" cy="61494"/>
            </a:xfrm>
            <a:custGeom>
              <a:avLst/>
              <a:gdLst/>
              <a:ahLst/>
              <a:cxnLst/>
              <a:rect l="l" t="t" r="r" b="b"/>
              <a:pathLst>
                <a:path w="8" h="6" extrusionOk="0">
                  <a:moveTo>
                    <a:pt x="6" y="6"/>
                  </a:moveTo>
                  <a:cubicBezTo>
                    <a:pt x="6" y="6"/>
                    <a:pt x="6" y="6"/>
                    <a:pt x="6" y="6"/>
                  </a:cubicBezTo>
                  <a:cubicBezTo>
                    <a:pt x="3" y="4"/>
                    <a:pt x="1" y="2"/>
                    <a:pt x="1" y="2"/>
                  </a:cubicBezTo>
                  <a:cubicBezTo>
                    <a:pt x="0" y="2"/>
                    <a:pt x="0" y="1"/>
                    <a:pt x="1" y="1"/>
                  </a:cubicBezTo>
                  <a:cubicBezTo>
                    <a:pt x="1" y="0"/>
                    <a:pt x="2" y="0"/>
                    <a:pt x="2" y="1"/>
                  </a:cubicBezTo>
                  <a:cubicBezTo>
                    <a:pt x="2" y="1"/>
                    <a:pt x="4" y="2"/>
                    <a:pt x="7" y="4"/>
                  </a:cubicBezTo>
                  <a:cubicBezTo>
                    <a:pt x="7" y="4"/>
                    <a:pt x="8" y="5"/>
                    <a:pt x="7" y="5"/>
                  </a:cubicBezTo>
                  <a:cubicBezTo>
                    <a:pt x="7" y="6"/>
                    <a:pt x="7"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5" name="Google Shape;2215;p35"/>
            <p:cNvSpPr/>
            <p:nvPr/>
          </p:nvSpPr>
          <p:spPr>
            <a:xfrm>
              <a:off x="10986419" y="4570090"/>
              <a:ext cx="71742" cy="51245"/>
            </a:xfrm>
            <a:custGeom>
              <a:avLst/>
              <a:gdLst/>
              <a:ahLst/>
              <a:cxnLst/>
              <a:rect l="l" t="t" r="r" b="b"/>
              <a:pathLst>
                <a:path w="7" h="5" extrusionOk="0">
                  <a:moveTo>
                    <a:pt x="6" y="5"/>
                  </a:moveTo>
                  <a:cubicBezTo>
                    <a:pt x="5" y="5"/>
                    <a:pt x="5" y="5"/>
                    <a:pt x="5" y="5"/>
                  </a:cubicBezTo>
                  <a:cubicBezTo>
                    <a:pt x="4" y="4"/>
                    <a:pt x="0" y="2"/>
                    <a:pt x="0" y="2"/>
                  </a:cubicBezTo>
                  <a:cubicBezTo>
                    <a:pt x="1" y="0"/>
                    <a:pt x="1" y="0"/>
                    <a:pt x="1" y="0"/>
                  </a:cubicBezTo>
                  <a:cubicBezTo>
                    <a:pt x="1" y="0"/>
                    <a:pt x="5" y="2"/>
                    <a:pt x="6" y="2"/>
                  </a:cubicBezTo>
                  <a:cubicBezTo>
                    <a:pt x="7" y="3"/>
                    <a:pt x="7" y="3"/>
                    <a:pt x="7" y="4"/>
                  </a:cubicBezTo>
                  <a:cubicBezTo>
                    <a:pt x="7" y="4"/>
                    <a:pt x="6"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6" name="Google Shape;2216;p35"/>
            <p:cNvSpPr/>
            <p:nvPr/>
          </p:nvSpPr>
          <p:spPr>
            <a:xfrm>
              <a:off x="11027414" y="4631583"/>
              <a:ext cx="71742" cy="61494"/>
            </a:xfrm>
            <a:custGeom>
              <a:avLst/>
              <a:gdLst/>
              <a:ahLst/>
              <a:cxnLst/>
              <a:rect l="l" t="t" r="r" b="b"/>
              <a:pathLst>
                <a:path w="7" h="6" extrusionOk="0">
                  <a:moveTo>
                    <a:pt x="6" y="6"/>
                  </a:moveTo>
                  <a:cubicBezTo>
                    <a:pt x="6" y="6"/>
                    <a:pt x="6" y="6"/>
                    <a:pt x="6" y="6"/>
                  </a:cubicBezTo>
                  <a:cubicBezTo>
                    <a:pt x="2" y="5"/>
                    <a:pt x="0" y="2"/>
                    <a:pt x="0" y="2"/>
                  </a:cubicBezTo>
                  <a:cubicBezTo>
                    <a:pt x="0" y="2"/>
                    <a:pt x="0" y="1"/>
                    <a:pt x="0" y="1"/>
                  </a:cubicBezTo>
                  <a:cubicBezTo>
                    <a:pt x="1" y="0"/>
                    <a:pt x="2" y="1"/>
                    <a:pt x="2" y="1"/>
                  </a:cubicBezTo>
                  <a:cubicBezTo>
                    <a:pt x="2" y="1"/>
                    <a:pt x="3" y="3"/>
                    <a:pt x="6" y="3"/>
                  </a:cubicBezTo>
                  <a:cubicBezTo>
                    <a:pt x="7" y="3"/>
                    <a:pt x="7" y="4"/>
                    <a:pt x="7" y="5"/>
                  </a:cubicBezTo>
                  <a:cubicBezTo>
                    <a:pt x="7" y="5"/>
                    <a:pt x="6"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7" name="Google Shape;2217;p35"/>
            <p:cNvSpPr/>
            <p:nvPr/>
          </p:nvSpPr>
          <p:spPr>
            <a:xfrm>
              <a:off x="10842935" y="4467600"/>
              <a:ext cx="102488" cy="71743"/>
            </a:xfrm>
            <a:custGeom>
              <a:avLst/>
              <a:gdLst/>
              <a:ahLst/>
              <a:cxnLst/>
              <a:rect l="l" t="t" r="r" b="b"/>
              <a:pathLst>
                <a:path w="9" h="6" extrusionOk="0">
                  <a:moveTo>
                    <a:pt x="8" y="6"/>
                  </a:moveTo>
                  <a:cubicBezTo>
                    <a:pt x="7" y="6"/>
                    <a:pt x="7" y="6"/>
                    <a:pt x="7" y="6"/>
                  </a:cubicBezTo>
                  <a:cubicBezTo>
                    <a:pt x="6" y="5"/>
                    <a:pt x="0" y="2"/>
                    <a:pt x="0" y="2"/>
                  </a:cubicBezTo>
                  <a:cubicBezTo>
                    <a:pt x="1" y="0"/>
                    <a:pt x="1" y="0"/>
                    <a:pt x="1" y="0"/>
                  </a:cubicBezTo>
                  <a:cubicBezTo>
                    <a:pt x="1" y="0"/>
                    <a:pt x="7" y="3"/>
                    <a:pt x="8" y="4"/>
                  </a:cubicBezTo>
                  <a:cubicBezTo>
                    <a:pt x="9" y="4"/>
                    <a:pt x="9" y="5"/>
                    <a:pt x="9" y="5"/>
                  </a:cubicBezTo>
                  <a:cubicBezTo>
                    <a:pt x="9" y="6"/>
                    <a:pt x="8" y="6"/>
                    <a:pt x="8"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8" name="Google Shape;2218;p35"/>
            <p:cNvSpPr/>
            <p:nvPr/>
          </p:nvSpPr>
          <p:spPr>
            <a:xfrm>
              <a:off x="10986419" y="4488098"/>
              <a:ext cx="71742" cy="61494"/>
            </a:xfrm>
            <a:custGeom>
              <a:avLst/>
              <a:gdLst/>
              <a:ahLst/>
              <a:cxnLst/>
              <a:rect l="l" t="t" r="r" b="b"/>
              <a:pathLst>
                <a:path w="7" h="5" extrusionOk="0">
                  <a:moveTo>
                    <a:pt x="6" y="5"/>
                  </a:moveTo>
                  <a:cubicBezTo>
                    <a:pt x="6" y="5"/>
                    <a:pt x="6" y="5"/>
                    <a:pt x="6" y="5"/>
                  </a:cubicBezTo>
                  <a:cubicBezTo>
                    <a:pt x="4" y="4"/>
                    <a:pt x="1" y="2"/>
                    <a:pt x="1" y="2"/>
                  </a:cubicBezTo>
                  <a:cubicBezTo>
                    <a:pt x="0" y="2"/>
                    <a:pt x="0" y="1"/>
                    <a:pt x="0" y="0"/>
                  </a:cubicBezTo>
                  <a:cubicBezTo>
                    <a:pt x="1" y="0"/>
                    <a:pt x="1" y="0"/>
                    <a:pt x="2" y="0"/>
                  </a:cubicBezTo>
                  <a:cubicBezTo>
                    <a:pt x="3" y="1"/>
                    <a:pt x="5" y="2"/>
                    <a:pt x="6" y="2"/>
                  </a:cubicBezTo>
                  <a:cubicBezTo>
                    <a:pt x="7" y="3"/>
                    <a:pt x="7" y="3"/>
                    <a:pt x="7" y="4"/>
                  </a:cubicBezTo>
                  <a:cubicBezTo>
                    <a:pt x="7" y="4"/>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19" name="Google Shape;2219;p35"/>
            <p:cNvSpPr/>
            <p:nvPr/>
          </p:nvSpPr>
          <p:spPr>
            <a:xfrm>
              <a:off x="10699451" y="4447103"/>
              <a:ext cx="102488" cy="81992"/>
            </a:xfrm>
            <a:custGeom>
              <a:avLst/>
              <a:gdLst/>
              <a:ahLst/>
              <a:cxnLst/>
              <a:rect l="l" t="t" r="r" b="b"/>
              <a:pathLst>
                <a:path w="10" h="7" extrusionOk="0">
                  <a:moveTo>
                    <a:pt x="9" y="7"/>
                  </a:moveTo>
                  <a:cubicBezTo>
                    <a:pt x="9" y="7"/>
                    <a:pt x="9" y="7"/>
                    <a:pt x="9" y="7"/>
                  </a:cubicBezTo>
                  <a:cubicBezTo>
                    <a:pt x="5" y="6"/>
                    <a:pt x="1" y="2"/>
                    <a:pt x="1" y="2"/>
                  </a:cubicBezTo>
                  <a:cubicBezTo>
                    <a:pt x="0" y="1"/>
                    <a:pt x="0" y="1"/>
                    <a:pt x="1" y="0"/>
                  </a:cubicBezTo>
                  <a:cubicBezTo>
                    <a:pt x="1" y="0"/>
                    <a:pt x="2" y="0"/>
                    <a:pt x="2" y="0"/>
                  </a:cubicBezTo>
                  <a:cubicBezTo>
                    <a:pt x="3" y="1"/>
                    <a:pt x="7" y="4"/>
                    <a:pt x="9" y="5"/>
                  </a:cubicBezTo>
                  <a:cubicBezTo>
                    <a:pt x="10" y="5"/>
                    <a:pt x="10" y="6"/>
                    <a:pt x="10" y="6"/>
                  </a:cubicBezTo>
                  <a:cubicBezTo>
                    <a:pt x="10" y="7"/>
                    <a:pt x="9" y="7"/>
                    <a:pt x="9"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0" name="Google Shape;2220;p35"/>
            <p:cNvSpPr/>
            <p:nvPr/>
          </p:nvSpPr>
          <p:spPr>
            <a:xfrm>
              <a:off x="10750695" y="4395858"/>
              <a:ext cx="81991" cy="51245"/>
            </a:xfrm>
            <a:custGeom>
              <a:avLst/>
              <a:gdLst/>
              <a:ahLst/>
              <a:cxnLst/>
              <a:rect l="l" t="t" r="r" b="b"/>
              <a:pathLst>
                <a:path w="8" h="5" extrusionOk="0">
                  <a:moveTo>
                    <a:pt x="6" y="5"/>
                  </a:moveTo>
                  <a:cubicBezTo>
                    <a:pt x="6" y="5"/>
                    <a:pt x="6" y="5"/>
                    <a:pt x="6" y="5"/>
                  </a:cubicBezTo>
                  <a:cubicBezTo>
                    <a:pt x="1" y="2"/>
                    <a:pt x="1" y="2"/>
                    <a:pt x="1" y="2"/>
                  </a:cubicBezTo>
                  <a:cubicBezTo>
                    <a:pt x="0" y="2"/>
                    <a:pt x="0" y="2"/>
                    <a:pt x="0" y="1"/>
                  </a:cubicBezTo>
                  <a:cubicBezTo>
                    <a:pt x="0" y="0"/>
                    <a:pt x="1" y="0"/>
                    <a:pt x="2" y="0"/>
                  </a:cubicBezTo>
                  <a:cubicBezTo>
                    <a:pt x="7" y="3"/>
                    <a:pt x="7" y="3"/>
                    <a:pt x="7" y="3"/>
                  </a:cubicBezTo>
                  <a:cubicBezTo>
                    <a:pt x="7" y="3"/>
                    <a:pt x="8" y="4"/>
                    <a:pt x="7" y="4"/>
                  </a:cubicBezTo>
                  <a:cubicBezTo>
                    <a:pt x="7" y="5"/>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1" name="Google Shape;2221;p35"/>
            <p:cNvSpPr/>
            <p:nvPr/>
          </p:nvSpPr>
          <p:spPr>
            <a:xfrm>
              <a:off x="11683340" y="5256769"/>
              <a:ext cx="112737" cy="61494"/>
            </a:xfrm>
            <a:custGeom>
              <a:avLst/>
              <a:gdLst/>
              <a:ahLst/>
              <a:cxnLst/>
              <a:rect l="l" t="t" r="r" b="b"/>
              <a:pathLst>
                <a:path w="10" h="6" extrusionOk="0">
                  <a:moveTo>
                    <a:pt x="1" y="6"/>
                  </a:moveTo>
                  <a:cubicBezTo>
                    <a:pt x="1" y="6"/>
                    <a:pt x="0" y="6"/>
                    <a:pt x="0" y="6"/>
                  </a:cubicBezTo>
                  <a:cubicBezTo>
                    <a:pt x="0" y="5"/>
                    <a:pt x="0" y="4"/>
                    <a:pt x="1" y="4"/>
                  </a:cubicBezTo>
                  <a:cubicBezTo>
                    <a:pt x="2" y="4"/>
                    <a:pt x="6" y="2"/>
                    <a:pt x="8" y="0"/>
                  </a:cubicBezTo>
                  <a:cubicBezTo>
                    <a:pt x="8" y="0"/>
                    <a:pt x="9" y="0"/>
                    <a:pt x="9" y="0"/>
                  </a:cubicBezTo>
                  <a:cubicBezTo>
                    <a:pt x="10" y="1"/>
                    <a:pt x="10" y="1"/>
                    <a:pt x="9" y="2"/>
                  </a:cubicBezTo>
                  <a:cubicBezTo>
                    <a:pt x="7" y="4"/>
                    <a:pt x="2" y="6"/>
                    <a:pt x="2" y="6"/>
                  </a:cubicBezTo>
                  <a:lnTo>
                    <a:pt x="1" y="6"/>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2" name="Google Shape;2222;p35"/>
            <p:cNvSpPr/>
            <p:nvPr/>
          </p:nvSpPr>
          <p:spPr>
            <a:xfrm>
              <a:off x="11714086" y="5185026"/>
              <a:ext cx="71742" cy="61494"/>
            </a:xfrm>
            <a:custGeom>
              <a:avLst/>
              <a:gdLst/>
              <a:ahLst/>
              <a:cxnLst/>
              <a:rect l="l" t="t" r="r" b="b"/>
              <a:pathLst>
                <a:path w="7" h="6" extrusionOk="0">
                  <a:moveTo>
                    <a:pt x="2" y="6"/>
                  </a:moveTo>
                  <a:cubicBezTo>
                    <a:pt x="1" y="6"/>
                    <a:pt x="1" y="6"/>
                    <a:pt x="1" y="6"/>
                  </a:cubicBezTo>
                  <a:cubicBezTo>
                    <a:pt x="0" y="5"/>
                    <a:pt x="0" y="4"/>
                    <a:pt x="1" y="4"/>
                  </a:cubicBezTo>
                  <a:cubicBezTo>
                    <a:pt x="4" y="0"/>
                    <a:pt x="4" y="0"/>
                    <a:pt x="4" y="0"/>
                  </a:cubicBezTo>
                  <a:cubicBezTo>
                    <a:pt x="5" y="0"/>
                    <a:pt x="6" y="0"/>
                    <a:pt x="6" y="0"/>
                  </a:cubicBezTo>
                  <a:cubicBezTo>
                    <a:pt x="7" y="1"/>
                    <a:pt x="7" y="1"/>
                    <a:pt x="6" y="2"/>
                  </a:cubicBezTo>
                  <a:cubicBezTo>
                    <a:pt x="2" y="6"/>
                    <a:pt x="2" y="6"/>
                    <a:pt x="2"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3" name="Google Shape;2223;p35"/>
            <p:cNvSpPr/>
            <p:nvPr/>
          </p:nvSpPr>
          <p:spPr>
            <a:xfrm>
              <a:off x="11816575" y="5164528"/>
              <a:ext cx="61493" cy="71743"/>
            </a:xfrm>
            <a:custGeom>
              <a:avLst/>
              <a:gdLst/>
              <a:ahLst/>
              <a:cxnLst/>
              <a:rect l="l" t="t" r="r" b="b"/>
              <a:pathLst>
                <a:path w="6" h="7" extrusionOk="0">
                  <a:moveTo>
                    <a:pt x="1" y="7"/>
                  </a:moveTo>
                  <a:cubicBezTo>
                    <a:pt x="0" y="7"/>
                    <a:pt x="0" y="7"/>
                    <a:pt x="0" y="7"/>
                  </a:cubicBezTo>
                  <a:cubicBezTo>
                    <a:pt x="0" y="6"/>
                    <a:pt x="0" y="6"/>
                    <a:pt x="0" y="5"/>
                  </a:cubicBezTo>
                  <a:cubicBezTo>
                    <a:pt x="0" y="5"/>
                    <a:pt x="2" y="3"/>
                    <a:pt x="3" y="1"/>
                  </a:cubicBezTo>
                  <a:cubicBezTo>
                    <a:pt x="4" y="0"/>
                    <a:pt x="4" y="0"/>
                    <a:pt x="5" y="0"/>
                  </a:cubicBezTo>
                  <a:cubicBezTo>
                    <a:pt x="5" y="1"/>
                    <a:pt x="6" y="1"/>
                    <a:pt x="5" y="2"/>
                  </a:cubicBezTo>
                  <a:cubicBezTo>
                    <a:pt x="4" y="4"/>
                    <a:pt x="2" y="7"/>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4" name="Google Shape;2224;p35"/>
            <p:cNvSpPr/>
            <p:nvPr/>
          </p:nvSpPr>
          <p:spPr>
            <a:xfrm>
              <a:off x="11806326" y="5082537"/>
              <a:ext cx="71742" cy="71743"/>
            </a:xfrm>
            <a:custGeom>
              <a:avLst/>
              <a:gdLst/>
              <a:ahLst/>
              <a:cxnLst/>
              <a:rect l="l" t="t" r="r" b="b"/>
              <a:pathLst>
                <a:path w="7" h="7" extrusionOk="0">
                  <a:moveTo>
                    <a:pt x="2" y="7"/>
                  </a:moveTo>
                  <a:cubicBezTo>
                    <a:pt x="1" y="7"/>
                    <a:pt x="1" y="7"/>
                    <a:pt x="1" y="7"/>
                  </a:cubicBezTo>
                  <a:cubicBezTo>
                    <a:pt x="0" y="6"/>
                    <a:pt x="0" y="6"/>
                    <a:pt x="1" y="5"/>
                  </a:cubicBezTo>
                  <a:cubicBezTo>
                    <a:pt x="2" y="4"/>
                    <a:pt x="5" y="2"/>
                    <a:pt x="5" y="1"/>
                  </a:cubicBezTo>
                  <a:cubicBezTo>
                    <a:pt x="5" y="0"/>
                    <a:pt x="6" y="0"/>
                    <a:pt x="7" y="0"/>
                  </a:cubicBezTo>
                  <a:cubicBezTo>
                    <a:pt x="7" y="0"/>
                    <a:pt x="7" y="1"/>
                    <a:pt x="7" y="2"/>
                  </a:cubicBezTo>
                  <a:cubicBezTo>
                    <a:pt x="6" y="4"/>
                    <a:pt x="3" y="7"/>
                    <a:pt x="2"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5" name="Google Shape;2225;p35"/>
            <p:cNvSpPr/>
            <p:nvPr/>
          </p:nvSpPr>
          <p:spPr>
            <a:xfrm>
              <a:off x="11898565" y="5082537"/>
              <a:ext cx="61493" cy="71743"/>
            </a:xfrm>
            <a:custGeom>
              <a:avLst/>
              <a:gdLst/>
              <a:ahLst/>
              <a:cxnLst/>
              <a:rect l="l" t="t" r="r" b="b"/>
              <a:pathLst>
                <a:path w="6" h="7" extrusionOk="0">
                  <a:moveTo>
                    <a:pt x="1" y="7"/>
                  </a:moveTo>
                  <a:cubicBezTo>
                    <a:pt x="0" y="7"/>
                    <a:pt x="0" y="7"/>
                    <a:pt x="0" y="6"/>
                  </a:cubicBezTo>
                  <a:cubicBezTo>
                    <a:pt x="0" y="6"/>
                    <a:pt x="0" y="5"/>
                    <a:pt x="0" y="5"/>
                  </a:cubicBezTo>
                  <a:cubicBezTo>
                    <a:pt x="0" y="5"/>
                    <a:pt x="3" y="3"/>
                    <a:pt x="4" y="1"/>
                  </a:cubicBezTo>
                  <a:cubicBezTo>
                    <a:pt x="4" y="0"/>
                    <a:pt x="5" y="0"/>
                    <a:pt x="6" y="1"/>
                  </a:cubicBezTo>
                  <a:cubicBezTo>
                    <a:pt x="6" y="1"/>
                    <a:pt x="6" y="2"/>
                    <a:pt x="6" y="2"/>
                  </a:cubicBezTo>
                  <a:cubicBezTo>
                    <a:pt x="4" y="5"/>
                    <a:pt x="2" y="7"/>
                    <a:pt x="1"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6" name="Google Shape;2226;p35"/>
            <p:cNvSpPr/>
            <p:nvPr/>
          </p:nvSpPr>
          <p:spPr>
            <a:xfrm>
              <a:off x="11919063" y="4990296"/>
              <a:ext cx="61493" cy="71743"/>
            </a:xfrm>
            <a:custGeom>
              <a:avLst/>
              <a:gdLst/>
              <a:ahLst/>
              <a:cxnLst/>
              <a:rect l="l" t="t" r="r" b="b"/>
              <a:pathLst>
                <a:path w="6" h="7" extrusionOk="0">
                  <a:moveTo>
                    <a:pt x="1" y="7"/>
                  </a:moveTo>
                  <a:cubicBezTo>
                    <a:pt x="0" y="7"/>
                    <a:pt x="0" y="7"/>
                    <a:pt x="0" y="7"/>
                  </a:cubicBezTo>
                  <a:cubicBezTo>
                    <a:pt x="0" y="6"/>
                    <a:pt x="0" y="6"/>
                    <a:pt x="0" y="5"/>
                  </a:cubicBezTo>
                  <a:cubicBezTo>
                    <a:pt x="2" y="3"/>
                    <a:pt x="4" y="1"/>
                    <a:pt x="4" y="1"/>
                  </a:cubicBezTo>
                  <a:cubicBezTo>
                    <a:pt x="4" y="0"/>
                    <a:pt x="5" y="0"/>
                    <a:pt x="5" y="0"/>
                  </a:cubicBezTo>
                  <a:cubicBezTo>
                    <a:pt x="6" y="0"/>
                    <a:pt x="6" y="1"/>
                    <a:pt x="6" y="1"/>
                  </a:cubicBezTo>
                  <a:cubicBezTo>
                    <a:pt x="6" y="3"/>
                    <a:pt x="3" y="6"/>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27" name="Google Shape;2227;p35"/>
            <p:cNvSpPr/>
            <p:nvPr/>
          </p:nvSpPr>
          <p:spPr>
            <a:xfrm>
              <a:off x="11980556" y="5021043"/>
              <a:ext cx="71742" cy="92240"/>
            </a:xfrm>
            <a:custGeom>
              <a:avLst/>
              <a:gdLst/>
              <a:ahLst/>
              <a:cxnLst/>
              <a:rect l="l" t="t" r="r" b="b"/>
              <a:pathLst>
                <a:path w="6" h="8" extrusionOk="0">
                  <a:moveTo>
                    <a:pt x="1" y="8"/>
                  </a:moveTo>
                  <a:cubicBezTo>
                    <a:pt x="0" y="8"/>
                    <a:pt x="0" y="8"/>
                    <a:pt x="0" y="8"/>
                  </a:cubicBezTo>
                  <a:cubicBezTo>
                    <a:pt x="0" y="8"/>
                    <a:pt x="0" y="7"/>
                    <a:pt x="0" y="6"/>
                  </a:cubicBezTo>
                  <a:cubicBezTo>
                    <a:pt x="1" y="5"/>
                    <a:pt x="3" y="2"/>
                    <a:pt x="4" y="1"/>
                  </a:cubicBezTo>
                  <a:cubicBezTo>
                    <a:pt x="4" y="0"/>
                    <a:pt x="5" y="0"/>
                    <a:pt x="5" y="0"/>
                  </a:cubicBezTo>
                  <a:cubicBezTo>
                    <a:pt x="6" y="0"/>
                    <a:pt x="6" y="1"/>
                    <a:pt x="6" y="2"/>
                  </a:cubicBezTo>
                  <a:cubicBezTo>
                    <a:pt x="5" y="4"/>
                    <a:pt x="2" y="8"/>
                    <a:pt x="2" y="8"/>
                  </a:cubicBezTo>
                  <a:lnTo>
                    <a:pt x="1" y="8"/>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nvGrpSpPr>
          <p:cNvPr id="2228" name="Google Shape;2228;p35"/>
          <p:cNvGrpSpPr/>
          <p:nvPr/>
        </p:nvGrpSpPr>
        <p:grpSpPr>
          <a:xfrm>
            <a:off x="363862" y="709576"/>
            <a:ext cx="2455557" cy="940730"/>
            <a:chOff x="232237" y="8592"/>
            <a:chExt cx="2938324" cy="1125813"/>
          </a:xfrm>
        </p:grpSpPr>
        <p:grpSp>
          <p:nvGrpSpPr>
            <p:cNvPr id="2229" name="Google Shape;2229;p35"/>
            <p:cNvGrpSpPr/>
            <p:nvPr/>
          </p:nvGrpSpPr>
          <p:grpSpPr>
            <a:xfrm>
              <a:off x="1042687" y="8592"/>
              <a:ext cx="1317424" cy="1125806"/>
              <a:chOff x="9314465" y="3099780"/>
              <a:chExt cx="910138" cy="777759"/>
            </a:xfrm>
          </p:grpSpPr>
          <p:sp>
            <p:nvSpPr>
              <p:cNvPr id="2230" name="Google Shape;2230;p35"/>
              <p:cNvSpPr/>
              <p:nvPr/>
            </p:nvSpPr>
            <p:spPr>
              <a:xfrm>
                <a:off x="9364108" y="3132877"/>
                <a:ext cx="810850" cy="744663"/>
              </a:xfrm>
              <a:custGeom>
                <a:avLst/>
                <a:gdLst/>
                <a:ahLst/>
                <a:cxnLst/>
                <a:rect l="l" t="t" r="r" b="b"/>
                <a:pathLst>
                  <a:path w="98" h="90" extrusionOk="0">
                    <a:moveTo>
                      <a:pt x="98" y="45"/>
                    </a:moveTo>
                    <a:lnTo>
                      <a:pt x="83" y="13"/>
                    </a:lnTo>
                    <a:lnTo>
                      <a:pt x="49" y="0"/>
                    </a:lnTo>
                    <a:lnTo>
                      <a:pt x="49" y="0"/>
                    </a:lnTo>
                    <a:lnTo>
                      <a:pt x="49" y="0"/>
                    </a:lnTo>
                    <a:lnTo>
                      <a:pt x="49" y="0"/>
                    </a:lnTo>
                    <a:lnTo>
                      <a:pt x="49" y="0"/>
                    </a:lnTo>
                    <a:lnTo>
                      <a:pt x="16" y="13"/>
                    </a:lnTo>
                    <a:lnTo>
                      <a:pt x="0" y="45"/>
                    </a:lnTo>
                    <a:lnTo>
                      <a:pt x="0" y="90"/>
                    </a:lnTo>
                    <a:lnTo>
                      <a:pt x="49" y="90"/>
                    </a:lnTo>
                    <a:lnTo>
                      <a:pt x="49" y="90"/>
                    </a:lnTo>
                    <a:lnTo>
                      <a:pt x="98" y="90"/>
                    </a:lnTo>
                    <a:lnTo>
                      <a:pt x="98" y="45"/>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1" name="Google Shape;2231;p35"/>
              <p:cNvSpPr/>
              <p:nvPr/>
            </p:nvSpPr>
            <p:spPr>
              <a:xfrm>
                <a:off x="9364108" y="3819621"/>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2" name="Google Shape;2232;p35"/>
              <p:cNvSpPr/>
              <p:nvPr/>
            </p:nvSpPr>
            <p:spPr>
              <a:xfrm>
                <a:off x="9364108" y="3728607"/>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3" name="Google Shape;2233;p35"/>
              <p:cNvSpPr/>
              <p:nvPr/>
            </p:nvSpPr>
            <p:spPr>
              <a:xfrm>
                <a:off x="9364108" y="3645867"/>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4" name="Google Shape;2234;p35"/>
              <p:cNvSpPr/>
              <p:nvPr/>
            </p:nvSpPr>
            <p:spPr>
              <a:xfrm>
                <a:off x="9364108" y="3546578"/>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5" name="Google Shape;2235;p35"/>
              <p:cNvSpPr/>
              <p:nvPr/>
            </p:nvSpPr>
            <p:spPr>
              <a:xfrm>
                <a:off x="9364108" y="3455564"/>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6" name="Google Shape;2236;p35"/>
              <p:cNvSpPr/>
              <p:nvPr/>
            </p:nvSpPr>
            <p:spPr>
              <a:xfrm>
                <a:off x="9364108" y="3356275"/>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7" name="Google Shape;2237;p35"/>
              <p:cNvSpPr/>
              <p:nvPr/>
            </p:nvSpPr>
            <p:spPr>
              <a:xfrm>
                <a:off x="9364108" y="3265261"/>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8" name="Google Shape;2238;p35"/>
              <p:cNvSpPr/>
              <p:nvPr/>
            </p:nvSpPr>
            <p:spPr>
              <a:xfrm>
                <a:off x="9364108" y="3174247"/>
                <a:ext cx="0" cy="0"/>
              </a:xfrm>
              <a:prstGeom prst="rect">
                <a:avLst/>
              </a:prstGeom>
              <a:solidFill>
                <a:srgbClr val="ED2A2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39" name="Google Shape;2239;p35"/>
              <p:cNvSpPr/>
              <p:nvPr/>
            </p:nvSpPr>
            <p:spPr>
              <a:xfrm>
                <a:off x="9504766" y="3579674"/>
                <a:ext cx="546083" cy="297865"/>
              </a:xfrm>
              <a:custGeom>
                <a:avLst/>
                <a:gdLst/>
                <a:ahLst/>
                <a:cxnLst/>
                <a:rect l="l" t="t" r="r" b="b"/>
                <a:pathLst>
                  <a:path w="66" h="36" extrusionOk="0">
                    <a:moveTo>
                      <a:pt x="62" y="6"/>
                    </a:moveTo>
                    <a:lnTo>
                      <a:pt x="62" y="32"/>
                    </a:lnTo>
                    <a:lnTo>
                      <a:pt x="5" y="32"/>
                    </a:lnTo>
                    <a:lnTo>
                      <a:pt x="5" y="6"/>
                    </a:lnTo>
                    <a:lnTo>
                      <a:pt x="62" y="6"/>
                    </a:lnTo>
                    <a:close/>
                    <a:moveTo>
                      <a:pt x="66" y="0"/>
                    </a:moveTo>
                    <a:lnTo>
                      <a:pt x="0" y="0"/>
                    </a:lnTo>
                    <a:lnTo>
                      <a:pt x="0" y="36"/>
                    </a:lnTo>
                    <a:lnTo>
                      <a:pt x="66" y="36"/>
                    </a:lnTo>
                    <a:lnTo>
                      <a:pt x="66" y="0"/>
                    </a:lnTo>
                    <a:close/>
                  </a:path>
                </a:pathLst>
              </a:cu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0" name="Google Shape;2240;p35"/>
              <p:cNvSpPr/>
              <p:nvPr/>
            </p:nvSpPr>
            <p:spPr>
              <a:xfrm>
                <a:off x="9504766" y="3579674"/>
                <a:ext cx="546083" cy="297865"/>
              </a:xfrm>
              <a:custGeom>
                <a:avLst/>
                <a:gdLst/>
                <a:ahLst/>
                <a:cxnLst/>
                <a:rect l="l" t="t" r="r" b="b"/>
                <a:pathLst>
                  <a:path w="66" h="36" extrusionOk="0">
                    <a:moveTo>
                      <a:pt x="62" y="6"/>
                    </a:moveTo>
                    <a:lnTo>
                      <a:pt x="62" y="32"/>
                    </a:lnTo>
                    <a:lnTo>
                      <a:pt x="5" y="32"/>
                    </a:lnTo>
                    <a:lnTo>
                      <a:pt x="5" y="6"/>
                    </a:lnTo>
                    <a:lnTo>
                      <a:pt x="62" y="6"/>
                    </a:lnTo>
                    <a:moveTo>
                      <a:pt x="66" y="0"/>
                    </a:moveTo>
                    <a:lnTo>
                      <a:pt x="0" y="0"/>
                    </a:lnTo>
                    <a:lnTo>
                      <a:pt x="0" y="36"/>
                    </a:lnTo>
                    <a:lnTo>
                      <a:pt x="66" y="36"/>
                    </a:lnTo>
                    <a:lnTo>
                      <a:pt x="66" y="0"/>
                    </a:lnTo>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1" name="Google Shape;2241;p35"/>
              <p:cNvSpPr/>
              <p:nvPr/>
            </p:nvSpPr>
            <p:spPr>
              <a:xfrm>
                <a:off x="9736438" y="3621045"/>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2" name="Google Shape;2242;p35"/>
              <p:cNvSpPr/>
              <p:nvPr/>
            </p:nvSpPr>
            <p:spPr>
              <a:xfrm>
                <a:off x="9786081" y="3604496"/>
                <a:ext cx="256493" cy="264769"/>
              </a:xfrm>
              <a:custGeom>
                <a:avLst/>
                <a:gdLst/>
                <a:ahLst/>
                <a:cxnLst/>
                <a:rect l="l" t="t" r="r" b="b"/>
                <a:pathLst>
                  <a:path w="31" h="32" extrusionOk="0">
                    <a:moveTo>
                      <a:pt x="28" y="32"/>
                    </a:moveTo>
                    <a:lnTo>
                      <a:pt x="0" y="3"/>
                    </a:lnTo>
                    <a:lnTo>
                      <a:pt x="2" y="0"/>
                    </a:lnTo>
                    <a:lnTo>
                      <a:pt x="31" y="30"/>
                    </a:lnTo>
                    <a:lnTo>
                      <a:pt x="28" y="32"/>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3" name="Google Shape;2243;p35"/>
              <p:cNvSpPr/>
              <p:nvPr/>
            </p:nvSpPr>
            <p:spPr>
              <a:xfrm>
                <a:off x="9521314" y="3604496"/>
                <a:ext cx="239945" cy="264769"/>
              </a:xfrm>
              <a:custGeom>
                <a:avLst/>
                <a:gdLst/>
                <a:ahLst/>
                <a:cxnLst/>
                <a:rect l="l" t="t" r="r" b="b"/>
                <a:pathLst>
                  <a:path w="29" h="32" extrusionOk="0">
                    <a:moveTo>
                      <a:pt x="27" y="32"/>
                    </a:moveTo>
                    <a:lnTo>
                      <a:pt x="0" y="2"/>
                    </a:lnTo>
                    <a:lnTo>
                      <a:pt x="3" y="0"/>
                    </a:lnTo>
                    <a:lnTo>
                      <a:pt x="29" y="29"/>
                    </a:lnTo>
                    <a:lnTo>
                      <a:pt x="27" y="32"/>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4" name="Google Shape;2244;p35"/>
              <p:cNvSpPr/>
              <p:nvPr/>
            </p:nvSpPr>
            <p:spPr>
              <a:xfrm>
                <a:off x="9777807" y="3604496"/>
                <a:ext cx="264767" cy="264769"/>
              </a:xfrm>
              <a:custGeom>
                <a:avLst/>
                <a:gdLst/>
                <a:ahLst/>
                <a:cxnLst/>
                <a:rect l="l" t="t" r="r" b="b"/>
                <a:pathLst>
                  <a:path w="32" h="32" extrusionOk="0">
                    <a:moveTo>
                      <a:pt x="3" y="32"/>
                    </a:moveTo>
                    <a:lnTo>
                      <a:pt x="0" y="29"/>
                    </a:lnTo>
                    <a:lnTo>
                      <a:pt x="30" y="0"/>
                    </a:lnTo>
                    <a:lnTo>
                      <a:pt x="32" y="3"/>
                    </a:lnTo>
                    <a:lnTo>
                      <a:pt x="3" y="32"/>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5" name="Google Shape;2245;p35"/>
              <p:cNvSpPr/>
              <p:nvPr/>
            </p:nvSpPr>
            <p:spPr>
              <a:xfrm>
                <a:off x="9513044" y="3587956"/>
                <a:ext cx="292153" cy="264767"/>
              </a:xfrm>
              <a:custGeom>
                <a:avLst/>
                <a:gdLst/>
                <a:ahLst/>
                <a:cxnLst/>
                <a:rect l="l" t="t" r="r" b="b"/>
                <a:pathLst>
                  <a:path w="32" h="29" extrusionOk="0">
                    <a:moveTo>
                      <a:pt x="2" y="29"/>
                    </a:moveTo>
                    <a:lnTo>
                      <a:pt x="0" y="27"/>
                    </a:lnTo>
                    <a:lnTo>
                      <a:pt x="29" y="0"/>
                    </a:lnTo>
                    <a:lnTo>
                      <a:pt x="32" y="3"/>
                    </a:lnTo>
                    <a:lnTo>
                      <a:pt x="2" y="29"/>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6" name="Google Shape;2246;p35"/>
              <p:cNvSpPr/>
              <p:nvPr/>
            </p:nvSpPr>
            <p:spPr>
              <a:xfrm>
                <a:off x="9488218" y="3422468"/>
                <a:ext cx="0" cy="0"/>
              </a:xfrm>
              <a:prstGeom prst="rect">
                <a:avLst/>
              </a:pr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7" name="Google Shape;2247;p35"/>
              <p:cNvSpPr/>
              <p:nvPr/>
            </p:nvSpPr>
            <p:spPr>
              <a:xfrm>
                <a:off x="9479944" y="3414194"/>
                <a:ext cx="132384" cy="107562"/>
              </a:xfrm>
              <a:custGeom>
                <a:avLst/>
                <a:gdLst/>
                <a:ahLst/>
                <a:cxnLst/>
                <a:rect l="l" t="t" r="r" b="b"/>
                <a:pathLst>
                  <a:path w="16" h="13" extrusionOk="0">
                    <a:moveTo>
                      <a:pt x="16" y="13"/>
                    </a:moveTo>
                    <a:lnTo>
                      <a:pt x="0" y="13"/>
                    </a:lnTo>
                    <a:lnTo>
                      <a:pt x="0" y="0"/>
                    </a:lnTo>
                    <a:lnTo>
                      <a:pt x="16" y="0"/>
                    </a:lnTo>
                    <a:lnTo>
                      <a:pt x="16" y="13"/>
                    </a:lnTo>
                    <a:close/>
                    <a:moveTo>
                      <a:pt x="2" y="11"/>
                    </a:moveTo>
                    <a:lnTo>
                      <a:pt x="14" y="11"/>
                    </a:lnTo>
                    <a:lnTo>
                      <a:pt x="14" y="2"/>
                    </a:lnTo>
                    <a:lnTo>
                      <a:pt x="2" y="2"/>
                    </a:lnTo>
                    <a:lnTo>
                      <a:pt x="2" y="11"/>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48" name="Google Shape;2248;p35"/>
              <p:cNvSpPr/>
              <p:nvPr/>
            </p:nvSpPr>
            <p:spPr>
              <a:xfrm>
                <a:off x="9546136" y="3422468"/>
                <a:ext cx="0" cy="91014"/>
              </a:xfrm>
              <a:custGeom>
                <a:avLst/>
                <a:gdLst/>
                <a:ahLst/>
                <a:cxnLst/>
                <a:rect l="l" t="t" r="r" b="b"/>
                <a:pathLst>
                  <a:path w="120000" h="11" extrusionOk="0">
                    <a:moveTo>
                      <a:pt x="0" y="0"/>
                    </a:moveTo>
                    <a:lnTo>
                      <a:pt x="0" y="11"/>
                    </a:lnTo>
                    <a:lnTo>
                      <a:pt x="0"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49" name="Google Shape;2249;p35"/>
              <p:cNvCxnSpPr/>
              <p:nvPr/>
            </p:nvCxnSpPr>
            <p:spPr>
              <a:xfrm>
                <a:off x="9546136" y="3422468"/>
                <a:ext cx="0" cy="0"/>
              </a:xfrm>
              <a:prstGeom prst="straightConnector1">
                <a:avLst/>
              </a:prstGeom>
              <a:noFill/>
              <a:ln>
                <a:noFill/>
              </a:ln>
            </p:spPr>
          </p:cxnSp>
          <p:sp>
            <p:nvSpPr>
              <p:cNvPr id="2250" name="Google Shape;2250;p35"/>
              <p:cNvSpPr/>
              <p:nvPr/>
            </p:nvSpPr>
            <p:spPr>
              <a:xfrm>
                <a:off x="9537862" y="3422468"/>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51" name="Google Shape;2251;p35"/>
              <p:cNvSpPr/>
              <p:nvPr/>
            </p:nvSpPr>
            <p:spPr>
              <a:xfrm>
                <a:off x="9488218" y="3463838"/>
                <a:ext cx="115836" cy="0"/>
              </a:xfrm>
              <a:custGeom>
                <a:avLst/>
                <a:gdLst/>
                <a:ahLst/>
                <a:cxnLst/>
                <a:rect l="l" t="t" r="r" b="b"/>
                <a:pathLst>
                  <a:path w="14" h="120000" extrusionOk="0">
                    <a:moveTo>
                      <a:pt x="14" y="0"/>
                    </a:moveTo>
                    <a:lnTo>
                      <a:pt x="0" y="0"/>
                    </a:lnTo>
                    <a:lnTo>
                      <a:pt x="14"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52" name="Google Shape;2252;p35"/>
              <p:cNvCxnSpPr/>
              <p:nvPr/>
            </p:nvCxnSpPr>
            <p:spPr>
              <a:xfrm>
                <a:off x="9604054" y="3463838"/>
                <a:ext cx="0" cy="0"/>
              </a:xfrm>
              <a:prstGeom prst="straightConnector1">
                <a:avLst/>
              </a:prstGeom>
              <a:noFill/>
              <a:ln>
                <a:noFill/>
              </a:ln>
            </p:spPr>
          </p:cxnSp>
          <p:sp>
            <p:nvSpPr>
              <p:cNvPr id="2253" name="Google Shape;2253;p35"/>
              <p:cNvSpPr/>
              <p:nvPr/>
            </p:nvSpPr>
            <p:spPr>
              <a:xfrm>
                <a:off x="9488218" y="3463838"/>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54" name="Google Shape;2254;p35"/>
              <p:cNvSpPr/>
              <p:nvPr/>
            </p:nvSpPr>
            <p:spPr>
              <a:xfrm>
                <a:off x="9719890" y="3422468"/>
                <a:ext cx="0" cy="0"/>
              </a:xfrm>
              <a:prstGeom prst="rect">
                <a:avLst/>
              </a:pr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55" name="Google Shape;2255;p35"/>
              <p:cNvSpPr/>
              <p:nvPr/>
            </p:nvSpPr>
            <p:spPr>
              <a:xfrm>
                <a:off x="9711616" y="3414194"/>
                <a:ext cx="140658" cy="107562"/>
              </a:xfrm>
              <a:custGeom>
                <a:avLst/>
                <a:gdLst/>
                <a:ahLst/>
                <a:cxnLst/>
                <a:rect l="l" t="t" r="r" b="b"/>
                <a:pathLst>
                  <a:path w="17" h="13" extrusionOk="0">
                    <a:moveTo>
                      <a:pt x="17" y="13"/>
                    </a:moveTo>
                    <a:lnTo>
                      <a:pt x="0" y="13"/>
                    </a:lnTo>
                    <a:lnTo>
                      <a:pt x="0" y="0"/>
                    </a:lnTo>
                    <a:lnTo>
                      <a:pt x="17" y="0"/>
                    </a:lnTo>
                    <a:lnTo>
                      <a:pt x="17" y="13"/>
                    </a:lnTo>
                    <a:close/>
                    <a:moveTo>
                      <a:pt x="2" y="11"/>
                    </a:moveTo>
                    <a:lnTo>
                      <a:pt x="14" y="11"/>
                    </a:lnTo>
                    <a:lnTo>
                      <a:pt x="14" y="2"/>
                    </a:lnTo>
                    <a:lnTo>
                      <a:pt x="2" y="2"/>
                    </a:lnTo>
                    <a:lnTo>
                      <a:pt x="2" y="11"/>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56" name="Google Shape;2256;p35"/>
              <p:cNvSpPr/>
              <p:nvPr/>
            </p:nvSpPr>
            <p:spPr>
              <a:xfrm>
                <a:off x="9777807" y="3422468"/>
                <a:ext cx="0" cy="91014"/>
              </a:xfrm>
              <a:custGeom>
                <a:avLst/>
                <a:gdLst/>
                <a:ahLst/>
                <a:cxnLst/>
                <a:rect l="l" t="t" r="r" b="b"/>
                <a:pathLst>
                  <a:path w="120000" h="11" extrusionOk="0">
                    <a:moveTo>
                      <a:pt x="0" y="0"/>
                    </a:moveTo>
                    <a:lnTo>
                      <a:pt x="0" y="11"/>
                    </a:lnTo>
                    <a:lnTo>
                      <a:pt x="0"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57" name="Google Shape;2257;p35"/>
              <p:cNvCxnSpPr/>
              <p:nvPr/>
            </p:nvCxnSpPr>
            <p:spPr>
              <a:xfrm>
                <a:off x="9777807" y="3422468"/>
                <a:ext cx="0" cy="0"/>
              </a:xfrm>
              <a:prstGeom prst="straightConnector1">
                <a:avLst/>
              </a:prstGeom>
              <a:noFill/>
              <a:ln>
                <a:noFill/>
              </a:ln>
            </p:spPr>
          </p:cxnSp>
          <p:sp>
            <p:nvSpPr>
              <p:cNvPr id="2258" name="Google Shape;2258;p35"/>
              <p:cNvSpPr/>
              <p:nvPr/>
            </p:nvSpPr>
            <p:spPr>
              <a:xfrm>
                <a:off x="9777807" y="3422468"/>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59" name="Google Shape;2259;p35"/>
              <p:cNvSpPr/>
              <p:nvPr/>
            </p:nvSpPr>
            <p:spPr>
              <a:xfrm>
                <a:off x="9728164" y="3463838"/>
                <a:ext cx="107562" cy="0"/>
              </a:xfrm>
              <a:custGeom>
                <a:avLst/>
                <a:gdLst/>
                <a:ahLst/>
                <a:cxnLst/>
                <a:rect l="l" t="t" r="r" b="b"/>
                <a:pathLst>
                  <a:path w="13" h="120000" extrusionOk="0">
                    <a:moveTo>
                      <a:pt x="13" y="0"/>
                    </a:moveTo>
                    <a:lnTo>
                      <a:pt x="0" y="0"/>
                    </a:lnTo>
                    <a:lnTo>
                      <a:pt x="13"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60" name="Google Shape;2260;p35"/>
              <p:cNvCxnSpPr/>
              <p:nvPr/>
            </p:nvCxnSpPr>
            <p:spPr>
              <a:xfrm>
                <a:off x="9835725" y="3463838"/>
                <a:ext cx="0" cy="0"/>
              </a:xfrm>
              <a:prstGeom prst="straightConnector1">
                <a:avLst/>
              </a:prstGeom>
              <a:noFill/>
              <a:ln>
                <a:noFill/>
              </a:ln>
            </p:spPr>
          </p:cxnSp>
          <p:sp>
            <p:nvSpPr>
              <p:cNvPr id="2261" name="Google Shape;2261;p35"/>
              <p:cNvSpPr/>
              <p:nvPr/>
            </p:nvSpPr>
            <p:spPr>
              <a:xfrm>
                <a:off x="9728164" y="3463838"/>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62" name="Google Shape;2262;p35"/>
              <p:cNvSpPr/>
              <p:nvPr/>
            </p:nvSpPr>
            <p:spPr>
              <a:xfrm>
                <a:off x="9719890" y="3256987"/>
                <a:ext cx="0" cy="0"/>
              </a:xfrm>
              <a:prstGeom prst="rect">
                <a:avLst/>
              </a:pr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63" name="Google Shape;2263;p35"/>
              <p:cNvSpPr/>
              <p:nvPr/>
            </p:nvSpPr>
            <p:spPr>
              <a:xfrm>
                <a:off x="9711616" y="3248713"/>
                <a:ext cx="132384" cy="115836"/>
              </a:xfrm>
              <a:custGeom>
                <a:avLst/>
                <a:gdLst/>
                <a:ahLst/>
                <a:cxnLst/>
                <a:rect l="l" t="t" r="r" b="b"/>
                <a:pathLst>
                  <a:path w="16" h="14" extrusionOk="0">
                    <a:moveTo>
                      <a:pt x="16" y="14"/>
                    </a:moveTo>
                    <a:lnTo>
                      <a:pt x="0" y="14"/>
                    </a:lnTo>
                    <a:lnTo>
                      <a:pt x="0" y="0"/>
                    </a:lnTo>
                    <a:lnTo>
                      <a:pt x="16" y="0"/>
                    </a:lnTo>
                    <a:lnTo>
                      <a:pt x="16" y="14"/>
                    </a:lnTo>
                    <a:close/>
                    <a:moveTo>
                      <a:pt x="2" y="11"/>
                    </a:moveTo>
                    <a:lnTo>
                      <a:pt x="14" y="11"/>
                    </a:lnTo>
                    <a:lnTo>
                      <a:pt x="14" y="2"/>
                    </a:lnTo>
                    <a:lnTo>
                      <a:pt x="2" y="2"/>
                    </a:lnTo>
                    <a:lnTo>
                      <a:pt x="2" y="11"/>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64" name="Google Shape;2264;p35"/>
              <p:cNvSpPr/>
              <p:nvPr/>
            </p:nvSpPr>
            <p:spPr>
              <a:xfrm>
                <a:off x="9777807" y="3265261"/>
                <a:ext cx="0" cy="82740"/>
              </a:xfrm>
              <a:custGeom>
                <a:avLst/>
                <a:gdLst/>
                <a:ahLst/>
                <a:cxnLst/>
                <a:rect l="l" t="t" r="r" b="b"/>
                <a:pathLst>
                  <a:path w="120000" h="10" extrusionOk="0">
                    <a:moveTo>
                      <a:pt x="0" y="0"/>
                    </a:moveTo>
                    <a:lnTo>
                      <a:pt x="0" y="10"/>
                    </a:lnTo>
                    <a:lnTo>
                      <a:pt x="0"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65" name="Google Shape;2265;p35"/>
              <p:cNvCxnSpPr/>
              <p:nvPr/>
            </p:nvCxnSpPr>
            <p:spPr>
              <a:xfrm>
                <a:off x="9777807" y="3265261"/>
                <a:ext cx="0" cy="0"/>
              </a:xfrm>
              <a:prstGeom prst="straightConnector1">
                <a:avLst/>
              </a:prstGeom>
              <a:noFill/>
              <a:ln>
                <a:noFill/>
              </a:ln>
            </p:spPr>
          </p:cxnSp>
          <p:sp>
            <p:nvSpPr>
              <p:cNvPr id="2266" name="Google Shape;2266;p35"/>
              <p:cNvSpPr/>
              <p:nvPr/>
            </p:nvSpPr>
            <p:spPr>
              <a:xfrm>
                <a:off x="9769534" y="3265261"/>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67" name="Google Shape;2267;p35"/>
              <p:cNvSpPr/>
              <p:nvPr/>
            </p:nvSpPr>
            <p:spPr>
              <a:xfrm>
                <a:off x="9719890" y="3306631"/>
                <a:ext cx="115836" cy="0"/>
              </a:xfrm>
              <a:custGeom>
                <a:avLst/>
                <a:gdLst/>
                <a:ahLst/>
                <a:cxnLst/>
                <a:rect l="l" t="t" r="r" b="b"/>
                <a:pathLst>
                  <a:path w="14" h="120000" extrusionOk="0">
                    <a:moveTo>
                      <a:pt x="14" y="0"/>
                    </a:moveTo>
                    <a:lnTo>
                      <a:pt x="0" y="0"/>
                    </a:lnTo>
                    <a:lnTo>
                      <a:pt x="14"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68" name="Google Shape;2268;p35"/>
              <p:cNvCxnSpPr/>
              <p:nvPr/>
            </p:nvCxnSpPr>
            <p:spPr>
              <a:xfrm>
                <a:off x="9835725" y="3306631"/>
                <a:ext cx="0" cy="0"/>
              </a:xfrm>
              <a:prstGeom prst="straightConnector1">
                <a:avLst/>
              </a:prstGeom>
              <a:noFill/>
              <a:ln>
                <a:noFill/>
              </a:ln>
            </p:spPr>
          </p:cxnSp>
          <p:sp>
            <p:nvSpPr>
              <p:cNvPr id="2269" name="Google Shape;2269;p35"/>
              <p:cNvSpPr/>
              <p:nvPr/>
            </p:nvSpPr>
            <p:spPr>
              <a:xfrm>
                <a:off x="9719890" y="3298357"/>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70" name="Google Shape;2270;p35"/>
              <p:cNvSpPr/>
              <p:nvPr/>
            </p:nvSpPr>
            <p:spPr>
              <a:xfrm>
                <a:off x="9951561" y="3422468"/>
                <a:ext cx="0" cy="0"/>
              </a:xfrm>
              <a:prstGeom prst="rect">
                <a:avLst/>
              </a:pr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71" name="Google Shape;2271;p35"/>
              <p:cNvSpPr/>
              <p:nvPr/>
            </p:nvSpPr>
            <p:spPr>
              <a:xfrm>
                <a:off x="9943287" y="3414194"/>
                <a:ext cx="140658" cy="107562"/>
              </a:xfrm>
              <a:custGeom>
                <a:avLst/>
                <a:gdLst/>
                <a:ahLst/>
                <a:cxnLst/>
                <a:rect l="l" t="t" r="r" b="b"/>
                <a:pathLst>
                  <a:path w="17" h="13" extrusionOk="0">
                    <a:moveTo>
                      <a:pt x="17" y="13"/>
                    </a:moveTo>
                    <a:lnTo>
                      <a:pt x="0" y="13"/>
                    </a:lnTo>
                    <a:lnTo>
                      <a:pt x="0" y="0"/>
                    </a:lnTo>
                    <a:lnTo>
                      <a:pt x="17" y="0"/>
                    </a:lnTo>
                    <a:lnTo>
                      <a:pt x="17" y="13"/>
                    </a:lnTo>
                    <a:close/>
                    <a:moveTo>
                      <a:pt x="2" y="11"/>
                    </a:moveTo>
                    <a:lnTo>
                      <a:pt x="15" y="11"/>
                    </a:lnTo>
                    <a:lnTo>
                      <a:pt x="15" y="2"/>
                    </a:lnTo>
                    <a:lnTo>
                      <a:pt x="2" y="2"/>
                    </a:lnTo>
                    <a:lnTo>
                      <a:pt x="2" y="11"/>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72" name="Google Shape;2272;p35"/>
              <p:cNvSpPr/>
              <p:nvPr/>
            </p:nvSpPr>
            <p:spPr>
              <a:xfrm>
                <a:off x="10009479" y="3422468"/>
                <a:ext cx="0" cy="91014"/>
              </a:xfrm>
              <a:custGeom>
                <a:avLst/>
                <a:gdLst/>
                <a:ahLst/>
                <a:cxnLst/>
                <a:rect l="l" t="t" r="r" b="b"/>
                <a:pathLst>
                  <a:path w="120000" h="11" extrusionOk="0">
                    <a:moveTo>
                      <a:pt x="0" y="0"/>
                    </a:moveTo>
                    <a:lnTo>
                      <a:pt x="0" y="11"/>
                    </a:lnTo>
                    <a:lnTo>
                      <a:pt x="0"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73" name="Google Shape;2273;p35"/>
              <p:cNvCxnSpPr/>
              <p:nvPr/>
            </p:nvCxnSpPr>
            <p:spPr>
              <a:xfrm>
                <a:off x="10009479" y="3422468"/>
                <a:ext cx="0" cy="0"/>
              </a:xfrm>
              <a:prstGeom prst="straightConnector1">
                <a:avLst/>
              </a:prstGeom>
              <a:noFill/>
              <a:ln>
                <a:noFill/>
              </a:ln>
            </p:spPr>
          </p:cxnSp>
          <p:sp>
            <p:nvSpPr>
              <p:cNvPr id="2274" name="Google Shape;2274;p35"/>
              <p:cNvSpPr/>
              <p:nvPr/>
            </p:nvSpPr>
            <p:spPr>
              <a:xfrm>
                <a:off x="10009479" y="3422468"/>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75" name="Google Shape;2275;p35"/>
              <p:cNvSpPr/>
              <p:nvPr/>
            </p:nvSpPr>
            <p:spPr>
              <a:xfrm>
                <a:off x="9959835" y="3463838"/>
                <a:ext cx="107562" cy="0"/>
              </a:xfrm>
              <a:custGeom>
                <a:avLst/>
                <a:gdLst/>
                <a:ahLst/>
                <a:cxnLst/>
                <a:rect l="l" t="t" r="r" b="b"/>
                <a:pathLst>
                  <a:path w="13" h="120000" extrusionOk="0">
                    <a:moveTo>
                      <a:pt x="13" y="0"/>
                    </a:moveTo>
                    <a:lnTo>
                      <a:pt x="0" y="0"/>
                    </a:lnTo>
                    <a:lnTo>
                      <a:pt x="13" y="0"/>
                    </a:lnTo>
                    <a:close/>
                  </a:path>
                </a:pathLst>
              </a:custGeom>
              <a:solidFill>
                <a:srgbClr val="463F3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cxnSp>
            <p:nvCxnSpPr>
              <p:cNvPr id="2276" name="Google Shape;2276;p35"/>
              <p:cNvCxnSpPr/>
              <p:nvPr/>
            </p:nvCxnSpPr>
            <p:spPr>
              <a:xfrm>
                <a:off x="10067397" y="3463838"/>
                <a:ext cx="0" cy="0"/>
              </a:xfrm>
              <a:prstGeom prst="straightConnector1">
                <a:avLst/>
              </a:prstGeom>
              <a:noFill/>
              <a:ln>
                <a:noFill/>
              </a:ln>
            </p:spPr>
          </p:cxnSp>
          <p:sp>
            <p:nvSpPr>
              <p:cNvPr id="2277" name="Google Shape;2277;p35"/>
              <p:cNvSpPr/>
              <p:nvPr/>
            </p:nvSpPr>
            <p:spPr>
              <a:xfrm>
                <a:off x="9959835" y="3463838"/>
                <a:ext cx="0" cy="0"/>
              </a:xfrm>
              <a:prstGeom prst="rect">
                <a:avLst/>
              </a:pr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78" name="Google Shape;2278;p35"/>
              <p:cNvSpPr/>
              <p:nvPr/>
            </p:nvSpPr>
            <p:spPr>
              <a:xfrm>
                <a:off x="9314465" y="3099780"/>
                <a:ext cx="910138" cy="430250"/>
              </a:xfrm>
              <a:custGeom>
                <a:avLst/>
                <a:gdLst/>
                <a:ahLst/>
                <a:cxnLst/>
                <a:rect l="l" t="t" r="r" b="b"/>
                <a:pathLst>
                  <a:path w="110" h="52" extrusionOk="0">
                    <a:moveTo>
                      <a:pt x="6" y="52"/>
                    </a:moveTo>
                    <a:lnTo>
                      <a:pt x="0" y="49"/>
                    </a:lnTo>
                    <a:lnTo>
                      <a:pt x="17" y="14"/>
                    </a:lnTo>
                    <a:lnTo>
                      <a:pt x="55" y="0"/>
                    </a:lnTo>
                    <a:lnTo>
                      <a:pt x="59" y="0"/>
                    </a:lnTo>
                    <a:lnTo>
                      <a:pt x="59" y="1"/>
                    </a:lnTo>
                    <a:lnTo>
                      <a:pt x="93" y="14"/>
                    </a:lnTo>
                    <a:lnTo>
                      <a:pt x="110" y="49"/>
                    </a:lnTo>
                    <a:lnTo>
                      <a:pt x="105" y="52"/>
                    </a:lnTo>
                    <a:lnTo>
                      <a:pt x="88" y="19"/>
                    </a:lnTo>
                    <a:lnTo>
                      <a:pt x="55" y="7"/>
                    </a:lnTo>
                    <a:lnTo>
                      <a:pt x="22" y="19"/>
                    </a:lnTo>
                    <a:lnTo>
                      <a:pt x="6" y="52"/>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nvGrpSpPr>
            <p:cNvPr id="2279" name="Google Shape;2279;p35"/>
            <p:cNvGrpSpPr/>
            <p:nvPr/>
          </p:nvGrpSpPr>
          <p:grpSpPr>
            <a:xfrm>
              <a:off x="2388262" y="173776"/>
              <a:ext cx="782299" cy="960629"/>
              <a:chOff x="1322800" y="5127200"/>
              <a:chExt cx="2361300" cy="2898700"/>
            </a:xfrm>
          </p:grpSpPr>
          <p:sp>
            <p:nvSpPr>
              <p:cNvPr id="2280" name="Google Shape;2280;p35"/>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1" name="Google Shape;2281;p35"/>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2" name="Google Shape;2282;p35"/>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3" name="Google Shape;2283;p35"/>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grpSp>
        <p:grpSp>
          <p:nvGrpSpPr>
            <p:cNvPr id="2284" name="Google Shape;2284;p35"/>
            <p:cNvGrpSpPr/>
            <p:nvPr/>
          </p:nvGrpSpPr>
          <p:grpSpPr>
            <a:xfrm>
              <a:off x="232237" y="173776"/>
              <a:ext cx="782299" cy="960629"/>
              <a:chOff x="1322800" y="5127200"/>
              <a:chExt cx="2361300" cy="2898700"/>
            </a:xfrm>
          </p:grpSpPr>
          <p:sp>
            <p:nvSpPr>
              <p:cNvPr id="2285" name="Google Shape;2285;p35"/>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6" name="Google Shape;2286;p35"/>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7" name="Google Shape;2287;p35"/>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288" name="Google Shape;2288;p35"/>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grpSp>
      </p:grpSp>
      <p:sp>
        <p:nvSpPr>
          <p:cNvPr id="2289" name="Google Shape;2289;p35"/>
          <p:cNvSpPr/>
          <p:nvPr/>
        </p:nvSpPr>
        <p:spPr>
          <a:xfrm>
            <a:off x="-83700" y="0"/>
            <a:ext cx="9778785" cy="380562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700000000000000" pitchFamily="2" charset="-78"/>
              <a:sym typeface="Arial"/>
            </a:endParaRPr>
          </a:p>
        </p:txBody>
      </p:sp>
      <p:grpSp>
        <p:nvGrpSpPr>
          <p:cNvPr id="2290" name="Google Shape;2290;p35"/>
          <p:cNvGrpSpPr/>
          <p:nvPr/>
        </p:nvGrpSpPr>
        <p:grpSpPr>
          <a:xfrm>
            <a:off x="3900607" y="300314"/>
            <a:ext cx="1134674" cy="542377"/>
            <a:chOff x="3509232" y="148002"/>
            <a:chExt cx="1134674" cy="542377"/>
          </a:xfrm>
        </p:grpSpPr>
        <p:grpSp>
          <p:nvGrpSpPr>
            <p:cNvPr id="2291" name="Google Shape;2291;p35"/>
            <p:cNvGrpSpPr/>
            <p:nvPr/>
          </p:nvGrpSpPr>
          <p:grpSpPr>
            <a:xfrm>
              <a:off x="4051979" y="148002"/>
              <a:ext cx="591926" cy="542177"/>
              <a:chOff x="4189192" y="4133502"/>
              <a:chExt cx="591926" cy="542177"/>
            </a:xfrm>
          </p:grpSpPr>
          <p:sp>
            <p:nvSpPr>
              <p:cNvPr id="2292" name="Google Shape;2292;p35"/>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93" name="Google Shape;2293;p35"/>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94" name="Google Shape;2294;p35"/>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95" name="Google Shape;2295;p35"/>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96" name="Google Shape;2296;p35"/>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297" name="Google Shape;2297;p35"/>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nvGrpSpPr>
            <p:cNvPr id="2298" name="Google Shape;2298;p35"/>
            <p:cNvGrpSpPr/>
            <p:nvPr/>
          </p:nvGrpSpPr>
          <p:grpSpPr>
            <a:xfrm flipH="1">
              <a:off x="3509232" y="160116"/>
              <a:ext cx="418964" cy="530262"/>
              <a:chOff x="1091485" y="3609090"/>
              <a:chExt cx="542700" cy="686868"/>
            </a:xfrm>
          </p:grpSpPr>
          <p:sp>
            <p:nvSpPr>
              <p:cNvPr id="2299" name="Google Shape;2299;p35"/>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0" name="Google Shape;2300;p35"/>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1" name="Google Shape;2301;p35"/>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2" name="Google Shape;2302;p35"/>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3" name="Google Shape;2303;p35"/>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4" name="Google Shape;2304;p35"/>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grpSp>
        <p:nvGrpSpPr>
          <p:cNvPr id="2305" name="Google Shape;2305;p35"/>
          <p:cNvGrpSpPr/>
          <p:nvPr/>
        </p:nvGrpSpPr>
        <p:grpSpPr>
          <a:xfrm>
            <a:off x="6541996" y="3911677"/>
            <a:ext cx="1211392" cy="1075617"/>
            <a:chOff x="2992634" y="5179227"/>
            <a:chExt cx="1025560" cy="910537"/>
          </a:xfrm>
        </p:grpSpPr>
        <p:sp>
          <p:nvSpPr>
            <p:cNvPr id="2306" name="Google Shape;2306;p35"/>
            <p:cNvSpPr/>
            <p:nvPr/>
          </p:nvSpPr>
          <p:spPr>
            <a:xfrm>
              <a:off x="3720744" y="5179227"/>
              <a:ext cx="165459" cy="273374"/>
            </a:xfrm>
            <a:custGeom>
              <a:avLst/>
              <a:gdLst/>
              <a:ahLst/>
              <a:cxnLst/>
              <a:rect l="l" t="t" r="r" b="b"/>
              <a:pathLst>
                <a:path w="19" h="32" extrusionOk="0">
                  <a:moveTo>
                    <a:pt x="18" y="8"/>
                  </a:moveTo>
                  <a:cubicBezTo>
                    <a:pt x="18" y="7"/>
                    <a:pt x="19" y="6"/>
                    <a:pt x="19" y="6"/>
                  </a:cubicBezTo>
                  <a:cubicBezTo>
                    <a:pt x="19" y="4"/>
                    <a:pt x="17" y="2"/>
                    <a:pt x="15" y="2"/>
                  </a:cubicBezTo>
                  <a:cubicBezTo>
                    <a:pt x="14" y="2"/>
                    <a:pt x="14" y="2"/>
                    <a:pt x="14" y="2"/>
                  </a:cubicBezTo>
                  <a:cubicBezTo>
                    <a:pt x="14" y="1"/>
                    <a:pt x="13" y="0"/>
                    <a:pt x="11" y="0"/>
                  </a:cubicBezTo>
                  <a:cubicBezTo>
                    <a:pt x="10" y="0"/>
                    <a:pt x="9" y="1"/>
                    <a:pt x="8" y="2"/>
                  </a:cubicBezTo>
                  <a:cubicBezTo>
                    <a:pt x="8" y="1"/>
                    <a:pt x="7" y="1"/>
                    <a:pt x="6" y="1"/>
                  </a:cubicBezTo>
                  <a:cubicBezTo>
                    <a:pt x="4" y="1"/>
                    <a:pt x="3" y="2"/>
                    <a:pt x="3" y="4"/>
                  </a:cubicBezTo>
                  <a:cubicBezTo>
                    <a:pt x="3" y="5"/>
                    <a:pt x="3" y="5"/>
                    <a:pt x="3" y="5"/>
                  </a:cubicBezTo>
                  <a:cubicBezTo>
                    <a:pt x="1" y="5"/>
                    <a:pt x="0" y="7"/>
                    <a:pt x="0" y="9"/>
                  </a:cubicBezTo>
                  <a:cubicBezTo>
                    <a:pt x="0" y="10"/>
                    <a:pt x="1" y="12"/>
                    <a:pt x="2" y="12"/>
                  </a:cubicBezTo>
                  <a:cubicBezTo>
                    <a:pt x="2" y="12"/>
                    <a:pt x="2" y="13"/>
                    <a:pt x="2" y="14"/>
                  </a:cubicBezTo>
                  <a:cubicBezTo>
                    <a:pt x="2" y="16"/>
                    <a:pt x="3" y="17"/>
                    <a:pt x="5" y="17"/>
                  </a:cubicBezTo>
                  <a:cubicBezTo>
                    <a:pt x="7" y="31"/>
                    <a:pt x="7" y="31"/>
                    <a:pt x="7" y="31"/>
                  </a:cubicBezTo>
                  <a:cubicBezTo>
                    <a:pt x="12" y="32"/>
                    <a:pt x="12" y="32"/>
                    <a:pt x="12" y="32"/>
                  </a:cubicBezTo>
                  <a:cubicBezTo>
                    <a:pt x="14" y="18"/>
                    <a:pt x="14" y="18"/>
                    <a:pt x="14" y="18"/>
                  </a:cubicBezTo>
                  <a:cubicBezTo>
                    <a:pt x="15" y="18"/>
                    <a:pt x="16" y="16"/>
                    <a:pt x="16" y="15"/>
                  </a:cubicBezTo>
                  <a:cubicBezTo>
                    <a:pt x="16" y="14"/>
                    <a:pt x="16" y="13"/>
                    <a:pt x="16" y="13"/>
                  </a:cubicBezTo>
                  <a:cubicBezTo>
                    <a:pt x="18" y="13"/>
                    <a:pt x="19" y="11"/>
                    <a:pt x="19" y="9"/>
                  </a:cubicBezTo>
                  <a:cubicBezTo>
                    <a:pt x="19" y="9"/>
                    <a:pt x="18" y="8"/>
                    <a:pt x="18" y="8"/>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7" name="Google Shape;2307;p35"/>
            <p:cNvSpPr/>
            <p:nvPr/>
          </p:nvSpPr>
          <p:spPr>
            <a:xfrm>
              <a:off x="2992634" y="5832876"/>
              <a:ext cx="190219" cy="82740"/>
            </a:xfrm>
            <a:custGeom>
              <a:avLst/>
              <a:gdLst/>
              <a:ahLst/>
              <a:cxnLst/>
              <a:rect l="l" t="t" r="r" b="b"/>
              <a:pathLst>
                <a:path w="22" h="10" extrusionOk="0">
                  <a:moveTo>
                    <a:pt x="5" y="5"/>
                  </a:moveTo>
                  <a:cubicBezTo>
                    <a:pt x="5" y="2"/>
                    <a:pt x="5" y="2"/>
                    <a:pt x="5" y="2"/>
                  </a:cubicBezTo>
                  <a:cubicBezTo>
                    <a:pt x="5" y="1"/>
                    <a:pt x="4" y="0"/>
                    <a:pt x="3" y="0"/>
                  </a:cubicBezTo>
                  <a:cubicBezTo>
                    <a:pt x="2" y="0"/>
                    <a:pt x="2" y="0"/>
                    <a:pt x="2" y="0"/>
                  </a:cubicBezTo>
                  <a:cubicBezTo>
                    <a:pt x="1" y="0"/>
                    <a:pt x="0" y="1"/>
                    <a:pt x="0" y="2"/>
                  </a:cubicBezTo>
                  <a:cubicBezTo>
                    <a:pt x="0" y="5"/>
                    <a:pt x="0" y="5"/>
                    <a:pt x="0" y="5"/>
                  </a:cubicBezTo>
                  <a:cubicBezTo>
                    <a:pt x="0" y="8"/>
                    <a:pt x="0" y="8"/>
                    <a:pt x="0" y="8"/>
                  </a:cubicBezTo>
                  <a:cubicBezTo>
                    <a:pt x="0" y="10"/>
                    <a:pt x="0" y="10"/>
                    <a:pt x="0" y="10"/>
                  </a:cubicBezTo>
                  <a:cubicBezTo>
                    <a:pt x="2" y="10"/>
                    <a:pt x="2" y="10"/>
                    <a:pt x="2" y="10"/>
                  </a:cubicBezTo>
                  <a:cubicBezTo>
                    <a:pt x="3" y="10"/>
                    <a:pt x="3" y="10"/>
                    <a:pt x="3" y="10"/>
                  </a:cubicBezTo>
                  <a:cubicBezTo>
                    <a:pt x="22" y="10"/>
                    <a:pt x="22" y="10"/>
                    <a:pt x="22" y="10"/>
                  </a:cubicBezTo>
                  <a:cubicBezTo>
                    <a:pt x="22" y="5"/>
                    <a:pt x="22" y="5"/>
                    <a:pt x="22" y="5"/>
                  </a:cubicBezTo>
                  <a:lnTo>
                    <a:pt x="5" y="5"/>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8" name="Google Shape;2308;p35"/>
            <p:cNvSpPr/>
            <p:nvPr/>
          </p:nvSpPr>
          <p:spPr>
            <a:xfrm>
              <a:off x="3778662" y="5443996"/>
              <a:ext cx="57918" cy="223192"/>
            </a:xfrm>
            <a:custGeom>
              <a:avLst/>
              <a:gdLst/>
              <a:ahLst/>
              <a:cxnLst/>
              <a:rect l="l" t="t" r="r" b="b"/>
              <a:pathLst>
                <a:path w="7" h="26" extrusionOk="0">
                  <a:moveTo>
                    <a:pt x="7" y="23"/>
                  </a:moveTo>
                  <a:cubicBezTo>
                    <a:pt x="7" y="25"/>
                    <a:pt x="5" y="26"/>
                    <a:pt x="3" y="26"/>
                  </a:cubicBezTo>
                  <a:cubicBezTo>
                    <a:pt x="2" y="26"/>
                    <a:pt x="0" y="25"/>
                    <a:pt x="0" y="23"/>
                  </a:cubicBezTo>
                  <a:cubicBezTo>
                    <a:pt x="0" y="3"/>
                    <a:pt x="0" y="3"/>
                    <a:pt x="0" y="3"/>
                  </a:cubicBezTo>
                  <a:cubicBezTo>
                    <a:pt x="0" y="1"/>
                    <a:pt x="2" y="0"/>
                    <a:pt x="3" y="0"/>
                  </a:cubicBezTo>
                  <a:cubicBezTo>
                    <a:pt x="5" y="0"/>
                    <a:pt x="7" y="1"/>
                    <a:pt x="7" y="3"/>
                  </a:cubicBezTo>
                  <a:lnTo>
                    <a:pt x="7" y="23"/>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09" name="Google Shape;2309;p35"/>
            <p:cNvSpPr/>
            <p:nvPr/>
          </p:nvSpPr>
          <p:spPr>
            <a:xfrm>
              <a:off x="3158113" y="5261968"/>
              <a:ext cx="785946" cy="579306"/>
            </a:xfrm>
            <a:custGeom>
              <a:avLst/>
              <a:gdLst/>
              <a:ahLst/>
              <a:cxnLst/>
              <a:rect l="l" t="t" r="r" b="b"/>
              <a:pathLst>
                <a:path w="92" h="67" extrusionOk="0">
                  <a:moveTo>
                    <a:pt x="90" y="36"/>
                  </a:moveTo>
                  <a:cubicBezTo>
                    <a:pt x="47" y="36"/>
                    <a:pt x="47" y="36"/>
                    <a:pt x="47" y="36"/>
                  </a:cubicBezTo>
                  <a:cubicBezTo>
                    <a:pt x="47" y="2"/>
                    <a:pt x="47" y="2"/>
                    <a:pt x="47" y="2"/>
                  </a:cubicBezTo>
                  <a:cubicBezTo>
                    <a:pt x="47" y="1"/>
                    <a:pt x="46" y="0"/>
                    <a:pt x="45" y="0"/>
                  </a:cubicBezTo>
                  <a:cubicBezTo>
                    <a:pt x="2" y="0"/>
                    <a:pt x="2" y="0"/>
                    <a:pt x="2" y="0"/>
                  </a:cubicBezTo>
                  <a:cubicBezTo>
                    <a:pt x="1" y="0"/>
                    <a:pt x="0" y="1"/>
                    <a:pt x="0" y="2"/>
                  </a:cubicBezTo>
                  <a:cubicBezTo>
                    <a:pt x="0" y="45"/>
                    <a:pt x="0" y="45"/>
                    <a:pt x="0" y="45"/>
                  </a:cubicBezTo>
                  <a:cubicBezTo>
                    <a:pt x="0" y="46"/>
                    <a:pt x="0" y="46"/>
                    <a:pt x="1" y="47"/>
                  </a:cubicBezTo>
                  <a:cubicBezTo>
                    <a:pt x="1" y="49"/>
                    <a:pt x="1" y="49"/>
                    <a:pt x="1" y="49"/>
                  </a:cubicBezTo>
                  <a:cubicBezTo>
                    <a:pt x="41" y="49"/>
                    <a:pt x="41" y="49"/>
                    <a:pt x="41" y="49"/>
                  </a:cubicBezTo>
                  <a:cubicBezTo>
                    <a:pt x="41" y="65"/>
                    <a:pt x="41" y="65"/>
                    <a:pt x="41" y="65"/>
                  </a:cubicBezTo>
                  <a:cubicBezTo>
                    <a:pt x="41" y="66"/>
                    <a:pt x="42" y="67"/>
                    <a:pt x="43" y="67"/>
                  </a:cubicBezTo>
                  <a:cubicBezTo>
                    <a:pt x="90" y="67"/>
                    <a:pt x="90" y="67"/>
                    <a:pt x="90" y="67"/>
                  </a:cubicBezTo>
                  <a:cubicBezTo>
                    <a:pt x="91" y="67"/>
                    <a:pt x="92" y="66"/>
                    <a:pt x="92" y="65"/>
                  </a:cubicBezTo>
                  <a:cubicBezTo>
                    <a:pt x="92" y="39"/>
                    <a:pt x="92" y="39"/>
                    <a:pt x="92" y="39"/>
                  </a:cubicBezTo>
                  <a:cubicBezTo>
                    <a:pt x="92" y="37"/>
                    <a:pt x="91" y="36"/>
                    <a:pt x="90" y="36"/>
                  </a:cubicBezTo>
                  <a:close/>
                  <a:moveTo>
                    <a:pt x="40" y="8"/>
                  </a:moveTo>
                  <a:cubicBezTo>
                    <a:pt x="40" y="36"/>
                    <a:pt x="40" y="36"/>
                    <a:pt x="40" y="36"/>
                  </a:cubicBezTo>
                  <a:cubicBezTo>
                    <a:pt x="7" y="36"/>
                    <a:pt x="7" y="36"/>
                    <a:pt x="7" y="36"/>
                  </a:cubicBezTo>
                  <a:cubicBezTo>
                    <a:pt x="7" y="8"/>
                    <a:pt x="7" y="8"/>
                    <a:pt x="7" y="8"/>
                  </a:cubicBezTo>
                  <a:lnTo>
                    <a:pt x="40" y="8"/>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0" name="Google Shape;2310;p35"/>
            <p:cNvSpPr/>
            <p:nvPr/>
          </p:nvSpPr>
          <p:spPr>
            <a:xfrm>
              <a:off x="3513894" y="5832876"/>
              <a:ext cx="0" cy="0"/>
            </a:xfrm>
            <a:prstGeom prst="rect">
              <a:avLst/>
            </a:prstGeom>
            <a:solidFill>
              <a:srgbClr val="BE202A"/>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1" name="Google Shape;2311;p35"/>
            <p:cNvSpPr/>
            <p:nvPr/>
          </p:nvSpPr>
          <p:spPr>
            <a:xfrm>
              <a:off x="3116743" y="5626025"/>
              <a:ext cx="454966" cy="463553"/>
            </a:xfrm>
            <a:custGeom>
              <a:avLst/>
              <a:gdLst/>
              <a:ahLst/>
              <a:cxnLst/>
              <a:rect l="l" t="t" r="r" b="b"/>
              <a:pathLst>
                <a:path w="53" h="54" extrusionOk="0">
                  <a:moveTo>
                    <a:pt x="27" y="0"/>
                  </a:moveTo>
                  <a:cubicBezTo>
                    <a:pt x="12" y="0"/>
                    <a:pt x="0" y="12"/>
                    <a:pt x="0" y="27"/>
                  </a:cubicBezTo>
                  <a:cubicBezTo>
                    <a:pt x="0" y="42"/>
                    <a:pt x="12" y="54"/>
                    <a:pt x="27" y="54"/>
                  </a:cubicBezTo>
                  <a:cubicBezTo>
                    <a:pt x="41" y="54"/>
                    <a:pt x="53" y="42"/>
                    <a:pt x="53" y="27"/>
                  </a:cubicBezTo>
                  <a:cubicBezTo>
                    <a:pt x="53" y="12"/>
                    <a:pt x="41" y="0"/>
                    <a:pt x="27" y="0"/>
                  </a:cubicBezTo>
                  <a:close/>
                  <a:moveTo>
                    <a:pt x="27" y="38"/>
                  </a:moveTo>
                  <a:cubicBezTo>
                    <a:pt x="21" y="38"/>
                    <a:pt x="16" y="33"/>
                    <a:pt x="16" y="27"/>
                  </a:cubicBezTo>
                  <a:cubicBezTo>
                    <a:pt x="16" y="21"/>
                    <a:pt x="21" y="16"/>
                    <a:pt x="27" y="16"/>
                  </a:cubicBezTo>
                  <a:cubicBezTo>
                    <a:pt x="33" y="16"/>
                    <a:pt x="37" y="21"/>
                    <a:pt x="37" y="27"/>
                  </a:cubicBezTo>
                  <a:cubicBezTo>
                    <a:pt x="37" y="33"/>
                    <a:pt x="33" y="38"/>
                    <a:pt x="27" y="38"/>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2" name="Google Shape;2312;p35"/>
            <p:cNvSpPr/>
            <p:nvPr/>
          </p:nvSpPr>
          <p:spPr>
            <a:xfrm>
              <a:off x="3621456" y="5750136"/>
              <a:ext cx="339233" cy="339629"/>
            </a:xfrm>
            <a:custGeom>
              <a:avLst/>
              <a:gdLst/>
              <a:ahLst/>
              <a:cxnLst/>
              <a:rect l="l" t="t" r="r" b="b"/>
              <a:pathLst>
                <a:path w="40" h="39" extrusionOk="0">
                  <a:moveTo>
                    <a:pt x="20" y="0"/>
                  </a:moveTo>
                  <a:cubicBezTo>
                    <a:pt x="9" y="0"/>
                    <a:pt x="0" y="8"/>
                    <a:pt x="0" y="19"/>
                  </a:cubicBezTo>
                  <a:cubicBezTo>
                    <a:pt x="0" y="30"/>
                    <a:pt x="9" y="39"/>
                    <a:pt x="20" y="39"/>
                  </a:cubicBezTo>
                  <a:cubicBezTo>
                    <a:pt x="31" y="39"/>
                    <a:pt x="40" y="30"/>
                    <a:pt x="40" y="19"/>
                  </a:cubicBezTo>
                  <a:cubicBezTo>
                    <a:pt x="40" y="8"/>
                    <a:pt x="31" y="0"/>
                    <a:pt x="20" y="0"/>
                  </a:cubicBezTo>
                  <a:close/>
                  <a:moveTo>
                    <a:pt x="20" y="27"/>
                  </a:moveTo>
                  <a:cubicBezTo>
                    <a:pt x="16" y="27"/>
                    <a:pt x="12" y="24"/>
                    <a:pt x="12" y="19"/>
                  </a:cubicBezTo>
                  <a:cubicBezTo>
                    <a:pt x="12" y="15"/>
                    <a:pt x="16" y="11"/>
                    <a:pt x="20" y="11"/>
                  </a:cubicBezTo>
                  <a:cubicBezTo>
                    <a:pt x="25" y="11"/>
                    <a:pt x="28" y="15"/>
                    <a:pt x="28" y="19"/>
                  </a:cubicBezTo>
                  <a:cubicBezTo>
                    <a:pt x="28" y="24"/>
                    <a:pt x="25" y="27"/>
                    <a:pt x="20" y="2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3" name="Google Shape;2313;p35"/>
            <p:cNvSpPr/>
            <p:nvPr/>
          </p:nvSpPr>
          <p:spPr>
            <a:xfrm>
              <a:off x="3034004" y="5568107"/>
              <a:ext cx="621045" cy="289757"/>
            </a:xfrm>
            <a:custGeom>
              <a:avLst/>
              <a:gdLst/>
              <a:ahLst/>
              <a:cxnLst/>
              <a:rect l="l" t="t" r="r" b="b"/>
              <a:pathLst>
                <a:path w="72" h="34" extrusionOk="0">
                  <a:moveTo>
                    <a:pt x="5" y="34"/>
                  </a:moveTo>
                  <a:cubicBezTo>
                    <a:pt x="7" y="34"/>
                    <a:pt x="8" y="32"/>
                    <a:pt x="9" y="30"/>
                  </a:cubicBezTo>
                  <a:cubicBezTo>
                    <a:pt x="12" y="18"/>
                    <a:pt x="23" y="9"/>
                    <a:pt x="36" y="9"/>
                  </a:cubicBezTo>
                  <a:cubicBezTo>
                    <a:pt x="48" y="9"/>
                    <a:pt x="58" y="17"/>
                    <a:pt x="62" y="30"/>
                  </a:cubicBezTo>
                  <a:cubicBezTo>
                    <a:pt x="63" y="32"/>
                    <a:pt x="66" y="33"/>
                    <a:pt x="68" y="32"/>
                  </a:cubicBezTo>
                  <a:cubicBezTo>
                    <a:pt x="70" y="32"/>
                    <a:pt x="72" y="29"/>
                    <a:pt x="71" y="27"/>
                  </a:cubicBezTo>
                  <a:cubicBezTo>
                    <a:pt x="66" y="11"/>
                    <a:pt x="52" y="0"/>
                    <a:pt x="36" y="0"/>
                  </a:cubicBezTo>
                  <a:cubicBezTo>
                    <a:pt x="20" y="0"/>
                    <a:pt x="5" y="12"/>
                    <a:pt x="1" y="28"/>
                  </a:cubicBezTo>
                  <a:cubicBezTo>
                    <a:pt x="0" y="30"/>
                    <a:pt x="1" y="33"/>
                    <a:pt x="4" y="33"/>
                  </a:cubicBezTo>
                  <a:cubicBezTo>
                    <a:pt x="4" y="34"/>
                    <a:pt x="4" y="34"/>
                    <a:pt x="5" y="34"/>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4" name="Google Shape;2314;p35"/>
            <p:cNvSpPr/>
            <p:nvPr/>
          </p:nvSpPr>
          <p:spPr>
            <a:xfrm>
              <a:off x="3571812" y="5692217"/>
              <a:ext cx="446382" cy="207016"/>
            </a:xfrm>
            <a:custGeom>
              <a:avLst/>
              <a:gdLst/>
              <a:ahLst/>
              <a:cxnLst/>
              <a:rect l="l" t="t" r="r" b="b"/>
              <a:pathLst>
                <a:path w="52" h="24" extrusionOk="0">
                  <a:moveTo>
                    <a:pt x="4" y="24"/>
                  </a:moveTo>
                  <a:cubicBezTo>
                    <a:pt x="5" y="24"/>
                    <a:pt x="6" y="23"/>
                    <a:pt x="7" y="22"/>
                  </a:cubicBezTo>
                  <a:cubicBezTo>
                    <a:pt x="9" y="13"/>
                    <a:pt x="17" y="7"/>
                    <a:pt x="26" y="7"/>
                  </a:cubicBezTo>
                  <a:cubicBezTo>
                    <a:pt x="35" y="7"/>
                    <a:pt x="42" y="13"/>
                    <a:pt x="45" y="21"/>
                  </a:cubicBezTo>
                  <a:cubicBezTo>
                    <a:pt x="45" y="23"/>
                    <a:pt x="48" y="24"/>
                    <a:pt x="49" y="23"/>
                  </a:cubicBezTo>
                  <a:cubicBezTo>
                    <a:pt x="51" y="23"/>
                    <a:pt x="52" y="21"/>
                    <a:pt x="52" y="20"/>
                  </a:cubicBezTo>
                  <a:cubicBezTo>
                    <a:pt x="48" y="8"/>
                    <a:pt x="38" y="0"/>
                    <a:pt x="26" y="0"/>
                  </a:cubicBezTo>
                  <a:cubicBezTo>
                    <a:pt x="14" y="0"/>
                    <a:pt x="4" y="9"/>
                    <a:pt x="1" y="20"/>
                  </a:cubicBezTo>
                  <a:cubicBezTo>
                    <a:pt x="0" y="22"/>
                    <a:pt x="1" y="24"/>
                    <a:pt x="3" y="24"/>
                  </a:cubicBezTo>
                  <a:lnTo>
                    <a:pt x="4" y="24"/>
                  </a:ln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5" name="Google Shape;2315;p35"/>
            <p:cNvSpPr/>
            <p:nvPr/>
          </p:nvSpPr>
          <p:spPr>
            <a:xfrm>
              <a:off x="3134879" y="5239206"/>
              <a:ext cx="446382" cy="33096"/>
            </a:xfrm>
            <a:custGeom>
              <a:avLst/>
              <a:gdLst/>
              <a:ahLst/>
              <a:cxnLst/>
              <a:rect l="l" t="t" r="r" b="b"/>
              <a:pathLst>
                <a:path w="52" h="4" extrusionOk="0">
                  <a:moveTo>
                    <a:pt x="52" y="2"/>
                  </a:moveTo>
                  <a:cubicBezTo>
                    <a:pt x="52" y="3"/>
                    <a:pt x="51" y="4"/>
                    <a:pt x="50" y="4"/>
                  </a:cubicBezTo>
                  <a:cubicBezTo>
                    <a:pt x="3" y="4"/>
                    <a:pt x="3" y="4"/>
                    <a:pt x="3" y="4"/>
                  </a:cubicBezTo>
                  <a:cubicBezTo>
                    <a:pt x="1" y="4"/>
                    <a:pt x="0" y="3"/>
                    <a:pt x="0" y="2"/>
                  </a:cubicBezTo>
                  <a:cubicBezTo>
                    <a:pt x="0" y="1"/>
                    <a:pt x="1" y="0"/>
                    <a:pt x="3" y="0"/>
                  </a:cubicBezTo>
                  <a:cubicBezTo>
                    <a:pt x="50" y="0"/>
                    <a:pt x="50" y="0"/>
                    <a:pt x="50" y="0"/>
                  </a:cubicBezTo>
                  <a:cubicBezTo>
                    <a:pt x="51" y="0"/>
                    <a:pt x="52" y="1"/>
                    <a:pt x="52"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6" name="Google Shape;2316;p35"/>
            <p:cNvSpPr/>
            <p:nvPr/>
          </p:nvSpPr>
          <p:spPr>
            <a:xfrm>
              <a:off x="3753840" y="5435722"/>
              <a:ext cx="99205" cy="41370"/>
            </a:xfrm>
            <a:custGeom>
              <a:avLst/>
              <a:gdLst/>
              <a:ahLst/>
              <a:cxnLst/>
              <a:rect l="l" t="t" r="r" b="b"/>
              <a:pathLst>
                <a:path w="11" h="5" extrusionOk="0">
                  <a:moveTo>
                    <a:pt x="11" y="2"/>
                  </a:moveTo>
                  <a:cubicBezTo>
                    <a:pt x="11" y="4"/>
                    <a:pt x="10" y="5"/>
                    <a:pt x="8" y="5"/>
                  </a:cubicBezTo>
                  <a:cubicBezTo>
                    <a:pt x="3" y="5"/>
                    <a:pt x="3" y="5"/>
                    <a:pt x="3" y="5"/>
                  </a:cubicBezTo>
                  <a:cubicBezTo>
                    <a:pt x="1" y="5"/>
                    <a:pt x="0" y="4"/>
                    <a:pt x="0" y="2"/>
                  </a:cubicBezTo>
                  <a:cubicBezTo>
                    <a:pt x="0" y="1"/>
                    <a:pt x="1" y="0"/>
                    <a:pt x="3" y="0"/>
                  </a:cubicBezTo>
                  <a:cubicBezTo>
                    <a:pt x="8" y="0"/>
                    <a:pt x="8" y="0"/>
                    <a:pt x="8" y="0"/>
                  </a:cubicBezTo>
                  <a:cubicBezTo>
                    <a:pt x="10" y="0"/>
                    <a:pt x="11" y="1"/>
                    <a:pt x="11"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7" name="Google Shape;2317;p35"/>
            <p:cNvSpPr/>
            <p:nvPr/>
          </p:nvSpPr>
          <p:spPr>
            <a:xfrm>
              <a:off x="3249127" y="5758410"/>
              <a:ext cx="0" cy="0"/>
            </a:xfrm>
            <a:prstGeom prst="ellipse">
              <a:avLst/>
            </a:prstGeom>
            <a:solidFill>
              <a:srgbClr val="58595B"/>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8" name="Google Shape;2318;p35"/>
            <p:cNvSpPr/>
            <p:nvPr/>
          </p:nvSpPr>
          <p:spPr>
            <a:xfrm>
              <a:off x="3720744" y="5849424"/>
              <a:ext cx="0" cy="0"/>
            </a:xfrm>
            <a:prstGeom prst="ellipse">
              <a:avLst/>
            </a:prstGeom>
            <a:solidFill>
              <a:srgbClr val="58595B"/>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19" name="Google Shape;2319;p35"/>
            <p:cNvSpPr/>
            <p:nvPr/>
          </p:nvSpPr>
          <p:spPr>
            <a:xfrm>
              <a:off x="3216031" y="5336434"/>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nvGrpSpPr>
          <p:cNvPr id="2320" name="Google Shape;2320;p35"/>
          <p:cNvGrpSpPr/>
          <p:nvPr/>
        </p:nvGrpSpPr>
        <p:grpSpPr>
          <a:xfrm>
            <a:off x="8057820" y="1290086"/>
            <a:ext cx="1944385" cy="1987635"/>
            <a:chOff x="7418570" y="1076986"/>
            <a:chExt cx="1944385" cy="1987635"/>
          </a:xfrm>
        </p:grpSpPr>
        <p:grpSp>
          <p:nvGrpSpPr>
            <p:cNvPr id="2321" name="Google Shape;2321;p35"/>
            <p:cNvGrpSpPr/>
            <p:nvPr/>
          </p:nvGrpSpPr>
          <p:grpSpPr>
            <a:xfrm>
              <a:off x="7418570" y="2849496"/>
              <a:ext cx="1944385" cy="215125"/>
              <a:chOff x="7327833" y="4754609"/>
              <a:chExt cx="1944385" cy="215125"/>
            </a:xfrm>
          </p:grpSpPr>
          <p:sp>
            <p:nvSpPr>
              <p:cNvPr id="2322" name="Google Shape;2322;p35"/>
              <p:cNvSpPr/>
              <p:nvPr/>
            </p:nvSpPr>
            <p:spPr>
              <a:xfrm>
                <a:off x="7327833"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3" name="Google Shape;2323;p35"/>
              <p:cNvSpPr/>
              <p:nvPr/>
            </p:nvSpPr>
            <p:spPr>
              <a:xfrm>
                <a:off x="7427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4" name="Google Shape;2324;p35"/>
              <p:cNvSpPr/>
              <p:nvPr/>
            </p:nvSpPr>
            <p:spPr>
              <a:xfrm>
                <a:off x="7542956"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5" name="Google Shape;2325;p35"/>
              <p:cNvSpPr/>
              <p:nvPr/>
            </p:nvSpPr>
            <p:spPr>
              <a:xfrm>
                <a:off x="764224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6" name="Google Shape;2326;p35"/>
              <p:cNvSpPr/>
              <p:nvPr/>
            </p:nvSpPr>
            <p:spPr>
              <a:xfrm>
                <a:off x="7741532"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7" name="Google Shape;2327;p35"/>
              <p:cNvSpPr/>
              <p:nvPr/>
            </p:nvSpPr>
            <p:spPr>
              <a:xfrm>
                <a:off x="7791176" y="4911815"/>
                <a:ext cx="0" cy="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8" name="Google Shape;2328;p35"/>
              <p:cNvSpPr/>
              <p:nvPr/>
            </p:nvSpPr>
            <p:spPr>
              <a:xfrm>
                <a:off x="7824272"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29" name="Google Shape;2329;p35"/>
              <p:cNvSpPr/>
              <p:nvPr/>
            </p:nvSpPr>
            <p:spPr>
              <a:xfrm>
                <a:off x="7923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0" name="Google Shape;2330;p35"/>
              <p:cNvSpPr/>
              <p:nvPr/>
            </p:nvSpPr>
            <p:spPr>
              <a:xfrm>
                <a:off x="8031121"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1" name="Google Shape;2331;p35"/>
              <p:cNvSpPr/>
              <p:nvPr/>
            </p:nvSpPr>
            <p:spPr>
              <a:xfrm>
                <a:off x="8138683"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2" name="Google Shape;2332;p35"/>
              <p:cNvSpPr/>
              <p:nvPr/>
            </p:nvSpPr>
            <p:spPr>
              <a:xfrm>
                <a:off x="8246245"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3" name="Google Shape;2333;p35"/>
              <p:cNvSpPr/>
              <p:nvPr/>
            </p:nvSpPr>
            <p:spPr>
              <a:xfrm>
                <a:off x="8312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4" name="Google Shape;2334;p35"/>
              <p:cNvSpPr/>
              <p:nvPr/>
            </p:nvSpPr>
            <p:spPr>
              <a:xfrm>
                <a:off x="8419998"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5" name="Google Shape;2335;p35"/>
              <p:cNvSpPr/>
              <p:nvPr/>
            </p:nvSpPr>
            <p:spPr>
              <a:xfrm>
                <a:off x="8527560"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6" name="Google Shape;2336;p35"/>
              <p:cNvSpPr/>
              <p:nvPr/>
            </p:nvSpPr>
            <p:spPr>
              <a:xfrm>
                <a:off x="8626848" y="4754609"/>
                <a:ext cx="49644"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7" name="Google Shape;2337;p35"/>
              <p:cNvSpPr/>
              <p:nvPr/>
            </p:nvSpPr>
            <p:spPr>
              <a:xfrm>
                <a:off x="8742684"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8" name="Google Shape;2338;p35"/>
              <p:cNvSpPr/>
              <p:nvPr/>
            </p:nvSpPr>
            <p:spPr>
              <a:xfrm>
                <a:off x="8808875" y="4754609"/>
                <a:ext cx="41370" cy="215125"/>
              </a:xfrm>
              <a:custGeom>
                <a:avLst/>
                <a:gdLst/>
                <a:ahLst/>
                <a:cxnLst/>
                <a:rect l="l" t="t" r="r" b="b"/>
                <a:pathLst>
                  <a:path w="5"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lnTo>
                      <a:pt x="4" y="2"/>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39" name="Google Shape;2339;p35"/>
              <p:cNvSpPr/>
              <p:nvPr/>
            </p:nvSpPr>
            <p:spPr>
              <a:xfrm>
                <a:off x="8916437" y="4754609"/>
                <a:ext cx="41370" cy="215125"/>
              </a:xfrm>
              <a:custGeom>
                <a:avLst/>
                <a:gdLst/>
                <a:ahLst/>
                <a:cxnLst/>
                <a:rect l="l" t="t" r="r" b="b"/>
                <a:pathLst>
                  <a:path w="5" h="25" extrusionOk="0">
                    <a:moveTo>
                      <a:pt x="5" y="2"/>
                    </a:moveTo>
                    <a:cubicBezTo>
                      <a:pt x="5" y="1"/>
                      <a:pt x="4" y="0"/>
                      <a:pt x="3"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0" name="Google Shape;2340;p35"/>
              <p:cNvSpPr/>
              <p:nvPr/>
            </p:nvSpPr>
            <p:spPr>
              <a:xfrm>
                <a:off x="9023999" y="4754609"/>
                <a:ext cx="33096"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1" name="Google Shape;2341;p35"/>
              <p:cNvSpPr/>
              <p:nvPr/>
            </p:nvSpPr>
            <p:spPr>
              <a:xfrm>
                <a:off x="9123287" y="4754609"/>
                <a:ext cx="41370" cy="215125"/>
              </a:xfrm>
              <a:custGeom>
                <a:avLst/>
                <a:gdLst/>
                <a:ahLst/>
                <a:cxnLst/>
                <a:rect l="l" t="t" r="r" b="b"/>
                <a:pathLst>
                  <a:path w="4" h="25" extrusionOk="0">
                    <a:moveTo>
                      <a:pt x="4" y="2"/>
                    </a:moveTo>
                    <a:cubicBezTo>
                      <a:pt x="4" y="1"/>
                      <a:pt x="3" y="0"/>
                      <a:pt x="2" y="0"/>
                    </a:cubicBezTo>
                    <a:cubicBezTo>
                      <a:pt x="1" y="0"/>
                      <a:pt x="0" y="1"/>
                      <a:pt x="0" y="2"/>
                    </a:cubicBezTo>
                    <a:cubicBezTo>
                      <a:pt x="0" y="2"/>
                      <a:pt x="0" y="2"/>
                      <a:pt x="0" y="2"/>
                    </a:cubicBezTo>
                    <a:cubicBezTo>
                      <a:pt x="0" y="25"/>
                      <a:pt x="0" y="25"/>
                      <a:pt x="0" y="25"/>
                    </a:cubicBezTo>
                    <a:cubicBezTo>
                      <a:pt x="4" y="25"/>
                      <a:pt x="4" y="25"/>
                      <a:pt x="4" y="25"/>
                    </a:cubicBezTo>
                    <a:cubicBezTo>
                      <a:pt x="4" y="2"/>
                      <a:pt x="4" y="2"/>
                      <a:pt x="4"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2" name="Google Shape;2342;p35"/>
              <p:cNvSpPr/>
              <p:nvPr/>
            </p:nvSpPr>
            <p:spPr>
              <a:xfrm>
                <a:off x="9230848" y="4754609"/>
                <a:ext cx="41370" cy="215125"/>
              </a:xfrm>
              <a:custGeom>
                <a:avLst/>
                <a:gdLst/>
                <a:ahLst/>
                <a:cxnLst/>
                <a:rect l="l" t="t" r="r" b="b"/>
                <a:pathLst>
                  <a:path w="5" h="25" extrusionOk="0">
                    <a:moveTo>
                      <a:pt x="5" y="2"/>
                    </a:moveTo>
                    <a:cubicBezTo>
                      <a:pt x="5" y="1"/>
                      <a:pt x="4" y="0"/>
                      <a:pt x="2" y="0"/>
                    </a:cubicBezTo>
                    <a:cubicBezTo>
                      <a:pt x="1" y="0"/>
                      <a:pt x="0" y="1"/>
                      <a:pt x="0" y="2"/>
                    </a:cubicBezTo>
                    <a:cubicBezTo>
                      <a:pt x="0" y="2"/>
                      <a:pt x="0" y="2"/>
                      <a:pt x="0" y="2"/>
                    </a:cubicBezTo>
                    <a:cubicBezTo>
                      <a:pt x="0" y="25"/>
                      <a:pt x="0" y="25"/>
                      <a:pt x="0" y="25"/>
                    </a:cubicBezTo>
                    <a:cubicBezTo>
                      <a:pt x="5" y="25"/>
                      <a:pt x="5" y="25"/>
                      <a:pt x="5" y="25"/>
                    </a:cubicBezTo>
                    <a:cubicBezTo>
                      <a:pt x="5" y="2"/>
                      <a:pt x="5" y="2"/>
                      <a:pt x="5"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nvGrpSpPr>
            <p:cNvPr id="2343" name="Google Shape;2343;p35"/>
            <p:cNvGrpSpPr/>
            <p:nvPr/>
          </p:nvGrpSpPr>
          <p:grpSpPr>
            <a:xfrm>
              <a:off x="7493929" y="1076986"/>
              <a:ext cx="653698" cy="1723021"/>
              <a:chOff x="-2338898" y="1540970"/>
              <a:chExt cx="1700125" cy="4481200"/>
            </a:xfrm>
          </p:grpSpPr>
          <p:sp>
            <p:nvSpPr>
              <p:cNvPr id="2344" name="Google Shape;2344;p35"/>
              <p:cNvSpPr/>
              <p:nvPr/>
            </p:nvSpPr>
            <p:spPr>
              <a:xfrm>
                <a:off x="-2338898" y="2747851"/>
                <a:ext cx="629676" cy="3274319"/>
              </a:xfrm>
              <a:custGeom>
                <a:avLst/>
                <a:gdLst/>
                <a:ahLst/>
                <a:cxnLst/>
                <a:rect l="l" t="t" r="r" b="b"/>
                <a:pathLst>
                  <a:path w="58" h="301" extrusionOk="0">
                    <a:moveTo>
                      <a:pt x="3" y="301"/>
                    </a:moveTo>
                    <a:cubicBezTo>
                      <a:pt x="3" y="301"/>
                      <a:pt x="3" y="301"/>
                      <a:pt x="3" y="301"/>
                    </a:cubicBezTo>
                    <a:cubicBezTo>
                      <a:pt x="1" y="301"/>
                      <a:pt x="0" y="299"/>
                      <a:pt x="0" y="297"/>
                    </a:cubicBezTo>
                    <a:cubicBezTo>
                      <a:pt x="50" y="3"/>
                      <a:pt x="50" y="3"/>
                      <a:pt x="50" y="3"/>
                    </a:cubicBezTo>
                    <a:cubicBezTo>
                      <a:pt x="51" y="1"/>
                      <a:pt x="53" y="0"/>
                      <a:pt x="54" y="0"/>
                    </a:cubicBezTo>
                    <a:cubicBezTo>
                      <a:pt x="56" y="0"/>
                      <a:pt x="58" y="2"/>
                      <a:pt x="57" y="4"/>
                    </a:cubicBezTo>
                    <a:cubicBezTo>
                      <a:pt x="7" y="299"/>
                      <a:pt x="7" y="299"/>
                      <a:pt x="7" y="299"/>
                    </a:cubicBezTo>
                    <a:cubicBezTo>
                      <a:pt x="6" y="300"/>
                      <a:pt x="5" y="301"/>
                      <a:pt x="3" y="30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5" name="Google Shape;2345;p35"/>
              <p:cNvSpPr/>
              <p:nvPr/>
            </p:nvSpPr>
            <p:spPr>
              <a:xfrm>
                <a:off x="-1404878" y="2726861"/>
                <a:ext cx="629676" cy="3284816"/>
              </a:xfrm>
              <a:custGeom>
                <a:avLst/>
                <a:gdLst/>
                <a:ahLst/>
                <a:cxnLst/>
                <a:rect l="l" t="t" r="r" b="b"/>
                <a:pathLst>
                  <a:path w="58" h="301" extrusionOk="0">
                    <a:moveTo>
                      <a:pt x="54" y="301"/>
                    </a:moveTo>
                    <a:cubicBezTo>
                      <a:pt x="52" y="301"/>
                      <a:pt x="51" y="300"/>
                      <a:pt x="51" y="298"/>
                    </a:cubicBezTo>
                    <a:cubicBezTo>
                      <a:pt x="0" y="4"/>
                      <a:pt x="0" y="4"/>
                      <a:pt x="0" y="4"/>
                    </a:cubicBezTo>
                    <a:cubicBezTo>
                      <a:pt x="0" y="2"/>
                      <a:pt x="1" y="0"/>
                      <a:pt x="3" y="0"/>
                    </a:cubicBezTo>
                    <a:cubicBezTo>
                      <a:pt x="5" y="0"/>
                      <a:pt x="6" y="1"/>
                      <a:pt x="7" y="3"/>
                    </a:cubicBezTo>
                    <a:cubicBezTo>
                      <a:pt x="57" y="297"/>
                      <a:pt x="57" y="297"/>
                      <a:pt x="57" y="297"/>
                    </a:cubicBezTo>
                    <a:cubicBezTo>
                      <a:pt x="58" y="299"/>
                      <a:pt x="56" y="301"/>
                      <a:pt x="55" y="301"/>
                    </a:cubicBezTo>
                    <a:lnTo>
                      <a:pt x="54" y="301"/>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6" name="Google Shape;2346;p35"/>
              <p:cNvSpPr/>
              <p:nvPr/>
            </p:nvSpPr>
            <p:spPr>
              <a:xfrm>
                <a:off x="-1835157" y="3052194"/>
                <a:ext cx="692644" cy="829075"/>
              </a:xfrm>
              <a:custGeom>
                <a:avLst/>
                <a:gdLst/>
                <a:ahLst/>
                <a:cxnLst/>
                <a:rect l="l" t="t" r="r" b="b"/>
                <a:pathLst>
                  <a:path w="64" h="77" extrusionOk="0">
                    <a:moveTo>
                      <a:pt x="60" y="77"/>
                    </a:moveTo>
                    <a:cubicBezTo>
                      <a:pt x="59" y="77"/>
                      <a:pt x="58" y="76"/>
                      <a:pt x="58" y="76"/>
                    </a:cubicBezTo>
                    <a:cubicBezTo>
                      <a:pt x="2" y="6"/>
                      <a:pt x="2" y="6"/>
                      <a:pt x="2" y="6"/>
                    </a:cubicBezTo>
                    <a:cubicBezTo>
                      <a:pt x="0" y="5"/>
                      <a:pt x="1" y="3"/>
                      <a:pt x="2" y="2"/>
                    </a:cubicBezTo>
                    <a:cubicBezTo>
                      <a:pt x="4" y="0"/>
                      <a:pt x="6" y="1"/>
                      <a:pt x="7" y="2"/>
                    </a:cubicBezTo>
                    <a:cubicBezTo>
                      <a:pt x="63" y="71"/>
                      <a:pt x="63" y="71"/>
                      <a:pt x="63" y="71"/>
                    </a:cubicBezTo>
                    <a:cubicBezTo>
                      <a:pt x="64" y="73"/>
                      <a:pt x="64" y="75"/>
                      <a:pt x="63" y="76"/>
                    </a:cubicBezTo>
                    <a:cubicBezTo>
                      <a:pt x="62" y="77"/>
                      <a:pt x="61" y="77"/>
                      <a:pt x="60" y="7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7" name="Google Shape;2347;p35"/>
              <p:cNvSpPr/>
              <p:nvPr/>
            </p:nvSpPr>
            <p:spPr>
              <a:xfrm>
                <a:off x="-1992576" y="3104667"/>
                <a:ext cx="734622" cy="850063"/>
              </a:xfrm>
              <a:custGeom>
                <a:avLst/>
                <a:gdLst/>
                <a:ahLst/>
                <a:cxnLst/>
                <a:rect l="l" t="t" r="r" b="b"/>
                <a:pathLst>
                  <a:path w="67" h="78" extrusionOk="0">
                    <a:moveTo>
                      <a:pt x="4" y="78"/>
                    </a:moveTo>
                    <a:cubicBezTo>
                      <a:pt x="3" y="78"/>
                      <a:pt x="2" y="77"/>
                      <a:pt x="2" y="77"/>
                    </a:cubicBezTo>
                    <a:cubicBezTo>
                      <a:pt x="0" y="76"/>
                      <a:pt x="0" y="74"/>
                      <a:pt x="1" y="72"/>
                    </a:cubicBezTo>
                    <a:cubicBezTo>
                      <a:pt x="61" y="2"/>
                      <a:pt x="61" y="2"/>
                      <a:pt x="61" y="2"/>
                    </a:cubicBezTo>
                    <a:cubicBezTo>
                      <a:pt x="62" y="0"/>
                      <a:pt x="64" y="0"/>
                      <a:pt x="66" y="1"/>
                    </a:cubicBezTo>
                    <a:cubicBezTo>
                      <a:pt x="67" y="2"/>
                      <a:pt x="67" y="5"/>
                      <a:pt x="66" y="6"/>
                    </a:cubicBezTo>
                    <a:cubicBezTo>
                      <a:pt x="7" y="77"/>
                      <a:pt x="7" y="77"/>
                      <a:pt x="7" y="77"/>
                    </a:cubicBezTo>
                    <a:cubicBezTo>
                      <a:pt x="6" y="77"/>
                      <a:pt x="5" y="78"/>
                      <a:pt x="4" y="7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8" name="Google Shape;2348;p35"/>
              <p:cNvSpPr/>
              <p:nvPr/>
            </p:nvSpPr>
            <p:spPr>
              <a:xfrm>
                <a:off x="-1982081" y="4080666"/>
                <a:ext cx="1059955" cy="1070450"/>
              </a:xfrm>
              <a:custGeom>
                <a:avLst/>
                <a:gdLst/>
                <a:ahLst/>
                <a:cxnLst/>
                <a:rect l="l" t="t" r="r" b="b"/>
                <a:pathLst>
                  <a:path w="97" h="98" extrusionOk="0">
                    <a:moveTo>
                      <a:pt x="93" y="98"/>
                    </a:moveTo>
                    <a:cubicBezTo>
                      <a:pt x="93" y="98"/>
                      <a:pt x="92" y="98"/>
                      <a:pt x="91" y="97"/>
                    </a:cubicBezTo>
                    <a:cubicBezTo>
                      <a:pt x="1" y="6"/>
                      <a:pt x="1" y="6"/>
                      <a:pt x="1" y="6"/>
                    </a:cubicBezTo>
                    <a:cubicBezTo>
                      <a:pt x="0" y="5"/>
                      <a:pt x="0" y="2"/>
                      <a:pt x="1" y="1"/>
                    </a:cubicBezTo>
                    <a:cubicBezTo>
                      <a:pt x="3" y="0"/>
                      <a:pt x="5" y="0"/>
                      <a:pt x="6" y="1"/>
                    </a:cubicBezTo>
                    <a:cubicBezTo>
                      <a:pt x="96" y="93"/>
                      <a:pt x="96" y="93"/>
                      <a:pt x="96" y="93"/>
                    </a:cubicBezTo>
                    <a:cubicBezTo>
                      <a:pt x="97" y="94"/>
                      <a:pt x="97" y="96"/>
                      <a:pt x="96" y="97"/>
                    </a:cubicBezTo>
                    <a:cubicBezTo>
                      <a:pt x="95" y="98"/>
                      <a:pt x="94" y="98"/>
                      <a:pt x="93"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49" name="Google Shape;2349;p35"/>
              <p:cNvSpPr/>
              <p:nvPr/>
            </p:nvSpPr>
            <p:spPr>
              <a:xfrm>
                <a:off x="-2191973" y="4080666"/>
                <a:ext cx="1101934" cy="1070450"/>
              </a:xfrm>
              <a:custGeom>
                <a:avLst/>
                <a:gdLst/>
                <a:ahLst/>
                <a:cxnLst/>
                <a:rect l="l" t="t" r="r" b="b"/>
                <a:pathLst>
                  <a:path w="102" h="98" extrusionOk="0">
                    <a:moveTo>
                      <a:pt x="4" y="98"/>
                    </a:moveTo>
                    <a:cubicBezTo>
                      <a:pt x="3" y="98"/>
                      <a:pt x="2" y="98"/>
                      <a:pt x="2" y="97"/>
                    </a:cubicBezTo>
                    <a:cubicBezTo>
                      <a:pt x="0" y="96"/>
                      <a:pt x="0" y="94"/>
                      <a:pt x="2" y="93"/>
                    </a:cubicBezTo>
                    <a:cubicBezTo>
                      <a:pt x="95" y="1"/>
                      <a:pt x="95" y="1"/>
                      <a:pt x="95" y="1"/>
                    </a:cubicBezTo>
                    <a:cubicBezTo>
                      <a:pt x="97" y="0"/>
                      <a:pt x="99" y="0"/>
                      <a:pt x="100" y="1"/>
                    </a:cubicBezTo>
                    <a:cubicBezTo>
                      <a:pt x="102" y="2"/>
                      <a:pt x="101" y="5"/>
                      <a:pt x="100" y="6"/>
                    </a:cubicBezTo>
                    <a:cubicBezTo>
                      <a:pt x="6" y="97"/>
                      <a:pt x="6" y="97"/>
                      <a:pt x="6" y="97"/>
                    </a:cubicBezTo>
                    <a:cubicBezTo>
                      <a:pt x="6" y="98"/>
                      <a:pt x="5" y="98"/>
                      <a:pt x="4" y="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0" name="Google Shape;2350;p35"/>
              <p:cNvSpPr/>
              <p:nvPr/>
            </p:nvSpPr>
            <p:spPr>
              <a:xfrm>
                <a:off x="-2202468" y="5256063"/>
                <a:ext cx="1311825" cy="83957"/>
              </a:xfrm>
              <a:custGeom>
                <a:avLst/>
                <a:gdLst/>
                <a:ahLst/>
                <a:cxnLst/>
                <a:rect l="l" t="t" r="r" b="b"/>
                <a:pathLst>
                  <a:path w="121" h="7" extrusionOk="0">
                    <a:moveTo>
                      <a:pt x="117" y="7"/>
                    </a:moveTo>
                    <a:cubicBezTo>
                      <a:pt x="4" y="7"/>
                      <a:pt x="4" y="7"/>
                      <a:pt x="4" y="7"/>
                    </a:cubicBezTo>
                    <a:cubicBezTo>
                      <a:pt x="2" y="7"/>
                      <a:pt x="0" y="6"/>
                      <a:pt x="0" y="4"/>
                    </a:cubicBezTo>
                    <a:cubicBezTo>
                      <a:pt x="0" y="2"/>
                      <a:pt x="2" y="0"/>
                      <a:pt x="4" y="0"/>
                    </a:cubicBezTo>
                    <a:cubicBezTo>
                      <a:pt x="117" y="0"/>
                      <a:pt x="117" y="0"/>
                      <a:pt x="117" y="0"/>
                    </a:cubicBezTo>
                    <a:cubicBezTo>
                      <a:pt x="119" y="0"/>
                      <a:pt x="121" y="2"/>
                      <a:pt x="121" y="4"/>
                    </a:cubicBezTo>
                    <a:cubicBezTo>
                      <a:pt x="121" y="6"/>
                      <a:pt x="119" y="7"/>
                      <a:pt x="117"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1" name="Google Shape;2351;p35"/>
              <p:cNvSpPr/>
              <p:nvPr/>
            </p:nvSpPr>
            <p:spPr>
              <a:xfrm>
                <a:off x="-1982081" y="3954731"/>
                <a:ext cx="860557" cy="73462"/>
              </a:xfrm>
              <a:custGeom>
                <a:avLst/>
                <a:gdLst/>
                <a:ahLst/>
                <a:cxnLst/>
                <a:rect l="l" t="t" r="r" b="b"/>
                <a:pathLst>
                  <a:path w="79" h="7" extrusionOk="0">
                    <a:moveTo>
                      <a:pt x="76" y="7"/>
                    </a:moveTo>
                    <a:cubicBezTo>
                      <a:pt x="4" y="7"/>
                      <a:pt x="4" y="7"/>
                      <a:pt x="4" y="7"/>
                    </a:cubicBezTo>
                    <a:cubicBezTo>
                      <a:pt x="2" y="7"/>
                      <a:pt x="0" y="5"/>
                      <a:pt x="0" y="3"/>
                    </a:cubicBezTo>
                    <a:cubicBezTo>
                      <a:pt x="0" y="1"/>
                      <a:pt x="2" y="0"/>
                      <a:pt x="4" y="0"/>
                    </a:cubicBezTo>
                    <a:cubicBezTo>
                      <a:pt x="76" y="0"/>
                      <a:pt x="76" y="0"/>
                      <a:pt x="76" y="0"/>
                    </a:cubicBezTo>
                    <a:cubicBezTo>
                      <a:pt x="77" y="0"/>
                      <a:pt x="79" y="1"/>
                      <a:pt x="79" y="3"/>
                    </a:cubicBezTo>
                    <a:cubicBezTo>
                      <a:pt x="79" y="5"/>
                      <a:pt x="77" y="7"/>
                      <a:pt x="76" y="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2" name="Google Shape;2352;p35"/>
              <p:cNvSpPr/>
              <p:nvPr/>
            </p:nvSpPr>
            <p:spPr>
              <a:xfrm>
                <a:off x="-2066038" y="2684883"/>
                <a:ext cx="1059955" cy="136430"/>
              </a:xfrm>
              <a:custGeom>
                <a:avLst/>
                <a:gdLst/>
                <a:ahLst/>
                <a:cxnLst/>
                <a:rect l="l" t="t" r="r" b="b"/>
                <a:pathLst>
                  <a:path w="97" h="12" extrusionOk="0">
                    <a:moveTo>
                      <a:pt x="95" y="12"/>
                    </a:moveTo>
                    <a:cubicBezTo>
                      <a:pt x="2" y="12"/>
                      <a:pt x="2" y="12"/>
                      <a:pt x="2" y="12"/>
                    </a:cubicBezTo>
                    <a:cubicBezTo>
                      <a:pt x="1" y="12"/>
                      <a:pt x="0" y="11"/>
                      <a:pt x="0" y="10"/>
                    </a:cubicBezTo>
                    <a:cubicBezTo>
                      <a:pt x="0" y="2"/>
                      <a:pt x="0" y="2"/>
                      <a:pt x="0" y="2"/>
                    </a:cubicBezTo>
                    <a:cubicBezTo>
                      <a:pt x="0" y="1"/>
                      <a:pt x="1" y="0"/>
                      <a:pt x="2" y="0"/>
                    </a:cubicBezTo>
                    <a:cubicBezTo>
                      <a:pt x="95" y="0"/>
                      <a:pt x="95" y="0"/>
                      <a:pt x="95" y="0"/>
                    </a:cubicBezTo>
                    <a:cubicBezTo>
                      <a:pt x="96" y="0"/>
                      <a:pt x="97" y="1"/>
                      <a:pt x="97" y="2"/>
                    </a:cubicBezTo>
                    <a:cubicBezTo>
                      <a:pt x="97" y="10"/>
                      <a:pt x="97" y="10"/>
                      <a:pt x="97" y="10"/>
                    </a:cubicBezTo>
                    <a:cubicBezTo>
                      <a:pt x="97" y="11"/>
                      <a:pt x="96" y="12"/>
                      <a:pt x="95" y="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3" name="Google Shape;2353;p35"/>
              <p:cNvSpPr/>
              <p:nvPr/>
            </p:nvSpPr>
            <p:spPr>
              <a:xfrm>
                <a:off x="-1551803" y="2170647"/>
                <a:ext cx="21900" cy="513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4" name="Google Shape;2354;p35"/>
              <p:cNvSpPr/>
              <p:nvPr/>
            </p:nvSpPr>
            <p:spPr>
              <a:xfrm>
                <a:off x="-1551803" y="2055206"/>
                <a:ext cx="892041" cy="41978"/>
              </a:xfrm>
              <a:custGeom>
                <a:avLst/>
                <a:gdLst/>
                <a:ahLst/>
                <a:cxnLst/>
                <a:rect l="l" t="t" r="r" b="b"/>
                <a:pathLst>
                  <a:path w="85" h="4" extrusionOk="0">
                    <a:moveTo>
                      <a:pt x="85" y="4"/>
                    </a:moveTo>
                    <a:lnTo>
                      <a:pt x="0" y="2"/>
                    </a:lnTo>
                    <a:lnTo>
                      <a:pt x="0" y="0"/>
                    </a:lnTo>
                    <a:lnTo>
                      <a:pt x="85" y="2"/>
                    </a:lnTo>
                    <a:lnTo>
                      <a:pt x="85" y="4"/>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5" name="Google Shape;2355;p35"/>
              <p:cNvSpPr/>
              <p:nvPr/>
            </p:nvSpPr>
            <p:spPr>
              <a:xfrm>
                <a:off x="-890643" y="2013228"/>
                <a:ext cx="251870" cy="251871"/>
              </a:xfrm>
              <a:custGeom>
                <a:avLst/>
                <a:gdLst/>
                <a:ahLst/>
                <a:cxnLst/>
                <a:rect l="l" t="t" r="r" b="b"/>
                <a:pathLst>
                  <a:path w="24" h="24" extrusionOk="0">
                    <a:moveTo>
                      <a:pt x="0" y="0"/>
                    </a:moveTo>
                    <a:lnTo>
                      <a:pt x="24" y="0"/>
                    </a:lnTo>
                    <a:lnTo>
                      <a:pt x="24" y="24"/>
                    </a:lnTo>
                    <a:lnTo>
                      <a:pt x="0" y="12"/>
                    </a:lnTo>
                    <a:lnTo>
                      <a:pt x="0"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6" name="Google Shape;2356;p35"/>
              <p:cNvSpPr/>
              <p:nvPr/>
            </p:nvSpPr>
            <p:spPr>
              <a:xfrm>
                <a:off x="-1961092" y="1677400"/>
                <a:ext cx="808084" cy="808085"/>
              </a:xfrm>
              <a:custGeom>
                <a:avLst/>
                <a:gdLst/>
                <a:ahLst/>
                <a:cxnLst/>
                <a:rect l="l" t="t" r="r" b="b"/>
                <a:pathLst>
                  <a:path w="74" h="74" extrusionOk="0">
                    <a:moveTo>
                      <a:pt x="37" y="74"/>
                    </a:moveTo>
                    <a:cubicBezTo>
                      <a:pt x="17" y="74"/>
                      <a:pt x="0" y="57"/>
                      <a:pt x="0" y="37"/>
                    </a:cubicBezTo>
                    <a:cubicBezTo>
                      <a:pt x="0" y="17"/>
                      <a:pt x="17" y="0"/>
                      <a:pt x="37" y="0"/>
                    </a:cubicBezTo>
                    <a:cubicBezTo>
                      <a:pt x="57" y="0"/>
                      <a:pt x="74" y="17"/>
                      <a:pt x="74" y="37"/>
                    </a:cubicBezTo>
                    <a:cubicBezTo>
                      <a:pt x="74" y="57"/>
                      <a:pt x="57" y="74"/>
                      <a:pt x="37" y="74"/>
                    </a:cubicBezTo>
                    <a:close/>
                    <a:moveTo>
                      <a:pt x="37" y="2"/>
                    </a:moveTo>
                    <a:cubicBezTo>
                      <a:pt x="18" y="2"/>
                      <a:pt x="3" y="18"/>
                      <a:pt x="3" y="37"/>
                    </a:cubicBezTo>
                    <a:cubicBezTo>
                      <a:pt x="3" y="56"/>
                      <a:pt x="18" y="72"/>
                      <a:pt x="37" y="72"/>
                    </a:cubicBezTo>
                    <a:cubicBezTo>
                      <a:pt x="56" y="72"/>
                      <a:pt x="72" y="56"/>
                      <a:pt x="72" y="37"/>
                    </a:cubicBezTo>
                    <a:cubicBezTo>
                      <a:pt x="72" y="18"/>
                      <a:pt x="56" y="2"/>
                      <a:pt x="37"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7" name="Google Shape;2357;p35"/>
              <p:cNvSpPr/>
              <p:nvPr/>
            </p:nvSpPr>
            <p:spPr>
              <a:xfrm>
                <a:off x="-1646254" y="1540970"/>
                <a:ext cx="209892" cy="356817"/>
              </a:xfrm>
              <a:custGeom>
                <a:avLst/>
                <a:gdLst/>
                <a:ahLst/>
                <a:cxnLst/>
                <a:rect l="l" t="t" r="r" b="b"/>
                <a:pathLst>
                  <a:path w="20" h="34" extrusionOk="0">
                    <a:moveTo>
                      <a:pt x="0" y="0"/>
                    </a:moveTo>
                    <a:lnTo>
                      <a:pt x="20" y="0"/>
                    </a:lnTo>
                    <a:lnTo>
                      <a:pt x="15" y="34"/>
                    </a:lnTo>
                    <a:lnTo>
                      <a:pt x="6" y="34"/>
                    </a:lnTo>
                    <a:lnTo>
                      <a:pt x="0" y="0"/>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8" name="Google Shape;2358;p35"/>
              <p:cNvSpPr/>
              <p:nvPr/>
            </p:nvSpPr>
            <p:spPr>
              <a:xfrm>
                <a:off x="-1646254" y="2296582"/>
                <a:ext cx="209892" cy="346322"/>
              </a:xfrm>
              <a:custGeom>
                <a:avLst/>
                <a:gdLst/>
                <a:ahLst/>
                <a:cxnLst/>
                <a:rect l="l" t="t" r="r" b="b"/>
                <a:pathLst>
                  <a:path w="20" h="33" extrusionOk="0">
                    <a:moveTo>
                      <a:pt x="20" y="33"/>
                    </a:moveTo>
                    <a:lnTo>
                      <a:pt x="0" y="33"/>
                    </a:lnTo>
                    <a:lnTo>
                      <a:pt x="6" y="0"/>
                    </a:lnTo>
                    <a:lnTo>
                      <a:pt x="15" y="0"/>
                    </a:lnTo>
                    <a:lnTo>
                      <a:pt x="20" y="33"/>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59" name="Google Shape;2359;p35"/>
              <p:cNvSpPr/>
              <p:nvPr/>
            </p:nvSpPr>
            <p:spPr>
              <a:xfrm>
                <a:off x="-1436362" y="1635422"/>
                <a:ext cx="356816" cy="346322"/>
              </a:xfrm>
              <a:custGeom>
                <a:avLst/>
                <a:gdLst/>
                <a:ahLst/>
                <a:cxnLst/>
                <a:rect l="l" t="t" r="r" b="b"/>
                <a:pathLst>
                  <a:path w="34" h="33" extrusionOk="0">
                    <a:moveTo>
                      <a:pt x="21" y="0"/>
                    </a:moveTo>
                    <a:lnTo>
                      <a:pt x="34" y="13"/>
                    </a:lnTo>
                    <a:lnTo>
                      <a:pt x="7" y="33"/>
                    </a:lnTo>
                    <a:lnTo>
                      <a:pt x="0" y="27"/>
                    </a:lnTo>
                    <a:lnTo>
                      <a:pt x="21" y="0"/>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0" name="Google Shape;2360;p35"/>
              <p:cNvSpPr/>
              <p:nvPr/>
            </p:nvSpPr>
            <p:spPr>
              <a:xfrm>
                <a:off x="-2003071" y="2202131"/>
                <a:ext cx="356816" cy="346322"/>
              </a:xfrm>
              <a:custGeom>
                <a:avLst/>
                <a:gdLst/>
                <a:ahLst/>
                <a:cxnLst/>
                <a:rect l="l" t="t" r="r" b="b"/>
                <a:pathLst>
                  <a:path w="34" h="33" extrusionOk="0">
                    <a:moveTo>
                      <a:pt x="14" y="33"/>
                    </a:moveTo>
                    <a:lnTo>
                      <a:pt x="0" y="19"/>
                    </a:lnTo>
                    <a:lnTo>
                      <a:pt x="27" y="0"/>
                    </a:lnTo>
                    <a:lnTo>
                      <a:pt x="34" y="6"/>
                    </a:lnTo>
                    <a:lnTo>
                      <a:pt x="14" y="33"/>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1" name="Google Shape;2361;p35"/>
              <p:cNvSpPr/>
              <p:nvPr/>
            </p:nvSpPr>
            <p:spPr>
              <a:xfrm>
                <a:off x="-1331416" y="1992238"/>
                <a:ext cx="346322" cy="199398"/>
              </a:xfrm>
              <a:custGeom>
                <a:avLst/>
                <a:gdLst/>
                <a:ahLst/>
                <a:cxnLst/>
                <a:rect l="l" t="t" r="r" b="b"/>
                <a:pathLst>
                  <a:path w="33" h="19" extrusionOk="0">
                    <a:moveTo>
                      <a:pt x="33" y="0"/>
                    </a:moveTo>
                    <a:lnTo>
                      <a:pt x="33" y="19"/>
                    </a:lnTo>
                    <a:lnTo>
                      <a:pt x="0" y="14"/>
                    </a:lnTo>
                    <a:lnTo>
                      <a:pt x="0" y="5"/>
                    </a:lnTo>
                    <a:lnTo>
                      <a:pt x="33" y="0"/>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2" name="Google Shape;2362;p35"/>
              <p:cNvSpPr/>
              <p:nvPr/>
            </p:nvSpPr>
            <p:spPr>
              <a:xfrm>
                <a:off x="-2087027" y="1992238"/>
                <a:ext cx="346322" cy="199398"/>
              </a:xfrm>
              <a:custGeom>
                <a:avLst/>
                <a:gdLst/>
                <a:ahLst/>
                <a:cxnLst/>
                <a:rect l="l" t="t" r="r" b="b"/>
                <a:pathLst>
                  <a:path w="33" h="19" extrusionOk="0">
                    <a:moveTo>
                      <a:pt x="0" y="19"/>
                    </a:moveTo>
                    <a:lnTo>
                      <a:pt x="0" y="0"/>
                    </a:lnTo>
                    <a:lnTo>
                      <a:pt x="33" y="5"/>
                    </a:lnTo>
                    <a:lnTo>
                      <a:pt x="33" y="14"/>
                    </a:lnTo>
                    <a:lnTo>
                      <a:pt x="0" y="19"/>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3" name="Google Shape;2363;p35"/>
              <p:cNvSpPr/>
              <p:nvPr/>
            </p:nvSpPr>
            <p:spPr>
              <a:xfrm>
                <a:off x="-1436362" y="2202131"/>
                <a:ext cx="356816" cy="346322"/>
              </a:xfrm>
              <a:custGeom>
                <a:avLst/>
                <a:gdLst/>
                <a:ahLst/>
                <a:cxnLst/>
                <a:rect l="l" t="t" r="r" b="b"/>
                <a:pathLst>
                  <a:path w="34" h="33" extrusionOk="0">
                    <a:moveTo>
                      <a:pt x="34" y="19"/>
                    </a:moveTo>
                    <a:lnTo>
                      <a:pt x="21" y="33"/>
                    </a:lnTo>
                    <a:lnTo>
                      <a:pt x="0" y="6"/>
                    </a:lnTo>
                    <a:lnTo>
                      <a:pt x="7" y="0"/>
                    </a:lnTo>
                    <a:lnTo>
                      <a:pt x="34" y="19"/>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4" name="Google Shape;2364;p35"/>
              <p:cNvSpPr/>
              <p:nvPr/>
            </p:nvSpPr>
            <p:spPr>
              <a:xfrm>
                <a:off x="-2003071" y="1635422"/>
                <a:ext cx="356816" cy="346322"/>
              </a:xfrm>
              <a:custGeom>
                <a:avLst/>
                <a:gdLst/>
                <a:ahLst/>
                <a:cxnLst/>
                <a:rect l="l" t="t" r="r" b="b"/>
                <a:pathLst>
                  <a:path w="34" h="33" extrusionOk="0">
                    <a:moveTo>
                      <a:pt x="0" y="13"/>
                    </a:moveTo>
                    <a:lnTo>
                      <a:pt x="14" y="0"/>
                    </a:lnTo>
                    <a:lnTo>
                      <a:pt x="34" y="27"/>
                    </a:lnTo>
                    <a:lnTo>
                      <a:pt x="27" y="33"/>
                    </a:lnTo>
                    <a:lnTo>
                      <a:pt x="0" y="13"/>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2365" name="Google Shape;2365;p35"/>
              <p:cNvSpPr/>
              <p:nvPr/>
            </p:nvSpPr>
            <p:spPr>
              <a:xfrm>
                <a:off x="-1646254" y="1971249"/>
                <a:ext cx="210300" cy="2004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grpSp>
      </p:grpSp>
      <p:grpSp>
        <p:nvGrpSpPr>
          <p:cNvPr id="2366" name="Google Shape;2366;p35"/>
          <p:cNvGrpSpPr/>
          <p:nvPr/>
        </p:nvGrpSpPr>
        <p:grpSpPr>
          <a:xfrm>
            <a:off x="7985645" y="3933593"/>
            <a:ext cx="629286" cy="772793"/>
            <a:chOff x="1322800" y="5127200"/>
            <a:chExt cx="2361300" cy="2898700"/>
          </a:xfrm>
        </p:grpSpPr>
        <p:sp>
          <p:nvSpPr>
            <p:cNvPr id="2367" name="Google Shape;2367;p35"/>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368" name="Google Shape;2368;p35"/>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369" name="Google Shape;2369;p35"/>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370" name="Google Shape;2370;p35"/>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3"/>
        <p:cNvGrpSpPr/>
        <p:nvPr/>
      </p:nvGrpSpPr>
      <p:grpSpPr>
        <a:xfrm>
          <a:off x="0" y="0"/>
          <a:ext cx="0" cy="0"/>
          <a:chOff x="0" y="0"/>
          <a:chExt cx="0" cy="0"/>
        </a:xfrm>
      </p:grpSpPr>
      <p:sp>
        <p:nvSpPr>
          <p:cNvPr id="2884" name="Google Shape;2884;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چهار ایده</a:t>
            </a:r>
            <a:endParaRPr dirty="0">
              <a:cs typeface="B Nazanin" panose="00000400000000000000" pitchFamily="2" charset="-78"/>
            </a:endParaRPr>
          </a:p>
        </p:txBody>
      </p:sp>
      <p:sp>
        <p:nvSpPr>
          <p:cNvPr id="2885" name="Google Shape;2885;p44"/>
          <p:cNvSpPr txBox="1">
            <a:spLocks noGrp="1"/>
          </p:cNvSpPr>
          <p:nvPr>
            <p:ph type="subTitle" idx="1"/>
          </p:nvPr>
        </p:nvSpPr>
        <p:spPr>
          <a:xfrm>
            <a:off x="5883324" y="3378075"/>
            <a:ext cx="25476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886" name="Google Shape;2886;p44"/>
          <p:cNvSpPr txBox="1">
            <a:spLocks noGrp="1"/>
          </p:cNvSpPr>
          <p:nvPr>
            <p:ph type="subTitle" idx="2"/>
          </p:nvPr>
        </p:nvSpPr>
        <p:spPr>
          <a:xfrm>
            <a:off x="1666933" y="1859730"/>
            <a:ext cx="3134146"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887" name="Google Shape;2887;p44"/>
          <p:cNvSpPr txBox="1">
            <a:spLocks noGrp="1"/>
          </p:cNvSpPr>
          <p:nvPr>
            <p:ph type="subTitle" idx="3"/>
          </p:nvPr>
        </p:nvSpPr>
        <p:spPr>
          <a:xfrm>
            <a:off x="5883323" y="1879175"/>
            <a:ext cx="3073352"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888" name="Google Shape;2888;p44"/>
          <p:cNvSpPr txBox="1">
            <a:spLocks noGrp="1"/>
          </p:cNvSpPr>
          <p:nvPr>
            <p:ph type="subTitle" idx="4"/>
          </p:nvPr>
        </p:nvSpPr>
        <p:spPr>
          <a:xfrm>
            <a:off x="1752575" y="3378075"/>
            <a:ext cx="25476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889" name="Google Shape;2889;p44"/>
          <p:cNvSpPr txBox="1">
            <a:spLocks noGrp="1"/>
          </p:cNvSpPr>
          <p:nvPr>
            <p:ph type="subTitle" idx="5"/>
          </p:nvPr>
        </p:nvSpPr>
        <p:spPr>
          <a:xfrm>
            <a:off x="5883323" y="3077175"/>
            <a:ext cx="2547600" cy="3771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90" name="Google Shape;2890;p44"/>
          <p:cNvSpPr txBox="1">
            <a:spLocks noGrp="1"/>
          </p:cNvSpPr>
          <p:nvPr>
            <p:ph type="subTitle" idx="6"/>
          </p:nvPr>
        </p:nvSpPr>
        <p:spPr>
          <a:xfrm>
            <a:off x="5883323" y="1578275"/>
            <a:ext cx="2547600" cy="3771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91" name="Google Shape;2891;p44"/>
          <p:cNvSpPr txBox="1">
            <a:spLocks noGrp="1"/>
          </p:cNvSpPr>
          <p:nvPr>
            <p:ph type="subTitle" idx="7"/>
          </p:nvPr>
        </p:nvSpPr>
        <p:spPr>
          <a:xfrm>
            <a:off x="1752582" y="1578275"/>
            <a:ext cx="2547600" cy="3771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92" name="Google Shape;2892;p44"/>
          <p:cNvSpPr txBox="1">
            <a:spLocks noGrp="1"/>
          </p:cNvSpPr>
          <p:nvPr>
            <p:ph type="subTitle" idx="8"/>
          </p:nvPr>
        </p:nvSpPr>
        <p:spPr>
          <a:xfrm>
            <a:off x="1752582" y="3077175"/>
            <a:ext cx="2547600" cy="3771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93" name="Google Shape;2893;p44"/>
          <p:cNvSpPr/>
          <p:nvPr/>
        </p:nvSpPr>
        <p:spPr>
          <a:xfrm>
            <a:off x="732275" y="16544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894" name="Google Shape;2894;p44"/>
          <p:cNvSpPr/>
          <p:nvPr/>
        </p:nvSpPr>
        <p:spPr>
          <a:xfrm>
            <a:off x="732275" y="31533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895" name="Google Shape;2895;p44"/>
          <p:cNvSpPr/>
          <p:nvPr/>
        </p:nvSpPr>
        <p:spPr>
          <a:xfrm>
            <a:off x="4844475" y="16544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896" name="Google Shape;2896;p44"/>
          <p:cNvSpPr/>
          <p:nvPr/>
        </p:nvSpPr>
        <p:spPr>
          <a:xfrm>
            <a:off x="4844475" y="31533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nvGrpSpPr>
          <p:cNvPr id="2897" name="Google Shape;2897;p44"/>
          <p:cNvGrpSpPr/>
          <p:nvPr/>
        </p:nvGrpSpPr>
        <p:grpSpPr>
          <a:xfrm>
            <a:off x="914525" y="1836734"/>
            <a:ext cx="427200" cy="427200"/>
            <a:chOff x="928355" y="1287127"/>
            <a:chExt cx="361207" cy="361207"/>
          </a:xfrm>
        </p:grpSpPr>
        <p:sp>
          <p:nvSpPr>
            <p:cNvPr id="2898" name="Google Shape;2898;p44"/>
            <p:cNvSpPr/>
            <p:nvPr/>
          </p:nvSpPr>
          <p:spPr>
            <a:xfrm>
              <a:off x="928355" y="1473707"/>
              <a:ext cx="35601" cy="60548"/>
            </a:xfrm>
            <a:custGeom>
              <a:avLst/>
              <a:gdLst/>
              <a:ahLst/>
              <a:cxnLst/>
              <a:rect l="l" t="t" r="r" b="b"/>
              <a:pathLst>
                <a:path w="137" h="233" extrusionOk="0">
                  <a:moveTo>
                    <a:pt x="0" y="61"/>
                  </a:moveTo>
                  <a:lnTo>
                    <a:pt x="0" y="61"/>
                  </a:lnTo>
                  <a:cubicBezTo>
                    <a:pt x="0" y="191"/>
                    <a:pt x="0" y="191"/>
                    <a:pt x="0" y="191"/>
                  </a:cubicBezTo>
                  <a:cubicBezTo>
                    <a:pt x="0" y="217"/>
                    <a:pt x="24" y="237"/>
                    <a:pt x="49" y="232"/>
                  </a:cubicBezTo>
                  <a:cubicBezTo>
                    <a:pt x="137" y="214"/>
                    <a:pt x="137" y="214"/>
                    <a:pt x="137" y="214"/>
                  </a:cubicBezTo>
                  <a:cubicBezTo>
                    <a:pt x="137" y="0"/>
                    <a:pt x="137" y="0"/>
                    <a:pt x="137" y="0"/>
                  </a:cubicBezTo>
                  <a:cubicBezTo>
                    <a:pt x="33" y="21"/>
                    <a:pt x="33" y="21"/>
                    <a:pt x="33" y="21"/>
                  </a:cubicBezTo>
                  <a:cubicBezTo>
                    <a:pt x="14" y="24"/>
                    <a:pt x="0" y="42"/>
                    <a:pt x="0" y="61"/>
                  </a:cubicBezTo>
                  <a:moveTo>
                    <a:pt x="0" y="61"/>
                  </a:moveTo>
                  <a:lnTo>
                    <a:pt x="0" y="61"/>
                  </a:lnTo>
                  <a:close/>
                </a:path>
              </a:pathLst>
            </a:custGeom>
            <a:solidFill>
              <a:schemeClr val="lt1"/>
            </a:solidFill>
            <a:ln>
              <a:noFill/>
            </a:ln>
          </p:spPr>
          <p:txBody>
            <a:bodyPr spcFirstLastPara="1" wrap="square" lIns="90000" tIns="38875" rIns="90000" bIns="38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99" name="Google Shape;2899;p44"/>
            <p:cNvSpPr/>
            <p:nvPr/>
          </p:nvSpPr>
          <p:spPr>
            <a:xfrm>
              <a:off x="1081413" y="1608835"/>
              <a:ext cx="55091" cy="39499"/>
            </a:xfrm>
            <a:custGeom>
              <a:avLst/>
              <a:gdLst/>
              <a:ahLst/>
              <a:cxnLst/>
              <a:rect l="l" t="t" r="r" b="b"/>
              <a:pathLst>
                <a:path w="212" h="152" extrusionOk="0">
                  <a:moveTo>
                    <a:pt x="0" y="111"/>
                  </a:moveTo>
                  <a:lnTo>
                    <a:pt x="0" y="111"/>
                  </a:lnTo>
                  <a:cubicBezTo>
                    <a:pt x="0" y="134"/>
                    <a:pt x="18" y="152"/>
                    <a:pt x="40" y="152"/>
                  </a:cubicBezTo>
                  <a:cubicBezTo>
                    <a:pt x="172" y="152"/>
                    <a:pt x="172" y="152"/>
                    <a:pt x="172" y="152"/>
                  </a:cubicBezTo>
                  <a:cubicBezTo>
                    <a:pt x="194" y="152"/>
                    <a:pt x="212" y="134"/>
                    <a:pt x="212" y="111"/>
                  </a:cubicBezTo>
                  <a:cubicBezTo>
                    <a:pt x="212" y="0"/>
                    <a:pt x="212" y="0"/>
                    <a:pt x="212" y="0"/>
                  </a:cubicBezTo>
                  <a:cubicBezTo>
                    <a:pt x="0" y="43"/>
                    <a:pt x="0" y="43"/>
                    <a:pt x="0" y="43"/>
                  </a:cubicBezTo>
                  <a:lnTo>
                    <a:pt x="0" y="111"/>
                  </a:lnTo>
                  <a:moveTo>
                    <a:pt x="0" y="111"/>
                  </a:moveTo>
                  <a:lnTo>
                    <a:pt x="0" y="111"/>
                  </a:lnTo>
                  <a:close/>
                </a:path>
              </a:pathLst>
            </a:custGeom>
            <a:solidFill>
              <a:schemeClr val="lt1"/>
            </a:solidFill>
            <a:ln>
              <a:noFill/>
            </a:ln>
          </p:spPr>
          <p:txBody>
            <a:bodyPr spcFirstLastPara="1" wrap="square" lIns="90000" tIns="9700" rIns="90000" bIns="97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0" name="Google Shape;2900;p44"/>
            <p:cNvSpPr/>
            <p:nvPr/>
          </p:nvSpPr>
          <p:spPr>
            <a:xfrm>
              <a:off x="996439" y="1287127"/>
              <a:ext cx="225301" cy="123175"/>
            </a:xfrm>
            <a:custGeom>
              <a:avLst/>
              <a:gdLst/>
              <a:ahLst/>
              <a:cxnLst/>
              <a:rect l="l" t="t" r="r" b="b"/>
              <a:pathLst>
                <a:path w="867" h="474" extrusionOk="0">
                  <a:moveTo>
                    <a:pt x="41" y="256"/>
                  </a:moveTo>
                  <a:lnTo>
                    <a:pt x="41" y="256"/>
                  </a:lnTo>
                  <a:cubicBezTo>
                    <a:pt x="218" y="256"/>
                    <a:pt x="218" y="256"/>
                    <a:pt x="218" y="256"/>
                  </a:cubicBezTo>
                  <a:cubicBezTo>
                    <a:pt x="218" y="259"/>
                    <a:pt x="218" y="259"/>
                    <a:pt x="218" y="259"/>
                  </a:cubicBezTo>
                  <a:cubicBezTo>
                    <a:pt x="218" y="377"/>
                    <a:pt x="314" y="474"/>
                    <a:pt x="433" y="474"/>
                  </a:cubicBezTo>
                  <a:cubicBezTo>
                    <a:pt x="552" y="474"/>
                    <a:pt x="648" y="377"/>
                    <a:pt x="648" y="259"/>
                  </a:cubicBezTo>
                  <a:cubicBezTo>
                    <a:pt x="648" y="256"/>
                    <a:pt x="648" y="256"/>
                    <a:pt x="648" y="256"/>
                  </a:cubicBezTo>
                  <a:cubicBezTo>
                    <a:pt x="826" y="256"/>
                    <a:pt x="826" y="256"/>
                    <a:pt x="826" y="256"/>
                  </a:cubicBezTo>
                  <a:cubicBezTo>
                    <a:pt x="848" y="256"/>
                    <a:pt x="867" y="239"/>
                    <a:pt x="867" y="215"/>
                  </a:cubicBezTo>
                  <a:cubicBezTo>
                    <a:pt x="867" y="193"/>
                    <a:pt x="848" y="175"/>
                    <a:pt x="826" y="175"/>
                  </a:cubicBezTo>
                  <a:cubicBezTo>
                    <a:pt x="692" y="175"/>
                    <a:pt x="692" y="175"/>
                    <a:pt x="692" y="175"/>
                  </a:cubicBezTo>
                  <a:cubicBezTo>
                    <a:pt x="692" y="172"/>
                    <a:pt x="692" y="172"/>
                    <a:pt x="692" y="172"/>
                  </a:cubicBezTo>
                  <a:cubicBezTo>
                    <a:pt x="692" y="77"/>
                    <a:pt x="616" y="0"/>
                    <a:pt x="521" y="0"/>
                  </a:cubicBezTo>
                  <a:cubicBezTo>
                    <a:pt x="346" y="0"/>
                    <a:pt x="346" y="0"/>
                    <a:pt x="346" y="0"/>
                  </a:cubicBezTo>
                  <a:cubicBezTo>
                    <a:pt x="252" y="0"/>
                    <a:pt x="174" y="77"/>
                    <a:pt x="174" y="172"/>
                  </a:cubicBezTo>
                  <a:cubicBezTo>
                    <a:pt x="174" y="175"/>
                    <a:pt x="174" y="175"/>
                    <a:pt x="174" y="175"/>
                  </a:cubicBezTo>
                  <a:cubicBezTo>
                    <a:pt x="41" y="175"/>
                    <a:pt x="41" y="175"/>
                    <a:pt x="41" y="175"/>
                  </a:cubicBezTo>
                  <a:cubicBezTo>
                    <a:pt x="18" y="175"/>
                    <a:pt x="0" y="193"/>
                    <a:pt x="0" y="215"/>
                  </a:cubicBezTo>
                  <a:cubicBezTo>
                    <a:pt x="0" y="239"/>
                    <a:pt x="18" y="256"/>
                    <a:pt x="41" y="256"/>
                  </a:cubicBezTo>
                  <a:moveTo>
                    <a:pt x="41" y="256"/>
                  </a:moveTo>
                  <a:lnTo>
                    <a:pt x="41" y="25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1" name="Google Shape;2901;p44"/>
            <p:cNvSpPr/>
            <p:nvPr/>
          </p:nvSpPr>
          <p:spPr>
            <a:xfrm>
              <a:off x="985005" y="1410821"/>
              <a:ext cx="247909" cy="192038"/>
            </a:xfrm>
            <a:custGeom>
              <a:avLst/>
              <a:gdLst/>
              <a:ahLst/>
              <a:cxnLst/>
              <a:rect l="l" t="t" r="r" b="b"/>
              <a:pathLst>
                <a:path w="954" h="739" extrusionOk="0">
                  <a:moveTo>
                    <a:pt x="906" y="1"/>
                  </a:moveTo>
                  <a:lnTo>
                    <a:pt x="906" y="1"/>
                  </a:lnTo>
                  <a:cubicBezTo>
                    <a:pt x="33" y="176"/>
                    <a:pt x="33" y="176"/>
                    <a:pt x="33" y="176"/>
                  </a:cubicBezTo>
                  <a:cubicBezTo>
                    <a:pt x="14" y="180"/>
                    <a:pt x="0" y="196"/>
                    <a:pt x="0" y="215"/>
                  </a:cubicBezTo>
                  <a:cubicBezTo>
                    <a:pt x="0" y="477"/>
                    <a:pt x="0" y="477"/>
                    <a:pt x="0" y="477"/>
                  </a:cubicBezTo>
                  <a:cubicBezTo>
                    <a:pt x="0" y="503"/>
                    <a:pt x="24" y="522"/>
                    <a:pt x="49" y="517"/>
                  </a:cubicBezTo>
                  <a:cubicBezTo>
                    <a:pt x="218" y="484"/>
                    <a:pt x="218" y="484"/>
                    <a:pt x="218" y="484"/>
                  </a:cubicBezTo>
                  <a:cubicBezTo>
                    <a:pt x="218" y="676"/>
                    <a:pt x="218" y="676"/>
                    <a:pt x="218" y="676"/>
                  </a:cubicBezTo>
                  <a:cubicBezTo>
                    <a:pt x="218" y="715"/>
                    <a:pt x="255" y="745"/>
                    <a:pt x="294" y="737"/>
                  </a:cubicBezTo>
                  <a:cubicBezTo>
                    <a:pt x="686" y="659"/>
                    <a:pt x="686" y="659"/>
                    <a:pt x="686" y="659"/>
                  </a:cubicBezTo>
                  <a:cubicBezTo>
                    <a:pt x="715" y="653"/>
                    <a:pt x="736" y="627"/>
                    <a:pt x="736" y="597"/>
                  </a:cubicBezTo>
                  <a:cubicBezTo>
                    <a:pt x="736" y="379"/>
                    <a:pt x="736" y="379"/>
                    <a:pt x="736" y="379"/>
                  </a:cubicBezTo>
                  <a:cubicBezTo>
                    <a:pt x="921" y="343"/>
                    <a:pt x="921" y="343"/>
                    <a:pt x="921" y="343"/>
                  </a:cubicBezTo>
                  <a:cubicBezTo>
                    <a:pt x="941" y="339"/>
                    <a:pt x="954" y="322"/>
                    <a:pt x="954" y="303"/>
                  </a:cubicBezTo>
                  <a:cubicBezTo>
                    <a:pt x="954" y="41"/>
                    <a:pt x="954" y="41"/>
                    <a:pt x="954" y="41"/>
                  </a:cubicBezTo>
                  <a:cubicBezTo>
                    <a:pt x="954" y="15"/>
                    <a:pt x="931" y="-4"/>
                    <a:pt x="906" y="1"/>
                  </a:cubicBezTo>
                  <a:moveTo>
                    <a:pt x="906" y="1"/>
                  </a:moveTo>
                  <a:lnTo>
                    <a:pt x="906" y="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2" name="Google Shape;2902;p44"/>
            <p:cNvSpPr/>
            <p:nvPr/>
          </p:nvSpPr>
          <p:spPr>
            <a:xfrm>
              <a:off x="1254221" y="1410821"/>
              <a:ext cx="35341" cy="60548"/>
            </a:xfrm>
            <a:custGeom>
              <a:avLst/>
              <a:gdLst/>
              <a:ahLst/>
              <a:cxnLst/>
              <a:rect l="l" t="t" r="r" b="b"/>
              <a:pathLst>
                <a:path w="136" h="233" extrusionOk="0">
                  <a:moveTo>
                    <a:pt x="88" y="1"/>
                  </a:moveTo>
                  <a:lnTo>
                    <a:pt x="88" y="1"/>
                  </a:lnTo>
                  <a:cubicBezTo>
                    <a:pt x="0" y="18"/>
                    <a:pt x="0" y="18"/>
                    <a:pt x="0" y="18"/>
                  </a:cubicBezTo>
                  <a:cubicBezTo>
                    <a:pt x="0" y="233"/>
                    <a:pt x="0" y="233"/>
                    <a:pt x="0" y="233"/>
                  </a:cubicBezTo>
                  <a:cubicBezTo>
                    <a:pt x="104" y="212"/>
                    <a:pt x="104" y="212"/>
                    <a:pt x="104" y="212"/>
                  </a:cubicBezTo>
                  <a:cubicBezTo>
                    <a:pt x="123" y="208"/>
                    <a:pt x="136" y="191"/>
                    <a:pt x="136" y="172"/>
                  </a:cubicBezTo>
                  <a:cubicBezTo>
                    <a:pt x="136" y="41"/>
                    <a:pt x="136" y="41"/>
                    <a:pt x="136" y="41"/>
                  </a:cubicBezTo>
                  <a:cubicBezTo>
                    <a:pt x="136" y="15"/>
                    <a:pt x="113" y="-4"/>
                    <a:pt x="88" y="1"/>
                  </a:cubicBezTo>
                  <a:moveTo>
                    <a:pt x="88" y="1"/>
                  </a:moveTo>
                  <a:lnTo>
                    <a:pt x="88" y="1"/>
                  </a:lnTo>
                  <a:close/>
                </a:path>
              </a:pathLst>
            </a:custGeom>
            <a:solidFill>
              <a:schemeClr val="lt1"/>
            </a:solidFill>
            <a:ln>
              <a:noFill/>
            </a:ln>
          </p:spPr>
          <p:txBody>
            <a:bodyPr spcFirstLastPara="1" wrap="square" lIns="90000" tIns="38875" rIns="90000" bIns="38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2903" name="Google Shape;2903;p44"/>
          <p:cNvGrpSpPr/>
          <p:nvPr/>
        </p:nvGrpSpPr>
        <p:grpSpPr>
          <a:xfrm>
            <a:off x="954790" y="3350981"/>
            <a:ext cx="346654" cy="396483"/>
            <a:chOff x="2631224" y="1287127"/>
            <a:chExt cx="376021" cy="430071"/>
          </a:xfrm>
        </p:grpSpPr>
        <p:sp>
          <p:nvSpPr>
            <p:cNvPr id="2904" name="Google Shape;2904;p44"/>
            <p:cNvSpPr/>
            <p:nvPr/>
          </p:nvSpPr>
          <p:spPr>
            <a:xfrm>
              <a:off x="2724774" y="1623647"/>
              <a:ext cx="188920" cy="93551"/>
            </a:xfrm>
            <a:custGeom>
              <a:avLst/>
              <a:gdLst/>
              <a:ahLst/>
              <a:cxnLst/>
              <a:rect l="l" t="t" r="r" b="b"/>
              <a:pathLst>
                <a:path w="727" h="360" extrusionOk="0">
                  <a:moveTo>
                    <a:pt x="623" y="0"/>
                  </a:moveTo>
                  <a:lnTo>
                    <a:pt x="623" y="0"/>
                  </a:lnTo>
                  <a:cubicBezTo>
                    <a:pt x="104" y="0"/>
                    <a:pt x="104" y="0"/>
                    <a:pt x="104" y="0"/>
                  </a:cubicBezTo>
                  <a:cubicBezTo>
                    <a:pt x="47" y="0"/>
                    <a:pt x="0" y="46"/>
                    <a:pt x="0" y="104"/>
                  </a:cubicBezTo>
                  <a:cubicBezTo>
                    <a:pt x="0" y="360"/>
                    <a:pt x="0" y="360"/>
                    <a:pt x="0" y="360"/>
                  </a:cubicBezTo>
                  <a:cubicBezTo>
                    <a:pt x="727" y="360"/>
                    <a:pt x="727" y="360"/>
                    <a:pt x="727" y="360"/>
                  </a:cubicBezTo>
                  <a:cubicBezTo>
                    <a:pt x="727" y="104"/>
                    <a:pt x="727" y="104"/>
                    <a:pt x="727" y="104"/>
                  </a:cubicBezTo>
                  <a:cubicBezTo>
                    <a:pt x="727" y="46"/>
                    <a:pt x="680" y="0"/>
                    <a:pt x="623" y="0"/>
                  </a:cubicBezTo>
                  <a:moveTo>
                    <a:pt x="623" y="0"/>
                  </a:moveTo>
                  <a:lnTo>
                    <a:pt x="623"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5" name="Google Shape;2905;p44"/>
            <p:cNvSpPr/>
            <p:nvPr/>
          </p:nvSpPr>
          <p:spPr>
            <a:xfrm>
              <a:off x="2766092" y="1543610"/>
              <a:ext cx="106284" cy="54831"/>
            </a:xfrm>
            <a:custGeom>
              <a:avLst/>
              <a:gdLst/>
              <a:ahLst/>
              <a:cxnLst/>
              <a:rect l="l" t="t" r="r" b="b"/>
              <a:pathLst>
                <a:path w="409" h="211" extrusionOk="0">
                  <a:moveTo>
                    <a:pt x="31" y="14"/>
                  </a:moveTo>
                  <a:lnTo>
                    <a:pt x="31" y="14"/>
                  </a:lnTo>
                  <a:cubicBezTo>
                    <a:pt x="22" y="6"/>
                    <a:pt x="12" y="1"/>
                    <a:pt x="0" y="0"/>
                  </a:cubicBezTo>
                  <a:cubicBezTo>
                    <a:pt x="0" y="211"/>
                    <a:pt x="0" y="211"/>
                    <a:pt x="0" y="211"/>
                  </a:cubicBezTo>
                  <a:cubicBezTo>
                    <a:pt x="409" y="211"/>
                    <a:pt x="409" y="211"/>
                    <a:pt x="409" y="211"/>
                  </a:cubicBezTo>
                  <a:cubicBezTo>
                    <a:pt x="409" y="0"/>
                    <a:pt x="409" y="0"/>
                    <a:pt x="409" y="0"/>
                  </a:cubicBezTo>
                  <a:cubicBezTo>
                    <a:pt x="397" y="1"/>
                    <a:pt x="387" y="6"/>
                    <a:pt x="378" y="14"/>
                  </a:cubicBezTo>
                  <a:cubicBezTo>
                    <a:pt x="332" y="60"/>
                    <a:pt x="269" y="86"/>
                    <a:pt x="204" y="86"/>
                  </a:cubicBezTo>
                  <a:cubicBezTo>
                    <a:pt x="138" y="86"/>
                    <a:pt x="77" y="60"/>
                    <a:pt x="31" y="14"/>
                  </a:cubicBezTo>
                  <a:moveTo>
                    <a:pt x="31" y="14"/>
                  </a:moveTo>
                  <a:lnTo>
                    <a:pt x="31" y="14"/>
                  </a:lnTo>
                  <a:close/>
                </a:path>
              </a:pathLst>
            </a:custGeom>
            <a:solidFill>
              <a:schemeClr val="lt1"/>
            </a:solidFill>
            <a:ln>
              <a:noFill/>
            </a:ln>
          </p:spPr>
          <p:txBody>
            <a:bodyPr spcFirstLastPara="1" wrap="square" lIns="90000" tIns="30950" rIns="90000" bIns="309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6" name="Google Shape;2906;p44"/>
            <p:cNvSpPr/>
            <p:nvPr/>
          </p:nvSpPr>
          <p:spPr>
            <a:xfrm>
              <a:off x="2897322" y="1545949"/>
              <a:ext cx="96409" cy="171249"/>
            </a:xfrm>
            <a:custGeom>
              <a:avLst/>
              <a:gdLst/>
              <a:ahLst/>
              <a:cxnLst/>
              <a:rect l="l" t="t" r="r" b="b"/>
              <a:pathLst>
                <a:path w="371" h="659" extrusionOk="0">
                  <a:moveTo>
                    <a:pt x="0" y="0"/>
                  </a:moveTo>
                  <a:lnTo>
                    <a:pt x="0" y="0"/>
                  </a:lnTo>
                  <a:cubicBezTo>
                    <a:pt x="0" y="206"/>
                    <a:pt x="0" y="206"/>
                    <a:pt x="0" y="206"/>
                  </a:cubicBezTo>
                  <a:cubicBezTo>
                    <a:pt x="92" y="226"/>
                    <a:pt x="160" y="306"/>
                    <a:pt x="160" y="403"/>
                  </a:cubicBezTo>
                  <a:cubicBezTo>
                    <a:pt x="160" y="659"/>
                    <a:pt x="160" y="659"/>
                    <a:pt x="160" y="659"/>
                  </a:cubicBezTo>
                  <a:cubicBezTo>
                    <a:pt x="323" y="659"/>
                    <a:pt x="323" y="659"/>
                    <a:pt x="323" y="659"/>
                  </a:cubicBezTo>
                  <a:cubicBezTo>
                    <a:pt x="350" y="659"/>
                    <a:pt x="371" y="637"/>
                    <a:pt x="371" y="611"/>
                  </a:cubicBezTo>
                  <a:cubicBezTo>
                    <a:pt x="371" y="454"/>
                    <a:pt x="371" y="454"/>
                    <a:pt x="371" y="454"/>
                  </a:cubicBezTo>
                  <a:cubicBezTo>
                    <a:pt x="371" y="231"/>
                    <a:pt x="212" y="44"/>
                    <a:pt x="0" y="0"/>
                  </a:cubicBezTo>
                  <a:moveTo>
                    <a:pt x="0" y="0"/>
                  </a:move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7" name="Google Shape;2907;p44"/>
            <p:cNvSpPr/>
            <p:nvPr/>
          </p:nvSpPr>
          <p:spPr>
            <a:xfrm>
              <a:off x="2644737" y="1545949"/>
              <a:ext cx="96149" cy="171249"/>
            </a:xfrm>
            <a:custGeom>
              <a:avLst/>
              <a:gdLst/>
              <a:ahLst/>
              <a:cxnLst/>
              <a:rect l="l" t="t" r="r" b="b"/>
              <a:pathLst>
                <a:path w="370" h="659" extrusionOk="0">
                  <a:moveTo>
                    <a:pt x="370" y="0"/>
                  </a:moveTo>
                  <a:lnTo>
                    <a:pt x="370" y="0"/>
                  </a:lnTo>
                  <a:cubicBezTo>
                    <a:pt x="159" y="44"/>
                    <a:pt x="0" y="231"/>
                    <a:pt x="0" y="454"/>
                  </a:cubicBezTo>
                  <a:cubicBezTo>
                    <a:pt x="0" y="611"/>
                    <a:pt x="0" y="611"/>
                    <a:pt x="0" y="611"/>
                  </a:cubicBezTo>
                  <a:cubicBezTo>
                    <a:pt x="0" y="637"/>
                    <a:pt x="21" y="659"/>
                    <a:pt x="48" y="659"/>
                  </a:cubicBezTo>
                  <a:cubicBezTo>
                    <a:pt x="211" y="659"/>
                    <a:pt x="211" y="659"/>
                    <a:pt x="211" y="659"/>
                  </a:cubicBezTo>
                  <a:cubicBezTo>
                    <a:pt x="211" y="403"/>
                    <a:pt x="211" y="403"/>
                    <a:pt x="211" y="403"/>
                  </a:cubicBezTo>
                  <a:cubicBezTo>
                    <a:pt x="211" y="306"/>
                    <a:pt x="279" y="226"/>
                    <a:pt x="370" y="206"/>
                  </a:cubicBezTo>
                  <a:lnTo>
                    <a:pt x="370" y="0"/>
                  </a:lnTo>
                  <a:moveTo>
                    <a:pt x="370" y="0"/>
                  </a:moveTo>
                  <a:lnTo>
                    <a:pt x="37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8" name="Google Shape;2908;p44"/>
            <p:cNvSpPr/>
            <p:nvPr/>
          </p:nvSpPr>
          <p:spPr>
            <a:xfrm>
              <a:off x="2631224" y="1287127"/>
              <a:ext cx="376021" cy="118757"/>
            </a:xfrm>
            <a:custGeom>
              <a:avLst/>
              <a:gdLst/>
              <a:ahLst/>
              <a:cxnLst/>
              <a:rect l="l" t="t" r="r" b="b"/>
              <a:pathLst>
                <a:path w="1447" h="457" extrusionOk="0">
                  <a:moveTo>
                    <a:pt x="1399" y="249"/>
                  </a:moveTo>
                  <a:lnTo>
                    <a:pt x="1399" y="249"/>
                  </a:lnTo>
                  <a:cubicBezTo>
                    <a:pt x="1136" y="249"/>
                    <a:pt x="1136" y="249"/>
                    <a:pt x="1136" y="249"/>
                  </a:cubicBezTo>
                  <a:cubicBezTo>
                    <a:pt x="1132" y="111"/>
                    <a:pt x="1018" y="0"/>
                    <a:pt x="879" y="0"/>
                  </a:cubicBezTo>
                  <a:cubicBezTo>
                    <a:pt x="568" y="0"/>
                    <a:pt x="568" y="0"/>
                    <a:pt x="568" y="0"/>
                  </a:cubicBezTo>
                  <a:cubicBezTo>
                    <a:pt x="429" y="0"/>
                    <a:pt x="315" y="111"/>
                    <a:pt x="311" y="249"/>
                  </a:cubicBezTo>
                  <a:cubicBezTo>
                    <a:pt x="48" y="249"/>
                    <a:pt x="48" y="249"/>
                    <a:pt x="48" y="249"/>
                  </a:cubicBezTo>
                  <a:cubicBezTo>
                    <a:pt x="22" y="249"/>
                    <a:pt x="0" y="271"/>
                    <a:pt x="0" y="298"/>
                  </a:cubicBezTo>
                  <a:cubicBezTo>
                    <a:pt x="0" y="386"/>
                    <a:pt x="71" y="457"/>
                    <a:pt x="159" y="457"/>
                  </a:cubicBezTo>
                  <a:cubicBezTo>
                    <a:pt x="1288" y="457"/>
                    <a:pt x="1288" y="457"/>
                    <a:pt x="1288" y="457"/>
                  </a:cubicBezTo>
                  <a:cubicBezTo>
                    <a:pt x="1376" y="457"/>
                    <a:pt x="1447" y="386"/>
                    <a:pt x="1447" y="298"/>
                  </a:cubicBezTo>
                  <a:cubicBezTo>
                    <a:pt x="1447" y="271"/>
                    <a:pt x="1425" y="249"/>
                    <a:pt x="1399" y="249"/>
                  </a:cubicBezTo>
                  <a:moveTo>
                    <a:pt x="1399" y="249"/>
                  </a:moveTo>
                  <a:lnTo>
                    <a:pt x="1399" y="24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09" name="Google Shape;2909;p44"/>
            <p:cNvSpPr/>
            <p:nvPr/>
          </p:nvSpPr>
          <p:spPr>
            <a:xfrm>
              <a:off x="2725554" y="1431090"/>
              <a:ext cx="187361" cy="97448"/>
            </a:xfrm>
            <a:custGeom>
              <a:avLst/>
              <a:gdLst/>
              <a:ahLst/>
              <a:cxnLst/>
              <a:rect l="l" t="t" r="r" b="b"/>
              <a:pathLst>
                <a:path w="721" h="375" extrusionOk="0">
                  <a:moveTo>
                    <a:pt x="721" y="14"/>
                  </a:moveTo>
                  <a:lnTo>
                    <a:pt x="721" y="14"/>
                  </a:lnTo>
                  <a:cubicBezTo>
                    <a:pt x="721" y="0"/>
                    <a:pt x="721" y="0"/>
                    <a:pt x="721" y="0"/>
                  </a:cubicBezTo>
                  <a:cubicBezTo>
                    <a:pt x="0" y="0"/>
                    <a:pt x="0" y="0"/>
                    <a:pt x="0" y="0"/>
                  </a:cubicBezTo>
                  <a:cubicBezTo>
                    <a:pt x="0" y="14"/>
                    <a:pt x="0" y="14"/>
                    <a:pt x="0" y="14"/>
                  </a:cubicBezTo>
                  <a:cubicBezTo>
                    <a:pt x="0" y="214"/>
                    <a:pt x="161" y="375"/>
                    <a:pt x="360" y="375"/>
                  </a:cubicBezTo>
                  <a:cubicBezTo>
                    <a:pt x="560" y="375"/>
                    <a:pt x="721" y="213"/>
                    <a:pt x="721" y="14"/>
                  </a:cubicBezTo>
                  <a:moveTo>
                    <a:pt x="721" y="14"/>
                  </a:moveTo>
                  <a:lnTo>
                    <a:pt x="721" y="1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2910" name="Google Shape;2910;p44"/>
          <p:cNvGrpSpPr/>
          <p:nvPr/>
        </p:nvGrpSpPr>
        <p:grpSpPr>
          <a:xfrm>
            <a:off x="5070895" y="3379792"/>
            <a:ext cx="338859" cy="338860"/>
            <a:chOff x="5216062" y="1338060"/>
            <a:chExt cx="338859" cy="338860"/>
          </a:xfrm>
        </p:grpSpPr>
        <p:sp>
          <p:nvSpPr>
            <p:cNvPr id="2911" name="Google Shape;2911;p44"/>
            <p:cNvSpPr/>
            <p:nvPr/>
          </p:nvSpPr>
          <p:spPr>
            <a:xfrm>
              <a:off x="5466568" y="1634302"/>
              <a:ext cx="88353" cy="42617"/>
            </a:xfrm>
            <a:custGeom>
              <a:avLst/>
              <a:gdLst/>
              <a:ahLst/>
              <a:cxnLst/>
              <a:rect l="l" t="t" r="r" b="b"/>
              <a:pathLst>
                <a:path w="340" h="164" extrusionOk="0">
                  <a:moveTo>
                    <a:pt x="7" y="126"/>
                  </a:moveTo>
                  <a:lnTo>
                    <a:pt x="7" y="126"/>
                  </a:lnTo>
                  <a:cubicBezTo>
                    <a:pt x="7" y="140"/>
                    <a:pt x="5" y="152"/>
                    <a:pt x="0" y="164"/>
                  </a:cubicBezTo>
                  <a:cubicBezTo>
                    <a:pt x="302" y="164"/>
                    <a:pt x="302" y="164"/>
                    <a:pt x="302" y="164"/>
                  </a:cubicBezTo>
                  <a:cubicBezTo>
                    <a:pt x="323" y="164"/>
                    <a:pt x="340" y="147"/>
                    <a:pt x="340" y="126"/>
                  </a:cubicBezTo>
                  <a:cubicBezTo>
                    <a:pt x="340" y="0"/>
                    <a:pt x="340" y="0"/>
                    <a:pt x="340" y="0"/>
                  </a:cubicBezTo>
                  <a:cubicBezTo>
                    <a:pt x="7" y="0"/>
                    <a:pt x="7" y="0"/>
                    <a:pt x="7" y="0"/>
                  </a:cubicBezTo>
                  <a:lnTo>
                    <a:pt x="7" y="126"/>
                  </a:lnTo>
                  <a:moveTo>
                    <a:pt x="7" y="126"/>
                  </a:moveTo>
                  <a:lnTo>
                    <a:pt x="7" y="126"/>
                  </a:lnTo>
                  <a:close/>
                </a:path>
              </a:pathLst>
            </a:custGeom>
            <a:solidFill>
              <a:schemeClr val="lt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2" name="Google Shape;2912;p44"/>
            <p:cNvSpPr/>
            <p:nvPr/>
          </p:nvSpPr>
          <p:spPr>
            <a:xfrm>
              <a:off x="5512303" y="1432389"/>
              <a:ext cx="42617" cy="22608"/>
            </a:xfrm>
            <a:custGeom>
              <a:avLst/>
              <a:gdLst/>
              <a:ahLst/>
              <a:cxnLst/>
              <a:rect l="l" t="t" r="r" b="b"/>
              <a:pathLst>
                <a:path w="164" h="87" extrusionOk="0">
                  <a:moveTo>
                    <a:pt x="0" y="0"/>
                  </a:moveTo>
                  <a:lnTo>
                    <a:pt x="164" y="0"/>
                  </a:lnTo>
                  <a:lnTo>
                    <a:pt x="164" y="87"/>
                  </a:lnTo>
                  <a:lnTo>
                    <a:pt x="0" y="87"/>
                  </a:lnTo>
                  <a:lnTo>
                    <a:pt x="0"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3" name="Google Shape;2913;p44"/>
            <p:cNvSpPr/>
            <p:nvPr/>
          </p:nvSpPr>
          <p:spPr>
            <a:xfrm>
              <a:off x="5512303" y="1475007"/>
              <a:ext cx="42617" cy="22608"/>
            </a:xfrm>
            <a:custGeom>
              <a:avLst/>
              <a:gdLst/>
              <a:ahLst/>
              <a:cxnLst/>
              <a:rect l="l" t="t" r="r" b="b"/>
              <a:pathLst>
                <a:path w="164" h="87" extrusionOk="0">
                  <a:moveTo>
                    <a:pt x="0" y="0"/>
                  </a:moveTo>
                  <a:lnTo>
                    <a:pt x="164" y="0"/>
                  </a:lnTo>
                  <a:lnTo>
                    <a:pt x="164" y="87"/>
                  </a:lnTo>
                  <a:lnTo>
                    <a:pt x="0" y="87"/>
                  </a:lnTo>
                  <a:lnTo>
                    <a:pt x="0"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4" name="Google Shape;2914;p44"/>
            <p:cNvSpPr/>
            <p:nvPr/>
          </p:nvSpPr>
          <p:spPr>
            <a:xfrm>
              <a:off x="5512303" y="1517364"/>
              <a:ext cx="42617" cy="22868"/>
            </a:xfrm>
            <a:custGeom>
              <a:avLst/>
              <a:gdLst/>
              <a:ahLst/>
              <a:cxnLst/>
              <a:rect l="l" t="t" r="r" b="b"/>
              <a:pathLst>
                <a:path w="164" h="88" extrusionOk="0">
                  <a:moveTo>
                    <a:pt x="0" y="0"/>
                  </a:moveTo>
                  <a:lnTo>
                    <a:pt x="164" y="0"/>
                  </a:lnTo>
                  <a:lnTo>
                    <a:pt x="164" y="88"/>
                  </a:lnTo>
                  <a:lnTo>
                    <a:pt x="0" y="88"/>
                  </a:lnTo>
                  <a:lnTo>
                    <a:pt x="0"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5" name="Google Shape;2915;p44"/>
            <p:cNvSpPr/>
            <p:nvPr/>
          </p:nvSpPr>
          <p:spPr>
            <a:xfrm>
              <a:off x="5428888" y="1432389"/>
              <a:ext cx="126033" cy="182164"/>
            </a:xfrm>
            <a:custGeom>
              <a:avLst/>
              <a:gdLst/>
              <a:ahLst/>
              <a:cxnLst/>
              <a:rect l="l" t="t" r="r" b="b"/>
              <a:pathLst>
                <a:path w="485" h="701" extrusionOk="0">
                  <a:moveTo>
                    <a:pt x="321" y="535"/>
                  </a:moveTo>
                  <a:lnTo>
                    <a:pt x="321" y="535"/>
                  </a:lnTo>
                  <a:cubicBezTo>
                    <a:pt x="321" y="556"/>
                    <a:pt x="304" y="572"/>
                    <a:pt x="283" y="572"/>
                  </a:cubicBezTo>
                  <a:cubicBezTo>
                    <a:pt x="262" y="572"/>
                    <a:pt x="245" y="556"/>
                    <a:pt x="245" y="535"/>
                  </a:cubicBezTo>
                  <a:cubicBezTo>
                    <a:pt x="245" y="0"/>
                    <a:pt x="245" y="0"/>
                    <a:pt x="245" y="0"/>
                  </a:cubicBezTo>
                  <a:cubicBezTo>
                    <a:pt x="0" y="0"/>
                    <a:pt x="0" y="0"/>
                    <a:pt x="0" y="0"/>
                  </a:cubicBezTo>
                  <a:cubicBezTo>
                    <a:pt x="0" y="171"/>
                    <a:pt x="0" y="171"/>
                    <a:pt x="0" y="171"/>
                  </a:cubicBezTo>
                  <a:cubicBezTo>
                    <a:pt x="118" y="290"/>
                    <a:pt x="118" y="290"/>
                    <a:pt x="118" y="290"/>
                  </a:cubicBezTo>
                  <a:cubicBezTo>
                    <a:pt x="140" y="312"/>
                    <a:pt x="152" y="341"/>
                    <a:pt x="152" y="371"/>
                  </a:cubicBezTo>
                  <a:cubicBezTo>
                    <a:pt x="152" y="701"/>
                    <a:pt x="152" y="701"/>
                    <a:pt x="152" y="701"/>
                  </a:cubicBezTo>
                  <a:cubicBezTo>
                    <a:pt x="485" y="701"/>
                    <a:pt x="485" y="701"/>
                    <a:pt x="485" y="701"/>
                  </a:cubicBezTo>
                  <a:cubicBezTo>
                    <a:pt x="485" y="491"/>
                    <a:pt x="485" y="491"/>
                    <a:pt x="485" y="491"/>
                  </a:cubicBezTo>
                  <a:cubicBezTo>
                    <a:pt x="321" y="491"/>
                    <a:pt x="321" y="491"/>
                    <a:pt x="321" y="491"/>
                  </a:cubicBezTo>
                  <a:lnTo>
                    <a:pt x="321" y="535"/>
                  </a:lnTo>
                  <a:moveTo>
                    <a:pt x="321" y="535"/>
                  </a:moveTo>
                  <a:lnTo>
                    <a:pt x="321" y="53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6" name="Google Shape;2916;p44"/>
            <p:cNvSpPr/>
            <p:nvPr/>
          </p:nvSpPr>
          <p:spPr>
            <a:xfrm>
              <a:off x="5428888" y="1338060"/>
              <a:ext cx="126033" cy="74581"/>
            </a:xfrm>
            <a:custGeom>
              <a:avLst/>
              <a:gdLst/>
              <a:ahLst/>
              <a:cxnLst/>
              <a:rect l="l" t="t" r="r" b="b"/>
              <a:pathLst>
                <a:path w="485" h="287" extrusionOk="0">
                  <a:moveTo>
                    <a:pt x="242" y="0"/>
                  </a:moveTo>
                  <a:lnTo>
                    <a:pt x="242" y="0"/>
                  </a:lnTo>
                  <a:cubicBezTo>
                    <a:pt x="108" y="0"/>
                    <a:pt x="0" y="110"/>
                    <a:pt x="0" y="243"/>
                  </a:cubicBezTo>
                  <a:cubicBezTo>
                    <a:pt x="0" y="287"/>
                    <a:pt x="0" y="287"/>
                    <a:pt x="0" y="287"/>
                  </a:cubicBezTo>
                  <a:cubicBezTo>
                    <a:pt x="485" y="287"/>
                    <a:pt x="485" y="287"/>
                    <a:pt x="485" y="287"/>
                  </a:cubicBezTo>
                  <a:cubicBezTo>
                    <a:pt x="485" y="243"/>
                    <a:pt x="485" y="243"/>
                    <a:pt x="485" y="243"/>
                  </a:cubicBezTo>
                  <a:cubicBezTo>
                    <a:pt x="485" y="110"/>
                    <a:pt x="376" y="0"/>
                    <a:pt x="242" y="0"/>
                  </a:cubicBezTo>
                  <a:moveTo>
                    <a:pt x="242" y="0"/>
                  </a:moveTo>
                  <a:lnTo>
                    <a:pt x="242"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7" name="Google Shape;2917;p44"/>
            <p:cNvSpPr/>
            <p:nvPr/>
          </p:nvSpPr>
          <p:spPr>
            <a:xfrm>
              <a:off x="5289083" y="1561281"/>
              <a:ext cx="33262" cy="115639"/>
            </a:xfrm>
            <a:custGeom>
              <a:avLst/>
              <a:gdLst/>
              <a:ahLst/>
              <a:cxnLst/>
              <a:rect l="l" t="t" r="r" b="b"/>
              <a:pathLst>
                <a:path w="128" h="445" extrusionOk="0">
                  <a:moveTo>
                    <a:pt x="0" y="162"/>
                  </a:moveTo>
                  <a:lnTo>
                    <a:pt x="0" y="162"/>
                  </a:lnTo>
                  <a:cubicBezTo>
                    <a:pt x="0" y="445"/>
                    <a:pt x="0" y="445"/>
                    <a:pt x="0" y="445"/>
                  </a:cubicBezTo>
                  <a:cubicBezTo>
                    <a:pt x="128" y="445"/>
                    <a:pt x="128" y="445"/>
                    <a:pt x="128" y="445"/>
                  </a:cubicBezTo>
                  <a:cubicBezTo>
                    <a:pt x="128" y="0"/>
                    <a:pt x="128" y="0"/>
                    <a:pt x="128" y="0"/>
                  </a:cubicBezTo>
                  <a:cubicBezTo>
                    <a:pt x="55" y="17"/>
                    <a:pt x="0" y="83"/>
                    <a:pt x="0" y="162"/>
                  </a:cubicBezTo>
                  <a:moveTo>
                    <a:pt x="0" y="162"/>
                  </a:moveTo>
                  <a:lnTo>
                    <a:pt x="0" y="16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8" name="Google Shape;2918;p44"/>
            <p:cNvSpPr/>
            <p:nvPr/>
          </p:nvSpPr>
          <p:spPr>
            <a:xfrm>
              <a:off x="5342094" y="1561281"/>
              <a:ext cx="33522" cy="115639"/>
            </a:xfrm>
            <a:custGeom>
              <a:avLst/>
              <a:gdLst/>
              <a:ahLst/>
              <a:cxnLst/>
              <a:rect l="l" t="t" r="r" b="b"/>
              <a:pathLst>
                <a:path w="129" h="445" extrusionOk="0">
                  <a:moveTo>
                    <a:pt x="0" y="0"/>
                  </a:moveTo>
                  <a:lnTo>
                    <a:pt x="0" y="0"/>
                  </a:lnTo>
                  <a:cubicBezTo>
                    <a:pt x="0" y="445"/>
                    <a:pt x="0" y="445"/>
                    <a:pt x="0" y="445"/>
                  </a:cubicBezTo>
                  <a:cubicBezTo>
                    <a:pt x="129" y="445"/>
                    <a:pt x="129" y="445"/>
                    <a:pt x="129" y="445"/>
                  </a:cubicBezTo>
                  <a:cubicBezTo>
                    <a:pt x="129" y="162"/>
                    <a:pt x="129" y="162"/>
                    <a:pt x="129" y="162"/>
                  </a:cubicBezTo>
                  <a:cubicBezTo>
                    <a:pt x="129" y="83"/>
                    <a:pt x="74" y="17"/>
                    <a:pt x="0" y="0"/>
                  </a:cubicBezTo>
                  <a:moveTo>
                    <a:pt x="0" y="0"/>
                  </a:move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19" name="Google Shape;2919;p44"/>
            <p:cNvSpPr/>
            <p:nvPr/>
          </p:nvSpPr>
          <p:spPr>
            <a:xfrm>
              <a:off x="5216062" y="1454997"/>
              <a:ext cx="232577" cy="221923"/>
            </a:xfrm>
            <a:custGeom>
              <a:avLst/>
              <a:gdLst/>
              <a:ahLst/>
              <a:cxnLst/>
              <a:rect l="l" t="t" r="r" b="b"/>
              <a:pathLst>
                <a:path w="895" h="854" extrusionOk="0">
                  <a:moveTo>
                    <a:pt x="638" y="12"/>
                  </a:moveTo>
                  <a:lnTo>
                    <a:pt x="638" y="12"/>
                  </a:lnTo>
                  <a:cubicBezTo>
                    <a:pt x="631" y="5"/>
                    <a:pt x="621" y="0"/>
                    <a:pt x="611" y="0"/>
                  </a:cubicBezTo>
                  <a:cubicBezTo>
                    <a:pt x="283" y="0"/>
                    <a:pt x="283" y="0"/>
                    <a:pt x="283" y="0"/>
                  </a:cubicBezTo>
                  <a:cubicBezTo>
                    <a:pt x="274" y="0"/>
                    <a:pt x="264" y="5"/>
                    <a:pt x="257" y="12"/>
                  </a:cubicBezTo>
                  <a:cubicBezTo>
                    <a:pt x="11" y="257"/>
                    <a:pt x="11" y="257"/>
                    <a:pt x="11" y="257"/>
                  </a:cubicBezTo>
                  <a:cubicBezTo>
                    <a:pt x="5" y="265"/>
                    <a:pt x="0" y="274"/>
                    <a:pt x="0" y="284"/>
                  </a:cubicBezTo>
                  <a:cubicBezTo>
                    <a:pt x="0" y="816"/>
                    <a:pt x="0" y="816"/>
                    <a:pt x="0" y="816"/>
                  </a:cubicBezTo>
                  <a:cubicBezTo>
                    <a:pt x="0" y="837"/>
                    <a:pt x="17" y="854"/>
                    <a:pt x="38" y="854"/>
                  </a:cubicBezTo>
                  <a:cubicBezTo>
                    <a:pt x="205" y="854"/>
                    <a:pt x="205" y="854"/>
                    <a:pt x="205" y="854"/>
                  </a:cubicBezTo>
                  <a:cubicBezTo>
                    <a:pt x="205" y="571"/>
                    <a:pt x="205" y="571"/>
                    <a:pt x="205" y="571"/>
                  </a:cubicBezTo>
                  <a:cubicBezTo>
                    <a:pt x="205" y="437"/>
                    <a:pt x="313" y="328"/>
                    <a:pt x="447" y="328"/>
                  </a:cubicBezTo>
                  <a:cubicBezTo>
                    <a:pt x="581" y="328"/>
                    <a:pt x="690" y="437"/>
                    <a:pt x="690" y="571"/>
                  </a:cubicBezTo>
                  <a:cubicBezTo>
                    <a:pt x="690" y="854"/>
                    <a:pt x="690" y="854"/>
                    <a:pt x="690" y="854"/>
                  </a:cubicBezTo>
                  <a:cubicBezTo>
                    <a:pt x="857" y="854"/>
                    <a:pt x="857" y="854"/>
                    <a:pt x="857" y="854"/>
                  </a:cubicBezTo>
                  <a:cubicBezTo>
                    <a:pt x="877" y="854"/>
                    <a:pt x="895" y="837"/>
                    <a:pt x="895" y="816"/>
                  </a:cubicBezTo>
                  <a:cubicBezTo>
                    <a:pt x="895" y="284"/>
                    <a:pt x="895" y="284"/>
                    <a:pt x="895" y="284"/>
                  </a:cubicBezTo>
                  <a:cubicBezTo>
                    <a:pt x="895" y="274"/>
                    <a:pt x="891" y="265"/>
                    <a:pt x="884" y="257"/>
                  </a:cubicBezTo>
                  <a:lnTo>
                    <a:pt x="638" y="12"/>
                  </a:lnTo>
                  <a:moveTo>
                    <a:pt x="488" y="240"/>
                  </a:moveTo>
                  <a:lnTo>
                    <a:pt x="488" y="240"/>
                  </a:lnTo>
                  <a:cubicBezTo>
                    <a:pt x="407" y="240"/>
                    <a:pt x="407" y="240"/>
                    <a:pt x="407" y="240"/>
                  </a:cubicBezTo>
                  <a:cubicBezTo>
                    <a:pt x="386" y="240"/>
                    <a:pt x="369" y="223"/>
                    <a:pt x="369" y="202"/>
                  </a:cubicBezTo>
                  <a:cubicBezTo>
                    <a:pt x="369" y="181"/>
                    <a:pt x="386" y="164"/>
                    <a:pt x="407" y="164"/>
                  </a:cubicBezTo>
                  <a:cubicBezTo>
                    <a:pt x="488" y="164"/>
                    <a:pt x="488" y="164"/>
                    <a:pt x="488" y="164"/>
                  </a:cubicBezTo>
                  <a:cubicBezTo>
                    <a:pt x="510" y="164"/>
                    <a:pt x="526" y="181"/>
                    <a:pt x="526" y="202"/>
                  </a:cubicBezTo>
                  <a:cubicBezTo>
                    <a:pt x="526" y="223"/>
                    <a:pt x="510" y="240"/>
                    <a:pt x="488" y="240"/>
                  </a:cubicBezTo>
                  <a:moveTo>
                    <a:pt x="488" y="240"/>
                  </a:moveTo>
                  <a:lnTo>
                    <a:pt x="488" y="24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2920" name="Google Shape;2920;p44"/>
          <p:cNvGrpSpPr/>
          <p:nvPr/>
        </p:nvGrpSpPr>
        <p:grpSpPr>
          <a:xfrm>
            <a:off x="5070888" y="1880892"/>
            <a:ext cx="338860" cy="338860"/>
            <a:chOff x="5835310" y="1338060"/>
            <a:chExt cx="338860" cy="338860"/>
          </a:xfrm>
        </p:grpSpPr>
        <p:sp>
          <p:nvSpPr>
            <p:cNvPr id="2921" name="Google Shape;2921;p44"/>
            <p:cNvSpPr/>
            <p:nvPr/>
          </p:nvSpPr>
          <p:spPr>
            <a:xfrm>
              <a:off x="6069185" y="1338060"/>
              <a:ext cx="104984" cy="104984"/>
            </a:xfrm>
            <a:custGeom>
              <a:avLst/>
              <a:gdLst/>
              <a:ahLst/>
              <a:cxnLst/>
              <a:rect l="l" t="t" r="r" b="b"/>
              <a:pathLst>
                <a:path w="404" h="404" extrusionOk="0">
                  <a:moveTo>
                    <a:pt x="202" y="404"/>
                  </a:moveTo>
                  <a:lnTo>
                    <a:pt x="202" y="404"/>
                  </a:lnTo>
                  <a:cubicBezTo>
                    <a:pt x="314" y="404"/>
                    <a:pt x="404" y="314"/>
                    <a:pt x="404" y="202"/>
                  </a:cubicBezTo>
                  <a:cubicBezTo>
                    <a:pt x="404" y="91"/>
                    <a:pt x="314" y="0"/>
                    <a:pt x="202" y="0"/>
                  </a:cubicBezTo>
                  <a:cubicBezTo>
                    <a:pt x="91" y="0"/>
                    <a:pt x="0" y="91"/>
                    <a:pt x="0" y="202"/>
                  </a:cubicBezTo>
                  <a:cubicBezTo>
                    <a:pt x="0" y="314"/>
                    <a:pt x="91" y="404"/>
                    <a:pt x="202" y="404"/>
                  </a:cubicBezTo>
                  <a:moveTo>
                    <a:pt x="202" y="404"/>
                  </a:moveTo>
                  <a:lnTo>
                    <a:pt x="202" y="40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2" name="Google Shape;2922;p44"/>
            <p:cNvSpPr/>
            <p:nvPr/>
          </p:nvSpPr>
          <p:spPr>
            <a:xfrm>
              <a:off x="5835310" y="1591944"/>
              <a:ext cx="58469" cy="22608"/>
            </a:xfrm>
            <a:custGeom>
              <a:avLst/>
              <a:gdLst/>
              <a:ahLst/>
              <a:cxnLst/>
              <a:rect l="l" t="t" r="r" b="b"/>
              <a:pathLst>
                <a:path w="225" h="87" extrusionOk="0">
                  <a:moveTo>
                    <a:pt x="225" y="0"/>
                  </a:moveTo>
                  <a:lnTo>
                    <a:pt x="225" y="0"/>
                  </a:lnTo>
                  <a:cubicBezTo>
                    <a:pt x="0" y="0"/>
                    <a:pt x="0" y="0"/>
                    <a:pt x="0" y="0"/>
                  </a:cubicBezTo>
                  <a:cubicBezTo>
                    <a:pt x="0" y="87"/>
                    <a:pt x="0" y="87"/>
                    <a:pt x="0" y="87"/>
                  </a:cubicBezTo>
                  <a:cubicBezTo>
                    <a:pt x="143" y="87"/>
                    <a:pt x="143" y="87"/>
                    <a:pt x="143" y="87"/>
                  </a:cubicBezTo>
                  <a:cubicBezTo>
                    <a:pt x="165" y="54"/>
                    <a:pt x="193" y="24"/>
                    <a:pt x="225" y="0"/>
                  </a:cubicBezTo>
                  <a:moveTo>
                    <a:pt x="225" y="0"/>
                  </a:moveTo>
                  <a:lnTo>
                    <a:pt x="225"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3" name="Google Shape;2923;p44"/>
            <p:cNvSpPr/>
            <p:nvPr/>
          </p:nvSpPr>
          <p:spPr>
            <a:xfrm>
              <a:off x="5835310" y="1549327"/>
              <a:ext cx="274935" cy="22608"/>
            </a:xfrm>
            <a:custGeom>
              <a:avLst/>
              <a:gdLst/>
              <a:ahLst/>
              <a:cxnLst/>
              <a:rect l="l" t="t" r="r" b="b"/>
              <a:pathLst>
                <a:path w="1058" h="87" extrusionOk="0">
                  <a:moveTo>
                    <a:pt x="938" y="0"/>
                  </a:moveTo>
                  <a:lnTo>
                    <a:pt x="938" y="0"/>
                  </a:lnTo>
                  <a:cubicBezTo>
                    <a:pt x="0" y="0"/>
                    <a:pt x="0" y="0"/>
                    <a:pt x="0" y="0"/>
                  </a:cubicBezTo>
                  <a:cubicBezTo>
                    <a:pt x="0" y="87"/>
                    <a:pt x="0" y="87"/>
                    <a:pt x="0" y="87"/>
                  </a:cubicBezTo>
                  <a:cubicBezTo>
                    <a:pt x="1058" y="87"/>
                    <a:pt x="1058" y="87"/>
                    <a:pt x="1058" y="87"/>
                  </a:cubicBezTo>
                  <a:cubicBezTo>
                    <a:pt x="1041" y="36"/>
                    <a:pt x="994" y="0"/>
                    <a:pt x="938" y="0"/>
                  </a:cubicBezTo>
                  <a:moveTo>
                    <a:pt x="938" y="0"/>
                  </a:moveTo>
                  <a:lnTo>
                    <a:pt x="938"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4" name="Google Shape;2924;p44"/>
            <p:cNvSpPr/>
            <p:nvPr/>
          </p:nvSpPr>
          <p:spPr>
            <a:xfrm>
              <a:off x="5835310" y="1634302"/>
              <a:ext cx="27026" cy="42617"/>
            </a:xfrm>
            <a:custGeom>
              <a:avLst/>
              <a:gdLst/>
              <a:ahLst/>
              <a:cxnLst/>
              <a:rect l="l" t="t" r="r" b="b"/>
              <a:pathLst>
                <a:path w="104" h="164" extrusionOk="0">
                  <a:moveTo>
                    <a:pt x="0" y="126"/>
                  </a:moveTo>
                  <a:lnTo>
                    <a:pt x="0" y="126"/>
                  </a:lnTo>
                  <a:cubicBezTo>
                    <a:pt x="0" y="147"/>
                    <a:pt x="17" y="164"/>
                    <a:pt x="38" y="164"/>
                  </a:cubicBezTo>
                  <a:cubicBezTo>
                    <a:pt x="83" y="164"/>
                    <a:pt x="83" y="164"/>
                    <a:pt x="83" y="164"/>
                  </a:cubicBezTo>
                  <a:cubicBezTo>
                    <a:pt x="83" y="126"/>
                    <a:pt x="83" y="126"/>
                    <a:pt x="83" y="126"/>
                  </a:cubicBezTo>
                  <a:cubicBezTo>
                    <a:pt x="83" y="82"/>
                    <a:pt x="90" y="40"/>
                    <a:pt x="104" y="0"/>
                  </a:cubicBezTo>
                  <a:cubicBezTo>
                    <a:pt x="0" y="0"/>
                    <a:pt x="0" y="0"/>
                    <a:pt x="0" y="0"/>
                  </a:cubicBezTo>
                  <a:lnTo>
                    <a:pt x="0" y="126"/>
                  </a:lnTo>
                  <a:moveTo>
                    <a:pt x="0" y="126"/>
                  </a:moveTo>
                  <a:lnTo>
                    <a:pt x="0" y="126"/>
                  </a:lnTo>
                  <a:close/>
                </a:path>
              </a:pathLst>
            </a:custGeom>
            <a:solidFill>
              <a:schemeClr val="lt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5" name="Google Shape;2925;p44"/>
            <p:cNvSpPr/>
            <p:nvPr/>
          </p:nvSpPr>
          <p:spPr>
            <a:xfrm>
              <a:off x="6001102" y="1506710"/>
              <a:ext cx="152539" cy="65225"/>
            </a:xfrm>
            <a:custGeom>
              <a:avLst/>
              <a:gdLst/>
              <a:ahLst/>
              <a:cxnLst/>
              <a:rect l="l" t="t" r="r" b="b"/>
              <a:pathLst>
                <a:path w="587" h="251" extrusionOk="0">
                  <a:moveTo>
                    <a:pt x="300" y="88"/>
                  </a:moveTo>
                  <a:lnTo>
                    <a:pt x="300" y="88"/>
                  </a:lnTo>
                  <a:cubicBezTo>
                    <a:pt x="399" y="88"/>
                    <a:pt x="480" y="158"/>
                    <a:pt x="499" y="251"/>
                  </a:cubicBezTo>
                  <a:cubicBezTo>
                    <a:pt x="587" y="251"/>
                    <a:pt x="587" y="251"/>
                    <a:pt x="587" y="251"/>
                  </a:cubicBezTo>
                  <a:cubicBezTo>
                    <a:pt x="568" y="110"/>
                    <a:pt x="447" y="0"/>
                    <a:pt x="300" y="0"/>
                  </a:cubicBezTo>
                  <a:cubicBezTo>
                    <a:pt x="6" y="0"/>
                    <a:pt x="6" y="0"/>
                    <a:pt x="6" y="0"/>
                  </a:cubicBezTo>
                  <a:cubicBezTo>
                    <a:pt x="6" y="49"/>
                    <a:pt x="6" y="49"/>
                    <a:pt x="6" y="49"/>
                  </a:cubicBezTo>
                  <a:cubicBezTo>
                    <a:pt x="6" y="63"/>
                    <a:pt x="4" y="76"/>
                    <a:pt x="0" y="88"/>
                  </a:cubicBezTo>
                  <a:lnTo>
                    <a:pt x="300" y="88"/>
                  </a:lnTo>
                  <a:moveTo>
                    <a:pt x="300" y="88"/>
                  </a:moveTo>
                  <a:lnTo>
                    <a:pt x="300" y="88"/>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6" name="Google Shape;2926;p44"/>
            <p:cNvSpPr/>
            <p:nvPr/>
          </p:nvSpPr>
          <p:spPr>
            <a:xfrm>
              <a:off x="6002661" y="1464093"/>
              <a:ext cx="171509" cy="117718"/>
            </a:xfrm>
            <a:custGeom>
              <a:avLst/>
              <a:gdLst/>
              <a:ahLst/>
              <a:cxnLst/>
              <a:rect l="l" t="t" r="r" b="b"/>
              <a:pathLst>
                <a:path w="660" h="453" extrusionOk="0">
                  <a:moveTo>
                    <a:pt x="305" y="1"/>
                  </a:moveTo>
                  <a:lnTo>
                    <a:pt x="305" y="1"/>
                  </a:lnTo>
                  <a:cubicBezTo>
                    <a:pt x="301" y="1"/>
                    <a:pt x="298" y="0"/>
                    <a:pt x="294" y="0"/>
                  </a:cubicBezTo>
                  <a:cubicBezTo>
                    <a:pt x="55" y="0"/>
                    <a:pt x="55" y="0"/>
                    <a:pt x="55" y="0"/>
                  </a:cubicBezTo>
                  <a:cubicBezTo>
                    <a:pt x="52" y="3"/>
                    <a:pt x="51" y="6"/>
                    <a:pt x="48" y="9"/>
                  </a:cubicBezTo>
                  <a:cubicBezTo>
                    <a:pt x="34" y="22"/>
                    <a:pt x="18" y="32"/>
                    <a:pt x="0" y="37"/>
                  </a:cubicBezTo>
                  <a:cubicBezTo>
                    <a:pt x="0" y="88"/>
                    <a:pt x="0" y="88"/>
                    <a:pt x="0" y="88"/>
                  </a:cubicBezTo>
                  <a:cubicBezTo>
                    <a:pt x="294" y="88"/>
                    <a:pt x="294" y="88"/>
                    <a:pt x="294" y="88"/>
                  </a:cubicBezTo>
                  <a:cubicBezTo>
                    <a:pt x="496" y="88"/>
                    <a:pt x="660" y="252"/>
                    <a:pt x="660" y="453"/>
                  </a:cubicBezTo>
                  <a:cubicBezTo>
                    <a:pt x="660" y="186"/>
                    <a:pt x="660" y="186"/>
                    <a:pt x="660" y="186"/>
                  </a:cubicBezTo>
                  <a:cubicBezTo>
                    <a:pt x="579" y="77"/>
                    <a:pt x="451" y="4"/>
                    <a:pt x="305" y="1"/>
                  </a:cubicBezTo>
                  <a:moveTo>
                    <a:pt x="305" y="1"/>
                  </a:moveTo>
                  <a:lnTo>
                    <a:pt x="305" y="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7" name="Google Shape;2927;p44"/>
            <p:cNvSpPr/>
            <p:nvPr/>
          </p:nvSpPr>
          <p:spPr>
            <a:xfrm>
              <a:off x="5919245" y="1634302"/>
              <a:ext cx="254925" cy="42617"/>
            </a:xfrm>
            <a:custGeom>
              <a:avLst/>
              <a:gdLst/>
              <a:ahLst/>
              <a:cxnLst/>
              <a:rect l="l" t="t" r="r" b="b"/>
              <a:pathLst>
                <a:path w="981" h="164" extrusionOk="0">
                  <a:moveTo>
                    <a:pt x="36" y="37"/>
                  </a:moveTo>
                  <a:lnTo>
                    <a:pt x="36" y="37"/>
                  </a:lnTo>
                  <a:cubicBezTo>
                    <a:pt x="12" y="61"/>
                    <a:pt x="0" y="92"/>
                    <a:pt x="0" y="126"/>
                  </a:cubicBezTo>
                  <a:cubicBezTo>
                    <a:pt x="0" y="164"/>
                    <a:pt x="0" y="164"/>
                    <a:pt x="0" y="164"/>
                  </a:cubicBezTo>
                  <a:cubicBezTo>
                    <a:pt x="86" y="164"/>
                    <a:pt x="86" y="164"/>
                    <a:pt x="86" y="164"/>
                  </a:cubicBezTo>
                  <a:cubicBezTo>
                    <a:pt x="86" y="126"/>
                    <a:pt x="86" y="126"/>
                    <a:pt x="86" y="126"/>
                  </a:cubicBezTo>
                  <a:cubicBezTo>
                    <a:pt x="86" y="105"/>
                    <a:pt x="104" y="88"/>
                    <a:pt x="125" y="88"/>
                  </a:cubicBezTo>
                  <a:cubicBezTo>
                    <a:pt x="981" y="88"/>
                    <a:pt x="981" y="88"/>
                    <a:pt x="981" y="88"/>
                  </a:cubicBezTo>
                  <a:cubicBezTo>
                    <a:pt x="981" y="0"/>
                    <a:pt x="981" y="0"/>
                    <a:pt x="981" y="0"/>
                  </a:cubicBezTo>
                  <a:cubicBezTo>
                    <a:pt x="125" y="0"/>
                    <a:pt x="125" y="0"/>
                    <a:pt x="125" y="0"/>
                  </a:cubicBezTo>
                  <a:cubicBezTo>
                    <a:pt x="91" y="0"/>
                    <a:pt x="59" y="14"/>
                    <a:pt x="36" y="37"/>
                  </a:cubicBezTo>
                  <a:moveTo>
                    <a:pt x="36" y="37"/>
                  </a:moveTo>
                  <a:lnTo>
                    <a:pt x="36" y="37"/>
                  </a:lnTo>
                  <a:close/>
                </a:path>
              </a:pathLst>
            </a:custGeom>
            <a:solidFill>
              <a:schemeClr val="lt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8" name="Google Shape;2928;p44"/>
            <p:cNvSpPr/>
            <p:nvPr/>
          </p:nvSpPr>
          <p:spPr>
            <a:xfrm>
              <a:off x="5876628" y="1591944"/>
              <a:ext cx="297543" cy="84975"/>
            </a:xfrm>
            <a:custGeom>
              <a:avLst/>
              <a:gdLst/>
              <a:ahLst/>
              <a:cxnLst/>
              <a:rect l="l" t="t" r="r" b="b"/>
              <a:pathLst>
                <a:path w="1145" h="327" extrusionOk="0">
                  <a:moveTo>
                    <a:pt x="0" y="289"/>
                  </a:moveTo>
                  <a:lnTo>
                    <a:pt x="0" y="289"/>
                  </a:lnTo>
                  <a:cubicBezTo>
                    <a:pt x="0" y="327"/>
                    <a:pt x="0" y="327"/>
                    <a:pt x="0" y="327"/>
                  </a:cubicBezTo>
                  <a:cubicBezTo>
                    <a:pt x="87" y="327"/>
                    <a:pt x="87" y="327"/>
                    <a:pt x="87" y="327"/>
                  </a:cubicBezTo>
                  <a:cubicBezTo>
                    <a:pt x="87" y="289"/>
                    <a:pt x="87" y="289"/>
                    <a:pt x="87" y="289"/>
                  </a:cubicBezTo>
                  <a:cubicBezTo>
                    <a:pt x="87" y="235"/>
                    <a:pt x="107" y="184"/>
                    <a:pt x="146" y="146"/>
                  </a:cubicBezTo>
                  <a:cubicBezTo>
                    <a:pt x="184" y="108"/>
                    <a:pt x="235" y="87"/>
                    <a:pt x="289" y="87"/>
                  </a:cubicBezTo>
                  <a:cubicBezTo>
                    <a:pt x="1145" y="87"/>
                    <a:pt x="1145" y="87"/>
                    <a:pt x="1145" y="87"/>
                  </a:cubicBezTo>
                  <a:cubicBezTo>
                    <a:pt x="1145" y="0"/>
                    <a:pt x="1145" y="0"/>
                    <a:pt x="1145" y="0"/>
                  </a:cubicBezTo>
                  <a:cubicBezTo>
                    <a:pt x="289" y="0"/>
                    <a:pt x="289" y="0"/>
                    <a:pt x="289" y="0"/>
                  </a:cubicBezTo>
                  <a:cubicBezTo>
                    <a:pt x="129" y="0"/>
                    <a:pt x="0" y="130"/>
                    <a:pt x="0" y="289"/>
                  </a:cubicBezTo>
                  <a:moveTo>
                    <a:pt x="0" y="289"/>
                  </a:moveTo>
                  <a:lnTo>
                    <a:pt x="0" y="28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29" name="Google Shape;2929;p44"/>
            <p:cNvSpPr/>
            <p:nvPr/>
          </p:nvSpPr>
          <p:spPr>
            <a:xfrm>
              <a:off x="5908331" y="1485661"/>
              <a:ext cx="22868" cy="43917"/>
            </a:xfrm>
            <a:custGeom>
              <a:avLst/>
              <a:gdLst/>
              <a:ahLst/>
              <a:cxnLst/>
              <a:rect l="l" t="t" r="r" b="b"/>
              <a:pathLst>
                <a:path w="88" h="169" extrusionOk="0">
                  <a:moveTo>
                    <a:pt x="0" y="0"/>
                  </a:moveTo>
                  <a:lnTo>
                    <a:pt x="88" y="0"/>
                  </a:lnTo>
                  <a:lnTo>
                    <a:pt x="88" y="169"/>
                  </a:lnTo>
                  <a:lnTo>
                    <a:pt x="0" y="169"/>
                  </a:lnTo>
                  <a:lnTo>
                    <a:pt x="0" y="0"/>
                  </a:lnTo>
                  <a:close/>
                </a:path>
              </a:pathLst>
            </a:custGeom>
            <a:solidFill>
              <a:schemeClr val="lt1"/>
            </a:solidFill>
            <a:ln>
              <a:noFill/>
            </a:ln>
          </p:spPr>
          <p:txBody>
            <a:bodyPr spcFirstLastPara="1" wrap="square" lIns="90000" tIns="15825" rIns="90000" bIns="158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930" name="Google Shape;2930;p44"/>
            <p:cNvSpPr/>
            <p:nvPr/>
          </p:nvSpPr>
          <p:spPr>
            <a:xfrm>
              <a:off x="5835570" y="1360928"/>
              <a:ext cx="168391" cy="168651"/>
            </a:xfrm>
            <a:custGeom>
              <a:avLst/>
              <a:gdLst/>
              <a:ahLst/>
              <a:cxnLst/>
              <a:rect l="l" t="t" r="r" b="b"/>
              <a:pathLst>
                <a:path w="648" h="649" extrusionOk="0">
                  <a:moveTo>
                    <a:pt x="64" y="351"/>
                  </a:moveTo>
                  <a:lnTo>
                    <a:pt x="64" y="351"/>
                  </a:lnTo>
                  <a:cubicBezTo>
                    <a:pt x="82" y="335"/>
                    <a:pt x="82" y="335"/>
                    <a:pt x="82" y="335"/>
                  </a:cubicBezTo>
                  <a:cubicBezTo>
                    <a:pt x="82" y="610"/>
                    <a:pt x="82" y="610"/>
                    <a:pt x="82" y="610"/>
                  </a:cubicBezTo>
                  <a:cubicBezTo>
                    <a:pt x="82" y="632"/>
                    <a:pt x="98" y="649"/>
                    <a:pt x="120" y="649"/>
                  </a:cubicBezTo>
                  <a:cubicBezTo>
                    <a:pt x="204" y="649"/>
                    <a:pt x="204" y="649"/>
                    <a:pt x="204" y="649"/>
                  </a:cubicBezTo>
                  <a:cubicBezTo>
                    <a:pt x="204" y="442"/>
                    <a:pt x="204" y="442"/>
                    <a:pt x="204" y="442"/>
                  </a:cubicBezTo>
                  <a:cubicBezTo>
                    <a:pt x="204" y="420"/>
                    <a:pt x="221" y="403"/>
                    <a:pt x="242" y="403"/>
                  </a:cubicBezTo>
                  <a:cubicBezTo>
                    <a:pt x="406" y="403"/>
                    <a:pt x="406" y="403"/>
                    <a:pt x="406" y="403"/>
                  </a:cubicBezTo>
                  <a:cubicBezTo>
                    <a:pt x="427" y="403"/>
                    <a:pt x="444" y="420"/>
                    <a:pt x="444" y="442"/>
                  </a:cubicBezTo>
                  <a:cubicBezTo>
                    <a:pt x="444" y="649"/>
                    <a:pt x="444" y="649"/>
                    <a:pt x="444" y="649"/>
                  </a:cubicBezTo>
                  <a:cubicBezTo>
                    <a:pt x="529" y="649"/>
                    <a:pt x="529" y="649"/>
                    <a:pt x="529" y="649"/>
                  </a:cubicBezTo>
                  <a:cubicBezTo>
                    <a:pt x="550" y="649"/>
                    <a:pt x="567" y="632"/>
                    <a:pt x="567" y="610"/>
                  </a:cubicBezTo>
                  <a:cubicBezTo>
                    <a:pt x="567" y="335"/>
                    <a:pt x="567" y="335"/>
                    <a:pt x="567" y="335"/>
                  </a:cubicBezTo>
                  <a:cubicBezTo>
                    <a:pt x="583" y="351"/>
                    <a:pt x="583" y="351"/>
                    <a:pt x="583" y="351"/>
                  </a:cubicBezTo>
                  <a:cubicBezTo>
                    <a:pt x="599" y="366"/>
                    <a:pt x="622" y="366"/>
                    <a:pt x="638" y="351"/>
                  </a:cubicBezTo>
                  <a:cubicBezTo>
                    <a:pt x="652" y="336"/>
                    <a:pt x="652" y="312"/>
                    <a:pt x="638" y="297"/>
                  </a:cubicBezTo>
                  <a:cubicBezTo>
                    <a:pt x="351" y="11"/>
                    <a:pt x="351" y="11"/>
                    <a:pt x="351" y="11"/>
                  </a:cubicBezTo>
                  <a:cubicBezTo>
                    <a:pt x="344" y="4"/>
                    <a:pt x="334" y="0"/>
                    <a:pt x="324" y="0"/>
                  </a:cubicBezTo>
                  <a:cubicBezTo>
                    <a:pt x="313" y="0"/>
                    <a:pt x="304" y="4"/>
                    <a:pt x="297" y="11"/>
                  </a:cubicBezTo>
                  <a:cubicBezTo>
                    <a:pt x="92" y="216"/>
                    <a:pt x="92" y="216"/>
                    <a:pt x="92" y="216"/>
                  </a:cubicBezTo>
                  <a:lnTo>
                    <a:pt x="92" y="216"/>
                  </a:lnTo>
                  <a:cubicBezTo>
                    <a:pt x="11" y="297"/>
                    <a:pt x="11" y="297"/>
                    <a:pt x="11" y="297"/>
                  </a:cubicBezTo>
                  <a:cubicBezTo>
                    <a:pt x="-8" y="316"/>
                    <a:pt x="0" y="340"/>
                    <a:pt x="11" y="351"/>
                  </a:cubicBezTo>
                  <a:cubicBezTo>
                    <a:pt x="25" y="366"/>
                    <a:pt x="50" y="366"/>
                    <a:pt x="64" y="351"/>
                  </a:cubicBezTo>
                  <a:moveTo>
                    <a:pt x="64" y="351"/>
                  </a:moveTo>
                  <a:lnTo>
                    <a:pt x="64" y="35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4"/>
        <p:cNvGrpSpPr/>
        <p:nvPr/>
      </p:nvGrpSpPr>
      <p:grpSpPr>
        <a:xfrm>
          <a:off x="0" y="0"/>
          <a:ext cx="0" cy="0"/>
          <a:chOff x="0" y="0"/>
          <a:chExt cx="0" cy="0"/>
        </a:xfrm>
      </p:grpSpPr>
      <p:sp>
        <p:nvSpPr>
          <p:cNvPr id="2935" name="Google Shape;2935;p45"/>
          <p:cNvSpPr txBox="1">
            <a:spLocks noGrp="1"/>
          </p:cNvSpPr>
          <p:nvPr>
            <p:ph type="subTitle" idx="2"/>
          </p:nvPr>
        </p:nvSpPr>
        <p:spPr>
          <a:xfrm>
            <a:off x="3362554" y="2247292"/>
            <a:ext cx="23091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p>
        </p:txBody>
      </p:sp>
      <p:sp>
        <p:nvSpPr>
          <p:cNvPr id="2936" name="Google Shape;2936;p45"/>
          <p:cNvSpPr txBox="1">
            <a:spLocks noGrp="1"/>
          </p:cNvSpPr>
          <p:nvPr>
            <p:ph type="subTitle" idx="5"/>
          </p:nvPr>
        </p:nvSpPr>
        <p:spPr>
          <a:xfrm>
            <a:off x="6109232" y="2247292"/>
            <a:ext cx="23130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p>
        </p:txBody>
      </p:sp>
      <p:sp>
        <p:nvSpPr>
          <p:cNvPr id="2937" name="Google Shape;2937;p4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شش ایده</a:t>
            </a:r>
            <a:endParaRPr dirty="0">
              <a:cs typeface="B Nazanin" panose="00000700000000000000" pitchFamily="2" charset="-78"/>
            </a:endParaRPr>
          </a:p>
        </p:txBody>
      </p:sp>
      <p:sp>
        <p:nvSpPr>
          <p:cNvPr id="2938" name="Google Shape;2938;p45"/>
          <p:cNvSpPr txBox="1">
            <a:spLocks noGrp="1"/>
          </p:cNvSpPr>
          <p:nvPr>
            <p:ph type="subTitle" idx="1"/>
          </p:nvPr>
        </p:nvSpPr>
        <p:spPr>
          <a:xfrm>
            <a:off x="721821" y="2247292"/>
            <a:ext cx="2199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endParaRPr dirty="0">
              <a:cs typeface="B Nazanin" panose="00000700000000000000" pitchFamily="2" charset="-78"/>
            </a:endParaRPr>
          </a:p>
        </p:txBody>
      </p:sp>
      <p:sp>
        <p:nvSpPr>
          <p:cNvPr id="2939" name="Google Shape;2939;p45"/>
          <p:cNvSpPr txBox="1">
            <a:spLocks noGrp="1"/>
          </p:cNvSpPr>
          <p:nvPr>
            <p:ph type="subTitle" idx="3"/>
          </p:nvPr>
        </p:nvSpPr>
        <p:spPr>
          <a:xfrm>
            <a:off x="721821" y="3985476"/>
            <a:ext cx="2199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p>
        </p:txBody>
      </p:sp>
      <p:sp>
        <p:nvSpPr>
          <p:cNvPr id="2940" name="Google Shape;2940;p45"/>
          <p:cNvSpPr txBox="1">
            <a:spLocks noGrp="1"/>
          </p:cNvSpPr>
          <p:nvPr>
            <p:ph type="subTitle" idx="4"/>
          </p:nvPr>
        </p:nvSpPr>
        <p:spPr>
          <a:xfrm>
            <a:off x="3362554" y="3985475"/>
            <a:ext cx="23091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p>
        </p:txBody>
      </p:sp>
      <p:sp>
        <p:nvSpPr>
          <p:cNvPr id="2941" name="Google Shape;2941;p45"/>
          <p:cNvSpPr txBox="1">
            <a:spLocks noGrp="1"/>
          </p:cNvSpPr>
          <p:nvPr>
            <p:ph type="subTitle" idx="6"/>
          </p:nvPr>
        </p:nvSpPr>
        <p:spPr>
          <a:xfrm>
            <a:off x="6109232" y="3985475"/>
            <a:ext cx="23130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کشاورزی قابل ویرایش می باشد</a:t>
            </a:r>
          </a:p>
        </p:txBody>
      </p:sp>
      <p:sp>
        <p:nvSpPr>
          <p:cNvPr id="2942" name="Google Shape;2942;p45"/>
          <p:cNvSpPr txBox="1">
            <a:spLocks noGrp="1"/>
          </p:cNvSpPr>
          <p:nvPr>
            <p:ph type="subTitle" idx="7"/>
          </p:nvPr>
        </p:nvSpPr>
        <p:spPr>
          <a:xfrm>
            <a:off x="720150" y="1985800"/>
            <a:ext cx="22032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endParaRPr dirty="0">
              <a:cs typeface="B Nazanin" panose="00000700000000000000" pitchFamily="2" charset="-78"/>
            </a:endParaRPr>
          </a:p>
        </p:txBody>
      </p:sp>
      <p:sp>
        <p:nvSpPr>
          <p:cNvPr id="2943" name="Google Shape;2943;p45"/>
          <p:cNvSpPr txBox="1">
            <a:spLocks noGrp="1"/>
          </p:cNvSpPr>
          <p:nvPr>
            <p:ph type="subTitle" idx="8"/>
          </p:nvPr>
        </p:nvSpPr>
        <p:spPr>
          <a:xfrm>
            <a:off x="3360800" y="1985800"/>
            <a:ext cx="23130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p>
        </p:txBody>
      </p:sp>
      <p:sp>
        <p:nvSpPr>
          <p:cNvPr id="2944" name="Google Shape;2944;p45"/>
          <p:cNvSpPr txBox="1">
            <a:spLocks noGrp="1"/>
          </p:cNvSpPr>
          <p:nvPr>
            <p:ph type="subTitle" idx="9"/>
          </p:nvPr>
        </p:nvSpPr>
        <p:spPr>
          <a:xfrm>
            <a:off x="6107475" y="1985800"/>
            <a:ext cx="23169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p>
        </p:txBody>
      </p:sp>
      <p:sp>
        <p:nvSpPr>
          <p:cNvPr id="2945" name="Google Shape;2945;p45"/>
          <p:cNvSpPr txBox="1">
            <a:spLocks noGrp="1"/>
          </p:cNvSpPr>
          <p:nvPr>
            <p:ph type="subTitle" idx="13"/>
          </p:nvPr>
        </p:nvSpPr>
        <p:spPr>
          <a:xfrm>
            <a:off x="720150" y="3722847"/>
            <a:ext cx="22032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p>
        </p:txBody>
      </p:sp>
      <p:sp>
        <p:nvSpPr>
          <p:cNvPr id="2946" name="Google Shape;2946;p45"/>
          <p:cNvSpPr txBox="1">
            <a:spLocks noGrp="1"/>
          </p:cNvSpPr>
          <p:nvPr>
            <p:ph type="subTitle" idx="14"/>
          </p:nvPr>
        </p:nvSpPr>
        <p:spPr>
          <a:xfrm>
            <a:off x="3360800" y="3722846"/>
            <a:ext cx="23130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p>
        </p:txBody>
      </p:sp>
      <p:sp>
        <p:nvSpPr>
          <p:cNvPr id="2947" name="Google Shape;2947;p45"/>
          <p:cNvSpPr txBox="1">
            <a:spLocks noGrp="1"/>
          </p:cNvSpPr>
          <p:nvPr>
            <p:ph type="subTitle" idx="15"/>
          </p:nvPr>
        </p:nvSpPr>
        <p:spPr>
          <a:xfrm>
            <a:off x="6107475" y="3722846"/>
            <a:ext cx="2316900" cy="377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عنوان در اینجا</a:t>
            </a:r>
          </a:p>
        </p:txBody>
      </p:sp>
      <p:sp>
        <p:nvSpPr>
          <p:cNvPr id="2948" name="Google Shape;2948;p45"/>
          <p:cNvSpPr/>
          <p:nvPr/>
        </p:nvSpPr>
        <p:spPr>
          <a:xfrm>
            <a:off x="850475" y="12330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949" name="Google Shape;2949;p45"/>
          <p:cNvSpPr/>
          <p:nvPr/>
        </p:nvSpPr>
        <p:spPr>
          <a:xfrm>
            <a:off x="3437000" y="12330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950" name="Google Shape;2950;p45"/>
          <p:cNvSpPr/>
          <p:nvPr/>
        </p:nvSpPr>
        <p:spPr>
          <a:xfrm>
            <a:off x="6187450" y="12330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951" name="Google Shape;2951;p45"/>
          <p:cNvSpPr/>
          <p:nvPr/>
        </p:nvSpPr>
        <p:spPr>
          <a:xfrm>
            <a:off x="850475" y="29935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952" name="Google Shape;2952;p45"/>
          <p:cNvSpPr/>
          <p:nvPr/>
        </p:nvSpPr>
        <p:spPr>
          <a:xfrm>
            <a:off x="3437000" y="29935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sp>
        <p:nvSpPr>
          <p:cNvPr id="2953" name="Google Shape;2953;p45"/>
          <p:cNvSpPr/>
          <p:nvPr/>
        </p:nvSpPr>
        <p:spPr>
          <a:xfrm>
            <a:off x="6187450" y="29935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700000000000000" pitchFamily="2" charset="-78"/>
              <a:sym typeface="Inter"/>
            </a:endParaRPr>
          </a:p>
        </p:txBody>
      </p:sp>
      <p:grpSp>
        <p:nvGrpSpPr>
          <p:cNvPr id="2954" name="Google Shape;2954;p45"/>
          <p:cNvGrpSpPr/>
          <p:nvPr/>
        </p:nvGrpSpPr>
        <p:grpSpPr>
          <a:xfrm>
            <a:off x="3634675" y="1471652"/>
            <a:ext cx="281170" cy="321710"/>
            <a:chOff x="1556699" y="1936780"/>
            <a:chExt cx="281170" cy="321710"/>
          </a:xfrm>
        </p:grpSpPr>
        <p:sp>
          <p:nvSpPr>
            <p:cNvPr id="2955" name="Google Shape;2955;p45"/>
            <p:cNvSpPr/>
            <p:nvPr/>
          </p:nvSpPr>
          <p:spPr>
            <a:xfrm>
              <a:off x="1657005" y="2187547"/>
              <a:ext cx="21309" cy="21828"/>
            </a:xfrm>
            <a:custGeom>
              <a:avLst/>
              <a:gdLst/>
              <a:ahLst/>
              <a:cxnLst/>
              <a:rect l="l" t="t" r="r" b="b"/>
              <a:pathLst>
                <a:path w="82" h="84" extrusionOk="0">
                  <a:moveTo>
                    <a:pt x="23" y="25"/>
                  </a:moveTo>
                  <a:lnTo>
                    <a:pt x="23" y="25"/>
                  </a:lnTo>
                  <a:cubicBezTo>
                    <a:pt x="7" y="39"/>
                    <a:pt x="0" y="60"/>
                    <a:pt x="0" y="81"/>
                  </a:cubicBezTo>
                  <a:cubicBezTo>
                    <a:pt x="0" y="84"/>
                    <a:pt x="0" y="84"/>
                    <a:pt x="0" y="84"/>
                  </a:cubicBezTo>
                  <a:cubicBezTo>
                    <a:pt x="2" y="84"/>
                    <a:pt x="2" y="84"/>
                    <a:pt x="2" y="84"/>
                  </a:cubicBezTo>
                  <a:cubicBezTo>
                    <a:pt x="24" y="84"/>
                    <a:pt x="44" y="75"/>
                    <a:pt x="59" y="60"/>
                  </a:cubicBezTo>
                  <a:cubicBezTo>
                    <a:pt x="74" y="45"/>
                    <a:pt x="82" y="25"/>
                    <a:pt x="82" y="3"/>
                  </a:cubicBezTo>
                  <a:cubicBezTo>
                    <a:pt x="82" y="0"/>
                    <a:pt x="82" y="0"/>
                    <a:pt x="82" y="0"/>
                  </a:cubicBezTo>
                  <a:cubicBezTo>
                    <a:pt x="80" y="0"/>
                    <a:pt x="80" y="0"/>
                    <a:pt x="80" y="0"/>
                  </a:cubicBezTo>
                  <a:cubicBezTo>
                    <a:pt x="58" y="0"/>
                    <a:pt x="38" y="9"/>
                    <a:pt x="23" y="25"/>
                  </a:cubicBezTo>
                  <a:moveTo>
                    <a:pt x="23" y="25"/>
                  </a:moveTo>
                  <a:lnTo>
                    <a:pt x="23" y="25"/>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56" name="Google Shape;2956;p45"/>
            <p:cNvSpPr/>
            <p:nvPr/>
          </p:nvSpPr>
          <p:spPr>
            <a:xfrm>
              <a:off x="1616467" y="2117124"/>
              <a:ext cx="21569" cy="21309"/>
            </a:xfrm>
            <a:custGeom>
              <a:avLst/>
              <a:gdLst/>
              <a:ahLst/>
              <a:cxnLst/>
              <a:rect l="l" t="t" r="r" b="b"/>
              <a:pathLst>
                <a:path w="83" h="82" extrusionOk="0">
                  <a:moveTo>
                    <a:pt x="3" y="0"/>
                  </a:moveTo>
                  <a:lnTo>
                    <a:pt x="3" y="0"/>
                  </a:lnTo>
                  <a:cubicBezTo>
                    <a:pt x="0" y="0"/>
                    <a:pt x="0" y="0"/>
                    <a:pt x="0" y="0"/>
                  </a:cubicBezTo>
                  <a:cubicBezTo>
                    <a:pt x="0" y="2"/>
                    <a:pt x="0" y="2"/>
                    <a:pt x="0" y="2"/>
                  </a:cubicBezTo>
                  <a:cubicBezTo>
                    <a:pt x="0" y="24"/>
                    <a:pt x="9" y="44"/>
                    <a:pt x="23" y="59"/>
                  </a:cubicBezTo>
                  <a:cubicBezTo>
                    <a:pt x="39" y="75"/>
                    <a:pt x="59" y="82"/>
                    <a:pt x="80" y="82"/>
                  </a:cubicBezTo>
                  <a:cubicBezTo>
                    <a:pt x="83" y="82"/>
                    <a:pt x="83" y="82"/>
                    <a:pt x="83" y="82"/>
                  </a:cubicBezTo>
                  <a:cubicBezTo>
                    <a:pt x="83" y="80"/>
                    <a:pt x="83" y="80"/>
                    <a:pt x="83" y="80"/>
                  </a:cubicBezTo>
                  <a:cubicBezTo>
                    <a:pt x="83" y="58"/>
                    <a:pt x="75" y="39"/>
                    <a:pt x="59" y="23"/>
                  </a:cubicBezTo>
                  <a:cubicBezTo>
                    <a:pt x="44" y="8"/>
                    <a:pt x="24" y="0"/>
                    <a:pt x="3" y="0"/>
                  </a:cubicBezTo>
                  <a:moveTo>
                    <a:pt x="3" y="0"/>
                  </a:moveTo>
                  <a:lnTo>
                    <a:pt x="3"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57" name="Google Shape;2957;p45"/>
            <p:cNvSpPr/>
            <p:nvPr/>
          </p:nvSpPr>
          <p:spPr>
            <a:xfrm>
              <a:off x="1616467" y="2187547"/>
              <a:ext cx="21569" cy="21828"/>
            </a:xfrm>
            <a:custGeom>
              <a:avLst/>
              <a:gdLst/>
              <a:ahLst/>
              <a:cxnLst/>
              <a:rect l="l" t="t" r="r" b="b"/>
              <a:pathLst>
                <a:path w="83" h="84" extrusionOk="0">
                  <a:moveTo>
                    <a:pt x="3" y="0"/>
                  </a:moveTo>
                  <a:lnTo>
                    <a:pt x="3" y="0"/>
                  </a:lnTo>
                  <a:cubicBezTo>
                    <a:pt x="0" y="0"/>
                    <a:pt x="0" y="0"/>
                    <a:pt x="0" y="0"/>
                  </a:cubicBezTo>
                  <a:cubicBezTo>
                    <a:pt x="0" y="3"/>
                    <a:pt x="0" y="3"/>
                    <a:pt x="0" y="3"/>
                  </a:cubicBezTo>
                  <a:cubicBezTo>
                    <a:pt x="0" y="25"/>
                    <a:pt x="9" y="45"/>
                    <a:pt x="23" y="60"/>
                  </a:cubicBezTo>
                  <a:cubicBezTo>
                    <a:pt x="39" y="75"/>
                    <a:pt x="59" y="84"/>
                    <a:pt x="80" y="84"/>
                  </a:cubicBezTo>
                  <a:cubicBezTo>
                    <a:pt x="83" y="84"/>
                    <a:pt x="83" y="84"/>
                    <a:pt x="83" y="84"/>
                  </a:cubicBezTo>
                  <a:cubicBezTo>
                    <a:pt x="83" y="81"/>
                    <a:pt x="83" y="81"/>
                    <a:pt x="83" y="81"/>
                  </a:cubicBezTo>
                  <a:cubicBezTo>
                    <a:pt x="83" y="60"/>
                    <a:pt x="75" y="39"/>
                    <a:pt x="59" y="25"/>
                  </a:cubicBezTo>
                  <a:cubicBezTo>
                    <a:pt x="44" y="9"/>
                    <a:pt x="24" y="0"/>
                    <a:pt x="3" y="0"/>
                  </a:cubicBezTo>
                  <a:moveTo>
                    <a:pt x="3" y="0"/>
                  </a:moveTo>
                  <a:lnTo>
                    <a:pt x="3"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58" name="Google Shape;2958;p45"/>
            <p:cNvSpPr/>
            <p:nvPr/>
          </p:nvSpPr>
          <p:spPr>
            <a:xfrm>
              <a:off x="1641414" y="2048261"/>
              <a:ext cx="12214" cy="27805"/>
            </a:xfrm>
            <a:custGeom>
              <a:avLst/>
              <a:gdLst/>
              <a:ahLst/>
              <a:cxnLst/>
              <a:rect l="l" t="t" r="r" b="b"/>
              <a:pathLst>
                <a:path w="47" h="107" extrusionOk="0">
                  <a:moveTo>
                    <a:pt x="23" y="107"/>
                  </a:moveTo>
                  <a:lnTo>
                    <a:pt x="23" y="107"/>
                  </a:lnTo>
                  <a:cubicBezTo>
                    <a:pt x="38" y="94"/>
                    <a:pt x="47" y="75"/>
                    <a:pt x="47" y="54"/>
                  </a:cubicBezTo>
                  <a:cubicBezTo>
                    <a:pt x="47" y="33"/>
                    <a:pt x="38" y="14"/>
                    <a:pt x="23" y="0"/>
                  </a:cubicBezTo>
                  <a:cubicBezTo>
                    <a:pt x="8" y="14"/>
                    <a:pt x="0" y="33"/>
                    <a:pt x="0" y="54"/>
                  </a:cubicBezTo>
                  <a:cubicBezTo>
                    <a:pt x="0" y="75"/>
                    <a:pt x="8" y="94"/>
                    <a:pt x="23" y="107"/>
                  </a:cubicBezTo>
                  <a:moveTo>
                    <a:pt x="23" y="107"/>
                  </a:moveTo>
                  <a:lnTo>
                    <a:pt x="23" y="107"/>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59" name="Google Shape;2959;p45"/>
            <p:cNvSpPr/>
            <p:nvPr/>
          </p:nvSpPr>
          <p:spPr>
            <a:xfrm>
              <a:off x="1657005" y="2117124"/>
              <a:ext cx="21309" cy="21309"/>
            </a:xfrm>
            <a:custGeom>
              <a:avLst/>
              <a:gdLst/>
              <a:ahLst/>
              <a:cxnLst/>
              <a:rect l="l" t="t" r="r" b="b"/>
              <a:pathLst>
                <a:path w="82" h="82" extrusionOk="0">
                  <a:moveTo>
                    <a:pt x="23" y="23"/>
                  </a:moveTo>
                  <a:lnTo>
                    <a:pt x="23" y="23"/>
                  </a:lnTo>
                  <a:cubicBezTo>
                    <a:pt x="7" y="39"/>
                    <a:pt x="0" y="58"/>
                    <a:pt x="0" y="80"/>
                  </a:cubicBezTo>
                  <a:cubicBezTo>
                    <a:pt x="0" y="82"/>
                    <a:pt x="0" y="82"/>
                    <a:pt x="0" y="82"/>
                  </a:cubicBezTo>
                  <a:cubicBezTo>
                    <a:pt x="2" y="82"/>
                    <a:pt x="2" y="82"/>
                    <a:pt x="2" y="82"/>
                  </a:cubicBezTo>
                  <a:cubicBezTo>
                    <a:pt x="24" y="82"/>
                    <a:pt x="44" y="75"/>
                    <a:pt x="59" y="59"/>
                  </a:cubicBezTo>
                  <a:cubicBezTo>
                    <a:pt x="74" y="44"/>
                    <a:pt x="82" y="24"/>
                    <a:pt x="82" y="2"/>
                  </a:cubicBezTo>
                  <a:cubicBezTo>
                    <a:pt x="82" y="0"/>
                    <a:pt x="82" y="0"/>
                    <a:pt x="82" y="0"/>
                  </a:cubicBezTo>
                  <a:cubicBezTo>
                    <a:pt x="80" y="0"/>
                    <a:pt x="80" y="0"/>
                    <a:pt x="80" y="0"/>
                  </a:cubicBezTo>
                  <a:cubicBezTo>
                    <a:pt x="58" y="0"/>
                    <a:pt x="38" y="8"/>
                    <a:pt x="23" y="23"/>
                  </a:cubicBezTo>
                  <a:moveTo>
                    <a:pt x="23" y="23"/>
                  </a:moveTo>
                  <a:lnTo>
                    <a:pt x="23" y="23"/>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0" name="Google Shape;2960;p45"/>
            <p:cNvSpPr/>
            <p:nvPr/>
          </p:nvSpPr>
          <p:spPr>
            <a:xfrm>
              <a:off x="1556699" y="1936780"/>
              <a:ext cx="230758" cy="321710"/>
            </a:xfrm>
            <a:custGeom>
              <a:avLst/>
              <a:gdLst/>
              <a:ahLst/>
              <a:cxnLst/>
              <a:rect l="l" t="t" r="r" b="b"/>
              <a:pathLst>
                <a:path w="888" h="1238" extrusionOk="0">
                  <a:moveTo>
                    <a:pt x="888" y="36"/>
                  </a:moveTo>
                  <a:lnTo>
                    <a:pt x="888" y="36"/>
                  </a:lnTo>
                  <a:cubicBezTo>
                    <a:pt x="888" y="16"/>
                    <a:pt x="872" y="0"/>
                    <a:pt x="852" y="0"/>
                  </a:cubicBezTo>
                  <a:cubicBezTo>
                    <a:pt x="230" y="0"/>
                    <a:pt x="230" y="0"/>
                    <a:pt x="230" y="0"/>
                  </a:cubicBezTo>
                  <a:cubicBezTo>
                    <a:pt x="210" y="0"/>
                    <a:pt x="194" y="16"/>
                    <a:pt x="194" y="36"/>
                  </a:cubicBezTo>
                  <a:cubicBezTo>
                    <a:pt x="194" y="64"/>
                    <a:pt x="190" y="90"/>
                    <a:pt x="183" y="116"/>
                  </a:cubicBezTo>
                  <a:cubicBezTo>
                    <a:pt x="432" y="116"/>
                    <a:pt x="432" y="116"/>
                    <a:pt x="432" y="116"/>
                  </a:cubicBezTo>
                  <a:cubicBezTo>
                    <a:pt x="452" y="116"/>
                    <a:pt x="468" y="132"/>
                    <a:pt x="468" y="153"/>
                  </a:cubicBezTo>
                  <a:cubicBezTo>
                    <a:pt x="468" y="173"/>
                    <a:pt x="452" y="189"/>
                    <a:pt x="432" y="189"/>
                  </a:cubicBezTo>
                  <a:cubicBezTo>
                    <a:pt x="150" y="189"/>
                    <a:pt x="150" y="189"/>
                    <a:pt x="150" y="189"/>
                  </a:cubicBezTo>
                  <a:cubicBezTo>
                    <a:pt x="133" y="216"/>
                    <a:pt x="111" y="240"/>
                    <a:pt x="86" y="261"/>
                  </a:cubicBezTo>
                  <a:lnTo>
                    <a:pt x="85" y="261"/>
                  </a:lnTo>
                  <a:cubicBezTo>
                    <a:pt x="31" y="305"/>
                    <a:pt x="0" y="370"/>
                    <a:pt x="0" y="440"/>
                  </a:cubicBezTo>
                  <a:cubicBezTo>
                    <a:pt x="0" y="1124"/>
                    <a:pt x="0" y="1124"/>
                    <a:pt x="0" y="1124"/>
                  </a:cubicBezTo>
                  <a:cubicBezTo>
                    <a:pt x="0" y="1187"/>
                    <a:pt x="51" y="1238"/>
                    <a:pt x="113" y="1238"/>
                  </a:cubicBezTo>
                  <a:cubicBezTo>
                    <a:pt x="657" y="1238"/>
                    <a:pt x="657" y="1238"/>
                    <a:pt x="657" y="1238"/>
                  </a:cubicBezTo>
                  <a:cubicBezTo>
                    <a:pt x="677" y="1238"/>
                    <a:pt x="693" y="1222"/>
                    <a:pt x="693" y="1201"/>
                  </a:cubicBezTo>
                  <a:cubicBezTo>
                    <a:pt x="693" y="440"/>
                    <a:pt x="693" y="440"/>
                    <a:pt x="693" y="440"/>
                  </a:cubicBezTo>
                  <a:cubicBezTo>
                    <a:pt x="693" y="392"/>
                    <a:pt x="715" y="347"/>
                    <a:pt x="753" y="317"/>
                  </a:cubicBezTo>
                  <a:cubicBezTo>
                    <a:pt x="753" y="316"/>
                    <a:pt x="754" y="316"/>
                    <a:pt x="754" y="316"/>
                  </a:cubicBezTo>
                  <a:cubicBezTo>
                    <a:pt x="839" y="248"/>
                    <a:pt x="888" y="145"/>
                    <a:pt x="888" y="36"/>
                  </a:cubicBezTo>
                  <a:moveTo>
                    <a:pt x="333" y="353"/>
                  </a:moveTo>
                  <a:lnTo>
                    <a:pt x="333" y="353"/>
                  </a:lnTo>
                  <a:cubicBezTo>
                    <a:pt x="343" y="348"/>
                    <a:pt x="355" y="348"/>
                    <a:pt x="365" y="353"/>
                  </a:cubicBezTo>
                  <a:cubicBezTo>
                    <a:pt x="415" y="378"/>
                    <a:pt x="445" y="427"/>
                    <a:pt x="445" y="483"/>
                  </a:cubicBezTo>
                  <a:cubicBezTo>
                    <a:pt x="445" y="538"/>
                    <a:pt x="415" y="588"/>
                    <a:pt x="365" y="612"/>
                  </a:cubicBezTo>
                  <a:cubicBezTo>
                    <a:pt x="350" y="620"/>
                    <a:pt x="337" y="614"/>
                    <a:pt x="333" y="612"/>
                  </a:cubicBezTo>
                  <a:cubicBezTo>
                    <a:pt x="283" y="588"/>
                    <a:pt x="252" y="538"/>
                    <a:pt x="252" y="483"/>
                  </a:cubicBezTo>
                  <a:cubicBezTo>
                    <a:pt x="252" y="427"/>
                    <a:pt x="283" y="378"/>
                    <a:pt x="333" y="353"/>
                  </a:cubicBezTo>
                  <a:moveTo>
                    <a:pt x="540" y="968"/>
                  </a:moveTo>
                  <a:lnTo>
                    <a:pt x="540" y="968"/>
                  </a:lnTo>
                  <a:cubicBezTo>
                    <a:pt x="540" y="1053"/>
                    <a:pt x="472" y="1121"/>
                    <a:pt x="388" y="1121"/>
                  </a:cubicBezTo>
                  <a:cubicBezTo>
                    <a:pt x="310" y="1121"/>
                    <a:pt x="310" y="1121"/>
                    <a:pt x="310" y="1121"/>
                  </a:cubicBezTo>
                  <a:cubicBezTo>
                    <a:pt x="226" y="1121"/>
                    <a:pt x="158" y="1052"/>
                    <a:pt x="158" y="968"/>
                  </a:cubicBezTo>
                  <a:cubicBezTo>
                    <a:pt x="158" y="929"/>
                    <a:pt x="158" y="929"/>
                    <a:pt x="158" y="929"/>
                  </a:cubicBezTo>
                  <a:cubicBezTo>
                    <a:pt x="158" y="910"/>
                    <a:pt x="173" y="893"/>
                    <a:pt x="194" y="893"/>
                  </a:cubicBezTo>
                  <a:cubicBezTo>
                    <a:pt x="233" y="893"/>
                    <a:pt x="233" y="893"/>
                    <a:pt x="233" y="893"/>
                  </a:cubicBezTo>
                  <a:cubicBezTo>
                    <a:pt x="273" y="893"/>
                    <a:pt x="312" y="909"/>
                    <a:pt x="341" y="938"/>
                  </a:cubicBezTo>
                  <a:cubicBezTo>
                    <a:pt x="344" y="940"/>
                    <a:pt x="346" y="944"/>
                    <a:pt x="349" y="947"/>
                  </a:cubicBezTo>
                  <a:cubicBezTo>
                    <a:pt x="352" y="944"/>
                    <a:pt x="355" y="940"/>
                    <a:pt x="357" y="938"/>
                  </a:cubicBezTo>
                  <a:cubicBezTo>
                    <a:pt x="387" y="909"/>
                    <a:pt x="425" y="893"/>
                    <a:pt x="466" y="893"/>
                  </a:cubicBezTo>
                  <a:cubicBezTo>
                    <a:pt x="504" y="893"/>
                    <a:pt x="504" y="893"/>
                    <a:pt x="504" y="893"/>
                  </a:cubicBezTo>
                  <a:cubicBezTo>
                    <a:pt x="524" y="893"/>
                    <a:pt x="540" y="910"/>
                    <a:pt x="540" y="929"/>
                  </a:cubicBezTo>
                  <a:lnTo>
                    <a:pt x="540" y="968"/>
                  </a:lnTo>
                  <a:moveTo>
                    <a:pt x="540" y="696"/>
                  </a:moveTo>
                  <a:lnTo>
                    <a:pt x="540" y="696"/>
                  </a:lnTo>
                  <a:cubicBezTo>
                    <a:pt x="540" y="781"/>
                    <a:pt x="472" y="849"/>
                    <a:pt x="388" y="849"/>
                  </a:cubicBezTo>
                  <a:cubicBezTo>
                    <a:pt x="310" y="849"/>
                    <a:pt x="310" y="849"/>
                    <a:pt x="310" y="849"/>
                  </a:cubicBezTo>
                  <a:cubicBezTo>
                    <a:pt x="226" y="849"/>
                    <a:pt x="158" y="781"/>
                    <a:pt x="158" y="696"/>
                  </a:cubicBezTo>
                  <a:cubicBezTo>
                    <a:pt x="158" y="658"/>
                    <a:pt x="158" y="658"/>
                    <a:pt x="158" y="658"/>
                  </a:cubicBezTo>
                  <a:cubicBezTo>
                    <a:pt x="158" y="638"/>
                    <a:pt x="173" y="622"/>
                    <a:pt x="194" y="622"/>
                  </a:cubicBezTo>
                  <a:cubicBezTo>
                    <a:pt x="233" y="622"/>
                    <a:pt x="233" y="622"/>
                    <a:pt x="233" y="622"/>
                  </a:cubicBezTo>
                  <a:cubicBezTo>
                    <a:pt x="273" y="622"/>
                    <a:pt x="312" y="637"/>
                    <a:pt x="341" y="666"/>
                  </a:cubicBezTo>
                  <a:cubicBezTo>
                    <a:pt x="344" y="669"/>
                    <a:pt x="346" y="672"/>
                    <a:pt x="349" y="675"/>
                  </a:cubicBezTo>
                  <a:cubicBezTo>
                    <a:pt x="352" y="672"/>
                    <a:pt x="355" y="669"/>
                    <a:pt x="357" y="666"/>
                  </a:cubicBezTo>
                  <a:cubicBezTo>
                    <a:pt x="387" y="637"/>
                    <a:pt x="425" y="622"/>
                    <a:pt x="466" y="622"/>
                  </a:cubicBezTo>
                  <a:cubicBezTo>
                    <a:pt x="504" y="622"/>
                    <a:pt x="504" y="622"/>
                    <a:pt x="504" y="622"/>
                  </a:cubicBezTo>
                  <a:cubicBezTo>
                    <a:pt x="524" y="622"/>
                    <a:pt x="540" y="638"/>
                    <a:pt x="540" y="658"/>
                  </a:cubicBezTo>
                  <a:lnTo>
                    <a:pt x="540" y="696"/>
                  </a:lnTo>
                  <a:moveTo>
                    <a:pt x="540" y="696"/>
                  </a:moveTo>
                  <a:lnTo>
                    <a:pt x="540" y="69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1" name="Google Shape;2961;p45"/>
            <p:cNvSpPr/>
            <p:nvPr/>
          </p:nvSpPr>
          <p:spPr>
            <a:xfrm>
              <a:off x="1754193" y="1986154"/>
              <a:ext cx="83676" cy="272336"/>
            </a:xfrm>
            <a:custGeom>
              <a:avLst/>
              <a:gdLst/>
              <a:ahLst/>
              <a:cxnLst/>
              <a:rect l="l" t="t" r="r" b="b"/>
              <a:pathLst>
                <a:path w="322" h="1048" extrusionOk="0">
                  <a:moveTo>
                    <a:pt x="236" y="71"/>
                  </a:moveTo>
                  <a:lnTo>
                    <a:pt x="236" y="71"/>
                  </a:lnTo>
                  <a:lnTo>
                    <a:pt x="235" y="71"/>
                  </a:lnTo>
                  <a:cubicBezTo>
                    <a:pt x="210" y="50"/>
                    <a:pt x="189" y="26"/>
                    <a:pt x="172" y="0"/>
                  </a:cubicBezTo>
                  <a:cubicBezTo>
                    <a:pt x="146" y="71"/>
                    <a:pt x="100" y="133"/>
                    <a:pt x="40" y="182"/>
                  </a:cubicBezTo>
                  <a:cubicBezTo>
                    <a:pt x="39" y="182"/>
                    <a:pt x="38" y="183"/>
                    <a:pt x="38" y="183"/>
                  </a:cubicBezTo>
                  <a:cubicBezTo>
                    <a:pt x="18" y="199"/>
                    <a:pt x="6" y="224"/>
                    <a:pt x="6" y="250"/>
                  </a:cubicBezTo>
                  <a:cubicBezTo>
                    <a:pt x="6" y="1011"/>
                    <a:pt x="6" y="1011"/>
                    <a:pt x="6" y="1011"/>
                  </a:cubicBezTo>
                  <a:cubicBezTo>
                    <a:pt x="6" y="1024"/>
                    <a:pt x="4" y="1036"/>
                    <a:pt x="0" y="1048"/>
                  </a:cubicBezTo>
                  <a:cubicBezTo>
                    <a:pt x="208" y="1048"/>
                    <a:pt x="208" y="1048"/>
                    <a:pt x="208" y="1048"/>
                  </a:cubicBezTo>
                  <a:cubicBezTo>
                    <a:pt x="271" y="1048"/>
                    <a:pt x="322" y="995"/>
                    <a:pt x="322" y="934"/>
                  </a:cubicBezTo>
                  <a:cubicBezTo>
                    <a:pt x="322" y="250"/>
                    <a:pt x="322" y="250"/>
                    <a:pt x="322" y="250"/>
                  </a:cubicBezTo>
                  <a:cubicBezTo>
                    <a:pt x="322" y="180"/>
                    <a:pt x="291" y="115"/>
                    <a:pt x="236" y="71"/>
                  </a:cubicBezTo>
                  <a:moveTo>
                    <a:pt x="236" y="71"/>
                  </a:moveTo>
                  <a:lnTo>
                    <a:pt x="236" y="7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grpSp>
        <p:nvGrpSpPr>
          <p:cNvPr id="2962" name="Google Shape;2962;p45"/>
          <p:cNvGrpSpPr/>
          <p:nvPr/>
        </p:nvGrpSpPr>
        <p:grpSpPr>
          <a:xfrm>
            <a:off x="6364333" y="1372562"/>
            <a:ext cx="322749" cy="397590"/>
            <a:chOff x="2097730" y="1893384"/>
            <a:chExt cx="322749" cy="397590"/>
          </a:xfrm>
        </p:grpSpPr>
        <p:sp>
          <p:nvSpPr>
            <p:cNvPr id="2963" name="Google Shape;2963;p45"/>
            <p:cNvSpPr/>
            <p:nvPr/>
          </p:nvSpPr>
          <p:spPr>
            <a:xfrm>
              <a:off x="2240133" y="2058915"/>
              <a:ext cx="38200" cy="54311"/>
            </a:xfrm>
            <a:custGeom>
              <a:avLst/>
              <a:gdLst/>
              <a:ahLst/>
              <a:cxnLst/>
              <a:rect l="l" t="t" r="r" b="b"/>
              <a:pathLst>
                <a:path w="147" h="209" extrusionOk="0">
                  <a:moveTo>
                    <a:pt x="73" y="209"/>
                  </a:moveTo>
                  <a:lnTo>
                    <a:pt x="73" y="209"/>
                  </a:lnTo>
                  <a:cubicBezTo>
                    <a:pt x="124" y="158"/>
                    <a:pt x="124" y="158"/>
                    <a:pt x="124" y="158"/>
                  </a:cubicBezTo>
                  <a:cubicBezTo>
                    <a:pt x="154" y="128"/>
                    <a:pt x="154" y="81"/>
                    <a:pt x="124" y="51"/>
                  </a:cubicBezTo>
                  <a:cubicBezTo>
                    <a:pt x="73" y="0"/>
                    <a:pt x="73" y="0"/>
                    <a:pt x="73" y="0"/>
                  </a:cubicBezTo>
                  <a:cubicBezTo>
                    <a:pt x="21" y="51"/>
                    <a:pt x="21" y="51"/>
                    <a:pt x="21" y="51"/>
                  </a:cubicBezTo>
                  <a:cubicBezTo>
                    <a:pt x="-8" y="81"/>
                    <a:pt x="-8" y="128"/>
                    <a:pt x="21" y="158"/>
                  </a:cubicBezTo>
                  <a:lnTo>
                    <a:pt x="73" y="209"/>
                  </a:lnTo>
                  <a:moveTo>
                    <a:pt x="73" y="209"/>
                  </a:moveTo>
                  <a:lnTo>
                    <a:pt x="73" y="209"/>
                  </a:lnTo>
                  <a:close/>
                </a:path>
              </a:pathLst>
            </a:custGeom>
            <a:solidFill>
              <a:schemeClr val="lt1"/>
            </a:solidFill>
            <a:ln>
              <a:noFill/>
            </a:ln>
          </p:spPr>
          <p:txBody>
            <a:bodyPr spcFirstLastPara="1" wrap="square" lIns="90000" tIns="30225" rIns="90000" bIns="30225"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4" name="Google Shape;2964;p45"/>
            <p:cNvSpPr/>
            <p:nvPr/>
          </p:nvSpPr>
          <p:spPr>
            <a:xfrm>
              <a:off x="2195697" y="2016558"/>
              <a:ext cx="126813" cy="176447"/>
            </a:xfrm>
            <a:custGeom>
              <a:avLst/>
              <a:gdLst/>
              <a:ahLst/>
              <a:cxnLst/>
              <a:rect l="l" t="t" r="r" b="b"/>
              <a:pathLst>
                <a:path w="488" h="679" extrusionOk="0">
                  <a:moveTo>
                    <a:pt x="0" y="679"/>
                  </a:moveTo>
                  <a:lnTo>
                    <a:pt x="0" y="679"/>
                  </a:lnTo>
                  <a:cubicBezTo>
                    <a:pt x="488" y="679"/>
                    <a:pt x="488" y="679"/>
                    <a:pt x="488" y="679"/>
                  </a:cubicBezTo>
                  <a:cubicBezTo>
                    <a:pt x="488" y="0"/>
                    <a:pt x="488" y="0"/>
                    <a:pt x="488" y="0"/>
                  </a:cubicBezTo>
                  <a:cubicBezTo>
                    <a:pt x="0" y="0"/>
                    <a:pt x="0" y="0"/>
                    <a:pt x="0" y="0"/>
                  </a:cubicBezTo>
                  <a:lnTo>
                    <a:pt x="0" y="679"/>
                  </a:lnTo>
                  <a:moveTo>
                    <a:pt x="129" y="150"/>
                  </a:moveTo>
                  <a:lnTo>
                    <a:pt x="129" y="150"/>
                  </a:lnTo>
                  <a:cubicBezTo>
                    <a:pt x="212" y="68"/>
                    <a:pt x="212" y="68"/>
                    <a:pt x="212" y="68"/>
                  </a:cubicBezTo>
                  <a:cubicBezTo>
                    <a:pt x="230" y="50"/>
                    <a:pt x="258" y="50"/>
                    <a:pt x="276" y="68"/>
                  </a:cubicBezTo>
                  <a:cubicBezTo>
                    <a:pt x="359" y="150"/>
                    <a:pt x="359" y="150"/>
                    <a:pt x="359" y="150"/>
                  </a:cubicBezTo>
                  <a:cubicBezTo>
                    <a:pt x="424" y="216"/>
                    <a:pt x="423" y="321"/>
                    <a:pt x="359" y="384"/>
                  </a:cubicBezTo>
                  <a:cubicBezTo>
                    <a:pt x="289" y="454"/>
                    <a:pt x="289" y="454"/>
                    <a:pt x="289" y="454"/>
                  </a:cubicBezTo>
                  <a:cubicBezTo>
                    <a:pt x="289" y="580"/>
                    <a:pt x="289" y="580"/>
                    <a:pt x="289" y="580"/>
                  </a:cubicBezTo>
                  <a:cubicBezTo>
                    <a:pt x="289" y="604"/>
                    <a:pt x="268" y="625"/>
                    <a:pt x="244" y="625"/>
                  </a:cubicBezTo>
                  <a:cubicBezTo>
                    <a:pt x="220" y="625"/>
                    <a:pt x="200" y="604"/>
                    <a:pt x="200" y="580"/>
                  </a:cubicBezTo>
                  <a:cubicBezTo>
                    <a:pt x="200" y="454"/>
                    <a:pt x="200" y="454"/>
                    <a:pt x="200" y="454"/>
                  </a:cubicBezTo>
                  <a:cubicBezTo>
                    <a:pt x="129" y="384"/>
                    <a:pt x="129" y="384"/>
                    <a:pt x="129" y="384"/>
                  </a:cubicBezTo>
                  <a:cubicBezTo>
                    <a:pt x="64" y="319"/>
                    <a:pt x="65" y="214"/>
                    <a:pt x="129" y="150"/>
                  </a:cubicBezTo>
                  <a:moveTo>
                    <a:pt x="129" y="150"/>
                  </a:moveTo>
                  <a:lnTo>
                    <a:pt x="129" y="15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5" name="Google Shape;2965;p45"/>
            <p:cNvSpPr/>
            <p:nvPr/>
          </p:nvSpPr>
          <p:spPr>
            <a:xfrm>
              <a:off x="2097730" y="1893384"/>
              <a:ext cx="322749" cy="397590"/>
            </a:xfrm>
            <a:custGeom>
              <a:avLst/>
              <a:gdLst/>
              <a:ahLst/>
              <a:cxnLst/>
              <a:rect l="l" t="t" r="r" b="b"/>
              <a:pathLst>
                <a:path w="1242" h="1530" extrusionOk="0">
                  <a:moveTo>
                    <a:pt x="1147" y="1107"/>
                  </a:moveTo>
                  <a:lnTo>
                    <a:pt x="1147" y="1107"/>
                  </a:lnTo>
                  <a:cubicBezTo>
                    <a:pt x="1147" y="423"/>
                    <a:pt x="1147" y="423"/>
                    <a:pt x="1147" y="423"/>
                  </a:cubicBezTo>
                  <a:cubicBezTo>
                    <a:pt x="1147" y="371"/>
                    <a:pt x="1159" y="319"/>
                    <a:pt x="1183" y="272"/>
                  </a:cubicBezTo>
                  <a:cubicBezTo>
                    <a:pt x="1234" y="169"/>
                    <a:pt x="1242" y="159"/>
                    <a:pt x="1242" y="124"/>
                  </a:cubicBezTo>
                  <a:cubicBezTo>
                    <a:pt x="1242" y="86"/>
                    <a:pt x="1217" y="0"/>
                    <a:pt x="1113" y="0"/>
                  </a:cubicBezTo>
                  <a:cubicBezTo>
                    <a:pt x="1089" y="0"/>
                    <a:pt x="1085" y="3"/>
                    <a:pt x="981" y="38"/>
                  </a:cubicBezTo>
                  <a:cubicBezTo>
                    <a:pt x="869" y="76"/>
                    <a:pt x="747" y="96"/>
                    <a:pt x="621" y="96"/>
                  </a:cubicBezTo>
                  <a:cubicBezTo>
                    <a:pt x="496" y="96"/>
                    <a:pt x="373" y="76"/>
                    <a:pt x="262" y="38"/>
                  </a:cubicBezTo>
                  <a:cubicBezTo>
                    <a:pt x="157" y="3"/>
                    <a:pt x="153" y="0"/>
                    <a:pt x="130" y="0"/>
                  </a:cubicBezTo>
                  <a:cubicBezTo>
                    <a:pt x="25" y="0"/>
                    <a:pt x="0" y="86"/>
                    <a:pt x="0" y="124"/>
                  </a:cubicBezTo>
                  <a:cubicBezTo>
                    <a:pt x="0" y="159"/>
                    <a:pt x="9" y="169"/>
                    <a:pt x="59" y="272"/>
                  </a:cubicBezTo>
                  <a:cubicBezTo>
                    <a:pt x="83" y="319"/>
                    <a:pt x="96" y="371"/>
                    <a:pt x="96" y="423"/>
                  </a:cubicBezTo>
                  <a:cubicBezTo>
                    <a:pt x="96" y="1107"/>
                    <a:pt x="96" y="1107"/>
                    <a:pt x="96" y="1107"/>
                  </a:cubicBezTo>
                  <a:cubicBezTo>
                    <a:pt x="96" y="1159"/>
                    <a:pt x="83" y="1212"/>
                    <a:pt x="59" y="1259"/>
                  </a:cubicBezTo>
                  <a:cubicBezTo>
                    <a:pt x="7" y="1363"/>
                    <a:pt x="0" y="1372"/>
                    <a:pt x="0" y="1406"/>
                  </a:cubicBezTo>
                  <a:cubicBezTo>
                    <a:pt x="0" y="1474"/>
                    <a:pt x="54" y="1530"/>
                    <a:pt x="124" y="1530"/>
                  </a:cubicBezTo>
                  <a:cubicBezTo>
                    <a:pt x="151" y="1530"/>
                    <a:pt x="122" y="1534"/>
                    <a:pt x="340" y="1498"/>
                  </a:cubicBezTo>
                  <a:cubicBezTo>
                    <a:pt x="401" y="1488"/>
                    <a:pt x="464" y="1482"/>
                    <a:pt x="527" y="1482"/>
                  </a:cubicBezTo>
                  <a:cubicBezTo>
                    <a:pt x="716" y="1482"/>
                    <a:pt x="716" y="1482"/>
                    <a:pt x="716" y="1482"/>
                  </a:cubicBezTo>
                  <a:cubicBezTo>
                    <a:pt x="778" y="1482"/>
                    <a:pt x="840" y="1488"/>
                    <a:pt x="902" y="1498"/>
                  </a:cubicBezTo>
                  <a:cubicBezTo>
                    <a:pt x="1120" y="1534"/>
                    <a:pt x="1091" y="1530"/>
                    <a:pt x="1118" y="1530"/>
                  </a:cubicBezTo>
                  <a:cubicBezTo>
                    <a:pt x="1187" y="1530"/>
                    <a:pt x="1242" y="1474"/>
                    <a:pt x="1242" y="1406"/>
                  </a:cubicBezTo>
                  <a:cubicBezTo>
                    <a:pt x="1242" y="1372"/>
                    <a:pt x="1235" y="1363"/>
                    <a:pt x="1183" y="1259"/>
                  </a:cubicBezTo>
                  <a:cubicBezTo>
                    <a:pt x="1159" y="1212"/>
                    <a:pt x="1147" y="1159"/>
                    <a:pt x="1147" y="1107"/>
                  </a:cubicBezTo>
                  <a:moveTo>
                    <a:pt x="954" y="1197"/>
                  </a:moveTo>
                  <a:lnTo>
                    <a:pt x="954" y="1197"/>
                  </a:lnTo>
                  <a:cubicBezTo>
                    <a:pt x="954" y="1223"/>
                    <a:pt x="934" y="1242"/>
                    <a:pt x="910" y="1242"/>
                  </a:cubicBezTo>
                  <a:cubicBezTo>
                    <a:pt x="333" y="1242"/>
                    <a:pt x="333" y="1242"/>
                    <a:pt x="333" y="1242"/>
                  </a:cubicBezTo>
                  <a:cubicBezTo>
                    <a:pt x="308" y="1242"/>
                    <a:pt x="288" y="1223"/>
                    <a:pt x="288" y="1197"/>
                  </a:cubicBezTo>
                  <a:cubicBezTo>
                    <a:pt x="288" y="429"/>
                    <a:pt x="288" y="429"/>
                    <a:pt x="288" y="429"/>
                  </a:cubicBezTo>
                  <a:cubicBezTo>
                    <a:pt x="288" y="404"/>
                    <a:pt x="308" y="384"/>
                    <a:pt x="333" y="384"/>
                  </a:cubicBezTo>
                  <a:cubicBezTo>
                    <a:pt x="910" y="384"/>
                    <a:pt x="910" y="384"/>
                    <a:pt x="910" y="384"/>
                  </a:cubicBezTo>
                  <a:cubicBezTo>
                    <a:pt x="934" y="384"/>
                    <a:pt x="954" y="404"/>
                    <a:pt x="954" y="429"/>
                  </a:cubicBezTo>
                  <a:lnTo>
                    <a:pt x="954" y="1197"/>
                  </a:lnTo>
                  <a:moveTo>
                    <a:pt x="954" y="1197"/>
                  </a:moveTo>
                  <a:lnTo>
                    <a:pt x="954" y="1197"/>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grpSp>
        <p:nvGrpSpPr>
          <p:cNvPr id="2966" name="Google Shape;2966;p45"/>
          <p:cNvGrpSpPr/>
          <p:nvPr/>
        </p:nvGrpSpPr>
        <p:grpSpPr>
          <a:xfrm>
            <a:off x="6369116" y="3172977"/>
            <a:ext cx="278832" cy="371603"/>
            <a:chOff x="3574780" y="1906377"/>
            <a:chExt cx="278832" cy="371603"/>
          </a:xfrm>
        </p:grpSpPr>
        <p:sp>
          <p:nvSpPr>
            <p:cNvPr id="2967" name="Google Shape;2967;p45"/>
            <p:cNvSpPr/>
            <p:nvPr/>
          </p:nvSpPr>
          <p:spPr>
            <a:xfrm>
              <a:off x="3574780" y="1999927"/>
              <a:ext cx="278832" cy="278053"/>
            </a:xfrm>
            <a:custGeom>
              <a:avLst/>
              <a:gdLst/>
              <a:ahLst/>
              <a:cxnLst/>
              <a:rect l="l" t="t" r="r" b="b"/>
              <a:pathLst>
                <a:path w="1073" h="1070" extrusionOk="0">
                  <a:moveTo>
                    <a:pt x="1072" y="423"/>
                  </a:moveTo>
                  <a:lnTo>
                    <a:pt x="1072" y="423"/>
                  </a:lnTo>
                  <a:cubicBezTo>
                    <a:pt x="1072" y="282"/>
                    <a:pt x="1002" y="152"/>
                    <a:pt x="885" y="74"/>
                  </a:cubicBezTo>
                  <a:lnTo>
                    <a:pt x="885" y="74"/>
                  </a:lnTo>
                  <a:cubicBezTo>
                    <a:pt x="812" y="25"/>
                    <a:pt x="727" y="0"/>
                    <a:pt x="639" y="0"/>
                  </a:cubicBezTo>
                  <a:cubicBezTo>
                    <a:pt x="434" y="0"/>
                    <a:pt x="434" y="0"/>
                    <a:pt x="434" y="0"/>
                  </a:cubicBezTo>
                  <a:cubicBezTo>
                    <a:pt x="346" y="0"/>
                    <a:pt x="261" y="25"/>
                    <a:pt x="187" y="74"/>
                  </a:cubicBezTo>
                  <a:cubicBezTo>
                    <a:pt x="70" y="152"/>
                    <a:pt x="1" y="282"/>
                    <a:pt x="1" y="423"/>
                  </a:cubicBezTo>
                  <a:cubicBezTo>
                    <a:pt x="1" y="454"/>
                    <a:pt x="-17" y="676"/>
                    <a:pt x="181" y="834"/>
                  </a:cubicBezTo>
                  <a:cubicBezTo>
                    <a:pt x="430" y="1033"/>
                    <a:pt x="430" y="1033"/>
                    <a:pt x="430" y="1033"/>
                  </a:cubicBezTo>
                  <a:cubicBezTo>
                    <a:pt x="460" y="1057"/>
                    <a:pt x="498" y="1070"/>
                    <a:pt x="536" y="1070"/>
                  </a:cubicBezTo>
                  <a:cubicBezTo>
                    <a:pt x="574" y="1070"/>
                    <a:pt x="613" y="1057"/>
                    <a:pt x="642" y="1033"/>
                  </a:cubicBezTo>
                  <a:cubicBezTo>
                    <a:pt x="891" y="834"/>
                    <a:pt x="891" y="834"/>
                    <a:pt x="891" y="834"/>
                  </a:cubicBezTo>
                  <a:cubicBezTo>
                    <a:pt x="1090" y="676"/>
                    <a:pt x="1072" y="454"/>
                    <a:pt x="1072" y="423"/>
                  </a:cubicBezTo>
                  <a:moveTo>
                    <a:pt x="225" y="489"/>
                  </a:moveTo>
                  <a:lnTo>
                    <a:pt x="225" y="489"/>
                  </a:lnTo>
                  <a:cubicBezTo>
                    <a:pt x="225" y="513"/>
                    <a:pt x="206" y="532"/>
                    <a:pt x="183" y="532"/>
                  </a:cubicBezTo>
                  <a:cubicBezTo>
                    <a:pt x="160" y="532"/>
                    <a:pt x="141" y="513"/>
                    <a:pt x="141" y="489"/>
                  </a:cubicBezTo>
                  <a:cubicBezTo>
                    <a:pt x="141" y="400"/>
                    <a:pt x="141" y="400"/>
                    <a:pt x="141" y="400"/>
                  </a:cubicBezTo>
                  <a:cubicBezTo>
                    <a:pt x="141" y="377"/>
                    <a:pt x="160" y="358"/>
                    <a:pt x="183" y="358"/>
                  </a:cubicBezTo>
                  <a:cubicBezTo>
                    <a:pt x="206" y="358"/>
                    <a:pt x="225" y="377"/>
                    <a:pt x="225" y="400"/>
                  </a:cubicBezTo>
                  <a:lnTo>
                    <a:pt x="225" y="489"/>
                  </a:lnTo>
                  <a:moveTo>
                    <a:pt x="402" y="669"/>
                  </a:moveTo>
                  <a:lnTo>
                    <a:pt x="402" y="669"/>
                  </a:lnTo>
                  <a:cubicBezTo>
                    <a:pt x="402" y="693"/>
                    <a:pt x="383" y="711"/>
                    <a:pt x="359" y="711"/>
                  </a:cubicBezTo>
                  <a:cubicBezTo>
                    <a:pt x="337" y="711"/>
                    <a:pt x="318" y="693"/>
                    <a:pt x="318" y="669"/>
                  </a:cubicBezTo>
                  <a:cubicBezTo>
                    <a:pt x="318" y="580"/>
                    <a:pt x="318" y="580"/>
                    <a:pt x="318" y="580"/>
                  </a:cubicBezTo>
                  <a:cubicBezTo>
                    <a:pt x="318" y="557"/>
                    <a:pt x="337" y="537"/>
                    <a:pt x="359" y="537"/>
                  </a:cubicBezTo>
                  <a:cubicBezTo>
                    <a:pt x="383" y="537"/>
                    <a:pt x="402" y="557"/>
                    <a:pt x="402" y="580"/>
                  </a:cubicBezTo>
                  <a:lnTo>
                    <a:pt x="402" y="669"/>
                  </a:lnTo>
                  <a:moveTo>
                    <a:pt x="402" y="310"/>
                  </a:moveTo>
                  <a:lnTo>
                    <a:pt x="402" y="310"/>
                  </a:lnTo>
                  <a:cubicBezTo>
                    <a:pt x="402" y="333"/>
                    <a:pt x="383" y="353"/>
                    <a:pt x="359" y="353"/>
                  </a:cubicBezTo>
                  <a:cubicBezTo>
                    <a:pt x="337" y="353"/>
                    <a:pt x="318" y="333"/>
                    <a:pt x="318" y="310"/>
                  </a:cubicBezTo>
                  <a:cubicBezTo>
                    <a:pt x="318" y="221"/>
                    <a:pt x="318" y="221"/>
                    <a:pt x="318" y="221"/>
                  </a:cubicBezTo>
                  <a:cubicBezTo>
                    <a:pt x="318" y="197"/>
                    <a:pt x="337" y="179"/>
                    <a:pt x="359" y="179"/>
                  </a:cubicBezTo>
                  <a:cubicBezTo>
                    <a:pt x="383" y="179"/>
                    <a:pt x="402" y="197"/>
                    <a:pt x="402" y="221"/>
                  </a:cubicBezTo>
                  <a:lnTo>
                    <a:pt x="402" y="310"/>
                  </a:lnTo>
                  <a:moveTo>
                    <a:pt x="579" y="849"/>
                  </a:moveTo>
                  <a:lnTo>
                    <a:pt x="579" y="849"/>
                  </a:lnTo>
                  <a:cubicBezTo>
                    <a:pt x="579" y="872"/>
                    <a:pt x="559" y="891"/>
                    <a:pt x="536" y="891"/>
                  </a:cubicBezTo>
                  <a:cubicBezTo>
                    <a:pt x="514" y="891"/>
                    <a:pt x="494" y="872"/>
                    <a:pt x="494" y="849"/>
                  </a:cubicBezTo>
                  <a:cubicBezTo>
                    <a:pt x="494" y="759"/>
                    <a:pt x="494" y="759"/>
                    <a:pt x="494" y="759"/>
                  </a:cubicBezTo>
                  <a:cubicBezTo>
                    <a:pt x="494" y="736"/>
                    <a:pt x="514" y="717"/>
                    <a:pt x="536" y="717"/>
                  </a:cubicBezTo>
                  <a:cubicBezTo>
                    <a:pt x="559" y="717"/>
                    <a:pt x="579" y="736"/>
                    <a:pt x="579" y="759"/>
                  </a:cubicBezTo>
                  <a:lnTo>
                    <a:pt x="579" y="849"/>
                  </a:lnTo>
                  <a:moveTo>
                    <a:pt x="579" y="489"/>
                  </a:moveTo>
                  <a:lnTo>
                    <a:pt x="579" y="489"/>
                  </a:lnTo>
                  <a:cubicBezTo>
                    <a:pt x="579" y="513"/>
                    <a:pt x="559" y="532"/>
                    <a:pt x="536" y="532"/>
                  </a:cubicBezTo>
                  <a:cubicBezTo>
                    <a:pt x="514" y="532"/>
                    <a:pt x="494" y="513"/>
                    <a:pt x="494" y="489"/>
                  </a:cubicBezTo>
                  <a:cubicBezTo>
                    <a:pt x="494" y="400"/>
                    <a:pt x="494" y="400"/>
                    <a:pt x="494" y="400"/>
                  </a:cubicBezTo>
                  <a:cubicBezTo>
                    <a:pt x="494" y="377"/>
                    <a:pt x="514" y="358"/>
                    <a:pt x="536" y="358"/>
                  </a:cubicBezTo>
                  <a:cubicBezTo>
                    <a:pt x="559" y="358"/>
                    <a:pt x="579" y="377"/>
                    <a:pt x="579" y="400"/>
                  </a:cubicBezTo>
                  <a:lnTo>
                    <a:pt x="579" y="489"/>
                  </a:lnTo>
                  <a:moveTo>
                    <a:pt x="755" y="669"/>
                  </a:moveTo>
                  <a:lnTo>
                    <a:pt x="755" y="669"/>
                  </a:lnTo>
                  <a:cubicBezTo>
                    <a:pt x="755" y="693"/>
                    <a:pt x="736" y="711"/>
                    <a:pt x="712" y="711"/>
                  </a:cubicBezTo>
                  <a:cubicBezTo>
                    <a:pt x="690" y="711"/>
                    <a:pt x="671" y="693"/>
                    <a:pt x="671" y="669"/>
                  </a:cubicBezTo>
                  <a:cubicBezTo>
                    <a:pt x="671" y="580"/>
                    <a:pt x="671" y="580"/>
                    <a:pt x="671" y="580"/>
                  </a:cubicBezTo>
                  <a:cubicBezTo>
                    <a:pt x="671" y="557"/>
                    <a:pt x="690" y="537"/>
                    <a:pt x="712" y="537"/>
                  </a:cubicBezTo>
                  <a:cubicBezTo>
                    <a:pt x="736" y="537"/>
                    <a:pt x="755" y="557"/>
                    <a:pt x="755" y="580"/>
                  </a:cubicBezTo>
                  <a:lnTo>
                    <a:pt x="755" y="669"/>
                  </a:lnTo>
                  <a:moveTo>
                    <a:pt x="755" y="310"/>
                  </a:moveTo>
                  <a:lnTo>
                    <a:pt x="755" y="310"/>
                  </a:lnTo>
                  <a:cubicBezTo>
                    <a:pt x="755" y="333"/>
                    <a:pt x="736" y="353"/>
                    <a:pt x="712" y="353"/>
                  </a:cubicBezTo>
                  <a:cubicBezTo>
                    <a:pt x="690" y="353"/>
                    <a:pt x="671" y="333"/>
                    <a:pt x="671" y="310"/>
                  </a:cubicBezTo>
                  <a:cubicBezTo>
                    <a:pt x="671" y="221"/>
                    <a:pt x="671" y="221"/>
                    <a:pt x="671" y="221"/>
                  </a:cubicBezTo>
                  <a:cubicBezTo>
                    <a:pt x="671" y="197"/>
                    <a:pt x="690" y="179"/>
                    <a:pt x="712" y="179"/>
                  </a:cubicBezTo>
                  <a:cubicBezTo>
                    <a:pt x="736" y="179"/>
                    <a:pt x="755" y="197"/>
                    <a:pt x="755" y="221"/>
                  </a:cubicBezTo>
                  <a:lnTo>
                    <a:pt x="755" y="310"/>
                  </a:lnTo>
                  <a:moveTo>
                    <a:pt x="932" y="489"/>
                  </a:moveTo>
                  <a:lnTo>
                    <a:pt x="932" y="489"/>
                  </a:lnTo>
                  <a:cubicBezTo>
                    <a:pt x="932" y="513"/>
                    <a:pt x="913" y="532"/>
                    <a:pt x="889" y="532"/>
                  </a:cubicBezTo>
                  <a:cubicBezTo>
                    <a:pt x="867" y="532"/>
                    <a:pt x="848" y="513"/>
                    <a:pt x="848" y="489"/>
                  </a:cubicBezTo>
                  <a:cubicBezTo>
                    <a:pt x="848" y="400"/>
                    <a:pt x="848" y="400"/>
                    <a:pt x="848" y="400"/>
                  </a:cubicBezTo>
                  <a:cubicBezTo>
                    <a:pt x="848" y="377"/>
                    <a:pt x="867" y="358"/>
                    <a:pt x="889" y="358"/>
                  </a:cubicBezTo>
                  <a:cubicBezTo>
                    <a:pt x="913" y="358"/>
                    <a:pt x="932" y="377"/>
                    <a:pt x="932" y="400"/>
                  </a:cubicBezTo>
                  <a:lnTo>
                    <a:pt x="932" y="489"/>
                  </a:lnTo>
                  <a:moveTo>
                    <a:pt x="932" y="489"/>
                  </a:moveTo>
                  <a:lnTo>
                    <a:pt x="932" y="48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8" name="Google Shape;2968;p45"/>
            <p:cNvSpPr/>
            <p:nvPr/>
          </p:nvSpPr>
          <p:spPr>
            <a:xfrm>
              <a:off x="3687299" y="1906377"/>
              <a:ext cx="53532" cy="33003"/>
            </a:xfrm>
            <a:custGeom>
              <a:avLst/>
              <a:gdLst/>
              <a:ahLst/>
              <a:cxnLst/>
              <a:rect l="l" t="t" r="r" b="b"/>
              <a:pathLst>
                <a:path w="206" h="127" extrusionOk="0">
                  <a:moveTo>
                    <a:pt x="206" y="78"/>
                  </a:moveTo>
                  <a:lnTo>
                    <a:pt x="206" y="78"/>
                  </a:lnTo>
                  <a:cubicBezTo>
                    <a:pt x="170" y="46"/>
                    <a:pt x="132" y="11"/>
                    <a:pt x="132" y="11"/>
                  </a:cubicBezTo>
                  <a:cubicBezTo>
                    <a:pt x="116" y="-3"/>
                    <a:pt x="91" y="-3"/>
                    <a:pt x="75" y="11"/>
                  </a:cubicBezTo>
                  <a:cubicBezTo>
                    <a:pt x="75" y="11"/>
                    <a:pt x="36" y="46"/>
                    <a:pt x="0" y="78"/>
                  </a:cubicBezTo>
                  <a:cubicBezTo>
                    <a:pt x="37" y="87"/>
                    <a:pt x="72" y="104"/>
                    <a:pt x="103" y="127"/>
                  </a:cubicBezTo>
                  <a:cubicBezTo>
                    <a:pt x="135" y="104"/>
                    <a:pt x="170" y="87"/>
                    <a:pt x="206" y="78"/>
                  </a:cubicBezTo>
                  <a:moveTo>
                    <a:pt x="206" y="78"/>
                  </a:moveTo>
                  <a:lnTo>
                    <a:pt x="206" y="78"/>
                  </a:lnTo>
                  <a:close/>
                </a:path>
              </a:pathLst>
            </a:custGeom>
            <a:solidFill>
              <a:schemeClr val="lt1"/>
            </a:solidFill>
            <a:ln>
              <a:noFill/>
            </a:ln>
          </p:spPr>
          <p:txBody>
            <a:bodyPr spcFirstLastPara="1" wrap="square" lIns="90000" tIns="700" rIns="90000" bIns="7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69" name="Google Shape;2969;p45"/>
            <p:cNvSpPr/>
            <p:nvPr/>
          </p:nvSpPr>
          <p:spPr>
            <a:xfrm>
              <a:off x="3598167" y="1945876"/>
              <a:ext cx="231797" cy="52232"/>
            </a:xfrm>
            <a:custGeom>
              <a:avLst/>
              <a:gdLst/>
              <a:ahLst/>
              <a:cxnLst/>
              <a:rect l="l" t="t" r="r" b="b"/>
              <a:pathLst>
                <a:path w="892" h="201" extrusionOk="0">
                  <a:moveTo>
                    <a:pt x="68" y="201"/>
                  </a:moveTo>
                  <a:lnTo>
                    <a:pt x="68" y="201"/>
                  </a:lnTo>
                  <a:cubicBezTo>
                    <a:pt x="151" y="150"/>
                    <a:pt x="246" y="123"/>
                    <a:pt x="344" y="123"/>
                  </a:cubicBezTo>
                  <a:cubicBezTo>
                    <a:pt x="549" y="123"/>
                    <a:pt x="549" y="123"/>
                    <a:pt x="549" y="123"/>
                  </a:cubicBezTo>
                  <a:cubicBezTo>
                    <a:pt x="647" y="123"/>
                    <a:pt x="742" y="150"/>
                    <a:pt x="825" y="201"/>
                  </a:cubicBezTo>
                  <a:cubicBezTo>
                    <a:pt x="866" y="161"/>
                    <a:pt x="892" y="104"/>
                    <a:pt x="892" y="42"/>
                  </a:cubicBezTo>
                  <a:cubicBezTo>
                    <a:pt x="892" y="18"/>
                    <a:pt x="874" y="0"/>
                    <a:pt x="850" y="0"/>
                  </a:cubicBezTo>
                  <a:cubicBezTo>
                    <a:pt x="626" y="0"/>
                    <a:pt x="626" y="0"/>
                    <a:pt x="626" y="0"/>
                  </a:cubicBezTo>
                  <a:cubicBezTo>
                    <a:pt x="552" y="0"/>
                    <a:pt x="486" y="36"/>
                    <a:pt x="446" y="92"/>
                  </a:cubicBezTo>
                  <a:cubicBezTo>
                    <a:pt x="407" y="36"/>
                    <a:pt x="340" y="0"/>
                    <a:pt x="267" y="0"/>
                  </a:cubicBezTo>
                  <a:cubicBezTo>
                    <a:pt x="43" y="0"/>
                    <a:pt x="43" y="0"/>
                    <a:pt x="43" y="0"/>
                  </a:cubicBezTo>
                  <a:cubicBezTo>
                    <a:pt x="19" y="0"/>
                    <a:pt x="0" y="19"/>
                    <a:pt x="0" y="42"/>
                  </a:cubicBezTo>
                  <a:cubicBezTo>
                    <a:pt x="0" y="101"/>
                    <a:pt x="24" y="156"/>
                    <a:pt x="65" y="198"/>
                  </a:cubicBezTo>
                  <a:cubicBezTo>
                    <a:pt x="66" y="199"/>
                    <a:pt x="67" y="200"/>
                    <a:pt x="68" y="201"/>
                  </a:cubicBezTo>
                  <a:moveTo>
                    <a:pt x="68" y="201"/>
                  </a:moveTo>
                  <a:lnTo>
                    <a:pt x="68" y="201"/>
                  </a:lnTo>
                  <a:close/>
                </a:path>
              </a:pathLst>
            </a:custGeom>
            <a:solidFill>
              <a:schemeClr val="lt1"/>
            </a:solidFill>
            <a:ln>
              <a:noFill/>
            </a:ln>
          </p:spPr>
          <p:txBody>
            <a:bodyPr spcFirstLastPara="1" wrap="square" lIns="90000" tIns="27350" rIns="90000" bIns="2735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grpSp>
        <p:nvGrpSpPr>
          <p:cNvPr id="2970" name="Google Shape;2970;p45"/>
          <p:cNvGrpSpPr/>
          <p:nvPr/>
        </p:nvGrpSpPr>
        <p:grpSpPr>
          <a:xfrm>
            <a:off x="993261" y="3177923"/>
            <a:ext cx="369784" cy="361728"/>
            <a:chOff x="4256915" y="1911314"/>
            <a:chExt cx="369784" cy="361728"/>
          </a:xfrm>
        </p:grpSpPr>
        <p:sp>
          <p:nvSpPr>
            <p:cNvPr id="2971" name="Google Shape;2971;p45"/>
            <p:cNvSpPr/>
            <p:nvPr/>
          </p:nvSpPr>
          <p:spPr>
            <a:xfrm>
              <a:off x="4313304" y="2095556"/>
              <a:ext cx="24947" cy="24687"/>
            </a:xfrm>
            <a:custGeom>
              <a:avLst/>
              <a:gdLst/>
              <a:ahLst/>
              <a:cxnLst/>
              <a:rect l="l" t="t" r="r" b="b"/>
              <a:pathLst>
                <a:path w="96" h="95" extrusionOk="0">
                  <a:moveTo>
                    <a:pt x="48" y="0"/>
                  </a:moveTo>
                  <a:lnTo>
                    <a:pt x="48" y="0"/>
                  </a:lnTo>
                  <a:cubicBezTo>
                    <a:pt x="21" y="0"/>
                    <a:pt x="0" y="21"/>
                    <a:pt x="0" y="47"/>
                  </a:cubicBezTo>
                  <a:cubicBezTo>
                    <a:pt x="0" y="74"/>
                    <a:pt x="21" y="95"/>
                    <a:pt x="48" y="95"/>
                  </a:cubicBezTo>
                  <a:cubicBezTo>
                    <a:pt x="73" y="95"/>
                    <a:pt x="96" y="74"/>
                    <a:pt x="96" y="47"/>
                  </a:cubicBezTo>
                  <a:cubicBezTo>
                    <a:pt x="96" y="21"/>
                    <a:pt x="73" y="0"/>
                    <a:pt x="48" y="0"/>
                  </a:cubicBezTo>
                  <a:moveTo>
                    <a:pt x="48" y="0"/>
                  </a:moveTo>
                  <a:lnTo>
                    <a:pt x="48"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2" name="Google Shape;2972;p45"/>
            <p:cNvSpPr/>
            <p:nvPr/>
          </p:nvSpPr>
          <p:spPr>
            <a:xfrm>
              <a:off x="4266010" y="1911314"/>
              <a:ext cx="356271" cy="221923"/>
            </a:xfrm>
            <a:custGeom>
              <a:avLst/>
              <a:gdLst/>
              <a:ahLst/>
              <a:cxnLst/>
              <a:rect l="l" t="t" r="r" b="b"/>
              <a:pathLst>
                <a:path w="1371" h="854" extrusionOk="0">
                  <a:moveTo>
                    <a:pt x="788" y="536"/>
                  </a:moveTo>
                  <a:lnTo>
                    <a:pt x="788" y="536"/>
                  </a:lnTo>
                  <a:cubicBezTo>
                    <a:pt x="894" y="536"/>
                    <a:pt x="982" y="620"/>
                    <a:pt x="986" y="727"/>
                  </a:cubicBezTo>
                  <a:cubicBezTo>
                    <a:pt x="1371" y="854"/>
                    <a:pt x="1371" y="854"/>
                    <a:pt x="1371" y="854"/>
                  </a:cubicBezTo>
                  <a:cubicBezTo>
                    <a:pt x="664" y="15"/>
                    <a:pt x="664" y="15"/>
                    <a:pt x="664" y="15"/>
                  </a:cubicBezTo>
                  <a:cubicBezTo>
                    <a:pt x="656" y="7"/>
                    <a:pt x="646" y="1"/>
                    <a:pt x="635" y="0"/>
                  </a:cubicBezTo>
                  <a:lnTo>
                    <a:pt x="627" y="0"/>
                  </a:lnTo>
                  <a:cubicBezTo>
                    <a:pt x="621" y="1"/>
                    <a:pt x="615" y="3"/>
                    <a:pt x="609" y="7"/>
                  </a:cubicBezTo>
                  <a:cubicBezTo>
                    <a:pt x="0" y="398"/>
                    <a:pt x="0" y="398"/>
                    <a:pt x="0" y="398"/>
                  </a:cubicBezTo>
                  <a:cubicBezTo>
                    <a:pt x="634" y="609"/>
                    <a:pt x="634" y="609"/>
                    <a:pt x="634" y="609"/>
                  </a:cubicBezTo>
                  <a:cubicBezTo>
                    <a:pt x="671" y="565"/>
                    <a:pt x="726" y="536"/>
                    <a:pt x="788" y="536"/>
                  </a:cubicBezTo>
                  <a:moveTo>
                    <a:pt x="367" y="377"/>
                  </a:moveTo>
                  <a:lnTo>
                    <a:pt x="367" y="377"/>
                  </a:lnTo>
                  <a:cubicBezTo>
                    <a:pt x="367" y="303"/>
                    <a:pt x="443" y="246"/>
                    <a:pt x="542" y="246"/>
                  </a:cubicBezTo>
                  <a:cubicBezTo>
                    <a:pt x="640" y="246"/>
                    <a:pt x="718" y="303"/>
                    <a:pt x="718" y="377"/>
                  </a:cubicBezTo>
                  <a:cubicBezTo>
                    <a:pt x="718" y="450"/>
                    <a:pt x="640" y="508"/>
                    <a:pt x="542" y="508"/>
                  </a:cubicBezTo>
                  <a:cubicBezTo>
                    <a:pt x="443" y="508"/>
                    <a:pt x="367" y="450"/>
                    <a:pt x="367" y="377"/>
                  </a:cubicBezTo>
                  <a:moveTo>
                    <a:pt x="367" y="377"/>
                  </a:moveTo>
                  <a:lnTo>
                    <a:pt x="367" y="377"/>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3" name="Google Shape;2973;p45"/>
            <p:cNvSpPr/>
            <p:nvPr/>
          </p:nvSpPr>
          <p:spPr>
            <a:xfrm>
              <a:off x="4359560" y="2179491"/>
              <a:ext cx="59509" cy="43137"/>
            </a:xfrm>
            <a:custGeom>
              <a:avLst/>
              <a:gdLst/>
              <a:ahLst/>
              <a:cxnLst/>
              <a:rect l="l" t="t" r="r" b="b"/>
              <a:pathLst>
                <a:path w="229" h="166" extrusionOk="0">
                  <a:moveTo>
                    <a:pt x="101" y="3"/>
                  </a:moveTo>
                  <a:lnTo>
                    <a:pt x="101" y="3"/>
                  </a:lnTo>
                  <a:lnTo>
                    <a:pt x="101" y="3"/>
                  </a:lnTo>
                  <a:cubicBezTo>
                    <a:pt x="77" y="-3"/>
                    <a:pt x="51" y="1"/>
                    <a:pt x="32" y="16"/>
                  </a:cubicBezTo>
                  <a:cubicBezTo>
                    <a:pt x="12" y="30"/>
                    <a:pt x="0" y="54"/>
                    <a:pt x="0" y="79"/>
                  </a:cubicBezTo>
                  <a:cubicBezTo>
                    <a:pt x="0" y="97"/>
                    <a:pt x="0" y="97"/>
                    <a:pt x="0" y="97"/>
                  </a:cubicBezTo>
                  <a:cubicBezTo>
                    <a:pt x="73" y="119"/>
                    <a:pt x="150" y="142"/>
                    <a:pt x="229" y="166"/>
                  </a:cubicBezTo>
                  <a:cubicBezTo>
                    <a:pt x="227" y="90"/>
                    <a:pt x="175" y="24"/>
                    <a:pt x="101" y="3"/>
                  </a:cubicBezTo>
                  <a:moveTo>
                    <a:pt x="101" y="3"/>
                  </a:moveTo>
                  <a:lnTo>
                    <a:pt x="101" y="3"/>
                  </a:lnTo>
                  <a:close/>
                </a:path>
              </a:pathLst>
            </a:custGeom>
            <a:solidFill>
              <a:schemeClr val="lt1"/>
            </a:solidFill>
            <a:ln>
              <a:noFill/>
            </a:ln>
          </p:spPr>
          <p:txBody>
            <a:bodyPr spcFirstLastPara="1" wrap="square" lIns="90000" tIns="14750" rIns="90000" bIns="1475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4" name="Google Shape;2974;p45"/>
            <p:cNvSpPr/>
            <p:nvPr/>
          </p:nvSpPr>
          <p:spPr>
            <a:xfrm>
              <a:off x="4382947" y="1996808"/>
              <a:ext cx="48075" cy="24947"/>
            </a:xfrm>
            <a:custGeom>
              <a:avLst/>
              <a:gdLst/>
              <a:ahLst/>
              <a:cxnLst/>
              <a:rect l="l" t="t" r="r" b="b"/>
              <a:pathLst>
                <a:path w="185" h="96" extrusionOk="0">
                  <a:moveTo>
                    <a:pt x="185" y="48"/>
                  </a:moveTo>
                  <a:lnTo>
                    <a:pt x="185" y="48"/>
                  </a:lnTo>
                  <a:cubicBezTo>
                    <a:pt x="185" y="29"/>
                    <a:pt x="149" y="0"/>
                    <a:pt x="92" y="0"/>
                  </a:cubicBezTo>
                  <a:cubicBezTo>
                    <a:pt x="36" y="0"/>
                    <a:pt x="0" y="29"/>
                    <a:pt x="0" y="48"/>
                  </a:cubicBezTo>
                  <a:cubicBezTo>
                    <a:pt x="0" y="67"/>
                    <a:pt x="36" y="96"/>
                    <a:pt x="92" y="96"/>
                  </a:cubicBezTo>
                  <a:cubicBezTo>
                    <a:pt x="149" y="96"/>
                    <a:pt x="185" y="67"/>
                    <a:pt x="185" y="48"/>
                  </a:cubicBezTo>
                  <a:moveTo>
                    <a:pt x="185" y="48"/>
                  </a:moveTo>
                  <a:lnTo>
                    <a:pt x="185" y="48"/>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5" name="Google Shape;2975;p45"/>
            <p:cNvSpPr/>
            <p:nvPr/>
          </p:nvSpPr>
          <p:spPr>
            <a:xfrm>
              <a:off x="4440896" y="2072168"/>
              <a:ext cx="59768" cy="59768"/>
            </a:xfrm>
            <a:custGeom>
              <a:avLst/>
              <a:gdLst/>
              <a:ahLst/>
              <a:cxnLst/>
              <a:rect l="l" t="t" r="r" b="b"/>
              <a:pathLst>
                <a:path w="230" h="230" extrusionOk="0">
                  <a:moveTo>
                    <a:pt x="115" y="0"/>
                  </a:moveTo>
                  <a:lnTo>
                    <a:pt x="115" y="0"/>
                  </a:lnTo>
                  <a:cubicBezTo>
                    <a:pt x="51" y="0"/>
                    <a:pt x="0" y="52"/>
                    <a:pt x="0" y="115"/>
                  </a:cubicBezTo>
                  <a:cubicBezTo>
                    <a:pt x="0" y="178"/>
                    <a:pt x="51" y="230"/>
                    <a:pt x="115" y="230"/>
                  </a:cubicBezTo>
                  <a:cubicBezTo>
                    <a:pt x="178" y="230"/>
                    <a:pt x="230" y="178"/>
                    <a:pt x="230" y="115"/>
                  </a:cubicBezTo>
                  <a:cubicBezTo>
                    <a:pt x="230" y="52"/>
                    <a:pt x="178" y="0"/>
                    <a:pt x="115" y="0"/>
                  </a:cubicBezTo>
                  <a:moveTo>
                    <a:pt x="115" y="0"/>
                  </a:moveTo>
                  <a:lnTo>
                    <a:pt x="115" y="0"/>
                  </a:lnTo>
                  <a:close/>
                </a:path>
              </a:pathLst>
            </a:custGeom>
            <a:solidFill>
              <a:schemeClr val="lt1"/>
            </a:solidFill>
            <a:ln>
              <a:noFill/>
            </a:ln>
          </p:spPr>
          <p:txBody>
            <a:bodyPr spcFirstLastPara="1" wrap="square" lIns="90000" tIns="37800" rIns="90000" bIns="378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6" name="Google Shape;2976;p45"/>
            <p:cNvSpPr/>
            <p:nvPr/>
          </p:nvSpPr>
          <p:spPr>
            <a:xfrm>
              <a:off x="4545360" y="2176632"/>
              <a:ext cx="24687" cy="24687"/>
            </a:xfrm>
            <a:custGeom>
              <a:avLst/>
              <a:gdLst/>
              <a:ahLst/>
              <a:cxnLst/>
              <a:rect l="l" t="t" r="r" b="b"/>
              <a:pathLst>
                <a:path w="95" h="95" extrusionOk="0">
                  <a:moveTo>
                    <a:pt x="48" y="95"/>
                  </a:moveTo>
                  <a:lnTo>
                    <a:pt x="48" y="95"/>
                  </a:lnTo>
                  <a:cubicBezTo>
                    <a:pt x="74" y="95"/>
                    <a:pt x="95" y="74"/>
                    <a:pt x="95" y="48"/>
                  </a:cubicBezTo>
                  <a:cubicBezTo>
                    <a:pt x="95" y="21"/>
                    <a:pt x="74" y="0"/>
                    <a:pt x="48" y="0"/>
                  </a:cubicBezTo>
                  <a:cubicBezTo>
                    <a:pt x="21" y="0"/>
                    <a:pt x="0" y="21"/>
                    <a:pt x="0" y="48"/>
                  </a:cubicBezTo>
                  <a:cubicBezTo>
                    <a:pt x="0" y="74"/>
                    <a:pt x="21" y="95"/>
                    <a:pt x="48" y="95"/>
                  </a:cubicBezTo>
                  <a:moveTo>
                    <a:pt x="48" y="95"/>
                  </a:moveTo>
                  <a:lnTo>
                    <a:pt x="48" y="95"/>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77" name="Google Shape;2977;p45"/>
            <p:cNvSpPr/>
            <p:nvPr/>
          </p:nvSpPr>
          <p:spPr>
            <a:xfrm>
              <a:off x="4256915" y="2034228"/>
              <a:ext cx="369784" cy="238814"/>
            </a:xfrm>
            <a:custGeom>
              <a:avLst/>
              <a:gdLst/>
              <a:ahLst/>
              <a:cxnLst/>
              <a:rect l="l" t="t" r="r" b="b"/>
              <a:pathLst>
                <a:path w="1423" h="919" extrusionOk="0">
                  <a:moveTo>
                    <a:pt x="823" y="459"/>
                  </a:moveTo>
                  <a:lnTo>
                    <a:pt x="823" y="459"/>
                  </a:lnTo>
                  <a:cubicBezTo>
                    <a:pt x="714" y="459"/>
                    <a:pt x="625" y="370"/>
                    <a:pt x="625" y="261"/>
                  </a:cubicBezTo>
                  <a:cubicBezTo>
                    <a:pt x="625" y="244"/>
                    <a:pt x="627" y="227"/>
                    <a:pt x="631" y="211"/>
                  </a:cubicBezTo>
                  <a:cubicBezTo>
                    <a:pt x="0" y="0"/>
                    <a:pt x="0" y="0"/>
                    <a:pt x="0" y="0"/>
                  </a:cubicBezTo>
                  <a:cubicBezTo>
                    <a:pt x="0" y="441"/>
                    <a:pt x="0" y="441"/>
                    <a:pt x="0" y="441"/>
                  </a:cubicBezTo>
                  <a:cubicBezTo>
                    <a:pt x="0" y="468"/>
                    <a:pt x="10" y="541"/>
                    <a:pt x="103" y="568"/>
                  </a:cubicBezTo>
                  <a:cubicBezTo>
                    <a:pt x="153" y="584"/>
                    <a:pt x="226" y="605"/>
                    <a:pt x="313" y="631"/>
                  </a:cubicBezTo>
                  <a:cubicBezTo>
                    <a:pt x="315" y="583"/>
                    <a:pt x="338" y="537"/>
                    <a:pt x="376" y="509"/>
                  </a:cubicBezTo>
                  <a:cubicBezTo>
                    <a:pt x="417" y="478"/>
                    <a:pt x="471" y="468"/>
                    <a:pt x="519" y="482"/>
                  </a:cubicBezTo>
                  <a:cubicBezTo>
                    <a:pt x="520" y="482"/>
                    <a:pt x="520" y="482"/>
                    <a:pt x="520" y="482"/>
                  </a:cubicBezTo>
                  <a:cubicBezTo>
                    <a:pt x="631" y="514"/>
                    <a:pt x="708" y="616"/>
                    <a:pt x="708" y="732"/>
                  </a:cubicBezTo>
                  <a:cubicBezTo>
                    <a:pt x="708" y="750"/>
                    <a:pt x="708" y="750"/>
                    <a:pt x="708" y="750"/>
                  </a:cubicBezTo>
                  <a:cubicBezTo>
                    <a:pt x="919" y="814"/>
                    <a:pt x="1129" y="877"/>
                    <a:pt x="1254" y="914"/>
                  </a:cubicBezTo>
                  <a:cubicBezTo>
                    <a:pt x="1263" y="917"/>
                    <a:pt x="1271" y="918"/>
                    <a:pt x="1280" y="919"/>
                  </a:cubicBezTo>
                  <a:lnTo>
                    <a:pt x="1304" y="919"/>
                  </a:lnTo>
                  <a:cubicBezTo>
                    <a:pt x="1335" y="916"/>
                    <a:pt x="1358" y="902"/>
                    <a:pt x="1370" y="893"/>
                  </a:cubicBezTo>
                  <a:cubicBezTo>
                    <a:pt x="1402" y="869"/>
                    <a:pt x="1423" y="830"/>
                    <a:pt x="1423" y="788"/>
                  </a:cubicBezTo>
                  <a:cubicBezTo>
                    <a:pt x="1423" y="475"/>
                    <a:pt x="1423" y="475"/>
                    <a:pt x="1423" y="475"/>
                  </a:cubicBezTo>
                  <a:cubicBezTo>
                    <a:pt x="1006" y="336"/>
                    <a:pt x="1006" y="336"/>
                    <a:pt x="1006" y="336"/>
                  </a:cubicBezTo>
                  <a:cubicBezTo>
                    <a:pt x="976" y="408"/>
                    <a:pt x="905" y="459"/>
                    <a:pt x="823" y="459"/>
                  </a:cubicBezTo>
                  <a:moveTo>
                    <a:pt x="265" y="414"/>
                  </a:moveTo>
                  <a:lnTo>
                    <a:pt x="265" y="414"/>
                  </a:lnTo>
                  <a:cubicBezTo>
                    <a:pt x="192" y="414"/>
                    <a:pt x="134" y="355"/>
                    <a:pt x="134" y="283"/>
                  </a:cubicBezTo>
                  <a:cubicBezTo>
                    <a:pt x="134" y="211"/>
                    <a:pt x="192" y="152"/>
                    <a:pt x="265" y="152"/>
                  </a:cubicBezTo>
                  <a:cubicBezTo>
                    <a:pt x="337" y="152"/>
                    <a:pt x="395" y="211"/>
                    <a:pt x="395" y="283"/>
                  </a:cubicBezTo>
                  <a:cubicBezTo>
                    <a:pt x="395" y="355"/>
                    <a:pt x="337" y="414"/>
                    <a:pt x="265" y="414"/>
                  </a:cubicBezTo>
                  <a:moveTo>
                    <a:pt x="1158" y="465"/>
                  </a:moveTo>
                  <a:lnTo>
                    <a:pt x="1158" y="465"/>
                  </a:lnTo>
                  <a:cubicBezTo>
                    <a:pt x="1230" y="465"/>
                    <a:pt x="1289" y="524"/>
                    <a:pt x="1289" y="596"/>
                  </a:cubicBezTo>
                  <a:cubicBezTo>
                    <a:pt x="1289" y="668"/>
                    <a:pt x="1230" y="727"/>
                    <a:pt x="1158" y="727"/>
                  </a:cubicBezTo>
                  <a:cubicBezTo>
                    <a:pt x="1086" y="727"/>
                    <a:pt x="1027" y="668"/>
                    <a:pt x="1027" y="596"/>
                  </a:cubicBezTo>
                  <a:cubicBezTo>
                    <a:pt x="1027" y="524"/>
                    <a:pt x="1086" y="465"/>
                    <a:pt x="1158" y="465"/>
                  </a:cubicBezTo>
                  <a:moveTo>
                    <a:pt x="1158" y="465"/>
                  </a:moveTo>
                  <a:lnTo>
                    <a:pt x="1158" y="46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grpSp>
        <p:nvGrpSpPr>
          <p:cNvPr id="2978" name="Google Shape;2978;p45"/>
          <p:cNvGrpSpPr/>
          <p:nvPr/>
        </p:nvGrpSpPr>
        <p:grpSpPr>
          <a:xfrm>
            <a:off x="3558519" y="3196396"/>
            <a:ext cx="433471" cy="324787"/>
            <a:chOff x="2734389" y="1927425"/>
            <a:chExt cx="532716" cy="399148"/>
          </a:xfrm>
        </p:grpSpPr>
        <p:sp>
          <p:nvSpPr>
            <p:cNvPr id="2979" name="Google Shape;2979;p45"/>
            <p:cNvSpPr/>
            <p:nvPr/>
          </p:nvSpPr>
          <p:spPr>
            <a:xfrm>
              <a:off x="2884589" y="2060994"/>
              <a:ext cx="232317" cy="265579"/>
            </a:xfrm>
            <a:custGeom>
              <a:avLst/>
              <a:gdLst/>
              <a:ahLst/>
              <a:cxnLst/>
              <a:rect l="l" t="t" r="r" b="b"/>
              <a:pathLst>
                <a:path w="894" h="1022" extrusionOk="0">
                  <a:moveTo>
                    <a:pt x="448" y="0"/>
                  </a:moveTo>
                  <a:lnTo>
                    <a:pt x="448" y="0"/>
                  </a:lnTo>
                  <a:cubicBezTo>
                    <a:pt x="361" y="0"/>
                    <a:pt x="277" y="26"/>
                    <a:pt x="194" y="116"/>
                  </a:cubicBezTo>
                  <a:cubicBezTo>
                    <a:pt x="90" y="230"/>
                    <a:pt x="0" y="395"/>
                    <a:pt x="0" y="629"/>
                  </a:cubicBezTo>
                  <a:cubicBezTo>
                    <a:pt x="0" y="670"/>
                    <a:pt x="23" y="1022"/>
                    <a:pt x="448" y="1022"/>
                  </a:cubicBezTo>
                  <a:cubicBezTo>
                    <a:pt x="871" y="1022"/>
                    <a:pt x="894" y="670"/>
                    <a:pt x="894" y="629"/>
                  </a:cubicBezTo>
                  <a:cubicBezTo>
                    <a:pt x="894" y="395"/>
                    <a:pt x="804" y="230"/>
                    <a:pt x="700" y="116"/>
                  </a:cubicBezTo>
                  <a:cubicBezTo>
                    <a:pt x="619" y="26"/>
                    <a:pt x="533" y="0"/>
                    <a:pt x="448" y="0"/>
                  </a:cubicBezTo>
                  <a:moveTo>
                    <a:pt x="448" y="0"/>
                  </a:moveTo>
                  <a:lnTo>
                    <a:pt x="44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0" name="Google Shape;2980;p45"/>
            <p:cNvSpPr/>
            <p:nvPr/>
          </p:nvSpPr>
          <p:spPr>
            <a:xfrm>
              <a:off x="3042065" y="1927425"/>
              <a:ext cx="225041" cy="265060"/>
            </a:xfrm>
            <a:custGeom>
              <a:avLst/>
              <a:gdLst/>
              <a:ahLst/>
              <a:cxnLst/>
              <a:rect l="l" t="t" r="r" b="b"/>
              <a:pathLst>
                <a:path w="866" h="1020" extrusionOk="0">
                  <a:moveTo>
                    <a:pt x="674" y="115"/>
                  </a:moveTo>
                  <a:lnTo>
                    <a:pt x="674" y="115"/>
                  </a:lnTo>
                  <a:cubicBezTo>
                    <a:pt x="591" y="26"/>
                    <a:pt x="507" y="0"/>
                    <a:pt x="420" y="0"/>
                  </a:cubicBezTo>
                  <a:cubicBezTo>
                    <a:pt x="335" y="0"/>
                    <a:pt x="249" y="26"/>
                    <a:pt x="168" y="115"/>
                  </a:cubicBezTo>
                  <a:cubicBezTo>
                    <a:pt x="97" y="192"/>
                    <a:pt x="34" y="292"/>
                    <a:pt x="0" y="422"/>
                  </a:cubicBezTo>
                  <a:cubicBezTo>
                    <a:pt x="67" y="446"/>
                    <a:pt x="128" y="489"/>
                    <a:pt x="182" y="549"/>
                  </a:cubicBezTo>
                  <a:cubicBezTo>
                    <a:pt x="251" y="623"/>
                    <a:pt x="304" y="705"/>
                    <a:pt x="341" y="795"/>
                  </a:cubicBezTo>
                  <a:cubicBezTo>
                    <a:pt x="371" y="866"/>
                    <a:pt x="390" y="942"/>
                    <a:pt x="400" y="1020"/>
                  </a:cubicBezTo>
                  <a:cubicBezTo>
                    <a:pt x="408" y="1020"/>
                    <a:pt x="413" y="1020"/>
                    <a:pt x="420" y="1020"/>
                  </a:cubicBezTo>
                  <a:cubicBezTo>
                    <a:pt x="844" y="1020"/>
                    <a:pt x="866" y="670"/>
                    <a:pt x="866" y="627"/>
                  </a:cubicBezTo>
                  <a:cubicBezTo>
                    <a:pt x="866" y="395"/>
                    <a:pt x="778" y="229"/>
                    <a:pt x="674" y="115"/>
                  </a:cubicBezTo>
                  <a:moveTo>
                    <a:pt x="674" y="115"/>
                  </a:moveTo>
                  <a:lnTo>
                    <a:pt x="674" y="11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1" name="Google Shape;2981;p45"/>
            <p:cNvSpPr/>
            <p:nvPr/>
          </p:nvSpPr>
          <p:spPr>
            <a:xfrm>
              <a:off x="2734389" y="1927425"/>
              <a:ext cx="225041" cy="265060"/>
            </a:xfrm>
            <a:custGeom>
              <a:avLst/>
              <a:gdLst/>
              <a:ahLst/>
              <a:cxnLst/>
              <a:rect l="l" t="t" r="r" b="b"/>
              <a:pathLst>
                <a:path w="866" h="1020" extrusionOk="0">
                  <a:moveTo>
                    <a:pt x="866" y="422"/>
                  </a:moveTo>
                  <a:lnTo>
                    <a:pt x="866" y="422"/>
                  </a:lnTo>
                  <a:cubicBezTo>
                    <a:pt x="834" y="292"/>
                    <a:pt x="769" y="192"/>
                    <a:pt x="698" y="115"/>
                  </a:cubicBezTo>
                  <a:cubicBezTo>
                    <a:pt x="617" y="26"/>
                    <a:pt x="531" y="0"/>
                    <a:pt x="446" y="0"/>
                  </a:cubicBezTo>
                  <a:cubicBezTo>
                    <a:pt x="360" y="0"/>
                    <a:pt x="275" y="26"/>
                    <a:pt x="192" y="115"/>
                  </a:cubicBezTo>
                  <a:cubicBezTo>
                    <a:pt x="88" y="229"/>
                    <a:pt x="0" y="395"/>
                    <a:pt x="0" y="627"/>
                  </a:cubicBezTo>
                  <a:cubicBezTo>
                    <a:pt x="0" y="670"/>
                    <a:pt x="23" y="1020"/>
                    <a:pt x="446" y="1020"/>
                  </a:cubicBezTo>
                  <a:cubicBezTo>
                    <a:pt x="453" y="1020"/>
                    <a:pt x="460" y="1020"/>
                    <a:pt x="466" y="1020"/>
                  </a:cubicBezTo>
                  <a:cubicBezTo>
                    <a:pt x="476" y="942"/>
                    <a:pt x="496" y="866"/>
                    <a:pt x="526" y="795"/>
                  </a:cubicBezTo>
                  <a:cubicBezTo>
                    <a:pt x="563" y="705"/>
                    <a:pt x="616" y="623"/>
                    <a:pt x="684" y="549"/>
                  </a:cubicBezTo>
                  <a:cubicBezTo>
                    <a:pt x="739" y="489"/>
                    <a:pt x="799" y="446"/>
                    <a:pt x="866" y="422"/>
                  </a:cubicBezTo>
                  <a:moveTo>
                    <a:pt x="866" y="422"/>
                  </a:moveTo>
                  <a:lnTo>
                    <a:pt x="866" y="42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grpSp>
        <p:nvGrpSpPr>
          <p:cNvPr id="2982" name="Google Shape;2982;p45"/>
          <p:cNvGrpSpPr/>
          <p:nvPr/>
        </p:nvGrpSpPr>
        <p:grpSpPr>
          <a:xfrm>
            <a:off x="972996" y="1401791"/>
            <a:ext cx="390054" cy="339119"/>
            <a:chOff x="5130307" y="1916771"/>
            <a:chExt cx="390054" cy="339119"/>
          </a:xfrm>
        </p:grpSpPr>
        <p:sp>
          <p:nvSpPr>
            <p:cNvPr id="2983" name="Google Shape;2983;p45"/>
            <p:cNvSpPr/>
            <p:nvPr/>
          </p:nvSpPr>
          <p:spPr>
            <a:xfrm>
              <a:off x="5453834" y="1973681"/>
              <a:ext cx="37940" cy="41058"/>
            </a:xfrm>
            <a:custGeom>
              <a:avLst/>
              <a:gdLst/>
              <a:ahLst/>
              <a:cxnLst/>
              <a:rect l="l" t="t" r="r" b="b"/>
              <a:pathLst>
                <a:path w="146" h="158" extrusionOk="0">
                  <a:moveTo>
                    <a:pt x="146" y="158"/>
                  </a:moveTo>
                  <a:lnTo>
                    <a:pt x="146" y="158"/>
                  </a:lnTo>
                  <a:cubicBezTo>
                    <a:pt x="122" y="89"/>
                    <a:pt x="72" y="32"/>
                    <a:pt x="9" y="0"/>
                  </a:cubicBezTo>
                  <a:cubicBezTo>
                    <a:pt x="12" y="19"/>
                    <a:pt x="14" y="39"/>
                    <a:pt x="14" y="60"/>
                  </a:cubicBezTo>
                  <a:cubicBezTo>
                    <a:pt x="14" y="93"/>
                    <a:pt x="10" y="126"/>
                    <a:pt x="0" y="158"/>
                  </a:cubicBezTo>
                  <a:lnTo>
                    <a:pt x="146" y="158"/>
                  </a:lnTo>
                  <a:moveTo>
                    <a:pt x="146" y="158"/>
                  </a:moveTo>
                  <a:lnTo>
                    <a:pt x="146" y="158"/>
                  </a:lnTo>
                  <a:close/>
                </a:path>
              </a:pathLst>
            </a:custGeom>
            <a:solidFill>
              <a:schemeClr val="lt1"/>
            </a:solidFill>
            <a:ln>
              <a:noFill/>
            </a:ln>
          </p:spPr>
          <p:txBody>
            <a:bodyPr spcFirstLastPara="1" wrap="square" lIns="90000" tIns="11875" rIns="90000" bIns="11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4" name="Google Shape;2984;p45"/>
            <p:cNvSpPr/>
            <p:nvPr/>
          </p:nvSpPr>
          <p:spPr>
            <a:xfrm>
              <a:off x="5338716" y="1916771"/>
              <a:ext cx="95629" cy="97968"/>
            </a:xfrm>
            <a:custGeom>
              <a:avLst/>
              <a:gdLst/>
              <a:ahLst/>
              <a:cxnLst/>
              <a:rect l="l" t="t" r="r" b="b"/>
              <a:pathLst>
                <a:path w="368" h="377" extrusionOk="0">
                  <a:moveTo>
                    <a:pt x="174" y="326"/>
                  </a:moveTo>
                  <a:lnTo>
                    <a:pt x="174" y="326"/>
                  </a:lnTo>
                  <a:cubicBezTo>
                    <a:pt x="174" y="343"/>
                    <a:pt x="173" y="360"/>
                    <a:pt x="170" y="377"/>
                  </a:cubicBezTo>
                  <a:cubicBezTo>
                    <a:pt x="352" y="377"/>
                    <a:pt x="352" y="377"/>
                    <a:pt x="352" y="377"/>
                  </a:cubicBezTo>
                  <a:cubicBezTo>
                    <a:pt x="363" y="346"/>
                    <a:pt x="368" y="313"/>
                    <a:pt x="368" y="279"/>
                  </a:cubicBezTo>
                  <a:cubicBezTo>
                    <a:pt x="368" y="125"/>
                    <a:pt x="243" y="0"/>
                    <a:pt x="89" y="0"/>
                  </a:cubicBezTo>
                  <a:cubicBezTo>
                    <a:pt x="59" y="0"/>
                    <a:pt x="29" y="5"/>
                    <a:pt x="0" y="14"/>
                  </a:cubicBezTo>
                  <a:cubicBezTo>
                    <a:pt x="105" y="79"/>
                    <a:pt x="174" y="195"/>
                    <a:pt x="174" y="326"/>
                  </a:cubicBezTo>
                  <a:moveTo>
                    <a:pt x="174" y="326"/>
                  </a:moveTo>
                  <a:lnTo>
                    <a:pt x="174" y="32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5" name="Google Shape;2985;p45"/>
            <p:cNvSpPr/>
            <p:nvPr/>
          </p:nvSpPr>
          <p:spPr>
            <a:xfrm>
              <a:off x="5158632" y="1971862"/>
              <a:ext cx="39239" cy="42877"/>
            </a:xfrm>
            <a:custGeom>
              <a:avLst/>
              <a:gdLst/>
              <a:ahLst/>
              <a:cxnLst/>
              <a:rect l="l" t="t" r="r" b="b"/>
              <a:pathLst>
                <a:path w="151" h="165" extrusionOk="0">
                  <a:moveTo>
                    <a:pt x="133" y="114"/>
                  </a:moveTo>
                  <a:lnTo>
                    <a:pt x="133" y="114"/>
                  </a:lnTo>
                  <a:cubicBezTo>
                    <a:pt x="133" y="74"/>
                    <a:pt x="139" y="36"/>
                    <a:pt x="151" y="0"/>
                  </a:cubicBezTo>
                  <a:cubicBezTo>
                    <a:pt x="81" y="31"/>
                    <a:pt x="25" y="91"/>
                    <a:pt x="0" y="165"/>
                  </a:cubicBezTo>
                  <a:cubicBezTo>
                    <a:pt x="136" y="165"/>
                    <a:pt x="136" y="165"/>
                    <a:pt x="136" y="165"/>
                  </a:cubicBezTo>
                  <a:cubicBezTo>
                    <a:pt x="134" y="148"/>
                    <a:pt x="133" y="131"/>
                    <a:pt x="133" y="114"/>
                  </a:cubicBezTo>
                  <a:moveTo>
                    <a:pt x="133" y="114"/>
                  </a:moveTo>
                  <a:lnTo>
                    <a:pt x="133" y="114"/>
                  </a:lnTo>
                  <a:close/>
                </a:path>
              </a:pathLst>
            </a:custGeom>
            <a:solidFill>
              <a:schemeClr val="lt1"/>
            </a:solidFill>
            <a:ln>
              <a:noFill/>
            </a:ln>
          </p:spPr>
          <p:txBody>
            <a:bodyPr spcFirstLastPara="1" wrap="square" lIns="90000" tIns="14400" rIns="90000" bIns="144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6" name="Google Shape;2986;p45"/>
            <p:cNvSpPr/>
            <p:nvPr/>
          </p:nvSpPr>
          <p:spPr>
            <a:xfrm>
              <a:off x="5215802" y="1928985"/>
              <a:ext cx="145263" cy="85755"/>
            </a:xfrm>
            <a:custGeom>
              <a:avLst/>
              <a:gdLst/>
              <a:ahLst/>
              <a:cxnLst/>
              <a:rect l="l" t="t" r="r" b="b"/>
              <a:pathLst>
                <a:path w="559" h="330" extrusionOk="0">
                  <a:moveTo>
                    <a:pt x="555" y="330"/>
                  </a:moveTo>
                  <a:lnTo>
                    <a:pt x="555" y="330"/>
                  </a:lnTo>
                  <a:cubicBezTo>
                    <a:pt x="558" y="313"/>
                    <a:pt x="559" y="296"/>
                    <a:pt x="559" y="279"/>
                  </a:cubicBezTo>
                  <a:cubicBezTo>
                    <a:pt x="559" y="124"/>
                    <a:pt x="434" y="0"/>
                    <a:pt x="280" y="0"/>
                  </a:cubicBezTo>
                  <a:cubicBezTo>
                    <a:pt x="125" y="0"/>
                    <a:pt x="0" y="124"/>
                    <a:pt x="0" y="279"/>
                  </a:cubicBezTo>
                  <a:cubicBezTo>
                    <a:pt x="0" y="296"/>
                    <a:pt x="3" y="313"/>
                    <a:pt x="6" y="330"/>
                  </a:cubicBezTo>
                  <a:lnTo>
                    <a:pt x="555" y="330"/>
                  </a:lnTo>
                  <a:moveTo>
                    <a:pt x="555" y="330"/>
                  </a:moveTo>
                  <a:lnTo>
                    <a:pt x="555" y="33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7" name="Google Shape;2987;p45"/>
            <p:cNvSpPr/>
            <p:nvPr/>
          </p:nvSpPr>
          <p:spPr>
            <a:xfrm>
              <a:off x="5130307" y="2037347"/>
              <a:ext cx="390054" cy="97968"/>
            </a:xfrm>
            <a:custGeom>
              <a:avLst/>
              <a:gdLst/>
              <a:ahLst/>
              <a:cxnLst/>
              <a:rect l="l" t="t" r="r" b="b"/>
              <a:pathLst>
                <a:path w="1501" h="377" extrusionOk="0">
                  <a:moveTo>
                    <a:pt x="1457" y="0"/>
                  </a:moveTo>
                  <a:lnTo>
                    <a:pt x="1457" y="0"/>
                  </a:lnTo>
                  <a:cubicBezTo>
                    <a:pt x="44" y="0"/>
                    <a:pt x="44" y="0"/>
                    <a:pt x="44" y="0"/>
                  </a:cubicBezTo>
                  <a:cubicBezTo>
                    <a:pt x="20" y="0"/>
                    <a:pt x="0" y="20"/>
                    <a:pt x="0" y="44"/>
                  </a:cubicBezTo>
                  <a:cubicBezTo>
                    <a:pt x="0" y="377"/>
                    <a:pt x="0" y="377"/>
                    <a:pt x="0" y="377"/>
                  </a:cubicBezTo>
                  <a:cubicBezTo>
                    <a:pt x="1501" y="377"/>
                    <a:pt x="1501" y="377"/>
                    <a:pt x="1501" y="377"/>
                  </a:cubicBezTo>
                  <a:cubicBezTo>
                    <a:pt x="1501" y="44"/>
                    <a:pt x="1501" y="44"/>
                    <a:pt x="1501" y="44"/>
                  </a:cubicBezTo>
                  <a:cubicBezTo>
                    <a:pt x="1501" y="20"/>
                    <a:pt x="1481" y="0"/>
                    <a:pt x="1457" y="0"/>
                  </a:cubicBezTo>
                  <a:moveTo>
                    <a:pt x="232" y="233"/>
                  </a:moveTo>
                  <a:lnTo>
                    <a:pt x="232" y="233"/>
                  </a:lnTo>
                  <a:cubicBezTo>
                    <a:pt x="208" y="233"/>
                    <a:pt x="188" y="213"/>
                    <a:pt x="188" y="189"/>
                  </a:cubicBezTo>
                  <a:cubicBezTo>
                    <a:pt x="188" y="164"/>
                    <a:pt x="208" y="145"/>
                    <a:pt x="232" y="145"/>
                  </a:cubicBezTo>
                  <a:cubicBezTo>
                    <a:pt x="256" y="145"/>
                    <a:pt x="276" y="164"/>
                    <a:pt x="276" y="189"/>
                  </a:cubicBezTo>
                  <a:cubicBezTo>
                    <a:pt x="276" y="213"/>
                    <a:pt x="256" y="233"/>
                    <a:pt x="232" y="233"/>
                  </a:cubicBezTo>
                  <a:moveTo>
                    <a:pt x="1268" y="233"/>
                  </a:moveTo>
                  <a:lnTo>
                    <a:pt x="1268" y="233"/>
                  </a:lnTo>
                  <a:cubicBezTo>
                    <a:pt x="1244" y="233"/>
                    <a:pt x="1224" y="213"/>
                    <a:pt x="1224" y="189"/>
                  </a:cubicBezTo>
                  <a:cubicBezTo>
                    <a:pt x="1224" y="164"/>
                    <a:pt x="1244" y="145"/>
                    <a:pt x="1268" y="145"/>
                  </a:cubicBezTo>
                  <a:cubicBezTo>
                    <a:pt x="1292" y="145"/>
                    <a:pt x="1312" y="164"/>
                    <a:pt x="1312" y="189"/>
                  </a:cubicBezTo>
                  <a:cubicBezTo>
                    <a:pt x="1312" y="213"/>
                    <a:pt x="1292" y="233"/>
                    <a:pt x="1268" y="233"/>
                  </a:cubicBezTo>
                  <a:moveTo>
                    <a:pt x="1268" y="233"/>
                  </a:moveTo>
                  <a:lnTo>
                    <a:pt x="1268" y="233"/>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sp>
          <p:nvSpPr>
            <p:cNvPr id="2988" name="Google Shape;2988;p45"/>
            <p:cNvSpPr/>
            <p:nvPr/>
          </p:nvSpPr>
          <p:spPr>
            <a:xfrm>
              <a:off x="5130307" y="2158182"/>
              <a:ext cx="390054" cy="97708"/>
            </a:xfrm>
            <a:custGeom>
              <a:avLst/>
              <a:gdLst/>
              <a:ahLst/>
              <a:cxnLst/>
              <a:rect l="l" t="t" r="r" b="b"/>
              <a:pathLst>
                <a:path w="1501" h="376" extrusionOk="0">
                  <a:moveTo>
                    <a:pt x="0" y="332"/>
                  </a:moveTo>
                  <a:lnTo>
                    <a:pt x="0" y="332"/>
                  </a:lnTo>
                  <a:cubicBezTo>
                    <a:pt x="0" y="357"/>
                    <a:pt x="20" y="376"/>
                    <a:pt x="44" y="376"/>
                  </a:cubicBezTo>
                  <a:cubicBezTo>
                    <a:pt x="1457" y="376"/>
                    <a:pt x="1457" y="376"/>
                    <a:pt x="1457" y="376"/>
                  </a:cubicBezTo>
                  <a:cubicBezTo>
                    <a:pt x="1481" y="376"/>
                    <a:pt x="1501" y="357"/>
                    <a:pt x="1501" y="332"/>
                  </a:cubicBezTo>
                  <a:cubicBezTo>
                    <a:pt x="1501" y="0"/>
                    <a:pt x="1501" y="0"/>
                    <a:pt x="1501" y="0"/>
                  </a:cubicBezTo>
                  <a:cubicBezTo>
                    <a:pt x="0" y="0"/>
                    <a:pt x="0" y="0"/>
                    <a:pt x="0" y="0"/>
                  </a:cubicBezTo>
                  <a:lnTo>
                    <a:pt x="0" y="332"/>
                  </a:lnTo>
                  <a:moveTo>
                    <a:pt x="1268" y="144"/>
                  </a:moveTo>
                  <a:lnTo>
                    <a:pt x="1268" y="144"/>
                  </a:lnTo>
                  <a:cubicBezTo>
                    <a:pt x="1292" y="144"/>
                    <a:pt x="1312" y="164"/>
                    <a:pt x="1312" y="189"/>
                  </a:cubicBezTo>
                  <a:cubicBezTo>
                    <a:pt x="1312" y="212"/>
                    <a:pt x="1292" y="232"/>
                    <a:pt x="1268" y="232"/>
                  </a:cubicBezTo>
                  <a:cubicBezTo>
                    <a:pt x="1244" y="232"/>
                    <a:pt x="1224" y="212"/>
                    <a:pt x="1224" y="189"/>
                  </a:cubicBezTo>
                  <a:cubicBezTo>
                    <a:pt x="1224" y="164"/>
                    <a:pt x="1244" y="144"/>
                    <a:pt x="1268" y="144"/>
                  </a:cubicBezTo>
                  <a:moveTo>
                    <a:pt x="232" y="144"/>
                  </a:moveTo>
                  <a:lnTo>
                    <a:pt x="232" y="144"/>
                  </a:lnTo>
                  <a:cubicBezTo>
                    <a:pt x="256" y="144"/>
                    <a:pt x="276" y="164"/>
                    <a:pt x="276" y="189"/>
                  </a:cubicBezTo>
                  <a:cubicBezTo>
                    <a:pt x="276" y="212"/>
                    <a:pt x="256" y="232"/>
                    <a:pt x="232" y="232"/>
                  </a:cubicBezTo>
                  <a:cubicBezTo>
                    <a:pt x="208" y="232"/>
                    <a:pt x="188" y="212"/>
                    <a:pt x="188" y="189"/>
                  </a:cubicBezTo>
                  <a:cubicBezTo>
                    <a:pt x="188" y="164"/>
                    <a:pt x="208" y="144"/>
                    <a:pt x="232" y="144"/>
                  </a:cubicBezTo>
                  <a:moveTo>
                    <a:pt x="232" y="144"/>
                  </a:moveTo>
                  <a:lnTo>
                    <a:pt x="232" y="14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7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2"/>
        <p:cNvGrpSpPr/>
        <p:nvPr/>
      </p:nvGrpSpPr>
      <p:grpSpPr>
        <a:xfrm>
          <a:off x="0" y="0"/>
          <a:ext cx="0" cy="0"/>
          <a:chOff x="0" y="0"/>
          <a:chExt cx="0" cy="0"/>
        </a:xfrm>
      </p:grpSpPr>
      <p:sp>
        <p:nvSpPr>
          <p:cNvPr id="2993" name="Google Shape;2993;p46"/>
          <p:cNvSpPr txBox="1">
            <a:spLocks noGrp="1"/>
          </p:cNvSpPr>
          <p:nvPr>
            <p:ph type="title"/>
          </p:nvPr>
        </p:nvSpPr>
        <p:spPr>
          <a:xfrm>
            <a:off x="2362650" y="2111825"/>
            <a:ext cx="4418700" cy="985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کلمات درخشان</a:t>
            </a:r>
            <a:endParaRPr dirty="0">
              <a:cs typeface="B Nazanin" panose="00000400000000000000" pitchFamily="2" charset="-78"/>
            </a:endParaRPr>
          </a:p>
        </p:txBody>
      </p:sp>
      <p:grpSp>
        <p:nvGrpSpPr>
          <p:cNvPr id="2994" name="Google Shape;2994;p46"/>
          <p:cNvGrpSpPr/>
          <p:nvPr/>
        </p:nvGrpSpPr>
        <p:grpSpPr>
          <a:xfrm>
            <a:off x="2366173" y="958734"/>
            <a:ext cx="4411674" cy="812248"/>
            <a:chOff x="2757810" y="958734"/>
            <a:chExt cx="4411674" cy="812248"/>
          </a:xfrm>
        </p:grpSpPr>
        <p:grpSp>
          <p:nvGrpSpPr>
            <p:cNvPr id="2995" name="Google Shape;2995;p46"/>
            <p:cNvGrpSpPr/>
            <p:nvPr/>
          </p:nvGrpSpPr>
          <p:grpSpPr>
            <a:xfrm>
              <a:off x="3930785" y="1682985"/>
              <a:ext cx="101899" cy="78740"/>
              <a:chOff x="-900303" y="4211560"/>
              <a:chExt cx="101899" cy="78740"/>
            </a:xfrm>
          </p:grpSpPr>
          <p:sp>
            <p:nvSpPr>
              <p:cNvPr id="2996" name="Google Shape;2996;p46"/>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997" name="Google Shape;2997;p46"/>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998" name="Google Shape;2998;p46"/>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999" name="Google Shape;2999;p46"/>
            <p:cNvGrpSpPr/>
            <p:nvPr/>
          </p:nvGrpSpPr>
          <p:grpSpPr>
            <a:xfrm>
              <a:off x="4936718" y="1637880"/>
              <a:ext cx="50950" cy="69477"/>
              <a:chOff x="-400070" y="4702530"/>
              <a:chExt cx="50950" cy="69477"/>
            </a:xfrm>
          </p:grpSpPr>
          <p:sp>
            <p:nvSpPr>
              <p:cNvPr id="3000" name="Google Shape;3000;p46"/>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01" name="Google Shape;3001;p46"/>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02" name="Google Shape;3002;p46"/>
            <p:cNvGrpSpPr/>
            <p:nvPr/>
          </p:nvGrpSpPr>
          <p:grpSpPr>
            <a:xfrm>
              <a:off x="6048602" y="1065268"/>
              <a:ext cx="115795" cy="69477"/>
              <a:chOff x="-1400536" y="4600630"/>
              <a:chExt cx="115795" cy="69477"/>
            </a:xfrm>
          </p:grpSpPr>
          <p:sp>
            <p:nvSpPr>
              <p:cNvPr id="3003" name="Google Shape;3003;p46"/>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04" name="Google Shape;3004;p46"/>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05" name="Google Shape;3005;p46"/>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06" name="Google Shape;3006;p46"/>
            <p:cNvGrpSpPr/>
            <p:nvPr/>
          </p:nvGrpSpPr>
          <p:grpSpPr>
            <a:xfrm>
              <a:off x="2757810" y="1637863"/>
              <a:ext cx="115795" cy="69477"/>
              <a:chOff x="-1326427" y="5151813"/>
              <a:chExt cx="115795" cy="69477"/>
            </a:xfrm>
          </p:grpSpPr>
          <p:sp>
            <p:nvSpPr>
              <p:cNvPr id="3007" name="Google Shape;3007;p46"/>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08" name="Google Shape;3008;p46"/>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09" name="Google Shape;3009;p46"/>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10" name="Google Shape;3010;p46"/>
            <p:cNvGrpSpPr/>
            <p:nvPr/>
          </p:nvGrpSpPr>
          <p:grpSpPr>
            <a:xfrm>
              <a:off x="5524711" y="1545228"/>
              <a:ext cx="101899" cy="101899"/>
              <a:chOff x="81636" y="4369041"/>
              <a:chExt cx="101899" cy="101899"/>
            </a:xfrm>
          </p:grpSpPr>
          <p:sp>
            <p:nvSpPr>
              <p:cNvPr id="3011" name="Google Shape;3011;p46"/>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12" name="Google Shape;3012;p46"/>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13" name="Google Shape;3013;p46"/>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14" name="Google Shape;3014;p46"/>
            <p:cNvGrpSpPr/>
            <p:nvPr/>
          </p:nvGrpSpPr>
          <p:grpSpPr>
            <a:xfrm>
              <a:off x="6293836" y="1673715"/>
              <a:ext cx="55581" cy="97268"/>
              <a:chOff x="294699" y="4572840"/>
              <a:chExt cx="55581" cy="97268"/>
            </a:xfrm>
          </p:grpSpPr>
          <p:sp>
            <p:nvSpPr>
              <p:cNvPr id="3015" name="Google Shape;3015;p46"/>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16" name="Google Shape;3016;p46"/>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17" name="Google Shape;3017;p46"/>
            <p:cNvGrpSpPr/>
            <p:nvPr/>
          </p:nvGrpSpPr>
          <p:grpSpPr>
            <a:xfrm>
              <a:off x="3296292" y="1486327"/>
              <a:ext cx="106531" cy="111163"/>
              <a:chOff x="-571446" y="5434352"/>
              <a:chExt cx="106531" cy="111163"/>
            </a:xfrm>
          </p:grpSpPr>
          <p:sp>
            <p:nvSpPr>
              <p:cNvPr id="3018" name="Google Shape;3018;p46"/>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19" name="Google Shape;3019;p46"/>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20" name="Google Shape;3020;p46"/>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21" name="Google Shape;3021;p46"/>
            <p:cNvGrpSpPr/>
            <p:nvPr/>
          </p:nvGrpSpPr>
          <p:grpSpPr>
            <a:xfrm>
              <a:off x="4235344" y="1327546"/>
              <a:ext cx="60213" cy="83372"/>
              <a:chOff x="-877144" y="4790534"/>
              <a:chExt cx="60213" cy="83372"/>
            </a:xfrm>
          </p:grpSpPr>
          <p:sp>
            <p:nvSpPr>
              <p:cNvPr id="3022" name="Google Shape;3022;p46"/>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23" name="Google Shape;3023;p46"/>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24" name="Google Shape;3024;p46"/>
            <p:cNvGrpSpPr/>
            <p:nvPr/>
          </p:nvGrpSpPr>
          <p:grpSpPr>
            <a:xfrm>
              <a:off x="6586511" y="1332173"/>
              <a:ext cx="115795" cy="74109"/>
              <a:chOff x="618924" y="4160610"/>
              <a:chExt cx="115795" cy="74109"/>
            </a:xfrm>
          </p:grpSpPr>
          <p:sp>
            <p:nvSpPr>
              <p:cNvPr id="3025" name="Google Shape;3025;p46"/>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26" name="Google Shape;3026;p46"/>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27" name="Google Shape;3027;p46"/>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28" name="Google Shape;3028;p46"/>
            <p:cNvGrpSpPr/>
            <p:nvPr/>
          </p:nvGrpSpPr>
          <p:grpSpPr>
            <a:xfrm>
              <a:off x="7113903" y="1417855"/>
              <a:ext cx="55581" cy="83372"/>
              <a:chOff x="1568440" y="4924855"/>
              <a:chExt cx="55581" cy="83372"/>
            </a:xfrm>
          </p:grpSpPr>
          <p:sp>
            <p:nvSpPr>
              <p:cNvPr id="3029" name="Google Shape;3029;p46"/>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30" name="Google Shape;3030;p46"/>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31" name="Google Shape;3031;p46"/>
            <p:cNvGrpSpPr/>
            <p:nvPr/>
          </p:nvGrpSpPr>
          <p:grpSpPr>
            <a:xfrm>
              <a:off x="4987673" y="958734"/>
              <a:ext cx="69477" cy="106531"/>
              <a:chOff x="-1437590" y="4151347"/>
              <a:chExt cx="69477" cy="106531"/>
            </a:xfrm>
          </p:grpSpPr>
          <p:sp>
            <p:nvSpPr>
              <p:cNvPr id="3032" name="Google Shape;3032;p46"/>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33" name="Google Shape;3033;p46"/>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3034" name="Google Shape;3034;p46"/>
          <p:cNvGrpSpPr/>
          <p:nvPr/>
        </p:nvGrpSpPr>
        <p:grpSpPr>
          <a:xfrm>
            <a:off x="7528420" y="3819793"/>
            <a:ext cx="629286" cy="772793"/>
            <a:chOff x="1322800" y="5127200"/>
            <a:chExt cx="2361300" cy="2898700"/>
          </a:xfrm>
        </p:grpSpPr>
        <p:sp>
          <p:nvSpPr>
            <p:cNvPr id="3035" name="Google Shape;3035;p46"/>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036" name="Google Shape;3036;p46"/>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037" name="Google Shape;3037;p46"/>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038" name="Google Shape;3038;p46"/>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039" name="Google Shape;3039;p46"/>
          <p:cNvGrpSpPr/>
          <p:nvPr/>
        </p:nvGrpSpPr>
        <p:grpSpPr>
          <a:xfrm>
            <a:off x="2366160" y="3534334"/>
            <a:ext cx="4411674" cy="812248"/>
            <a:chOff x="2757810" y="958734"/>
            <a:chExt cx="4411674" cy="812248"/>
          </a:xfrm>
        </p:grpSpPr>
        <p:grpSp>
          <p:nvGrpSpPr>
            <p:cNvPr id="3040" name="Google Shape;3040;p46"/>
            <p:cNvGrpSpPr/>
            <p:nvPr/>
          </p:nvGrpSpPr>
          <p:grpSpPr>
            <a:xfrm>
              <a:off x="3930785" y="1682985"/>
              <a:ext cx="101899" cy="78740"/>
              <a:chOff x="-900303" y="4211560"/>
              <a:chExt cx="101899" cy="78740"/>
            </a:xfrm>
          </p:grpSpPr>
          <p:sp>
            <p:nvSpPr>
              <p:cNvPr id="3041" name="Google Shape;3041;p46"/>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42" name="Google Shape;3042;p46"/>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43" name="Google Shape;3043;p46"/>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44" name="Google Shape;3044;p46"/>
            <p:cNvGrpSpPr/>
            <p:nvPr/>
          </p:nvGrpSpPr>
          <p:grpSpPr>
            <a:xfrm>
              <a:off x="4936718" y="1637880"/>
              <a:ext cx="50950" cy="69477"/>
              <a:chOff x="-400070" y="4702530"/>
              <a:chExt cx="50950" cy="69477"/>
            </a:xfrm>
          </p:grpSpPr>
          <p:sp>
            <p:nvSpPr>
              <p:cNvPr id="3045" name="Google Shape;3045;p46"/>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46" name="Google Shape;3046;p46"/>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47" name="Google Shape;3047;p46"/>
            <p:cNvGrpSpPr/>
            <p:nvPr/>
          </p:nvGrpSpPr>
          <p:grpSpPr>
            <a:xfrm>
              <a:off x="6048602" y="1065268"/>
              <a:ext cx="115795" cy="69477"/>
              <a:chOff x="-1400536" y="4600630"/>
              <a:chExt cx="115795" cy="69477"/>
            </a:xfrm>
          </p:grpSpPr>
          <p:sp>
            <p:nvSpPr>
              <p:cNvPr id="3048" name="Google Shape;3048;p46"/>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49" name="Google Shape;3049;p46"/>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50" name="Google Shape;3050;p46"/>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51" name="Google Shape;3051;p46"/>
            <p:cNvGrpSpPr/>
            <p:nvPr/>
          </p:nvGrpSpPr>
          <p:grpSpPr>
            <a:xfrm>
              <a:off x="2757810" y="1637863"/>
              <a:ext cx="115795" cy="69477"/>
              <a:chOff x="-1326427" y="5151813"/>
              <a:chExt cx="115795" cy="69477"/>
            </a:xfrm>
          </p:grpSpPr>
          <p:sp>
            <p:nvSpPr>
              <p:cNvPr id="3052" name="Google Shape;3052;p46"/>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53" name="Google Shape;3053;p46"/>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54" name="Google Shape;3054;p46"/>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55" name="Google Shape;3055;p46"/>
            <p:cNvGrpSpPr/>
            <p:nvPr/>
          </p:nvGrpSpPr>
          <p:grpSpPr>
            <a:xfrm>
              <a:off x="5524711" y="1545228"/>
              <a:ext cx="101899" cy="101899"/>
              <a:chOff x="81636" y="4369041"/>
              <a:chExt cx="101899" cy="101899"/>
            </a:xfrm>
          </p:grpSpPr>
          <p:sp>
            <p:nvSpPr>
              <p:cNvPr id="3056" name="Google Shape;3056;p46"/>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57" name="Google Shape;3057;p46"/>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58" name="Google Shape;3058;p46"/>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59" name="Google Shape;3059;p46"/>
            <p:cNvGrpSpPr/>
            <p:nvPr/>
          </p:nvGrpSpPr>
          <p:grpSpPr>
            <a:xfrm>
              <a:off x="6293836" y="1673715"/>
              <a:ext cx="55581" cy="97268"/>
              <a:chOff x="294699" y="4572840"/>
              <a:chExt cx="55581" cy="97268"/>
            </a:xfrm>
          </p:grpSpPr>
          <p:sp>
            <p:nvSpPr>
              <p:cNvPr id="3060" name="Google Shape;3060;p46"/>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61" name="Google Shape;3061;p46"/>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62" name="Google Shape;3062;p46"/>
            <p:cNvGrpSpPr/>
            <p:nvPr/>
          </p:nvGrpSpPr>
          <p:grpSpPr>
            <a:xfrm>
              <a:off x="3296292" y="1486327"/>
              <a:ext cx="106531" cy="111163"/>
              <a:chOff x="-571446" y="5434352"/>
              <a:chExt cx="106531" cy="111163"/>
            </a:xfrm>
          </p:grpSpPr>
          <p:sp>
            <p:nvSpPr>
              <p:cNvPr id="3063" name="Google Shape;3063;p46"/>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64" name="Google Shape;3064;p46"/>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65" name="Google Shape;3065;p46"/>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66" name="Google Shape;3066;p46"/>
            <p:cNvGrpSpPr/>
            <p:nvPr/>
          </p:nvGrpSpPr>
          <p:grpSpPr>
            <a:xfrm>
              <a:off x="4235344" y="1327546"/>
              <a:ext cx="60213" cy="83372"/>
              <a:chOff x="-877144" y="4790534"/>
              <a:chExt cx="60213" cy="83372"/>
            </a:xfrm>
          </p:grpSpPr>
          <p:sp>
            <p:nvSpPr>
              <p:cNvPr id="3067" name="Google Shape;3067;p46"/>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68" name="Google Shape;3068;p46"/>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69" name="Google Shape;3069;p46"/>
            <p:cNvGrpSpPr/>
            <p:nvPr/>
          </p:nvGrpSpPr>
          <p:grpSpPr>
            <a:xfrm>
              <a:off x="6586511" y="1332173"/>
              <a:ext cx="115795" cy="74109"/>
              <a:chOff x="618924" y="4160610"/>
              <a:chExt cx="115795" cy="74109"/>
            </a:xfrm>
          </p:grpSpPr>
          <p:sp>
            <p:nvSpPr>
              <p:cNvPr id="3070" name="Google Shape;3070;p46"/>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71" name="Google Shape;3071;p46"/>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72" name="Google Shape;3072;p46"/>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73" name="Google Shape;3073;p46"/>
            <p:cNvGrpSpPr/>
            <p:nvPr/>
          </p:nvGrpSpPr>
          <p:grpSpPr>
            <a:xfrm>
              <a:off x="7113903" y="1417855"/>
              <a:ext cx="55581" cy="83372"/>
              <a:chOff x="1568440" y="4924855"/>
              <a:chExt cx="55581" cy="83372"/>
            </a:xfrm>
          </p:grpSpPr>
          <p:sp>
            <p:nvSpPr>
              <p:cNvPr id="3074" name="Google Shape;3074;p46"/>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75" name="Google Shape;3075;p46"/>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76" name="Google Shape;3076;p46"/>
            <p:cNvGrpSpPr/>
            <p:nvPr/>
          </p:nvGrpSpPr>
          <p:grpSpPr>
            <a:xfrm>
              <a:off x="4987673" y="958734"/>
              <a:ext cx="69477" cy="106531"/>
              <a:chOff x="-1437590" y="4151347"/>
              <a:chExt cx="69477" cy="106531"/>
            </a:xfrm>
          </p:grpSpPr>
          <p:sp>
            <p:nvSpPr>
              <p:cNvPr id="3077" name="Google Shape;3077;p46"/>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78" name="Google Shape;3078;p46"/>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2"/>
        <p:cNvGrpSpPr/>
        <p:nvPr/>
      </p:nvGrpSpPr>
      <p:grpSpPr>
        <a:xfrm>
          <a:off x="0" y="0"/>
          <a:ext cx="0" cy="0"/>
          <a:chOff x="0" y="0"/>
          <a:chExt cx="0" cy="0"/>
        </a:xfrm>
      </p:grpSpPr>
      <p:sp>
        <p:nvSpPr>
          <p:cNvPr id="3083" name="Google Shape;3083;p47"/>
          <p:cNvSpPr txBox="1">
            <a:spLocks noGrp="1"/>
          </p:cNvSpPr>
          <p:nvPr>
            <p:ph type="subTitle" idx="1"/>
          </p:nvPr>
        </p:nvSpPr>
        <p:spPr>
          <a:xfrm>
            <a:off x="2917175" y="1308275"/>
            <a:ext cx="4974300" cy="1821600"/>
          </a:xfrm>
          <a:prstGeom prst="rect">
            <a:avLst/>
          </a:prstGeom>
        </p:spPr>
        <p:txBody>
          <a:bodyPr spcFirstLastPara="1" wrap="square" lIns="91425" tIns="91425" rIns="91425" bIns="91425" anchor="b"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"این یک نقل قول است، کلماتی پر از حکمت که توسط شخصی مهم گفته شده است که می تواند الهام بخش خواننده باشد."</a:t>
            </a:r>
            <a:endParaRPr dirty="0">
              <a:cs typeface="B Nazanin" panose="00000400000000000000" pitchFamily="2" charset="-78"/>
            </a:endParaRPr>
          </a:p>
        </p:txBody>
      </p:sp>
      <p:sp>
        <p:nvSpPr>
          <p:cNvPr id="3084" name="Google Shape;3084;p47"/>
          <p:cNvSpPr txBox="1">
            <a:spLocks noGrp="1"/>
          </p:cNvSpPr>
          <p:nvPr>
            <p:ph type="title"/>
          </p:nvPr>
        </p:nvSpPr>
        <p:spPr>
          <a:xfrm>
            <a:off x="2917175" y="3355100"/>
            <a:ext cx="4974300" cy="365700"/>
          </a:xfrm>
          <a:prstGeom prst="rect">
            <a:avLst/>
          </a:prstGeom>
        </p:spPr>
        <p:txBody>
          <a:bodyPr spcFirstLastPara="1" wrap="square" lIns="91425" tIns="91425" rIns="91425" bIns="91425" anchor="t"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-یکی معروف</a:t>
            </a:r>
            <a:endParaRPr dirty="0">
              <a:cs typeface="B Nazanin" panose="00000400000000000000" pitchFamily="2" charset="-78"/>
            </a:endParaRPr>
          </a:p>
        </p:txBody>
      </p:sp>
      <p:sp>
        <p:nvSpPr>
          <p:cNvPr id="3085" name="Google Shape;3085;p47"/>
          <p:cNvSpPr/>
          <p:nvPr/>
        </p:nvSpPr>
        <p:spPr>
          <a:xfrm rot="-5400000">
            <a:off x="-1452036" y="1391488"/>
            <a:ext cx="5702599" cy="2290527"/>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a:lnSpc>
                <a:spcPct val="150000"/>
              </a:lnSpc>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3086" name="Google Shape;3086;p47"/>
          <p:cNvGrpSpPr/>
          <p:nvPr/>
        </p:nvGrpSpPr>
        <p:grpSpPr>
          <a:xfrm>
            <a:off x="1014232" y="1085839"/>
            <a:ext cx="1134674" cy="542377"/>
            <a:chOff x="3509232" y="148002"/>
            <a:chExt cx="1134674" cy="542377"/>
          </a:xfrm>
        </p:grpSpPr>
        <p:grpSp>
          <p:nvGrpSpPr>
            <p:cNvPr id="3087" name="Google Shape;3087;p47"/>
            <p:cNvGrpSpPr/>
            <p:nvPr/>
          </p:nvGrpSpPr>
          <p:grpSpPr>
            <a:xfrm>
              <a:off x="4051979" y="148002"/>
              <a:ext cx="591926" cy="542177"/>
              <a:chOff x="4189192" y="4133502"/>
              <a:chExt cx="591926" cy="542177"/>
            </a:xfrm>
          </p:grpSpPr>
          <p:sp>
            <p:nvSpPr>
              <p:cNvPr id="3088" name="Google Shape;3088;p47"/>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89" name="Google Shape;3089;p47"/>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0" name="Google Shape;3090;p47"/>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1" name="Google Shape;3091;p47"/>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2" name="Google Shape;3092;p47"/>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3" name="Google Shape;3093;p47"/>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094" name="Google Shape;3094;p47"/>
            <p:cNvGrpSpPr/>
            <p:nvPr/>
          </p:nvGrpSpPr>
          <p:grpSpPr>
            <a:xfrm flipH="1">
              <a:off x="3509232" y="160116"/>
              <a:ext cx="418964" cy="530262"/>
              <a:chOff x="1091485" y="3609090"/>
              <a:chExt cx="542700" cy="686868"/>
            </a:xfrm>
          </p:grpSpPr>
          <p:sp>
            <p:nvSpPr>
              <p:cNvPr id="3095" name="Google Shape;3095;p47"/>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6" name="Google Shape;3096;p47"/>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7" name="Google Shape;3097;p47"/>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8" name="Google Shape;3098;p47"/>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099" name="Google Shape;3099;p47"/>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00" name="Google Shape;3100;p47"/>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04"/>
        <p:cNvGrpSpPr/>
        <p:nvPr/>
      </p:nvGrpSpPr>
      <p:grpSpPr>
        <a:xfrm>
          <a:off x="0" y="0"/>
          <a:ext cx="0" cy="0"/>
          <a:chOff x="0" y="0"/>
          <a:chExt cx="0" cy="0"/>
        </a:xfrm>
      </p:grpSpPr>
      <p:pic>
        <p:nvPicPr>
          <p:cNvPr id="3105" name="Google Shape;3105;p48"/>
          <p:cNvPicPr preferRelativeResize="0">
            <a:picLocks noGrp="1"/>
          </p:cNvPicPr>
          <p:nvPr>
            <p:ph type="pic" idx="2"/>
          </p:nvPr>
        </p:nvPicPr>
        <p:blipFill rotWithShape="1">
          <a:blip r:embed="rId3">
            <a:alphaModFix/>
          </a:blip>
          <a:srcRect t="7862" b="7870"/>
          <a:stretch/>
        </p:blipFill>
        <p:spPr>
          <a:xfrm>
            <a:off x="0" y="0"/>
            <a:ext cx="9144000" cy="5143501"/>
          </a:xfrm>
          <a:prstGeom prst="rect">
            <a:avLst/>
          </a:prstGeom>
        </p:spPr>
      </p:pic>
      <p:sp>
        <p:nvSpPr>
          <p:cNvPr id="3106" name="Google Shape;3106;p48"/>
          <p:cNvSpPr txBox="1">
            <a:spLocks noGrp="1"/>
          </p:cNvSpPr>
          <p:nvPr>
            <p:ph type="title"/>
          </p:nvPr>
        </p:nvSpPr>
        <p:spPr>
          <a:xfrm>
            <a:off x="713225" y="3593875"/>
            <a:ext cx="3226800" cy="975000"/>
          </a:xfrm>
          <a:prstGeom prst="rect">
            <a:avLst/>
          </a:prstGeom>
        </p:spPr>
        <p:txBody>
          <a:bodyPr spcFirstLastPara="1" wrap="square" lIns="91425" tIns="91425" rIns="91425" bIns="91425" anchor="ctr" anchorCtr="0">
            <a:noAutofit/>
          </a:bodyPr>
          <a:lstStyle/>
          <a:p>
            <a:pPr marL="0" lvl="0" indent="0" algn="ctr">
              <a:spcBef>
                <a:spcPts val="0"/>
              </a:spcBef>
              <a:spcAft>
                <a:spcPts val="0"/>
              </a:spcAft>
              <a:buNone/>
            </a:pPr>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
        <p:nvSpPr>
          <p:cNvPr id="3107" name="Google Shape;3107;p48"/>
          <p:cNvSpPr/>
          <p:nvPr/>
        </p:nvSpPr>
        <p:spPr>
          <a:xfrm rot="10800000">
            <a:off x="-570322" y="-398867"/>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3108" name="Google Shape;3108;p48"/>
          <p:cNvGrpSpPr/>
          <p:nvPr/>
        </p:nvGrpSpPr>
        <p:grpSpPr>
          <a:xfrm>
            <a:off x="544832" y="29114"/>
            <a:ext cx="1134674" cy="542377"/>
            <a:chOff x="3509232" y="148002"/>
            <a:chExt cx="1134674" cy="542377"/>
          </a:xfrm>
        </p:grpSpPr>
        <p:grpSp>
          <p:nvGrpSpPr>
            <p:cNvPr id="3109" name="Google Shape;3109;p48"/>
            <p:cNvGrpSpPr/>
            <p:nvPr/>
          </p:nvGrpSpPr>
          <p:grpSpPr>
            <a:xfrm>
              <a:off x="4051979" y="148002"/>
              <a:ext cx="591926" cy="542177"/>
              <a:chOff x="4189192" y="4133502"/>
              <a:chExt cx="591926" cy="542177"/>
            </a:xfrm>
          </p:grpSpPr>
          <p:sp>
            <p:nvSpPr>
              <p:cNvPr id="3110" name="Google Shape;3110;p48"/>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1" name="Google Shape;3111;p48"/>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2" name="Google Shape;3112;p48"/>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3" name="Google Shape;3113;p48"/>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4" name="Google Shape;3114;p48"/>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5" name="Google Shape;3115;p48"/>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116" name="Google Shape;3116;p48"/>
            <p:cNvGrpSpPr/>
            <p:nvPr/>
          </p:nvGrpSpPr>
          <p:grpSpPr>
            <a:xfrm flipH="1">
              <a:off x="3509232" y="160116"/>
              <a:ext cx="418964" cy="530262"/>
              <a:chOff x="1091485" y="3609090"/>
              <a:chExt cx="542700" cy="686868"/>
            </a:xfrm>
          </p:grpSpPr>
          <p:sp>
            <p:nvSpPr>
              <p:cNvPr id="3117" name="Google Shape;3117;p4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8" name="Google Shape;3118;p48"/>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19" name="Google Shape;3119;p4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20" name="Google Shape;3120;p4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21" name="Google Shape;3121;p4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22" name="Google Shape;3122;p48"/>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3123" name="Google Shape;3123;p48"/>
          <p:cNvGrpSpPr/>
          <p:nvPr/>
        </p:nvGrpSpPr>
        <p:grpSpPr>
          <a:xfrm>
            <a:off x="7544717" y="3593883"/>
            <a:ext cx="1499763" cy="1499425"/>
            <a:chOff x="7149762" y="3231951"/>
            <a:chExt cx="1864449" cy="1864029"/>
          </a:xfrm>
        </p:grpSpPr>
        <p:grpSp>
          <p:nvGrpSpPr>
            <p:cNvPr id="3124" name="Google Shape;3124;p48"/>
            <p:cNvGrpSpPr/>
            <p:nvPr/>
          </p:nvGrpSpPr>
          <p:grpSpPr>
            <a:xfrm>
              <a:off x="7149762" y="3522476"/>
              <a:ext cx="782299" cy="960629"/>
              <a:chOff x="1322800" y="5127200"/>
              <a:chExt cx="2361300" cy="2898700"/>
            </a:xfrm>
          </p:grpSpPr>
          <p:sp>
            <p:nvSpPr>
              <p:cNvPr id="3125" name="Google Shape;3125;p4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26" name="Google Shape;3126;p4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27" name="Google Shape;3127;p4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28" name="Google Shape;3128;p4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grpSp>
        <p:grpSp>
          <p:nvGrpSpPr>
            <p:cNvPr id="3129" name="Google Shape;3129;p48"/>
            <p:cNvGrpSpPr/>
            <p:nvPr/>
          </p:nvGrpSpPr>
          <p:grpSpPr>
            <a:xfrm>
              <a:off x="7573087" y="4022901"/>
              <a:ext cx="782299" cy="960629"/>
              <a:chOff x="1322800" y="5127200"/>
              <a:chExt cx="2361300" cy="2898700"/>
            </a:xfrm>
          </p:grpSpPr>
          <p:sp>
            <p:nvSpPr>
              <p:cNvPr id="3130" name="Google Shape;3130;p4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1" name="Google Shape;3131;p4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2" name="Google Shape;3132;p4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3" name="Google Shape;3133;p4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grpSp>
        <p:grpSp>
          <p:nvGrpSpPr>
            <p:cNvPr id="3134" name="Google Shape;3134;p48"/>
            <p:cNvGrpSpPr/>
            <p:nvPr/>
          </p:nvGrpSpPr>
          <p:grpSpPr>
            <a:xfrm>
              <a:off x="8039587" y="3231951"/>
              <a:ext cx="782299" cy="960629"/>
              <a:chOff x="1322800" y="5127200"/>
              <a:chExt cx="2361300" cy="2898700"/>
            </a:xfrm>
          </p:grpSpPr>
          <p:sp>
            <p:nvSpPr>
              <p:cNvPr id="3135" name="Google Shape;3135;p4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6" name="Google Shape;3136;p4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7" name="Google Shape;3137;p4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38" name="Google Shape;3138;p4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grpSp>
        <p:grpSp>
          <p:nvGrpSpPr>
            <p:cNvPr id="3139" name="Google Shape;3139;p48"/>
            <p:cNvGrpSpPr/>
            <p:nvPr/>
          </p:nvGrpSpPr>
          <p:grpSpPr>
            <a:xfrm>
              <a:off x="8231912" y="4135351"/>
              <a:ext cx="782299" cy="960629"/>
              <a:chOff x="1322800" y="5127200"/>
              <a:chExt cx="2361300" cy="2898700"/>
            </a:xfrm>
          </p:grpSpPr>
          <p:sp>
            <p:nvSpPr>
              <p:cNvPr id="3140" name="Google Shape;3140;p48"/>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41" name="Google Shape;3141;p48"/>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42" name="Google Shape;3142;p48"/>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sp>
            <p:nvSpPr>
              <p:cNvPr id="3143" name="Google Shape;3143;p48"/>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Inter"/>
                  <a:ea typeface="Inter"/>
                  <a:cs typeface="B Nazanin" panose="00000400000000000000" pitchFamily="2" charset="-78"/>
                  <a:sym typeface="Inte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47"/>
        <p:cNvGrpSpPr/>
        <p:nvPr/>
      </p:nvGrpSpPr>
      <p:grpSpPr>
        <a:xfrm>
          <a:off x="0" y="0"/>
          <a:ext cx="0" cy="0"/>
          <a:chOff x="0" y="0"/>
          <a:chExt cx="0" cy="0"/>
        </a:xfrm>
      </p:grpSpPr>
      <p:pic>
        <p:nvPicPr>
          <p:cNvPr id="3148" name="Google Shape;3148;p49"/>
          <p:cNvPicPr preferRelativeResize="0">
            <a:picLocks noGrp="1"/>
          </p:cNvPicPr>
          <p:nvPr>
            <p:ph type="pic" idx="2"/>
          </p:nvPr>
        </p:nvPicPr>
        <p:blipFill rotWithShape="1">
          <a:blip r:embed="rId3">
            <a:alphaModFix/>
          </a:blip>
          <a:srcRect l="24744" r="16840"/>
          <a:stretch/>
        </p:blipFill>
        <p:spPr>
          <a:xfrm>
            <a:off x="4642750" y="0"/>
            <a:ext cx="4501200" cy="5143500"/>
          </a:xfrm>
          <a:prstGeom prst="rect">
            <a:avLst/>
          </a:prstGeom>
        </p:spPr>
      </p:pic>
      <p:sp>
        <p:nvSpPr>
          <p:cNvPr id="3149" name="Google Shape;3149;p49"/>
          <p:cNvSpPr txBox="1">
            <a:spLocks noGrp="1"/>
          </p:cNvSpPr>
          <p:nvPr>
            <p:ph type="title"/>
          </p:nvPr>
        </p:nvSpPr>
        <p:spPr>
          <a:xfrm>
            <a:off x="704850" y="1482976"/>
            <a:ext cx="3342300" cy="970200"/>
          </a:xfrm>
          <a:prstGeom prst="rect">
            <a:avLst/>
          </a:prstGeom>
        </p:spPr>
        <p:txBody>
          <a:bodyPr spcFirstLastPara="1" wrap="square" lIns="91425" tIns="91425" rIns="91425" bIns="91425" anchor="b"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درک تصاویر راحت تر است</a:t>
            </a:r>
            <a:endParaRPr dirty="0">
              <a:cs typeface="B Nazanin" panose="00000400000000000000" pitchFamily="2" charset="-78"/>
            </a:endParaRPr>
          </a:p>
        </p:txBody>
      </p:sp>
      <p:sp>
        <p:nvSpPr>
          <p:cNvPr id="3150" name="Google Shape;3150;p49"/>
          <p:cNvSpPr txBox="1">
            <a:spLocks noGrp="1"/>
          </p:cNvSpPr>
          <p:nvPr>
            <p:ph type="subTitle" idx="1"/>
          </p:nvPr>
        </p:nvSpPr>
        <p:spPr>
          <a:xfrm>
            <a:off x="1048650" y="2690324"/>
            <a:ext cx="2998500" cy="970200"/>
          </a:xfrm>
          <a:prstGeom prst="rect">
            <a:avLst/>
          </a:prstGeom>
        </p:spPr>
        <p:txBody>
          <a:bodyPr spcFirstLastPara="1" wrap="square" lIns="91425" tIns="91425" rIns="91425" bIns="91425" anchor="t"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تصاویر حجم زیادی از داده را نشان می دهند، بنابراین به یاد داشته باشید: به جای متن طولانی از یک تصویر استفاده کنید</a:t>
            </a:r>
            <a:endParaRPr dirty="0">
              <a:cs typeface="B Nazanin" panose="00000400000000000000" pitchFamily="2" charset="-78"/>
            </a:endParaRPr>
          </a:p>
        </p:txBody>
      </p:sp>
      <p:sp>
        <p:nvSpPr>
          <p:cNvPr id="3151" name="Google Shape;3151;p49"/>
          <p:cNvSpPr/>
          <p:nvPr/>
        </p:nvSpPr>
        <p:spPr>
          <a:xfrm rot="-5400000">
            <a:off x="8574241" y="2597483"/>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a:lnSpc>
                <a:spcPct val="150000"/>
              </a:lnSpc>
              <a:spcBef>
                <a:spcPts val="0"/>
              </a:spcBef>
              <a:spcAft>
                <a:spcPts val="0"/>
              </a:spcAft>
              <a:buNone/>
            </a:pPr>
            <a:endParaRPr sz="1800" b="0" strike="noStrike">
              <a:solidFill>
                <a:srgbClr val="000000"/>
              </a:solidFill>
              <a:cs typeface="B Nazanin" panose="00000400000000000000" pitchFamily="2" charset="-78"/>
              <a:sym typeface="Arial"/>
            </a:endParaRPr>
          </a:p>
        </p:txBody>
      </p:sp>
      <p:sp>
        <p:nvSpPr>
          <p:cNvPr id="3152" name="Google Shape;3152;p49"/>
          <p:cNvSpPr/>
          <p:nvPr/>
        </p:nvSpPr>
        <p:spPr>
          <a:xfrm rot="5400000">
            <a:off x="1050808" y="-1893256"/>
            <a:ext cx="1024950" cy="4967734"/>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l">
              <a:lnSpc>
                <a:spcPct val="150000"/>
              </a:lnSpc>
              <a:spcBef>
                <a:spcPts val="0"/>
              </a:spcBef>
              <a:spcAft>
                <a:spcPts val="0"/>
              </a:spcAft>
              <a:buNone/>
            </a:pPr>
            <a:endParaRPr sz="1800" b="0" strike="noStrike">
              <a:solidFill>
                <a:srgbClr val="000000"/>
              </a:solidFill>
              <a:cs typeface="B Nazanin" panose="00000400000000000000" pitchFamily="2" charset="-78"/>
              <a:sym typeface="Aria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6"/>
        <p:cNvGrpSpPr/>
        <p:nvPr/>
      </p:nvGrpSpPr>
      <p:grpSpPr>
        <a:xfrm>
          <a:off x="0" y="0"/>
          <a:ext cx="0" cy="0"/>
          <a:chOff x="0" y="0"/>
          <a:chExt cx="0" cy="0"/>
        </a:xfrm>
      </p:grpSpPr>
      <p:sp>
        <p:nvSpPr>
          <p:cNvPr id="3157" name="Google Shape;3157;p50"/>
          <p:cNvSpPr txBox="1">
            <a:spLocks noGrp="1"/>
          </p:cNvSpPr>
          <p:nvPr>
            <p:ph type="title"/>
          </p:nvPr>
        </p:nvSpPr>
        <p:spPr>
          <a:xfrm>
            <a:off x="738254" y="1763475"/>
            <a:ext cx="5212500" cy="10728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dirty="0">
                <a:cs typeface="B Nazanin" panose="00000400000000000000" pitchFamily="2" charset="-78"/>
              </a:rPr>
              <a:t>4,498,584</a:t>
            </a:r>
            <a:endParaRPr dirty="0">
              <a:cs typeface="B Nazanin" panose="00000400000000000000" pitchFamily="2" charset="-78"/>
            </a:endParaRPr>
          </a:p>
        </p:txBody>
      </p:sp>
      <p:sp>
        <p:nvSpPr>
          <p:cNvPr id="3158" name="Google Shape;3158;p50"/>
          <p:cNvSpPr txBox="1">
            <a:spLocks noGrp="1"/>
          </p:cNvSpPr>
          <p:nvPr>
            <p:ph type="subTitle" idx="1"/>
          </p:nvPr>
        </p:nvSpPr>
        <p:spPr>
          <a:xfrm>
            <a:off x="738125" y="3014350"/>
            <a:ext cx="5212500" cy="365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اعداد بالا توجه مخاطبان شما را جلب می کند</a:t>
            </a:r>
            <a:endParaRPr dirty="0">
              <a:cs typeface="B Nazanin" panose="00000400000000000000" pitchFamily="2" charset="-78"/>
            </a:endParaRPr>
          </a:p>
        </p:txBody>
      </p:sp>
      <p:sp>
        <p:nvSpPr>
          <p:cNvPr id="3159" name="Google Shape;3159;p50"/>
          <p:cNvSpPr/>
          <p:nvPr/>
        </p:nvSpPr>
        <p:spPr>
          <a:xfrm rot="-5400000">
            <a:off x="3979139" y="2060751"/>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3160" name="Google Shape;3160;p50"/>
          <p:cNvGrpSpPr/>
          <p:nvPr/>
        </p:nvGrpSpPr>
        <p:grpSpPr>
          <a:xfrm>
            <a:off x="6244998" y="3931464"/>
            <a:ext cx="1452883" cy="1072772"/>
            <a:chOff x="2895541" y="4538716"/>
            <a:chExt cx="3642225" cy="2689325"/>
          </a:xfrm>
        </p:grpSpPr>
        <p:sp>
          <p:nvSpPr>
            <p:cNvPr id="3161" name="Google Shape;3161;p50"/>
            <p:cNvSpPr/>
            <p:nvPr/>
          </p:nvSpPr>
          <p:spPr>
            <a:xfrm>
              <a:off x="5831899" y="4799875"/>
              <a:ext cx="163200" cy="465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2" name="Google Shape;3162;p50"/>
            <p:cNvSpPr/>
            <p:nvPr/>
          </p:nvSpPr>
          <p:spPr>
            <a:xfrm>
              <a:off x="3311995" y="6261012"/>
              <a:ext cx="84703"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3" name="Google Shape;3163;p50"/>
            <p:cNvSpPr/>
            <p:nvPr/>
          </p:nvSpPr>
          <p:spPr>
            <a:xfrm>
              <a:off x="3340229" y="6261012"/>
              <a:ext cx="5646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4" name="Google Shape;3164;p50"/>
            <p:cNvSpPr/>
            <p:nvPr/>
          </p:nvSpPr>
          <p:spPr>
            <a:xfrm>
              <a:off x="3311995" y="6324537"/>
              <a:ext cx="28234"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5" name="Google Shape;3165;p50"/>
            <p:cNvSpPr/>
            <p:nvPr/>
          </p:nvSpPr>
          <p:spPr>
            <a:xfrm>
              <a:off x="3488462" y="6261012"/>
              <a:ext cx="84703"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6" name="Google Shape;3166;p50"/>
            <p:cNvSpPr/>
            <p:nvPr/>
          </p:nvSpPr>
          <p:spPr>
            <a:xfrm>
              <a:off x="3516696" y="6261012"/>
              <a:ext cx="5646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7" name="Google Shape;3167;p50"/>
            <p:cNvSpPr/>
            <p:nvPr/>
          </p:nvSpPr>
          <p:spPr>
            <a:xfrm>
              <a:off x="3488462" y="6324537"/>
              <a:ext cx="28234"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8" name="Google Shape;3168;p50"/>
            <p:cNvSpPr/>
            <p:nvPr/>
          </p:nvSpPr>
          <p:spPr>
            <a:xfrm>
              <a:off x="3664924" y="6261012"/>
              <a:ext cx="84703"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69" name="Google Shape;3169;p50"/>
            <p:cNvSpPr/>
            <p:nvPr/>
          </p:nvSpPr>
          <p:spPr>
            <a:xfrm>
              <a:off x="3693158" y="6261012"/>
              <a:ext cx="5646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0" name="Google Shape;3170;p50"/>
            <p:cNvSpPr/>
            <p:nvPr/>
          </p:nvSpPr>
          <p:spPr>
            <a:xfrm>
              <a:off x="3664924" y="6324537"/>
              <a:ext cx="28234"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1" name="Google Shape;3171;p50"/>
            <p:cNvSpPr/>
            <p:nvPr/>
          </p:nvSpPr>
          <p:spPr>
            <a:xfrm>
              <a:off x="3841390" y="6261012"/>
              <a:ext cx="84703"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2" name="Google Shape;3172;p50"/>
            <p:cNvSpPr/>
            <p:nvPr/>
          </p:nvSpPr>
          <p:spPr>
            <a:xfrm>
              <a:off x="3869625" y="6261012"/>
              <a:ext cx="5646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3" name="Google Shape;3173;p50"/>
            <p:cNvSpPr/>
            <p:nvPr/>
          </p:nvSpPr>
          <p:spPr>
            <a:xfrm>
              <a:off x="3841390" y="6324537"/>
              <a:ext cx="28234"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4" name="Google Shape;3174;p50"/>
            <p:cNvSpPr/>
            <p:nvPr/>
          </p:nvSpPr>
          <p:spPr>
            <a:xfrm>
              <a:off x="4010796" y="6261012"/>
              <a:ext cx="91764"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5" name="Google Shape;3175;p50"/>
            <p:cNvSpPr/>
            <p:nvPr/>
          </p:nvSpPr>
          <p:spPr>
            <a:xfrm>
              <a:off x="4046087" y="6261012"/>
              <a:ext cx="5646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6" name="Google Shape;3176;p50"/>
            <p:cNvSpPr/>
            <p:nvPr/>
          </p:nvSpPr>
          <p:spPr>
            <a:xfrm>
              <a:off x="4010796" y="6324537"/>
              <a:ext cx="35295"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7" name="Google Shape;3177;p50"/>
            <p:cNvSpPr/>
            <p:nvPr/>
          </p:nvSpPr>
          <p:spPr>
            <a:xfrm>
              <a:off x="4187258" y="6261012"/>
              <a:ext cx="91764" cy="854091"/>
            </a:xfrm>
            <a:custGeom>
              <a:avLst/>
              <a:gdLst/>
              <a:ahLst/>
              <a:cxnLst/>
              <a:rect l="l" t="t" r="r" b="b"/>
              <a:pathLst>
                <a:path w="12" h="116" extrusionOk="0">
                  <a:moveTo>
                    <a:pt x="7" y="0"/>
                  </a:moveTo>
                  <a:cubicBezTo>
                    <a:pt x="10" y="0"/>
                    <a:pt x="12" y="3"/>
                    <a:pt x="12" y="7"/>
                  </a:cubicBezTo>
                  <a:cubicBezTo>
                    <a:pt x="12" y="107"/>
                    <a:pt x="12" y="107"/>
                    <a:pt x="12" y="107"/>
                  </a:cubicBezTo>
                  <a:cubicBezTo>
                    <a:pt x="12" y="112"/>
                    <a:pt x="10" y="116"/>
                    <a:pt x="7" y="116"/>
                  </a:cubicBezTo>
                  <a:cubicBezTo>
                    <a:pt x="6" y="116"/>
                    <a:pt x="6" y="116"/>
                    <a:pt x="6" y="116"/>
                  </a:cubicBezTo>
                  <a:cubicBezTo>
                    <a:pt x="3" y="116"/>
                    <a:pt x="0" y="112"/>
                    <a:pt x="0" y="107"/>
                  </a:cubicBezTo>
                  <a:cubicBezTo>
                    <a:pt x="0" y="7"/>
                    <a:pt x="0" y="7"/>
                    <a:pt x="0" y="7"/>
                  </a:cubicBezTo>
                  <a:cubicBezTo>
                    <a:pt x="0" y="3"/>
                    <a:pt x="3" y="0"/>
                    <a:pt x="6" y="0"/>
                  </a:cubicBezTo>
                  <a:lnTo>
                    <a:pt x="7" y="0"/>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8" name="Google Shape;3178;p50"/>
            <p:cNvSpPr/>
            <p:nvPr/>
          </p:nvSpPr>
          <p:spPr>
            <a:xfrm>
              <a:off x="4215493" y="6261012"/>
              <a:ext cx="63529" cy="854091"/>
            </a:xfrm>
            <a:custGeom>
              <a:avLst/>
              <a:gdLst/>
              <a:ahLst/>
              <a:cxnLst/>
              <a:rect l="l" t="t" r="r" b="b"/>
              <a:pathLst>
                <a:path w="8" h="116" extrusionOk="0">
                  <a:moveTo>
                    <a:pt x="4" y="7"/>
                  </a:moveTo>
                  <a:cubicBezTo>
                    <a:pt x="4" y="107"/>
                    <a:pt x="4" y="107"/>
                    <a:pt x="4" y="107"/>
                  </a:cubicBezTo>
                  <a:cubicBezTo>
                    <a:pt x="4" y="110"/>
                    <a:pt x="2" y="113"/>
                    <a:pt x="0" y="115"/>
                  </a:cubicBezTo>
                  <a:cubicBezTo>
                    <a:pt x="1" y="115"/>
                    <a:pt x="1" y="116"/>
                    <a:pt x="2" y="116"/>
                  </a:cubicBezTo>
                  <a:cubicBezTo>
                    <a:pt x="3" y="116"/>
                    <a:pt x="3" y="116"/>
                    <a:pt x="3" y="116"/>
                  </a:cubicBezTo>
                  <a:cubicBezTo>
                    <a:pt x="6" y="116"/>
                    <a:pt x="8" y="112"/>
                    <a:pt x="8" y="107"/>
                  </a:cubicBezTo>
                  <a:cubicBezTo>
                    <a:pt x="8" y="7"/>
                    <a:pt x="8" y="7"/>
                    <a:pt x="8" y="7"/>
                  </a:cubicBezTo>
                  <a:cubicBezTo>
                    <a:pt x="8" y="3"/>
                    <a:pt x="6" y="0"/>
                    <a:pt x="3" y="0"/>
                  </a:cubicBezTo>
                  <a:cubicBezTo>
                    <a:pt x="2" y="0"/>
                    <a:pt x="2" y="0"/>
                    <a:pt x="2" y="0"/>
                  </a:cubicBezTo>
                  <a:cubicBezTo>
                    <a:pt x="1" y="0"/>
                    <a:pt x="1" y="0"/>
                    <a:pt x="0" y="0"/>
                  </a:cubicBezTo>
                  <a:cubicBezTo>
                    <a:pt x="2" y="1"/>
                    <a:pt x="4" y="4"/>
                    <a:pt x="4" y="7"/>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79" name="Google Shape;3179;p50"/>
            <p:cNvSpPr/>
            <p:nvPr/>
          </p:nvSpPr>
          <p:spPr>
            <a:xfrm>
              <a:off x="4187258" y="6324537"/>
              <a:ext cx="28234" cy="762328"/>
            </a:xfrm>
            <a:custGeom>
              <a:avLst/>
              <a:gdLst/>
              <a:ahLst/>
              <a:cxnLst/>
              <a:rect l="l" t="t" r="r" b="b"/>
              <a:pathLst>
                <a:path w="4" h="104" extrusionOk="0">
                  <a:moveTo>
                    <a:pt x="4" y="103"/>
                  </a:moveTo>
                  <a:cubicBezTo>
                    <a:pt x="4" y="103"/>
                    <a:pt x="3" y="104"/>
                    <a:pt x="3" y="104"/>
                  </a:cubicBezTo>
                  <a:cubicBezTo>
                    <a:pt x="1" y="104"/>
                    <a:pt x="1" y="104"/>
                    <a:pt x="1" y="104"/>
                  </a:cubicBezTo>
                  <a:cubicBezTo>
                    <a:pt x="0" y="104"/>
                    <a:pt x="0" y="103"/>
                    <a:pt x="0" y="103"/>
                  </a:cubicBezTo>
                  <a:cubicBezTo>
                    <a:pt x="0" y="1"/>
                    <a:pt x="0" y="1"/>
                    <a:pt x="0" y="1"/>
                  </a:cubicBezTo>
                  <a:cubicBezTo>
                    <a:pt x="0" y="0"/>
                    <a:pt x="0" y="0"/>
                    <a:pt x="1" y="0"/>
                  </a:cubicBezTo>
                  <a:cubicBezTo>
                    <a:pt x="3" y="0"/>
                    <a:pt x="3" y="0"/>
                    <a:pt x="3" y="0"/>
                  </a:cubicBezTo>
                  <a:cubicBezTo>
                    <a:pt x="3" y="0"/>
                    <a:pt x="4" y="0"/>
                    <a:pt x="4" y="1"/>
                  </a:cubicBezTo>
                  <a:lnTo>
                    <a:pt x="4" y="103"/>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0" name="Google Shape;3180;p50"/>
            <p:cNvSpPr/>
            <p:nvPr/>
          </p:nvSpPr>
          <p:spPr>
            <a:xfrm>
              <a:off x="3135533" y="6324537"/>
              <a:ext cx="1524652" cy="84703"/>
            </a:xfrm>
            <a:custGeom>
              <a:avLst/>
              <a:gdLst/>
              <a:ahLst/>
              <a:cxnLst/>
              <a:rect l="l" t="t" r="r" b="b"/>
              <a:pathLst>
                <a:path w="208" h="12" extrusionOk="0">
                  <a:moveTo>
                    <a:pt x="208" y="6"/>
                  </a:moveTo>
                  <a:cubicBezTo>
                    <a:pt x="208" y="9"/>
                    <a:pt x="198" y="12"/>
                    <a:pt x="191" y="12"/>
                  </a:cubicBezTo>
                  <a:cubicBezTo>
                    <a:pt x="13" y="12"/>
                    <a:pt x="13" y="12"/>
                    <a:pt x="13" y="12"/>
                  </a:cubicBezTo>
                  <a:cubicBezTo>
                    <a:pt x="6" y="12"/>
                    <a:pt x="0" y="9"/>
                    <a:pt x="0" y="6"/>
                  </a:cubicBezTo>
                  <a:cubicBezTo>
                    <a:pt x="0" y="6"/>
                    <a:pt x="0" y="6"/>
                    <a:pt x="0" y="6"/>
                  </a:cubicBezTo>
                  <a:cubicBezTo>
                    <a:pt x="0" y="3"/>
                    <a:pt x="6" y="0"/>
                    <a:pt x="13" y="0"/>
                  </a:cubicBezTo>
                  <a:cubicBezTo>
                    <a:pt x="191" y="0"/>
                    <a:pt x="191" y="0"/>
                    <a:pt x="191" y="0"/>
                  </a:cubicBezTo>
                  <a:cubicBezTo>
                    <a:pt x="198" y="0"/>
                    <a:pt x="208" y="3"/>
                    <a:pt x="208" y="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1" name="Google Shape;3181;p50"/>
            <p:cNvSpPr/>
            <p:nvPr/>
          </p:nvSpPr>
          <p:spPr>
            <a:xfrm>
              <a:off x="3135533" y="6352771"/>
              <a:ext cx="1524652" cy="56469"/>
            </a:xfrm>
            <a:custGeom>
              <a:avLst/>
              <a:gdLst/>
              <a:ahLst/>
              <a:cxnLst/>
              <a:rect l="l" t="t" r="r" b="b"/>
              <a:pathLst>
                <a:path w="208" h="8" extrusionOk="0">
                  <a:moveTo>
                    <a:pt x="191" y="4"/>
                  </a:moveTo>
                  <a:cubicBezTo>
                    <a:pt x="13" y="4"/>
                    <a:pt x="13" y="4"/>
                    <a:pt x="13" y="4"/>
                  </a:cubicBezTo>
                  <a:cubicBezTo>
                    <a:pt x="8" y="4"/>
                    <a:pt x="3" y="2"/>
                    <a:pt x="1" y="0"/>
                  </a:cubicBezTo>
                  <a:cubicBezTo>
                    <a:pt x="0" y="1"/>
                    <a:pt x="0" y="1"/>
                    <a:pt x="0" y="2"/>
                  </a:cubicBezTo>
                  <a:cubicBezTo>
                    <a:pt x="0" y="2"/>
                    <a:pt x="0" y="2"/>
                    <a:pt x="0" y="2"/>
                  </a:cubicBezTo>
                  <a:cubicBezTo>
                    <a:pt x="0" y="5"/>
                    <a:pt x="6" y="8"/>
                    <a:pt x="13" y="8"/>
                  </a:cubicBezTo>
                  <a:cubicBezTo>
                    <a:pt x="191" y="8"/>
                    <a:pt x="191" y="8"/>
                    <a:pt x="191" y="8"/>
                  </a:cubicBezTo>
                  <a:cubicBezTo>
                    <a:pt x="198" y="8"/>
                    <a:pt x="208" y="5"/>
                    <a:pt x="208" y="2"/>
                  </a:cubicBezTo>
                  <a:cubicBezTo>
                    <a:pt x="208" y="2"/>
                    <a:pt x="208" y="2"/>
                    <a:pt x="208" y="2"/>
                  </a:cubicBezTo>
                  <a:cubicBezTo>
                    <a:pt x="208" y="1"/>
                    <a:pt x="205" y="1"/>
                    <a:pt x="205" y="0"/>
                  </a:cubicBezTo>
                  <a:cubicBezTo>
                    <a:pt x="202" y="2"/>
                    <a:pt x="196" y="4"/>
                    <a:pt x="191" y="4"/>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2" name="Google Shape;3182;p50"/>
            <p:cNvSpPr/>
            <p:nvPr/>
          </p:nvSpPr>
          <p:spPr>
            <a:xfrm>
              <a:off x="3184941" y="6324537"/>
              <a:ext cx="1355246" cy="0"/>
            </a:xfrm>
            <a:custGeom>
              <a:avLst/>
              <a:gdLst/>
              <a:ahLst/>
              <a:cxnLst/>
              <a:rect l="l" t="t" r="r" b="b"/>
              <a:pathLst>
                <a:path w="192" h="120000" extrusionOk="0">
                  <a:moveTo>
                    <a:pt x="192" y="0"/>
                  </a:moveTo>
                  <a:lnTo>
                    <a:pt x="192" y="0"/>
                  </a:lnTo>
                  <a:lnTo>
                    <a:pt x="0" y="0"/>
                  </a:lnTo>
                  <a:lnTo>
                    <a:pt x="192" y="0"/>
                  </a:lnTo>
                  <a:close/>
                </a:path>
              </a:pathLst>
            </a:custGeom>
            <a:solidFill>
              <a:srgbClr val="A4724A"/>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3" name="Google Shape;3183;p50"/>
            <p:cNvSpPr/>
            <p:nvPr/>
          </p:nvSpPr>
          <p:spPr>
            <a:xfrm>
              <a:off x="4363725" y="6437474"/>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lnTo>
                    <a:pt x="248" y="15"/>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4" name="Google Shape;3184;p50"/>
            <p:cNvSpPr/>
            <p:nvPr/>
          </p:nvSpPr>
          <p:spPr>
            <a:xfrm>
              <a:off x="4363725" y="6493943"/>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5" name="Google Shape;3185;p50"/>
            <p:cNvSpPr/>
            <p:nvPr/>
          </p:nvSpPr>
          <p:spPr>
            <a:xfrm>
              <a:off x="4455484" y="6465709"/>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6" name="Google Shape;3186;p50"/>
            <p:cNvSpPr/>
            <p:nvPr/>
          </p:nvSpPr>
          <p:spPr>
            <a:xfrm>
              <a:off x="4363725" y="6232778"/>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cubicBezTo>
                    <a:pt x="248" y="15"/>
                    <a:pt x="248" y="15"/>
                    <a:pt x="248"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7" name="Google Shape;3187;p50"/>
            <p:cNvSpPr/>
            <p:nvPr/>
          </p:nvSpPr>
          <p:spPr>
            <a:xfrm>
              <a:off x="4363725" y="6289246"/>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8" name="Google Shape;3188;p50"/>
            <p:cNvSpPr/>
            <p:nvPr/>
          </p:nvSpPr>
          <p:spPr>
            <a:xfrm>
              <a:off x="4455484" y="6261012"/>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89" name="Google Shape;3189;p50"/>
            <p:cNvSpPr/>
            <p:nvPr/>
          </p:nvSpPr>
          <p:spPr>
            <a:xfrm>
              <a:off x="4363725" y="6028076"/>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cubicBezTo>
                    <a:pt x="248" y="15"/>
                    <a:pt x="248" y="15"/>
                    <a:pt x="248"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0" name="Google Shape;3190;p50"/>
            <p:cNvSpPr/>
            <p:nvPr/>
          </p:nvSpPr>
          <p:spPr>
            <a:xfrm>
              <a:off x="4363725" y="6084545"/>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1" name="Google Shape;3191;p50"/>
            <p:cNvSpPr/>
            <p:nvPr/>
          </p:nvSpPr>
          <p:spPr>
            <a:xfrm>
              <a:off x="4455484" y="6056311"/>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2" name="Google Shape;3192;p50"/>
            <p:cNvSpPr/>
            <p:nvPr/>
          </p:nvSpPr>
          <p:spPr>
            <a:xfrm>
              <a:off x="4363725" y="5823379"/>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cubicBezTo>
                    <a:pt x="248" y="15"/>
                    <a:pt x="248" y="15"/>
                    <a:pt x="248"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3" name="Google Shape;3193;p50"/>
            <p:cNvSpPr/>
            <p:nvPr/>
          </p:nvSpPr>
          <p:spPr>
            <a:xfrm>
              <a:off x="4363725" y="5879848"/>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4" name="Google Shape;3194;p50"/>
            <p:cNvSpPr/>
            <p:nvPr/>
          </p:nvSpPr>
          <p:spPr>
            <a:xfrm>
              <a:off x="4455484" y="5851614"/>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5" name="Google Shape;3195;p50"/>
            <p:cNvSpPr/>
            <p:nvPr/>
          </p:nvSpPr>
          <p:spPr>
            <a:xfrm>
              <a:off x="4363725" y="5618678"/>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cubicBezTo>
                    <a:pt x="248" y="15"/>
                    <a:pt x="248" y="15"/>
                    <a:pt x="248"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6" name="Google Shape;3196;p50"/>
            <p:cNvSpPr/>
            <p:nvPr/>
          </p:nvSpPr>
          <p:spPr>
            <a:xfrm>
              <a:off x="4363725" y="5675147"/>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7" name="Google Shape;3197;p50"/>
            <p:cNvSpPr/>
            <p:nvPr/>
          </p:nvSpPr>
          <p:spPr>
            <a:xfrm>
              <a:off x="4455484" y="5646912"/>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8" name="Google Shape;3198;p50"/>
            <p:cNvSpPr/>
            <p:nvPr/>
          </p:nvSpPr>
          <p:spPr>
            <a:xfrm>
              <a:off x="4363725" y="5413981"/>
              <a:ext cx="1814056" cy="204701"/>
            </a:xfrm>
            <a:custGeom>
              <a:avLst/>
              <a:gdLst/>
              <a:ahLst/>
              <a:cxnLst/>
              <a:rect l="l" t="t" r="r" b="b"/>
              <a:pathLst>
                <a:path w="248" h="28" extrusionOk="0">
                  <a:moveTo>
                    <a:pt x="248" y="15"/>
                  </a:moveTo>
                  <a:cubicBezTo>
                    <a:pt x="248" y="22"/>
                    <a:pt x="241" y="28"/>
                    <a:pt x="232" y="28"/>
                  </a:cubicBezTo>
                  <a:cubicBezTo>
                    <a:pt x="16" y="28"/>
                    <a:pt x="16" y="28"/>
                    <a:pt x="16" y="28"/>
                  </a:cubicBezTo>
                  <a:cubicBezTo>
                    <a:pt x="7" y="28"/>
                    <a:pt x="0" y="22"/>
                    <a:pt x="0" y="15"/>
                  </a:cubicBezTo>
                  <a:cubicBezTo>
                    <a:pt x="0" y="14"/>
                    <a:pt x="0" y="14"/>
                    <a:pt x="0" y="14"/>
                  </a:cubicBezTo>
                  <a:cubicBezTo>
                    <a:pt x="0" y="7"/>
                    <a:pt x="7" y="0"/>
                    <a:pt x="16" y="0"/>
                  </a:cubicBezTo>
                  <a:cubicBezTo>
                    <a:pt x="232" y="0"/>
                    <a:pt x="232" y="0"/>
                    <a:pt x="232" y="0"/>
                  </a:cubicBezTo>
                  <a:cubicBezTo>
                    <a:pt x="241" y="0"/>
                    <a:pt x="248" y="7"/>
                    <a:pt x="248" y="14"/>
                  </a:cubicBezTo>
                  <a:cubicBezTo>
                    <a:pt x="248" y="15"/>
                    <a:pt x="248" y="15"/>
                    <a:pt x="248"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199" name="Google Shape;3199;p50"/>
            <p:cNvSpPr/>
            <p:nvPr/>
          </p:nvSpPr>
          <p:spPr>
            <a:xfrm>
              <a:off x="4363725" y="5470450"/>
              <a:ext cx="1814056" cy="148233"/>
            </a:xfrm>
            <a:custGeom>
              <a:avLst/>
              <a:gdLst/>
              <a:ahLst/>
              <a:cxnLst/>
              <a:rect l="l" t="t" r="r" b="b"/>
              <a:pathLst>
                <a:path w="248" h="20" extrusionOk="0">
                  <a:moveTo>
                    <a:pt x="232" y="8"/>
                  </a:moveTo>
                  <a:cubicBezTo>
                    <a:pt x="16" y="8"/>
                    <a:pt x="16" y="8"/>
                    <a:pt x="16" y="8"/>
                  </a:cubicBezTo>
                  <a:cubicBezTo>
                    <a:pt x="9" y="8"/>
                    <a:pt x="4" y="5"/>
                    <a:pt x="1" y="0"/>
                  </a:cubicBezTo>
                  <a:cubicBezTo>
                    <a:pt x="0" y="2"/>
                    <a:pt x="0" y="4"/>
                    <a:pt x="0" y="6"/>
                  </a:cubicBezTo>
                  <a:cubicBezTo>
                    <a:pt x="0" y="7"/>
                    <a:pt x="0" y="7"/>
                    <a:pt x="0" y="7"/>
                  </a:cubicBezTo>
                  <a:cubicBezTo>
                    <a:pt x="0" y="14"/>
                    <a:pt x="7" y="20"/>
                    <a:pt x="16" y="20"/>
                  </a:cubicBezTo>
                  <a:cubicBezTo>
                    <a:pt x="232" y="20"/>
                    <a:pt x="232" y="20"/>
                    <a:pt x="232" y="20"/>
                  </a:cubicBezTo>
                  <a:cubicBezTo>
                    <a:pt x="241" y="20"/>
                    <a:pt x="248" y="14"/>
                    <a:pt x="248" y="7"/>
                  </a:cubicBezTo>
                  <a:cubicBezTo>
                    <a:pt x="248" y="6"/>
                    <a:pt x="248" y="6"/>
                    <a:pt x="248" y="6"/>
                  </a:cubicBezTo>
                  <a:cubicBezTo>
                    <a:pt x="248" y="4"/>
                    <a:pt x="247" y="2"/>
                    <a:pt x="246" y="0"/>
                  </a:cubicBezTo>
                  <a:cubicBezTo>
                    <a:pt x="244" y="5"/>
                    <a:pt x="238" y="8"/>
                    <a:pt x="232"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0" name="Google Shape;3200;p50"/>
            <p:cNvSpPr/>
            <p:nvPr/>
          </p:nvSpPr>
          <p:spPr>
            <a:xfrm>
              <a:off x="4455484" y="5442216"/>
              <a:ext cx="1637591" cy="28234"/>
            </a:xfrm>
            <a:custGeom>
              <a:avLst/>
              <a:gdLst/>
              <a:ahLst/>
              <a:cxnLst/>
              <a:rect l="l" t="t" r="r" b="b"/>
              <a:pathLst>
                <a:path w="224" h="4" extrusionOk="0">
                  <a:moveTo>
                    <a:pt x="224" y="2"/>
                  </a:moveTo>
                  <a:cubicBezTo>
                    <a:pt x="224" y="3"/>
                    <a:pt x="223" y="4"/>
                    <a:pt x="222" y="4"/>
                  </a:cubicBezTo>
                  <a:cubicBezTo>
                    <a:pt x="2" y="4"/>
                    <a:pt x="2" y="4"/>
                    <a:pt x="2" y="4"/>
                  </a:cubicBezTo>
                  <a:cubicBezTo>
                    <a:pt x="1" y="4"/>
                    <a:pt x="0" y="3"/>
                    <a:pt x="0" y="2"/>
                  </a:cubicBezTo>
                  <a:cubicBezTo>
                    <a:pt x="0" y="1"/>
                    <a:pt x="1" y="0"/>
                    <a:pt x="2" y="0"/>
                  </a:cubicBezTo>
                  <a:cubicBezTo>
                    <a:pt x="222" y="0"/>
                    <a:pt x="222" y="0"/>
                    <a:pt x="222" y="0"/>
                  </a:cubicBezTo>
                  <a:cubicBezTo>
                    <a:pt x="223" y="0"/>
                    <a:pt x="224" y="1"/>
                    <a:pt x="224"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1" name="Google Shape;3201;p50"/>
            <p:cNvSpPr/>
            <p:nvPr/>
          </p:nvSpPr>
          <p:spPr>
            <a:xfrm>
              <a:off x="4631951" y="5209280"/>
              <a:ext cx="1341130" cy="204701"/>
            </a:xfrm>
            <a:custGeom>
              <a:avLst/>
              <a:gdLst/>
              <a:ahLst/>
              <a:cxnLst/>
              <a:rect l="l" t="t" r="r" b="b"/>
              <a:pathLst>
                <a:path w="184" h="28" extrusionOk="0">
                  <a:moveTo>
                    <a:pt x="184" y="15"/>
                  </a:moveTo>
                  <a:cubicBezTo>
                    <a:pt x="184" y="22"/>
                    <a:pt x="179" y="28"/>
                    <a:pt x="173" y="28"/>
                  </a:cubicBezTo>
                  <a:cubicBezTo>
                    <a:pt x="10" y="28"/>
                    <a:pt x="10" y="28"/>
                    <a:pt x="10" y="28"/>
                  </a:cubicBezTo>
                  <a:cubicBezTo>
                    <a:pt x="4" y="28"/>
                    <a:pt x="0" y="22"/>
                    <a:pt x="0" y="15"/>
                  </a:cubicBezTo>
                  <a:cubicBezTo>
                    <a:pt x="0" y="14"/>
                    <a:pt x="0" y="14"/>
                    <a:pt x="0" y="14"/>
                  </a:cubicBezTo>
                  <a:cubicBezTo>
                    <a:pt x="0" y="7"/>
                    <a:pt x="4" y="0"/>
                    <a:pt x="10" y="0"/>
                  </a:cubicBezTo>
                  <a:cubicBezTo>
                    <a:pt x="173" y="0"/>
                    <a:pt x="173" y="0"/>
                    <a:pt x="173" y="0"/>
                  </a:cubicBezTo>
                  <a:cubicBezTo>
                    <a:pt x="179" y="0"/>
                    <a:pt x="184" y="7"/>
                    <a:pt x="184" y="14"/>
                  </a:cubicBezTo>
                  <a:cubicBezTo>
                    <a:pt x="184" y="15"/>
                    <a:pt x="184" y="15"/>
                    <a:pt x="184"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2" name="Google Shape;3202;p50"/>
            <p:cNvSpPr/>
            <p:nvPr/>
          </p:nvSpPr>
          <p:spPr>
            <a:xfrm>
              <a:off x="4631951" y="5265749"/>
              <a:ext cx="1341130" cy="148233"/>
            </a:xfrm>
            <a:custGeom>
              <a:avLst/>
              <a:gdLst/>
              <a:ahLst/>
              <a:cxnLst/>
              <a:rect l="l" t="t" r="r" b="b"/>
              <a:pathLst>
                <a:path w="184" h="20" extrusionOk="0">
                  <a:moveTo>
                    <a:pt x="173" y="8"/>
                  </a:moveTo>
                  <a:cubicBezTo>
                    <a:pt x="10" y="8"/>
                    <a:pt x="10" y="8"/>
                    <a:pt x="10" y="8"/>
                  </a:cubicBezTo>
                  <a:cubicBezTo>
                    <a:pt x="6" y="8"/>
                    <a:pt x="2" y="5"/>
                    <a:pt x="0" y="0"/>
                  </a:cubicBezTo>
                  <a:cubicBezTo>
                    <a:pt x="0" y="2"/>
                    <a:pt x="0" y="4"/>
                    <a:pt x="0" y="6"/>
                  </a:cubicBezTo>
                  <a:cubicBezTo>
                    <a:pt x="0" y="7"/>
                    <a:pt x="0" y="7"/>
                    <a:pt x="0" y="7"/>
                  </a:cubicBezTo>
                  <a:cubicBezTo>
                    <a:pt x="0" y="14"/>
                    <a:pt x="4" y="20"/>
                    <a:pt x="10" y="20"/>
                  </a:cubicBezTo>
                  <a:cubicBezTo>
                    <a:pt x="173" y="20"/>
                    <a:pt x="173" y="20"/>
                    <a:pt x="173" y="20"/>
                  </a:cubicBezTo>
                  <a:cubicBezTo>
                    <a:pt x="179" y="20"/>
                    <a:pt x="184" y="14"/>
                    <a:pt x="184" y="7"/>
                  </a:cubicBezTo>
                  <a:cubicBezTo>
                    <a:pt x="184" y="6"/>
                    <a:pt x="184" y="6"/>
                    <a:pt x="184" y="6"/>
                  </a:cubicBezTo>
                  <a:cubicBezTo>
                    <a:pt x="184" y="4"/>
                    <a:pt x="184" y="2"/>
                    <a:pt x="183" y="0"/>
                  </a:cubicBezTo>
                  <a:cubicBezTo>
                    <a:pt x="181" y="5"/>
                    <a:pt x="177" y="8"/>
                    <a:pt x="173"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3" name="Google Shape;3203;p50"/>
            <p:cNvSpPr/>
            <p:nvPr/>
          </p:nvSpPr>
          <p:spPr>
            <a:xfrm>
              <a:off x="4681359" y="5237514"/>
              <a:ext cx="1235254" cy="28234"/>
            </a:xfrm>
            <a:custGeom>
              <a:avLst/>
              <a:gdLst/>
              <a:ahLst/>
              <a:cxnLst/>
              <a:rect l="l" t="t" r="r" b="b"/>
              <a:pathLst>
                <a:path w="169" h="4" extrusionOk="0">
                  <a:moveTo>
                    <a:pt x="169" y="2"/>
                  </a:moveTo>
                  <a:cubicBezTo>
                    <a:pt x="169" y="3"/>
                    <a:pt x="168" y="4"/>
                    <a:pt x="167" y="4"/>
                  </a:cubicBezTo>
                  <a:cubicBezTo>
                    <a:pt x="2" y="4"/>
                    <a:pt x="2" y="4"/>
                    <a:pt x="2" y="4"/>
                  </a:cubicBezTo>
                  <a:cubicBezTo>
                    <a:pt x="1" y="4"/>
                    <a:pt x="0" y="3"/>
                    <a:pt x="0" y="2"/>
                  </a:cubicBezTo>
                  <a:cubicBezTo>
                    <a:pt x="0" y="1"/>
                    <a:pt x="1" y="0"/>
                    <a:pt x="2" y="0"/>
                  </a:cubicBezTo>
                  <a:cubicBezTo>
                    <a:pt x="167" y="0"/>
                    <a:pt x="167" y="0"/>
                    <a:pt x="167" y="0"/>
                  </a:cubicBezTo>
                  <a:cubicBezTo>
                    <a:pt x="168" y="0"/>
                    <a:pt x="169" y="1"/>
                    <a:pt x="169"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4" name="Google Shape;3204;p50"/>
            <p:cNvSpPr/>
            <p:nvPr/>
          </p:nvSpPr>
          <p:spPr>
            <a:xfrm>
              <a:off x="4836647" y="5004583"/>
              <a:ext cx="903498" cy="204701"/>
            </a:xfrm>
            <a:custGeom>
              <a:avLst/>
              <a:gdLst/>
              <a:ahLst/>
              <a:cxnLst/>
              <a:rect l="l" t="t" r="r" b="b"/>
              <a:pathLst>
                <a:path w="124" h="28" extrusionOk="0">
                  <a:moveTo>
                    <a:pt x="124" y="15"/>
                  </a:moveTo>
                  <a:cubicBezTo>
                    <a:pt x="124" y="22"/>
                    <a:pt x="120" y="28"/>
                    <a:pt x="115" y="28"/>
                  </a:cubicBezTo>
                  <a:cubicBezTo>
                    <a:pt x="7" y="28"/>
                    <a:pt x="7" y="28"/>
                    <a:pt x="7" y="28"/>
                  </a:cubicBezTo>
                  <a:cubicBezTo>
                    <a:pt x="2" y="28"/>
                    <a:pt x="0" y="22"/>
                    <a:pt x="0" y="15"/>
                  </a:cubicBezTo>
                  <a:cubicBezTo>
                    <a:pt x="0" y="14"/>
                    <a:pt x="0" y="14"/>
                    <a:pt x="0" y="14"/>
                  </a:cubicBezTo>
                  <a:cubicBezTo>
                    <a:pt x="0" y="7"/>
                    <a:pt x="2" y="0"/>
                    <a:pt x="7" y="0"/>
                  </a:cubicBezTo>
                  <a:cubicBezTo>
                    <a:pt x="115" y="0"/>
                    <a:pt x="115" y="0"/>
                    <a:pt x="115" y="0"/>
                  </a:cubicBezTo>
                  <a:cubicBezTo>
                    <a:pt x="120" y="0"/>
                    <a:pt x="124" y="7"/>
                    <a:pt x="124" y="14"/>
                  </a:cubicBezTo>
                  <a:cubicBezTo>
                    <a:pt x="124" y="15"/>
                    <a:pt x="124" y="15"/>
                    <a:pt x="124"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5" name="Google Shape;3205;p50"/>
            <p:cNvSpPr/>
            <p:nvPr/>
          </p:nvSpPr>
          <p:spPr>
            <a:xfrm>
              <a:off x="4829591" y="5061052"/>
              <a:ext cx="910559" cy="148233"/>
            </a:xfrm>
            <a:custGeom>
              <a:avLst/>
              <a:gdLst/>
              <a:ahLst/>
              <a:cxnLst/>
              <a:rect l="l" t="t" r="r" b="b"/>
              <a:pathLst>
                <a:path w="125" h="20" extrusionOk="0">
                  <a:moveTo>
                    <a:pt x="116" y="8"/>
                  </a:moveTo>
                  <a:cubicBezTo>
                    <a:pt x="8" y="8"/>
                    <a:pt x="8" y="8"/>
                    <a:pt x="8" y="8"/>
                  </a:cubicBezTo>
                  <a:cubicBezTo>
                    <a:pt x="5" y="8"/>
                    <a:pt x="2" y="5"/>
                    <a:pt x="1" y="0"/>
                  </a:cubicBezTo>
                  <a:cubicBezTo>
                    <a:pt x="0" y="2"/>
                    <a:pt x="1" y="4"/>
                    <a:pt x="1" y="6"/>
                  </a:cubicBezTo>
                  <a:cubicBezTo>
                    <a:pt x="1" y="7"/>
                    <a:pt x="1" y="7"/>
                    <a:pt x="1" y="7"/>
                  </a:cubicBezTo>
                  <a:cubicBezTo>
                    <a:pt x="1" y="14"/>
                    <a:pt x="3" y="20"/>
                    <a:pt x="8" y="20"/>
                  </a:cubicBezTo>
                  <a:cubicBezTo>
                    <a:pt x="116" y="20"/>
                    <a:pt x="116" y="20"/>
                    <a:pt x="116" y="20"/>
                  </a:cubicBezTo>
                  <a:cubicBezTo>
                    <a:pt x="121" y="20"/>
                    <a:pt x="125" y="14"/>
                    <a:pt x="125" y="7"/>
                  </a:cubicBezTo>
                  <a:cubicBezTo>
                    <a:pt x="125" y="6"/>
                    <a:pt x="125" y="6"/>
                    <a:pt x="125" y="6"/>
                  </a:cubicBezTo>
                  <a:cubicBezTo>
                    <a:pt x="125" y="4"/>
                    <a:pt x="124" y="2"/>
                    <a:pt x="124" y="0"/>
                  </a:cubicBezTo>
                  <a:cubicBezTo>
                    <a:pt x="122" y="5"/>
                    <a:pt x="120" y="8"/>
                    <a:pt x="116"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6" name="Google Shape;3206;p50"/>
            <p:cNvSpPr/>
            <p:nvPr/>
          </p:nvSpPr>
          <p:spPr>
            <a:xfrm>
              <a:off x="4871942" y="5032818"/>
              <a:ext cx="818795" cy="28234"/>
            </a:xfrm>
            <a:custGeom>
              <a:avLst/>
              <a:gdLst/>
              <a:ahLst/>
              <a:cxnLst/>
              <a:rect l="l" t="t" r="r" b="b"/>
              <a:pathLst>
                <a:path w="112" h="4" extrusionOk="0">
                  <a:moveTo>
                    <a:pt x="112" y="2"/>
                  </a:moveTo>
                  <a:cubicBezTo>
                    <a:pt x="112" y="3"/>
                    <a:pt x="112" y="4"/>
                    <a:pt x="111" y="4"/>
                  </a:cubicBezTo>
                  <a:cubicBezTo>
                    <a:pt x="1" y="4"/>
                    <a:pt x="1" y="4"/>
                    <a:pt x="1" y="4"/>
                  </a:cubicBezTo>
                  <a:cubicBezTo>
                    <a:pt x="0" y="4"/>
                    <a:pt x="0" y="3"/>
                    <a:pt x="0" y="2"/>
                  </a:cubicBezTo>
                  <a:cubicBezTo>
                    <a:pt x="0" y="1"/>
                    <a:pt x="0" y="0"/>
                    <a:pt x="1" y="0"/>
                  </a:cubicBezTo>
                  <a:cubicBezTo>
                    <a:pt x="111" y="0"/>
                    <a:pt x="111" y="0"/>
                    <a:pt x="111" y="0"/>
                  </a:cubicBezTo>
                  <a:cubicBezTo>
                    <a:pt x="112" y="0"/>
                    <a:pt x="112" y="1"/>
                    <a:pt x="112" y="2"/>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7" name="Google Shape;3207;p50"/>
            <p:cNvSpPr/>
            <p:nvPr/>
          </p:nvSpPr>
          <p:spPr>
            <a:xfrm>
              <a:off x="4977819" y="4799882"/>
              <a:ext cx="585864" cy="204701"/>
            </a:xfrm>
            <a:custGeom>
              <a:avLst/>
              <a:gdLst/>
              <a:ahLst/>
              <a:cxnLst/>
              <a:rect l="l" t="t" r="r" b="b"/>
              <a:pathLst>
                <a:path w="80" h="28" extrusionOk="0">
                  <a:moveTo>
                    <a:pt x="80" y="15"/>
                  </a:moveTo>
                  <a:cubicBezTo>
                    <a:pt x="80" y="22"/>
                    <a:pt x="79" y="28"/>
                    <a:pt x="76" y="28"/>
                  </a:cubicBezTo>
                  <a:cubicBezTo>
                    <a:pt x="5" y="28"/>
                    <a:pt x="5" y="28"/>
                    <a:pt x="5" y="28"/>
                  </a:cubicBezTo>
                  <a:cubicBezTo>
                    <a:pt x="3" y="28"/>
                    <a:pt x="0" y="22"/>
                    <a:pt x="0" y="15"/>
                  </a:cubicBezTo>
                  <a:cubicBezTo>
                    <a:pt x="0" y="14"/>
                    <a:pt x="0" y="14"/>
                    <a:pt x="0" y="14"/>
                  </a:cubicBezTo>
                  <a:cubicBezTo>
                    <a:pt x="0" y="7"/>
                    <a:pt x="3" y="0"/>
                    <a:pt x="5" y="0"/>
                  </a:cubicBezTo>
                  <a:cubicBezTo>
                    <a:pt x="76" y="0"/>
                    <a:pt x="76" y="0"/>
                    <a:pt x="76" y="0"/>
                  </a:cubicBezTo>
                  <a:cubicBezTo>
                    <a:pt x="79" y="0"/>
                    <a:pt x="80" y="7"/>
                    <a:pt x="80" y="14"/>
                  </a:cubicBezTo>
                  <a:cubicBezTo>
                    <a:pt x="80" y="15"/>
                    <a:pt x="80" y="15"/>
                    <a:pt x="80" y="15"/>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8" name="Google Shape;3208;p50"/>
            <p:cNvSpPr/>
            <p:nvPr/>
          </p:nvSpPr>
          <p:spPr>
            <a:xfrm>
              <a:off x="4977819" y="4856351"/>
              <a:ext cx="585864" cy="148233"/>
            </a:xfrm>
            <a:custGeom>
              <a:avLst/>
              <a:gdLst/>
              <a:ahLst/>
              <a:cxnLst/>
              <a:rect l="l" t="t" r="r" b="b"/>
              <a:pathLst>
                <a:path w="80" h="20" extrusionOk="0">
                  <a:moveTo>
                    <a:pt x="76" y="8"/>
                  </a:moveTo>
                  <a:cubicBezTo>
                    <a:pt x="5" y="8"/>
                    <a:pt x="5" y="8"/>
                    <a:pt x="5" y="8"/>
                  </a:cubicBezTo>
                  <a:cubicBezTo>
                    <a:pt x="3" y="8"/>
                    <a:pt x="1" y="5"/>
                    <a:pt x="0" y="0"/>
                  </a:cubicBezTo>
                  <a:cubicBezTo>
                    <a:pt x="0" y="2"/>
                    <a:pt x="0" y="4"/>
                    <a:pt x="0" y="6"/>
                  </a:cubicBezTo>
                  <a:cubicBezTo>
                    <a:pt x="0" y="7"/>
                    <a:pt x="0" y="7"/>
                    <a:pt x="0" y="7"/>
                  </a:cubicBezTo>
                  <a:cubicBezTo>
                    <a:pt x="0" y="14"/>
                    <a:pt x="3" y="20"/>
                    <a:pt x="5" y="20"/>
                  </a:cubicBezTo>
                  <a:cubicBezTo>
                    <a:pt x="76" y="20"/>
                    <a:pt x="76" y="20"/>
                    <a:pt x="76" y="20"/>
                  </a:cubicBezTo>
                  <a:cubicBezTo>
                    <a:pt x="79" y="20"/>
                    <a:pt x="80" y="14"/>
                    <a:pt x="80" y="7"/>
                  </a:cubicBezTo>
                  <a:cubicBezTo>
                    <a:pt x="80" y="6"/>
                    <a:pt x="80" y="6"/>
                    <a:pt x="80" y="6"/>
                  </a:cubicBezTo>
                  <a:cubicBezTo>
                    <a:pt x="80" y="4"/>
                    <a:pt x="80" y="2"/>
                    <a:pt x="80" y="0"/>
                  </a:cubicBezTo>
                  <a:cubicBezTo>
                    <a:pt x="79" y="5"/>
                    <a:pt x="79" y="8"/>
                    <a:pt x="76" y="8"/>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09" name="Google Shape;3209;p50"/>
            <p:cNvSpPr/>
            <p:nvPr/>
          </p:nvSpPr>
          <p:spPr>
            <a:xfrm>
              <a:off x="5006053" y="4828116"/>
              <a:ext cx="543513" cy="28234"/>
            </a:xfrm>
            <a:custGeom>
              <a:avLst/>
              <a:gdLst/>
              <a:ahLst/>
              <a:cxnLst/>
              <a:rect l="l" t="t" r="r" b="b"/>
              <a:pathLst>
                <a:path w="74" h="4" extrusionOk="0">
                  <a:moveTo>
                    <a:pt x="74" y="2"/>
                  </a:moveTo>
                  <a:cubicBezTo>
                    <a:pt x="74" y="3"/>
                    <a:pt x="73" y="4"/>
                    <a:pt x="73" y="4"/>
                  </a:cubicBezTo>
                  <a:cubicBezTo>
                    <a:pt x="1" y="4"/>
                    <a:pt x="1" y="4"/>
                    <a:pt x="1" y="4"/>
                  </a:cubicBezTo>
                  <a:cubicBezTo>
                    <a:pt x="0" y="4"/>
                    <a:pt x="0" y="3"/>
                    <a:pt x="0" y="2"/>
                  </a:cubicBezTo>
                  <a:cubicBezTo>
                    <a:pt x="0" y="1"/>
                    <a:pt x="0" y="0"/>
                    <a:pt x="1" y="0"/>
                  </a:cubicBezTo>
                  <a:cubicBezTo>
                    <a:pt x="73" y="0"/>
                    <a:pt x="73" y="0"/>
                    <a:pt x="73" y="0"/>
                  </a:cubicBezTo>
                  <a:cubicBezTo>
                    <a:pt x="73" y="0"/>
                    <a:pt x="74" y="1"/>
                    <a:pt x="74" y="2"/>
                  </a:cubicBezTo>
                </a:path>
              </a:pathLst>
            </a:custGeom>
            <a:solidFill>
              <a:schemeClr val="lt2"/>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0" name="Google Shape;3210;p50"/>
            <p:cNvSpPr/>
            <p:nvPr/>
          </p:nvSpPr>
          <p:spPr>
            <a:xfrm>
              <a:off x="3079064" y="5675147"/>
              <a:ext cx="141172" cy="1552889"/>
            </a:xfrm>
            <a:custGeom>
              <a:avLst/>
              <a:gdLst/>
              <a:ahLst/>
              <a:cxnLst/>
              <a:rect l="l" t="t" r="r" b="b"/>
              <a:pathLst>
                <a:path w="20" h="212" extrusionOk="0">
                  <a:moveTo>
                    <a:pt x="12" y="0"/>
                  </a:moveTo>
                  <a:cubicBezTo>
                    <a:pt x="18" y="0"/>
                    <a:pt x="20" y="4"/>
                    <a:pt x="20" y="12"/>
                  </a:cubicBezTo>
                  <a:cubicBezTo>
                    <a:pt x="20" y="196"/>
                    <a:pt x="20" y="196"/>
                    <a:pt x="20" y="196"/>
                  </a:cubicBezTo>
                  <a:cubicBezTo>
                    <a:pt x="20" y="204"/>
                    <a:pt x="18" y="212"/>
                    <a:pt x="12" y="212"/>
                  </a:cubicBezTo>
                  <a:cubicBezTo>
                    <a:pt x="12" y="212"/>
                    <a:pt x="12" y="212"/>
                    <a:pt x="12" y="212"/>
                  </a:cubicBezTo>
                  <a:cubicBezTo>
                    <a:pt x="6" y="212"/>
                    <a:pt x="0" y="204"/>
                    <a:pt x="0" y="196"/>
                  </a:cubicBezTo>
                  <a:cubicBezTo>
                    <a:pt x="0" y="12"/>
                    <a:pt x="0" y="12"/>
                    <a:pt x="0" y="12"/>
                  </a:cubicBezTo>
                  <a:cubicBezTo>
                    <a:pt x="0" y="4"/>
                    <a:pt x="6" y="0"/>
                    <a:pt x="12" y="0"/>
                  </a:cubicBezTo>
                  <a:cubicBezTo>
                    <a:pt x="12" y="0"/>
                    <a:pt x="12" y="0"/>
                    <a:pt x="12" y="0"/>
                  </a:cubicBezTo>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1" name="Google Shape;3211;p50"/>
            <p:cNvSpPr/>
            <p:nvPr/>
          </p:nvSpPr>
          <p:spPr>
            <a:xfrm>
              <a:off x="3121416" y="5668090"/>
              <a:ext cx="98820" cy="1559951"/>
            </a:xfrm>
            <a:custGeom>
              <a:avLst/>
              <a:gdLst/>
              <a:ahLst/>
              <a:cxnLst/>
              <a:rect l="l" t="t" r="r" b="b"/>
              <a:pathLst>
                <a:path w="14" h="213" extrusionOk="0">
                  <a:moveTo>
                    <a:pt x="6" y="13"/>
                  </a:moveTo>
                  <a:cubicBezTo>
                    <a:pt x="6" y="197"/>
                    <a:pt x="6" y="197"/>
                    <a:pt x="6" y="197"/>
                  </a:cubicBezTo>
                  <a:cubicBezTo>
                    <a:pt x="6" y="203"/>
                    <a:pt x="4" y="208"/>
                    <a:pt x="0" y="211"/>
                  </a:cubicBezTo>
                  <a:cubicBezTo>
                    <a:pt x="2" y="211"/>
                    <a:pt x="4" y="213"/>
                    <a:pt x="6" y="213"/>
                  </a:cubicBezTo>
                  <a:cubicBezTo>
                    <a:pt x="6" y="213"/>
                    <a:pt x="6" y="213"/>
                    <a:pt x="6" y="213"/>
                  </a:cubicBezTo>
                  <a:cubicBezTo>
                    <a:pt x="12" y="213"/>
                    <a:pt x="14" y="205"/>
                    <a:pt x="14" y="197"/>
                  </a:cubicBezTo>
                  <a:cubicBezTo>
                    <a:pt x="14" y="13"/>
                    <a:pt x="14" y="13"/>
                    <a:pt x="14" y="13"/>
                  </a:cubicBezTo>
                  <a:cubicBezTo>
                    <a:pt x="14" y="5"/>
                    <a:pt x="12" y="1"/>
                    <a:pt x="6" y="1"/>
                  </a:cubicBezTo>
                  <a:cubicBezTo>
                    <a:pt x="6" y="1"/>
                    <a:pt x="6" y="1"/>
                    <a:pt x="6" y="1"/>
                  </a:cubicBezTo>
                  <a:cubicBezTo>
                    <a:pt x="4" y="1"/>
                    <a:pt x="2" y="0"/>
                    <a:pt x="0" y="1"/>
                  </a:cubicBezTo>
                  <a:cubicBezTo>
                    <a:pt x="4" y="3"/>
                    <a:pt x="6" y="7"/>
                    <a:pt x="6" y="13"/>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2" name="Google Shape;3212;p50"/>
            <p:cNvSpPr/>
            <p:nvPr/>
          </p:nvSpPr>
          <p:spPr>
            <a:xfrm>
              <a:off x="3079064" y="5766911"/>
              <a:ext cx="28234" cy="1404661"/>
            </a:xfrm>
            <a:custGeom>
              <a:avLst/>
              <a:gdLst/>
              <a:ahLst/>
              <a:cxnLst/>
              <a:rect l="l" t="t" r="r" b="b"/>
              <a:pathLst>
                <a:path w="4" h="192" extrusionOk="0">
                  <a:moveTo>
                    <a:pt x="4" y="190"/>
                  </a:moveTo>
                  <a:cubicBezTo>
                    <a:pt x="4" y="191"/>
                    <a:pt x="3" y="192"/>
                    <a:pt x="2" y="192"/>
                  </a:cubicBezTo>
                  <a:cubicBezTo>
                    <a:pt x="1" y="192"/>
                    <a:pt x="1" y="192"/>
                    <a:pt x="1" y="192"/>
                  </a:cubicBezTo>
                  <a:cubicBezTo>
                    <a:pt x="0" y="192"/>
                    <a:pt x="0" y="191"/>
                    <a:pt x="0" y="190"/>
                  </a:cubicBezTo>
                  <a:cubicBezTo>
                    <a:pt x="0" y="1"/>
                    <a:pt x="0" y="1"/>
                    <a:pt x="0" y="1"/>
                  </a:cubicBezTo>
                  <a:cubicBezTo>
                    <a:pt x="0" y="1"/>
                    <a:pt x="0" y="0"/>
                    <a:pt x="1" y="0"/>
                  </a:cubicBezTo>
                  <a:cubicBezTo>
                    <a:pt x="2" y="0"/>
                    <a:pt x="2" y="0"/>
                    <a:pt x="2" y="0"/>
                  </a:cubicBezTo>
                  <a:cubicBezTo>
                    <a:pt x="3" y="0"/>
                    <a:pt x="4" y="1"/>
                    <a:pt x="4" y="1"/>
                  </a:cubicBezTo>
                  <a:cubicBezTo>
                    <a:pt x="4" y="190"/>
                    <a:pt x="4" y="190"/>
                    <a:pt x="4" y="190"/>
                  </a:cubicBezTo>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3" name="Google Shape;3213;p50"/>
            <p:cNvSpPr/>
            <p:nvPr/>
          </p:nvSpPr>
          <p:spPr>
            <a:xfrm>
              <a:off x="3093181" y="5738676"/>
              <a:ext cx="70586" cy="225875"/>
            </a:xfrm>
            <a:custGeom>
              <a:avLst/>
              <a:gdLst/>
              <a:ahLst/>
              <a:cxnLst/>
              <a:rect l="l" t="t" r="r" b="b"/>
              <a:pathLst>
                <a:path w="10" h="31" extrusionOk="0">
                  <a:moveTo>
                    <a:pt x="9" y="0"/>
                  </a:moveTo>
                  <a:cubicBezTo>
                    <a:pt x="3" y="2"/>
                    <a:pt x="3" y="2"/>
                    <a:pt x="3" y="2"/>
                  </a:cubicBezTo>
                  <a:cubicBezTo>
                    <a:pt x="2" y="3"/>
                    <a:pt x="1" y="3"/>
                    <a:pt x="0" y="4"/>
                  </a:cubicBezTo>
                  <a:cubicBezTo>
                    <a:pt x="1" y="4"/>
                    <a:pt x="2" y="5"/>
                    <a:pt x="2" y="5"/>
                  </a:cubicBezTo>
                  <a:cubicBezTo>
                    <a:pt x="2" y="31"/>
                    <a:pt x="2" y="31"/>
                    <a:pt x="2" y="31"/>
                  </a:cubicBezTo>
                  <a:cubicBezTo>
                    <a:pt x="10" y="29"/>
                    <a:pt x="10" y="29"/>
                    <a:pt x="10" y="29"/>
                  </a:cubicBezTo>
                  <a:cubicBezTo>
                    <a:pt x="10" y="4"/>
                    <a:pt x="10" y="4"/>
                    <a:pt x="10" y="4"/>
                  </a:cubicBezTo>
                  <a:cubicBezTo>
                    <a:pt x="10" y="2"/>
                    <a:pt x="10" y="1"/>
                    <a:pt x="9"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4" name="Google Shape;3214;p50"/>
            <p:cNvSpPr/>
            <p:nvPr/>
          </p:nvSpPr>
          <p:spPr>
            <a:xfrm>
              <a:off x="3156706" y="5738676"/>
              <a:ext cx="63529" cy="211758"/>
            </a:xfrm>
            <a:custGeom>
              <a:avLst/>
              <a:gdLst/>
              <a:ahLst/>
              <a:cxnLst/>
              <a:rect l="l" t="t" r="r" b="b"/>
              <a:pathLst>
                <a:path w="9" h="29" extrusionOk="0">
                  <a:moveTo>
                    <a:pt x="1" y="0"/>
                  </a:moveTo>
                  <a:cubicBezTo>
                    <a:pt x="1" y="0"/>
                    <a:pt x="1" y="0"/>
                    <a:pt x="1" y="0"/>
                  </a:cubicBezTo>
                  <a:cubicBezTo>
                    <a:pt x="0" y="0"/>
                    <a:pt x="0" y="0"/>
                    <a:pt x="0" y="0"/>
                  </a:cubicBezTo>
                  <a:cubicBezTo>
                    <a:pt x="1" y="1"/>
                    <a:pt x="1" y="2"/>
                    <a:pt x="1" y="4"/>
                  </a:cubicBezTo>
                  <a:cubicBezTo>
                    <a:pt x="1" y="29"/>
                    <a:pt x="1" y="29"/>
                    <a:pt x="1" y="29"/>
                  </a:cubicBezTo>
                  <a:cubicBezTo>
                    <a:pt x="9" y="27"/>
                    <a:pt x="9" y="27"/>
                    <a:pt x="9" y="27"/>
                  </a:cubicBezTo>
                  <a:cubicBezTo>
                    <a:pt x="9" y="12"/>
                    <a:pt x="9" y="12"/>
                    <a:pt x="9" y="12"/>
                  </a:cubicBezTo>
                  <a:cubicBezTo>
                    <a:pt x="9" y="4"/>
                    <a:pt x="7" y="0"/>
                    <a:pt x="1"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5" name="Google Shape;3215;p50"/>
            <p:cNvSpPr/>
            <p:nvPr/>
          </p:nvSpPr>
          <p:spPr>
            <a:xfrm>
              <a:off x="3079064" y="5766911"/>
              <a:ext cx="28234" cy="211758"/>
            </a:xfrm>
            <a:custGeom>
              <a:avLst/>
              <a:gdLst/>
              <a:ahLst/>
              <a:cxnLst/>
              <a:rect l="l" t="t" r="r" b="b"/>
              <a:pathLst>
                <a:path w="4" h="29" extrusionOk="0">
                  <a:moveTo>
                    <a:pt x="2" y="0"/>
                  </a:moveTo>
                  <a:cubicBezTo>
                    <a:pt x="1" y="2"/>
                    <a:pt x="0" y="4"/>
                    <a:pt x="0" y="8"/>
                  </a:cubicBezTo>
                  <a:cubicBezTo>
                    <a:pt x="0" y="9"/>
                    <a:pt x="0" y="9"/>
                    <a:pt x="0" y="9"/>
                  </a:cubicBezTo>
                  <a:cubicBezTo>
                    <a:pt x="0" y="29"/>
                    <a:pt x="0" y="29"/>
                    <a:pt x="0" y="29"/>
                  </a:cubicBezTo>
                  <a:cubicBezTo>
                    <a:pt x="4" y="27"/>
                    <a:pt x="4" y="27"/>
                    <a:pt x="4" y="27"/>
                  </a:cubicBezTo>
                  <a:cubicBezTo>
                    <a:pt x="4" y="1"/>
                    <a:pt x="4" y="1"/>
                    <a:pt x="4" y="1"/>
                  </a:cubicBezTo>
                  <a:cubicBezTo>
                    <a:pt x="4" y="1"/>
                    <a:pt x="3" y="0"/>
                    <a:pt x="2"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6" name="Google Shape;3216;p50"/>
            <p:cNvSpPr/>
            <p:nvPr/>
          </p:nvSpPr>
          <p:spPr>
            <a:xfrm>
              <a:off x="5189567" y="4799882"/>
              <a:ext cx="190584" cy="28234"/>
            </a:xfrm>
            <a:custGeom>
              <a:avLst/>
              <a:gdLst/>
              <a:ahLst/>
              <a:cxnLst/>
              <a:rect l="l" t="t" r="r" b="b"/>
              <a:pathLst>
                <a:path w="27" h="4" extrusionOk="0">
                  <a:moveTo>
                    <a:pt x="24" y="0"/>
                  </a:moveTo>
                  <a:lnTo>
                    <a:pt x="4" y="0"/>
                  </a:lnTo>
                  <a:lnTo>
                    <a:pt x="0" y="4"/>
                  </a:lnTo>
                  <a:lnTo>
                    <a:pt x="27" y="4"/>
                  </a:lnTo>
                  <a:lnTo>
                    <a:pt x="24" y="0"/>
                  </a:ln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7" name="Google Shape;3217;p50"/>
            <p:cNvSpPr/>
            <p:nvPr/>
          </p:nvSpPr>
          <p:spPr>
            <a:xfrm>
              <a:off x="5161342" y="4799882"/>
              <a:ext cx="190584" cy="28234"/>
            </a:xfrm>
            <a:custGeom>
              <a:avLst/>
              <a:gdLst/>
              <a:ahLst/>
              <a:cxnLst/>
              <a:rect l="l" t="t" r="r" b="b"/>
              <a:pathLst>
                <a:path w="27" h="4" extrusionOk="0">
                  <a:moveTo>
                    <a:pt x="24" y="0"/>
                  </a:moveTo>
                  <a:lnTo>
                    <a:pt x="4" y="0"/>
                  </a:lnTo>
                  <a:lnTo>
                    <a:pt x="0" y="4"/>
                  </a:lnTo>
                  <a:lnTo>
                    <a:pt x="27" y="4"/>
                  </a:lnTo>
                  <a:lnTo>
                    <a:pt x="24"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8" name="Google Shape;3218;p50"/>
            <p:cNvSpPr/>
            <p:nvPr/>
          </p:nvSpPr>
          <p:spPr>
            <a:xfrm>
              <a:off x="4695476" y="5004583"/>
              <a:ext cx="324695" cy="409398"/>
            </a:xfrm>
            <a:custGeom>
              <a:avLst/>
              <a:gdLst/>
              <a:ahLst/>
              <a:cxnLst/>
              <a:rect l="l" t="t" r="r" b="b"/>
              <a:pathLst>
                <a:path w="44" h="56" extrusionOk="0">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1" y="56"/>
                  </a:moveTo>
                  <a:cubicBezTo>
                    <a:pt x="1" y="56"/>
                    <a:pt x="1" y="56"/>
                    <a:pt x="1" y="56"/>
                  </a:cubicBezTo>
                  <a:cubicBezTo>
                    <a:pt x="1" y="56"/>
                    <a:pt x="1" y="56"/>
                    <a:pt x="1" y="56"/>
                  </a:cubicBezTo>
                  <a:moveTo>
                    <a:pt x="0" y="56"/>
                  </a:moveTo>
                  <a:cubicBezTo>
                    <a:pt x="0" y="56"/>
                    <a:pt x="0" y="56"/>
                    <a:pt x="0" y="56"/>
                  </a:cubicBezTo>
                  <a:cubicBezTo>
                    <a:pt x="0" y="56"/>
                    <a:pt x="0" y="56"/>
                    <a:pt x="0" y="56"/>
                  </a:cubicBezTo>
                  <a:moveTo>
                    <a:pt x="26" y="28"/>
                  </a:moveTo>
                  <a:cubicBezTo>
                    <a:pt x="26" y="28"/>
                    <a:pt x="26" y="28"/>
                    <a:pt x="26" y="28"/>
                  </a:cubicBezTo>
                  <a:cubicBezTo>
                    <a:pt x="26" y="28"/>
                    <a:pt x="26" y="28"/>
                    <a:pt x="26" y="28"/>
                  </a:cubicBezTo>
                  <a:moveTo>
                    <a:pt x="26" y="28"/>
                  </a:moveTo>
                  <a:cubicBezTo>
                    <a:pt x="26" y="28"/>
                    <a:pt x="26" y="28"/>
                    <a:pt x="26" y="28"/>
                  </a:cubicBezTo>
                  <a:cubicBezTo>
                    <a:pt x="26" y="28"/>
                    <a:pt x="26" y="28"/>
                    <a:pt x="26" y="28"/>
                  </a:cubicBezTo>
                  <a:moveTo>
                    <a:pt x="26" y="28"/>
                  </a:moveTo>
                  <a:cubicBezTo>
                    <a:pt x="26" y="28"/>
                    <a:pt x="26" y="28"/>
                    <a:pt x="26" y="28"/>
                  </a:cubicBezTo>
                  <a:cubicBezTo>
                    <a:pt x="26" y="28"/>
                    <a:pt x="26" y="28"/>
                    <a:pt x="26" y="28"/>
                  </a:cubicBezTo>
                  <a:moveTo>
                    <a:pt x="44" y="0"/>
                  </a:moveTo>
                  <a:cubicBezTo>
                    <a:pt x="44" y="0"/>
                    <a:pt x="44" y="0"/>
                    <a:pt x="44" y="0"/>
                  </a:cubicBezTo>
                  <a:cubicBezTo>
                    <a:pt x="44" y="0"/>
                    <a:pt x="44" y="0"/>
                    <a:pt x="44" y="0"/>
                  </a:cubicBezTo>
                </a:path>
              </a:pathLst>
            </a:custGeom>
            <a:solidFill>
              <a:srgbClr val="8B7678"/>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19" name="Google Shape;3219;p50"/>
            <p:cNvSpPr/>
            <p:nvPr/>
          </p:nvSpPr>
          <p:spPr>
            <a:xfrm>
              <a:off x="4476662" y="5618678"/>
              <a:ext cx="7061" cy="0"/>
            </a:xfrm>
            <a:custGeom>
              <a:avLst/>
              <a:gdLst/>
              <a:ahLst/>
              <a:cxnLst/>
              <a:rect l="l" t="t" r="r" b="b"/>
              <a:pathLst>
                <a:path w="1" h="120000" extrusionOk="0">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8E808B"/>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0" name="Google Shape;3220;p50"/>
            <p:cNvSpPr/>
            <p:nvPr/>
          </p:nvSpPr>
          <p:spPr>
            <a:xfrm>
              <a:off x="4370781" y="5618678"/>
              <a:ext cx="331755" cy="119998"/>
            </a:xfrm>
            <a:custGeom>
              <a:avLst/>
              <a:gdLst/>
              <a:ahLst/>
              <a:cxnLst/>
              <a:rect l="l" t="t" r="r" b="b"/>
              <a:pathLst>
                <a:path w="45" h="16" extrusionOk="0">
                  <a:moveTo>
                    <a:pt x="45" y="0"/>
                  </a:moveTo>
                  <a:cubicBezTo>
                    <a:pt x="15" y="0"/>
                    <a:pt x="15" y="0"/>
                    <a:pt x="15" y="0"/>
                  </a:cubicBezTo>
                  <a:cubicBezTo>
                    <a:pt x="15" y="0"/>
                    <a:pt x="15" y="0"/>
                    <a:pt x="15" y="0"/>
                  </a:cubicBezTo>
                  <a:cubicBezTo>
                    <a:pt x="15" y="0"/>
                    <a:pt x="15" y="0"/>
                    <a:pt x="15" y="0"/>
                  </a:cubicBezTo>
                  <a:cubicBezTo>
                    <a:pt x="15" y="0"/>
                    <a:pt x="15" y="0"/>
                    <a:pt x="15" y="0"/>
                  </a:cubicBezTo>
                  <a:cubicBezTo>
                    <a:pt x="15"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8" y="0"/>
                    <a:pt x="3" y="4"/>
                    <a:pt x="0" y="8"/>
                  </a:cubicBezTo>
                  <a:cubicBezTo>
                    <a:pt x="0" y="8"/>
                    <a:pt x="0" y="8"/>
                    <a:pt x="0" y="8"/>
                  </a:cubicBezTo>
                  <a:cubicBezTo>
                    <a:pt x="3" y="13"/>
                    <a:pt x="8" y="16"/>
                    <a:pt x="15" y="16"/>
                  </a:cubicBezTo>
                  <a:cubicBezTo>
                    <a:pt x="29" y="16"/>
                    <a:pt x="29" y="16"/>
                    <a:pt x="29" y="16"/>
                  </a:cubicBezTo>
                  <a:cubicBezTo>
                    <a:pt x="37" y="8"/>
                    <a:pt x="37" y="8"/>
                    <a:pt x="37" y="8"/>
                  </a:cubicBezTo>
                  <a:cubicBezTo>
                    <a:pt x="13" y="8"/>
                    <a:pt x="13" y="8"/>
                    <a:pt x="13" y="8"/>
                  </a:cubicBezTo>
                  <a:cubicBezTo>
                    <a:pt x="12" y="8"/>
                    <a:pt x="11" y="7"/>
                    <a:pt x="11" y="6"/>
                  </a:cubicBezTo>
                  <a:cubicBezTo>
                    <a:pt x="11" y="5"/>
                    <a:pt x="12" y="4"/>
                    <a:pt x="13" y="4"/>
                  </a:cubicBezTo>
                  <a:cubicBezTo>
                    <a:pt x="41" y="4"/>
                    <a:pt x="41" y="4"/>
                    <a:pt x="41" y="4"/>
                  </a:cubicBezTo>
                  <a:cubicBezTo>
                    <a:pt x="45" y="0"/>
                    <a:pt x="45" y="0"/>
                    <a:pt x="45"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1" name="Google Shape;3221;p50"/>
            <p:cNvSpPr/>
            <p:nvPr/>
          </p:nvSpPr>
          <p:spPr>
            <a:xfrm>
              <a:off x="4363725" y="5675147"/>
              <a:ext cx="218818" cy="148233"/>
            </a:xfrm>
            <a:custGeom>
              <a:avLst/>
              <a:gdLst/>
              <a:ahLst/>
              <a:cxnLst/>
              <a:rect l="l" t="t" r="r" b="b"/>
              <a:pathLst>
                <a:path w="30" h="20" extrusionOk="0">
                  <a:moveTo>
                    <a:pt x="1" y="0"/>
                  </a:moveTo>
                  <a:cubicBezTo>
                    <a:pt x="1" y="0"/>
                    <a:pt x="1" y="0"/>
                    <a:pt x="1" y="0"/>
                  </a:cubicBezTo>
                  <a:cubicBezTo>
                    <a:pt x="1" y="1"/>
                    <a:pt x="0" y="2"/>
                    <a:pt x="0" y="3"/>
                  </a:cubicBezTo>
                  <a:cubicBezTo>
                    <a:pt x="0" y="3"/>
                    <a:pt x="0" y="3"/>
                    <a:pt x="0" y="3"/>
                  </a:cubicBezTo>
                  <a:cubicBezTo>
                    <a:pt x="0" y="4"/>
                    <a:pt x="0" y="5"/>
                    <a:pt x="0" y="6"/>
                  </a:cubicBezTo>
                  <a:cubicBezTo>
                    <a:pt x="0" y="6"/>
                    <a:pt x="0" y="6"/>
                    <a:pt x="0" y="6"/>
                  </a:cubicBezTo>
                  <a:cubicBezTo>
                    <a:pt x="0" y="7"/>
                    <a:pt x="0" y="7"/>
                    <a:pt x="0" y="7"/>
                  </a:cubicBezTo>
                  <a:cubicBezTo>
                    <a:pt x="0" y="14"/>
                    <a:pt x="7" y="20"/>
                    <a:pt x="16" y="20"/>
                  </a:cubicBezTo>
                  <a:cubicBezTo>
                    <a:pt x="18" y="20"/>
                    <a:pt x="18" y="20"/>
                    <a:pt x="18" y="20"/>
                  </a:cubicBezTo>
                  <a:cubicBezTo>
                    <a:pt x="30" y="8"/>
                    <a:pt x="30" y="8"/>
                    <a:pt x="30" y="8"/>
                  </a:cubicBezTo>
                  <a:cubicBezTo>
                    <a:pt x="16" y="8"/>
                    <a:pt x="16" y="8"/>
                    <a:pt x="16" y="8"/>
                  </a:cubicBezTo>
                  <a:cubicBezTo>
                    <a:pt x="9" y="8"/>
                    <a:pt x="4" y="5"/>
                    <a:pt x="1"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2" name="Google Shape;3222;p50"/>
            <p:cNvSpPr/>
            <p:nvPr/>
          </p:nvSpPr>
          <p:spPr>
            <a:xfrm>
              <a:off x="4455484" y="5646912"/>
              <a:ext cx="218818" cy="28234"/>
            </a:xfrm>
            <a:custGeom>
              <a:avLst/>
              <a:gdLst/>
              <a:ahLst/>
              <a:cxnLst/>
              <a:rect l="l" t="t" r="r" b="b"/>
              <a:pathLst>
                <a:path w="30" h="4" extrusionOk="0">
                  <a:moveTo>
                    <a:pt x="30" y="0"/>
                  </a:moveTo>
                  <a:cubicBezTo>
                    <a:pt x="2" y="0"/>
                    <a:pt x="2" y="0"/>
                    <a:pt x="2" y="0"/>
                  </a:cubicBezTo>
                  <a:cubicBezTo>
                    <a:pt x="1" y="0"/>
                    <a:pt x="0" y="1"/>
                    <a:pt x="0" y="2"/>
                  </a:cubicBezTo>
                  <a:cubicBezTo>
                    <a:pt x="0" y="3"/>
                    <a:pt x="1" y="4"/>
                    <a:pt x="2" y="4"/>
                  </a:cubicBezTo>
                  <a:cubicBezTo>
                    <a:pt x="26" y="4"/>
                    <a:pt x="26" y="4"/>
                    <a:pt x="26" y="4"/>
                  </a:cubicBezTo>
                  <a:cubicBezTo>
                    <a:pt x="30" y="0"/>
                    <a:pt x="30" y="0"/>
                    <a:pt x="30"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3" name="Google Shape;3223;p50"/>
            <p:cNvSpPr/>
            <p:nvPr/>
          </p:nvSpPr>
          <p:spPr>
            <a:xfrm>
              <a:off x="4462545" y="5413981"/>
              <a:ext cx="444692" cy="119998"/>
            </a:xfrm>
            <a:custGeom>
              <a:avLst/>
              <a:gdLst/>
              <a:ahLst/>
              <a:cxnLst/>
              <a:rect l="l" t="t" r="r" b="b"/>
              <a:pathLst>
                <a:path w="61" h="16" extrusionOk="0">
                  <a:moveTo>
                    <a:pt x="53" y="8"/>
                  </a:moveTo>
                  <a:cubicBezTo>
                    <a:pt x="7" y="8"/>
                    <a:pt x="7" y="8"/>
                    <a:pt x="7" y="8"/>
                  </a:cubicBezTo>
                  <a:cubicBezTo>
                    <a:pt x="0" y="16"/>
                    <a:pt x="0" y="16"/>
                    <a:pt x="0" y="16"/>
                  </a:cubicBezTo>
                  <a:cubicBezTo>
                    <a:pt x="1" y="16"/>
                    <a:pt x="2" y="16"/>
                    <a:pt x="3" y="16"/>
                  </a:cubicBezTo>
                  <a:cubicBezTo>
                    <a:pt x="45" y="16"/>
                    <a:pt x="45" y="16"/>
                    <a:pt x="45" y="16"/>
                  </a:cubicBezTo>
                  <a:cubicBezTo>
                    <a:pt x="53" y="8"/>
                    <a:pt x="53" y="8"/>
                    <a:pt x="53" y="8"/>
                  </a:cubicBezTo>
                  <a:moveTo>
                    <a:pt x="61" y="0"/>
                  </a:moveTo>
                  <a:cubicBezTo>
                    <a:pt x="15" y="0"/>
                    <a:pt x="15" y="0"/>
                    <a:pt x="15" y="0"/>
                  </a:cubicBezTo>
                  <a:cubicBezTo>
                    <a:pt x="11" y="4"/>
                    <a:pt x="11" y="4"/>
                    <a:pt x="11" y="4"/>
                  </a:cubicBezTo>
                  <a:cubicBezTo>
                    <a:pt x="57" y="4"/>
                    <a:pt x="57" y="4"/>
                    <a:pt x="57" y="4"/>
                  </a:cubicBezTo>
                  <a:cubicBezTo>
                    <a:pt x="61" y="0"/>
                    <a:pt x="61" y="0"/>
                    <a:pt x="61"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4" name="Google Shape;3224;p50"/>
            <p:cNvSpPr/>
            <p:nvPr/>
          </p:nvSpPr>
          <p:spPr>
            <a:xfrm>
              <a:off x="4391959" y="5533975"/>
              <a:ext cx="395281" cy="84703"/>
            </a:xfrm>
            <a:custGeom>
              <a:avLst/>
              <a:gdLst/>
              <a:ahLst/>
              <a:cxnLst/>
              <a:rect l="l" t="t" r="r" b="b"/>
              <a:pathLst>
                <a:path w="54" h="12" extrusionOk="0">
                  <a:moveTo>
                    <a:pt x="9" y="0"/>
                  </a:moveTo>
                  <a:cubicBezTo>
                    <a:pt x="0" y="8"/>
                    <a:pt x="0" y="8"/>
                    <a:pt x="0" y="8"/>
                  </a:cubicBezTo>
                  <a:cubicBezTo>
                    <a:pt x="3" y="10"/>
                    <a:pt x="7"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42" y="12"/>
                    <a:pt x="42" y="12"/>
                    <a:pt x="42" y="12"/>
                  </a:cubicBezTo>
                  <a:cubicBezTo>
                    <a:pt x="54" y="0"/>
                    <a:pt x="54" y="0"/>
                    <a:pt x="54" y="0"/>
                  </a:cubicBezTo>
                  <a:cubicBezTo>
                    <a:pt x="12" y="0"/>
                    <a:pt x="12" y="0"/>
                    <a:pt x="12" y="0"/>
                  </a:cubicBezTo>
                  <a:cubicBezTo>
                    <a:pt x="11" y="0"/>
                    <a:pt x="10" y="0"/>
                    <a:pt x="9"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5" name="Google Shape;3225;p50"/>
            <p:cNvSpPr/>
            <p:nvPr/>
          </p:nvSpPr>
          <p:spPr>
            <a:xfrm>
              <a:off x="4511953" y="5442216"/>
              <a:ext cx="367046" cy="28234"/>
            </a:xfrm>
            <a:custGeom>
              <a:avLst/>
              <a:gdLst/>
              <a:ahLst/>
              <a:cxnLst/>
              <a:rect l="l" t="t" r="r" b="b"/>
              <a:pathLst>
                <a:path w="52" h="4" extrusionOk="0">
                  <a:moveTo>
                    <a:pt x="52" y="0"/>
                  </a:moveTo>
                  <a:lnTo>
                    <a:pt x="4" y="0"/>
                  </a:lnTo>
                  <a:lnTo>
                    <a:pt x="0" y="4"/>
                  </a:lnTo>
                  <a:lnTo>
                    <a:pt x="48" y="4"/>
                  </a:lnTo>
                  <a:lnTo>
                    <a:pt x="52" y="0"/>
                  </a:ln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6" name="Google Shape;3226;p50"/>
            <p:cNvSpPr/>
            <p:nvPr/>
          </p:nvSpPr>
          <p:spPr>
            <a:xfrm>
              <a:off x="4511953" y="5442216"/>
              <a:ext cx="367046" cy="28234"/>
            </a:xfrm>
            <a:custGeom>
              <a:avLst/>
              <a:gdLst/>
              <a:ahLst/>
              <a:cxnLst/>
              <a:rect l="l" t="t" r="r" b="b"/>
              <a:pathLst>
                <a:path w="52" h="4" extrusionOk="0">
                  <a:moveTo>
                    <a:pt x="52" y="0"/>
                  </a:moveTo>
                  <a:lnTo>
                    <a:pt x="4" y="0"/>
                  </a:lnTo>
                  <a:lnTo>
                    <a:pt x="0" y="4"/>
                  </a:lnTo>
                  <a:lnTo>
                    <a:pt x="48" y="4"/>
                  </a:lnTo>
                  <a:lnTo>
                    <a:pt x="52"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7" name="Google Shape;3227;p50"/>
            <p:cNvSpPr/>
            <p:nvPr/>
          </p:nvSpPr>
          <p:spPr>
            <a:xfrm>
              <a:off x="4674302" y="5209280"/>
              <a:ext cx="437632" cy="112937"/>
            </a:xfrm>
            <a:custGeom>
              <a:avLst/>
              <a:gdLst/>
              <a:ahLst/>
              <a:cxnLst/>
              <a:rect l="l" t="t" r="r" b="b"/>
              <a:pathLst>
                <a:path w="60" h="16" extrusionOk="0">
                  <a:moveTo>
                    <a:pt x="52" y="8"/>
                  </a:moveTo>
                  <a:cubicBezTo>
                    <a:pt x="7" y="8"/>
                    <a:pt x="7" y="8"/>
                    <a:pt x="7" y="8"/>
                  </a:cubicBezTo>
                  <a:cubicBezTo>
                    <a:pt x="0" y="15"/>
                    <a:pt x="0" y="15"/>
                    <a:pt x="0" y="15"/>
                  </a:cubicBezTo>
                  <a:cubicBezTo>
                    <a:pt x="1" y="15"/>
                    <a:pt x="3" y="16"/>
                    <a:pt x="4" y="16"/>
                  </a:cubicBezTo>
                  <a:cubicBezTo>
                    <a:pt x="44" y="16"/>
                    <a:pt x="44" y="16"/>
                    <a:pt x="44" y="16"/>
                  </a:cubicBezTo>
                  <a:cubicBezTo>
                    <a:pt x="52" y="8"/>
                    <a:pt x="52" y="8"/>
                    <a:pt x="52" y="8"/>
                  </a:cubicBezTo>
                  <a:moveTo>
                    <a:pt x="60" y="0"/>
                  </a:moveTo>
                  <a:cubicBezTo>
                    <a:pt x="15" y="0"/>
                    <a:pt x="15" y="0"/>
                    <a:pt x="15" y="0"/>
                  </a:cubicBezTo>
                  <a:cubicBezTo>
                    <a:pt x="11" y="4"/>
                    <a:pt x="11" y="4"/>
                    <a:pt x="11" y="4"/>
                  </a:cubicBezTo>
                  <a:cubicBezTo>
                    <a:pt x="56" y="4"/>
                    <a:pt x="56" y="4"/>
                    <a:pt x="56" y="4"/>
                  </a:cubicBezTo>
                  <a:cubicBezTo>
                    <a:pt x="60" y="0"/>
                    <a:pt x="60" y="0"/>
                    <a:pt x="60"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8" name="Google Shape;3228;p50"/>
            <p:cNvSpPr/>
            <p:nvPr/>
          </p:nvSpPr>
          <p:spPr>
            <a:xfrm>
              <a:off x="4631951" y="5315161"/>
              <a:ext cx="359989" cy="98820"/>
            </a:xfrm>
            <a:custGeom>
              <a:avLst/>
              <a:gdLst/>
              <a:ahLst/>
              <a:cxnLst/>
              <a:rect l="l" t="t" r="r" b="b"/>
              <a:pathLst>
                <a:path w="50" h="13" extrusionOk="0">
                  <a:moveTo>
                    <a:pt x="6" y="0"/>
                  </a:moveTo>
                  <a:cubicBezTo>
                    <a:pt x="0" y="5"/>
                    <a:pt x="0" y="5"/>
                    <a:pt x="0" y="5"/>
                  </a:cubicBezTo>
                  <a:cubicBezTo>
                    <a:pt x="2" y="9"/>
                    <a:pt x="5" y="12"/>
                    <a:pt x="9" y="13"/>
                  </a:cubicBezTo>
                  <a:cubicBezTo>
                    <a:pt x="9" y="13"/>
                    <a:pt x="9" y="13"/>
                    <a:pt x="9"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38" y="13"/>
                    <a:pt x="38" y="13"/>
                    <a:pt x="38" y="13"/>
                  </a:cubicBezTo>
                  <a:cubicBezTo>
                    <a:pt x="50" y="1"/>
                    <a:pt x="50" y="1"/>
                    <a:pt x="50" y="1"/>
                  </a:cubicBezTo>
                  <a:cubicBezTo>
                    <a:pt x="10" y="1"/>
                    <a:pt x="10" y="1"/>
                    <a:pt x="10" y="1"/>
                  </a:cubicBezTo>
                  <a:cubicBezTo>
                    <a:pt x="9" y="1"/>
                    <a:pt x="7" y="0"/>
                    <a:pt x="6"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29" name="Google Shape;3229;p50"/>
            <p:cNvSpPr/>
            <p:nvPr/>
          </p:nvSpPr>
          <p:spPr>
            <a:xfrm>
              <a:off x="4723710" y="5237514"/>
              <a:ext cx="359990" cy="28234"/>
            </a:xfrm>
            <a:custGeom>
              <a:avLst/>
              <a:gdLst/>
              <a:ahLst/>
              <a:cxnLst/>
              <a:rect l="l" t="t" r="r" b="b"/>
              <a:pathLst>
                <a:path w="51" h="4" extrusionOk="0">
                  <a:moveTo>
                    <a:pt x="51" y="0"/>
                  </a:moveTo>
                  <a:lnTo>
                    <a:pt x="4" y="0"/>
                  </a:lnTo>
                  <a:lnTo>
                    <a:pt x="0" y="4"/>
                  </a:lnTo>
                  <a:lnTo>
                    <a:pt x="47" y="4"/>
                  </a:lnTo>
                  <a:lnTo>
                    <a:pt x="51" y="0"/>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0" name="Google Shape;3230;p50"/>
            <p:cNvSpPr/>
            <p:nvPr/>
          </p:nvSpPr>
          <p:spPr>
            <a:xfrm>
              <a:off x="4723710" y="5237514"/>
              <a:ext cx="359990" cy="28234"/>
            </a:xfrm>
            <a:custGeom>
              <a:avLst/>
              <a:gdLst/>
              <a:ahLst/>
              <a:cxnLst/>
              <a:rect l="l" t="t" r="r" b="b"/>
              <a:pathLst>
                <a:path w="51" h="4" extrusionOk="0">
                  <a:moveTo>
                    <a:pt x="51" y="0"/>
                  </a:moveTo>
                  <a:lnTo>
                    <a:pt x="4" y="0"/>
                  </a:lnTo>
                  <a:lnTo>
                    <a:pt x="0" y="4"/>
                  </a:lnTo>
                  <a:lnTo>
                    <a:pt x="47" y="4"/>
                  </a:lnTo>
                  <a:lnTo>
                    <a:pt x="51" y="0"/>
                  </a:ln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1" name="Google Shape;3231;p50"/>
            <p:cNvSpPr/>
            <p:nvPr/>
          </p:nvSpPr>
          <p:spPr>
            <a:xfrm>
              <a:off x="4871942" y="5004583"/>
              <a:ext cx="444692" cy="112937"/>
            </a:xfrm>
            <a:custGeom>
              <a:avLst/>
              <a:gdLst/>
              <a:ahLst/>
              <a:cxnLst/>
              <a:rect l="l" t="t" r="r" b="b"/>
              <a:pathLst>
                <a:path w="61" h="16" extrusionOk="0">
                  <a:moveTo>
                    <a:pt x="53" y="8"/>
                  </a:moveTo>
                  <a:cubicBezTo>
                    <a:pt x="8" y="8"/>
                    <a:pt x="8" y="8"/>
                    <a:pt x="8" y="8"/>
                  </a:cubicBezTo>
                  <a:cubicBezTo>
                    <a:pt x="0" y="15"/>
                    <a:pt x="0" y="15"/>
                    <a:pt x="0" y="15"/>
                  </a:cubicBezTo>
                  <a:cubicBezTo>
                    <a:pt x="1" y="16"/>
                    <a:pt x="1" y="16"/>
                    <a:pt x="2" y="16"/>
                  </a:cubicBezTo>
                  <a:cubicBezTo>
                    <a:pt x="45" y="16"/>
                    <a:pt x="45" y="16"/>
                    <a:pt x="45" y="16"/>
                  </a:cubicBezTo>
                  <a:cubicBezTo>
                    <a:pt x="53" y="8"/>
                    <a:pt x="53" y="8"/>
                    <a:pt x="53" y="8"/>
                  </a:cubicBezTo>
                  <a:moveTo>
                    <a:pt x="61" y="0"/>
                  </a:moveTo>
                  <a:cubicBezTo>
                    <a:pt x="16" y="0"/>
                    <a:pt x="16" y="0"/>
                    <a:pt x="16" y="0"/>
                  </a:cubicBezTo>
                  <a:cubicBezTo>
                    <a:pt x="12" y="4"/>
                    <a:pt x="12" y="4"/>
                    <a:pt x="12" y="4"/>
                  </a:cubicBezTo>
                  <a:cubicBezTo>
                    <a:pt x="57" y="4"/>
                    <a:pt x="57" y="4"/>
                    <a:pt x="57" y="4"/>
                  </a:cubicBezTo>
                  <a:cubicBezTo>
                    <a:pt x="61" y="0"/>
                    <a:pt x="61" y="0"/>
                    <a:pt x="61"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2" name="Google Shape;3232;p50"/>
            <p:cNvSpPr/>
            <p:nvPr/>
          </p:nvSpPr>
          <p:spPr>
            <a:xfrm>
              <a:off x="4836647" y="5110460"/>
              <a:ext cx="359989" cy="98820"/>
            </a:xfrm>
            <a:custGeom>
              <a:avLst/>
              <a:gdLst/>
              <a:ahLst/>
              <a:cxnLst/>
              <a:rect l="l" t="t" r="r" b="b"/>
              <a:pathLst>
                <a:path w="50" h="13" extrusionOk="0">
                  <a:moveTo>
                    <a:pt x="5" y="0"/>
                  </a:moveTo>
                  <a:cubicBezTo>
                    <a:pt x="0" y="5"/>
                    <a:pt x="0" y="5"/>
                    <a:pt x="0" y="5"/>
                  </a:cubicBezTo>
                  <a:cubicBezTo>
                    <a:pt x="1" y="10"/>
                    <a:pt x="3" y="13"/>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38" y="13"/>
                    <a:pt x="38" y="13"/>
                    <a:pt x="38" y="13"/>
                  </a:cubicBezTo>
                  <a:cubicBezTo>
                    <a:pt x="50" y="1"/>
                    <a:pt x="50" y="1"/>
                    <a:pt x="50" y="1"/>
                  </a:cubicBezTo>
                  <a:cubicBezTo>
                    <a:pt x="7" y="1"/>
                    <a:pt x="7" y="1"/>
                    <a:pt x="7" y="1"/>
                  </a:cubicBezTo>
                  <a:cubicBezTo>
                    <a:pt x="6" y="1"/>
                    <a:pt x="6" y="1"/>
                    <a:pt x="5"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3" name="Google Shape;3233;p50"/>
            <p:cNvSpPr/>
            <p:nvPr/>
          </p:nvSpPr>
          <p:spPr>
            <a:xfrm>
              <a:off x="4928411" y="5032818"/>
              <a:ext cx="359990" cy="28234"/>
            </a:xfrm>
            <a:custGeom>
              <a:avLst/>
              <a:gdLst/>
              <a:ahLst/>
              <a:cxnLst/>
              <a:rect l="l" t="t" r="r" b="b"/>
              <a:pathLst>
                <a:path w="51" h="4" extrusionOk="0">
                  <a:moveTo>
                    <a:pt x="51" y="0"/>
                  </a:moveTo>
                  <a:lnTo>
                    <a:pt x="4" y="0"/>
                  </a:lnTo>
                  <a:lnTo>
                    <a:pt x="0" y="4"/>
                  </a:lnTo>
                  <a:lnTo>
                    <a:pt x="47" y="4"/>
                  </a:lnTo>
                  <a:lnTo>
                    <a:pt x="51" y="0"/>
                  </a:ln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4" name="Google Shape;3234;p50"/>
            <p:cNvSpPr/>
            <p:nvPr/>
          </p:nvSpPr>
          <p:spPr>
            <a:xfrm>
              <a:off x="4928411" y="5032818"/>
              <a:ext cx="359990" cy="28234"/>
            </a:xfrm>
            <a:custGeom>
              <a:avLst/>
              <a:gdLst/>
              <a:ahLst/>
              <a:cxnLst/>
              <a:rect l="l" t="t" r="r" b="b"/>
              <a:pathLst>
                <a:path w="51" h="4" extrusionOk="0">
                  <a:moveTo>
                    <a:pt x="51" y="0"/>
                  </a:moveTo>
                  <a:lnTo>
                    <a:pt x="4" y="0"/>
                  </a:lnTo>
                  <a:lnTo>
                    <a:pt x="0" y="4"/>
                  </a:lnTo>
                  <a:lnTo>
                    <a:pt x="47" y="4"/>
                  </a:lnTo>
                  <a:lnTo>
                    <a:pt x="51"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5" name="Google Shape;3235;p50"/>
            <p:cNvSpPr/>
            <p:nvPr/>
          </p:nvSpPr>
          <p:spPr>
            <a:xfrm>
              <a:off x="5104864" y="4856351"/>
              <a:ext cx="331755" cy="56469"/>
            </a:xfrm>
            <a:custGeom>
              <a:avLst/>
              <a:gdLst/>
              <a:ahLst/>
              <a:cxnLst/>
              <a:rect l="l" t="t" r="r" b="b"/>
              <a:pathLst>
                <a:path w="47" h="8" extrusionOk="0">
                  <a:moveTo>
                    <a:pt x="41" y="0"/>
                  </a:moveTo>
                  <a:lnTo>
                    <a:pt x="8" y="0"/>
                  </a:lnTo>
                  <a:lnTo>
                    <a:pt x="0" y="8"/>
                  </a:lnTo>
                  <a:lnTo>
                    <a:pt x="45" y="8"/>
                  </a:lnTo>
                  <a:lnTo>
                    <a:pt x="47" y="8"/>
                  </a:lnTo>
                  <a:lnTo>
                    <a:pt x="41" y="0"/>
                  </a:ln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6" name="Google Shape;3236;p50"/>
            <p:cNvSpPr/>
            <p:nvPr/>
          </p:nvSpPr>
          <p:spPr>
            <a:xfrm>
              <a:off x="5076639" y="4856351"/>
              <a:ext cx="331755" cy="56469"/>
            </a:xfrm>
            <a:custGeom>
              <a:avLst/>
              <a:gdLst/>
              <a:ahLst/>
              <a:cxnLst/>
              <a:rect l="l" t="t" r="r" b="b"/>
              <a:pathLst>
                <a:path w="47" h="8" extrusionOk="0">
                  <a:moveTo>
                    <a:pt x="41" y="0"/>
                  </a:moveTo>
                  <a:lnTo>
                    <a:pt x="8" y="0"/>
                  </a:lnTo>
                  <a:lnTo>
                    <a:pt x="0" y="8"/>
                  </a:lnTo>
                  <a:lnTo>
                    <a:pt x="45" y="8"/>
                  </a:lnTo>
                  <a:lnTo>
                    <a:pt x="47" y="8"/>
                  </a:lnTo>
                  <a:lnTo>
                    <a:pt x="41"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7" name="Google Shape;3237;p50"/>
            <p:cNvSpPr/>
            <p:nvPr/>
          </p:nvSpPr>
          <p:spPr>
            <a:xfrm>
              <a:off x="4998997" y="4912819"/>
              <a:ext cx="395281" cy="91764"/>
            </a:xfrm>
            <a:custGeom>
              <a:avLst/>
              <a:gdLst/>
              <a:ahLst/>
              <a:cxnLst/>
              <a:rect l="l" t="t" r="r" b="b"/>
              <a:pathLst>
                <a:path w="54" h="12" extrusionOk="0">
                  <a:moveTo>
                    <a:pt x="54" y="0"/>
                  </a:moveTo>
                  <a:cubicBezTo>
                    <a:pt x="10" y="0"/>
                    <a:pt x="10" y="0"/>
                    <a:pt x="10" y="0"/>
                  </a:cubicBezTo>
                  <a:cubicBezTo>
                    <a:pt x="0" y="10"/>
                    <a:pt x="0" y="10"/>
                    <a:pt x="0" y="10"/>
                  </a:cubicBezTo>
                  <a:cubicBezTo>
                    <a:pt x="1" y="11"/>
                    <a:pt x="1" y="12"/>
                    <a:pt x="2" y="12"/>
                  </a:cubicBezTo>
                  <a:cubicBezTo>
                    <a:pt x="2" y="12"/>
                    <a:pt x="2" y="12"/>
                    <a:pt x="2" y="12"/>
                  </a:cubicBezTo>
                  <a:cubicBezTo>
                    <a:pt x="2" y="12"/>
                    <a:pt x="2" y="12"/>
                    <a:pt x="2" y="12"/>
                  </a:cubicBezTo>
                  <a:cubicBezTo>
                    <a:pt x="2" y="12"/>
                    <a:pt x="2" y="12"/>
                    <a:pt x="2" y="12"/>
                  </a:cubicBezTo>
                  <a:cubicBezTo>
                    <a:pt x="2" y="12"/>
                    <a:pt x="2" y="12"/>
                    <a:pt x="2" y="12"/>
                  </a:cubicBezTo>
                  <a:cubicBezTo>
                    <a:pt x="43" y="12"/>
                    <a:pt x="43" y="12"/>
                    <a:pt x="43" y="12"/>
                  </a:cubicBezTo>
                  <a:cubicBezTo>
                    <a:pt x="54" y="0"/>
                    <a:pt x="54" y="0"/>
                    <a:pt x="54" y="0"/>
                  </a:cubicBezTo>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8" name="Google Shape;3238;p50"/>
            <p:cNvSpPr/>
            <p:nvPr/>
          </p:nvSpPr>
          <p:spPr>
            <a:xfrm>
              <a:off x="5161332" y="4828116"/>
              <a:ext cx="232935" cy="28234"/>
            </a:xfrm>
            <a:custGeom>
              <a:avLst/>
              <a:gdLst/>
              <a:ahLst/>
              <a:cxnLst/>
              <a:rect l="l" t="t" r="r" b="b"/>
              <a:pathLst>
                <a:path w="33" h="4" extrusionOk="0">
                  <a:moveTo>
                    <a:pt x="31" y="0"/>
                  </a:moveTo>
                  <a:lnTo>
                    <a:pt x="4" y="0"/>
                  </a:lnTo>
                  <a:lnTo>
                    <a:pt x="0" y="4"/>
                  </a:lnTo>
                  <a:lnTo>
                    <a:pt x="33" y="4"/>
                  </a:lnTo>
                  <a:lnTo>
                    <a:pt x="31" y="0"/>
                  </a:ln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39" name="Google Shape;3239;p50"/>
            <p:cNvSpPr/>
            <p:nvPr/>
          </p:nvSpPr>
          <p:spPr>
            <a:xfrm>
              <a:off x="5133107" y="4828116"/>
              <a:ext cx="232935" cy="28234"/>
            </a:xfrm>
            <a:custGeom>
              <a:avLst/>
              <a:gdLst/>
              <a:ahLst/>
              <a:cxnLst/>
              <a:rect l="l" t="t" r="r" b="b"/>
              <a:pathLst>
                <a:path w="33" h="4" extrusionOk="0">
                  <a:moveTo>
                    <a:pt x="31" y="0"/>
                  </a:moveTo>
                  <a:lnTo>
                    <a:pt x="4" y="0"/>
                  </a:lnTo>
                  <a:lnTo>
                    <a:pt x="0" y="4"/>
                  </a:lnTo>
                  <a:lnTo>
                    <a:pt x="33" y="4"/>
                  </a:lnTo>
                  <a:lnTo>
                    <a:pt x="31"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0" name="Google Shape;3240;p50"/>
            <p:cNvSpPr/>
            <p:nvPr/>
          </p:nvSpPr>
          <p:spPr>
            <a:xfrm>
              <a:off x="2895541" y="5202224"/>
              <a:ext cx="1771706" cy="677625"/>
            </a:xfrm>
            <a:custGeom>
              <a:avLst/>
              <a:gdLst/>
              <a:ahLst/>
              <a:cxnLst/>
              <a:rect l="l" t="t" r="r" b="b"/>
              <a:pathLst>
                <a:path w="242" h="93" extrusionOk="0">
                  <a:moveTo>
                    <a:pt x="240" y="13"/>
                  </a:moveTo>
                  <a:cubicBezTo>
                    <a:pt x="242" y="20"/>
                    <a:pt x="237" y="27"/>
                    <a:pt x="228" y="30"/>
                  </a:cubicBezTo>
                  <a:cubicBezTo>
                    <a:pt x="21" y="91"/>
                    <a:pt x="21" y="91"/>
                    <a:pt x="21" y="91"/>
                  </a:cubicBezTo>
                  <a:cubicBezTo>
                    <a:pt x="13" y="93"/>
                    <a:pt x="4" y="90"/>
                    <a:pt x="2" y="83"/>
                  </a:cubicBezTo>
                  <a:cubicBezTo>
                    <a:pt x="2" y="82"/>
                    <a:pt x="2" y="82"/>
                    <a:pt x="2" y="82"/>
                  </a:cubicBezTo>
                  <a:cubicBezTo>
                    <a:pt x="0" y="75"/>
                    <a:pt x="5" y="66"/>
                    <a:pt x="13" y="64"/>
                  </a:cubicBezTo>
                  <a:cubicBezTo>
                    <a:pt x="220" y="3"/>
                    <a:pt x="220" y="3"/>
                    <a:pt x="220" y="3"/>
                  </a:cubicBezTo>
                  <a:cubicBezTo>
                    <a:pt x="229" y="0"/>
                    <a:pt x="238" y="5"/>
                    <a:pt x="240" y="12"/>
                  </a:cubicBezTo>
                  <a:lnTo>
                    <a:pt x="240" y="1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1" name="Google Shape;3241;p50"/>
            <p:cNvSpPr/>
            <p:nvPr/>
          </p:nvSpPr>
          <p:spPr>
            <a:xfrm>
              <a:off x="2902598" y="5251632"/>
              <a:ext cx="1764645" cy="628216"/>
            </a:xfrm>
            <a:custGeom>
              <a:avLst/>
              <a:gdLst/>
              <a:ahLst/>
              <a:cxnLst/>
              <a:rect l="l" t="t" r="r" b="b"/>
              <a:pathLst>
                <a:path w="241" h="86" extrusionOk="0">
                  <a:moveTo>
                    <a:pt x="224" y="11"/>
                  </a:moveTo>
                  <a:cubicBezTo>
                    <a:pt x="17" y="72"/>
                    <a:pt x="17" y="72"/>
                    <a:pt x="17" y="72"/>
                  </a:cubicBezTo>
                  <a:cubicBezTo>
                    <a:pt x="11" y="74"/>
                    <a:pt x="4" y="73"/>
                    <a:pt x="1" y="69"/>
                  </a:cubicBezTo>
                  <a:cubicBezTo>
                    <a:pt x="0" y="71"/>
                    <a:pt x="0" y="73"/>
                    <a:pt x="1" y="75"/>
                  </a:cubicBezTo>
                  <a:cubicBezTo>
                    <a:pt x="1" y="76"/>
                    <a:pt x="1" y="76"/>
                    <a:pt x="1" y="76"/>
                  </a:cubicBezTo>
                  <a:cubicBezTo>
                    <a:pt x="3" y="83"/>
                    <a:pt x="12" y="86"/>
                    <a:pt x="20" y="84"/>
                  </a:cubicBezTo>
                  <a:cubicBezTo>
                    <a:pt x="227" y="23"/>
                    <a:pt x="227" y="23"/>
                    <a:pt x="227" y="23"/>
                  </a:cubicBezTo>
                  <a:cubicBezTo>
                    <a:pt x="236" y="20"/>
                    <a:pt x="241" y="13"/>
                    <a:pt x="239" y="6"/>
                  </a:cubicBezTo>
                  <a:cubicBezTo>
                    <a:pt x="239" y="5"/>
                    <a:pt x="239" y="5"/>
                    <a:pt x="239" y="5"/>
                  </a:cubicBezTo>
                  <a:cubicBezTo>
                    <a:pt x="238" y="3"/>
                    <a:pt x="237" y="1"/>
                    <a:pt x="236" y="0"/>
                  </a:cubicBezTo>
                  <a:cubicBezTo>
                    <a:pt x="234" y="5"/>
                    <a:pt x="230" y="9"/>
                    <a:pt x="224" y="11"/>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2" name="Google Shape;3242;p50"/>
            <p:cNvSpPr/>
            <p:nvPr/>
          </p:nvSpPr>
          <p:spPr>
            <a:xfrm>
              <a:off x="2973183" y="5244575"/>
              <a:ext cx="1574065" cy="487045"/>
            </a:xfrm>
            <a:custGeom>
              <a:avLst/>
              <a:gdLst/>
              <a:ahLst/>
              <a:cxnLst/>
              <a:rect l="l" t="t" r="r" b="b"/>
              <a:pathLst>
                <a:path w="215" h="66" extrusionOk="0">
                  <a:moveTo>
                    <a:pt x="215" y="1"/>
                  </a:moveTo>
                  <a:cubicBezTo>
                    <a:pt x="215" y="3"/>
                    <a:pt x="215" y="4"/>
                    <a:pt x="214" y="4"/>
                  </a:cubicBezTo>
                  <a:cubicBezTo>
                    <a:pt x="2" y="66"/>
                    <a:pt x="2" y="66"/>
                    <a:pt x="2" y="66"/>
                  </a:cubicBezTo>
                  <a:cubicBezTo>
                    <a:pt x="1" y="66"/>
                    <a:pt x="0" y="66"/>
                    <a:pt x="0" y="65"/>
                  </a:cubicBezTo>
                  <a:cubicBezTo>
                    <a:pt x="0" y="64"/>
                    <a:pt x="0" y="63"/>
                    <a:pt x="1" y="62"/>
                  </a:cubicBezTo>
                  <a:cubicBezTo>
                    <a:pt x="212" y="0"/>
                    <a:pt x="212" y="0"/>
                    <a:pt x="212" y="0"/>
                  </a:cubicBezTo>
                  <a:cubicBezTo>
                    <a:pt x="213" y="0"/>
                    <a:pt x="215" y="0"/>
                    <a:pt x="215" y="1"/>
                  </a:cubicBez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3" name="Google Shape;3243;p50"/>
            <p:cNvSpPr/>
            <p:nvPr/>
          </p:nvSpPr>
          <p:spPr>
            <a:xfrm>
              <a:off x="4039031" y="4538716"/>
              <a:ext cx="1355247" cy="1362310"/>
            </a:xfrm>
            <a:custGeom>
              <a:avLst/>
              <a:gdLst/>
              <a:ahLst/>
              <a:cxnLst/>
              <a:rect l="l" t="t" r="r" b="b"/>
              <a:pathLst>
                <a:path w="186" h="186" extrusionOk="0">
                  <a:moveTo>
                    <a:pt x="181" y="6"/>
                  </a:moveTo>
                  <a:cubicBezTo>
                    <a:pt x="186" y="11"/>
                    <a:pt x="185" y="20"/>
                    <a:pt x="179" y="26"/>
                  </a:cubicBezTo>
                  <a:cubicBezTo>
                    <a:pt x="26" y="179"/>
                    <a:pt x="26" y="179"/>
                    <a:pt x="26" y="179"/>
                  </a:cubicBezTo>
                  <a:cubicBezTo>
                    <a:pt x="20" y="185"/>
                    <a:pt x="11" y="186"/>
                    <a:pt x="6" y="181"/>
                  </a:cubicBezTo>
                  <a:cubicBezTo>
                    <a:pt x="5" y="181"/>
                    <a:pt x="5" y="181"/>
                    <a:pt x="5" y="181"/>
                  </a:cubicBezTo>
                  <a:cubicBezTo>
                    <a:pt x="0" y="176"/>
                    <a:pt x="0" y="165"/>
                    <a:pt x="6" y="159"/>
                  </a:cubicBezTo>
                  <a:cubicBezTo>
                    <a:pt x="159" y="7"/>
                    <a:pt x="159" y="7"/>
                    <a:pt x="159" y="7"/>
                  </a:cubicBezTo>
                  <a:cubicBezTo>
                    <a:pt x="165" y="0"/>
                    <a:pt x="176" y="0"/>
                    <a:pt x="181" y="5"/>
                  </a:cubicBezTo>
                  <a:lnTo>
                    <a:pt x="181" y="6"/>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4" name="Google Shape;3244;p50"/>
            <p:cNvSpPr/>
            <p:nvPr/>
          </p:nvSpPr>
          <p:spPr>
            <a:xfrm>
              <a:off x="4053148" y="4552834"/>
              <a:ext cx="1341130" cy="1348193"/>
            </a:xfrm>
            <a:custGeom>
              <a:avLst/>
              <a:gdLst/>
              <a:ahLst/>
              <a:cxnLst/>
              <a:rect l="l" t="t" r="r" b="b"/>
              <a:pathLst>
                <a:path w="184" h="184" extrusionOk="0">
                  <a:moveTo>
                    <a:pt x="168" y="16"/>
                  </a:moveTo>
                  <a:cubicBezTo>
                    <a:pt x="16" y="169"/>
                    <a:pt x="16" y="169"/>
                    <a:pt x="16" y="169"/>
                  </a:cubicBezTo>
                  <a:cubicBezTo>
                    <a:pt x="11" y="173"/>
                    <a:pt x="5" y="175"/>
                    <a:pt x="0" y="174"/>
                  </a:cubicBezTo>
                  <a:cubicBezTo>
                    <a:pt x="1" y="175"/>
                    <a:pt x="2" y="177"/>
                    <a:pt x="3" y="179"/>
                  </a:cubicBezTo>
                  <a:cubicBezTo>
                    <a:pt x="4" y="179"/>
                    <a:pt x="4" y="179"/>
                    <a:pt x="4" y="179"/>
                  </a:cubicBezTo>
                  <a:cubicBezTo>
                    <a:pt x="9" y="184"/>
                    <a:pt x="18" y="183"/>
                    <a:pt x="24" y="177"/>
                  </a:cubicBezTo>
                  <a:cubicBezTo>
                    <a:pt x="177" y="24"/>
                    <a:pt x="177" y="24"/>
                    <a:pt x="177" y="24"/>
                  </a:cubicBezTo>
                  <a:cubicBezTo>
                    <a:pt x="183" y="18"/>
                    <a:pt x="184" y="9"/>
                    <a:pt x="179" y="4"/>
                  </a:cubicBezTo>
                  <a:cubicBezTo>
                    <a:pt x="179" y="3"/>
                    <a:pt x="179" y="3"/>
                    <a:pt x="179" y="3"/>
                  </a:cubicBezTo>
                  <a:cubicBezTo>
                    <a:pt x="177" y="2"/>
                    <a:pt x="175" y="1"/>
                    <a:pt x="173" y="0"/>
                  </a:cubicBezTo>
                  <a:cubicBezTo>
                    <a:pt x="175" y="5"/>
                    <a:pt x="173" y="11"/>
                    <a:pt x="168" y="16"/>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5" name="Google Shape;3245;p50"/>
            <p:cNvSpPr/>
            <p:nvPr/>
          </p:nvSpPr>
          <p:spPr>
            <a:xfrm>
              <a:off x="4088438" y="4595185"/>
              <a:ext cx="1171724" cy="1171726"/>
            </a:xfrm>
            <a:custGeom>
              <a:avLst/>
              <a:gdLst/>
              <a:ahLst/>
              <a:cxnLst/>
              <a:rect l="l" t="t" r="r" b="b"/>
              <a:pathLst>
                <a:path w="160" h="160" extrusionOk="0">
                  <a:moveTo>
                    <a:pt x="159" y="1"/>
                  </a:moveTo>
                  <a:cubicBezTo>
                    <a:pt x="160" y="2"/>
                    <a:pt x="160" y="3"/>
                    <a:pt x="159" y="4"/>
                  </a:cubicBezTo>
                  <a:cubicBezTo>
                    <a:pt x="4" y="159"/>
                    <a:pt x="4" y="159"/>
                    <a:pt x="4" y="159"/>
                  </a:cubicBezTo>
                  <a:cubicBezTo>
                    <a:pt x="3" y="160"/>
                    <a:pt x="2" y="160"/>
                    <a:pt x="1" y="159"/>
                  </a:cubicBezTo>
                  <a:cubicBezTo>
                    <a:pt x="0" y="159"/>
                    <a:pt x="0" y="157"/>
                    <a:pt x="1" y="156"/>
                  </a:cubicBezTo>
                  <a:cubicBezTo>
                    <a:pt x="156" y="1"/>
                    <a:pt x="156" y="1"/>
                    <a:pt x="156" y="1"/>
                  </a:cubicBezTo>
                  <a:cubicBezTo>
                    <a:pt x="157" y="0"/>
                    <a:pt x="158" y="0"/>
                    <a:pt x="159" y="1"/>
                  </a:cubicBez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6" name="Google Shape;3246;p50"/>
            <p:cNvSpPr/>
            <p:nvPr/>
          </p:nvSpPr>
          <p:spPr>
            <a:xfrm>
              <a:off x="5175459" y="4538716"/>
              <a:ext cx="1362307" cy="1362310"/>
            </a:xfrm>
            <a:custGeom>
              <a:avLst/>
              <a:gdLst/>
              <a:ahLst/>
              <a:cxnLst/>
              <a:rect l="l" t="t" r="r" b="b"/>
              <a:pathLst>
                <a:path w="186" h="186" extrusionOk="0">
                  <a:moveTo>
                    <a:pt x="5" y="6"/>
                  </a:moveTo>
                  <a:cubicBezTo>
                    <a:pt x="0" y="11"/>
                    <a:pt x="1" y="20"/>
                    <a:pt x="7" y="26"/>
                  </a:cubicBezTo>
                  <a:cubicBezTo>
                    <a:pt x="160" y="179"/>
                    <a:pt x="160" y="179"/>
                    <a:pt x="160" y="179"/>
                  </a:cubicBezTo>
                  <a:cubicBezTo>
                    <a:pt x="166" y="185"/>
                    <a:pt x="175" y="186"/>
                    <a:pt x="180" y="181"/>
                  </a:cubicBezTo>
                  <a:cubicBezTo>
                    <a:pt x="181" y="181"/>
                    <a:pt x="181" y="181"/>
                    <a:pt x="181" y="181"/>
                  </a:cubicBezTo>
                  <a:cubicBezTo>
                    <a:pt x="186" y="176"/>
                    <a:pt x="186" y="165"/>
                    <a:pt x="179" y="159"/>
                  </a:cubicBezTo>
                  <a:cubicBezTo>
                    <a:pt x="27" y="7"/>
                    <a:pt x="27" y="7"/>
                    <a:pt x="27" y="7"/>
                  </a:cubicBezTo>
                  <a:cubicBezTo>
                    <a:pt x="21" y="0"/>
                    <a:pt x="10" y="0"/>
                    <a:pt x="5" y="5"/>
                  </a:cubicBezTo>
                  <a:lnTo>
                    <a:pt x="5" y="6"/>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7" name="Google Shape;3247;p50"/>
            <p:cNvSpPr/>
            <p:nvPr/>
          </p:nvSpPr>
          <p:spPr>
            <a:xfrm>
              <a:off x="5175459" y="4552834"/>
              <a:ext cx="1348191" cy="1348193"/>
            </a:xfrm>
            <a:custGeom>
              <a:avLst/>
              <a:gdLst/>
              <a:ahLst/>
              <a:cxnLst/>
              <a:rect l="l" t="t" r="r" b="b"/>
              <a:pathLst>
                <a:path w="184" h="184" extrusionOk="0">
                  <a:moveTo>
                    <a:pt x="15" y="16"/>
                  </a:moveTo>
                  <a:cubicBezTo>
                    <a:pt x="168" y="169"/>
                    <a:pt x="168" y="169"/>
                    <a:pt x="168" y="169"/>
                  </a:cubicBezTo>
                  <a:cubicBezTo>
                    <a:pt x="173" y="173"/>
                    <a:pt x="179" y="175"/>
                    <a:pt x="184" y="174"/>
                  </a:cubicBezTo>
                  <a:cubicBezTo>
                    <a:pt x="183" y="175"/>
                    <a:pt x="182" y="177"/>
                    <a:pt x="181" y="179"/>
                  </a:cubicBezTo>
                  <a:cubicBezTo>
                    <a:pt x="180" y="179"/>
                    <a:pt x="180" y="179"/>
                    <a:pt x="180" y="179"/>
                  </a:cubicBezTo>
                  <a:cubicBezTo>
                    <a:pt x="175" y="184"/>
                    <a:pt x="166" y="183"/>
                    <a:pt x="160" y="177"/>
                  </a:cubicBezTo>
                  <a:cubicBezTo>
                    <a:pt x="7" y="24"/>
                    <a:pt x="7" y="24"/>
                    <a:pt x="7" y="24"/>
                  </a:cubicBezTo>
                  <a:cubicBezTo>
                    <a:pt x="1" y="18"/>
                    <a:pt x="0" y="9"/>
                    <a:pt x="5" y="4"/>
                  </a:cubicBezTo>
                  <a:cubicBezTo>
                    <a:pt x="5" y="3"/>
                    <a:pt x="5" y="3"/>
                    <a:pt x="5" y="3"/>
                  </a:cubicBezTo>
                  <a:cubicBezTo>
                    <a:pt x="7" y="2"/>
                    <a:pt x="9" y="1"/>
                    <a:pt x="11" y="0"/>
                  </a:cubicBezTo>
                  <a:cubicBezTo>
                    <a:pt x="9" y="5"/>
                    <a:pt x="11" y="11"/>
                    <a:pt x="15" y="16"/>
                  </a:cubicBezTo>
                  <a:close/>
                </a:path>
              </a:pathLst>
            </a:custGeom>
            <a:solidFill>
              <a:srgbClr val="5C4142">
                <a:alpha val="2453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8" name="Google Shape;3248;p50"/>
            <p:cNvSpPr/>
            <p:nvPr/>
          </p:nvSpPr>
          <p:spPr>
            <a:xfrm>
              <a:off x="5316630" y="4595185"/>
              <a:ext cx="1171724" cy="1171726"/>
            </a:xfrm>
            <a:custGeom>
              <a:avLst/>
              <a:gdLst/>
              <a:ahLst/>
              <a:cxnLst/>
              <a:rect l="l" t="t" r="r" b="b"/>
              <a:pathLst>
                <a:path w="160" h="160" extrusionOk="0">
                  <a:moveTo>
                    <a:pt x="1" y="1"/>
                  </a:moveTo>
                  <a:cubicBezTo>
                    <a:pt x="0" y="2"/>
                    <a:pt x="0" y="3"/>
                    <a:pt x="1" y="4"/>
                  </a:cubicBezTo>
                  <a:cubicBezTo>
                    <a:pt x="156" y="159"/>
                    <a:pt x="156" y="159"/>
                    <a:pt x="156" y="159"/>
                  </a:cubicBezTo>
                  <a:cubicBezTo>
                    <a:pt x="157" y="160"/>
                    <a:pt x="158" y="160"/>
                    <a:pt x="159" y="159"/>
                  </a:cubicBezTo>
                  <a:cubicBezTo>
                    <a:pt x="160" y="159"/>
                    <a:pt x="160" y="157"/>
                    <a:pt x="159" y="156"/>
                  </a:cubicBezTo>
                  <a:cubicBezTo>
                    <a:pt x="4" y="1"/>
                    <a:pt x="4" y="1"/>
                    <a:pt x="4" y="1"/>
                  </a:cubicBezTo>
                  <a:cubicBezTo>
                    <a:pt x="3" y="0"/>
                    <a:pt x="1" y="0"/>
                    <a:pt x="1" y="1"/>
                  </a:cubicBez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49" name="Google Shape;3249;p50"/>
            <p:cNvSpPr/>
            <p:nvPr/>
          </p:nvSpPr>
          <p:spPr>
            <a:xfrm>
              <a:off x="4949585" y="5675147"/>
              <a:ext cx="614098" cy="585865"/>
            </a:xfrm>
            <a:custGeom>
              <a:avLst/>
              <a:gdLst/>
              <a:ahLst/>
              <a:cxnLst/>
              <a:rect l="l" t="t" r="r" b="b"/>
              <a:pathLst>
                <a:path w="87" h="83" extrusionOk="0">
                  <a:moveTo>
                    <a:pt x="79" y="75"/>
                  </a:moveTo>
                  <a:lnTo>
                    <a:pt x="8" y="83"/>
                  </a:lnTo>
                  <a:lnTo>
                    <a:pt x="0" y="75"/>
                  </a:lnTo>
                  <a:lnTo>
                    <a:pt x="0" y="0"/>
                  </a:lnTo>
                  <a:lnTo>
                    <a:pt x="79" y="0"/>
                  </a:lnTo>
                  <a:lnTo>
                    <a:pt x="87" y="9"/>
                  </a:lnTo>
                  <a:lnTo>
                    <a:pt x="79" y="75"/>
                  </a:lnTo>
                  <a:close/>
                </a:path>
              </a:pathLst>
            </a:custGeom>
            <a:solidFill>
              <a:srgbClr val="6E3F4F"/>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0" name="Google Shape;3250;p50"/>
            <p:cNvSpPr/>
            <p:nvPr/>
          </p:nvSpPr>
          <p:spPr>
            <a:xfrm>
              <a:off x="4949585" y="5675147"/>
              <a:ext cx="614098" cy="585865"/>
            </a:xfrm>
            <a:custGeom>
              <a:avLst/>
              <a:gdLst/>
              <a:ahLst/>
              <a:cxnLst/>
              <a:rect l="l" t="t" r="r" b="b"/>
              <a:pathLst>
                <a:path w="87" h="83" extrusionOk="0">
                  <a:moveTo>
                    <a:pt x="79" y="75"/>
                  </a:moveTo>
                  <a:lnTo>
                    <a:pt x="8" y="83"/>
                  </a:lnTo>
                  <a:lnTo>
                    <a:pt x="0" y="75"/>
                  </a:lnTo>
                  <a:lnTo>
                    <a:pt x="0" y="0"/>
                  </a:lnTo>
                  <a:lnTo>
                    <a:pt x="79" y="0"/>
                  </a:lnTo>
                  <a:lnTo>
                    <a:pt x="87" y="9"/>
                  </a:lnTo>
                  <a:lnTo>
                    <a:pt x="79" y="75"/>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1" name="Google Shape;3251;p50"/>
            <p:cNvSpPr/>
            <p:nvPr/>
          </p:nvSpPr>
          <p:spPr>
            <a:xfrm>
              <a:off x="4949585" y="5675147"/>
              <a:ext cx="614098" cy="585865"/>
            </a:xfrm>
            <a:custGeom>
              <a:avLst/>
              <a:gdLst/>
              <a:ahLst/>
              <a:cxnLst/>
              <a:rect l="l" t="t" r="r" b="b"/>
              <a:pathLst>
                <a:path w="87" h="83" extrusionOk="0">
                  <a:moveTo>
                    <a:pt x="79" y="0"/>
                  </a:moveTo>
                  <a:lnTo>
                    <a:pt x="0" y="0"/>
                  </a:lnTo>
                  <a:lnTo>
                    <a:pt x="0" y="75"/>
                  </a:lnTo>
                  <a:lnTo>
                    <a:pt x="8" y="83"/>
                  </a:lnTo>
                  <a:lnTo>
                    <a:pt x="79" y="75"/>
                  </a:lnTo>
                  <a:lnTo>
                    <a:pt x="87" y="9"/>
                  </a:lnTo>
                  <a:lnTo>
                    <a:pt x="79" y="0"/>
                  </a:lnTo>
                  <a:close/>
                </a:path>
              </a:pathLst>
            </a:custGeom>
            <a:solidFill>
              <a:schemeClr val="dk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2" name="Google Shape;3252;p50"/>
            <p:cNvSpPr/>
            <p:nvPr/>
          </p:nvSpPr>
          <p:spPr>
            <a:xfrm>
              <a:off x="4949585" y="5675147"/>
              <a:ext cx="614098" cy="585865"/>
            </a:xfrm>
            <a:custGeom>
              <a:avLst/>
              <a:gdLst/>
              <a:ahLst/>
              <a:cxnLst/>
              <a:rect l="l" t="t" r="r" b="b"/>
              <a:pathLst>
                <a:path w="87" h="83" extrusionOk="0">
                  <a:moveTo>
                    <a:pt x="79" y="0"/>
                  </a:moveTo>
                  <a:lnTo>
                    <a:pt x="0" y="0"/>
                  </a:lnTo>
                  <a:lnTo>
                    <a:pt x="0" y="75"/>
                  </a:lnTo>
                  <a:lnTo>
                    <a:pt x="8" y="83"/>
                  </a:lnTo>
                  <a:lnTo>
                    <a:pt x="79" y="75"/>
                  </a:lnTo>
                  <a:lnTo>
                    <a:pt x="87" y="9"/>
                  </a:lnTo>
                  <a:lnTo>
                    <a:pt x="79" y="0"/>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3" name="Google Shape;3253;p50"/>
            <p:cNvSpPr/>
            <p:nvPr/>
          </p:nvSpPr>
          <p:spPr>
            <a:xfrm>
              <a:off x="5006053" y="5738676"/>
              <a:ext cx="557700" cy="522900"/>
            </a:xfrm>
            <a:prstGeom prst="rect">
              <a:avLst/>
            </a:prstGeom>
            <a:solidFill>
              <a:schemeClr val="accent6"/>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4" name="Google Shape;3254;p50"/>
            <p:cNvSpPr/>
            <p:nvPr/>
          </p:nvSpPr>
          <p:spPr>
            <a:xfrm>
              <a:off x="5006053" y="5738676"/>
              <a:ext cx="557630" cy="522335"/>
            </a:xfrm>
            <a:custGeom>
              <a:avLst/>
              <a:gdLst/>
              <a:ahLst/>
              <a:cxnLst/>
              <a:rect l="l" t="t" r="r" b="b"/>
              <a:pathLst>
                <a:path w="79" h="74" extrusionOk="0">
                  <a:moveTo>
                    <a:pt x="0" y="74"/>
                  </a:moveTo>
                  <a:lnTo>
                    <a:pt x="79" y="0"/>
                  </a:lnTo>
                  <a:lnTo>
                    <a:pt x="79" y="74"/>
                  </a:lnTo>
                  <a:lnTo>
                    <a:pt x="0" y="74"/>
                  </a:lnTo>
                  <a:close/>
                </a:path>
              </a:pathLst>
            </a:custGeom>
            <a:solidFill>
              <a:srgbClr val="FDF2E3">
                <a:alpha val="22010"/>
              </a:srgbClr>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255" name="Google Shape;3255;p50"/>
          <p:cNvGrpSpPr/>
          <p:nvPr/>
        </p:nvGrpSpPr>
        <p:grpSpPr>
          <a:xfrm>
            <a:off x="7780709" y="2470361"/>
            <a:ext cx="870101" cy="775661"/>
            <a:chOff x="7948459" y="3158473"/>
            <a:chExt cx="870101" cy="775661"/>
          </a:xfrm>
        </p:grpSpPr>
        <p:sp>
          <p:nvSpPr>
            <p:cNvPr id="3256" name="Google Shape;3256;p50"/>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7" name="Google Shape;3257;p50"/>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8" name="Google Shape;3258;p50"/>
            <p:cNvSpPr/>
            <p:nvPr/>
          </p:nvSpPr>
          <p:spPr>
            <a:xfrm>
              <a:off x="8204768"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59" name="Google Shape;3259;p50"/>
            <p:cNvSpPr/>
            <p:nvPr/>
          </p:nvSpPr>
          <p:spPr>
            <a:xfrm>
              <a:off x="8535272"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60" name="Google Shape;3260;p50"/>
            <p:cNvSpPr/>
            <p:nvPr/>
          </p:nvSpPr>
          <p:spPr>
            <a:xfrm>
              <a:off x="8373392" y="3428268"/>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61" name="Google Shape;3261;p50"/>
            <p:cNvSpPr/>
            <p:nvPr/>
          </p:nvSpPr>
          <p:spPr>
            <a:xfrm>
              <a:off x="8009164" y="3158473"/>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62" name="Google Shape;3262;p50"/>
            <p:cNvSpPr/>
            <p:nvPr/>
          </p:nvSpPr>
          <p:spPr>
            <a:xfrm>
              <a:off x="8339667" y="3671084"/>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63" name="Google Shape;3263;p50"/>
            <p:cNvSpPr/>
            <p:nvPr/>
          </p:nvSpPr>
          <p:spPr>
            <a:xfrm>
              <a:off x="7948459" y="3738533"/>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lnSpc>
                  <a:spcPct val="150000"/>
                </a:lnSpc>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264" name="Google Shape;3264;p50"/>
          <p:cNvGrpSpPr/>
          <p:nvPr/>
        </p:nvGrpSpPr>
        <p:grpSpPr>
          <a:xfrm>
            <a:off x="6015292" y="254185"/>
            <a:ext cx="1159245" cy="863248"/>
            <a:chOff x="6015292" y="254185"/>
            <a:chExt cx="1159245" cy="863248"/>
          </a:xfrm>
        </p:grpSpPr>
        <p:grpSp>
          <p:nvGrpSpPr>
            <p:cNvPr id="3265" name="Google Shape;3265;p50"/>
            <p:cNvGrpSpPr/>
            <p:nvPr/>
          </p:nvGrpSpPr>
          <p:grpSpPr>
            <a:xfrm>
              <a:off x="6015292" y="254185"/>
              <a:ext cx="629286" cy="772793"/>
              <a:chOff x="1322800" y="5127200"/>
              <a:chExt cx="2361300" cy="2898700"/>
            </a:xfrm>
          </p:grpSpPr>
          <p:sp>
            <p:nvSpPr>
              <p:cNvPr id="3266" name="Google Shape;3266;p5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67" name="Google Shape;3267;p5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68" name="Google Shape;3268;p5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69" name="Google Shape;3269;p5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nvGrpSpPr>
            <p:cNvPr id="3270" name="Google Shape;3270;p50"/>
            <p:cNvGrpSpPr/>
            <p:nvPr/>
          </p:nvGrpSpPr>
          <p:grpSpPr>
            <a:xfrm>
              <a:off x="6545251" y="344640"/>
              <a:ext cx="629286" cy="772793"/>
              <a:chOff x="1322800" y="5127200"/>
              <a:chExt cx="2361300" cy="2898700"/>
            </a:xfrm>
          </p:grpSpPr>
          <p:sp>
            <p:nvSpPr>
              <p:cNvPr id="3271" name="Google Shape;3271;p50"/>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72" name="Google Shape;3272;p50"/>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73" name="Google Shape;3273;p50"/>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274" name="Google Shape;3274;p50"/>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78"/>
        <p:cNvGrpSpPr/>
        <p:nvPr/>
      </p:nvGrpSpPr>
      <p:grpSpPr>
        <a:xfrm>
          <a:off x="0" y="0"/>
          <a:ext cx="0" cy="0"/>
          <a:chOff x="0" y="0"/>
          <a:chExt cx="0" cy="0"/>
        </a:xfrm>
      </p:grpSpPr>
      <p:sp>
        <p:nvSpPr>
          <p:cNvPr id="3279" name="Google Shape;3279;p51"/>
          <p:cNvSpPr txBox="1">
            <a:spLocks noGrp="1"/>
          </p:cNvSpPr>
          <p:nvPr>
            <p:ph type="subTitle" idx="1"/>
          </p:nvPr>
        </p:nvSpPr>
        <p:spPr>
          <a:xfrm>
            <a:off x="3987775" y="1464174"/>
            <a:ext cx="4179000" cy="365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fa-IR" dirty="0">
                <a:cs typeface="B Nazanin" panose="00000400000000000000" pitchFamily="2" charset="-78"/>
              </a:rPr>
              <a:t>دوره چرخش مشتری</a:t>
            </a:r>
            <a:endParaRPr dirty="0">
              <a:cs typeface="B Nazanin" panose="00000400000000000000" pitchFamily="2" charset="-78"/>
            </a:endParaRPr>
          </a:p>
        </p:txBody>
      </p:sp>
      <p:sp>
        <p:nvSpPr>
          <p:cNvPr id="3280" name="Google Shape;3280;p51"/>
          <p:cNvSpPr txBox="1">
            <a:spLocks noGrp="1"/>
          </p:cNvSpPr>
          <p:nvPr>
            <p:ph type="title"/>
          </p:nvPr>
        </p:nvSpPr>
        <p:spPr>
          <a:xfrm>
            <a:off x="3987775" y="629975"/>
            <a:ext cx="4179000" cy="768900"/>
          </a:xfrm>
          <a:prstGeom prst="rect">
            <a:avLst/>
          </a:prstGeom>
        </p:spPr>
        <p:txBody>
          <a:bodyPr spcFirstLastPara="1" wrap="square" lIns="91425" tIns="91425" rIns="91425" bIns="91425" anchor="ctr" anchorCtr="0">
            <a:noAutofit/>
          </a:bodyPr>
          <a:lstStyle/>
          <a:p>
            <a:pPr marL="0" lvl="0" indent="0" algn="ctr">
              <a:spcBef>
                <a:spcPts val="0"/>
              </a:spcBef>
              <a:spcAft>
                <a:spcPts val="0"/>
              </a:spcAft>
              <a:buNone/>
            </a:pPr>
            <a:r>
              <a:rPr lang="fa-IR" dirty="0">
                <a:cs typeface="B Nazanin" panose="00000400000000000000" pitchFamily="2" charset="-78"/>
              </a:rPr>
              <a:t>درسته عزیزترین</a:t>
            </a:r>
            <a:endParaRPr dirty="0">
              <a:cs typeface="B Nazanin" panose="00000400000000000000" pitchFamily="2" charset="-78"/>
            </a:endParaRPr>
          </a:p>
        </p:txBody>
      </p:sp>
      <p:sp>
        <p:nvSpPr>
          <p:cNvPr id="3281" name="Google Shape;3281;p51"/>
          <p:cNvSpPr txBox="1">
            <a:spLocks noGrp="1"/>
          </p:cNvSpPr>
          <p:nvPr>
            <p:ph type="title" idx="2"/>
          </p:nvPr>
        </p:nvSpPr>
        <p:spPr>
          <a:xfrm>
            <a:off x="3987775" y="2003879"/>
            <a:ext cx="4179000" cy="7689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dirty="0">
                <a:cs typeface="B Nazanin" panose="00000400000000000000" pitchFamily="2" charset="-78"/>
              </a:rPr>
              <a:t>333,000</a:t>
            </a:r>
            <a:endParaRPr dirty="0">
              <a:cs typeface="B Nazanin" panose="00000400000000000000" pitchFamily="2" charset="-78"/>
            </a:endParaRPr>
          </a:p>
        </p:txBody>
      </p:sp>
      <p:sp>
        <p:nvSpPr>
          <p:cNvPr id="3282" name="Google Shape;3282;p51"/>
          <p:cNvSpPr txBox="1">
            <a:spLocks noGrp="1"/>
          </p:cNvSpPr>
          <p:nvPr>
            <p:ph type="subTitle" idx="3"/>
          </p:nvPr>
        </p:nvSpPr>
        <p:spPr>
          <a:xfrm>
            <a:off x="3987775" y="2840650"/>
            <a:ext cx="4179000" cy="365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fa-IR" dirty="0">
                <a:cs typeface="B Nazanin" panose="00000400000000000000" pitchFamily="2" charset="-78"/>
              </a:rPr>
              <a:t>زمین ها در خورشید قرار می گیرند</a:t>
            </a:r>
            <a:endParaRPr dirty="0">
              <a:cs typeface="B Nazanin" panose="00000400000000000000" pitchFamily="2" charset="-78"/>
            </a:endParaRPr>
          </a:p>
        </p:txBody>
      </p:sp>
      <p:sp>
        <p:nvSpPr>
          <p:cNvPr id="3283" name="Google Shape;3283;p51"/>
          <p:cNvSpPr txBox="1">
            <a:spLocks noGrp="1"/>
          </p:cNvSpPr>
          <p:nvPr>
            <p:ph type="title" idx="4"/>
          </p:nvPr>
        </p:nvSpPr>
        <p:spPr>
          <a:xfrm>
            <a:off x="3987775" y="3377783"/>
            <a:ext cx="4179000" cy="7689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386000 کیلومتر</a:t>
            </a:r>
            <a:endParaRPr dirty="0">
              <a:cs typeface="B Nazanin" panose="00000400000000000000" pitchFamily="2" charset="-78"/>
            </a:endParaRPr>
          </a:p>
        </p:txBody>
      </p:sp>
      <p:sp>
        <p:nvSpPr>
          <p:cNvPr id="3284" name="Google Shape;3284;p51"/>
          <p:cNvSpPr txBox="1">
            <a:spLocks noGrp="1"/>
          </p:cNvSpPr>
          <p:nvPr>
            <p:ph type="subTitle" idx="5"/>
          </p:nvPr>
        </p:nvSpPr>
        <p:spPr>
          <a:xfrm>
            <a:off x="3987775" y="4217125"/>
            <a:ext cx="4179000" cy="365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fa-IR" dirty="0">
                <a:cs typeface="B Nazanin" panose="00000400000000000000" pitchFamily="2" charset="-78"/>
              </a:rPr>
              <a:t>فاصله بین زمین و ماه</a:t>
            </a:r>
            <a:endParaRPr dirty="0">
              <a:cs typeface="B Nazanin" panose="00000400000000000000" pitchFamily="2" charset="-78"/>
            </a:endParaRPr>
          </a:p>
        </p:txBody>
      </p:sp>
      <p:sp>
        <p:nvSpPr>
          <p:cNvPr id="3285" name="Google Shape;3285;p51"/>
          <p:cNvSpPr/>
          <p:nvPr/>
        </p:nvSpPr>
        <p:spPr>
          <a:xfrm rot="5400000">
            <a:off x="-3212036" y="1976839"/>
            <a:ext cx="9175324" cy="3570776"/>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3286" name="Google Shape;3286;p51"/>
          <p:cNvGrpSpPr/>
          <p:nvPr/>
        </p:nvGrpSpPr>
        <p:grpSpPr>
          <a:xfrm>
            <a:off x="196765" y="514601"/>
            <a:ext cx="888011" cy="999641"/>
            <a:chOff x="10708015" y="1871783"/>
            <a:chExt cx="2463275" cy="2773700"/>
          </a:xfrm>
        </p:grpSpPr>
        <p:sp>
          <p:nvSpPr>
            <p:cNvPr id="3287" name="Google Shape;3287;p51"/>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close/>
                </a:path>
              </a:pathLst>
            </a:custGeom>
            <a:solidFill>
              <a:srgbClr val="FFB85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88" name="Google Shape;3288;p51"/>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89" name="Google Shape;3289;p51"/>
            <p:cNvSpPr/>
            <p:nvPr/>
          </p:nvSpPr>
          <p:spPr>
            <a:xfrm>
              <a:off x="11308309" y="3838212"/>
              <a:ext cx="2700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0" name="Google Shape;3290;p51"/>
            <p:cNvSpPr/>
            <p:nvPr/>
          </p:nvSpPr>
          <p:spPr>
            <a:xfrm>
              <a:off x="12301899" y="3838212"/>
              <a:ext cx="2898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1" name="Google Shape;3291;p51"/>
            <p:cNvSpPr/>
            <p:nvPr/>
          </p:nvSpPr>
          <p:spPr>
            <a:xfrm>
              <a:off x="11763705" y="2699753"/>
              <a:ext cx="332100" cy="3321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2" name="Google Shape;3292;p51"/>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3" name="Google Shape;3293;p51"/>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4" name="Google Shape;3294;p51"/>
            <p:cNvSpPr/>
            <p:nvPr/>
          </p:nvSpPr>
          <p:spPr>
            <a:xfrm>
              <a:off x="11680905" y="3714016"/>
              <a:ext cx="434696" cy="683075"/>
            </a:xfrm>
            <a:custGeom>
              <a:avLst/>
              <a:gdLst/>
              <a:ahLst/>
              <a:cxnLst/>
              <a:rect l="l" t="t" r="r" b="b"/>
              <a:pathLst>
                <a:path w="20" h="32" extrusionOk="0">
                  <a:moveTo>
                    <a:pt x="20" y="10"/>
                  </a:moveTo>
                  <a:cubicBezTo>
                    <a:pt x="20" y="4"/>
                    <a:pt x="16" y="0"/>
                    <a:pt x="10" y="0"/>
                  </a:cubicBezTo>
                  <a:cubicBezTo>
                    <a:pt x="5" y="0"/>
                    <a:pt x="0" y="4"/>
                    <a:pt x="0" y="10"/>
                  </a:cubicBezTo>
                  <a:cubicBezTo>
                    <a:pt x="0" y="32"/>
                    <a:pt x="0" y="32"/>
                    <a:pt x="0" y="32"/>
                  </a:cubicBezTo>
                  <a:cubicBezTo>
                    <a:pt x="20" y="32"/>
                    <a:pt x="20" y="32"/>
                    <a:pt x="20" y="32"/>
                  </a:cubicBezTo>
                  <a:lnTo>
                    <a:pt x="20"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5" name="Google Shape;3295;p51"/>
            <p:cNvSpPr/>
            <p:nvPr/>
          </p:nvSpPr>
          <p:spPr>
            <a:xfrm>
              <a:off x="11329009" y="3279332"/>
              <a:ext cx="2700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6" name="Google Shape;3296;p51"/>
            <p:cNvSpPr/>
            <p:nvPr/>
          </p:nvSpPr>
          <p:spPr>
            <a:xfrm>
              <a:off x="11329009" y="3279332"/>
              <a:ext cx="2700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7" name="Google Shape;3297;p51"/>
            <p:cNvSpPr/>
            <p:nvPr/>
          </p:nvSpPr>
          <p:spPr>
            <a:xfrm>
              <a:off x="12301899" y="3279332"/>
              <a:ext cx="3081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8" name="Google Shape;3298;p51"/>
            <p:cNvSpPr/>
            <p:nvPr/>
          </p:nvSpPr>
          <p:spPr>
            <a:xfrm>
              <a:off x="12301899" y="3279332"/>
              <a:ext cx="3081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299" name="Google Shape;3299;p51"/>
            <p:cNvSpPr/>
            <p:nvPr/>
          </p:nvSpPr>
          <p:spPr>
            <a:xfrm>
              <a:off x="11805104" y="3279332"/>
              <a:ext cx="308100" cy="3081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300" name="Google Shape;3300;p51"/>
            <p:cNvSpPr/>
            <p:nvPr/>
          </p:nvSpPr>
          <p:spPr>
            <a:xfrm>
              <a:off x="11805104" y="3279332"/>
              <a:ext cx="3081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301" name="Google Shape;3301;p51"/>
            <p:cNvSpPr/>
            <p:nvPr/>
          </p:nvSpPr>
          <p:spPr>
            <a:xfrm>
              <a:off x="11432511" y="4045205"/>
              <a:ext cx="972890" cy="60027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302" name="Google Shape;3302;p51"/>
          <p:cNvGrpSpPr/>
          <p:nvPr/>
        </p:nvGrpSpPr>
        <p:grpSpPr>
          <a:xfrm>
            <a:off x="679120" y="3644195"/>
            <a:ext cx="783993" cy="1499488"/>
            <a:chOff x="679120" y="3644195"/>
            <a:chExt cx="783993" cy="1499488"/>
          </a:xfrm>
        </p:grpSpPr>
        <p:grpSp>
          <p:nvGrpSpPr>
            <p:cNvPr id="3303" name="Google Shape;3303;p51"/>
            <p:cNvGrpSpPr/>
            <p:nvPr/>
          </p:nvGrpSpPr>
          <p:grpSpPr>
            <a:xfrm>
              <a:off x="679120" y="3644195"/>
              <a:ext cx="629286" cy="772793"/>
              <a:chOff x="1322800" y="5127200"/>
              <a:chExt cx="2361300" cy="2898700"/>
            </a:xfrm>
          </p:grpSpPr>
          <p:sp>
            <p:nvSpPr>
              <p:cNvPr id="3304" name="Google Shape;3304;p5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05" name="Google Shape;3305;p5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06" name="Google Shape;3306;p5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07" name="Google Shape;3307;p5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308" name="Google Shape;3308;p51"/>
            <p:cNvGrpSpPr/>
            <p:nvPr/>
          </p:nvGrpSpPr>
          <p:grpSpPr>
            <a:xfrm>
              <a:off x="833826" y="4370890"/>
              <a:ext cx="629286" cy="772793"/>
              <a:chOff x="1322800" y="5127200"/>
              <a:chExt cx="2361300" cy="2898700"/>
            </a:xfrm>
          </p:grpSpPr>
          <p:sp>
            <p:nvSpPr>
              <p:cNvPr id="3309" name="Google Shape;3309;p5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10" name="Google Shape;3310;p5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11" name="Google Shape;3311;p5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312" name="Google Shape;3312;p5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16"/>
        <p:cNvGrpSpPr/>
        <p:nvPr/>
      </p:nvGrpSpPr>
      <p:grpSpPr>
        <a:xfrm>
          <a:off x="0" y="0"/>
          <a:ext cx="0" cy="0"/>
          <a:chOff x="0" y="0"/>
          <a:chExt cx="0" cy="0"/>
        </a:xfrm>
      </p:grpSpPr>
      <p:sp>
        <p:nvSpPr>
          <p:cNvPr id="3317" name="Google Shape;3317;p52"/>
          <p:cNvSpPr txBox="1">
            <a:spLocks noGrp="1"/>
          </p:cNvSpPr>
          <p:nvPr>
            <p:ph type="title" idx="4294967295"/>
          </p:nvPr>
        </p:nvSpPr>
        <p:spPr>
          <a:xfrm>
            <a:off x="1348375" y="2723150"/>
            <a:ext cx="946500" cy="490200"/>
          </a:xfrm>
          <a:prstGeom prst="rect">
            <a:avLst/>
          </a:prstGeom>
          <a:solidFill>
            <a:schemeClr val="accent2"/>
          </a:solidFill>
        </p:spPr>
        <p:txBody>
          <a:bodyPr spcFirstLastPara="1" wrap="square" lIns="91425" tIns="91425" rIns="91425" bIns="91425" anchor="ctr" anchorCtr="0">
            <a:noAutofit/>
          </a:bodyPr>
          <a:lstStyle/>
          <a:p>
            <a:pPr marL="0" lvl="0" indent="0" algn="ctr" rtl="1">
              <a:spcBef>
                <a:spcPts val="0"/>
              </a:spcBef>
              <a:spcAft>
                <a:spcPts val="0"/>
              </a:spcAft>
              <a:buNone/>
            </a:pPr>
            <a:r>
              <a:rPr lang="en">
                <a:solidFill>
                  <a:schemeClr val="lt1"/>
                </a:solidFill>
                <a:cs typeface="B Nazanin" panose="00000400000000000000" pitchFamily="2" charset="-78"/>
              </a:rPr>
              <a:t>25%</a:t>
            </a:r>
            <a:endParaRPr>
              <a:solidFill>
                <a:schemeClr val="lt1"/>
              </a:solidFill>
              <a:cs typeface="B Nazanin" panose="00000400000000000000" pitchFamily="2" charset="-78"/>
            </a:endParaRPr>
          </a:p>
        </p:txBody>
      </p:sp>
      <p:sp>
        <p:nvSpPr>
          <p:cNvPr id="3318" name="Google Shape;3318;p52"/>
          <p:cNvSpPr txBox="1">
            <a:spLocks noGrp="1"/>
          </p:cNvSpPr>
          <p:nvPr>
            <p:ph type="subTitle" idx="4294967295"/>
          </p:nvPr>
        </p:nvSpPr>
        <p:spPr>
          <a:xfrm>
            <a:off x="748275" y="3562025"/>
            <a:ext cx="2173200" cy="9306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3319" name="Google Shape;3319;p52"/>
          <p:cNvSpPr txBox="1">
            <a:spLocks noGrp="1"/>
          </p:cNvSpPr>
          <p:nvPr>
            <p:ph type="subTitle" idx="4294967295"/>
          </p:nvPr>
        </p:nvSpPr>
        <p:spPr>
          <a:xfrm>
            <a:off x="748283" y="3206150"/>
            <a:ext cx="2173200" cy="440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latin typeface="Asap"/>
                <a:ea typeface="Asap"/>
                <a:cs typeface="B Nazanin" panose="00000400000000000000" pitchFamily="2" charset="-78"/>
                <a:sym typeface="Asap"/>
              </a:rPr>
              <a:t>عنوان در اینجا</a:t>
            </a:r>
            <a:endParaRPr sz="2000" b="1" dirty="0">
              <a:latin typeface="Asap"/>
              <a:ea typeface="Asap"/>
              <a:cs typeface="B Nazanin" panose="00000400000000000000" pitchFamily="2" charset="-78"/>
              <a:sym typeface="Asap"/>
            </a:endParaRPr>
          </a:p>
        </p:txBody>
      </p:sp>
      <p:sp>
        <p:nvSpPr>
          <p:cNvPr id="3320" name="Google Shape;3320;p52"/>
          <p:cNvSpPr txBox="1">
            <a:spLocks noGrp="1"/>
          </p:cNvSpPr>
          <p:nvPr>
            <p:ph type="subTitle" idx="4294967295"/>
          </p:nvPr>
        </p:nvSpPr>
        <p:spPr>
          <a:xfrm>
            <a:off x="3295175" y="3562025"/>
            <a:ext cx="2173200" cy="9306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3321" name="Google Shape;3321;p52"/>
          <p:cNvSpPr txBox="1">
            <a:spLocks noGrp="1"/>
          </p:cNvSpPr>
          <p:nvPr>
            <p:ph type="subTitle" idx="4294967295"/>
          </p:nvPr>
        </p:nvSpPr>
        <p:spPr>
          <a:xfrm>
            <a:off x="3295183" y="3206150"/>
            <a:ext cx="2173200" cy="440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latin typeface="Asap"/>
                <a:ea typeface="Asap"/>
                <a:cs typeface="B Nazanin" panose="00000400000000000000" pitchFamily="2" charset="-78"/>
                <a:sym typeface="Asap"/>
              </a:rPr>
              <a:t>عنوان در اینجا</a:t>
            </a:r>
          </a:p>
        </p:txBody>
      </p:sp>
      <p:sp>
        <p:nvSpPr>
          <p:cNvPr id="3322" name="Google Shape;3322;p52"/>
          <p:cNvSpPr txBox="1">
            <a:spLocks noGrp="1"/>
          </p:cNvSpPr>
          <p:nvPr>
            <p:ph type="subTitle" idx="4294967295"/>
          </p:nvPr>
        </p:nvSpPr>
        <p:spPr>
          <a:xfrm>
            <a:off x="5842075" y="3562025"/>
            <a:ext cx="2173200" cy="9306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3323" name="Google Shape;3323;p52"/>
          <p:cNvSpPr txBox="1">
            <a:spLocks noGrp="1"/>
          </p:cNvSpPr>
          <p:nvPr>
            <p:ph type="subTitle" idx="4294967295"/>
          </p:nvPr>
        </p:nvSpPr>
        <p:spPr>
          <a:xfrm>
            <a:off x="5842083" y="3206150"/>
            <a:ext cx="2173200" cy="440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latin typeface="Asap"/>
                <a:ea typeface="Asap"/>
                <a:cs typeface="B Nazanin" panose="00000400000000000000" pitchFamily="2" charset="-78"/>
                <a:sym typeface="Asap"/>
              </a:rPr>
              <a:t>عنوان در اینجا</a:t>
            </a:r>
          </a:p>
        </p:txBody>
      </p:sp>
      <p:sp>
        <p:nvSpPr>
          <p:cNvPr id="3324" name="Google Shape;3324;p52"/>
          <p:cNvSpPr txBox="1">
            <a:spLocks noGrp="1"/>
          </p:cNvSpPr>
          <p:nvPr>
            <p:ph type="title" idx="4294967295"/>
          </p:nvPr>
        </p:nvSpPr>
        <p:spPr>
          <a:xfrm>
            <a:off x="3924100" y="2723150"/>
            <a:ext cx="946500" cy="490200"/>
          </a:xfrm>
          <a:prstGeom prst="rect">
            <a:avLst/>
          </a:prstGeom>
          <a:solidFill>
            <a:schemeClr val="accent2"/>
          </a:solidFill>
        </p:spPr>
        <p:txBody>
          <a:bodyPr spcFirstLastPara="1" wrap="square" lIns="91425" tIns="91425" rIns="91425" bIns="91425" anchor="ctr" anchorCtr="0">
            <a:noAutofit/>
          </a:bodyPr>
          <a:lstStyle/>
          <a:p>
            <a:pPr marL="0" lvl="0" indent="0" algn="ctr" rtl="1">
              <a:spcBef>
                <a:spcPts val="0"/>
              </a:spcBef>
              <a:spcAft>
                <a:spcPts val="0"/>
              </a:spcAft>
              <a:buNone/>
            </a:pPr>
            <a:r>
              <a:rPr lang="en">
                <a:solidFill>
                  <a:schemeClr val="lt1"/>
                </a:solidFill>
                <a:cs typeface="B Nazanin" panose="00000400000000000000" pitchFamily="2" charset="-78"/>
              </a:rPr>
              <a:t>50%</a:t>
            </a:r>
            <a:endParaRPr>
              <a:solidFill>
                <a:schemeClr val="lt1"/>
              </a:solidFill>
              <a:cs typeface="B Nazanin" panose="00000400000000000000" pitchFamily="2" charset="-78"/>
            </a:endParaRPr>
          </a:p>
        </p:txBody>
      </p:sp>
      <p:sp>
        <p:nvSpPr>
          <p:cNvPr id="3325" name="Google Shape;3325;p52"/>
          <p:cNvSpPr txBox="1">
            <a:spLocks noGrp="1"/>
          </p:cNvSpPr>
          <p:nvPr>
            <p:ph type="title" idx="4294967295"/>
          </p:nvPr>
        </p:nvSpPr>
        <p:spPr>
          <a:xfrm>
            <a:off x="6468675" y="2723150"/>
            <a:ext cx="946500" cy="490200"/>
          </a:xfrm>
          <a:prstGeom prst="rect">
            <a:avLst/>
          </a:prstGeom>
          <a:solidFill>
            <a:schemeClr val="accent2"/>
          </a:solidFill>
        </p:spPr>
        <p:txBody>
          <a:bodyPr spcFirstLastPara="1" wrap="square" lIns="91425" tIns="91425" rIns="91425" bIns="91425" anchor="ctr" anchorCtr="0">
            <a:noAutofit/>
          </a:bodyPr>
          <a:lstStyle/>
          <a:p>
            <a:pPr marL="0" lvl="0" indent="0" algn="ctr" rtl="1">
              <a:spcBef>
                <a:spcPts val="0"/>
              </a:spcBef>
              <a:spcAft>
                <a:spcPts val="0"/>
              </a:spcAft>
              <a:buNone/>
            </a:pPr>
            <a:r>
              <a:rPr lang="en" dirty="0">
                <a:solidFill>
                  <a:schemeClr val="lt1"/>
                </a:solidFill>
                <a:cs typeface="B Nazanin" panose="00000400000000000000" pitchFamily="2" charset="-78"/>
              </a:rPr>
              <a:t>75%</a:t>
            </a:r>
            <a:endParaRPr dirty="0">
              <a:solidFill>
                <a:schemeClr val="lt1"/>
              </a:solidFill>
              <a:cs typeface="B Nazanin" panose="00000400000000000000" pitchFamily="2" charset="-78"/>
            </a:endParaRPr>
          </a:p>
        </p:txBody>
      </p:sp>
      <p:sp>
        <p:nvSpPr>
          <p:cNvPr id="3326" name="Google Shape;3326;p5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چند درصد بگیریم</a:t>
            </a:r>
            <a:endParaRPr dirty="0">
              <a:cs typeface="B Nazanin" panose="00000400000000000000" pitchFamily="2" charset="-78"/>
            </a:endParaRPr>
          </a:p>
        </p:txBody>
      </p:sp>
      <p:sp>
        <p:nvSpPr>
          <p:cNvPr id="3327" name="Google Shape;3327;p52"/>
          <p:cNvSpPr/>
          <p:nvPr/>
        </p:nvSpPr>
        <p:spPr>
          <a:xfrm>
            <a:off x="1150150" y="1127275"/>
            <a:ext cx="1397700" cy="13977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28" name="Google Shape;3328;p52"/>
          <p:cNvSpPr/>
          <p:nvPr/>
        </p:nvSpPr>
        <p:spPr>
          <a:xfrm>
            <a:off x="1150750" y="1127275"/>
            <a:ext cx="1397700" cy="1397700"/>
          </a:xfrm>
          <a:prstGeom prst="pie">
            <a:avLst>
              <a:gd name="adj1" fmla="val 16209087"/>
              <a:gd name="adj2" fmla="val 21586641"/>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29" name="Google Shape;3329;p52"/>
          <p:cNvSpPr/>
          <p:nvPr/>
        </p:nvSpPr>
        <p:spPr>
          <a:xfrm>
            <a:off x="3698500" y="1127275"/>
            <a:ext cx="1397700" cy="13977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30" name="Google Shape;3330;p52"/>
          <p:cNvSpPr/>
          <p:nvPr/>
        </p:nvSpPr>
        <p:spPr>
          <a:xfrm>
            <a:off x="3699100" y="1127275"/>
            <a:ext cx="1397700" cy="1397700"/>
          </a:xfrm>
          <a:prstGeom prst="pie">
            <a:avLst>
              <a:gd name="adj1" fmla="val 16196444"/>
              <a:gd name="adj2" fmla="val 5392240"/>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31" name="Google Shape;3331;p52"/>
          <p:cNvSpPr/>
          <p:nvPr/>
        </p:nvSpPr>
        <p:spPr>
          <a:xfrm>
            <a:off x="6246250" y="1127275"/>
            <a:ext cx="1397700" cy="13977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32" name="Google Shape;3332;p52"/>
          <p:cNvSpPr/>
          <p:nvPr/>
        </p:nvSpPr>
        <p:spPr>
          <a:xfrm>
            <a:off x="6246850" y="1127275"/>
            <a:ext cx="1397700" cy="1397700"/>
          </a:xfrm>
          <a:prstGeom prst="pie">
            <a:avLst>
              <a:gd name="adj1" fmla="val 16221429"/>
              <a:gd name="adj2" fmla="val 10782346"/>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36"/>
        <p:cNvGrpSpPr/>
        <p:nvPr/>
      </p:nvGrpSpPr>
      <p:grpSpPr>
        <a:xfrm>
          <a:off x="0" y="0"/>
          <a:ext cx="0" cy="0"/>
          <a:chOff x="0" y="0"/>
          <a:chExt cx="0" cy="0"/>
        </a:xfrm>
      </p:grpSpPr>
      <p:grpSp>
        <p:nvGrpSpPr>
          <p:cNvPr id="3337" name="Google Shape;3337;p53"/>
          <p:cNvGrpSpPr/>
          <p:nvPr/>
        </p:nvGrpSpPr>
        <p:grpSpPr>
          <a:xfrm>
            <a:off x="4565574" y="1260424"/>
            <a:ext cx="3865123" cy="2810818"/>
            <a:chOff x="4565574" y="1260424"/>
            <a:chExt cx="3865123" cy="2810818"/>
          </a:xfrm>
        </p:grpSpPr>
        <p:sp>
          <p:nvSpPr>
            <p:cNvPr id="3338" name="Google Shape;3338;p53"/>
            <p:cNvSpPr/>
            <p:nvPr/>
          </p:nvSpPr>
          <p:spPr>
            <a:xfrm>
              <a:off x="6033404" y="3674370"/>
              <a:ext cx="929840" cy="396872"/>
            </a:xfrm>
            <a:custGeom>
              <a:avLst/>
              <a:gdLst/>
              <a:ahLst/>
              <a:cxnLst/>
              <a:rect l="l" t="t" r="r" b="b"/>
              <a:pathLst>
                <a:path w="66429" h="28348" extrusionOk="0">
                  <a:moveTo>
                    <a:pt x="6889" y="1"/>
                  </a:moveTo>
                  <a:lnTo>
                    <a:pt x="1" y="28347"/>
                  </a:lnTo>
                  <a:lnTo>
                    <a:pt x="66429" y="28347"/>
                  </a:lnTo>
                  <a:lnTo>
                    <a:pt x="59475" y="1"/>
                  </a:lnTo>
                  <a:lnTo>
                    <a:pt x="33182" y="464"/>
                  </a:lnTo>
                  <a:lnTo>
                    <a:pt x="6889" y="1"/>
                  </a:lnTo>
                  <a:close/>
                </a:path>
              </a:pathLst>
            </a:custGeom>
            <a:solidFill>
              <a:schemeClr val="accent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sp>
          <p:nvSpPr>
            <p:cNvPr id="3339" name="Google Shape;3339;p53"/>
            <p:cNvSpPr/>
            <p:nvPr/>
          </p:nvSpPr>
          <p:spPr>
            <a:xfrm>
              <a:off x="4565574" y="1260424"/>
              <a:ext cx="3865123" cy="2438100"/>
            </a:xfrm>
            <a:custGeom>
              <a:avLst/>
              <a:gdLst/>
              <a:ahLst/>
              <a:cxnLst/>
              <a:rect l="l" t="t" r="r" b="b"/>
              <a:pathLst>
                <a:path w="248162" h="181204" extrusionOk="0">
                  <a:moveTo>
                    <a:pt x="4636" y="0"/>
                  </a:moveTo>
                  <a:cubicBezTo>
                    <a:pt x="2053" y="0"/>
                    <a:pt x="0" y="2053"/>
                    <a:pt x="0" y="4636"/>
                  </a:cubicBezTo>
                  <a:lnTo>
                    <a:pt x="0" y="176634"/>
                  </a:lnTo>
                  <a:cubicBezTo>
                    <a:pt x="0" y="179151"/>
                    <a:pt x="2053" y="181204"/>
                    <a:pt x="4636" y="181204"/>
                  </a:cubicBezTo>
                  <a:lnTo>
                    <a:pt x="243526" y="181204"/>
                  </a:lnTo>
                  <a:cubicBezTo>
                    <a:pt x="246109" y="181204"/>
                    <a:pt x="248162" y="179151"/>
                    <a:pt x="248162" y="176634"/>
                  </a:cubicBezTo>
                  <a:lnTo>
                    <a:pt x="248162" y="4636"/>
                  </a:lnTo>
                  <a:cubicBezTo>
                    <a:pt x="248162" y="2053"/>
                    <a:pt x="246109" y="0"/>
                    <a:pt x="2435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sp>
          <p:nvSpPr>
            <p:cNvPr id="3340" name="Google Shape;3340;p53"/>
            <p:cNvSpPr/>
            <p:nvPr/>
          </p:nvSpPr>
          <p:spPr>
            <a:xfrm>
              <a:off x="5932347" y="3944168"/>
              <a:ext cx="1131012" cy="127050"/>
            </a:xfrm>
            <a:custGeom>
              <a:avLst/>
              <a:gdLst/>
              <a:ahLst/>
              <a:cxnLst/>
              <a:rect l="l" t="t" r="r" b="b"/>
              <a:pathLst>
                <a:path w="80801" h="9075" extrusionOk="0">
                  <a:moveTo>
                    <a:pt x="4571" y="1"/>
                  </a:moveTo>
                  <a:cubicBezTo>
                    <a:pt x="2054" y="1"/>
                    <a:pt x="1" y="2054"/>
                    <a:pt x="1" y="4570"/>
                  </a:cubicBezTo>
                  <a:cubicBezTo>
                    <a:pt x="1" y="7021"/>
                    <a:pt x="2054" y="9074"/>
                    <a:pt x="4571" y="9074"/>
                  </a:cubicBezTo>
                  <a:lnTo>
                    <a:pt x="76297" y="9074"/>
                  </a:lnTo>
                  <a:cubicBezTo>
                    <a:pt x="78814" y="9074"/>
                    <a:pt x="80801" y="7021"/>
                    <a:pt x="80801" y="4570"/>
                  </a:cubicBezTo>
                  <a:cubicBezTo>
                    <a:pt x="80801" y="2054"/>
                    <a:pt x="78814" y="1"/>
                    <a:pt x="762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grpSp>
      <p:sp>
        <p:nvSpPr>
          <p:cNvPr id="3341" name="Google Shape;3341;p53"/>
          <p:cNvSpPr txBox="1">
            <a:spLocks noGrp="1"/>
          </p:cNvSpPr>
          <p:nvPr>
            <p:ph type="title"/>
          </p:nvPr>
        </p:nvSpPr>
        <p:spPr>
          <a:xfrm>
            <a:off x="1228725" y="1565225"/>
            <a:ext cx="2923975" cy="625500"/>
          </a:xfrm>
          <a:prstGeom prst="rect">
            <a:avLst/>
          </a:prstGeom>
        </p:spPr>
        <p:txBody>
          <a:bodyPr spcFirstLastPara="1" wrap="square" lIns="91425" tIns="91425" rIns="91425" bIns="91425" anchor="b"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مدل آزمایشگاهی، ماکت</a:t>
            </a:r>
            <a:endParaRPr dirty="0">
              <a:cs typeface="B Nazanin" panose="00000400000000000000" pitchFamily="2" charset="-78"/>
            </a:endParaRPr>
          </a:p>
        </p:txBody>
      </p:sp>
      <p:sp>
        <p:nvSpPr>
          <p:cNvPr id="3342" name="Google Shape;3342;p53"/>
          <p:cNvSpPr txBox="1">
            <a:spLocks noGrp="1"/>
          </p:cNvSpPr>
          <p:nvPr>
            <p:ph type="subTitle" idx="1"/>
          </p:nvPr>
        </p:nvSpPr>
        <p:spPr>
          <a:xfrm>
            <a:off x="1528600" y="2190825"/>
            <a:ext cx="2624100" cy="1187700"/>
          </a:xfrm>
          <a:prstGeom prst="rect">
            <a:avLst/>
          </a:prstGeom>
        </p:spPr>
        <p:txBody>
          <a:bodyPr spcFirstLastPara="1" wrap="square" lIns="91425" tIns="91425" rIns="91425" bIns="91425" anchor="t"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3343" name="Google Shape;3343;p53"/>
          <p:cNvPicPr preferRelativeResize="0"/>
          <p:nvPr/>
        </p:nvPicPr>
        <p:blipFill>
          <a:blip r:embed="rId3">
            <a:alphaModFix/>
          </a:blip>
          <a:stretch>
            <a:fillRect/>
          </a:stretch>
        </p:blipFill>
        <p:spPr>
          <a:xfrm>
            <a:off x="4672726" y="1386950"/>
            <a:ext cx="3650827" cy="2053601"/>
          </a:xfrm>
          <a:prstGeom prst="rect">
            <a:avLst/>
          </a:prstGeom>
          <a:noFill/>
          <a:ln>
            <a:noFill/>
          </a:ln>
        </p:spPr>
      </p:pic>
      <p:grpSp>
        <p:nvGrpSpPr>
          <p:cNvPr id="3344" name="Google Shape;3344;p53"/>
          <p:cNvGrpSpPr/>
          <p:nvPr/>
        </p:nvGrpSpPr>
        <p:grpSpPr>
          <a:xfrm>
            <a:off x="4053887" y="4019431"/>
            <a:ext cx="1194216" cy="805124"/>
            <a:chOff x="4053887" y="4019431"/>
            <a:chExt cx="1194216" cy="805124"/>
          </a:xfrm>
        </p:grpSpPr>
        <p:grpSp>
          <p:nvGrpSpPr>
            <p:cNvPr id="3345" name="Google Shape;3345;p53"/>
            <p:cNvGrpSpPr/>
            <p:nvPr/>
          </p:nvGrpSpPr>
          <p:grpSpPr>
            <a:xfrm>
              <a:off x="4816262" y="4019431"/>
              <a:ext cx="431841" cy="629087"/>
              <a:chOff x="5952000" y="654075"/>
              <a:chExt cx="659400" cy="960585"/>
            </a:xfrm>
          </p:grpSpPr>
          <p:sp>
            <p:nvSpPr>
              <p:cNvPr id="3346" name="Google Shape;3346;p5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47" name="Google Shape;3347;p5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nvGrpSpPr>
            <p:cNvPr id="3348" name="Google Shape;3348;p53"/>
            <p:cNvGrpSpPr/>
            <p:nvPr/>
          </p:nvGrpSpPr>
          <p:grpSpPr>
            <a:xfrm>
              <a:off x="4444687" y="4049043"/>
              <a:ext cx="431841" cy="629087"/>
              <a:chOff x="5952000" y="654075"/>
              <a:chExt cx="659400" cy="960585"/>
            </a:xfrm>
          </p:grpSpPr>
          <p:sp>
            <p:nvSpPr>
              <p:cNvPr id="3349" name="Google Shape;3349;p5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50" name="Google Shape;3350;p5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nvGrpSpPr>
            <p:cNvPr id="3351" name="Google Shape;3351;p53"/>
            <p:cNvGrpSpPr/>
            <p:nvPr/>
          </p:nvGrpSpPr>
          <p:grpSpPr>
            <a:xfrm>
              <a:off x="4053887" y="4195468"/>
              <a:ext cx="431841" cy="629087"/>
              <a:chOff x="5952000" y="654075"/>
              <a:chExt cx="659400" cy="960585"/>
            </a:xfrm>
          </p:grpSpPr>
          <p:sp>
            <p:nvSpPr>
              <p:cNvPr id="3352" name="Google Shape;3352;p53"/>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53" name="Google Shape;3353;p53"/>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74"/>
        <p:cNvGrpSpPr/>
        <p:nvPr/>
      </p:nvGrpSpPr>
      <p:grpSpPr>
        <a:xfrm>
          <a:off x="0" y="0"/>
          <a:ext cx="0" cy="0"/>
          <a:chOff x="0" y="0"/>
          <a:chExt cx="0" cy="0"/>
        </a:xfrm>
      </p:grpSpPr>
      <p:sp>
        <p:nvSpPr>
          <p:cNvPr id="2375" name="Google Shape;2375;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محتوای این قالب</a:t>
            </a:r>
            <a:endParaRPr dirty="0">
              <a:cs typeface="B Nazanin" panose="00000400000000000000" pitchFamily="2" charset="-78"/>
            </a:endParaRPr>
          </a:p>
        </p:txBody>
      </p:sp>
      <p:sp>
        <p:nvSpPr>
          <p:cNvPr id="2376" name="Google Shape;2376;p36"/>
          <p:cNvSpPr txBox="1">
            <a:spLocks noGrp="1"/>
          </p:cNvSpPr>
          <p:nvPr>
            <p:ph type="body" idx="1"/>
          </p:nvPr>
        </p:nvSpPr>
        <p:spPr>
          <a:xfrm>
            <a:off x="720000" y="963395"/>
            <a:ext cx="7704000" cy="3729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پس از اتمام ویرایش ارائه، می توانید این اسلاید را حذف کنید</a:t>
            </a:r>
            <a:endParaRPr dirty="0">
              <a:solidFill>
                <a:schemeClr val="dk1"/>
              </a:solidFill>
              <a:cs typeface="B Nazanin" panose="00000400000000000000" pitchFamily="2" charset="-78"/>
            </a:endParaRPr>
          </a:p>
        </p:txBody>
      </p:sp>
      <p:graphicFrame>
        <p:nvGraphicFramePr>
          <p:cNvPr id="2377" name="Google Shape;2377;p36"/>
          <p:cNvGraphicFramePr/>
          <p:nvPr>
            <p:extLst>
              <p:ext uri="{D42A27DB-BD31-4B8C-83A1-F6EECF244321}">
                <p14:modId xmlns:p14="http://schemas.microsoft.com/office/powerpoint/2010/main" val="3748398392"/>
              </p:ext>
            </p:extLst>
          </p:nvPr>
        </p:nvGraphicFramePr>
        <p:xfrm>
          <a:off x="643826" y="1481877"/>
          <a:ext cx="7847399" cy="2448990"/>
        </p:xfrm>
        <a:graphic>
          <a:graphicData uri="http://schemas.openxmlformats.org/drawingml/2006/table">
            <a:tbl>
              <a:tblPr>
                <a:noFill/>
                <a:tableStyleId>{9205C46F-D46D-4D39-868D-C7036828EC4E}</a:tableStyleId>
              </a:tblPr>
              <a:tblGrid>
                <a:gridCol w="2235373">
                  <a:extLst>
                    <a:ext uri="{9D8B030D-6E8A-4147-A177-3AD203B41FA5}">
                      <a16:colId xmlns:a16="http://schemas.microsoft.com/office/drawing/2014/main" val="20000"/>
                    </a:ext>
                  </a:extLst>
                </a:gridCol>
                <a:gridCol w="5612026">
                  <a:extLst>
                    <a:ext uri="{9D8B030D-6E8A-4147-A177-3AD203B41FA5}">
                      <a16:colId xmlns:a16="http://schemas.microsoft.com/office/drawing/2014/main" val="20001"/>
                    </a:ext>
                  </a:extLst>
                </a:gridCol>
              </a:tblGrid>
              <a:tr h="408165">
                <a:tc>
                  <a:txBody>
                    <a:bodyPr/>
                    <a:lstStyle/>
                    <a:p>
                      <a:pPr marL="0" lvl="0" indent="0" algn="r" rtl="1">
                        <a:spcBef>
                          <a:spcPts val="0"/>
                        </a:spcBef>
                        <a:spcAft>
                          <a:spcPts val="0"/>
                        </a:spcAft>
                        <a:buNone/>
                      </a:pPr>
                      <a:r>
                        <a:rPr lang="fa-IR" sz="1000" b="1" u="sng" dirty="0">
                          <a:solidFill>
                            <a:schemeClr val="hlink"/>
                          </a:solidFill>
                          <a:latin typeface="Asap"/>
                          <a:ea typeface="Asap"/>
                          <a:cs typeface="B Nazanin" panose="00000400000000000000" pitchFamily="2" charset="-78"/>
                          <a:sym typeface="Asap"/>
                        </a:rPr>
                        <a:t>فونت ها</a:t>
                      </a:r>
                      <a:endParaRPr sz="1000" b="1" u="sng"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Asap"/>
                          <a:ea typeface="Asap"/>
                          <a:cs typeface="B Nazanin" panose="00000400000000000000" pitchFamily="2" charset="-78"/>
                          <a:sym typeface="Asap"/>
                        </a:rPr>
                        <a:t>برای نمایش قالب در پاورپوینت با فونت های صحیح، باید فونت های مورد استفاده را در رایانه خود دانلود و نصب کنید.</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08165">
                <a:tc>
                  <a:txBody>
                    <a:bodyPr/>
                    <a:lstStyle/>
                    <a:p>
                      <a:pPr marL="0" lvl="0" indent="0" algn="r" rtl="1">
                        <a:spcBef>
                          <a:spcPts val="0"/>
                        </a:spcBef>
                        <a:spcAft>
                          <a:spcPts val="0"/>
                        </a:spcAft>
                        <a:buNone/>
                      </a:pPr>
                      <a:r>
                        <a:rPr lang="fa-IR" sz="1000" b="1" u="sng" dirty="0">
                          <a:solidFill>
                            <a:schemeClr val="hlink"/>
                          </a:solidFill>
                          <a:latin typeface="Asap"/>
                          <a:ea typeface="Asap"/>
                          <a:cs typeface="B Nazanin" panose="00000400000000000000" pitchFamily="2" charset="-78"/>
                          <a:sym typeface="Asap"/>
                        </a:rPr>
                        <a:t>منابع استفاده شده و جایگزین</a:t>
                      </a:r>
                      <a:endParaRPr sz="1000" b="1" u="sng"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r" rtl="1">
                        <a:lnSpc>
                          <a:spcPct val="100000"/>
                        </a:lnSpc>
                        <a:spcBef>
                          <a:spcPts val="0"/>
                        </a:spcBef>
                        <a:spcAft>
                          <a:spcPts val="1600"/>
                        </a:spcAft>
                        <a:buNone/>
                      </a:pPr>
                      <a:r>
                        <a:rPr lang="fa-IR" sz="1000" dirty="0">
                          <a:solidFill>
                            <a:schemeClr val="dk1"/>
                          </a:solidFill>
                          <a:latin typeface="Asap"/>
                          <a:ea typeface="Asap"/>
                          <a:cs typeface="B Nazanin" panose="00000400000000000000" pitchFamily="2" charset="-78"/>
                          <a:sym typeface="Asap"/>
                        </a:rPr>
                        <a:t>مجموعه ای از منابع گرافیکی مناسب برای این ارائه</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08165">
                <a:tc>
                  <a:txBody>
                    <a:bodyPr/>
                    <a:lstStyle/>
                    <a:p>
                      <a:pPr marL="0" lvl="0" indent="0" algn="r" rtl="1">
                        <a:spcBef>
                          <a:spcPts val="0"/>
                        </a:spcBef>
                        <a:spcAft>
                          <a:spcPts val="0"/>
                        </a:spcAft>
                        <a:buNone/>
                      </a:pPr>
                      <a:r>
                        <a:rPr lang="fa-IR" sz="1000" b="1" u="sng" dirty="0">
                          <a:solidFill>
                            <a:schemeClr val="hlink"/>
                          </a:solidFill>
                          <a:latin typeface="Asap"/>
                          <a:ea typeface="Asap"/>
                          <a:cs typeface="B Nazanin" panose="00000400000000000000" pitchFamily="2" charset="-78"/>
                          <a:sym typeface="Asap"/>
                        </a:rPr>
                        <a:t>با تشکر از شما اسلاید</a:t>
                      </a:r>
                      <a:endParaRPr sz="1000" b="1" u="sng"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Asap"/>
                          <a:ea typeface="Asap"/>
                          <a:cs typeface="B Nazanin" panose="00000400000000000000" pitchFamily="2" charset="-78"/>
                          <a:sym typeface="Asap"/>
                        </a:rPr>
                        <a:t>این اسلاید حاوی امتیاز طراحی است، لطفاً آنها را حذف نکنید</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08165">
                <a:tc>
                  <a:txBody>
                    <a:bodyPr/>
                    <a:lstStyle/>
                    <a:p>
                      <a:pPr marL="0" lvl="0" indent="0" algn="r" rtl="1">
                        <a:spcBef>
                          <a:spcPts val="0"/>
                        </a:spcBef>
                        <a:spcAft>
                          <a:spcPts val="0"/>
                        </a:spcAft>
                        <a:buNone/>
                      </a:pPr>
                      <a:r>
                        <a:rPr lang="fa-IR" sz="1000" b="1" u="sng" dirty="0">
                          <a:solidFill>
                            <a:schemeClr val="hlink"/>
                          </a:solidFill>
                          <a:latin typeface="Asap"/>
                          <a:ea typeface="Asap"/>
                          <a:cs typeface="B Nazanin" panose="00000400000000000000" pitchFamily="2" charset="-78"/>
                          <a:sym typeface="Asap"/>
                        </a:rPr>
                        <a:t>رنگ ها</a:t>
                      </a:r>
                      <a:endParaRPr sz="1000" b="1" u="sng"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Asap"/>
                          <a:ea typeface="Asap"/>
                          <a:cs typeface="B Nazanin" panose="00000400000000000000" pitchFamily="2" charset="-78"/>
                          <a:sym typeface="Asap"/>
                        </a:rPr>
                        <a:t>تمام رنگ های استفاده شده در این ارائه</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08165">
                <a:tc>
                  <a:txBody>
                    <a:bodyPr/>
                    <a:lstStyle/>
                    <a:p>
                      <a:pPr marL="0" lvl="0" indent="0" algn="r" rtl="1">
                        <a:spcBef>
                          <a:spcPts val="0"/>
                        </a:spcBef>
                        <a:spcAft>
                          <a:spcPts val="0"/>
                        </a:spcAft>
                        <a:buNone/>
                      </a:pPr>
                      <a:r>
                        <a:rPr lang="fa-IR" sz="1000" b="1" u="sng" dirty="0">
                          <a:solidFill>
                            <a:schemeClr val="hlink"/>
                          </a:solidFill>
                          <a:latin typeface="Asap"/>
                          <a:ea typeface="Asap"/>
                          <a:cs typeface="B Nazanin" panose="00000400000000000000" pitchFamily="2" charset="-78"/>
                          <a:sym typeface="Asap"/>
                        </a:rPr>
                        <a:t>منابع و آیکون های اینفوگرافیک</a:t>
                      </a:r>
                      <a:endParaRPr sz="1000" b="1" u="sng"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r>
                        <a:rPr lang="fa-IR" sz="1000" dirty="0">
                          <a:solidFill>
                            <a:schemeClr val="dk1"/>
                          </a:solidFill>
                          <a:latin typeface="Asap"/>
                          <a:ea typeface="Asap"/>
                          <a:cs typeface="B Nazanin" panose="00000400000000000000" pitchFamily="2" charset="-78"/>
                          <a:sym typeface="Asap"/>
                        </a:rPr>
                        <a:t>می توانید از آنها در ارائه استفاده کنید و اندازه و رنگ آنها را ویرایش کنید</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08165">
                <a:tc>
                  <a:txBody>
                    <a:bodyPr/>
                    <a:lstStyle/>
                    <a:p>
                      <a:pPr marL="0" lvl="0" indent="0" algn="r" rtl="1">
                        <a:spcBef>
                          <a:spcPts val="0"/>
                        </a:spcBef>
                        <a:spcAft>
                          <a:spcPts val="0"/>
                        </a:spcAft>
                        <a:buNone/>
                      </a:pPr>
                      <a:r>
                        <a:rPr lang="fa-IR" sz="1000" dirty="0">
                          <a:solidFill>
                            <a:schemeClr val="dk1"/>
                          </a:solidFill>
                          <a:latin typeface="Asap"/>
                          <a:ea typeface="Asap"/>
                          <a:cs typeface="B Nazanin" panose="00000400000000000000" pitchFamily="2" charset="-78"/>
                          <a:sym typeface="Asap"/>
                        </a:rPr>
                        <a:t>موضوع قابل ویرایش</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Asap"/>
                          <a:ea typeface="Asap"/>
                          <a:cs typeface="B Nazanin" panose="00000400000000000000" pitchFamily="2" charset="-78"/>
                          <a:sym typeface="Asap"/>
                        </a:rPr>
                        <a:t>اسلایدهای اصلی را می توان به راحتی ویرایش کرد. برای فهمیدن چگونگی آن این جا کلیک کنید</a:t>
                      </a:r>
                      <a:endParaRPr sz="1000"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378" name="Google Shape;2378;p36"/>
          <p:cNvSpPr txBox="1"/>
          <p:nvPr/>
        </p:nvSpPr>
        <p:spPr>
          <a:xfrm>
            <a:off x="643826" y="4134675"/>
            <a:ext cx="2241900" cy="4926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000" b="1" dirty="0">
                <a:solidFill>
                  <a:schemeClr val="dk1"/>
                </a:solidFill>
                <a:latin typeface="Asap"/>
                <a:ea typeface="Asap"/>
                <a:cs typeface="B Nazanin" panose="00000400000000000000" pitchFamily="2" charset="-78"/>
                <a:sym typeface="Asap"/>
              </a:rPr>
              <a:t>برای اطلاعات بیشتر: </a:t>
            </a:r>
            <a:r>
              <a:rPr lang="en-US" sz="1000" b="1" dirty="0">
                <a:solidFill>
                  <a:schemeClr val="dk1"/>
                </a:solidFill>
                <a:latin typeface="Asap"/>
                <a:ea typeface="Asap"/>
                <a:cs typeface="B Nazanin" panose="00000400000000000000" pitchFamily="2" charset="-78"/>
                <a:sym typeface="Asap"/>
              </a:rPr>
              <a:t>SLIDESGO | </a:t>
            </a:r>
            <a:r>
              <a:rPr lang="fa-IR" sz="1000" b="1" dirty="0">
                <a:solidFill>
                  <a:schemeClr val="dk1"/>
                </a:solidFill>
                <a:latin typeface="Asap"/>
                <a:ea typeface="Asap"/>
                <a:cs typeface="B Nazanin" panose="00000400000000000000" pitchFamily="2" charset="-78"/>
                <a:sym typeface="Asap"/>
              </a:rPr>
              <a:t>وبلاگ | سوالات متداول</a:t>
            </a:r>
            <a:endParaRPr lang="en-US" sz="1000" u="sng" dirty="0">
              <a:solidFill>
                <a:schemeClr val="dk1"/>
              </a:solidFill>
              <a:latin typeface="Asap"/>
              <a:ea typeface="Asap"/>
              <a:cs typeface="B Nazanin" panose="00000400000000000000" pitchFamily="2" charset="-78"/>
              <a:sym typeface="Asap"/>
            </a:endParaRPr>
          </a:p>
        </p:txBody>
      </p:sp>
      <p:sp>
        <p:nvSpPr>
          <p:cNvPr id="2379" name="Google Shape;2379;p36"/>
          <p:cNvSpPr txBox="1"/>
          <p:nvPr/>
        </p:nvSpPr>
        <p:spPr>
          <a:xfrm>
            <a:off x="4572000" y="4134675"/>
            <a:ext cx="3132083" cy="492600"/>
          </a:xfrm>
          <a:prstGeom prst="rect">
            <a:avLst/>
          </a:prstGeom>
          <a:noFill/>
          <a:ln>
            <a:noFill/>
          </a:ln>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sz="1000" b="1" dirty="0">
                <a:solidFill>
                  <a:schemeClr val="dk1"/>
                </a:solidFill>
                <a:latin typeface="Asap"/>
                <a:ea typeface="Asap"/>
                <a:cs typeface="B Nazanin" panose="00000400000000000000" pitchFamily="2" charset="-78"/>
                <a:sym typeface="Asap"/>
              </a:rPr>
              <a:t>از پروژه های ما دیدن کنید: </a:t>
            </a:r>
            <a:r>
              <a:rPr lang="en-US" sz="1000" b="1" dirty="0">
                <a:solidFill>
                  <a:schemeClr val="dk1"/>
                </a:solidFill>
                <a:latin typeface="Asap"/>
                <a:ea typeface="Asap"/>
                <a:cs typeface="B Nazanin" panose="00000400000000000000" pitchFamily="2" charset="-78"/>
                <a:sym typeface="Asap"/>
              </a:rPr>
              <a:t>FREEPIK | FLATICON | </a:t>
            </a:r>
            <a:r>
              <a:rPr lang="fa-IR" sz="1000" b="1" dirty="0">
                <a:solidFill>
                  <a:schemeClr val="dk1"/>
                </a:solidFill>
                <a:latin typeface="Asap"/>
                <a:ea typeface="Asap"/>
                <a:cs typeface="B Nazanin" panose="00000400000000000000" pitchFamily="2" charset="-78"/>
                <a:sym typeface="Asap"/>
              </a:rPr>
              <a:t>مجموعه داستان | </a:t>
            </a:r>
            <a:r>
              <a:rPr lang="en-US" sz="1000" b="1" dirty="0">
                <a:solidFill>
                  <a:schemeClr val="dk1"/>
                </a:solidFill>
                <a:latin typeface="Asap"/>
                <a:ea typeface="Asap"/>
                <a:cs typeface="B Nazanin" panose="00000400000000000000" pitchFamily="2" charset="-78"/>
                <a:sym typeface="Asap"/>
              </a:rPr>
              <a:t>WEPIK | </a:t>
            </a:r>
            <a:r>
              <a:rPr lang="fa-IR" sz="1000" b="1" dirty="0">
                <a:solidFill>
                  <a:schemeClr val="dk1"/>
                </a:solidFill>
                <a:latin typeface="Asap"/>
                <a:ea typeface="Asap"/>
                <a:cs typeface="B Nazanin" panose="00000400000000000000" pitchFamily="2" charset="-78"/>
                <a:sym typeface="Asap"/>
              </a:rPr>
              <a:t>ویدئو</a:t>
            </a:r>
            <a:endParaRPr sz="1000" b="1" dirty="0">
              <a:solidFill>
                <a:schemeClr val="dk1"/>
              </a:solidFill>
              <a:latin typeface="Asap"/>
              <a:ea typeface="Asap"/>
              <a:cs typeface="B Nazanin" panose="00000400000000000000" pitchFamily="2" charset="-78"/>
              <a:sym typeface="As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57"/>
        <p:cNvGrpSpPr/>
        <p:nvPr/>
      </p:nvGrpSpPr>
      <p:grpSpPr>
        <a:xfrm>
          <a:off x="0" y="0"/>
          <a:ext cx="0" cy="0"/>
          <a:chOff x="0" y="0"/>
          <a:chExt cx="0" cy="0"/>
        </a:xfrm>
      </p:grpSpPr>
      <p:sp>
        <p:nvSpPr>
          <p:cNvPr id="3358" name="Google Shape;3358;p54"/>
          <p:cNvSpPr/>
          <p:nvPr/>
        </p:nvSpPr>
        <p:spPr>
          <a:xfrm>
            <a:off x="923775" y="735549"/>
            <a:ext cx="2857985" cy="3890879"/>
          </a:xfrm>
          <a:custGeom>
            <a:avLst/>
            <a:gdLst/>
            <a:ahLst/>
            <a:cxnLst/>
            <a:rect l="l" t="t" r="r" b="b"/>
            <a:pathLst>
              <a:path w="143096" h="190426" extrusionOk="0">
                <a:moveTo>
                  <a:pt x="2914" y="0"/>
                </a:moveTo>
                <a:cubicBezTo>
                  <a:pt x="1280" y="0"/>
                  <a:pt x="0" y="1281"/>
                  <a:pt x="0" y="2914"/>
                </a:cubicBezTo>
                <a:lnTo>
                  <a:pt x="0" y="187512"/>
                </a:lnTo>
                <a:cubicBezTo>
                  <a:pt x="0" y="189101"/>
                  <a:pt x="1280" y="190426"/>
                  <a:pt x="2914" y="190426"/>
                </a:cubicBezTo>
                <a:lnTo>
                  <a:pt x="140182" y="190426"/>
                </a:lnTo>
                <a:cubicBezTo>
                  <a:pt x="141771" y="190426"/>
                  <a:pt x="143096" y="189101"/>
                  <a:pt x="143096" y="187512"/>
                </a:cubicBezTo>
                <a:lnTo>
                  <a:pt x="143096" y="2914"/>
                </a:lnTo>
                <a:cubicBezTo>
                  <a:pt x="143096" y="1281"/>
                  <a:pt x="141771" y="0"/>
                  <a:pt x="1401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59" name="Google Shape;3359;p54"/>
          <p:cNvSpPr txBox="1">
            <a:spLocks noGrp="1"/>
          </p:cNvSpPr>
          <p:nvPr>
            <p:ph type="title"/>
          </p:nvPr>
        </p:nvSpPr>
        <p:spPr>
          <a:xfrm>
            <a:off x="4105275" y="1797875"/>
            <a:ext cx="3046450" cy="5640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مدل آزمایشگاهی، ماکت</a:t>
            </a:r>
            <a:endParaRPr dirty="0">
              <a:cs typeface="B Nazanin" panose="00000400000000000000" pitchFamily="2" charset="-78"/>
            </a:endParaRPr>
          </a:p>
        </p:txBody>
      </p:sp>
      <p:sp>
        <p:nvSpPr>
          <p:cNvPr id="3360" name="Google Shape;3360;p54"/>
          <p:cNvSpPr txBox="1">
            <a:spLocks noGrp="1"/>
          </p:cNvSpPr>
          <p:nvPr>
            <p:ph type="subTitle" idx="1"/>
          </p:nvPr>
        </p:nvSpPr>
        <p:spPr>
          <a:xfrm>
            <a:off x="4511250" y="2361700"/>
            <a:ext cx="2640600" cy="12024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3361" name="Google Shape;3361;p54"/>
          <p:cNvPicPr preferRelativeResize="0"/>
          <p:nvPr/>
        </p:nvPicPr>
        <p:blipFill rotWithShape="1">
          <a:blip r:embed="rId3">
            <a:alphaModFix/>
          </a:blip>
          <a:srcRect b="19309"/>
          <a:stretch/>
        </p:blipFill>
        <p:spPr>
          <a:xfrm>
            <a:off x="1074975" y="847975"/>
            <a:ext cx="2555574" cy="366602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65"/>
        <p:cNvGrpSpPr/>
        <p:nvPr/>
      </p:nvGrpSpPr>
      <p:grpSpPr>
        <a:xfrm>
          <a:off x="0" y="0"/>
          <a:ext cx="0" cy="0"/>
          <a:chOff x="0" y="0"/>
          <a:chExt cx="0" cy="0"/>
        </a:xfrm>
      </p:grpSpPr>
      <p:sp>
        <p:nvSpPr>
          <p:cNvPr id="3366" name="Google Shape;3366;p55"/>
          <p:cNvSpPr txBox="1">
            <a:spLocks noGrp="1"/>
          </p:cNvSpPr>
          <p:nvPr>
            <p:ph type="title"/>
          </p:nvPr>
        </p:nvSpPr>
        <p:spPr>
          <a:xfrm>
            <a:off x="1133475" y="1565225"/>
            <a:ext cx="3019225" cy="625500"/>
          </a:xfrm>
          <a:prstGeom prst="rect">
            <a:avLst/>
          </a:prstGeom>
        </p:spPr>
        <p:txBody>
          <a:bodyPr spcFirstLastPara="1" wrap="square" lIns="91425" tIns="91425" rIns="91425" bIns="91425" anchor="b"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مدل آزمایشگاهی، ماکت</a:t>
            </a:r>
            <a:endParaRPr dirty="0">
              <a:cs typeface="B Nazanin" panose="00000400000000000000" pitchFamily="2" charset="-78"/>
            </a:endParaRPr>
          </a:p>
        </p:txBody>
      </p:sp>
      <p:sp>
        <p:nvSpPr>
          <p:cNvPr id="3367" name="Google Shape;3367;p55"/>
          <p:cNvSpPr txBox="1">
            <a:spLocks noGrp="1"/>
          </p:cNvSpPr>
          <p:nvPr>
            <p:ph type="subTitle" idx="1"/>
          </p:nvPr>
        </p:nvSpPr>
        <p:spPr>
          <a:xfrm>
            <a:off x="1528600" y="2190825"/>
            <a:ext cx="2624100" cy="1187700"/>
          </a:xfrm>
          <a:prstGeom prst="rect">
            <a:avLst/>
          </a:prstGeom>
        </p:spPr>
        <p:txBody>
          <a:bodyPr spcFirstLastPara="1" wrap="square" lIns="91425" tIns="91425" rIns="91425" bIns="91425" anchor="t" anchorCtr="0">
            <a:noAutofit/>
          </a:bodyPr>
          <a:lstStyle/>
          <a:p>
            <a:pPr marL="0" lvl="0" indent="0" algn="r">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3368" name="Google Shape;3368;p55"/>
          <p:cNvSpPr/>
          <p:nvPr/>
        </p:nvSpPr>
        <p:spPr>
          <a:xfrm>
            <a:off x="5271579" y="891931"/>
            <a:ext cx="1664618" cy="3176204"/>
          </a:xfrm>
          <a:custGeom>
            <a:avLst/>
            <a:gdLst/>
            <a:ahLst/>
            <a:cxnLst/>
            <a:rect l="l" t="t" r="r" b="b"/>
            <a:pathLst>
              <a:path w="84552" h="161331" extrusionOk="0">
                <a:moveTo>
                  <a:pt x="1" y="1"/>
                </a:moveTo>
                <a:lnTo>
                  <a:pt x="1" y="161331"/>
                </a:lnTo>
                <a:lnTo>
                  <a:pt x="84551" y="161331"/>
                </a:lnTo>
                <a:lnTo>
                  <a:pt x="84551" y="1"/>
                </a:lnTo>
                <a:close/>
              </a:path>
            </a:pathLst>
          </a:custGeom>
          <a:solidFill>
            <a:schemeClr val="dk1"/>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grpSp>
        <p:nvGrpSpPr>
          <p:cNvPr id="3369" name="Google Shape;3369;p55"/>
          <p:cNvGrpSpPr/>
          <p:nvPr/>
        </p:nvGrpSpPr>
        <p:grpSpPr>
          <a:xfrm>
            <a:off x="5186401" y="709411"/>
            <a:ext cx="1834973" cy="3724678"/>
            <a:chOff x="5186401" y="494525"/>
            <a:chExt cx="1834973" cy="3724678"/>
          </a:xfrm>
        </p:grpSpPr>
        <p:sp>
          <p:nvSpPr>
            <p:cNvPr id="3370" name="Google Shape;3370;p55"/>
            <p:cNvSpPr/>
            <p:nvPr/>
          </p:nvSpPr>
          <p:spPr>
            <a:xfrm>
              <a:off x="5186401" y="494525"/>
              <a:ext cx="1834973" cy="3724678"/>
            </a:xfrm>
            <a:custGeom>
              <a:avLst/>
              <a:gdLst/>
              <a:ahLst/>
              <a:cxnLst/>
              <a:rect l="l" t="t" r="r" b="b"/>
              <a:pathLst>
                <a:path w="93205" h="189190" extrusionOk="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sp>
          <p:nvSpPr>
            <p:cNvPr id="3371" name="Google Shape;3371;p55"/>
            <p:cNvSpPr/>
            <p:nvPr/>
          </p:nvSpPr>
          <p:spPr>
            <a:xfrm>
              <a:off x="5890455" y="3969678"/>
              <a:ext cx="458108" cy="154724"/>
            </a:xfrm>
            <a:custGeom>
              <a:avLst/>
              <a:gdLst/>
              <a:ahLst/>
              <a:cxnLst/>
              <a:rect l="l" t="t" r="r" b="b"/>
              <a:pathLst>
                <a:path w="23269" h="7859" extrusionOk="0">
                  <a:moveTo>
                    <a:pt x="796" y="0"/>
                  </a:moveTo>
                  <a:cubicBezTo>
                    <a:pt x="354" y="0"/>
                    <a:pt x="1" y="353"/>
                    <a:pt x="1" y="751"/>
                  </a:cubicBezTo>
                  <a:lnTo>
                    <a:pt x="1" y="7064"/>
                  </a:lnTo>
                  <a:cubicBezTo>
                    <a:pt x="1" y="7506"/>
                    <a:pt x="354" y="7859"/>
                    <a:pt x="796" y="7859"/>
                  </a:cubicBezTo>
                  <a:lnTo>
                    <a:pt x="22474" y="7859"/>
                  </a:lnTo>
                  <a:cubicBezTo>
                    <a:pt x="22916" y="7859"/>
                    <a:pt x="23269" y="7506"/>
                    <a:pt x="23269" y="7064"/>
                  </a:cubicBezTo>
                  <a:lnTo>
                    <a:pt x="23269" y="751"/>
                  </a:lnTo>
                  <a:cubicBezTo>
                    <a:pt x="23269" y="353"/>
                    <a:pt x="22916" y="0"/>
                    <a:pt x="224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cs typeface="B Nazanin" panose="00000400000000000000" pitchFamily="2" charset="-78"/>
              </a:endParaRPr>
            </a:p>
          </p:txBody>
        </p:sp>
      </p:grpSp>
      <p:pic>
        <p:nvPicPr>
          <p:cNvPr id="3372" name="Google Shape;3372;p55"/>
          <p:cNvPicPr preferRelativeResize="0"/>
          <p:nvPr/>
        </p:nvPicPr>
        <p:blipFill rotWithShape="1">
          <a:blip r:embed="rId3">
            <a:alphaModFix/>
          </a:blip>
          <a:srcRect l="2570" r="2561"/>
          <a:stretch/>
        </p:blipFill>
        <p:spPr>
          <a:xfrm>
            <a:off x="5241625" y="836425"/>
            <a:ext cx="1724525" cy="3231701"/>
          </a:xfrm>
          <a:prstGeom prst="rect">
            <a:avLst/>
          </a:prstGeom>
          <a:noFill/>
          <a:ln>
            <a:noFill/>
          </a:ln>
        </p:spPr>
      </p:pic>
      <p:grpSp>
        <p:nvGrpSpPr>
          <p:cNvPr id="3373" name="Google Shape;3373;p55"/>
          <p:cNvGrpSpPr/>
          <p:nvPr/>
        </p:nvGrpSpPr>
        <p:grpSpPr>
          <a:xfrm>
            <a:off x="3478262" y="4251556"/>
            <a:ext cx="1194216" cy="805124"/>
            <a:chOff x="3905337" y="4019431"/>
            <a:chExt cx="1194216" cy="805124"/>
          </a:xfrm>
        </p:grpSpPr>
        <p:grpSp>
          <p:nvGrpSpPr>
            <p:cNvPr id="3374" name="Google Shape;3374;p55"/>
            <p:cNvGrpSpPr/>
            <p:nvPr/>
          </p:nvGrpSpPr>
          <p:grpSpPr>
            <a:xfrm>
              <a:off x="4667712" y="4019431"/>
              <a:ext cx="431841" cy="629087"/>
              <a:chOff x="5952000" y="654075"/>
              <a:chExt cx="659400" cy="960585"/>
            </a:xfrm>
          </p:grpSpPr>
          <p:sp>
            <p:nvSpPr>
              <p:cNvPr id="3375" name="Google Shape;3375;p55"/>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76" name="Google Shape;3376;p55"/>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nvGrpSpPr>
            <p:cNvPr id="3377" name="Google Shape;3377;p55"/>
            <p:cNvGrpSpPr/>
            <p:nvPr/>
          </p:nvGrpSpPr>
          <p:grpSpPr>
            <a:xfrm>
              <a:off x="4296137" y="4049043"/>
              <a:ext cx="431841" cy="629087"/>
              <a:chOff x="5952000" y="654075"/>
              <a:chExt cx="659400" cy="960585"/>
            </a:xfrm>
          </p:grpSpPr>
          <p:sp>
            <p:nvSpPr>
              <p:cNvPr id="3378" name="Google Shape;3378;p55"/>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79" name="Google Shape;3379;p55"/>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nvGrpSpPr>
            <p:cNvPr id="3380" name="Google Shape;3380;p55"/>
            <p:cNvGrpSpPr/>
            <p:nvPr/>
          </p:nvGrpSpPr>
          <p:grpSpPr>
            <a:xfrm>
              <a:off x="3905337" y="4195468"/>
              <a:ext cx="431841" cy="629087"/>
              <a:chOff x="5952000" y="654075"/>
              <a:chExt cx="659400" cy="960585"/>
            </a:xfrm>
          </p:grpSpPr>
          <p:sp>
            <p:nvSpPr>
              <p:cNvPr id="3381" name="Google Shape;3381;p55"/>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382" name="Google Shape;3382;p55"/>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grpSp>
      <p:sp>
        <p:nvSpPr>
          <p:cNvPr id="3383" name="Google Shape;3383;p55"/>
          <p:cNvSpPr/>
          <p:nvPr/>
        </p:nvSpPr>
        <p:spPr>
          <a:xfrm>
            <a:off x="-255238" y="-1167522"/>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l">
              <a:lnSpc>
                <a:spcPct val="150000"/>
              </a:lnSpc>
              <a:spcBef>
                <a:spcPts val="0"/>
              </a:spcBef>
              <a:spcAft>
                <a:spcPts val="0"/>
              </a:spcAft>
              <a:buNone/>
            </a:pPr>
            <a:endParaRPr sz="1800" b="0" strike="noStrike">
              <a:solidFill>
                <a:srgbClr val="000000"/>
              </a:solidFill>
              <a:cs typeface="B Nazanin" panose="00000400000000000000" pitchFamily="2" charset="-78"/>
              <a:sym typeface="Aria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87"/>
        <p:cNvGrpSpPr/>
        <p:nvPr/>
      </p:nvGrpSpPr>
      <p:grpSpPr>
        <a:xfrm>
          <a:off x="0" y="0"/>
          <a:ext cx="0" cy="0"/>
          <a:chOff x="0" y="0"/>
          <a:chExt cx="0" cy="0"/>
        </a:xfrm>
      </p:grpSpPr>
      <p:sp>
        <p:nvSpPr>
          <p:cNvPr id="3388" name="Google Shape;3388;p56"/>
          <p:cNvSpPr txBox="1"/>
          <p:nvPr/>
        </p:nvSpPr>
        <p:spPr>
          <a:xfrm flipH="1">
            <a:off x="779175" y="2034925"/>
            <a:ext cx="1960200" cy="3849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endParaRPr sz="2000" b="1" dirty="0">
              <a:solidFill>
                <a:schemeClr val="dk1"/>
              </a:solidFill>
              <a:latin typeface="Asap"/>
              <a:ea typeface="Asap"/>
              <a:cs typeface="B Nazanin" panose="00000400000000000000" pitchFamily="2" charset="-78"/>
              <a:sym typeface="Asap"/>
            </a:endParaRPr>
          </a:p>
        </p:txBody>
      </p:sp>
      <p:sp>
        <p:nvSpPr>
          <p:cNvPr id="3389" name="Google Shape;3389;p5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این یک نقشه است</a:t>
            </a:r>
            <a:endParaRPr dirty="0">
              <a:cs typeface="B Nazanin" panose="00000400000000000000" pitchFamily="2" charset="-78"/>
            </a:endParaRPr>
          </a:p>
        </p:txBody>
      </p:sp>
      <p:sp>
        <p:nvSpPr>
          <p:cNvPr id="3390" name="Google Shape;3390;p56"/>
          <p:cNvSpPr txBox="1"/>
          <p:nvPr/>
        </p:nvSpPr>
        <p:spPr>
          <a:xfrm flipH="1">
            <a:off x="779175" y="2354550"/>
            <a:ext cx="1960200" cy="20118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پاورپوينت حرفه ای ، قابل ویرایش ، جهت استفاده در جلسات دفاع رساله ، پایان نامه ، پروپوزال و سمینار و .... می باشد.</a:t>
            </a:r>
            <a:endParaRPr dirty="0">
              <a:solidFill>
                <a:schemeClr val="dk1"/>
              </a:solidFill>
              <a:latin typeface="Inter"/>
              <a:ea typeface="Inter"/>
              <a:cs typeface="B Nazanin" panose="00000400000000000000" pitchFamily="2" charset="-78"/>
              <a:sym typeface="Inter"/>
            </a:endParaRPr>
          </a:p>
        </p:txBody>
      </p:sp>
      <p:grpSp>
        <p:nvGrpSpPr>
          <p:cNvPr id="3391" name="Google Shape;3391;p56"/>
          <p:cNvGrpSpPr/>
          <p:nvPr/>
        </p:nvGrpSpPr>
        <p:grpSpPr>
          <a:xfrm>
            <a:off x="2779401" y="1356071"/>
            <a:ext cx="5651314" cy="3010281"/>
            <a:chOff x="233350" y="949250"/>
            <a:chExt cx="7137300" cy="3802300"/>
          </a:xfrm>
        </p:grpSpPr>
        <p:sp>
          <p:nvSpPr>
            <p:cNvPr id="3392" name="Google Shape;3392;p56"/>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3" name="Google Shape;3393;p56"/>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4" name="Google Shape;3394;p56"/>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5" name="Google Shape;3395;p56"/>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6" name="Google Shape;3396;p56"/>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7" name="Google Shape;3397;p56"/>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8" name="Google Shape;3398;p56"/>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399" name="Google Shape;3399;p56"/>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0" name="Google Shape;3400;p56"/>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1" name="Google Shape;3401;p56"/>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2" name="Google Shape;3402;p56"/>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3" name="Google Shape;3403;p56"/>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4" name="Google Shape;3404;p56"/>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5" name="Google Shape;3405;p56"/>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6" name="Google Shape;3406;p56"/>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7" name="Google Shape;3407;p56"/>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8" name="Google Shape;3408;p56"/>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09" name="Google Shape;3409;p56"/>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0" name="Google Shape;3410;p56"/>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1" name="Google Shape;3411;p56"/>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2" name="Google Shape;3412;p56"/>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3" name="Google Shape;3413;p56"/>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4" name="Google Shape;3414;p56"/>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5" name="Google Shape;3415;p56"/>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6" name="Google Shape;3416;p56"/>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7" name="Google Shape;3417;p56"/>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8" name="Google Shape;3418;p56"/>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19" name="Google Shape;3419;p56"/>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0" name="Google Shape;3420;p56"/>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1" name="Google Shape;3421;p56"/>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2" name="Google Shape;3422;p56"/>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3" name="Google Shape;3423;p56"/>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4" name="Google Shape;3424;p56"/>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5" name="Google Shape;3425;p56"/>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6" name="Google Shape;3426;p56"/>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7" name="Google Shape;3427;p56"/>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8" name="Google Shape;3428;p56"/>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29" name="Google Shape;3429;p56"/>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0" name="Google Shape;3430;p56"/>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1" name="Google Shape;3431;p56"/>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2" name="Google Shape;3432;p56"/>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3" name="Google Shape;3433;p56"/>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4" name="Google Shape;3434;p56"/>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5" name="Google Shape;3435;p56"/>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6" name="Google Shape;3436;p56"/>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7" name="Google Shape;3437;p56"/>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8" name="Google Shape;3438;p56"/>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39" name="Google Shape;3439;p56"/>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40" name="Google Shape;3440;p56"/>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41" name="Google Shape;3441;p56"/>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442" name="Google Shape;3442;p56"/>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grpSp>
      <p:sp>
        <p:nvSpPr>
          <p:cNvPr id="3465" name="Google Shape;3465;p56"/>
          <p:cNvSpPr/>
          <p:nvPr/>
        </p:nvSpPr>
        <p:spPr>
          <a:xfrm>
            <a:off x="843650" y="1347100"/>
            <a:ext cx="469200" cy="469200"/>
          </a:xfrm>
          <a:prstGeom prst="ellipse">
            <a:avLst/>
          </a:prstGeom>
          <a:solidFill>
            <a:schemeClr val="l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466" name="Google Shape;3466;p56"/>
          <p:cNvSpPr/>
          <p:nvPr/>
        </p:nvSpPr>
        <p:spPr>
          <a:xfrm>
            <a:off x="3422650" y="1816300"/>
            <a:ext cx="363900" cy="363900"/>
          </a:xfrm>
          <a:prstGeom prst="ellipse">
            <a:avLst/>
          </a:prstGeom>
          <a:solidFill>
            <a:schemeClr val="l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467" name="Google Shape;3467;p56"/>
          <p:cNvSpPr/>
          <p:nvPr/>
        </p:nvSpPr>
        <p:spPr>
          <a:xfrm>
            <a:off x="4096650" y="3178500"/>
            <a:ext cx="363900" cy="363900"/>
          </a:xfrm>
          <a:prstGeom prst="ellipse">
            <a:avLst/>
          </a:prstGeom>
          <a:solidFill>
            <a:schemeClr val="l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3468" name="Google Shape;3468;p56"/>
          <p:cNvSpPr/>
          <p:nvPr/>
        </p:nvSpPr>
        <p:spPr>
          <a:xfrm>
            <a:off x="6037750" y="1816300"/>
            <a:ext cx="363900" cy="363900"/>
          </a:xfrm>
          <a:prstGeom prst="ellipse">
            <a:avLst/>
          </a:prstGeom>
          <a:solidFill>
            <a:schemeClr val="l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72"/>
        <p:cNvGrpSpPr/>
        <p:nvPr/>
      </p:nvGrpSpPr>
      <p:grpSpPr>
        <a:xfrm>
          <a:off x="0" y="0"/>
          <a:ext cx="0" cy="0"/>
          <a:chOff x="0" y="0"/>
          <a:chExt cx="0" cy="0"/>
        </a:xfrm>
      </p:grpSpPr>
      <p:sp>
        <p:nvSpPr>
          <p:cNvPr id="3473" name="Google Shape;3473;p5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یک جدول زمانی همیشه خوب کار می کند</a:t>
            </a:r>
            <a:endParaRPr dirty="0">
              <a:cs typeface="B Nazanin" panose="00000400000000000000" pitchFamily="2" charset="-78"/>
            </a:endParaRPr>
          </a:p>
        </p:txBody>
      </p:sp>
      <p:sp>
        <p:nvSpPr>
          <p:cNvPr id="3474" name="Google Shape;3474;p57"/>
          <p:cNvSpPr/>
          <p:nvPr/>
        </p:nvSpPr>
        <p:spPr>
          <a:xfrm>
            <a:off x="1214950" y="2768025"/>
            <a:ext cx="1678500" cy="1674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75" name="Google Shape;3475;p57"/>
          <p:cNvSpPr/>
          <p:nvPr/>
        </p:nvSpPr>
        <p:spPr>
          <a:xfrm>
            <a:off x="2893483" y="2768025"/>
            <a:ext cx="1678500" cy="1674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76" name="Google Shape;3476;p57"/>
          <p:cNvSpPr/>
          <p:nvPr/>
        </p:nvSpPr>
        <p:spPr>
          <a:xfrm>
            <a:off x="4572017" y="2768025"/>
            <a:ext cx="1678500" cy="1674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77" name="Google Shape;3477;p57"/>
          <p:cNvSpPr/>
          <p:nvPr/>
        </p:nvSpPr>
        <p:spPr>
          <a:xfrm>
            <a:off x="6250550" y="2768025"/>
            <a:ext cx="1678500" cy="1674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cxnSp>
        <p:nvCxnSpPr>
          <p:cNvPr id="3478" name="Google Shape;3478;p57"/>
          <p:cNvCxnSpPr>
            <a:stCxn id="3474" idx="0"/>
            <a:endCxn id="3479" idx="2"/>
          </p:cNvCxnSpPr>
          <p:nvPr/>
        </p:nvCxnSpPr>
        <p:spPr>
          <a:xfrm rot="10800000">
            <a:off x="2054200" y="2438325"/>
            <a:ext cx="0" cy="329700"/>
          </a:xfrm>
          <a:prstGeom prst="straightConnector1">
            <a:avLst/>
          </a:prstGeom>
          <a:noFill/>
          <a:ln w="9525" cap="flat" cmpd="sng">
            <a:solidFill>
              <a:schemeClr val="dk1"/>
            </a:solidFill>
            <a:prstDash val="solid"/>
            <a:round/>
            <a:headEnd type="none" w="med" len="med"/>
            <a:tailEnd type="stealth" w="med" len="med"/>
          </a:ln>
        </p:spPr>
      </p:cxnSp>
      <p:sp>
        <p:nvSpPr>
          <p:cNvPr id="3479" name="Google Shape;3479;p57"/>
          <p:cNvSpPr txBox="1"/>
          <p:nvPr/>
        </p:nvSpPr>
        <p:spPr>
          <a:xfrm flipH="1">
            <a:off x="982600" y="1929800"/>
            <a:ext cx="2143200" cy="5085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endParaRPr sz="2000" b="1" dirty="0">
              <a:solidFill>
                <a:schemeClr val="dk1"/>
              </a:solidFill>
              <a:latin typeface="Asap"/>
              <a:ea typeface="Asap"/>
              <a:cs typeface="B Nazanin" panose="00000400000000000000" pitchFamily="2" charset="-78"/>
              <a:sym typeface="Asap"/>
            </a:endParaRPr>
          </a:p>
        </p:txBody>
      </p:sp>
      <p:sp>
        <p:nvSpPr>
          <p:cNvPr id="3480" name="Google Shape;3480;p57"/>
          <p:cNvSpPr txBox="1"/>
          <p:nvPr/>
        </p:nvSpPr>
        <p:spPr>
          <a:xfrm flipH="1">
            <a:off x="982602" y="1348254"/>
            <a:ext cx="2143200" cy="571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481" name="Google Shape;3481;p57"/>
          <p:cNvSpPr txBox="1"/>
          <p:nvPr/>
        </p:nvSpPr>
        <p:spPr>
          <a:xfrm flipH="1">
            <a:off x="2663450" y="3265150"/>
            <a:ext cx="2143200" cy="5085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sp>
        <p:nvSpPr>
          <p:cNvPr id="3482" name="Google Shape;3482;p57"/>
          <p:cNvSpPr txBox="1"/>
          <p:nvPr/>
        </p:nvSpPr>
        <p:spPr>
          <a:xfrm flipH="1">
            <a:off x="2661135" y="3783390"/>
            <a:ext cx="2143200" cy="5718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cxnSp>
        <p:nvCxnSpPr>
          <p:cNvPr id="3483" name="Google Shape;3483;p57"/>
          <p:cNvCxnSpPr/>
          <p:nvPr/>
        </p:nvCxnSpPr>
        <p:spPr>
          <a:xfrm rot="10800000">
            <a:off x="3731525" y="2935500"/>
            <a:ext cx="2400" cy="239700"/>
          </a:xfrm>
          <a:prstGeom prst="straightConnector1">
            <a:avLst/>
          </a:prstGeom>
          <a:noFill/>
          <a:ln w="9525" cap="flat" cmpd="sng">
            <a:solidFill>
              <a:schemeClr val="dk1"/>
            </a:solidFill>
            <a:prstDash val="solid"/>
            <a:round/>
            <a:headEnd type="stealth" w="med" len="med"/>
            <a:tailEnd type="none" w="med" len="med"/>
          </a:ln>
        </p:spPr>
      </p:cxnSp>
      <p:sp>
        <p:nvSpPr>
          <p:cNvPr id="3484" name="Google Shape;3484;p57"/>
          <p:cNvSpPr txBox="1"/>
          <p:nvPr/>
        </p:nvSpPr>
        <p:spPr>
          <a:xfrm flipH="1">
            <a:off x="4339675" y="1929800"/>
            <a:ext cx="2143200" cy="5085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sp>
        <p:nvSpPr>
          <p:cNvPr id="3485" name="Google Shape;3485;p57"/>
          <p:cNvSpPr txBox="1"/>
          <p:nvPr/>
        </p:nvSpPr>
        <p:spPr>
          <a:xfrm flipH="1">
            <a:off x="4339669" y="1348254"/>
            <a:ext cx="2143200" cy="571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486" name="Google Shape;3486;p57"/>
          <p:cNvSpPr txBox="1"/>
          <p:nvPr/>
        </p:nvSpPr>
        <p:spPr>
          <a:xfrm flipH="1">
            <a:off x="6018200" y="3265150"/>
            <a:ext cx="2143200" cy="5085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sp>
        <p:nvSpPr>
          <p:cNvPr id="3487" name="Google Shape;3487;p57"/>
          <p:cNvSpPr txBox="1"/>
          <p:nvPr/>
        </p:nvSpPr>
        <p:spPr>
          <a:xfrm flipH="1">
            <a:off x="6018202" y="3783390"/>
            <a:ext cx="2143200" cy="5718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cxnSp>
        <p:nvCxnSpPr>
          <p:cNvPr id="3488" name="Google Shape;3488;p57"/>
          <p:cNvCxnSpPr>
            <a:stCxn id="3476" idx="0"/>
            <a:endCxn id="3484" idx="2"/>
          </p:cNvCxnSpPr>
          <p:nvPr/>
        </p:nvCxnSpPr>
        <p:spPr>
          <a:xfrm rot="10800000">
            <a:off x="5411267" y="2438325"/>
            <a:ext cx="0" cy="329700"/>
          </a:xfrm>
          <a:prstGeom prst="straightConnector1">
            <a:avLst/>
          </a:prstGeom>
          <a:noFill/>
          <a:ln w="9525" cap="flat" cmpd="sng">
            <a:solidFill>
              <a:schemeClr val="dk1"/>
            </a:solidFill>
            <a:prstDash val="solid"/>
            <a:round/>
            <a:headEnd type="none" w="med" len="med"/>
            <a:tailEnd type="stealth" w="med" len="med"/>
          </a:ln>
        </p:spPr>
      </p:cxnSp>
      <p:cxnSp>
        <p:nvCxnSpPr>
          <p:cNvPr id="3489" name="Google Shape;3489;p57"/>
          <p:cNvCxnSpPr>
            <a:stCxn id="3486" idx="0"/>
            <a:endCxn id="3477" idx="2"/>
          </p:cNvCxnSpPr>
          <p:nvPr/>
        </p:nvCxnSpPr>
        <p:spPr>
          <a:xfrm rot="10800000">
            <a:off x="7089800" y="2935450"/>
            <a:ext cx="0" cy="329700"/>
          </a:xfrm>
          <a:prstGeom prst="straightConnector1">
            <a:avLst/>
          </a:prstGeom>
          <a:noFill/>
          <a:ln w="9525" cap="flat" cmpd="sng">
            <a:solidFill>
              <a:schemeClr val="dk1"/>
            </a:solidFill>
            <a:prstDash val="solid"/>
            <a:round/>
            <a:headEnd type="stealth" w="med" len="med"/>
            <a:tailEnd type="none" w="med" len="med"/>
          </a:ln>
        </p:spPr>
      </p:cxnSp>
      <p:sp>
        <p:nvSpPr>
          <p:cNvPr id="3490" name="Google Shape;3490;p57"/>
          <p:cNvSpPr/>
          <p:nvPr/>
        </p:nvSpPr>
        <p:spPr>
          <a:xfrm>
            <a:off x="-463575" y="2768025"/>
            <a:ext cx="1678500" cy="1674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91" name="Google Shape;3491;p57"/>
          <p:cNvSpPr/>
          <p:nvPr/>
        </p:nvSpPr>
        <p:spPr>
          <a:xfrm>
            <a:off x="7929050" y="2768025"/>
            <a:ext cx="1678500" cy="167400"/>
          </a:xfrm>
          <a:prstGeom prst="rect">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92" name="Google Shape;3492;p57"/>
          <p:cNvSpPr/>
          <p:nvPr/>
        </p:nvSpPr>
        <p:spPr>
          <a:xfrm>
            <a:off x="1715925" y="318113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493" name="Google Shape;3493;p57"/>
          <p:cNvSpPr/>
          <p:nvPr/>
        </p:nvSpPr>
        <p:spPr>
          <a:xfrm>
            <a:off x="3394488" y="18457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494" name="Google Shape;3494;p57"/>
          <p:cNvSpPr/>
          <p:nvPr/>
        </p:nvSpPr>
        <p:spPr>
          <a:xfrm>
            <a:off x="5073013" y="318113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495" name="Google Shape;3495;p57"/>
          <p:cNvSpPr/>
          <p:nvPr/>
        </p:nvSpPr>
        <p:spPr>
          <a:xfrm>
            <a:off x="6751538" y="18457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nvGrpSpPr>
          <p:cNvPr id="3496" name="Google Shape;3496;p57"/>
          <p:cNvGrpSpPr/>
          <p:nvPr/>
        </p:nvGrpSpPr>
        <p:grpSpPr>
          <a:xfrm>
            <a:off x="1910222" y="3350378"/>
            <a:ext cx="287915" cy="384571"/>
            <a:chOff x="988643" y="1936780"/>
            <a:chExt cx="240893" cy="321709"/>
          </a:xfrm>
        </p:grpSpPr>
        <p:sp>
          <p:nvSpPr>
            <p:cNvPr id="3497" name="Google Shape;3497;p57"/>
            <p:cNvSpPr/>
            <p:nvPr/>
          </p:nvSpPr>
          <p:spPr>
            <a:xfrm>
              <a:off x="1049191" y="2007463"/>
              <a:ext cx="119797" cy="251027"/>
            </a:xfrm>
            <a:custGeom>
              <a:avLst/>
              <a:gdLst/>
              <a:ahLst/>
              <a:cxnLst/>
              <a:rect l="l" t="t" r="r" b="b"/>
              <a:pathLst>
                <a:path w="461" h="966" extrusionOk="0">
                  <a:moveTo>
                    <a:pt x="451" y="166"/>
                  </a:moveTo>
                  <a:lnTo>
                    <a:pt x="451" y="166"/>
                  </a:lnTo>
                  <a:cubicBezTo>
                    <a:pt x="436" y="152"/>
                    <a:pt x="414" y="152"/>
                    <a:pt x="399" y="166"/>
                  </a:cubicBezTo>
                  <a:cubicBezTo>
                    <a:pt x="267" y="298"/>
                    <a:pt x="267" y="298"/>
                    <a:pt x="267" y="298"/>
                  </a:cubicBezTo>
                  <a:cubicBezTo>
                    <a:pt x="267" y="36"/>
                    <a:pt x="267" y="36"/>
                    <a:pt x="267" y="36"/>
                  </a:cubicBezTo>
                  <a:cubicBezTo>
                    <a:pt x="267" y="16"/>
                    <a:pt x="251" y="0"/>
                    <a:pt x="230" y="0"/>
                  </a:cubicBezTo>
                  <a:cubicBezTo>
                    <a:pt x="211" y="0"/>
                    <a:pt x="194" y="16"/>
                    <a:pt x="194" y="36"/>
                  </a:cubicBezTo>
                  <a:cubicBezTo>
                    <a:pt x="194" y="415"/>
                    <a:pt x="194" y="415"/>
                    <a:pt x="194" y="415"/>
                  </a:cubicBezTo>
                  <a:cubicBezTo>
                    <a:pt x="62" y="282"/>
                    <a:pt x="62" y="282"/>
                    <a:pt x="62" y="282"/>
                  </a:cubicBezTo>
                  <a:cubicBezTo>
                    <a:pt x="48" y="268"/>
                    <a:pt x="25" y="268"/>
                    <a:pt x="11" y="282"/>
                  </a:cubicBezTo>
                  <a:cubicBezTo>
                    <a:pt x="-3" y="296"/>
                    <a:pt x="-3" y="319"/>
                    <a:pt x="11" y="333"/>
                  </a:cubicBezTo>
                  <a:cubicBezTo>
                    <a:pt x="194" y="517"/>
                    <a:pt x="194" y="517"/>
                    <a:pt x="194" y="517"/>
                  </a:cubicBezTo>
                  <a:cubicBezTo>
                    <a:pt x="194" y="929"/>
                    <a:pt x="194" y="929"/>
                    <a:pt x="194" y="929"/>
                  </a:cubicBezTo>
                  <a:cubicBezTo>
                    <a:pt x="194" y="950"/>
                    <a:pt x="211" y="966"/>
                    <a:pt x="230" y="966"/>
                  </a:cubicBezTo>
                  <a:cubicBezTo>
                    <a:pt x="251" y="966"/>
                    <a:pt x="267" y="950"/>
                    <a:pt x="267" y="929"/>
                  </a:cubicBezTo>
                  <a:cubicBezTo>
                    <a:pt x="267" y="400"/>
                    <a:pt x="267" y="400"/>
                    <a:pt x="267" y="400"/>
                  </a:cubicBezTo>
                  <a:cubicBezTo>
                    <a:pt x="451" y="217"/>
                    <a:pt x="451" y="217"/>
                    <a:pt x="451" y="217"/>
                  </a:cubicBezTo>
                  <a:cubicBezTo>
                    <a:pt x="464" y="203"/>
                    <a:pt x="464" y="180"/>
                    <a:pt x="451" y="166"/>
                  </a:cubicBezTo>
                  <a:moveTo>
                    <a:pt x="451" y="166"/>
                  </a:moveTo>
                  <a:lnTo>
                    <a:pt x="451" y="16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498" name="Google Shape;3498;p57"/>
            <p:cNvSpPr/>
            <p:nvPr/>
          </p:nvSpPr>
          <p:spPr>
            <a:xfrm>
              <a:off x="988643" y="1936780"/>
              <a:ext cx="240893" cy="250767"/>
            </a:xfrm>
            <a:custGeom>
              <a:avLst/>
              <a:gdLst/>
              <a:ahLst/>
              <a:cxnLst/>
              <a:rect l="l" t="t" r="r" b="b"/>
              <a:pathLst>
                <a:path w="927" h="965" extrusionOk="0">
                  <a:moveTo>
                    <a:pt x="580" y="0"/>
                  </a:moveTo>
                  <a:lnTo>
                    <a:pt x="580" y="0"/>
                  </a:lnTo>
                  <a:cubicBezTo>
                    <a:pt x="347" y="0"/>
                    <a:pt x="347" y="0"/>
                    <a:pt x="347" y="0"/>
                  </a:cubicBezTo>
                  <a:cubicBezTo>
                    <a:pt x="155" y="0"/>
                    <a:pt x="0" y="155"/>
                    <a:pt x="0" y="346"/>
                  </a:cubicBezTo>
                  <a:cubicBezTo>
                    <a:pt x="0" y="619"/>
                    <a:pt x="0" y="619"/>
                    <a:pt x="0" y="619"/>
                  </a:cubicBezTo>
                  <a:cubicBezTo>
                    <a:pt x="0" y="811"/>
                    <a:pt x="156" y="965"/>
                    <a:pt x="347" y="965"/>
                  </a:cubicBezTo>
                  <a:cubicBezTo>
                    <a:pt x="355" y="965"/>
                    <a:pt x="355" y="965"/>
                    <a:pt x="355" y="965"/>
                  </a:cubicBezTo>
                  <a:cubicBezTo>
                    <a:pt x="355" y="819"/>
                    <a:pt x="355" y="819"/>
                    <a:pt x="355" y="819"/>
                  </a:cubicBezTo>
                  <a:cubicBezTo>
                    <a:pt x="193" y="657"/>
                    <a:pt x="193" y="657"/>
                    <a:pt x="193" y="657"/>
                  </a:cubicBezTo>
                  <a:cubicBezTo>
                    <a:pt x="150" y="615"/>
                    <a:pt x="150" y="545"/>
                    <a:pt x="193" y="503"/>
                  </a:cubicBezTo>
                  <a:cubicBezTo>
                    <a:pt x="235" y="461"/>
                    <a:pt x="303" y="461"/>
                    <a:pt x="347" y="503"/>
                  </a:cubicBezTo>
                  <a:cubicBezTo>
                    <a:pt x="355" y="512"/>
                    <a:pt x="355" y="512"/>
                    <a:pt x="355" y="512"/>
                  </a:cubicBezTo>
                  <a:cubicBezTo>
                    <a:pt x="355" y="308"/>
                    <a:pt x="355" y="308"/>
                    <a:pt x="355" y="308"/>
                  </a:cubicBezTo>
                  <a:cubicBezTo>
                    <a:pt x="355" y="248"/>
                    <a:pt x="403" y="199"/>
                    <a:pt x="463" y="199"/>
                  </a:cubicBezTo>
                  <a:cubicBezTo>
                    <a:pt x="524" y="199"/>
                    <a:pt x="573" y="248"/>
                    <a:pt x="573" y="308"/>
                  </a:cubicBezTo>
                  <a:cubicBezTo>
                    <a:pt x="573" y="395"/>
                    <a:pt x="573" y="395"/>
                    <a:pt x="573" y="395"/>
                  </a:cubicBezTo>
                  <a:cubicBezTo>
                    <a:pt x="581" y="386"/>
                    <a:pt x="581" y="386"/>
                    <a:pt x="581" y="386"/>
                  </a:cubicBezTo>
                  <a:cubicBezTo>
                    <a:pt x="623" y="344"/>
                    <a:pt x="692" y="344"/>
                    <a:pt x="735" y="386"/>
                  </a:cubicBezTo>
                  <a:cubicBezTo>
                    <a:pt x="777" y="429"/>
                    <a:pt x="777" y="498"/>
                    <a:pt x="735" y="540"/>
                  </a:cubicBezTo>
                  <a:cubicBezTo>
                    <a:pt x="573" y="702"/>
                    <a:pt x="573" y="702"/>
                    <a:pt x="573" y="702"/>
                  </a:cubicBezTo>
                  <a:cubicBezTo>
                    <a:pt x="573" y="965"/>
                    <a:pt x="573" y="965"/>
                    <a:pt x="573" y="965"/>
                  </a:cubicBezTo>
                  <a:cubicBezTo>
                    <a:pt x="580" y="965"/>
                    <a:pt x="580" y="965"/>
                    <a:pt x="580" y="965"/>
                  </a:cubicBezTo>
                  <a:cubicBezTo>
                    <a:pt x="772" y="965"/>
                    <a:pt x="927" y="811"/>
                    <a:pt x="927" y="619"/>
                  </a:cubicBezTo>
                  <a:cubicBezTo>
                    <a:pt x="927" y="346"/>
                    <a:pt x="927" y="346"/>
                    <a:pt x="927" y="346"/>
                  </a:cubicBezTo>
                  <a:cubicBezTo>
                    <a:pt x="927" y="155"/>
                    <a:pt x="772" y="0"/>
                    <a:pt x="580" y="0"/>
                  </a:cubicBezTo>
                  <a:moveTo>
                    <a:pt x="580" y="0"/>
                  </a:moveTo>
                  <a:lnTo>
                    <a:pt x="58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499" name="Google Shape;3499;p57"/>
          <p:cNvGrpSpPr/>
          <p:nvPr/>
        </p:nvGrpSpPr>
        <p:grpSpPr>
          <a:xfrm>
            <a:off x="5217525" y="3324500"/>
            <a:ext cx="389794" cy="389794"/>
            <a:chOff x="5843106" y="1891564"/>
            <a:chExt cx="389794" cy="389794"/>
          </a:xfrm>
        </p:grpSpPr>
        <p:sp>
          <p:nvSpPr>
            <p:cNvPr id="3500" name="Google Shape;3500;p57"/>
            <p:cNvSpPr/>
            <p:nvPr/>
          </p:nvSpPr>
          <p:spPr>
            <a:xfrm>
              <a:off x="5962382" y="2216911"/>
              <a:ext cx="64186" cy="64446"/>
            </a:xfrm>
            <a:custGeom>
              <a:avLst/>
              <a:gdLst/>
              <a:ahLst/>
              <a:cxnLst/>
              <a:rect l="l" t="t" r="r" b="b"/>
              <a:pathLst>
                <a:path w="247" h="248" extrusionOk="0">
                  <a:moveTo>
                    <a:pt x="214" y="0"/>
                  </a:moveTo>
                  <a:lnTo>
                    <a:pt x="214" y="0"/>
                  </a:lnTo>
                  <a:cubicBezTo>
                    <a:pt x="33" y="0"/>
                    <a:pt x="33" y="0"/>
                    <a:pt x="33" y="0"/>
                  </a:cubicBezTo>
                  <a:cubicBezTo>
                    <a:pt x="14" y="0"/>
                    <a:pt x="0" y="15"/>
                    <a:pt x="0" y="34"/>
                  </a:cubicBezTo>
                  <a:cubicBezTo>
                    <a:pt x="0" y="215"/>
                    <a:pt x="0" y="215"/>
                    <a:pt x="0" y="215"/>
                  </a:cubicBezTo>
                  <a:cubicBezTo>
                    <a:pt x="0" y="233"/>
                    <a:pt x="14" y="248"/>
                    <a:pt x="33" y="248"/>
                  </a:cubicBezTo>
                  <a:cubicBezTo>
                    <a:pt x="214" y="248"/>
                    <a:pt x="214" y="248"/>
                    <a:pt x="214" y="248"/>
                  </a:cubicBezTo>
                  <a:cubicBezTo>
                    <a:pt x="232" y="248"/>
                    <a:pt x="247" y="233"/>
                    <a:pt x="247" y="215"/>
                  </a:cubicBezTo>
                  <a:cubicBezTo>
                    <a:pt x="247" y="34"/>
                    <a:pt x="247" y="34"/>
                    <a:pt x="247" y="34"/>
                  </a:cubicBezTo>
                  <a:cubicBezTo>
                    <a:pt x="247" y="15"/>
                    <a:pt x="232" y="0"/>
                    <a:pt x="214" y="0"/>
                  </a:cubicBezTo>
                  <a:moveTo>
                    <a:pt x="214" y="0"/>
                  </a:moveTo>
                  <a:lnTo>
                    <a:pt x="214" y="0"/>
                  </a:lnTo>
                  <a:close/>
                </a:path>
              </a:pathLst>
            </a:custGeom>
            <a:solidFill>
              <a:schemeClr val="lt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1" name="Google Shape;3501;p57"/>
            <p:cNvSpPr/>
            <p:nvPr/>
          </p:nvSpPr>
          <p:spPr>
            <a:xfrm>
              <a:off x="6049436" y="2216911"/>
              <a:ext cx="64446" cy="64446"/>
            </a:xfrm>
            <a:custGeom>
              <a:avLst/>
              <a:gdLst/>
              <a:ahLst/>
              <a:cxnLst/>
              <a:rect l="l" t="t" r="r" b="b"/>
              <a:pathLst>
                <a:path w="248" h="248" extrusionOk="0">
                  <a:moveTo>
                    <a:pt x="215" y="0"/>
                  </a:moveTo>
                  <a:lnTo>
                    <a:pt x="215" y="0"/>
                  </a:lnTo>
                  <a:cubicBezTo>
                    <a:pt x="34" y="0"/>
                    <a:pt x="34" y="0"/>
                    <a:pt x="34" y="0"/>
                  </a:cubicBezTo>
                  <a:cubicBezTo>
                    <a:pt x="15" y="0"/>
                    <a:pt x="0" y="15"/>
                    <a:pt x="0" y="34"/>
                  </a:cubicBezTo>
                  <a:cubicBezTo>
                    <a:pt x="0" y="215"/>
                    <a:pt x="0" y="215"/>
                    <a:pt x="0" y="215"/>
                  </a:cubicBezTo>
                  <a:cubicBezTo>
                    <a:pt x="0" y="233"/>
                    <a:pt x="15" y="248"/>
                    <a:pt x="34" y="248"/>
                  </a:cubicBezTo>
                  <a:cubicBezTo>
                    <a:pt x="215" y="248"/>
                    <a:pt x="215" y="248"/>
                    <a:pt x="215" y="248"/>
                  </a:cubicBezTo>
                  <a:cubicBezTo>
                    <a:pt x="233" y="248"/>
                    <a:pt x="248" y="233"/>
                    <a:pt x="248" y="215"/>
                  </a:cubicBezTo>
                  <a:cubicBezTo>
                    <a:pt x="248" y="34"/>
                    <a:pt x="248" y="34"/>
                    <a:pt x="248" y="34"/>
                  </a:cubicBezTo>
                  <a:cubicBezTo>
                    <a:pt x="248" y="15"/>
                    <a:pt x="233" y="0"/>
                    <a:pt x="215" y="0"/>
                  </a:cubicBezTo>
                  <a:moveTo>
                    <a:pt x="215" y="0"/>
                  </a:moveTo>
                  <a:lnTo>
                    <a:pt x="215" y="0"/>
                  </a:lnTo>
                  <a:close/>
                </a:path>
              </a:pathLst>
            </a:custGeom>
            <a:solidFill>
              <a:schemeClr val="lt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2" name="Google Shape;3502;p57"/>
            <p:cNvSpPr/>
            <p:nvPr/>
          </p:nvSpPr>
          <p:spPr>
            <a:xfrm>
              <a:off x="6005779" y="2131936"/>
              <a:ext cx="64446" cy="64446"/>
            </a:xfrm>
            <a:custGeom>
              <a:avLst/>
              <a:gdLst/>
              <a:ahLst/>
              <a:cxnLst/>
              <a:rect l="l" t="t" r="r" b="b"/>
              <a:pathLst>
                <a:path w="248" h="248" extrusionOk="0">
                  <a:moveTo>
                    <a:pt x="248" y="215"/>
                  </a:moveTo>
                  <a:lnTo>
                    <a:pt x="248" y="215"/>
                  </a:lnTo>
                  <a:cubicBezTo>
                    <a:pt x="248" y="33"/>
                    <a:pt x="248" y="33"/>
                    <a:pt x="248" y="33"/>
                  </a:cubicBezTo>
                  <a:cubicBezTo>
                    <a:pt x="248" y="16"/>
                    <a:pt x="234" y="0"/>
                    <a:pt x="215" y="0"/>
                  </a:cubicBezTo>
                  <a:cubicBezTo>
                    <a:pt x="34" y="0"/>
                    <a:pt x="34" y="0"/>
                    <a:pt x="34" y="0"/>
                  </a:cubicBezTo>
                  <a:cubicBezTo>
                    <a:pt x="15" y="0"/>
                    <a:pt x="0" y="16"/>
                    <a:pt x="0" y="33"/>
                  </a:cubicBezTo>
                  <a:cubicBezTo>
                    <a:pt x="0" y="215"/>
                    <a:pt x="0" y="215"/>
                    <a:pt x="0" y="215"/>
                  </a:cubicBezTo>
                  <a:cubicBezTo>
                    <a:pt x="0" y="233"/>
                    <a:pt x="15" y="248"/>
                    <a:pt x="34" y="248"/>
                  </a:cubicBezTo>
                  <a:cubicBezTo>
                    <a:pt x="215" y="248"/>
                    <a:pt x="215" y="248"/>
                    <a:pt x="215" y="248"/>
                  </a:cubicBezTo>
                  <a:cubicBezTo>
                    <a:pt x="234" y="248"/>
                    <a:pt x="248" y="233"/>
                    <a:pt x="248" y="215"/>
                  </a:cubicBezTo>
                  <a:moveTo>
                    <a:pt x="248" y="215"/>
                  </a:moveTo>
                  <a:lnTo>
                    <a:pt x="248" y="215"/>
                  </a:lnTo>
                  <a:close/>
                </a:path>
              </a:pathLst>
            </a:custGeom>
            <a:solidFill>
              <a:schemeClr val="lt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3" name="Google Shape;3503;p57"/>
            <p:cNvSpPr/>
            <p:nvPr/>
          </p:nvSpPr>
          <p:spPr>
            <a:xfrm>
              <a:off x="5867533" y="1946395"/>
              <a:ext cx="340940" cy="334963"/>
            </a:xfrm>
            <a:custGeom>
              <a:avLst/>
              <a:gdLst/>
              <a:ahLst/>
              <a:cxnLst/>
              <a:rect l="l" t="t" r="r" b="b"/>
              <a:pathLst>
                <a:path w="1312" h="1289" extrusionOk="0">
                  <a:moveTo>
                    <a:pt x="1292" y="408"/>
                  </a:moveTo>
                  <a:lnTo>
                    <a:pt x="1292" y="408"/>
                  </a:lnTo>
                  <a:cubicBezTo>
                    <a:pt x="680" y="8"/>
                    <a:pt x="680" y="8"/>
                    <a:pt x="680" y="8"/>
                  </a:cubicBezTo>
                  <a:cubicBezTo>
                    <a:pt x="666" y="-2"/>
                    <a:pt x="647" y="-2"/>
                    <a:pt x="632" y="8"/>
                  </a:cubicBezTo>
                  <a:cubicBezTo>
                    <a:pt x="21" y="408"/>
                    <a:pt x="21" y="408"/>
                    <a:pt x="21" y="408"/>
                  </a:cubicBezTo>
                  <a:cubicBezTo>
                    <a:pt x="8" y="416"/>
                    <a:pt x="0" y="430"/>
                    <a:pt x="0" y="444"/>
                  </a:cubicBezTo>
                  <a:cubicBezTo>
                    <a:pt x="0" y="1244"/>
                    <a:pt x="0" y="1244"/>
                    <a:pt x="0" y="1244"/>
                  </a:cubicBezTo>
                  <a:cubicBezTo>
                    <a:pt x="0" y="1270"/>
                    <a:pt x="20" y="1289"/>
                    <a:pt x="45" y="1289"/>
                  </a:cubicBezTo>
                  <a:cubicBezTo>
                    <a:pt x="232" y="1289"/>
                    <a:pt x="232" y="1289"/>
                    <a:pt x="232" y="1289"/>
                  </a:cubicBezTo>
                  <a:cubicBezTo>
                    <a:pt x="257" y="1289"/>
                    <a:pt x="277" y="1270"/>
                    <a:pt x="277" y="1244"/>
                  </a:cubicBezTo>
                  <a:cubicBezTo>
                    <a:pt x="277" y="536"/>
                    <a:pt x="277" y="536"/>
                    <a:pt x="277" y="536"/>
                  </a:cubicBezTo>
                  <a:cubicBezTo>
                    <a:pt x="1036" y="536"/>
                    <a:pt x="1036" y="536"/>
                    <a:pt x="1036" y="536"/>
                  </a:cubicBezTo>
                  <a:cubicBezTo>
                    <a:pt x="1036" y="1244"/>
                    <a:pt x="1036" y="1244"/>
                    <a:pt x="1036" y="1244"/>
                  </a:cubicBezTo>
                  <a:cubicBezTo>
                    <a:pt x="1036" y="1270"/>
                    <a:pt x="1055" y="1289"/>
                    <a:pt x="1081" y="1289"/>
                  </a:cubicBezTo>
                  <a:cubicBezTo>
                    <a:pt x="1268" y="1289"/>
                    <a:pt x="1268" y="1289"/>
                    <a:pt x="1268" y="1289"/>
                  </a:cubicBezTo>
                  <a:cubicBezTo>
                    <a:pt x="1293" y="1289"/>
                    <a:pt x="1312" y="1270"/>
                    <a:pt x="1312" y="1244"/>
                  </a:cubicBezTo>
                  <a:cubicBezTo>
                    <a:pt x="1312" y="444"/>
                    <a:pt x="1312" y="444"/>
                    <a:pt x="1312" y="444"/>
                  </a:cubicBezTo>
                  <a:cubicBezTo>
                    <a:pt x="1312" y="430"/>
                    <a:pt x="1304" y="416"/>
                    <a:pt x="1292" y="408"/>
                  </a:cubicBezTo>
                  <a:moveTo>
                    <a:pt x="1292" y="408"/>
                  </a:moveTo>
                  <a:lnTo>
                    <a:pt x="1292" y="408"/>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4" name="Google Shape;3504;p57"/>
            <p:cNvSpPr/>
            <p:nvPr/>
          </p:nvSpPr>
          <p:spPr>
            <a:xfrm>
              <a:off x="5843106" y="1891564"/>
              <a:ext cx="389794" cy="149681"/>
            </a:xfrm>
            <a:custGeom>
              <a:avLst/>
              <a:gdLst/>
              <a:ahLst/>
              <a:cxnLst/>
              <a:rect l="l" t="t" r="r" b="b"/>
              <a:pathLst>
                <a:path w="1500" h="576" extrusionOk="0">
                  <a:moveTo>
                    <a:pt x="1500" y="506"/>
                  </a:moveTo>
                  <a:lnTo>
                    <a:pt x="1500" y="506"/>
                  </a:lnTo>
                  <a:cubicBezTo>
                    <a:pt x="1498" y="495"/>
                    <a:pt x="1490" y="484"/>
                    <a:pt x="1481" y="478"/>
                  </a:cubicBezTo>
                  <a:cubicBezTo>
                    <a:pt x="774" y="7"/>
                    <a:pt x="774" y="7"/>
                    <a:pt x="774" y="7"/>
                  </a:cubicBezTo>
                  <a:cubicBezTo>
                    <a:pt x="767" y="2"/>
                    <a:pt x="759" y="0"/>
                    <a:pt x="750" y="0"/>
                  </a:cubicBezTo>
                  <a:lnTo>
                    <a:pt x="750" y="0"/>
                  </a:lnTo>
                  <a:cubicBezTo>
                    <a:pt x="742" y="0"/>
                    <a:pt x="734" y="2"/>
                    <a:pt x="726" y="7"/>
                  </a:cubicBezTo>
                  <a:cubicBezTo>
                    <a:pt x="20" y="478"/>
                    <a:pt x="20" y="478"/>
                    <a:pt x="20" y="478"/>
                  </a:cubicBezTo>
                  <a:cubicBezTo>
                    <a:pt x="10" y="484"/>
                    <a:pt x="3" y="495"/>
                    <a:pt x="1" y="506"/>
                  </a:cubicBezTo>
                  <a:cubicBezTo>
                    <a:pt x="-1" y="516"/>
                    <a:pt x="1" y="529"/>
                    <a:pt x="7" y="538"/>
                  </a:cubicBezTo>
                  <a:cubicBezTo>
                    <a:pt x="32" y="576"/>
                    <a:pt x="32" y="576"/>
                    <a:pt x="32" y="576"/>
                  </a:cubicBezTo>
                  <a:cubicBezTo>
                    <a:pt x="42" y="565"/>
                    <a:pt x="53" y="554"/>
                    <a:pt x="66" y="545"/>
                  </a:cubicBezTo>
                  <a:cubicBezTo>
                    <a:pt x="678" y="145"/>
                    <a:pt x="678" y="145"/>
                    <a:pt x="678" y="145"/>
                  </a:cubicBezTo>
                  <a:cubicBezTo>
                    <a:pt x="722" y="116"/>
                    <a:pt x="778" y="116"/>
                    <a:pt x="822" y="145"/>
                  </a:cubicBezTo>
                  <a:cubicBezTo>
                    <a:pt x="1435" y="545"/>
                    <a:pt x="1435" y="545"/>
                    <a:pt x="1435" y="545"/>
                  </a:cubicBezTo>
                  <a:cubicBezTo>
                    <a:pt x="1448" y="554"/>
                    <a:pt x="1459" y="565"/>
                    <a:pt x="1468" y="576"/>
                  </a:cubicBezTo>
                  <a:cubicBezTo>
                    <a:pt x="1493" y="538"/>
                    <a:pt x="1493" y="538"/>
                    <a:pt x="1493" y="538"/>
                  </a:cubicBezTo>
                  <a:cubicBezTo>
                    <a:pt x="1500" y="529"/>
                    <a:pt x="1502" y="516"/>
                    <a:pt x="1500" y="506"/>
                  </a:cubicBezTo>
                  <a:moveTo>
                    <a:pt x="1500" y="506"/>
                  </a:moveTo>
                  <a:lnTo>
                    <a:pt x="1500" y="5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505" name="Google Shape;3505;p57"/>
          <p:cNvGrpSpPr/>
          <p:nvPr/>
        </p:nvGrpSpPr>
        <p:grpSpPr>
          <a:xfrm>
            <a:off x="3551480" y="1974735"/>
            <a:ext cx="362508" cy="418637"/>
            <a:chOff x="7684741" y="1907936"/>
            <a:chExt cx="362508" cy="418637"/>
          </a:xfrm>
        </p:grpSpPr>
        <p:sp>
          <p:nvSpPr>
            <p:cNvPr id="3506" name="Google Shape;3506;p57"/>
            <p:cNvSpPr/>
            <p:nvPr/>
          </p:nvSpPr>
          <p:spPr>
            <a:xfrm>
              <a:off x="7684741" y="1907936"/>
              <a:ext cx="362508" cy="362508"/>
            </a:xfrm>
            <a:custGeom>
              <a:avLst/>
              <a:gdLst/>
              <a:ahLst/>
              <a:cxnLst/>
              <a:rect l="l" t="t" r="r" b="b"/>
              <a:pathLst>
                <a:path w="1395" h="1395" extrusionOk="0">
                  <a:moveTo>
                    <a:pt x="1027" y="759"/>
                  </a:moveTo>
                  <a:lnTo>
                    <a:pt x="1027" y="759"/>
                  </a:lnTo>
                  <a:cubicBezTo>
                    <a:pt x="1018" y="750"/>
                    <a:pt x="1006" y="745"/>
                    <a:pt x="993" y="745"/>
                  </a:cubicBezTo>
                  <a:cubicBezTo>
                    <a:pt x="811" y="745"/>
                    <a:pt x="811" y="745"/>
                    <a:pt x="811" y="745"/>
                  </a:cubicBezTo>
                  <a:cubicBezTo>
                    <a:pt x="764" y="697"/>
                    <a:pt x="764" y="697"/>
                    <a:pt x="764" y="697"/>
                  </a:cubicBezTo>
                  <a:cubicBezTo>
                    <a:pt x="811" y="650"/>
                    <a:pt x="811" y="650"/>
                    <a:pt x="811" y="650"/>
                  </a:cubicBezTo>
                  <a:cubicBezTo>
                    <a:pt x="993" y="650"/>
                    <a:pt x="993" y="650"/>
                    <a:pt x="993" y="650"/>
                  </a:cubicBezTo>
                  <a:cubicBezTo>
                    <a:pt x="1006" y="650"/>
                    <a:pt x="1018" y="646"/>
                    <a:pt x="1027" y="637"/>
                  </a:cubicBezTo>
                  <a:cubicBezTo>
                    <a:pt x="1380" y="283"/>
                    <a:pt x="1380" y="283"/>
                    <a:pt x="1380" y="283"/>
                  </a:cubicBezTo>
                  <a:cubicBezTo>
                    <a:pt x="1389" y="274"/>
                    <a:pt x="1395" y="262"/>
                    <a:pt x="1395" y="250"/>
                  </a:cubicBezTo>
                  <a:cubicBezTo>
                    <a:pt x="1395" y="182"/>
                    <a:pt x="1368" y="120"/>
                    <a:pt x="1321" y="73"/>
                  </a:cubicBezTo>
                  <a:cubicBezTo>
                    <a:pt x="1274" y="26"/>
                    <a:pt x="1212" y="0"/>
                    <a:pt x="1146" y="0"/>
                  </a:cubicBezTo>
                  <a:cubicBezTo>
                    <a:pt x="1133" y="0"/>
                    <a:pt x="1121" y="5"/>
                    <a:pt x="1112" y="14"/>
                  </a:cubicBezTo>
                  <a:cubicBezTo>
                    <a:pt x="758" y="367"/>
                    <a:pt x="758" y="367"/>
                    <a:pt x="758" y="367"/>
                  </a:cubicBezTo>
                  <a:cubicBezTo>
                    <a:pt x="749" y="376"/>
                    <a:pt x="744" y="388"/>
                    <a:pt x="744" y="401"/>
                  </a:cubicBezTo>
                  <a:cubicBezTo>
                    <a:pt x="744" y="583"/>
                    <a:pt x="744" y="583"/>
                    <a:pt x="744" y="583"/>
                  </a:cubicBezTo>
                  <a:cubicBezTo>
                    <a:pt x="697" y="631"/>
                    <a:pt x="697" y="631"/>
                    <a:pt x="697" y="631"/>
                  </a:cubicBezTo>
                  <a:cubicBezTo>
                    <a:pt x="650" y="583"/>
                    <a:pt x="650" y="583"/>
                    <a:pt x="650" y="583"/>
                  </a:cubicBezTo>
                  <a:cubicBezTo>
                    <a:pt x="650" y="401"/>
                    <a:pt x="650" y="401"/>
                    <a:pt x="650" y="401"/>
                  </a:cubicBezTo>
                  <a:cubicBezTo>
                    <a:pt x="650" y="388"/>
                    <a:pt x="646" y="376"/>
                    <a:pt x="637" y="367"/>
                  </a:cubicBezTo>
                  <a:cubicBezTo>
                    <a:pt x="282" y="14"/>
                    <a:pt x="282" y="14"/>
                    <a:pt x="282" y="14"/>
                  </a:cubicBezTo>
                  <a:cubicBezTo>
                    <a:pt x="273" y="5"/>
                    <a:pt x="262" y="0"/>
                    <a:pt x="248" y="0"/>
                  </a:cubicBezTo>
                  <a:cubicBezTo>
                    <a:pt x="182" y="0"/>
                    <a:pt x="120" y="26"/>
                    <a:pt x="73" y="73"/>
                  </a:cubicBezTo>
                  <a:cubicBezTo>
                    <a:pt x="26" y="120"/>
                    <a:pt x="0" y="182"/>
                    <a:pt x="0" y="250"/>
                  </a:cubicBezTo>
                  <a:cubicBezTo>
                    <a:pt x="0" y="262"/>
                    <a:pt x="5" y="274"/>
                    <a:pt x="13" y="283"/>
                  </a:cubicBezTo>
                  <a:cubicBezTo>
                    <a:pt x="367" y="637"/>
                    <a:pt x="367" y="637"/>
                    <a:pt x="367" y="637"/>
                  </a:cubicBezTo>
                  <a:cubicBezTo>
                    <a:pt x="376" y="646"/>
                    <a:pt x="388" y="650"/>
                    <a:pt x="400" y="650"/>
                  </a:cubicBezTo>
                  <a:cubicBezTo>
                    <a:pt x="583" y="650"/>
                    <a:pt x="583" y="650"/>
                    <a:pt x="583" y="650"/>
                  </a:cubicBezTo>
                  <a:cubicBezTo>
                    <a:pt x="630" y="697"/>
                    <a:pt x="630" y="697"/>
                    <a:pt x="630" y="697"/>
                  </a:cubicBezTo>
                  <a:cubicBezTo>
                    <a:pt x="583" y="745"/>
                    <a:pt x="583" y="745"/>
                    <a:pt x="583" y="745"/>
                  </a:cubicBezTo>
                  <a:cubicBezTo>
                    <a:pt x="400" y="745"/>
                    <a:pt x="400" y="745"/>
                    <a:pt x="400" y="745"/>
                  </a:cubicBezTo>
                  <a:cubicBezTo>
                    <a:pt x="388" y="745"/>
                    <a:pt x="376" y="750"/>
                    <a:pt x="367" y="759"/>
                  </a:cubicBezTo>
                  <a:cubicBezTo>
                    <a:pt x="13" y="1112"/>
                    <a:pt x="13" y="1112"/>
                    <a:pt x="13" y="1112"/>
                  </a:cubicBezTo>
                  <a:cubicBezTo>
                    <a:pt x="5" y="1121"/>
                    <a:pt x="0" y="1133"/>
                    <a:pt x="0" y="1146"/>
                  </a:cubicBezTo>
                  <a:cubicBezTo>
                    <a:pt x="0" y="1213"/>
                    <a:pt x="26" y="1274"/>
                    <a:pt x="73" y="1322"/>
                  </a:cubicBezTo>
                  <a:cubicBezTo>
                    <a:pt x="120" y="1369"/>
                    <a:pt x="182" y="1395"/>
                    <a:pt x="249" y="1395"/>
                  </a:cubicBezTo>
                  <a:cubicBezTo>
                    <a:pt x="262" y="1395"/>
                    <a:pt x="273" y="1389"/>
                    <a:pt x="282" y="1381"/>
                  </a:cubicBezTo>
                  <a:cubicBezTo>
                    <a:pt x="637" y="1027"/>
                    <a:pt x="637" y="1027"/>
                    <a:pt x="637" y="1027"/>
                  </a:cubicBezTo>
                  <a:cubicBezTo>
                    <a:pt x="646" y="1018"/>
                    <a:pt x="650" y="1007"/>
                    <a:pt x="650" y="993"/>
                  </a:cubicBezTo>
                  <a:cubicBezTo>
                    <a:pt x="650" y="811"/>
                    <a:pt x="650" y="811"/>
                    <a:pt x="650" y="811"/>
                  </a:cubicBezTo>
                  <a:cubicBezTo>
                    <a:pt x="697" y="764"/>
                    <a:pt x="697" y="764"/>
                    <a:pt x="697" y="764"/>
                  </a:cubicBezTo>
                  <a:cubicBezTo>
                    <a:pt x="744" y="811"/>
                    <a:pt x="744" y="811"/>
                    <a:pt x="744" y="811"/>
                  </a:cubicBezTo>
                  <a:cubicBezTo>
                    <a:pt x="744" y="993"/>
                    <a:pt x="744" y="993"/>
                    <a:pt x="744" y="993"/>
                  </a:cubicBezTo>
                  <a:cubicBezTo>
                    <a:pt x="744" y="1007"/>
                    <a:pt x="749" y="1018"/>
                    <a:pt x="758" y="1027"/>
                  </a:cubicBezTo>
                  <a:cubicBezTo>
                    <a:pt x="1112" y="1381"/>
                    <a:pt x="1112" y="1381"/>
                    <a:pt x="1112" y="1381"/>
                  </a:cubicBezTo>
                  <a:cubicBezTo>
                    <a:pt x="1121" y="1389"/>
                    <a:pt x="1133" y="1395"/>
                    <a:pt x="1146" y="1395"/>
                  </a:cubicBezTo>
                  <a:cubicBezTo>
                    <a:pt x="1212" y="1395"/>
                    <a:pt x="1274" y="1369"/>
                    <a:pt x="1321" y="1322"/>
                  </a:cubicBezTo>
                  <a:cubicBezTo>
                    <a:pt x="1368" y="1274"/>
                    <a:pt x="1395" y="1213"/>
                    <a:pt x="1395" y="1146"/>
                  </a:cubicBezTo>
                  <a:cubicBezTo>
                    <a:pt x="1395" y="1133"/>
                    <a:pt x="1389" y="1121"/>
                    <a:pt x="1380" y="1112"/>
                  </a:cubicBezTo>
                  <a:lnTo>
                    <a:pt x="1027" y="759"/>
                  </a:lnTo>
                  <a:moveTo>
                    <a:pt x="1027" y="759"/>
                  </a:moveTo>
                  <a:lnTo>
                    <a:pt x="1027" y="75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7" name="Google Shape;3507;p57"/>
            <p:cNvSpPr/>
            <p:nvPr/>
          </p:nvSpPr>
          <p:spPr>
            <a:xfrm>
              <a:off x="7831562" y="1920929"/>
              <a:ext cx="68604" cy="63666"/>
            </a:xfrm>
            <a:custGeom>
              <a:avLst/>
              <a:gdLst/>
              <a:ahLst/>
              <a:cxnLst/>
              <a:rect l="l" t="t" r="r" b="b"/>
              <a:pathLst>
                <a:path w="264" h="245" extrusionOk="0">
                  <a:moveTo>
                    <a:pt x="264" y="113"/>
                  </a:moveTo>
                  <a:lnTo>
                    <a:pt x="264" y="113"/>
                  </a:lnTo>
                  <a:cubicBezTo>
                    <a:pt x="165" y="14"/>
                    <a:pt x="165" y="14"/>
                    <a:pt x="165" y="14"/>
                  </a:cubicBezTo>
                  <a:cubicBezTo>
                    <a:pt x="148" y="-4"/>
                    <a:pt x="117" y="-4"/>
                    <a:pt x="98" y="14"/>
                  </a:cubicBezTo>
                  <a:cubicBezTo>
                    <a:pt x="0" y="113"/>
                    <a:pt x="0" y="113"/>
                    <a:pt x="0" y="113"/>
                  </a:cubicBezTo>
                  <a:cubicBezTo>
                    <a:pt x="132" y="245"/>
                    <a:pt x="132" y="245"/>
                    <a:pt x="132" y="245"/>
                  </a:cubicBezTo>
                  <a:lnTo>
                    <a:pt x="264" y="113"/>
                  </a:lnTo>
                  <a:moveTo>
                    <a:pt x="264" y="113"/>
                  </a:moveTo>
                  <a:lnTo>
                    <a:pt x="264" y="113"/>
                  </a:lnTo>
                  <a:close/>
                </a:path>
              </a:pathLst>
            </a:custGeom>
            <a:solidFill>
              <a:schemeClr val="lt1"/>
            </a:solidFill>
            <a:ln>
              <a:noFill/>
            </a:ln>
          </p:spPr>
          <p:txBody>
            <a:bodyPr spcFirstLastPara="1" wrap="square" lIns="90000" tIns="43200" rIns="90000" bIns="432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8" name="Google Shape;3508;p57"/>
            <p:cNvSpPr/>
            <p:nvPr/>
          </p:nvSpPr>
          <p:spPr>
            <a:xfrm>
              <a:off x="7851832" y="2259008"/>
              <a:ext cx="28065" cy="67564"/>
            </a:xfrm>
            <a:custGeom>
              <a:avLst/>
              <a:gdLst/>
              <a:ahLst/>
              <a:cxnLst/>
              <a:rect l="l" t="t" r="r" b="b"/>
              <a:pathLst>
                <a:path w="108" h="260" extrusionOk="0">
                  <a:moveTo>
                    <a:pt x="108" y="54"/>
                  </a:moveTo>
                  <a:lnTo>
                    <a:pt x="108" y="54"/>
                  </a:lnTo>
                  <a:cubicBezTo>
                    <a:pt x="108" y="260"/>
                    <a:pt x="108" y="260"/>
                    <a:pt x="108" y="260"/>
                  </a:cubicBezTo>
                  <a:cubicBezTo>
                    <a:pt x="0" y="260"/>
                    <a:pt x="0" y="260"/>
                    <a:pt x="0" y="260"/>
                  </a:cubicBezTo>
                  <a:cubicBezTo>
                    <a:pt x="0" y="54"/>
                    <a:pt x="0" y="54"/>
                    <a:pt x="0" y="54"/>
                  </a:cubicBezTo>
                  <a:cubicBezTo>
                    <a:pt x="0" y="24"/>
                    <a:pt x="25" y="0"/>
                    <a:pt x="54" y="0"/>
                  </a:cubicBezTo>
                  <a:cubicBezTo>
                    <a:pt x="84" y="0"/>
                    <a:pt x="108" y="24"/>
                    <a:pt x="108" y="54"/>
                  </a:cubicBezTo>
                  <a:moveTo>
                    <a:pt x="108" y="54"/>
                  </a:moveTo>
                  <a:lnTo>
                    <a:pt x="108" y="5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09" name="Google Shape;3509;p57"/>
            <p:cNvSpPr/>
            <p:nvPr/>
          </p:nvSpPr>
          <p:spPr>
            <a:xfrm>
              <a:off x="7774913" y="2193783"/>
              <a:ext cx="181904" cy="132790"/>
            </a:xfrm>
            <a:custGeom>
              <a:avLst/>
              <a:gdLst/>
              <a:ahLst/>
              <a:cxnLst/>
              <a:rect l="l" t="t" r="r" b="b"/>
              <a:pathLst>
                <a:path w="700" h="511" extrusionOk="0">
                  <a:moveTo>
                    <a:pt x="700" y="350"/>
                  </a:moveTo>
                  <a:lnTo>
                    <a:pt x="700" y="350"/>
                  </a:lnTo>
                  <a:cubicBezTo>
                    <a:pt x="700" y="463"/>
                    <a:pt x="700" y="463"/>
                    <a:pt x="700" y="463"/>
                  </a:cubicBezTo>
                  <a:cubicBezTo>
                    <a:pt x="700" y="490"/>
                    <a:pt x="680" y="511"/>
                    <a:pt x="653" y="511"/>
                  </a:cubicBezTo>
                  <a:cubicBezTo>
                    <a:pt x="499" y="511"/>
                    <a:pt x="499" y="511"/>
                    <a:pt x="499" y="511"/>
                  </a:cubicBezTo>
                  <a:cubicBezTo>
                    <a:pt x="499" y="305"/>
                    <a:pt x="499" y="305"/>
                    <a:pt x="499" y="305"/>
                  </a:cubicBezTo>
                  <a:cubicBezTo>
                    <a:pt x="499" y="224"/>
                    <a:pt x="432" y="156"/>
                    <a:pt x="350" y="156"/>
                  </a:cubicBezTo>
                  <a:cubicBezTo>
                    <a:pt x="268" y="156"/>
                    <a:pt x="202" y="224"/>
                    <a:pt x="202" y="305"/>
                  </a:cubicBezTo>
                  <a:cubicBezTo>
                    <a:pt x="202" y="511"/>
                    <a:pt x="202" y="511"/>
                    <a:pt x="202" y="511"/>
                  </a:cubicBezTo>
                  <a:cubicBezTo>
                    <a:pt x="47" y="511"/>
                    <a:pt x="47" y="511"/>
                    <a:pt x="47" y="511"/>
                  </a:cubicBezTo>
                  <a:cubicBezTo>
                    <a:pt x="21" y="511"/>
                    <a:pt x="0" y="490"/>
                    <a:pt x="0" y="463"/>
                  </a:cubicBezTo>
                  <a:cubicBezTo>
                    <a:pt x="0" y="350"/>
                    <a:pt x="0" y="350"/>
                    <a:pt x="0" y="350"/>
                  </a:cubicBezTo>
                  <a:cubicBezTo>
                    <a:pt x="1" y="349"/>
                    <a:pt x="1" y="349"/>
                    <a:pt x="2" y="348"/>
                  </a:cubicBezTo>
                  <a:cubicBezTo>
                    <a:pt x="350" y="0"/>
                    <a:pt x="350" y="0"/>
                    <a:pt x="350" y="0"/>
                  </a:cubicBezTo>
                  <a:cubicBezTo>
                    <a:pt x="698" y="348"/>
                    <a:pt x="698" y="348"/>
                    <a:pt x="698" y="348"/>
                  </a:cubicBezTo>
                  <a:cubicBezTo>
                    <a:pt x="699" y="349"/>
                    <a:pt x="700" y="349"/>
                    <a:pt x="700" y="350"/>
                  </a:cubicBezTo>
                  <a:moveTo>
                    <a:pt x="700" y="350"/>
                  </a:moveTo>
                  <a:lnTo>
                    <a:pt x="700" y="35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510" name="Google Shape;3510;p57"/>
          <p:cNvGrpSpPr/>
          <p:nvPr/>
        </p:nvGrpSpPr>
        <p:grpSpPr>
          <a:xfrm>
            <a:off x="6908544" y="1983700"/>
            <a:ext cx="396548" cy="400708"/>
            <a:chOff x="6552787" y="1885588"/>
            <a:chExt cx="396548" cy="400708"/>
          </a:xfrm>
        </p:grpSpPr>
        <p:sp>
          <p:nvSpPr>
            <p:cNvPr id="3511" name="Google Shape;3511;p57"/>
            <p:cNvSpPr/>
            <p:nvPr/>
          </p:nvSpPr>
          <p:spPr>
            <a:xfrm>
              <a:off x="6864620" y="2061254"/>
              <a:ext cx="84715" cy="74061"/>
            </a:xfrm>
            <a:custGeom>
              <a:avLst/>
              <a:gdLst/>
              <a:ahLst/>
              <a:cxnLst/>
              <a:rect l="l" t="t" r="r" b="b"/>
              <a:pathLst>
                <a:path w="326" h="285" extrusionOk="0">
                  <a:moveTo>
                    <a:pt x="281" y="194"/>
                  </a:moveTo>
                  <a:lnTo>
                    <a:pt x="281" y="194"/>
                  </a:lnTo>
                  <a:cubicBezTo>
                    <a:pt x="181" y="194"/>
                    <a:pt x="181" y="194"/>
                    <a:pt x="181" y="194"/>
                  </a:cubicBezTo>
                  <a:cubicBezTo>
                    <a:pt x="181" y="45"/>
                    <a:pt x="181" y="45"/>
                    <a:pt x="181" y="45"/>
                  </a:cubicBezTo>
                  <a:cubicBezTo>
                    <a:pt x="181" y="20"/>
                    <a:pt x="160" y="0"/>
                    <a:pt x="136" y="0"/>
                  </a:cubicBezTo>
                  <a:cubicBezTo>
                    <a:pt x="0" y="0"/>
                    <a:pt x="0" y="0"/>
                    <a:pt x="0" y="0"/>
                  </a:cubicBezTo>
                  <a:cubicBezTo>
                    <a:pt x="0" y="91"/>
                    <a:pt x="0" y="91"/>
                    <a:pt x="0" y="91"/>
                  </a:cubicBezTo>
                  <a:cubicBezTo>
                    <a:pt x="91" y="91"/>
                    <a:pt x="91" y="91"/>
                    <a:pt x="91" y="91"/>
                  </a:cubicBezTo>
                  <a:cubicBezTo>
                    <a:pt x="91" y="239"/>
                    <a:pt x="91" y="239"/>
                    <a:pt x="91" y="239"/>
                  </a:cubicBezTo>
                  <a:cubicBezTo>
                    <a:pt x="91" y="264"/>
                    <a:pt x="110" y="285"/>
                    <a:pt x="136" y="285"/>
                  </a:cubicBezTo>
                  <a:cubicBezTo>
                    <a:pt x="281" y="285"/>
                    <a:pt x="281" y="285"/>
                    <a:pt x="281" y="285"/>
                  </a:cubicBezTo>
                  <a:cubicBezTo>
                    <a:pt x="306" y="285"/>
                    <a:pt x="326" y="264"/>
                    <a:pt x="326" y="239"/>
                  </a:cubicBezTo>
                  <a:cubicBezTo>
                    <a:pt x="326" y="214"/>
                    <a:pt x="306" y="194"/>
                    <a:pt x="281" y="194"/>
                  </a:cubicBezTo>
                  <a:moveTo>
                    <a:pt x="281" y="194"/>
                  </a:moveTo>
                  <a:lnTo>
                    <a:pt x="281" y="19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12" name="Google Shape;3512;p57"/>
            <p:cNvSpPr/>
            <p:nvPr/>
          </p:nvSpPr>
          <p:spPr>
            <a:xfrm>
              <a:off x="6552787" y="1885588"/>
              <a:ext cx="326127" cy="400708"/>
            </a:xfrm>
            <a:custGeom>
              <a:avLst/>
              <a:gdLst/>
              <a:ahLst/>
              <a:cxnLst/>
              <a:rect l="l" t="t" r="r" b="b"/>
              <a:pathLst>
                <a:path w="1255" h="1542" extrusionOk="0">
                  <a:moveTo>
                    <a:pt x="1209" y="1154"/>
                  </a:moveTo>
                  <a:lnTo>
                    <a:pt x="1209" y="1154"/>
                  </a:lnTo>
                  <a:cubicBezTo>
                    <a:pt x="1109" y="1154"/>
                    <a:pt x="1109" y="1154"/>
                    <a:pt x="1109" y="1154"/>
                  </a:cubicBezTo>
                  <a:cubicBezTo>
                    <a:pt x="1109" y="475"/>
                    <a:pt x="1109" y="475"/>
                    <a:pt x="1109" y="475"/>
                  </a:cubicBezTo>
                  <a:cubicBezTo>
                    <a:pt x="1209" y="475"/>
                    <a:pt x="1209" y="475"/>
                    <a:pt x="1209" y="475"/>
                  </a:cubicBezTo>
                  <a:cubicBezTo>
                    <a:pt x="1229" y="475"/>
                    <a:pt x="1247" y="462"/>
                    <a:pt x="1253" y="444"/>
                  </a:cubicBezTo>
                  <a:cubicBezTo>
                    <a:pt x="1259" y="424"/>
                    <a:pt x="1251" y="403"/>
                    <a:pt x="1234" y="393"/>
                  </a:cubicBezTo>
                  <a:cubicBezTo>
                    <a:pt x="653" y="5"/>
                    <a:pt x="653" y="5"/>
                    <a:pt x="653" y="5"/>
                  </a:cubicBezTo>
                  <a:cubicBezTo>
                    <a:pt x="650" y="3"/>
                    <a:pt x="646" y="1"/>
                    <a:pt x="643" y="0"/>
                  </a:cubicBezTo>
                  <a:lnTo>
                    <a:pt x="612" y="0"/>
                  </a:lnTo>
                  <a:cubicBezTo>
                    <a:pt x="609" y="1"/>
                    <a:pt x="605" y="3"/>
                    <a:pt x="602" y="5"/>
                  </a:cubicBezTo>
                  <a:cubicBezTo>
                    <a:pt x="20" y="393"/>
                    <a:pt x="20" y="393"/>
                    <a:pt x="20" y="393"/>
                  </a:cubicBezTo>
                  <a:cubicBezTo>
                    <a:pt x="4" y="403"/>
                    <a:pt x="-4" y="424"/>
                    <a:pt x="3" y="444"/>
                  </a:cubicBezTo>
                  <a:cubicBezTo>
                    <a:pt x="8" y="462"/>
                    <a:pt x="26" y="475"/>
                    <a:pt x="46" y="475"/>
                  </a:cubicBezTo>
                  <a:cubicBezTo>
                    <a:pt x="145" y="475"/>
                    <a:pt x="145" y="475"/>
                    <a:pt x="145" y="475"/>
                  </a:cubicBezTo>
                  <a:cubicBezTo>
                    <a:pt x="145" y="1154"/>
                    <a:pt x="145" y="1154"/>
                    <a:pt x="145" y="1154"/>
                  </a:cubicBezTo>
                  <a:cubicBezTo>
                    <a:pt x="46" y="1154"/>
                    <a:pt x="46" y="1154"/>
                    <a:pt x="46" y="1154"/>
                  </a:cubicBezTo>
                  <a:cubicBezTo>
                    <a:pt x="20" y="1154"/>
                    <a:pt x="0" y="1174"/>
                    <a:pt x="0" y="1199"/>
                  </a:cubicBezTo>
                  <a:cubicBezTo>
                    <a:pt x="0" y="1497"/>
                    <a:pt x="0" y="1497"/>
                    <a:pt x="0" y="1497"/>
                  </a:cubicBezTo>
                  <a:cubicBezTo>
                    <a:pt x="0" y="1522"/>
                    <a:pt x="20" y="1542"/>
                    <a:pt x="46" y="1542"/>
                  </a:cubicBezTo>
                  <a:cubicBezTo>
                    <a:pt x="1209" y="1542"/>
                    <a:pt x="1209" y="1542"/>
                    <a:pt x="1209" y="1542"/>
                  </a:cubicBezTo>
                  <a:cubicBezTo>
                    <a:pt x="1234" y="1542"/>
                    <a:pt x="1254" y="1522"/>
                    <a:pt x="1254" y="1497"/>
                  </a:cubicBezTo>
                  <a:cubicBezTo>
                    <a:pt x="1254" y="1199"/>
                    <a:pt x="1254" y="1199"/>
                    <a:pt x="1254" y="1199"/>
                  </a:cubicBezTo>
                  <a:cubicBezTo>
                    <a:pt x="1254" y="1174"/>
                    <a:pt x="1234" y="1154"/>
                    <a:pt x="1209" y="1154"/>
                  </a:cubicBezTo>
                  <a:moveTo>
                    <a:pt x="236" y="475"/>
                  </a:moveTo>
                  <a:lnTo>
                    <a:pt x="236" y="475"/>
                  </a:lnTo>
                  <a:cubicBezTo>
                    <a:pt x="1019" y="475"/>
                    <a:pt x="1019" y="475"/>
                    <a:pt x="1019" y="475"/>
                  </a:cubicBezTo>
                  <a:cubicBezTo>
                    <a:pt x="1019" y="1154"/>
                    <a:pt x="1019" y="1154"/>
                    <a:pt x="1019" y="1154"/>
                  </a:cubicBezTo>
                  <a:cubicBezTo>
                    <a:pt x="236" y="1154"/>
                    <a:pt x="236" y="1154"/>
                    <a:pt x="236" y="1154"/>
                  </a:cubicBezTo>
                  <a:lnTo>
                    <a:pt x="236" y="475"/>
                  </a:lnTo>
                  <a:moveTo>
                    <a:pt x="236" y="475"/>
                  </a:moveTo>
                  <a:lnTo>
                    <a:pt x="236" y="47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13" name="Google Shape;3513;p57"/>
            <p:cNvSpPr/>
            <p:nvPr/>
          </p:nvSpPr>
          <p:spPr>
            <a:xfrm>
              <a:off x="6637761" y="2036047"/>
              <a:ext cx="41058" cy="74061"/>
            </a:xfrm>
            <a:custGeom>
              <a:avLst/>
              <a:gdLst/>
              <a:ahLst/>
              <a:cxnLst/>
              <a:rect l="l" t="t" r="r" b="b"/>
              <a:pathLst>
                <a:path w="158" h="285" extrusionOk="0">
                  <a:moveTo>
                    <a:pt x="46" y="285"/>
                  </a:moveTo>
                  <a:lnTo>
                    <a:pt x="46" y="285"/>
                  </a:lnTo>
                  <a:cubicBezTo>
                    <a:pt x="158" y="285"/>
                    <a:pt x="158" y="285"/>
                    <a:pt x="158" y="285"/>
                  </a:cubicBezTo>
                  <a:cubicBezTo>
                    <a:pt x="158" y="0"/>
                    <a:pt x="158" y="0"/>
                    <a:pt x="158" y="0"/>
                  </a:cubicBezTo>
                  <a:cubicBezTo>
                    <a:pt x="46" y="0"/>
                    <a:pt x="46" y="0"/>
                    <a:pt x="46" y="0"/>
                  </a:cubicBezTo>
                  <a:cubicBezTo>
                    <a:pt x="20" y="0"/>
                    <a:pt x="0" y="20"/>
                    <a:pt x="0" y="45"/>
                  </a:cubicBezTo>
                  <a:cubicBezTo>
                    <a:pt x="0" y="239"/>
                    <a:pt x="0" y="239"/>
                    <a:pt x="0" y="239"/>
                  </a:cubicBezTo>
                  <a:cubicBezTo>
                    <a:pt x="0" y="264"/>
                    <a:pt x="20" y="285"/>
                    <a:pt x="46" y="285"/>
                  </a:cubicBezTo>
                  <a:moveTo>
                    <a:pt x="46" y="285"/>
                  </a:moveTo>
                  <a:lnTo>
                    <a:pt x="46" y="28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14" name="Google Shape;3514;p57"/>
            <p:cNvSpPr/>
            <p:nvPr/>
          </p:nvSpPr>
          <p:spPr>
            <a:xfrm>
              <a:off x="6702466" y="2036047"/>
              <a:ext cx="26766" cy="74061"/>
            </a:xfrm>
            <a:custGeom>
              <a:avLst/>
              <a:gdLst/>
              <a:ahLst/>
              <a:cxnLst/>
              <a:rect l="l" t="t" r="r" b="b"/>
              <a:pathLst>
                <a:path w="103" h="285" extrusionOk="0">
                  <a:moveTo>
                    <a:pt x="0" y="0"/>
                  </a:moveTo>
                  <a:lnTo>
                    <a:pt x="103" y="0"/>
                  </a:lnTo>
                  <a:lnTo>
                    <a:pt x="103" y="285"/>
                  </a:lnTo>
                  <a:lnTo>
                    <a:pt x="0" y="285"/>
                  </a:ln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15" name="Google Shape;3515;p57"/>
            <p:cNvSpPr/>
            <p:nvPr/>
          </p:nvSpPr>
          <p:spPr>
            <a:xfrm>
              <a:off x="6752620" y="2036047"/>
              <a:ext cx="41318" cy="74061"/>
            </a:xfrm>
            <a:custGeom>
              <a:avLst/>
              <a:gdLst/>
              <a:ahLst/>
              <a:cxnLst/>
              <a:rect l="l" t="t" r="r" b="b"/>
              <a:pathLst>
                <a:path w="159" h="285" extrusionOk="0">
                  <a:moveTo>
                    <a:pt x="159" y="239"/>
                  </a:moveTo>
                  <a:lnTo>
                    <a:pt x="159" y="239"/>
                  </a:lnTo>
                  <a:cubicBezTo>
                    <a:pt x="159" y="45"/>
                    <a:pt x="159" y="45"/>
                    <a:pt x="159" y="45"/>
                  </a:cubicBezTo>
                  <a:cubicBezTo>
                    <a:pt x="159" y="20"/>
                    <a:pt x="139" y="0"/>
                    <a:pt x="114" y="0"/>
                  </a:cubicBezTo>
                  <a:cubicBezTo>
                    <a:pt x="0" y="0"/>
                    <a:pt x="0" y="0"/>
                    <a:pt x="0" y="0"/>
                  </a:cubicBezTo>
                  <a:cubicBezTo>
                    <a:pt x="0" y="285"/>
                    <a:pt x="0" y="285"/>
                    <a:pt x="0" y="285"/>
                  </a:cubicBezTo>
                  <a:cubicBezTo>
                    <a:pt x="114" y="285"/>
                    <a:pt x="114" y="285"/>
                    <a:pt x="114" y="285"/>
                  </a:cubicBezTo>
                  <a:cubicBezTo>
                    <a:pt x="139" y="285"/>
                    <a:pt x="159" y="264"/>
                    <a:pt x="159" y="239"/>
                  </a:cubicBezTo>
                  <a:moveTo>
                    <a:pt x="159" y="239"/>
                  </a:moveTo>
                  <a:lnTo>
                    <a:pt x="159" y="23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16" name="Google Shape;3516;p57"/>
            <p:cNvSpPr/>
            <p:nvPr/>
          </p:nvSpPr>
          <p:spPr>
            <a:xfrm>
              <a:off x="6702466" y="2158442"/>
              <a:ext cx="26766" cy="12214"/>
            </a:xfrm>
            <a:custGeom>
              <a:avLst/>
              <a:gdLst/>
              <a:ahLst/>
              <a:cxnLst/>
              <a:rect l="l" t="t" r="r" b="b"/>
              <a:pathLst>
                <a:path w="103" h="47" extrusionOk="0">
                  <a:moveTo>
                    <a:pt x="0" y="47"/>
                  </a:moveTo>
                  <a:lnTo>
                    <a:pt x="103" y="47"/>
                  </a:lnTo>
                  <a:lnTo>
                    <a:pt x="103" y="0"/>
                  </a:lnTo>
                  <a:lnTo>
                    <a:pt x="0" y="0"/>
                  </a:lnTo>
                  <a:lnTo>
                    <a:pt x="0" y="47"/>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20"/>
        <p:cNvGrpSpPr/>
        <p:nvPr/>
      </p:nvGrpSpPr>
      <p:grpSpPr>
        <a:xfrm>
          <a:off x="0" y="0"/>
          <a:ext cx="0" cy="0"/>
          <a:chOff x="0" y="0"/>
          <a:chExt cx="0" cy="0"/>
        </a:xfrm>
      </p:grpSpPr>
      <p:sp>
        <p:nvSpPr>
          <p:cNvPr id="3521" name="Google Shape;3521;p58"/>
          <p:cNvSpPr txBox="1"/>
          <p:nvPr/>
        </p:nvSpPr>
        <p:spPr>
          <a:xfrm>
            <a:off x="6410640" y="1721224"/>
            <a:ext cx="2047500" cy="4266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522" name="Google Shape;3522;p58"/>
          <p:cNvSpPr txBox="1"/>
          <p:nvPr/>
        </p:nvSpPr>
        <p:spPr>
          <a:xfrm>
            <a:off x="6410664" y="2017775"/>
            <a:ext cx="2047500" cy="5343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523" name="Google Shape;3523;p58"/>
          <p:cNvSpPr txBox="1"/>
          <p:nvPr/>
        </p:nvSpPr>
        <p:spPr>
          <a:xfrm>
            <a:off x="685925" y="3428997"/>
            <a:ext cx="2047500" cy="4254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524" name="Google Shape;3524;p58"/>
          <p:cNvSpPr txBox="1"/>
          <p:nvPr/>
        </p:nvSpPr>
        <p:spPr>
          <a:xfrm>
            <a:off x="686028" y="2017775"/>
            <a:ext cx="2047500" cy="5343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525" name="Google Shape;3525;p58"/>
          <p:cNvSpPr txBox="1"/>
          <p:nvPr/>
        </p:nvSpPr>
        <p:spPr>
          <a:xfrm>
            <a:off x="685964" y="3721801"/>
            <a:ext cx="2047500" cy="5343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526" name="Google Shape;3526;p58"/>
          <p:cNvSpPr txBox="1"/>
          <p:nvPr/>
        </p:nvSpPr>
        <p:spPr>
          <a:xfrm>
            <a:off x="6410645" y="3430327"/>
            <a:ext cx="2047500" cy="4254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527" name="Google Shape;3527;p58"/>
          <p:cNvSpPr txBox="1"/>
          <p:nvPr/>
        </p:nvSpPr>
        <p:spPr>
          <a:xfrm>
            <a:off x="6410600" y="3721801"/>
            <a:ext cx="2047500" cy="5343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528" name="Google Shape;3528;p58"/>
          <p:cNvSpPr txBox="1"/>
          <p:nvPr/>
        </p:nvSpPr>
        <p:spPr>
          <a:xfrm>
            <a:off x="685925" y="1721224"/>
            <a:ext cx="2047500" cy="4266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endParaRPr sz="2000" b="1" dirty="0">
              <a:solidFill>
                <a:schemeClr val="dk1"/>
              </a:solidFill>
              <a:latin typeface="Asap"/>
              <a:ea typeface="Asap"/>
              <a:cs typeface="B Nazanin" panose="00000400000000000000" pitchFamily="2" charset="-78"/>
              <a:sym typeface="Asap"/>
            </a:endParaRPr>
          </a:p>
        </p:txBody>
      </p:sp>
      <p:cxnSp>
        <p:nvCxnSpPr>
          <p:cNvPr id="3529" name="Google Shape;3529;p58"/>
          <p:cNvCxnSpPr>
            <a:stCxn id="3530" idx="3"/>
            <a:endCxn id="3531" idx="1"/>
          </p:cNvCxnSpPr>
          <p:nvPr/>
        </p:nvCxnSpPr>
        <p:spPr>
          <a:xfrm>
            <a:off x="2733567" y="1500225"/>
            <a:ext cx="1272000" cy="477300"/>
          </a:xfrm>
          <a:prstGeom prst="bentConnector3">
            <a:avLst>
              <a:gd name="adj1" fmla="val 50001"/>
            </a:avLst>
          </a:prstGeom>
          <a:noFill/>
          <a:ln w="9525" cap="flat" cmpd="sng">
            <a:solidFill>
              <a:schemeClr val="dk1"/>
            </a:solidFill>
            <a:prstDash val="solid"/>
            <a:round/>
            <a:headEnd type="stealth" w="med" len="med"/>
            <a:tailEnd type="none" w="med" len="med"/>
          </a:ln>
        </p:spPr>
      </p:cxnSp>
      <p:cxnSp>
        <p:nvCxnSpPr>
          <p:cNvPr id="3532" name="Google Shape;3532;p58"/>
          <p:cNvCxnSpPr>
            <a:stCxn id="3533" idx="1"/>
            <a:endCxn id="3531" idx="3"/>
          </p:cNvCxnSpPr>
          <p:nvPr/>
        </p:nvCxnSpPr>
        <p:spPr>
          <a:xfrm flipH="1">
            <a:off x="5138639" y="1500225"/>
            <a:ext cx="1272000" cy="477300"/>
          </a:xfrm>
          <a:prstGeom prst="bentConnector3">
            <a:avLst>
              <a:gd name="adj1" fmla="val 49998"/>
            </a:avLst>
          </a:prstGeom>
          <a:noFill/>
          <a:ln w="9525" cap="flat" cmpd="sng">
            <a:solidFill>
              <a:schemeClr val="dk1"/>
            </a:solidFill>
            <a:prstDash val="solid"/>
            <a:round/>
            <a:headEnd type="stealth" w="med" len="med"/>
            <a:tailEnd type="none" w="med" len="med"/>
          </a:ln>
        </p:spPr>
      </p:cxnSp>
      <p:cxnSp>
        <p:nvCxnSpPr>
          <p:cNvPr id="3534" name="Google Shape;3534;p58"/>
          <p:cNvCxnSpPr>
            <a:stCxn id="3535" idx="3"/>
            <a:endCxn id="3531" idx="1"/>
          </p:cNvCxnSpPr>
          <p:nvPr/>
        </p:nvCxnSpPr>
        <p:spPr>
          <a:xfrm rot="10800000" flipH="1">
            <a:off x="2733567" y="1977533"/>
            <a:ext cx="1272000" cy="1221600"/>
          </a:xfrm>
          <a:prstGeom prst="bentConnector3">
            <a:avLst>
              <a:gd name="adj1" fmla="val 50001"/>
            </a:avLst>
          </a:prstGeom>
          <a:noFill/>
          <a:ln w="9525" cap="flat" cmpd="sng">
            <a:solidFill>
              <a:schemeClr val="dk1"/>
            </a:solidFill>
            <a:prstDash val="solid"/>
            <a:round/>
            <a:headEnd type="stealth" w="med" len="med"/>
            <a:tailEnd type="none" w="med" len="med"/>
          </a:ln>
        </p:spPr>
      </p:cxnSp>
      <p:cxnSp>
        <p:nvCxnSpPr>
          <p:cNvPr id="3536" name="Google Shape;3536;p58"/>
          <p:cNvCxnSpPr>
            <a:stCxn id="3537" idx="1"/>
            <a:endCxn id="3531" idx="3"/>
          </p:cNvCxnSpPr>
          <p:nvPr/>
        </p:nvCxnSpPr>
        <p:spPr>
          <a:xfrm rot="10800000">
            <a:off x="5138639" y="1977533"/>
            <a:ext cx="1272000" cy="1221600"/>
          </a:xfrm>
          <a:prstGeom prst="bentConnector3">
            <a:avLst>
              <a:gd name="adj1" fmla="val 49998"/>
            </a:avLst>
          </a:prstGeom>
          <a:noFill/>
          <a:ln w="9525" cap="flat" cmpd="sng">
            <a:solidFill>
              <a:schemeClr val="dk1"/>
            </a:solidFill>
            <a:prstDash val="solid"/>
            <a:round/>
            <a:headEnd type="stealth" w="med" len="med"/>
            <a:tailEnd type="none" w="med" len="med"/>
          </a:ln>
        </p:spPr>
      </p:cxnSp>
      <p:sp>
        <p:nvSpPr>
          <p:cNvPr id="3538" name="Google Shape;3538;p58"/>
          <p:cNvSpPr txBox="1">
            <a:spLocks noGrp="1"/>
          </p:cNvSpPr>
          <p:nvPr>
            <p:ph type="title"/>
          </p:nvPr>
        </p:nvSpPr>
        <p:spPr>
          <a:xfrm>
            <a:off x="285742" y="654571"/>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اینفوگرافیک ها عالی هستند</a:t>
            </a:r>
            <a:endParaRPr dirty="0">
              <a:cs typeface="B Nazanin" panose="00000400000000000000" pitchFamily="2" charset="-78"/>
            </a:endParaRPr>
          </a:p>
        </p:txBody>
      </p:sp>
      <p:sp>
        <p:nvSpPr>
          <p:cNvPr id="3531" name="Google Shape;3531;p58"/>
          <p:cNvSpPr/>
          <p:nvPr/>
        </p:nvSpPr>
        <p:spPr>
          <a:xfrm>
            <a:off x="4005589" y="1410950"/>
            <a:ext cx="1133100" cy="11331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530" name="Google Shape;3530;p58"/>
          <p:cNvSpPr txBox="1"/>
          <p:nvPr/>
        </p:nvSpPr>
        <p:spPr>
          <a:xfrm>
            <a:off x="1864767" y="1286925"/>
            <a:ext cx="868800" cy="426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01</a:t>
            </a:r>
            <a:endParaRPr sz="3000" b="1">
              <a:solidFill>
                <a:schemeClr val="lt1"/>
              </a:solidFill>
              <a:latin typeface="Asap"/>
              <a:ea typeface="Asap"/>
              <a:cs typeface="B Nazanin" panose="00000400000000000000" pitchFamily="2" charset="-78"/>
              <a:sym typeface="Asap"/>
            </a:endParaRPr>
          </a:p>
        </p:txBody>
      </p:sp>
      <p:sp>
        <p:nvSpPr>
          <p:cNvPr id="3535" name="Google Shape;3535;p58"/>
          <p:cNvSpPr txBox="1"/>
          <p:nvPr/>
        </p:nvSpPr>
        <p:spPr>
          <a:xfrm>
            <a:off x="1864767" y="2985833"/>
            <a:ext cx="868800" cy="426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02</a:t>
            </a:r>
            <a:endParaRPr sz="3000" b="1">
              <a:solidFill>
                <a:schemeClr val="lt1"/>
              </a:solidFill>
              <a:latin typeface="Asap"/>
              <a:ea typeface="Asap"/>
              <a:cs typeface="B Nazanin" panose="00000400000000000000" pitchFamily="2" charset="-78"/>
              <a:sym typeface="Asap"/>
            </a:endParaRPr>
          </a:p>
        </p:txBody>
      </p:sp>
      <p:sp>
        <p:nvSpPr>
          <p:cNvPr id="3533" name="Google Shape;3533;p58"/>
          <p:cNvSpPr txBox="1"/>
          <p:nvPr/>
        </p:nvSpPr>
        <p:spPr>
          <a:xfrm>
            <a:off x="6410639" y="1286925"/>
            <a:ext cx="868800" cy="426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04</a:t>
            </a:r>
            <a:endParaRPr sz="3000" b="1">
              <a:solidFill>
                <a:schemeClr val="lt1"/>
              </a:solidFill>
              <a:latin typeface="Asap"/>
              <a:ea typeface="Asap"/>
              <a:cs typeface="B Nazanin" panose="00000400000000000000" pitchFamily="2" charset="-78"/>
              <a:sym typeface="Asap"/>
            </a:endParaRPr>
          </a:p>
        </p:txBody>
      </p:sp>
      <p:sp>
        <p:nvSpPr>
          <p:cNvPr id="3537" name="Google Shape;3537;p58"/>
          <p:cNvSpPr txBox="1"/>
          <p:nvPr/>
        </p:nvSpPr>
        <p:spPr>
          <a:xfrm>
            <a:off x="6410639" y="2985833"/>
            <a:ext cx="868800" cy="426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05</a:t>
            </a:r>
            <a:endParaRPr sz="3000" b="1">
              <a:solidFill>
                <a:schemeClr val="lt1"/>
              </a:solidFill>
              <a:latin typeface="Asap"/>
              <a:ea typeface="Asap"/>
              <a:cs typeface="B Nazanin" panose="00000400000000000000" pitchFamily="2" charset="-78"/>
              <a:sym typeface="Asap"/>
            </a:endParaRPr>
          </a:p>
        </p:txBody>
      </p:sp>
      <p:sp>
        <p:nvSpPr>
          <p:cNvPr id="3539" name="Google Shape;3539;p58"/>
          <p:cNvSpPr txBox="1"/>
          <p:nvPr/>
        </p:nvSpPr>
        <p:spPr>
          <a:xfrm>
            <a:off x="3548291" y="3430319"/>
            <a:ext cx="2047500" cy="4254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540" name="Google Shape;3540;p58"/>
          <p:cNvSpPr txBox="1"/>
          <p:nvPr/>
        </p:nvSpPr>
        <p:spPr>
          <a:xfrm>
            <a:off x="3548238" y="3721802"/>
            <a:ext cx="2047500" cy="534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lang="de-DE" dirty="0">
              <a:solidFill>
                <a:schemeClr val="dk1"/>
              </a:solidFill>
              <a:latin typeface="Inter"/>
              <a:ea typeface="Inter"/>
              <a:cs typeface="B Nazanin" panose="00000400000000000000" pitchFamily="2" charset="-78"/>
              <a:sym typeface="Inter"/>
            </a:endParaRPr>
          </a:p>
        </p:txBody>
      </p:sp>
      <p:sp>
        <p:nvSpPr>
          <p:cNvPr id="3541" name="Google Shape;3541;p58"/>
          <p:cNvSpPr txBox="1"/>
          <p:nvPr/>
        </p:nvSpPr>
        <p:spPr>
          <a:xfrm>
            <a:off x="4137742" y="2985825"/>
            <a:ext cx="868800" cy="426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03</a:t>
            </a:r>
            <a:endParaRPr sz="3000" b="1">
              <a:solidFill>
                <a:schemeClr val="lt1"/>
              </a:solidFill>
              <a:latin typeface="Asap"/>
              <a:ea typeface="Asap"/>
              <a:cs typeface="B Nazanin" panose="00000400000000000000" pitchFamily="2" charset="-78"/>
              <a:sym typeface="Asap"/>
            </a:endParaRPr>
          </a:p>
        </p:txBody>
      </p:sp>
      <p:cxnSp>
        <p:nvCxnSpPr>
          <p:cNvPr id="3542" name="Google Shape;3542;p58"/>
          <p:cNvCxnSpPr>
            <a:stCxn id="3541" idx="0"/>
            <a:endCxn id="3531" idx="2"/>
          </p:cNvCxnSpPr>
          <p:nvPr/>
        </p:nvCxnSpPr>
        <p:spPr>
          <a:xfrm rot="-5400000">
            <a:off x="4351492" y="2764575"/>
            <a:ext cx="441900" cy="600"/>
          </a:xfrm>
          <a:prstGeom prst="bentConnector3">
            <a:avLst>
              <a:gd name="adj1" fmla="val 49986"/>
            </a:avLst>
          </a:prstGeom>
          <a:noFill/>
          <a:ln w="9525" cap="flat" cmpd="sng">
            <a:solidFill>
              <a:schemeClr val="dk1"/>
            </a:solidFill>
            <a:prstDash val="solid"/>
            <a:round/>
            <a:headEnd type="stealth" w="med" len="med"/>
            <a:tailEnd type="none" w="med" len="med"/>
          </a:ln>
        </p:spPr>
      </p:cxnSp>
      <p:grpSp>
        <p:nvGrpSpPr>
          <p:cNvPr id="3543" name="Google Shape;3543;p58"/>
          <p:cNvGrpSpPr/>
          <p:nvPr/>
        </p:nvGrpSpPr>
        <p:grpSpPr>
          <a:xfrm>
            <a:off x="4288676" y="1699217"/>
            <a:ext cx="566820" cy="605132"/>
            <a:chOff x="1600356" y="1287127"/>
            <a:chExt cx="338340" cy="361208"/>
          </a:xfrm>
        </p:grpSpPr>
        <p:sp>
          <p:nvSpPr>
            <p:cNvPr id="3544" name="Google Shape;3544;p58"/>
            <p:cNvSpPr/>
            <p:nvPr/>
          </p:nvSpPr>
          <p:spPr>
            <a:xfrm>
              <a:off x="1835010" y="1407963"/>
              <a:ext cx="103685" cy="145003"/>
            </a:xfrm>
            <a:custGeom>
              <a:avLst/>
              <a:gdLst/>
              <a:ahLst/>
              <a:cxnLst/>
              <a:rect l="l" t="t" r="r" b="b"/>
              <a:pathLst>
                <a:path w="399" h="558" extrusionOk="0">
                  <a:moveTo>
                    <a:pt x="326" y="172"/>
                  </a:moveTo>
                  <a:lnTo>
                    <a:pt x="326" y="172"/>
                  </a:lnTo>
                  <a:cubicBezTo>
                    <a:pt x="312" y="159"/>
                    <a:pt x="312" y="159"/>
                    <a:pt x="312" y="159"/>
                  </a:cubicBezTo>
                  <a:cubicBezTo>
                    <a:pt x="312" y="152"/>
                    <a:pt x="312" y="142"/>
                    <a:pt x="312" y="132"/>
                  </a:cubicBezTo>
                  <a:cubicBezTo>
                    <a:pt x="311" y="79"/>
                    <a:pt x="288" y="32"/>
                    <a:pt x="250" y="0"/>
                  </a:cubicBezTo>
                  <a:cubicBezTo>
                    <a:pt x="132" y="0"/>
                    <a:pt x="132" y="0"/>
                    <a:pt x="132" y="0"/>
                  </a:cubicBezTo>
                  <a:cubicBezTo>
                    <a:pt x="132" y="12"/>
                    <a:pt x="132" y="12"/>
                    <a:pt x="132" y="12"/>
                  </a:cubicBezTo>
                  <a:cubicBezTo>
                    <a:pt x="132" y="127"/>
                    <a:pt x="80" y="230"/>
                    <a:pt x="0" y="300"/>
                  </a:cubicBezTo>
                  <a:cubicBezTo>
                    <a:pt x="0" y="331"/>
                    <a:pt x="0" y="331"/>
                    <a:pt x="0" y="331"/>
                  </a:cubicBezTo>
                  <a:cubicBezTo>
                    <a:pt x="14" y="335"/>
                    <a:pt x="25" y="341"/>
                    <a:pt x="37" y="349"/>
                  </a:cubicBezTo>
                  <a:cubicBezTo>
                    <a:pt x="196" y="463"/>
                    <a:pt x="196" y="463"/>
                    <a:pt x="196" y="463"/>
                  </a:cubicBezTo>
                  <a:cubicBezTo>
                    <a:pt x="234" y="490"/>
                    <a:pt x="268" y="523"/>
                    <a:pt x="296" y="558"/>
                  </a:cubicBezTo>
                  <a:cubicBezTo>
                    <a:pt x="326" y="528"/>
                    <a:pt x="326" y="528"/>
                    <a:pt x="326" y="528"/>
                  </a:cubicBezTo>
                  <a:cubicBezTo>
                    <a:pt x="373" y="481"/>
                    <a:pt x="399" y="417"/>
                    <a:pt x="399" y="351"/>
                  </a:cubicBezTo>
                  <a:cubicBezTo>
                    <a:pt x="399" y="283"/>
                    <a:pt x="373" y="220"/>
                    <a:pt x="326" y="172"/>
                  </a:cubicBezTo>
                  <a:moveTo>
                    <a:pt x="326" y="172"/>
                  </a:moveTo>
                  <a:lnTo>
                    <a:pt x="326" y="17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45" name="Google Shape;3545;p58"/>
            <p:cNvSpPr/>
            <p:nvPr/>
          </p:nvSpPr>
          <p:spPr>
            <a:xfrm>
              <a:off x="1600356" y="1407963"/>
              <a:ext cx="103165" cy="145003"/>
            </a:xfrm>
            <a:custGeom>
              <a:avLst/>
              <a:gdLst/>
              <a:ahLst/>
              <a:cxnLst/>
              <a:rect l="l" t="t" r="r" b="b"/>
              <a:pathLst>
                <a:path w="397" h="558" extrusionOk="0">
                  <a:moveTo>
                    <a:pt x="202" y="463"/>
                  </a:moveTo>
                  <a:lnTo>
                    <a:pt x="202" y="463"/>
                  </a:lnTo>
                  <a:cubicBezTo>
                    <a:pt x="362" y="349"/>
                    <a:pt x="362" y="349"/>
                    <a:pt x="362" y="349"/>
                  </a:cubicBezTo>
                  <a:cubicBezTo>
                    <a:pt x="372" y="341"/>
                    <a:pt x="385" y="335"/>
                    <a:pt x="397" y="331"/>
                  </a:cubicBezTo>
                  <a:cubicBezTo>
                    <a:pt x="397" y="300"/>
                    <a:pt x="397" y="300"/>
                    <a:pt x="397" y="300"/>
                  </a:cubicBezTo>
                  <a:cubicBezTo>
                    <a:pt x="317" y="230"/>
                    <a:pt x="267" y="127"/>
                    <a:pt x="267" y="12"/>
                  </a:cubicBezTo>
                  <a:cubicBezTo>
                    <a:pt x="267" y="0"/>
                    <a:pt x="267" y="0"/>
                    <a:pt x="267" y="0"/>
                  </a:cubicBezTo>
                  <a:cubicBezTo>
                    <a:pt x="148" y="0"/>
                    <a:pt x="148" y="0"/>
                    <a:pt x="148" y="0"/>
                  </a:cubicBezTo>
                  <a:cubicBezTo>
                    <a:pt x="111" y="32"/>
                    <a:pt x="86" y="79"/>
                    <a:pt x="86" y="132"/>
                  </a:cubicBezTo>
                  <a:cubicBezTo>
                    <a:pt x="86" y="142"/>
                    <a:pt x="86" y="152"/>
                    <a:pt x="86" y="159"/>
                  </a:cubicBezTo>
                  <a:cubicBezTo>
                    <a:pt x="73" y="172"/>
                    <a:pt x="73" y="172"/>
                    <a:pt x="73" y="172"/>
                  </a:cubicBezTo>
                  <a:cubicBezTo>
                    <a:pt x="26" y="220"/>
                    <a:pt x="0" y="283"/>
                    <a:pt x="0" y="351"/>
                  </a:cubicBezTo>
                  <a:cubicBezTo>
                    <a:pt x="0" y="417"/>
                    <a:pt x="26" y="481"/>
                    <a:pt x="72" y="528"/>
                  </a:cubicBezTo>
                  <a:cubicBezTo>
                    <a:pt x="103" y="558"/>
                    <a:pt x="103" y="558"/>
                    <a:pt x="103" y="558"/>
                  </a:cubicBezTo>
                  <a:cubicBezTo>
                    <a:pt x="131" y="523"/>
                    <a:pt x="164" y="490"/>
                    <a:pt x="202" y="463"/>
                  </a:cubicBezTo>
                  <a:moveTo>
                    <a:pt x="202" y="463"/>
                  </a:moveTo>
                  <a:lnTo>
                    <a:pt x="202" y="463"/>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46" name="Google Shape;3546;p58"/>
            <p:cNvSpPr/>
            <p:nvPr/>
          </p:nvSpPr>
          <p:spPr>
            <a:xfrm>
              <a:off x="1678834" y="1592464"/>
              <a:ext cx="181384" cy="55870"/>
            </a:xfrm>
            <a:custGeom>
              <a:avLst/>
              <a:gdLst/>
              <a:ahLst/>
              <a:cxnLst/>
              <a:rect l="l" t="t" r="r" b="b"/>
              <a:pathLst>
                <a:path w="698" h="215" extrusionOk="0">
                  <a:moveTo>
                    <a:pt x="610" y="0"/>
                  </a:moveTo>
                  <a:lnTo>
                    <a:pt x="610" y="0"/>
                  </a:lnTo>
                  <a:cubicBezTo>
                    <a:pt x="87" y="0"/>
                    <a:pt x="87" y="0"/>
                    <a:pt x="87" y="0"/>
                  </a:cubicBezTo>
                  <a:cubicBezTo>
                    <a:pt x="38" y="0"/>
                    <a:pt x="0" y="39"/>
                    <a:pt x="0" y="88"/>
                  </a:cubicBezTo>
                  <a:cubicBezTo>
                    <a:pt x="0" y="215"/>
                    <a:pt x="0" y="215"/>
                    <a:pt x="0" y="215"/>
                  </a:cubicBezTo>
                  <a:cubicBezTo>
                    <a:pt x="698" y="215"/>
                    <a:pt x="698" y="215"/>
                    <a:pt x="698" y="215"/>
                  </a:cubicBezTo>
                  <a:cubicBezTo>
                    <a:pt x="698" y="88"/>
                    <a:pt x="698" y="88"/>
                    <a:pt x="698" y="88"/>
                  </a:cubicBezTo>
                  <a:cubicBezTo>
                    <a:pt x="698" y="39"/>
                    <a:pt x="658" y="0"/>
                    <a:pt x="610" y="0"/>
                  </a:cubicBezTo>
                  <a:moveTo>
                    <a:pt x="610" y="0"/>
                  </a:moveTo>
                  <a:lnTo>
                    <a:pt x="610" y="0"/>
                  </a:lnTo>
                  <a:close/>
                </a:path>
              </a:pathLst>
            </a:custGeom>
            <a:solidFill>
              <a:schemeClr val="lt1"/>
            </a:solidFill>
            <a:ln>
              <a:noFill/>
            </a:ln>
          </p:spPr>
          <p:txBody>
            <a:bodyPr spcFirstLastPara="1" wrap="square" lIns="90000" tIns="32400" rIns="90000" bIns="324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47" name="Google Shape;3547;p58"/>
            <p:cNvSpPr/>
            <p:nvPr/>
          </p:nvSpPr>
          <p:spPr>
            <a:xfrm>
              <a:off x="1622704" y="1517884"/>
              <a:ext cx="80817" cy="130451"/>
            </a:xfrm>
            <a:custGeom>
              <a:avLst/>
              <a:gdLst/>
              <a:ahLst/>
              <a:cxnLst/>
              <a:rect l="l" t="t" r="r" b="b"/>
              <a:pathLst>
                <a:path w="311" h="502" extrusionOk="0">
                  <a:moveTo>
                    <a:pt x="311" y="206"/>
                  </a:moveTo>
                  <a:lnTo>
                    <a:pt x="311" y="206"/>
                  </a:lnTo>
                  <a:cubicBezTo>
                    <a:pt x="311" y="0"/>
                    <a:pt x="311" y="0"/>
                    <a:pt x="311" y="0"/>
                  </a:cubicBezTo>
                  <a:cubicBezTo>
                    <a:pt x="164" y="106"/>
                    <a:pt x="164" y="106"/>
                    <a:pt x="164" y="106"/>
                  </a:cubicBezTo>
                  <a:cubicBezTo>
                    <a:pt x="61" y="179"/>
                    <a:pt x="0" y="297"/>
                    <a:pt x="0" y="423"/>
                  </a:cubicBezTo>
                  <a:cubicBezTo>
                    <a:pt x="0" y="461"/>
                    <a:pt x="0" y="461"/>
                    <a:pt x="0" y="461"/>
                  </a:cubicBezTo>
                  <a:cubicBezTo>
                    <a:pt x="0" y="484"/>
                    <a:pt x="19" y="502"/>
                    <a:pt x="41" y="502"/>
                  </a:cubicBezTo>
                  <a:cubicBezTo>
                    <a:pt x="135" y="502"/>
                    <a:pt x="135" y="502"/>
                    <a:pt x="135" y="502"/>
                  </a:cubicBezTo>
                  <a:cubicBezTo>
                    <a:pt x="135" y="375"/>
                    <a:pt x="135" y="375"/>
                    <a:pt x="135" y="375"/>
                  </a:cubicBezTo>
                  <a:cubicBezTo>
                    <a:pt x="135" y="281"/>
                    <a:pt x="210" y="206"/>
                    <a:pt x="303" y="206"/>
                  </a:cubicBezTo>
                  <a:lnTo>
                    <a:pt x="311" y="206"/>
                  </a:lnTo>
                  <a:moveTo>
                    <a:pt x="311" y="206"/>
                  </a:moveTo>
                  <a:lnTo>
                    <a:pt x="311" y="2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48" name="Google Shape;3548;p58"/>
            <p:cNvSpPr/>
            <p:nvPr/>
          </p:nvSpPr>
          <p:spPr>
            <a:xfrm>
              <a:off x="1724829" y="1513986"/>
              <a:ext cx="89133" cy="57430"/>
            </a:xfrm>
            <a:custGeom>
              <a:avLst/>
              <a:gdLst/>
              <a:ahLst/>
              <a:cxnLst/>
              <a:rect l="l" t="t" r="r" b="b"/>
              <a:pathLst>
                <a:path w="343" h="221" extrusionOk="0">
                  <a:moveTo>
                    <a:pt x="26" y="11"/>
                  </a:moveTo>
                  <a:lnTo>
                    <a:pt x="26" y="11"/>
                  </a:lnTo>
                  <a:cubicBezTo>
                    <a:pt x="19" y="4"/>
                    <a:pt x="10" y="1"/>
                    <a:pt x="0" y="0"/>
                  </a:cubicBezTo>
                  <a:cubicBezTo>
                    <a:pt x="0" y="221"/>
                    <a:pt x="0" y="221"/>
                    <a:pt x="0" y="221"/>
                  </a:cubicBezTo>
                  <a:cubicBezTo>
                    <a:pt x="343" y="221"/>
                    <a:pt x="343" y="221"/>
                    <a:pt x="343" y="221"/>
                  </a:cubicBezTo>
                  <a:cubicBezTo>
                    <a:pt x="343" y="0"/>
                    <a:pt x="343" y="0"/>
                    <a:pt x="343" y="0"/>
                  </a:cubicBezTo>
                  <a:cubicBezTo>
                    <a:pt x="334" y="1"/>
                    <a:pt x="324" y="4"/>
                    <a:pt x="317" y="11"/>
                  </a:cubicBezTo>
                  <a:cubicBezTo>
                    <a:pt x="279" y="51"/>
                    <a:pt x="226" y="72"/>
                    <a:pt x="171" y="72"/>
                  </a:cubicBezTo>
                  <a:cubicBezTo>
                    <a:pt x="116" y="72"/>
                    <a:pt x="65" y="51"/>
                    <a:pt x="26" y="11"/>
                  </a:cubicBezTo>
                  <a:moveTo>
                    <a:pt x="26" y="11"/>
                  </a:moveTo>
                  <a:lnTo>
                    <a:pt x="26" y="11"/>
                  </a:lnTo>
                  <a:close/>
                </a:path>
              </a:pathLst>
            </a:custGeom>
            <a:solidFill>
              <a:schemeClr val="lt1"/>
            </a:solidFill>
            <a:ln>
              <a:noFill/>
            </a:ln>
          </p:spPr>
          <p:txBody>
            <a:bodyPr spcFirstLastPara="1" wrap="square" lIns="90000" tIns="34550" rIns="90000" bIns="34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49" name="Google Shape;3549;p58"/>
            <p:cNvSpPr/>
            <p:nvPr/>
          </p:nvSpPr>
          <p:spPr>
            <a:xfrm>
              <a:off x="1835010" y="1517884"/>
              <a:ext cx="81077" cy="130451"/>
            </a:xfrm>
            <a:custGeom>
              <a:avLst/>
              <a:gdLst/>
              <a:ahLst/>
              <a:cxnLst/>
              <a:rect l="l" t="t" r="r" b="b"/>
              <a:pathLst>
                <a:path w="312" h="502" extrusionOk="0">
                  <a:moveTo>
                    <a:pt x="149" y="106"/>
                  </a:moveTo>
                  <a:lnTo>
                    <a:pt x="149" y="106"/>
                  </a:lnTo>
                  <a:cubicBezTo>
                    <a:pt x="0" y="0"/>
                    <a:pt x="0" y="0"/>
                    <a:pt x="0" y="0"/>
                  </a:cubicBezTo>
                  <a:cubicBezTo>
                    <a:pt x="0" y="206"/>
                    <a:pt x="0" y="206"/>
                    <a:pt x="0" y="206"/>
                  </a:cubicBezTo>
                  <a:cubicBezTo>
                    <a:pt x="9" y="206"/>
                    <a:pt x="9" y="206"/>
                    <a:pt x="9" y="206"/>
                  </a:cubicBezTo>
                  <a:cubicBezTo>
                    <a:pt x="103" y="206"/>
                    <a:pt x="178" y="281"/>
                    <a:pt x="178" y="375"/>
                  </a:cubicBezTo>
                  <a:cubicBezTo>
                    <a:pt x="178" y="502"/>
                    <a:pt x="178" y="502"/>
                    <a:pt x="178" y="502"/>
                  </a:cubicBezTo>
                  <a:cubicBezTo>
                    <a:pt x="271" y="502"/>
                    <a:pt x="271" y="502"/>
                    <a:pt x="271" y="502"/>
                  </a:cubicBezTo>
                  <a:cubicBezTo>
                    <a:pt x="294" y="502"/>
                    <a:pt x="312" y="484"/>
                    <a:pt x="312" y="461"/>
                  </a:cubicBezTo>
                  <a:cubicBezTo>
                    <a:pt x="312" y="423"/>
                    <a:pt x="312" y="423"/>
                    <a:pt x="312" y="423"/>
                  </a:cubicBezTo>
                  <a:cubicBezTo>
                    <a:pt x="312" y="297"/>
                    <a:pt x="250" y="179"/>
                    <a:pt x="149" y="106"/>
                  </a:cubicBezTo>
                  <a:moveTo>
                    <a:pt x="149" y="106"/>
                  </a:moveTo>
                  <a:lnTo>
                    <a:pt x="149" y="1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50" name="Google Shape;3550;p58"/>
            <p:cNvSpPr/>
            <p:nvPr/>
          </p:nvSpPr>
          <p:spPr>
            <a:xfrm>
              <a:off x="1611530" y="1287127"/>
              <a:ext cx="315993" cy="99787"/>
            </a:xfrm>
            <a:custGeom>
              <a:avLst/>
              <a:gdLst/>
              <a:ahLst/>
              <a:cxnLst/>
              <a:rect l="l" t="t" r="r" b="b"/>
              <a:pathLst>
                <a:path w="1216" h="384" extrusionOk="0">
                  <a:moveTo>
                    <a:pt x="133" y="384"/>
                  </a:moveTo>
                  <a:lnTo>
                    <a:pt x="133" y="384"/>
                  </a:lnTo>
                  <a:cubicBezTo>
                    <a:pt x="1081" y="384"/>
                    <a:pt x="1081" y="384"/>
                    <a:pt x="1081" y="384"/>
                  </a:cubicBezTo>
                  <a:cubicBezTo>
                    <a:pt x="1156" y="384"/>
                    <a:pt x="1216" y="324"/>
                    <a:pt x="1216" y="250"/>
                  </a:cubicBezTo>
                  <a:cubicBezTo>
                    <a:pt x="1216" y="228"/>
                    <a:pt x="1197" y="209"/>
                    <a:pt x="1175" y="209"/>
                  </a:cubicBezTo>
                  <a:cubicBezTo>
                    <a:pt x="954" y="209"/>
                    <a:pt x="954" y="209"/>
                    <a:pt x="954" y="209"/>
                  </a:cubicBezTo>
                  <a:cubicBezTo>
                    <a:pt x="950" y="94"/>
                    <a:pt x="855" y="0"/>
                    <a:pt x="739" y="0"/>
                  </a:cubicBezTo>
                  <a:cubicBezTo>
                    <a:pt x="477" y="0"/>
                    <a:pt x="477" y="0"/>
                    <a:pt x="477" y="0"/>
                  </a:cubicBezTo>
                  <a:cubicBezTo>
                    <a:pt x="360" y="0"/>
                    <a:pt x="265" y="94"/>
                    <a:pt x="262" y="209"/>
                  </a:cubicBezTo>
                  <a:cubicBezTo>
                    <a:pt x="41" y="209"/>
                    <a:pt x="41" y="209"/>
                    <a:pt x="41" y="209"/>
                  </a:cubicBezTo>
                  <a:cubicBezTo>
                    <a:pt x="18" y="209"/>
                    <a:pt x="0" y="228"/>
                    <a:pt x="0" y="250"/>
                  </a:cubicBezTo>
                  <a:cubicBezTo>
                    <a:pt x="0" y="324"/>
                    <a:pt x="60" y="384"/>
                    <a:pt x="133" y="384"/>
                  </a:cubicBezTo>
                  <a:moveTo>
                    <a:pt x="133" y="384"/>
                  </a:moveTo>
                  <a:lnTo>
                    <a:pt x="133" y="38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51" name="Google Shape;3551;p58"/>
            <p:cNvSpPr/>
            <p:nvPr/>
          </p:nvSpPr>
          <p:spPr>
            <a:xfrm>
              <a:off x="1690787" y="1407963"/>
              <a:ext cx="157477" cy="81857"/>
            </a:xfrm>
            <a:custGeom>
              <a:avLst/>
              <a:gdLst/>
              <a:ahLst/>
              <a:cxnLst/>
              <a:rect l="l" t="t" r="r" b="b"/>
              <a:pathLst>
                <a:path w="606" h="315" extrusionOk="0">
                  <a:moveTo>
                    <a:pt x="606" y="12"/>
                  </a:moveTo>
                  <a:lnTo>
                    <a:pt x="606" y="12"/>
                  </a:lnTo>
                  <a:cubicBezTo>
                    <a:pt x="606" y="0"/>
                    <a:pt x="606" y="0"/>
                    <a:pt x="606" y="0"/>
                  </a:cubicBezTo>
                  <a:cubicBezTo>
                    <a:pt x="0" y="0"/>
                    <a:pt x="0" y="0"/>
                    <a:pt x="0" y="0"/>
                  </a:cubicBezTo>
                  <a:cubicBezTo>
                    <a:pt x="0" y="12"/>
                    <a:pt x="0" y="12"/>
                    <a:pt x="0" y="12"/>
                  </a:cubicBezTo>
                  <a:cubicBezTo>
                    <a:pt x="0" y="180"/>
                    <a:pt x="135" y="315"/>
                    <a:pt x="302" y="315"/>
                  </a:cubicBezTo>
                  <a:cubicBezTo>
                    <a:pt x="470" y="315"/>
                    <a:pt x="606" y="179"/>
                    <a:pt x="606" y="12"/>
                  </a:cubicBezTo>
                  <a:moveTo>
                    <a:pt x="606" y="12"/>
                  </a:moveTo>
                  <a:lnTo>
                    <a:pt x="606" y="1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55"/>
        <p:cNvGrpSpPr/>
        <p:nvPr/>
      </p:nvGrpSpPr>
      <p:grpSpPr>
        <a:xfrm>
          <a:off x="0" y="0"/>
          <a:ext cx="0" cy="0"/>
          <a:chOff x="0" y="0"/>
          <a:chExt cx="0" cy="0"/>
        </a:xfrm>
      </p:grpSpPr>
      <p:sp>
        <p:nvSpPr>
          <p:cNvPr id="3556" name="Google Shape;3556;p5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جداول نشان دهنده داده های شماست</a:t>
            </a:r>
            <a:endParaRPr dirty="0">
              <a:cs typeface="B Nazanin" panose="00000400000000000000" pitchFamily="2" charset="-78"/>
            </a:endParaRPr>
          </a:p>
        </p:txBody>
      </p:sp>
      <p:graphicFrame>
        <p:nvGraphicFramePr>
          <p:cNvPr id="3557" name="Google Shape;3557;p59"/>
          <p:cNvGraphicFramePr/>
          <p:nvPr>
            <p:extLst>
              <p:ext uri="{D42A27DB-BD31-4B8C-83A1-F6EECF244321}">
                <p14:modId xmlns:p14="http://schemas.microsoft.com/office/powerpoint/2010/main" val="3410133954"/>
              </p:ext>
            </p:extLst>
          </p:nvPr>
        </p:nvGraphicFramePr>
        <p:xfrm>
          <a:off x="1346663" y="2121810"/>
          <a:ext cx="6450675" cy="1904025"/>
        </p:xfrm>
        <a:graphic>
          <a:graphicData uri="http://schemas.openxmlformats.org/drawingml/2006/table">
            <a:tbl>
              <a:tblPr>
                <a:noFill/>
                <a:tableStyleId>{F5D52ED1-8E53-45AC-8424-DA524E69DB4B}</a:tableStyleId>
              </a:tblPr>
              <a:tblGrid>
                <a:gridCol w="2061050">
                  <a:extLst>
                    <a:ext uri="{9D8B030D-6E8A-4147-A177-3AD203B41FA5}">
                      <a16:colId xmlns:a16="http://schemas.microsoft.com/office/drawing/2014/main" val="20000"/>
                    </a:ext>
                  </a:extLst>
                </a:gridCol>
                <a:gridCol w="2194850">
                  <a:extLst>
                    <a:ext uri="{9D8B030D-6E8A-4147-A177-3AD203B41FA5}">
                      <a16:colId xmlns:a16="http://schemas.microsoft.com/office/drawing/2014/main" val="20001"/>
                    </a:ext>
                  </a:extLst>
                </a:gridCol>
                <a:gridCol w="2194775">
                  <a:extLst>
                    <a:ext uri="{9D8B030D-6E8A-4147-A177-3AD203B41FA5}">
                      <a16:colId xmlns:a16="http://schemas.microsoft.com/office/drawing/2014/main" val="20002"/>
                    </a:ext>
                  </a:extLst>
                </a:gridCol>
              </a:tblGrid>
              <a:tr h="454325">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نوع </a:t>
                      </a:r>
                      <a:r>
                        <a:rPr lang="en-US" sz="2000" b="1" dirty="0">
                          <a:solidFill>
                            <a:schemeClr val="dk1"/>
                          </a:solidFill>
                          <a:latin typeface="Asap"/>
                          <a:ea typeface="Asap"/>
                          <a:cs typeface="B Nazanin" panose="00000400000000000000" pitchFamily="2" charset="-78"/>
                          <a:sym typeface="Asap"/>
                        </a:rPr>
                        <a:t>A</a:t>
                      </a:r>
                      <a:endParaRPr sz="2000" b="1"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نوع </a:t>
                      </a:r>
                      <a:r>
                        <a:rPr lang="en-US" sz="2000" b="1" dirty="0">
                          <a:solidFill>
                            <a:schemeClr val="dk1"/>
                          </a:solidFill>
                          <a:latin typeface="Asap"/>
                          <a:ea typeface="Asap"/>
                          <a:cs typeface="B Nazanin" panose="00000400000000000000" pitchFamily="2" charset="-78"/>
                          <a:sym typeface="Asap"/>
                        </a:rPr>
                        <a:t>B</a:t>
                      </a:r>
                      <a:endParaRPr sz="2000" b="1"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نوع </a:t>
                      </a:r>
                      <a:r>
                        <a:rPr lang="en-US" sz="2000" b="1" dirty="0">
                          <a:solidFill>
                            <a:schemeClr val="dk1"/>
                          </a:solidFill>
                          <a:latin typeface="Asap"/>
                          <a:ea typeface="Asap"/>
                          <a:cs typeface="B Nazanin" panose="00000400000000000000" pitchFamily="2" charset="-78"/>
                          <a:sym typeface="Asap"/>
                        </a:rPr>
                        <a:t>C</a:t>
                      </a:r>
                      <a:endParaRPr sz="2000" b="1" dirty="0">
                        <a:solidFill>
                          <a:schemeClr val="dk1"/>
                        </a:solidFill>
                        <a:latin typeface="Asap"/>
                        <a:ea typeface="Asap"/>
                        <a:cs typeface="B Nazanin" panose="000004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72125">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عطارد کوچک است</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زهره بسیار گرم است</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زمین حیات دارد</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72125">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ما روی زمین زندگی می کنیم</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مریخ خیلی سرد است</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مشتری بزرگ است</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72125">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زحل حلقه هایی دارد</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نپتون یخ دارد</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زحل یک غول گازی است</a:t>
                      </a:r>
                      <a:endParaRPr dirty="0">
                        <a:solidFill>
                          <a:schemeClr val="dk1"/>
                        </a:solidFill>
                        <a:latin typeface="Inter"/>
                        <a:ea typeface="Inter"/>
                        <a:cs typeface="B Nazanin" panose="000004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558" name="Google Shape;3558;p59"/>
          <p:cNvSpPr/>
          <p:nvPr/>
        </p:nvSpPr>
        <p:spPr>
          <a:xfrm>
            <a:off x="2026075" y="1305013"/>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559" name="Google Shape;3559;p59"/>
          <p:cNvSpPr/>
          <p:nvPr/>
        </p:nvSpPr>
        <p:spPr>
          <a:xfrm>
            <a:off x="6396313" y="1305013"/>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560" name="Google Shape;3560;p59"/>
          <p:cNvSpPr/>
          <p:nvPr/>
        </p:nvSpPr>
        <p:spPr>
          <a:xfrm>
            <a:off x="4211188" y="1305013"/>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nvGrpSpPr>
          <p:cNvPr id="3561" name="Google Shape;3561;p59"/>
          <p:cNvGrpSpPr/>
          <p:nvPr/>
        </p:nvGrpSpPr>
        <p:grpSpPr>
          <a:xfrm>
            <a:off x="2150721" y="1429796"/>
            <a:ext cx="427213" cy="426953"/>
            <a:chOff x="5475143" y="2586434"/>
            <a:chExt cx="427213" cy="426953"/>
          </a:xfrm>
        </p:grpSpPr>
        <p:sp>
          <p:nvSpPr>
            <p:cNvPr id="3562" name="Google Shape;3562;p59"/>
            <p:cNvSpPr/>
            <p:nvPr/>
          </p:nvSpPr>
          <p:spPr>
            <a:xfrm>
              <a:off x="5475143" y="2827585"/>
              <a:ext cx="186062" cy="185802"/>
            </a:xfrm>
            <a:custGeom>
              <a:avLst/>
              <a:gdLst/>
              <a:ahLst/>
              <a:cxnLst/>
              <a:rect l="l" t="t" r="r" b="b"/>
              <a:pathLst>
                <a:path w="716" h="715" extrusionOk="0">
                  <a:moveTo>
                    <a:pt x="494" y="15"/>
                  </a:moveTo>
                  <a:lnTo>
                    <a:pt x="494" y="15"/>
                  </a:lnTo>
                  <a:cubicBezTo>
                    <a:pt x="476" y="-5"/>
                    <a:pt x="445" y="-5"/>
                    <a:pt x="427" y="15"/>
                  </a:cubicBezTo>
                  <a:cubicBezTo>
                    <a:pt x="39" y="403"/>
                    <a:pt x="39" y="403"/>
                    <a:pt x="39" y="403"/>
                  </a:cubicBezTo>
                  <a:cubicBezTo>
                    <a:pt x="14" y="428"/>
                    <a:pt x="0" y="461"/>
                    <a:pt x="0" y="496"/>
                  </a:cubicBezTo>
                  <a:lnTo>
                    <a:pt x="0" y="496"/>
                  </a:lnTo>
                  <a:cubicBezTo>
                    <a:pt x="0" y="555"/>
                    <a:pt x="23" y="609"/>
                    <a:pt x="64" y="651"/>
                  </a:cubicBezTo>
                  <a:cubicBezTo>
                    <a:pt x="106" y="693"/>
                    <a:pt x="161" y="715"/>
                    <a:pt x="219" y="715"/>
                  </a:cubicBezTo>
                  <a:cubicBezTo>
                    <a:pt x="255" y="715"/>
                    <a:pt x="288" y="702"/>
                    <a:pt x="313" y="676"/>
                  </a:cubicBezTo>
                  <a:cubicBezTo>
                    <a:pt x="701" y="288"/>
                    <a:pt x="701" y="288"/>
                    <a:pt x="701" y="288"/>
                  </a:cubicBezTo>
                  <a:cubicBezTo>
                    <a:pt x="720" y="270"/>
                    <a:pt x="720" y="240"/>
                    <a:pt x="701" y="221"/>
                  </a:cubicBezTo>
                  <a:lnTo>
                    <a:pt x="494" y="15"/>
                  </a:lnTo>
                  <a:moveTo>
                    <a:pt x="494" y="15"/>
                  </a:moveTo>
                  <a:lnTo>
                    <a:pt x="494" y="1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63" name="Google Shape;3563;p59"/>
            <p:cNvSpPr/>
            <p:nvPr/>
          </p:nvSpPr>
          <p:spPr>
            <a:xfrm>
              <a:off x="5619366" y="2586434"/>
              <a:ext cx="282990" cy="306378"/>
            </a:xfrm>
            <a:custGeom>
              <a:avLst/>
              <a:gdLst/>
              <a:ahLst/>
              <a:cxnLst/>
              <a:rect l="l" t="t" r="r" b="b"/>
              <a:pathLst>
                <a:path w="1089" h="1179" extrusionOk="0">
                  <a:moveTo>
                    <a:pt x="1038" y="462"/>
                  </a:moveTo>
                  <a:lnTo>
                    <a:pt x="1038" y="462"/>
                  </a:lnTo>
                  <a:cubicBezTo>
                    <a:pt x="952" y="256"/>
                    <a:pt x="771" y="123"/>
                    <a:pt x="622" y="61"/>
                  </a:cubicBezTo>
                  <a:cubicBezTo>
                    <a:pt x="525" y="21"/>
                    <a:pt x="422" y="0"/>
                    <a:pt x="317" y="0"/>
                  </a:cubicBezTo>
                  <a:cubicBezTo>
                    <a:pt x="267" y="0"/>
                    <a:pt x="267" y="0"/>
                    <a:pt x="267" y="0"/>
                  </a:cubicBezTo>
                  <a:cubicBezTo>
                    <a:pt x="248" y="0"/>
                    <a:pt x="229" y="12"/>
                    <a:pt x="222" y="30"/>
                  </a:cubicBezTo>
                  <a:cubicBezTo>
                    <a:pt x="215" y="48"/>
                    <a:pt x="219" y="68"/>
                    <a:pt x="233" y="82"/>
                  </a:cubicBezTo>
                  <a:cubicBezTo>
                    <a:pt x="676" y="525"/>
                    <a:pt x="676" y="525"/>
                    <a:pt x="676" y="525"/>
                  </a:cubicBezTo>
                  <a:cubicBezTo>
                    <a:pt x="713" y="562"/>
                    <a:pt x="734" y="614"/>
                    <a:pt x="734" y="667"/>
                  </a:cubicBezTo>
                  <a:cubicBezTo>
                    <a:pt x="734" y="754"/>
                    <a:pt x="663" y="825"/>
                    <a:pt x="576" y="825"/>
                  </a:cubicBezTo>
                  <a:cubicBezTo>
                    <a:pt x="523" y="825"/>
                    <a:pt x="473" y="805"/>
                    <a:pt x="435" y="767"/>
                  </a:cubicBezTo>
                  <a:cubicBezTo>
                    <a:pt x="393" y="725"/>
                    <a:pt x="393" y="725"/>
                    <a:pt x="393" y="725"/>
                  </a:cubicBezTo>
                  <a:cubicBezTo>
                    <a:pt x="323" y="655"/>
                    <a:pt x="211" y="655"/>
                    <a:pt x="141" y="725"/>
                  </a:cubicBezTo>
                  <a:cubicBezTo>
                    <a:pt x="0" y="866"/>
                    <a:pt x="0" y="866"/>
                    <a:pt x="0" y="866"/>
                  </a:cubicBezTo>
                  <a:cubicBezTo>
                    <a:pt x="2" y="868"/>
                    <a:pt x="6" y="872"/>
                    <a:pt x="8" y="874"/>
                  </a:cubicBezTo>
                  <a:cubicBezTo>
                    <a:pt x="215" y="1081"/>
                    <a:pt x="215" y="1081"/>
                    <a:pt x="215" y="1081"/>
                  </a:cubicBezTo>
                  <a:cubicBezTo>
                    <a:pt x="217" y="1083"/>
                    <a:pt x="220" y="1086"/>
                    <a:pt x="222" y="1088"/>
                  </a:cubicBezTo>
                  <a:cubicBezTo>
                    <a:pt x="267" y="1044"/>
                    <a:pt x="267" y="1044"/>
                    <a:pt x="267" y="1044"/>
                  </a:cubicBezTo>
                  <a:cubicBezTo>
                    <a:pt x="362" y="1132"/>
                    <a:pt x="484" y="1179"/>
                    <a:pt x="614" y="1179"/>
                  </a:cubicBezTo>
                  <a:cubicBezTo>
                    <a:pt x="936" y="1179"/>
                    <a:pt x="1089" y="921"/>
                    <a:pt x="1089" y="719"/>
                  </a:cubicBezTo>
                  <a:cubicBezTo>
                    <a:pt x="1089" y="630"/>
                    <a:pt x="1072" y="544"/>
                    <a:pt x="1038" y="462"/>
                  </a:cubicBezTo>
                  <a:moveTo>
                    <a:pt x="1038" y="462"/>
                  </a:moveTo>
                  <a:lnTo>
                    <a:pt x="1038" y="46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564" name="Google Shape;3564;p59"/>
          <p:cNvGrpSpPr/>
          <p:nvPr/>
        </p:nvGrpSpPr>
        <p:grpSpPr>
          <a:xfrm>
            <a:off x="4335841" y="1444091"/>
            <a:ext cx="427214" cy="398369"/>
            <a:chOff x="6256025" y="2600726"/>
            <a:chExt cx="427214" cy="398369"/>
          </a:xfrm>
        </p:grpSpPr>
        <p:sp>
          <p:nvSpPr>
            <p:cNvPr id="3565" name="Google Shape;3565;p59"/>
            <p:cNvSpPr/>
            <p:nvPr/>
          </p:nvSpPr>
          <p:spPr>
            <a:xfrm>
              <a:off x="6256025" y="2600726"/>
              <a:ext cx="427214" cy="212568"/>
            </a:xfrm>
            <a:custGeom>
              <a:avLst/>
              <a:gdLst/>
              <a:ahLst/>
              <a:cxnLst/>
              <a:rect l="l" t="t" r="r" b="b"/>
              <a:pathLst>
                <a:path w="1644" h="818" extrusionOk="0">
                  <a:moveTo>
                    <a:pt x="1634" y="485"/>
                  </a:moveTo>
                  <a:lnTo>
                    <a:pt x="1634" y="485"/>
                  </a:lnTo>
                  <a:cubicBezTo>
                    <a:pt x="1299" y="20"/>
                    <a:pt x="1299" y="20"/>
                    <a:pt x="1299" y="20"/>
                  </a:cubicBezTo>
                  <a:cubicBezTo>
                    <a:pt x="1290" y="8"/>
                    <a:pt x="1276" y="0"/>
                    <a:pt x="1260" y="0"/>
                  </a:cubicBezTo>
                  <a:cubicBezTo>
                    <a:pt x="383" y="0"/>
                    <a:pt x="383" y="0"/>
                    <a:pt x="383" y="0"/>
                  </a:cubicBezTo>
                  <a:cubicBezTo>
                    <a:pt x="367" y="0"/>
                    <a:pt x="354" y="8"/>
                    <a:pt x="344" y="20"/>
                  </a:cubicBezTo>
                  <a:cubicBezTo>
                    <a:pt x="9" y="485"/>
                    <a:pt x="9" y="485"/>
                    <a:pt x="9" y="485"/>
                  </a:cubicBezTo>
                  <a:cubicBezTo>
                    <a:pt x="3" y="493"/>
                    <a:pt x="0" y="502"/>
                    <a:pt x="0" y="512"/>
                  </a:cubicBezTo>
                  <a:cubicBezTo>
                    <a:pt x="0" y="770"/>
                    <a:pt x="0" y="770"/>
                    <a:pt x="0" y="770"/>
                  </a:cubicBezTo>
                  <a:cubicBezTo>
                    <a:pt x="0" y="790"/>
                    <a:pt x="14" y="810"/>
                    <a:pt x="33" y="816"/>
                  </a:cubicBezTo>
                  <a:cubicBezTo>
                    <a:pt x="53" y="822"/>
                    <a:pt x="75" y="816"/>
                    <a:pt x="86" y="798"/>
                  </a:cubicBezTo>
                  <a:cubicBezTo>
                    <a:pt x="485" y="251"/>
                    <a:pt x="485" y="251"/>
                    <a:pt x="485" y="251"/>
                  </a:cubicBezTo>
                  <a:cubicBezTo>
                    <a:pt x="1159" y="251"/>
                    <a:pt x="1159" y="251"/>
                    <a:pt x="1159" y="251"/>
                  </a:cubicBezTo>
                  <a:cubicBezTo>
                    <a:pt x="1557" y="798"/>
                    <a:pt x="1557" y="798"/>
                    <a:pt x="1557" y="798"/>
                  </a:cubicBezTo>
                  <a:cubicBezTo>
                    <a:pt x="1566" y="812"/>
                    <a:pt x="1586" y="823"/>
                    <a:pt x="1610" y="816"/>
                  </a:cubicBezTo>
                  <a:cubicBezTo>
                    <a:pt x="1630" y="810"/>
                    <a:pt x="1644" y="790"/>
                    <a:pt x="1644" y="770"/>
                  </a:cubicBezTo>
                  <a:cubicBezTo>
                    <a:pt x="1644" y="512"/>
                    <a:pt x="1644" y="512"/>
                    <a:pt x="1644" y="512"/>
                  </a:cubicBezTo>
                  <a:cubicBezTo>
                    <a:pt x="1644" y="502"/>
                    <a:pt x="1640" y="493"/>
                    <a:pt x="1634" y="485"/>
                  </a:cubicBezTo>
                  <a:moveTo>
                    <a:pt x="1634" y="485"/>
                  </a:moveTo>
                  <a:lnTo>
                    <a:pt x="1634" y="48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66" name="Google Shape;3566;p59"/>
            <p:cNvSpPr/>
            <p:nvPr/>
          </p:nvSpPr>
          <p:spPr>
            <a:xfrm>
              <a:off x="6388295" y="2851752"/>
              <a:ext cx="68864" cy="147342"/>
            </a:xfrm>
            <a:custGeom>
              <a:avLst/>
              <a:gdLst/>
              <a:ahLst/>
              <a:cxnLst/>
              <a:rect l="l" t="t" r="r" b="b"/>
              <a:pathLst>
                <a:path w="265" h="567" extrusionOk="0">
                  <a:moveTo>
                    <a:pt x="0" y="106"/>
                  </a:moveTo>
                  <a:lnTo>
                    <a:pt x="0" y="106"/>
                  </a:lnTo>
                  <a:cubicBezTo>
                    <a:pt x="0" y="567"/>
                    <a:pt x="0" y="567"/>
                    <a:pt x="0" y="567"/>
                  </a:cubicBezTo>
                  <a:cubicBezTo>
                    <a:pt x="265" y="567"/>
                    <a:pt x="265" y="567"/>
                    <a:pt x="265" y="567"/>
                  </a:cubicBezTo>
                  <a:cubicBezTo>
                    <a:pt x="265" y="0"/>
                    <a:pt x="265" y="0"/>
                    <a:pt x="265" y="0"/>
                  </a:cubicBezTo>
                  <a:cubicBezTo>
                    <a:pt x="106" y="0"/>
                    <a:pt x="106" y="0"/>
                    <a:pt x="106" y="0"/>
                  </a:cubicBezTo>
                  <a:cubicBezTo>
                    <a:pt x="48" y="0"/>
                    <a:pt x="0" y="48"/>
                    <a:pt x="0" y="106"/>
                  </a:cubicBezTo>
                  <a:moveTo>
                    <a:pt x="0" y="106"/>
                  </a:moveTo>
                  <a:lnTo>
                    <a:pt x="0" y="1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67" name="Google Shape;3567;p59"/>
            <p:cNvSpPr/>
            <p:nvPr/>
          </p:nvSpPr>
          <p:spPr>
            <a:xfrm>
              <a:off x="6482104" y="2851752"/>
              <a:ext cx="68864" cy="147342"/>
            </a:xfrm>
            <a:custGeom>
              <a:avLst/>
              <a:gdLst/>
              <a:ahLst/>
              <a:cxnLst/>
              <a:rect l="l" t="t" r="r" b="b"/>
              <a:pathLst>
                <a:path w="265" h="567" extrusionOk="0">
                  <a:moveTo>
                    <a:pt x="158" y="0"/>
                  </a:moveTo>
                  <a:lnTo>
                    <a:pt x="158" y="0"/>
                  </a:lnTo>
                  <a:cubicBezTo>
                    <a:pt x="0" y="0"/>
                    <a:pt x="0" y="0"/>
                    <a:pt x="0" y="0"/>
                  </a:cubicBezTo>
                  <a:cubicBezTo>
                    <a:pt x="0" y="567"/>
                    <a:pt x="0" y="567"/>
                    <a:pt x="0" y="567"/>
                  </a:cubicBezTo>
                  <a:cubicBezTo>
                    <a:pt x="265" y="567"/>
                    <a:pt x="265" y="567"/>
                    <a:pt x="265" y="567"/>
                  </a:cubicBezTo>
                  <a:cubicBezTo>
                    <a:pt x="265" y="106"/>
                    <a:pt x="265" y="106"/>
                    <a:pt x="265" y="106"/>
                  </a:cubicBezTo>
                  <a:cubicBezTo>
                    <a:pt x="265" y="48"/>
                    <a:pt x="217" y="0"/>
                    <a:pt x="158" y="0"/>
                  </a:cubicBezTo>
                  <a:moveTo>
                    <a:pt x="158" y="0"/>
                  </a:moveTo>
                  <a:lnTo>
                    <a:pt x="15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68" name="Google Shape;3568;p59"/>
            <p:cNvSpPr/>
            <p:nvPr/>
          </p:nvSpPr>
          <p:spPr>
            <a:xfrm>
              <a:off x="6296304" y="2691158"/>
              <a:ext cx="346657" cy="307937"/>
            </a:xfrm>
            <a:custGeom>
              <a:avLst/>
              <a:gdLst/>
              <a:ahLst/>
              <a:cxnLst/>
              <a:rect l="l" t="t" r="r" b="b"/>
              <a:pathLst>
                <a:path w="1334" h="1185" extrusionOk="0">
                  <a:moveTo>
                    <a:pt x="1323" y="508"/>
                  </a:moveTo>
                  <a:lnTo>
                    <a:pt x="1323" y="508"/>
                  </a:lnTo>
                  <a:cubicBezTo>
                    <a:pt x="954" y="0"/>
                    <a:pt x="954" y="0"/>
                    <a:pt x="954" y="0"/>
                  </a:cubicBezTo>
                  <a:cubicBezTo>
                    <a:pt x="379" y="0"/>
                    <a:pt x="379" y="0"/>
                    <a:pt x="379" y="0"/>
                  </a:cubicBezTo>
                  <a:cubicBezTo>
                    <a:pt x="10" y="508"/>
                    <a:pt x="10" y="508"/>
                    <a:pt x="10" y="508"/>
                  </a:cubicBezTo>
                  <a:cubicBezTo>
                    <a:pt x="7" y="511"/>
                    <a:pt x="3" y="516"/>
                    <a:pt x="0" y="520"/>
                  </a:cubicBezTo>
                  <a:cubicBezTo>
                    <a:pt x="0" y="1138"/>
                    <a:pt x="0" y="1138"/>
                    <a:pt x="0" y="1138"/>
                  </a:cubicBezTo>
                  <a:cubicBezTo>
                    <a:pt x="0" y="1164"/>
                    <a:pt x="21" y="1185"/>
                    <a:pt x="48" y="1185"/>
                  </a:cubicBezTo>
                  <a:cubicBezTo>
                    <a:pt x="258" y="1185"/>
                    <a:pt x="258" y="1185"/>
                    <a:pt x="258" y="1185"/>
                  </a:cubicBezTo>
                  <a:cubicBezTo>
                    <a:pt x="258" y="724"/>
                    <a:pt x="258" y="724"/>
                    <a:pt x="258" y="724"/>
                  </a:cubicBezTo>
                  <a:cubicBezTo>
                    <a:pt x="258" y="613"/>
                    <a:pt x="348" y="522"/>
                    <a:pt x="460" y="522"/>
                  </a:cubicBezTo>
                  <a:cubicBezTo>
                    <a:pt x="873" y="522"/>
                    <a:pt x="873" y="522"/>
                    <a:pt x="873" y="522"/>
                  </a:cubicBezTo>
                  <a:cubicBezTo>
                    <a:pt x="985" y="522"/>
                    <a:pt x="1076" y="613"/>
                    <a:pt x="1076" y="724"/>
                  </a:cubicBezTo>
                  <a:cubicBezTo>
                    <a:pt x="1076" y="1185"/>
                    <a:pt x="1076" y="1185"/>
                    <a:pt x="1076" y="1185"/>
                  </a:cubicBezTo>
                  <a:cubicBezTo>
                    <a:pt x="1286" y="1185"/>
                    <a:pt x="1286" y="1185"/>
                    <a:pt x="1286" y="1185"/>
                  </a:cubicBezTo>
                  <a:cubicBezTo>
                    <a:pt x="1312" y="1185"/>
                    <a:pt x="1334" y="1164"/>
                    <a:pt x="1334" y="1138"/>
                  </a:cubicBezTo>
                  <a:cubicBezTo>
                    <a:pt x="1334" y="520"/>
                    <a:pt x="1334" y="520"/>
                    <a:pt x="1334" y="520"/>
                  </a:cubicBezTo>
                  <a:cubicBezTo>
                    <a:pt x="1330" y="516"/>
                    <a:pt x="1326" y="511"/>
                    <a:pt x="1323" y="508"/>
                  </a:cubicBezTo>
                  <a:moveTo>
                    <a:pt x="667" y="412"/>
                  </a:moveTo>
                  <a:lnTo>
                    <a:pt x="667" y="412"/>
                  </a:lnTo>
                  <a:cubicBezTo>
                    <a:pt x="584" y="412"/>
                    <a:pt x="515" y="344"/>
                    <a:pt x="515" y="261"/>
                  </a:cubicBezTo>
                  <a:cubicBezTo>
                    <a:pt x="515" y="178"/>
                    <a:pt x="584" y="109"/>
                    <a:pt x="667" y="109"/>
                  </a:cubicBezTo>
                  <a:cubicBezTo>
                    <a:pt x="750" y="109"/>
                    <a:pt x="818" y="178"/>
                    <a:pt x="818" y="261"/>
                  </a:cubicBezTo>
                  <a:cubicBezTo>
                    <a:pt x="818" y="344"/>
                    <a:pt x="750" y="412"/>
                    <a:pt x="667" y="412"/>
                  </a:cubicBezTo>
                  <a:moveTo>
                    <a:pt x="667" y="412"/>
                  </a:moveTo>
                  <a:lnTo>
                    <a:pt x="667" y="41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69" name="Google Shape;3569;p59"/>
            <p:cNvSpPr/>
            <p:nvPr/>
          </p:nvSpPr>
          <p:spPr>
            <a:xfrm>
              <a:off x="6455339" y="2744429"/>
              <a:ext cx="28585" cy="28845"/>
            </a:xfrm>
            <a:custGeom>
              <a:avLst/>
              <a:gdLst/>
              <a:ahLst/>
              <a:cxnLst/>
              <a:rect l="l" t="t" r="r" b="b"/>
              <a:pathLst>
                <a:path w="110" h="111" extrusionOk="0">
                  <a:moveTo>
                    <a:pt x="55" y="0"/>
                  </a:moveTo>
                  <a:lnTo>
                    <a:pt x="55" y="0"/>
                  </a:lnTo>
                  <a:cubicBezTo>
                    <a:pt x="24" y="0"/>
                    <a:pt x="0" y="25"/>
                    <a:pt x="0" y="56"/>
                  </a:cubicBezTo>
                  <a:cubicBezTo>
                    <a:pt x="0" y="86"/>
                    <a:pt x="24" y="111"/>
                    <a:pt x="55" y="111"/>
                  </a:cubicBezTo>
                  <a:cubicBezTo>
                    <a:pt x="86" y="111"/>
                    <a:pt x="110" y="86"/>
                    <a:pt x="110" y="56"/>
                  </a:cubicBezTo>
                  <a:cubicBezTo>
                    <a:pt x="110" y="25"/>
                    <a:pt x="86" y="0"/>
                    <a:pt x="55" y="0"/>
                  </a:cubicBezTo>
                  <a:moveTo>
                    <a:pt x="55" y="0"/>
                  </a:moveTo>
                  <a:lnTo>
                    <a:pt x="55"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570" name="Google Shape;3570;p59"/>
          <p:cNvGrpSpPr/>
          <p:nvPr/>
        </p:nvGrpSpPr>
        <p:grpSpPr>
          <a:xfrm>
            <a:off x="6561255" y="1429798"/>
            <a:ext cx="346657" cy="426953"/>
            <a:chOff x="7857808" y="2586434"/>
            <a:chExt cx="346657" cy="426953"/>
          </a:xfrm>
        </p:grpSpPr>
        <p:sp>
          <p:nvSpPr>
            <p:cNvPr id="3571" name="Google Shape;3571;p59"/>
            <p:cNvSpPr/>
            <p:nvPr/>
          </p:nvSpPr>
          <p:spPr>
            <a:xfrm>
              <a:off x="8043609" y="2586434"/>
              <a:ext cx="68344" cy="94070"/>
            </a:xfrm>
            <a:custGeom>
              <a:avLst/>
              <a:gdLst/>
              <a:ahLst/>
              <a:cxnLst/>
              <a:rect l="l" t="t" r="r" b="b"/>
              <a:pathLst>
                <a:path w="263" h="362" extrusionOk="0">
                  <a:moveTo>
                    <a:pt x="134" y="91"/>
                  </a:moveTo>
                  <a:lnTo>
                    <a:pt x="134" y="91"/>
                  </a:lnTo>
                  <a:cubicBezTo>
                    <a:pt x="42" y="0"/>
                    <a:pt x="42" y="0"/>
                    <a:pt x="42" y="0"/>
                  </a:cubicBezTo>
                  <a:cubicBezTo>
                    <a:pt x="0" y="0"/>
                    <a:pt x="0" y="0"/>
                    <a:pt x="0" y="0"/>
                  </a:cubicBezTo>
                  <a:cubicBezTo>
                    <a:pt x="0" y="362"/>
                    <a:pt x="0" y="362"/>
                    <a:pt x="0" y="362"/>
                  </a:cubicBezTo>
                  <a:cubicBezTo>
                    <a:pt x="263" y="362"/>
                    <a:pt x="263" y="362"/>
                    <a:pt x="263" y="362"/>
                  </a:cubicBezTo>
                  <a:cubicBezTo>
                    <a:pt x="252" y="259"/>
                    <a:pt x="207" y="164"/>
                    <a:pt x="134" y="91"/>
                  </a:cubicBezTo>
                  <a:moveTo>
                    <a:pt x="134" y="91"/>
                  </a:moveTo>
                  <a:lnTo>
                    <a:pt x="134" y="9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2" name="Google Shape;3572;p59"/>
            <p:cNvSpPr/>
            <p:nvPr/>
          </p:nvSpPr>
          <p:spPr>
            <a:xfrm>
              <a:off x="8043609" y="2756903"/>
              <a:ext cx="68864" cy="86014"/>
            </a:xfrm>
            <a:custGeom>
              <a:avLst/>
              <a:gdLst/>
              <a:ahLst/>
              <a:cxnLst/>
              <a:rect l="l" t="t" r="r" b="b"/>
              <a:pathLst>
                <a:path w="265" h="331" extrusionOk="0">
                  <a:moveTo>
                    <a:pt x="0" y="0"/>
                  </a:moveTo>
                  <a:lnTo>
                    <a:pt x="265" y="0"/>
                  </a:lnTo>
                  <a:lnTo>
                    <a:pt x="265" y="331"/>
                  </a:lnTo>
                  <a:lnTo>
                    <a:pt x="0" y="331"/>
                  </a:ln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3" name="Google Shape;3573;p59"/>
            <p:cNvSpPr/>
            <p:nvPr/>
          </p:nvSpPr>
          <p:spPr>
            <a:xfrm>
              <a:off x="7857808" y="2707529"/>
              <a:ext cx="346657" cy="24687"/>
            </a:xfrm>
            <a:custGeom>
              <a:avLst/>
              <a:gdLst/>
              <a:ahLst/>
              <a:cxnLst/>
              <a:rect l="l" t="t" r="r" b="b"/>
              <a:pathLst>
                <a:path w="1334" h="95" extrusionOk="0">
                  <a:moveTo>
                    <a:pt x="0" y="0"/>
                  </a:moveTo>
                  <a:lnTo>
                    <a:pt x="1334" y="0"/>
                  </a:lnTo>
                  <a:lnTo>
                    <a:pt x="1334" y="95"/>
                  </a:lnTo>
                  <a:lnTo>
                    <a:pt x="0" y="95"/>
                  </a:lnTo>
                  <a:lnTo>
                    <a:pt x="0"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4" name="Google Shape;3574;p59"/>
            <p:cNvSpPr/>
            <p:nvPr/>
          </p:nvSpPr>
          <p:spPr>
            <a:xfrm>
              <a:off x="8043609" y="2919836"/>
              <a:ext cx="68344" cy="93551"/>
            </a:xfrm>
            <a:custGeom>
              <a:avLst/>
              <a:gdLst/>
              <a:ahLst/>
              <a:cxnLst/>
              <a:rect l="l" t="t" r="r" b="b"/>
              <a:pathLst>
                <a:path w="263" h="360" extrusionOk="0">
                  <a:moveTo>
                    <a:pt x="0" y="0"/>
                  </a:moveTo>
                  <a:lnTo>
                    <a:pt x="0" y="0"/>
                  </a:lnTo>
                  <a:cubicBezTo>
                    <a:pt x="0" y="360"/>
                    <a:pt x="0" y="360"/>
                    <a:pt x="0" y="360"/>
                  </a:cubicBezTo>
                  <a:cubicBezTo>
                    <a:pt x="42" y="360"/>
                    <a:pt x="42" y="360"/>
                    <a:pt x="42" y="360"/>
                  </a:cubicBezTo>
                  <a:cubicBezTo>
                    <a:pt x="80" y="323"/>
                    <a:pt x="130" y="272"/>
                    <a:pt x="134" y="269"/>
                  </a:cubicBezTo>
                  <a:cubicBezTo>
                    <a:pt x="207" y="196"/>
                    <a:pt x="252" y="101"/>
                    <a:pt x="263" y="0"/>
                  </a:cubicBezTo>
                  <a:lnTo>
                    <a:pt x="0" y="0"/>
                  </a:lnTo>
                  <a:moveTo>
                    <a:pt x="0" y="0"/>
                  </a:move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5" name="Google Shape;3575;p59"/>
            <p:cNvSpPr/>
            <p:nvPr/>
          </p:nvSpPr>
          <p:spPr>
            <a:xfrm>
              <a:off x="8137679" y="2756903"/>
              <a:ext cx="66785" cy="86014"/>
            </a:xfrm>
            <a:custGeom>
              <a:avLst/>
              <a:gdLst/>
              <a:ahLst/>
              <a:cxnLst/>
              <a:rect l="l" t="t" r="r" b="b"/>
              <a:pathLst>
                <a:path w="257" h="331" extrusionOk="0">
                  <a:moveTo>
                    <a:pt x="0" y="0"/>
                  </a:moveTo>
                  <a:lnTo>
                    <a:pt x="257" y="0"/>
                  </a:lnTo>
                  <a:lnTo>
                    <a:pt x="257" y="331"/>
                  </a:lnTo>
                  <a:lnTo>
                    <a:pt x="0" y="331"/>
                  </a:ln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6" name="Google Shape;3576;p59"/>
            <p:cNvSpPr/>
            <p:nvPr/>
          </p:nvSpPr>
          <p:spPr>
            <a:xfrm>
              <a:off x="8089864" y="2919836"/>
              <a:ext cx="113820" cy="93551"/>
            </a:xfrm>
            <a:custGeom>
              <a:avLst/>
              <a:gdLst/>
              <a:ahLst/>
              <a:cxnLst/>
              <a:rect l="l" t="t" r="r" b="b"/>
              <a:pathLst>
                <a:path w="438" h="360" extrusionOk="0">
                  <a:moveTo>
                    <a:pt x="23" y="338"/>
                  </a:moveTo>
                  <a:lnTo>
                    <a:pt x="23" y="338"/>
                  </a:lnTo>
                  <a:cubicBezTo>
                    <a:pt x="0" y="360"/>
                    <a:pt x="0" y="360"/>
                    <a:pt x="0" y="360"/>
                  </a:cubicBezTo>
                  <a:cubicBezTo>
                    <a:pt x="187" y="360"/>
                    <a:pt x="187" y="360"/>
                    <a:pt x="187" y="360"/>
                  </a:cubicBezTo>
                  <a:cubicBezTo>
                    <a:pt x="196" y="360"/>
                    <a:pt x="207" y="357"/>
                    <a:pt x="216" y="351"/>
                  </a:cubicBezTo>
                  <a:cubicBezTo>
                    <a:pt x="257" y="319"/>
                    <a:pt x="257" y="319"/>
                    <a:pt x="257" y="319"/>
                  </a:cubicBezTo>
                  <a:cubicBezTo>
                    <a:pt x="360" y="243"/>
                    <a:pt x="425" y="125"/>
                    <a:pt x="438" y="0"/>
                  </a:cubicBezTo>
                  <a:cubicBezTo>
                    <a:pt x="182" y="0"/>
                    <a:pt x="182" y="0"/>
                    <a:pt x="182" y="0"/>
                  </a:cubicBezTo>
                  <a:cubicBezTo>
                    <a:pt x="170" y="128"/>
                    <a:pt x="115" y="246"/>
                    <a:pt x="23" y="338"/>
                  </a:cubicBezTo>
                  <a:moveTo>
                    <a:pt x="23" y="338"/>
                  </a:moveTo>
                  <a:lnTo>
                    <a:pt x="23" y="338"/>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7" name="Google Shape;3577;p59"/>
            <p:cNvSpPr/>
            <p:nvPr/>
          </p:nvSpPr>
          <p:spPr>
            <a:xfrm>
              <a:off x="8089864" y="2586434"/>
              <a:ext cx="113820" cy="94070"/>
            </a:xfrm>
            <a:custGeom>
              <a:avLst/>
              <a:gdLst/>
              <a:ahLst/>
              <a:cxnLst/>
              <a:rect l="l" t="t" r="r" b="b"/>
              <a:pathLst>
                <a:path w="438" h="362" extrusionOk="0">
                  <a:moveTo>
                    <a:pt x="182" y="362"/>
                  </a:moveTo>
                  <a:lnTo>
                    <a:pt x="182" y="362"/>
                  </a:lnTo>
                  <a:cubicBezTo>
                    <a:pt x="438" y="362"/>
                    <a:pt x="438" y="362"/>
                    <a:pt x="438" y="362"/>
                  </a:cubicBezTo>
                  <a:cubicBezTo>
                    <a:pt x="425" y="235"/>
                    <a:pt x="360" y="117"/>
                    <a:pt x="257" y="41"/>
                  </a:cubicBezTo>
                  <a:cubicBezTo>
                    <a:pt x="216" y="10"/>
                    <a:pt x="216" y="10"/>
                    <a:pt x="216" y="10"/>
                  </a:cubicBezTo>
                  <a:cubicBezTo>
                    <a:pt x="207" y="3"/>
                    <a:pt x="198" y="0"/>
                    <a:pt x="187" y="0"/>
                  </a:cubicBezTo>
                  <a:lnTo>
                    <a:pt x="187" y="0"/>
                  </a:lnTo>
                  <a:cubicBezTo>
                    <a:pt x="0" y="0"/>
                    <a:pt x="0" y="0"/>
                    <a:pt x="0" y="0"/>
                  </a:cubicBezTo>
                  <a:cubicBezTo>
                    <a:pt x="23" y="23"/>
                    <a:pt x="23" y="23"/>
                    <a:pt x="23" y="23"/>
                  </a:cubicBezTo>
                  <a:cubicBezTo>
                    <a:pt x="115" y="115"/>
                    <a:pt x="170" y="234"/>
                    <a:pt x="182" y="362"/>
                  </a:cubicBezTo>
                  <a:moveTo>
                    <a:pt x="182" y="362"/>
                  </a:moveTo>
                  <a:lnTo>
                    <a:pt x="182" y="36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8" name="Google Shape;3578;p59"/>
            <p:cNvSpPr/>
            <p:nvPr/>
          </p:nvSpPr>
          <p:spPr>
            <a:xfrm>
              <a:off x="7950579" y="2586434"/>
              <a:ext cx="68084" cy="94070"/>
            </a:xfrm>
            <a:custGeom>
              <a:avLst/>
              <a:gdLst/>
              <a:ahLst/>
              <a:cxnLst/>
              <a:rect l="l" t="t" r="r" b="b"/>
              <a:pathLst>
                <a:path w="262" h="362" extrusionOk="0">
                  <a:moveTo>
                    <a:pt x="262" y="362"/>
                  </a:moveTo>
                  <a:lnTo>
                    <a:pt x="262" y="362"/>
                  </a:lnTo>
                  <a:cubicBezTo>
                    <a:pt x="262" y="0"/>
                    <a:pt x="262" y="0"/>
                    <a:pt x="262" y="0"/>
                  </a:cubicBezTo>
                  <a:cubicBezTo>
                    <a:pt x="220" y="0"/>
                    <a:pt x="220" y="0"/>
                    <a:pt x="220" y="0"/>
                  </a:cubicBezTo>
                  <a:cubicBezTo>
                    <a:pt x="129" y="91"/>
                    <a:pt x="129" y="91"/>
                    <a:pt x="129" y="91"/>
                  </a:cubicBezTo>
                  <a:cubicBezTo>
                    <a:pt x="56" y="164"/>
                    <a:pt x="11" y="259"/>
                    <a:pt x="0" y="362"/>
                  </a:cubicBezTo>
                  <a:lnTo>
                    <a:pt x="262" y="362"/>
                  </a:lnTo>
                  <a:moveTo>
                    <a:pt x="262" y="362"/>
                  </a:moveTo>
                  <a:lnTo>
                    <a:pt x="262" y="36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79" name="Google Shape;3579;p59"/>
            <p:cNvSpPr/>
            <p:nvPr/>
          </p:nvSpPr>
          <p:spPr>
            <a:xfrm>
              <a:off x="7949799" y="2756903"/>
              <a:ext cx="68864" cy="86014"/>
            </a:xfrm>
            <a:custGeom>
              <a:avLst/>
              <a:gdLst/>
              <a:ahLst/>
              <a:cxnLst/>
              <a:rect l="l" t="t" r="r" b="b"/>
              <a:pathLst>
                <a:path w="265" h="331" extrusionOk="0">
                  <a:moveTo>
                    <a:pt x="0" y="0"/>
                  </a:moveTo>
                  <a:lnTo>
                    <a:pt x="265" y="0"/>
                  </a:lnTo>
                  <a:lnTo>
                    <a:pt x="265" y="331"/>
                  </a:lnTo>
                  <a:lnTo>
                    <a:pt x="0" y="331"/>
                  </a:ln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80" name="Google Shape;3580;p59"/>
            <p:cNvSpPr/>
            <p:nvPr/>
          </p:nvSpPr>
          <p:spPr>
            <a:xfrm>
              <a:off x="7950579" y="2919836"/>
              <a:ext cx="68084" cy="93551"/>
            </a:xfrm>
            <a:custGeom>
              <a:avLst/>
              <a:gdLst/>
              <a:ahLst/>
              <a:cxnLst/>
              <a:rect l="l" t="t" r="r" b="b"/>
              <a:pathLst>
                <a:path w="262" h="360" extrusionOk="0">
                  <a:moveTo>
                    <a:pt x="129" y="269"/>
                  </a:moveTo>
                  <a:lnTo>
                    <a:pt x="129" y="269"/>
                  </a:lnTo>
                  <a:cubicBezTo>
                    <a:pt x="132" y="272"/>
                    <a:pt x="182" y="323"/>
                    <a:pt x="220" y="360"/>
                  </a:cubicBezTo>
                  <a:cubicBezTo>
                    <a:pt x="262" y="360"/>
                    <a:pt x="262" y="360"/>
                    <a:pt x="262" y="360"/>
                  </a:cubicBezTo>
                  <a:cubicBezTo>
                    <a:pt x="262" y="0"/>
                    <a:pt x="262" y="0"/>
                    <a:pt x="262" y="0"/>
                  </a:cubicBezTo>
                  <a:cubicBezTo>
                    <a:pt x="0" y="0"/>
                    <a:pt x="0" y="0"/>
                    <a:pt x="0" y="0"/>
                  </a:cubicBezTo>
                  <a:cubicBezTo>
                    <a:pt x="11" y="101"/>
                    <a:pt x="56" y="196"/>
                    <a:pt x="129" y="269"/>
                  </a:cubicBezTo>
                  <a:moveTo>
                    <a:pt x="129" y="269"/>
                  </a:moveTo>
                  <a:lnTo>
                    <a:pt x="129" y="26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81" name="Google Shape;3581;p59"/>
            <p:cNvSpPr/>
            <p:nvPr/>
          </p:nvSpPr>
          <p:spPr>
            <a:xfrm>
              <a:off x="7857808" y="2756903"/>
              <a:ext cx="67045" cy="86014"/>
            </a:xfrm>
            <a:custGeom>
              <a:avLst/>
              <a:gdLst/>
              <a:ahLst/>
              <a:cxnLst/>
              <a:rect l="l" t="t" r="r" b="b"/>
              <a:pathLst>
                <a:path w="258" h="331" extrusionOk="0">
                  <a:moveTo>
                    <a:pt x="0" y="0"/>
                  </a:moveTo>
                  <a:lnTo>
                    <a:pt x="258" y="0"/>
                  </a:lnTo>
                  <a:lnTo>
                    <a:pt x="258" y="331"/>
                  </a:lnTo>
                  <a:lnTo>
                    <a:pt x="0" y="331"/>
                  </a:lnTo>
                  <a:lnTo>
                    <a:pt x="0"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82" name="Google Shape;3582;p59"/>
            <p:cNvSpPr/>
            <p:nvPr/>
          </p:nvSpPr>
          <p:spPr>
            <a:xfrm>
              <a:off x="7858588" y="2919836"/>
              <a:ext cx="113820" cy="93551"/>
            </a:xfrm>
            <a:custGeom>
              <a:avLst/>
              <a:gdLst/>
              <a:ahLst/>
              <a:cxnLst/>
              <a:rect l="l" t="t" r="r" b="b"/>
              <a:pathLst>
                <a:path w="438" h="360" extrusionOk="0">
                  <a:moveTo>
                    <a:pt x="258" y="0"/>
                  </a:moveTo>
                  <a:lnTo>
                    <a:pt x="258" y="0"/>
                  </a:lnTo>
                  <a:cubicBezTo>
                    <a:pt x="0" y="0"/>
                    <a:pt x="0" y="0"/>
                    <a:pt x="0" y="0"/>
                  </a:cubicBezTo>
                  <a:cubicBezTo>
                    <a:pt x="14" y="125"/>
                    <a:pt x="78" y="243"/>
                    <a:pt x="181" y="319"/>
                  </a:cubicBezTo>
                  <a:cubicBezTo>
                    <a:pt x="222" y="351"/>
                    <a:pt x="222" y="351"/>
                    <a:pt x="222" y="351"/>
                  </a:cubicBezTo>
                  <a:cubicBezTo>
                    <a:pt x="231" y="357"/>
                    <a:pt x="242" y="360"/>
                    <a:pt x="252" y="360"/>
                  </a:cubicBezTo>
                  <a:cubicBezTo>
                    <a:pt x="438" y="360"/>
                    <a:pt x="438" y="360"/>
                    <a:pt x="438" y="360"/>
                  </a:cubicBezTo>
                  <a:cubicBezTo>
                    <a:pt x="426" y="348"/>
                    <a:pt x="416" y="339"/>
                    <a:pt x="415" y="338"/>
                  </a:cubicBezTo>
                  <a:cubicBezTo>
                    <a:pt x="323" y="246"/>
                    <a:pt x="268" y="128"/>
                    <a:pt x="258" y="0"/>
                  </a:cubicBezTo>
                  <a:moveTo>
                    <a:pt x="258" y="0"/>
                  </a:moveTo>
                  <a:lnTo>
                    <a:pt x="25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83" name="Google Shape;3583;p59"/>
            <p:cNvSpPr/>
            <p:nvPr/>
          </p:nvSpPr>
          <p:spPr>
            <a:xfrm>
              <a:off x="7858588" y="2586434"/>
              <a:ext cx="113820" cy="94070"/>
            </a:xfrm>
            <a:custGeom>
              <a:avLst/>
              <a:gdLst/>
              <a:ahLst/>
              <a:cxnLst/>
              <a:rect l="l" t="t" r="r" b="b"/>
              <a:pathLst>
                <a:path w="438" h="362" extrusionOk="0">
                  <a:moveTo>
                    <a:pt x="415" y="23"/>
                  </a:moveTo>
                  <a:lnTo>
                    <a:pt x="415" y="23"/>
                  </a:lnTo>
                  <a:cubicBezTo>
                    <a:pt x="438" y="0"/>
                    <a:pt x="438" y="0"/>
                    <a:pt x="438" y="0"/>
                  </a:cubicBezTo>
                  <a:cubicBezTo>
                    <a:pt x="252" y="0"/>
                    <a:pt x="252" y="0"/>
                    <a:pt x="252" y="0"/>
                  </a:cubicBezTo>
                  <a:lnTo>
                    <a:pt x="251" y="0"/>
                  </a:lnTo>
                  <a:cubicBezTo>
                    <a:pt x="240" y="0"/>
                    <a:pt x="231" y="3"/>
                    <a:pt x="222" y="10"/>
                  </a:cubicBezTo>
                  <a:cubicBezTo>
                    <a:pt x="181" y="41"/>
                    <a:pt x="181" y="41"/>
                    <a:pt x="181" y="41"/>
                  </a:cubicBezTo>
                  <a:cubicBezTo>
                    <a:pt x="78" y="117"/>
                    <a:pt x="14" y="235"/>
                    <a:pt x="0" y="362"/>
                  </a:cubicBezTo>
                  <a:cubicBezTo>
                    <a:pt x="258" y="362"/>
                    <a:pt x="258" y="362"/>
                    <a:pt x="258" y="362"/>
                  </a:cubicBezTo>
                  <a:cubicBezTo>
                    <a:pt x="268" y="234"/>
                    <a:pt x="323" y="115"/>
                    <a:pt x="415" y="23"/>
                  </a:cubicBezTo>
                  <a:moveTo>
                    <a:pt x="415" y="23"/>
                  </a:moveTo>
                  <a:lnTo>
                    <a:pt x="415" y="23"/>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584" name="Google Shape;3584;p59"/>
            <p:cNvSpPr/>
            <p:nvPr/>
          </p:nvSpPr>
          <p:spPr>
            <a:xfrm>
              <a:off x="7857808" y="2867344"/>
              <a:ext cx="346657" cy="24947"/>
            </a:xfrm>
            <a:custGeom>
              <a:avLst/>
              <a:gdLst/>
              <a:ahLst/>
              <a:cxnLst/>
              <a:rect l="l" t="t" r="r" b="b"/>
              <a:pathLst>
                <a:path w="1334" h="96" extrusionOk="0">
                  <a:moveTo>
                    <a:pt x="0" y="0"/>
                  </a:moveTo>
                  <a:lnTo>
                    <a:pt x="1334" y="0"/>
                  </a:lnTo>
                  <a:lnTo>
                    <a:pt x="1334" y="96"/>
                  </a:lnTo>
                  <a:lnTo>
                    <a:pt x="0" y="96"/>
                  </a:lnTo>
                  <a:lnTo>
                    <a:pt x="0"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88"/>
        <p:cNvGrpSpPr/>
        <p:nvPr/>
      </p:nvGrpSpPr>
      <p:grpSpPr>
        <a:xfrm>
          <a:off x="0" y="0"/>
          <a:ext cx="0" cy="0"/>
          <a:chOff x="0" y="0"/>
          <a:chExt cx="0" cy="0"/>
        </a:xfrm>
      </p:grpSpPr>
      <p:sp>
        <p:nvSpPr>
          <p:cNvPr id="3589" name="Google Shape;3589;p60"/>
          <p:cNvSpPr txBox="1">
            <a:spLocks noGrp="1"/>
          </p:cNvSpPr>
          <p:nvPr>
            <p:ph type="title"/>
          </p:nvPr>
        </p:nvSpPr>
        <p:spPr>
          <a:xfrm>
            <a:off x="430440" y="546713"/>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از این گرافیک استفاده کنید</a:t>
            </a:r>
            <a:endParaRPr dirty="0">
              <a:cs typeface="B Nazanin" panose="00000400000000000000" pitchFamily="2" charset="-78"/>
            </a:endParaRPr>
          </a:p>
        </p:txBody>
      </p:sp>
      <p:sp>
        <p:nvSpPr>
          <p:cNvPr id="3590" name="Google Shape;3590;p60"/>
          <p:cNvSpPr txBox="1"/>
          <p:nvPr/>
        </p:nvSpPr>
        <p:spPr>
          <a:xfrm>
            <a:off x="948600" y="3203225"/>
            <a:ext cx="2553000" cy="8097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sz="1200" dirty="0">
                <a:solidFill>
                  <a:schemeClr val="dk1"/>
                </a:solidFill>
                <a:latin typeface="Inter"/>
                <a:ea typeface="Inter"/>
                <a:cs typeface="B Nazanin" panose="00000400000000000000" pitchFamily="2" charset="-78"/>
                <a:sym typeface="Inter"/>
              </a:rPr>
              <a:t>برای تغییر داده ها، پیوند موجود در نمودار را دنبال کنید و سپس داده جدید را در اینجا قرار دهید. برای اطلاعات بیشتر اینجا را کلیک کنید</a:t>
            </a:r>
            <a:endParaRPr sz="1200" dirty="0">
              <a:solidFill>
                <a:schemeClr val="dk1"/>
              </a:solidFill>
              <a:latin typeface="Inter"/>
              <a:ea typeface="Inter"/>
              <a:cs typeface="B Nazanin" panose="00000400000000000000" pitchFamily="2" charset="-78"/>
              <a:sym typeface="Inter"/>
            </a:endParaRPr>
          </a:p>
        </p:txBody>
      </p:sp>
      <p:sp>
        <p:nvSpPr>
          <p:cNvPr id="3591" name="Google Shape;3591;p60"/>
          <p:cNvSpPr txBox="1">
            <a:spLocks noGrp="1"/>
          </p:cNvSpPr>
          <p:nvPr>
            <p:ph type="title" idx="4294967295"/>
          </p:nvPr>
        </p:nvSpPr>
        <p:spPr>
          <a:xfrm>
            <a:off x="948600" y="1364125"/>
            <a:ext cx="2553000" cy="5064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400000000000000" pitchFamily="2" charset="-78"/>
              </a:rPr>
              <a:t>عنوان در اینجا</a:t>
            </a:r>
            <a:endParaRPr sz="2000" dirty="0">
              <a:cs typeface="B Nazanin" panose="00000400000000000000" pitchFamily="2" charset="-78"/>
            </a:endParaRPr>
          </a:p>
        </p:txBody>
      </p:sp>
      <p:sp>
        <p:nvSpPr>
          <p:cNvPr id="3592" name="Google Shape;3592;p60"/>
          <p:cNvSpPr txBox="1">
            <a:spLocks noGrp="1"/>
          </p:cNvSpPr>
          <p:nvPr>
            <p:ph type="subTitle" idx="4294967295"/>
          </p:nvPr>
        </p:nvSpPr>
        <p:spPr>
          <a:xfrm>
            <a:off x="948600" y="1853550"/>
            <a:ext cx="2553000" cy="1265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p>
        </p:txBody>
      </p:sp>
      <p:pic>
        <p:nvPicPr>
          <p:cNvPr id="3593" name="Google Shape;3593;p60" title="Gráfico">
            <a:hlinkClick r:id="rId3"/>
          </p:cNvPr>
          <p:cNvPicPr preferRelativeResize="0"/>
          <p:nvPr/>
        </p:nvPicPr>
        <p:blipFill>
          <a:blip r:embed="rId4">
            <a:alphaModFix/>
          </a:blip>
          <a:stretch>
            <a:fillRect/>
          </a:stretch>
        </p:blipFill>
        <p:spPr>
          <a:xfrm>
            <a:off x="3654000" y="1170125"/>
            <a:ext cx="5092548" cy="35777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97"/>
        <p:cNvGrpSpPr/>
        <p:nvPr/>
      </p:nvGrpSpPr>
      <p:grpSpPr>
        <a:xfrm>
          <a:off x="0" y="0"/>
          <a:ext cx="0" cy="0"/>
          <a:chOff x="0" y="0"/>
          <a:chExt cx="0" cy="0"/>
        </a:xfrm>
      </p:grpSpPr>
      <p:sp>
        <p:nvSpPr>
          <p:cNvPr id="3598" name="Google Shape;3598;p6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نمودارها باحال هستند</a:t>
            </a:r>
            <a:endParaRPr dirty="0">
              <a:cs typeface="B Nazanin" panose="00000400000000000000" pitchFamily="2" charset="-78"/>
            </a:endParaRPr>
          </a:p>
        </p:txBody>
      </p:sp>
      <p:sp>
        <p:nvSpPr>
          <p:cNvPr id="3599" name="Google Shape;3599;p61"/>
          <p:cNvSpPr txBox="1"/>
          <p:nvPr/>
        </p:nvSpPr>
        <p:spPr>
          <a:xfrm>
            <a:off x="2110342" y="1866291"/>
            <a:ext cx="2061900" cy="4848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00" name="Google Shape;3600;p61"/>
          <p:cNvSpPr txBox="1"/>
          <p:nvPr/>
        </p:nvSpPr>
        <p:spPr>
          <a:xfrm>
            <a:off x="2110342" y="2994880"/>
            <a:ext cx="2061900" cy="4848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01" name="Google Shape;3601;p61"/>
          <p:cNvSpPr txBox="1"/>
          <p:nvPr/>
        </p:nvSpPr>
        <p:spPr>
          <a:xfrm>
            <a:off x="2108776" y="1604800"/>
            <a:ext cx="2065200" cy="3771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endParaRPr sz="2000" b="1" dirty="0">
              <a:solidFill>
                <a:schemeClr val="dk1"/>
              </a:solidFill>
              <a:latin typeface="Asap"/>
              <a:ea typeface="Asap"/>
              <a:cs typeface="B Nazanin" panose="00000400000000000000" pitchFamily="2" charset="-78"/>
              <a:sym typeface="Asap"/>
            </a:endParaRPr>
          </a:p>
        </p:txBody>
      </p:sp>
      <p:sp>
        <p:nvSpPr>
          <p:cNvPr id="3602" name="Google Shape;3602;p61"/>
          <p:cNvSpPr txBox="1"/>
          <p:nvPr/>
        </p:nvSpPr>
        <p:spPr>
          <a:xfrm>
            <a:off x="2108776" y="2732251"/>
            <a:ext cx="2065200" cy="3771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sp>
        <p:nvSpPr>
          <p:cNvPr id="3603" name="Google Shape;3603;p61"/>
          <p:cNvSpPr txBox="1"/>
          <p:nvPr/>
        </p:nvSpPr>
        <p:spPr>
          <a:xfrm>
            <a:off x="796202" y="1604800"/>
            <a:ext cx="1179900" cy="484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75%</a:t>
            </a:r>
            <a:endParaRPr sz="3000" b="1">
              <a:solidFill>
                <a:schemeClr val="lt1"/>
              </a:solidFill>
              <a:latin typeface="Asap"/>
              <a:ea typeface="Asap"/>
              <a:cs typeface="B Nazanin" panose="00000400000000000000" pitchFamily="2" charset="-78"/>
              <a:sym typeface="Asap"/>
            </a:endParaRPr>
          </a:p>
        </p:txBody>
      </p:sp>
      <p:sp>
        <p:nvSpPr>
          <p:cNvPr id="3604" name="Google Shape;3604;p61"/>
          <p:cNvSpPr txBox="1"/>
          <p:nvPr/>
        </p:nvSpPr>
        <p:spPr>
          <a:xfrm>
            <a:off x="796202" y="2732250"/>
            <a:ext cx="1179900" cy="4848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b="1">
                <a:solidFill>
                  <a:schemeClr val="lt1"/>
                </a:solidFill>
                <a:latin typeface="Asap"/>
                <a:ea typeface="Asap"/>
                <a:cs typeface="B Nazanin" panose="00000400000000000000" pitchFamily="2" charset="-78"/>
                <a:sym typeface="Asap"/>
              </a:rPr>
              <a:t>25%</a:t>
            </a:r>
            <a:endParaRPr sz="3000" b="1">
              <a:solidFill>
                <a:schemeClr val="lt1"/>
              </a:solidFill>
              <a:latin typeface="Asap"/>
              <a:ea typeface="Asap"/>
              <a:cs typeface="B Nazanin" panose="00000400000000000000" pitchFamily="2" charset="-78"/>
              <a:sym typeface="Asap"/>
            </a:endParaRPr>
          </a:p>
        </p:txBody>
      </p:sp>
      <p:sp>
        <p:nvSpPr>
          <p:cNvPr id="3605" name="Google Shape;3605;p61"/>
          <p:cNvSpPr txBox="1"/>
          <p:nvPr/>
        </p:nvSpPr>
        <p:spPr>
          <a:xfrm>
            <a:off x="796200" y="3859700"/>
            <a:ext cx="3817800" cy="6333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1200" dirty="0">
                <a:solidFill>
                  <a:schemeClr val="dk1"/>
                </a:solidFill>
                <a:latin typeface="Inter"/>
                <a:ea typeface="Inter"/>
                <a:cs typeface="B Nazanin" panose="00000400000000000000" pitchFamily="2" charset="-78"/>
                <a:sym typeface="Inter"/>
              </a:rPr>
              <a:t>برای تغییر داده ها، پیوند موجود در نمودار را دنبال کنید و سپس داده جدید را در اینجا قرار دهید. برای اطلاعات بیشتر اینجا را کلیک کنید</a:t>
            </a:r>
            <a:endParaRPr sz="1200" b="1" u="sng" dirty="0">
              <a:solidFill>
                <a:schemeClr val="dk1"/>
              </a:solidFill>
              <a:latin typeface="Inter"/>
              <a:ea typeface="Inter"/>
              <a:cs typeface="B Nazanin" panose="00000400000000000000" pitchFamily="2" charset="-78"/>
              <a:sym typeface="Inter"/>
            </a:endParaRPr>
          </a:p>
        </p:txBody>
      </p:sp>
      <p:pic>
        <p:nvPicPr>
          <p:cNvPr id="3606" name="Google Shape;3606;p61" title="Chart">
            <a:hlinkClick r:id="rId3"/>
          </p:cNvPr>
          <p:cNvPicPr preferRelativeResize="0"/>
          <p:nvPr/>
        </p:nvPicPr>
        <p:blipFill>
          <a:blip r:embed="rId4">
            <a:alphaModFix/>
          </a:blip>
          <a:stretch>
            <a:fillRect/>
          </a:stretch>
        </p:blipFill>
        <p:spPr>
          <a:xfrm>
            <a:off x="4614001" y="1038785"/>
            <a:ext cx="3729900" cy="353008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10"/>
        <p:cNvGrpSpPr/>
        <p:nvPr/>
      </p:nvGrpSpPr>
      <p:grpSpPr>
        <a:xfrm>
          <a:off x="0" y="0"/>
          <a:ext cx="0" cy="0"/>
          <a:chOff x="0" y="0"/>
          <a:chExt cx="0" cy="0"/>
        </a:xfrm>
      </p:grpSpPr>
      <p:sp>
        <p:nvSpPr>
          <p:cNvPr id="3611" name="Google Shape;3611;p6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اینفوگرافیک مهم است</a:t>
            </a:r>
            <a:endParaRPr dirty="0">
              <a:cs typeface="B Nazanin" panose="00000700000000000000" pitchFamily="2" charset="-78"/>
            </a:endParaRPr>
          </a:p>
        </p:txBody>
      </p:sp>
      <p:graphicFrame>
        <p:nvGraphicFramePr>
          <p:cNvPr id="3612" name="Google Shape;3612;p62"/>
          <p:cNvGraphicFramePr/>
          <p:nvPr>
            <p:extLst>
              <p:ext uri="{D42A27DB-BD31-4B8C-83A1-F6EECF244321}">
                <p14:modId xmlns:p14="http://schemas.microsoft.com/office/powerpoint/2010/main" val="2227262351"/>
              </p:ext>
            </p:extLst>
          </p:nvPr>
        </p:nvGraphicFramePr>
        <p:xfrm>
          <a:off x="713213" y="1529385"/>
          <a:ext cx="7703975" cy="2513875"/>
        </p:xfrm>
        <a:graphic>
          <a:graphicData uri="http://schemas.openxmlformats.org/drawingml/2006/table">
            <a:tbl>
              <a:tblPr>
                <a:noFill/>
                <a:tableStyleId>{F5D52ED1-8E53-45AC-8424-DA524E69DB4B}</a:tableStyleId>
              </a:tblPr>
              <a:tblGrid>
                <a:gridCol w="1442975">
                  <a:extLst>
                    <a:ext uri="{9D8B030D-6E8A-4147-A177-3AD203B41FA5}">
                      <a16:colId xmlns:a16="http://schemas.microsoft.com/office/drawing/2014/main" val="20000"/>
                    </a:ext>
                  </a:extLst>
                </a:gridCol>
                <a:gridCol w="2167325">
                  <a:extLst>
                    <a:ext uri="{9D8B030D-6E8A-4147-A177-3AD203B41FA5}">
                      <a16:colId xmlns:a16="http://schemas.microsoft.com/office/drawing/2014/main" val="20001"/>
                    </a:ext>
                  </a:extLst>
                </a:gridCol>
                <a:gridCol w="2075525">
                  <a:extLst>
                    <a:ext uri="{9D8B030D-6E8A-4147-A177-3AD203B41FA5}">
                      <a16:colId xmlns:a16="http://schemas.microsoft.com/office/drawing/2014/main" val="20002"/>
                    </a:ext>
                  </a:extLst>
                </a:gridCol>
                <a:gridCol w="2018150">
                  <a:extLst>
                    <a:ext uri="{9D8B030D-6E8A-4147-A177-3AD203B41FA5}">
                      <a16:colId xmlns:a16="http://schemas.microsoft.com/office/drawing/2014/main" val="20003"/>
                    </a:ext>
                  </a:extLst>
                </a:gridCol>
              </a:tblGrid>
              <a:tr h="533375">
                <a:tc rowSpan="2">
                  <a:txBody>
                    <a:bodyPr/>
                    <a:lstStyle/>
                    <a:p>
                      <a:pPr marL="0" lvl="0" indent="0" algn="ctr" rtl="1">
                        <a:spcBef>
                          <a:spcPts val="0"/>
                        </a:spcBef>
                        <a:spcAft>
                          <a:spcPts val="0"/>
                        </a:spcAft>
                        <a:buNone/>
                      </a:pPr>
                      <a:endParaRPr sz="2000" b="1">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gridSpan="3">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700000000000000" pitchFamily="2" charset="-78"/>
                          <a:sym typeface="Asap"/>
                        </a:rPr>
                        <a:t>انواع جوامع روستایی</a:t>
                      </a:r>
                      <a:endParaRPr sz="2000"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3375">
                <a:tc vMerge="1">
                  <a:txBody>
                    <a:bodyPr/>
                    <a:lstStyle/>
                    <a:p>
                      <a:endParaRPr lang="en-US"/>
                    </a:p>
                  </a:txBody>
                  <a:tcPr/>
                </a:tc>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700000000000000" pitchFamily="2" charset="-78"/>
                          <a:sym typeface="Asap"/>
                        </a:rPr>
                        <a:t>کشاورزی</a:t>
                      </a:r>
                      <a:endParaRPr sz="2000"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700000000000000" pitchFamily="2" charset="-78"/>
                          <a:sym typeface="Asap"/>
                        </a:rPr>
                        <a:t>کشاورزی</a:t>
                      </a:r>
                      <a:endParaRPr sz="2000"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000" b="1" dirty="0">
                          <a:solidFill>
                            <a:schemeClr val="dk1"/>
                          </a:solidFill>
                          <a:latin typeface="Asap"/>
                          <a:ea typeface="Asap"/>
                          <a:cs typeface="B Nazanin" panose="00000700000000000000" pitchFamily="2" charset="-78"/>
                          <a:sym typeface="Asap"/>
                        </a:rPr>
                        <a:t>علمی</a:t>
                      </a:r>
                      <a:endParaRPr sz="2000"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82375">
                <a:tc>
                  <a:txBody>
                    <a:bodyPr/>
                    <a:lstStyle/>
                    <a:p>
                      <a:pPr marL="0" lvl="0" indent="0" algn="ctr" rtl="1">
                        <a:spcBef>
                          <a:spcPts val="0"/>
                        </a:spcBef>
                        <a:spcAft>
                          <a:spcPts val="0"/>
                        </a:spcAft>
                        <a:buNone/>
                      </a:pPr>
                      <a:r>
                        <a:rPr lang="fa-IR" b="1" dirty="0">
                          <a:solidFill>
                            <a:schemeClr val="dk1"/>
                          </a:solidFill>
                          <a:latin typeface="Asap"/>
                          <a:ea typeface="Asap"/>
                          <a:cs typeface="B Nazanin" panose="00000700000000000000" pitchFamily="2" charset="-78"/>
                          <a:sym typeface="Asap"/>
                        </a:rPr>
                        <a:t>تاکید اصلی</a:t>
                      </a:r>
                      <a:endParaRPr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کشاورزی</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معدن</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تجارت، آکادمی</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82375">
                <a:tc>
                  <a:txBody>
                    <a:bodyPr/>
                    <a:lstStyle/>
                    <a:p>
                      <a:pPr marL="0" lvl="0" indent="0" algn="ctr" rtl="1">
                        <a:spcBef>
                          <a:spcPts val="0"/>
                        </a:spcBef>
                        <a:spcAft>
                          <a:spcPts val="0"/>
                        </a:spcAft>
                        <a:buNone/>
                      </a:pPr>
                      <a:r>
                        <a:rPr lang="fa-IR" b="1" dirty="0">
                          <a:solidFill>
                            <a:schemeClr val="dk1"/>
                          </a:solidFill>
                          <a:latin typeface="Asap"/>
                          <a:ea typeface="Asap"/>
                          <a:cs typeface="B Nazanin" panose="00000700000000000000" pitchFamily="2" charset="-78"/>
                          <a:sym typeface="Asap"/>
                        </a:rPr>
                        <a:t>اندازه</a:t>
                      </a:r>
                      <a:endParaRPr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کلاین</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کلاین</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en" dirty="0">
                          <a:solidFill>
                            <a:schemeClr val="dk1"/>
                          </a:solidFill>
                          <a:latin typeface="Inter"/>
                          <a:ea typeface="Inter"/>
                          <a:cs typeface="B Nazanin" panose="00000700000000000000" pitchFamily="2" charset="-78"/>
                          <a:sym typeface="Inter"/>
                        </a:rPr>
                        <a:t>Groß</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82375">
                <a:tc>
                  <a:txBody>
                    <a:bodyPr/>
                    <a:lstStyle/>
                    <a:p>
                      <a:pPr marL="0" lvl="0" indent="0" algn="ctr" rtl="1">
                        <a:spcBef>
                          <a:spcPts val="0"/>
                        </a:spcBef>
                        <a:spcAft>
                          <a:spcPts val="0"/>
                        </a:spcAft>
                        <a:buNone/>
                      </a:pPr>
                      <a:r>
                        <a:rPr lang="fa-IR" b="1" dirty="0">
                          <a:solidFill>
                            <a:schemeClr val="dk1"/>
                          </a:solidFill>
                          <a:latin typeface="Asap"/>
                          <a:ea typeface="Asap"/>
                          <a:cs typeface="B Nazanin" panose="00000700000000000000" pitchFamily="2" charset="-78"/>
                          <a:sym typeface="Asap"/>
                        </a:rPr>
                        <a:t>انجمن</a:t>
                      </a:r>
                      <a:endParaRPr b="1" dirty="0">
                        <a:solidFill>
                          <a:schemeClr val="dk1"/>
                        </a:solidFill>
                        <a:latin typeface="Asap"/>
                        <a:ea typeface="Asap"/>
                        <a:cs typeface="B Nazanin" panose="00000700000000000000" pitchFamily="2" charset="-78"/>
                        <a:sym typeface="Asap"/>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استارک</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استارک</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dk1"/>
                          </a:solidFill>
                          <a:latin typeface="Inter"/>
                          <a:ea typeface="Inter"/>
                          <a:cs typeface="B Nazanin" panose="00000700000000000000" pitchFamily="2" charset="-78"/>
                          <a:sym typeface="Inter"/>
                        </a:rPr>
                        <a:t>متوسط</a:t>
                      </a:r>
                      <a:endParaRPr dirty="0">
                        <a:solidFill>
                          <a:schemeClr val="dk1"/>
                        </a:solidFill>
                        <a:latin typeface="Inter"/>
                        <a:ea typeface="Inter"/>
                        <a:cs typeface="B Nazanin" panose="00000700000000000000" pitchFamily="2" charset="-78"/>
                        <a:sym typeface="Int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16"/>
        <p:cNvGrpSpPr/>
        <p:nvPr/>
      </p:nvGrpSpPr>
      <p:grpSpPr>
        <a:xfrm>
          <a:off x="0" y="0"/>
          <a:ext cx="0" cy="0"/>
          <a:chOff x="0" y="0"/>
          <a:chExt cx="0" cy="0"/>
        </a:xfrm>
      </p:grpSpPr>
      <p:sp>
        <p:nvSpPr>
          <p:cNvPr id="3617" name="Google Shape;3617;p6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مهمترین عناصر</a:t>
            </a:r>
            <a:endParaRPr dirty="0">
              <a:cs typeface="B Nazanin" panose="00000400000000000000" pitchFamily="2" charset="-78"/>
            </a:endParaRPr>
          </a:p>
        </p:txBody>
      </p:sp>
      <p:sp>
        <p:nvSpPr>
          <p:cNvPr id="3618" name="Google Shape;3618;p63"/>
          <p:cNvSpPr txBox="1"/>
          <p:nvPr/>
        </p:nvSpPr>
        <p:spPr>
          <a:xfrm>
            <a:off x="6242200" y="3304025"/>
            <a:ext cx="2199600" cy="572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19" name="Google Shape;3619;p63"/>
          <p:cNvSpPr txBox="1"/>
          <p:nvPr/>
        </p:nvSpPr>
        <p:spPr>
          <a:xfrm>
            <a:off x="702200" y="1879525"/>
            <a:ext cx="2199600" cy="5727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20" name="Google Shape;3620;p63"/>
          <p:cNvSpPr txBox="1"/>
          <p:nvPr/>
        </p:nvSpPr>
        <p:spPr>
          <a:xfrm>
            <a:off x="6242200" y="1879525"/>
            <a:ext cx="2199600" cy="572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21" name="Google Shape;3621;p63"/>
          <p:cNvSpPr txBox="1"/>
          <p:nvPr/>
        </p:nvSpPr>
        <p:spPr>
          <a:xfrm>
            <a:off x="702200" y="3304025"/>
            <a:ext cx="2199600" cy="5727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22" name="Google Shape;3622;p63"/>
          <p:cNvSpPr txBox="1"/>
          <p:nvPr/>
        </p:nvSpPr>
        <p:spPr>
          <a:xfrm>
            <a:off x="6242205" y="2962870"/>
            <a:ext cx="2199600" cy="3771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623" name="Google Shape;3623;p63"/>
          <p:cNvSpPr txBox="1"/>
          <p:nvPr/>
        </p:nvSpPr>
        <p:spPr>
          <a:xfrm>
            <a:off x="6242205" y="1540175"/>
            <a:ext cx="2199600" cy="3771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endParaRPr sz="2000" b="1" dirty="0">
              <a:solidFill>
                <a:schemeClr val="dk1"/>
              </a:solidFill>
              <a:latin typeface="Asap"/>
              <a:ea typeface="Asap"/>
              <a:cs typeface="B Nazanin" panose="00000400000000000000" pitchFamily="2" charset="-78"/>
              <a:sym typeface="Asap"/>
            </a:endParaRPr>
          </a:p>
        </p:txBody>
      </p:sp>
      <p:sp>
        <p:nvSpPr>
          <p:cNvPr id="3624" name="Google Shape;3624;p63"/>
          <p:cNvSpPr txBox="1"/>
          <p:nvPr/>
        </p:nvSpPr>
        <p:spPr>
          <a:xfrm>
            <a:off x="702205" y="1540175"/>
            <a:ext cx="2199600" cy="377100"/>
          </a:xfrm>
          <a:prstGeom prst="rect">
            <a:avLst/>
          </a:prstGeom>
          <a:noFill/>
          <a:ln>
            <a:noFill/>
          </a:ln>
        </p:spPr>
        <p:txBody>
          <a:bodyPr spcFirstLastPara="1" wrap="square" lIns="91425" tIns="91425" rIns="91425" bIns="91425" anchor="b" anchorCtr="0">
            <a:noAutofit/>
          </a:bodyPr>
          <a:lstStyle/>
          <a:p>
            <a:pPr marL="0" lvl="0" indent="0" algn="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sp>
        <p:nvSpPr>
          <p:cNvPr id="3625" name="Google Shape;3625;p63"/>
          <p:cNvSpPr txBox="1"/>
          <p:nvPr/>
        </p:nvSpPr>
        <p:spPr>
          <a:xfrm>
            <a:off x="702205" y="2962869"/>
            <a:ext cx="2199600" cy="377100"/>
          </a:xfrm>
          <a:prstGeom prst="rect">
            <a:avLst/>
          </a:prstGeom>
          <a:noFill/>
          <a:ln>
            <a:noFill/>
          </a:ln>
        </p:spPr>
        <p:txBody>
          <a:bodyPr spcFirstLastPara="1" wrap="square" lIns="91425" tIns="91425" rIns="91425" bIns="91425" anchor="b" anchorCtr="0">
            <a:noAutofit/>
          </a:bodyPr>
          <a:lstStyle/>
          <a:p>
            <a:pPr marL="0" lvl="0" indent="0" algn="r">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endParaRPr sz="2000" b="1" dirty="0">
              <a:solidFill>
                <a:schemeClr val="dk1"/>
              </a:solidFill>
              <a:latin typeface="Asap"/>
              <a:ea typeface="Asap"/>
              <a:cs typeface="B Nazanin" panose="00000400000000000000" pitchFamily="2" charset="-78"/>
              <a:sym typeface="Asap"/>
            </a:endParaRPr>
          </a:p>
        </p:txBody>
      </p:sp>
      <p:sp>
        <p:nvSpPr>
          <p:cNvPr id="3626" name="Google Shape;3626;p63"/>
          <p:cNvSpPr txBox="1"/>
          <p:nvPr/>
        </p:nvSpPr>
        <p:spPr>
          <a:xfrm>
            <a:off x="3203700" y="3869100"/>
            <a:ext cx="2521200" cy="377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000" b="1">
                <a:solidFill>
                  <a:schemeClr val="dk1"/>
                </a:solidFill>
                <a:latin typeface="Asap"/>
                <a:ea typeface="Asap"/>
                <a:cs typeface="B Nazanin" panose="00000400000000000000" pitchFamily="2" charset="-78"/>
                <a:sym typeface="Asap"/>
              </a:rPr>
              <a:t>04</a:t>
            </a:r>
            <a:endParaRPr sz="2000" b="1">
              <a:solidFill>
                <a:schemeClr val="dk1"/>
              </a:solidFill>
              <a:latin typeface="Asap"/>
              <a:ea typeface="Asap"/>
              <a:cs typeface="B Nazanin" panose="00000400000000000000" pitchFamily="2" charset="-78"/>
              <a:sym typeface="Asap"/>
            </a:endParaRPr>
          </a:p>
        </p:txBody>
      </p:sp>
      <p:sp>
        <p:nvSpPr>
          <p:cNvPr id="3627" name="Google Shape;3627;p63"/>
          <p:cNvSpPr txBox="1"/>
          <p:nvPr/>
        </p:nvSpPr>
        <p:spPr>
          <a:xfrm>
            <a:off x="3496485" y="3345225"/>
            <a:ext cx="1935600" cy="3771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000" b="1">
                <a:solidFill>
                  <a:schemeClr val="dk1"/>
                </a:solidFill>
                <a:latin typeface="Asap"/>
                <a:ea typeface="Asap"/>
                <a:cs typeface="B Nazanin" panose="00000400000000000000" pitchFamily="2" charset="-78"/>
                <a:sym typeface="Asap"/>
              </a:rPr>
              <a:t>03</a:t>
            </a:r>
            <a:endParaRPr sz="2000" b="1">
              <a:solidFill>
                <a:schemeClr val="dk1"/>
              </a:solidFill>
              <a:latin typeface="Asap"/>
              <a:ea typeface="Asap"/>
              <a:cs typeface="B Nazanin" panose="00000400000000000000" pitchFamily="2" charset="-78"/>
              <a:sym typeface="Asap"/>
            </a:endParaRPr>
          </a:p>
        </p:txBody>
      </p:sp>
      <p:sp>
        <p:nvSpPr>
          <p:cNvPr id="3628" name="Google Shape;3628;p63"/>
          <p:cNvSpPr txBox="1"/>
          <p:nvPr/>
        </p:nvSpPr>
        <p:spPr>
          <a:xfrm>
            <a:off x="3746540" y="2821350"/>
            <a:ext cx="1435500" cy="3771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000" b="1">
                <a:solidFill>
                  <a:schemeClr val="lt1"/>
                </a:solidFill>
                <a:latin typeface="Asap"/>
                <a:ea typeface="Asap"/>
                <a:cs typeface="B Nazanin" panose="00000400000000000000" pitchFamily="2" charset="-78"/>
                <a:sym typeface="Asap"/>
              </a:rPr>
              <a:t>02</a:t>
            </a:r>
            <a:endParaRPr sz="2000" b="1">
              <a:solidFill>
                <a:schemeClr val="lt1"/>
              </a:solidFill>
              <a:latin typeface="Asap"/>
              <a:ea typeface="Asap"/>
              <a:cs typeface="B Nazanin" panose="00000400000000000000" pitchFamily="2" charset="-78"/>
              <a:sym typeface="Asap"/>
            </a:endParaRPr>
          </a:p>
        </p:txBody>
      </p:sp>
      <p:sp>
        <p:nvSpPr>
          <p:cNvPr id="3629" name="Google Shape;3629;p63"/>
          <p:cNvSpPr txBox="1"/>
          <p:nvPr/>
        </p:nvSpPr>
        <p:spPr>
          <a:xfrm>
            <a:off x="3943279" y="2297475"/>
            <a:ext cx="1041900" cy="3771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2000" b="1">
                <a:solidFill>
                  <a:schemeClr val="lt1"/>
                </a:solidFill>
                <a:latin typeface="Asap"/>
                <a:ea typeface="Asap"/>
                <a:cs typeface="B Nazanin" panose="00000400000000000000" pitchFamily="2" charset="-78"/>
                <a:sym typeface="Asap"/>
              </a:rPr>
              <a:t>01</a:t>
            </a:r>
            <a:endParaRPr sz="2000" b="1">
              <a:solidFill>
                <a:schemeClr val="lt1"/>
              </a:solidFill>
              <a:latin typeface="Asap"/>
              <a:ea typeface="Asap"/>
              <a:cs typeface="B Nazanin" panose="00000400000000000000" pitchFamily="2" charset="-78"/>
              <a:sym typeface="Asap"/>
            </a:endParaRPr>
          </a:p>
        </p:txBody>
      </p:sp>
      <p:cxnSp>
        <p:nvCxnSpPr>
          <p:cNvPr id="3630" name="Google Shape;3630;p63"/>
          <p:cNvCxnSpPr>
            <a:stCxn id="3624" idx="3"/>
            <a:endCxn id="3629" idx="1"/>
          </p:cNvCxnSpPr>
          <p:nvPr/>
        </p:nvCxnSpPr>
        <p:spPr>
          <a:xfrm>
            <a:off x="2901805" y="1728725"/>
            <a:ext cx="1041600" cy="757200"/>
          </a:xfrm>
          <a:prstGeom prst="bentConnector3">
            <a:avLst>
              <a:gd name="adj1" fmla="val 49994"/>
            </a:avLst>
          </a:prstGeom>
          <a:noFill/>
          <a:ln w="9525" cap="flat" cmpd="sng">
            <a:solidFill>
              <a:schemeClr val="dk1"/>
            </a:solidFill>
            <a:prstDash val="solid"/>
            <a:round/>
            <a:headEnd type="stealth" w="med" len="med"/>
            <a:tailEnd type="none" w="med" len="med"/>
          </a:ln>
        </p:spPr>
      </p:cxnSp>
      <p:cxnSp>
        <p:nvCxnSpPr>
          <p:cNvPr id="3631" name="Google Shape;3631;p63"/>
          <p:cNvCxnSpPr>
            <a:stCxn id="3625" idx="3"/>
            <a:endCxn id="3627" idx="1"/>
          </p:cNvCxnSpPr>
          <p:nvPr/>
        </p:nvCxnSpPr>
        <p:spPr>
          <a:xfrm>
            <a:off x="2901805" y="3151419"/>
            <a:ext cx="594600" cy="382500"/>
          </a:xfrm>
          <a:prstGeom prst="bentConnector3">
            <a:avLst>
              <a:gd name="adj1" fmla="val 50007"/>
            </a:avLst>
          </a:prstGeom>
          <a:noFill/>
          <a:ln w="9525" cap="flat" cmpd="sng">
            <a:solidFill>
              <a:schemeClr val="dk1"/>
            </a:solidFill>
            <a:prstDash val="solid"/>
            <a:round/>
            <a:headEnd type="stealth" w="med" len="med"/>
            <a:tailEnd type="none" w="med" len="med"/>
          </a:ln>
        </p:spPr>
      </p:cxnSp>
      <p:cxnSp>
        <p:nvCxnSpPr>
          <p:cNvPr id="3632" name="Google Shape;3632;p63"/>
          <p:cNvCxnSpPr>
            <a:stCxn id="3628" idx="3"/>
            <a:endCxn id="3623" idx="1"/>
          </p:cNvCxnSpPr>
          <p:nvPr/>
        </p:nvCxnSpPr>
        <p:spPr>
          <a:xfrm rot="10800000" flipH="1">
            <a:off x="5182040" y="1728600"/>
            <a:ext cx="1060200" cy="1281300"/>
          </a:xfrm>
          <a:prstGeom prst="bentConnector3">
            <a:avLst>
              <a:gd name="adj1" fmla="val 49998"/>
            </a:avLst>
          </a:prstGeom>
          <a:noFill/>
          <a:ln w="9525" cap="flat" cmpd="sng">
            <a:solidFill>
              <a:schemeClr val="dk1"/>
            </a:solidFill>
            <a:prstDash val="solid"/>
            <a:round/>
            <a:headEnd type="none" w="med" len="med"/>
            <a:tailEnd type="stealth" w="med" len="med"/>
          </a:ln>
        </p:spPr>
      </p:cxnSp>
      <p:cxnSp>
        <p:nvCxnSpPr>
          <p:cNvPr id="3633" name="Google Shape;3633;p63"/>
          <p:cNvCxnSpPr>
            <a:stCxn id="3626" idx="3"/>
            <a:endCxn id="3622" idx="1"/>
          </p:cNvCxnSpPr>
          <p:nvPr/>
        </p:nvCxnSpPr>
        <p:spPr>
          <a:xfrm rot="10800000" flipH="1">
            <a:off x="5724900" y="3151350"/>
            <a:ext cx="517200" cy="906300"/>
          </a:xfrm>
          <a:prstGeom prst="bentConnector3">
            <a:avLst>
              <a:gd name="adj1" fmla="val 50010"/>
            </a:avLst>
          </a:prstGeom>
          <a:noFill/>
          <a:ln w="9525" cap="flat" cmpd="sng">
            <a:solidFill>
              <a:schemeClr val="dk1"/>
            </a:solidFill>
            <a:prstDash val="solid"/>
            <a:round/>
            <a:headEnd type="none" w="med" len="med"/>
            <a:tailEnd type="stealth" w="med" len="med"/>
          </a:ln>
        </p:spPr>
      </p:cxnSp>
      <p:sp>
        <p:nvSpPr>
          <p:cNvPr id="3634" name="Google Shape;3634;p63"/>
          <p:cNvSpPr/>
          <p:nvPr/>
        </p:nvSpPr>
        <p:spPr>
          <a:xfrm>
            <a:off x="4126050" y="1474188"/>
            <a:ext cx="676500" cy="676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nvGrpSpPr>
          <p:cNvPr id="3635" name="Google Shape;3635;p63"/>
          <p:cNvGrpSpPr/>
          <p:nvPr/>
        </p:nvGrpSpPr>
        <p:grpSpPr>
          <a:xfrm>
            <a:off x="4250487" y="1666019"/>
            <a:ext cx="427474" cy="292864"/>
            <a:chOff x="7036648" y="2653478"/>
            <a:chExt cx="427474" cy="292864"/>
          </a:xfrm>
        </p:grpSpPr>
        <p:sp>
          <p:nvSpPr>
            <p:cNvPr id="3636" name="Google Shape;3636;p63"/>
            <p:cNvSpPr/>
            <p:nvPr/>
          </p:nvSpPr>
          <p:spPr>
            <a:xfrm>
              <a:off x="7264546" y="2905543"/>
              <a:ext cx="78738" cy="40798"/>
            </a:xfrm>
            <a:custGeom>
              <a:avLst/>
              <a:gdLst/>
              <a:ahLst/>
              <a:cxnLst/>
              <a:rect l="l" t="t" r="r" b="b"/>
              <a:pathLst>
                <a:path w="303" h="157" extrusionOk="0">
                  <a:moveTo>
                    <a:pt x="0" y="109"/>
                  </a:moveTo>
                  <a:lnTo>
                    <a:pt x="0" y="109"/>
                  </a:lnTo>
                  <a:cubicBezTo>
                    <a:pt x="0" y="136"/>
                    <a:pt x="22" y="157"/>
                    <a:pt x="48" y="157"/>
                  </a:cubicBezTo>
                  <a:cubicBezTo>
                    <a:pt x="255" y="157"/>
                    <a:pt x="255" y="157"/>
                    <a:pt x="255" y="157"/>
                  </a:cubicBezTo>
                  <a:cubicBezTo>
                    <a:pt x="281" y="157"/>
                    <a:pt x="303" y="136"/>
                    <a:pt x="303" y="109"/>
                  </a:cubicBezTo>
                  <a:cubicBezTo>
                    <a:pt x="303" y="0"/>
                    <a:pt x="303" y="0"/>
                    <a:pt x="303" y="0"/>
                  </a:cubicBezTo>
                  <a:cubicBezTo>
                    <a:pt x="0" y="0"/>
                    <a:pt x="0" y="0"/>
                    <a:pt x="0" y="0"/>
                  </a:cubicBezTo>
                  <a:lnTo>
                    <a:pt x="0" y="109"/>
                  </a:lnTo>
                  <a:moveTo>
                    <a:pt x="0" y="109"/>
                  </a:moveTo>
                  <a:lnTo>
                    <a:pt x="0" y="109"/>
                  </a:lnTo>
                  <a:close/>
                </a:path>
              </a:pathLst>
            </a:custGeom>
            <a:solidFill>
              <a:schemeClr val="lt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37" name="Google Shape;3637;p63"/>
            <p:cNvSpPr/>
            <p:nvPr/>
          </p:nvSpPr>
          <p:spPr>
            <a:xfrm>
              <a:off x="7264546" y="2783149"/>
              <a:ext cx="78738" cy="47295"/>
            </a:xfrm>
            <a:custGeom>
              <a:avLst/>
              <a:gdLst/>
              <a:ahLst/>
              <a:cxnLst/>
              <a:rect l="l" t="t" r="r" b="b"/>
              <a:pathLst>
                <a:path w="303" h="182" extrusionOk="0">
                  <a:moveTo>
                    <a:pt x="0" y="0"/>
                  </a:moveTo>
                  <a:lnTo>
                    <a:pt x="303" y="0"/>
                  </a:lnTo>
                  <a:lnTo>
                    <a:pt x="303" y="182"/>
                  </a:lnTo>
                  <a:lnTo>
                    <a:pt x="0" y="182"/>
                  </a:lnTo>
                  <a:lnTo>
                    <a:pt x="0" y="0"/>
                  </a:lnTo>
                  <a:close/>
                </a:path>
              </a:pathLst>
            </a:custGeom>
            <a:solidFill>
              <a:schemeClr val="lt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38" name="Google Shape;3638;p63"/>
            <p:cNvSpPr/>
            <p:nvPr/>
          </p:nvSpPr>
          <p:spPr>
            <a:xfrm>
              <a:off x="7264546" y="2653478"/>
              <a:ext cx="78738" cy="54571"/>
            </a:xfrm>
            <a:custGeom>
              <a:avLst/>
              <a:gdLst/>
              <a:ahLst/>
              <a:cxnLst/>
              <a:rect l="l" t="t" r="r" b="b"/>
              <a:pathLst>
                <a:path w="303" h="210" extrusionOk="0">
                  <a:moveTo>
                    <a:pt x="303" y="152"/>
                  </a:moveTo>
                  <a:lnTo>
                    <a:pt x="303" y="152"/>
                  </a:lnTo>
                  <a:cubicBezTo>
                    <a:pt x="303" y="139"/>
                    <a:pt x="298" y="127"/>
                    <a:pt x="289" y="117"/>
                  </a:cubicBezTo>
                  <a:cubicBezTo>
                    <a:pt x="186" y="15"/>
                    <a:pt x="186" y="15"/>
                    <a:pt x="186" y="15"/>
                  </a:cubicBezTo>
                  <a:cubicBezTo>
                    <a:pt x="177" y="6"/>
                    <a:pt x="165" y="0"/>
                    <a:pt x="152" y="0"/>
                  </a:cubicBezTo>
                  <a:cubicBezTo>
                    <a:pt x="139" y="0"/>
                    <a:pt x="127" y="6"/>
                    <a:pt x="118" y="15"/>
                  </a:cubicBezTo>
                  <a:cubicBezTo>
                    <a:pt x="15" y="117"/>
                    <a:pt x="15" y="117"/>
                    <a:pt x="15" y="117"/>
                  </a:cubicBezTo>
                  <a:cubicBezTo>
                    <a:pt x="6" y="127"/>
                    <a:pt x="0" y="139"/>
                    <a:pt x="0" y="152"/>
                  </a:cubicBezTo>
                  <a:cubicBezTo>
                    <a:pt x="0" y="210"/>
                    <a:pt x="0" y="210"/>
                    <a:pt x="0" y="210"/>
                  </a:cubicBezTo>
                  <a:cubicBezTo>
                    <a:pt x="303" y="210"/>
                    <a:pt x="303" y="210"/>
                    <a:pt x="303" y="210"/>
                  </a:cubicBezTo>
                  <a:lnTo>
                    <a:pt x="303" y="152"/>
                  </a:lnTo>
                  <a:moveTo>
                    <a:pt x="303" y="152"/>
                  </a:moveTo>
                  <a:lnTo>
                    <a:pt x="303" y="152"/>
                  </a:lnTo>
                  <a:close/>
                </a:path>
              </a:pathLst>
            </a:custGeom>
            <a:solidFill>
              <a:schemeClr val="lt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39" name="Google Shape;3639;p63"/>
            <p:cNvSpPr/>
            <p:nvPr/>
          </p:nvSpPr>
          <p:spPr>
            <a:xfrm>
              <a:off x="7050160" y="2783149"/>
              <a:ext cx="78478" cy="47295"/>
            </a:xfrm>
            <a:custGeom>
              <a:avLst/>
              <a:gdLst/>
              <a:ahLst/>
              <a:cxnLst/>
              <a:rect l="l" t="t" r="r" b="b"/>
              <a:pathLst>
                <a:path w="302" h="182" extrusionOk="0">
                  <a:moveTo>
                    <a:pt x="0" y="0"/>
                  </a:moveTo>
                  <a:lnTo>
                    <a:pt x="302" y="0"/>
                  </a:lnTo>
                  <a:lnTo>
                    <a:pt x="302" y="182"/>
                  </a:lnTo>
                  <a:lnTo>
                    <a:pt x="0" y="182"/>
                  </a:lnTo>
                  <a:lnTo>
                    <a:pt x="0" y="0"/>
                  </a:lnTo>
                  <a:close/>
                </a:path>
              </a:pathLst>
            </a:custGeom>
            <a:solidFill>
              <a:schemeClr val="lt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0" name="Google Shape;3640;p63"/>
            <p:cNvSpPr/>
            <p:nvPr/>
          </p:nvSpPr>
          <p:spPr>
            <a:xfrm>
              <a:off x="7050160" y="2653478"/>
              <a:ext cx="78478" cy="54571"/>
            </a:xfrm>
            <a:custGeom>
              <a:avLst/>
              <a:gdLst/>
              <a:ahLst/>
              <a:cxnLst/>
              <a:rect l="l" t="t" r="r" b="b"/>
              <a:pathLst>
                <a:path w="302" h="210" extrusionOk="0">
                  <a:moveTo>
                    <a:pt x="302" y="152"/>
                  </a:moveTo>
                  <a:lnTo>
                    <a:pt x="302" y="152"/>
                  </a:lnTo>
                  <a:cubicBezTo>
                    <a:pt x="302" y="139"/>
                    <a:pt x="298" y="127"/>
                    <a:pt x="289" y="117"/>
                  </a:cubicBezTo>
                  <a:cubicBezTo>
                    <a:pt x="186" y="15"/>
                    <a:pt x="186" y="15"/>
                    <a:pt x="186" y="15"/>
                  </a:cubicBezTo>
                  <a:cubicBezTo>
                    <a:pt x="177" y="6"/>
                    <a:pt x="164" y="0"/>
                    <a:pt x="152" y="0"/>
                  </a:cubicBezTo>
                  <a:cubicBezTo>
                    <a:pt x="139" y="0"/>
                    <a:pt x="127" y="6"/>
                    <a:pt x="118" y="15"/>
                  </a:cubicBezTo>
                  <a:cubicBezTo>
                    <a:pt x="15" y="117"/>
                    <a:pt x="15" y="117"/>
                    <a:pt x="15" y="117"/>
                  </a:cubicBezTo>
                  <a:cubicBezTo>
                    <a:pt x="5" y="127"/>
                    <a:pt x="0" y="139"/>
                    <a:pt x="0" y="152"/>
                  </a:cubicBezTo>
                  <a:cubicBezTo>
                    <a:pt x="0" y="210"/>
                    <a:pt x="0" y="210"/>
                    <a:pt x="0" y="210"/>
                  </a:cubicBezTo>
                  <a:cubicBezTo>
                    <a:pt x="302" y="210"/>
                    <a:pt x="302" y="210"/>
                    <a:pt x="302" y="210"/>
                  </a:cubicBezTo>
                  <a:lnTo>
                    <a:pt x="302" y="152"/>
                  </a:lnTo>
                  <a:moveTo>
                    <a:pt x="302" y="152"/>
                  </a:moveTo>
                  <a:lnTo>
                    <a:pt x="302" y="152"/>
                  </a:lnTo>
                  <a:close/>
                </a:path>
              </a:pathLst>
            </a:custGeom>
            <a:solidFill>
              <a:schemeClr val="lt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1" name="Google Shape;3641;p63"/>
            <p:cNvSpPr/>
            <p:nvPr/>
          </p:nvSpPr>
          <p:spPr>
            <a:xfrm>
              <a:off x="7050160" y="2905543"/>
              <a:ext cx="78478" cy="40798"/>
            </a:xfrm>
            <a:custGeom>
              <a:avLst/>
              <a:gdLst/>
              <a:ahLst/>
              <a:cxnLst/>
              <a:rect l="l" t="t" r="r" b="b"/>
              <a:pathLst>
                <a:path w="302" h="157" extrusionOk="0">
                  <a:moveTo>
                    <a:pt x="0" y="109"/>
                  </a:moveTo>
                  <a:lnTo>
                    <a:pt x="0" y="109"/>
                  </a:lnTo>
                  <a:cubicBezTo>
                    <a:pt x="0" y="136"/>
                    <a:pt x="22" y="157"/>
                    <a:pt x="49" y="157"/>
                  </a:cubicBezTo>
                  <a:cubicBezTo>
                    <a:pt x="254" y="157"/>
                    <a:pt x="254" y="157"/>
                    <a:pt x="254" y="157"/>
                  </a:cubicBezTo>
                  <a:cubicBezTo>
                    <a:pt x="282" y="157"/>
                    <a:pt x="302" y="136"/>
                    <a:pt x="302" y="109"/>
                  </a:cubicBezTo>
                  <a:cubicBezTo>
                    <a:pt x="302" y="0"/>
                    <a:pt x="302" y="0"/>
                    <a:pt x="302" y="0"/>
                  </a:cubicBezTo>
                  <a:cubicBezTo>
                    <a:pt x="0" y="0"/>
                    <a:pt x="0" y="0"/>
                    <a:pt x="0" y="0"/>
                  </a:cubicBezTo>
                  <a:lnTo>
                    <a:pt x="0" y="109"/>
                  </a:lnTo>
                  <a:moveTo>
                    <a:pt x="0" y="109"/>
                  </a:moveTo>
                  <a:lnTo>
                    <a:pt x="0" y="109"/>
                  </a:lnTo>
                  <a:close/>
                </a:path>
              </a:pathLst>
            </a:custGeom>
            <a:solidFill>
              <a:schemeClr val="lt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2" name="Google Shape;3642;p63"/>
            <p:cNvSpPr/>
            <p:nvPr/>
          </p:nvSpPr>
          <p:spPr>
            <a:xfrm>
              <a:off x="7372128" y="2783149"/>
              <a:ext cx="78478" cy="47295"/>
            </a:xfrm>
            <a:custGeom>
              <a:avLst/>
              <a:gdLst/>
              <a:ahLst/>
              <a:cxnLst/>
              <a:rect l="l" t="t" r="r" b="b"/>
              <a:pathLst>
                <a:path w="302" h="182" extrusionOk="0">
                  <a:moveTo>
                    <a:pt x="0" y="0"/>
                  </a:moveTo>
                  <a:lnTo>
                    <a:pt x="302" y="0"/>
                  </a:lnTo>
                  <a:lnTo>
                    <a:pt x="302" y="182"/>
                  </a:lnTo>
                  <a:lnTo>
                    <a:pt x="0" y="182"/>
                  </a:lnTo>
                  <a:lnTo>
                    <a:pt x="0" y="0"/>
                  </a:lnTo>
                  <a:close/>
                </a:path>
              </a:pathLst>
            </a:custGeom>
            <a:solidFill>
              <a:schemeClr val="lt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3" name="Google Shape;3643;p63"/>
            <p:cNvSpPr/>
            <p:nvPr/>
          </p:nvSpPr>
          <p:spPr>
            <a:xfrm>
              <a:off x="7372128" y="2905543"/>
              <a:ext cx="78478" cy="40798"/>
            </a:xfrm>
            <a:custGeom>
              <a:avLst/>
              <a:gdLst/>
              <a:ahLst/>
              <a:cxnLst/>
              <a:rect l="l" t="t" r="r" b="b"/>
              <a:pathLst>
                <a:path w="302" h="157" extrusionOk="0">
                  <a:moveTo>
                    <a:pt x="0" y="109"/>
                  </a:moveTo>
                  <a:lnTo>
                    <a:pt x="0" y="109"/>
                  </a:lnTo>
                  <a:cubicBezTo>
                    <a:pt x="0" y="136"/>
                    <a:pt x="21" y="157"/>
                    <a:pt x="48" y="157"/>
                  </a:cubicBezTo>
                  <a:cubicBezTo>
                    <a:pt x="254" y="157"/>
                    <a:pt x="254" y="157"/>
                    <a:pt x="254" y="157"/>
                  </a:cubicBezTo>
                  <a:cubicBezTo>
                    <a:pt x="280" y="157"/>
                    <a:pt x="302" y="136"/>
                    <a:pt x="302" y="109"/>
                  </a:cubicBezTo>
                  <a:cubicBezTo>
                    <a:pt x="302" y="0"/>
                    <a:pt x="302" y="0"/>
                    <a:pt x="302" y="0"/>
                  </a:cubicBezTo>
                  <a:cubicBezTo>
                    <a:pt x="0" y="0"/>
                    <a:pt x="0" y="0"/>
                    <a:pt x="0" y="0"/>
                  </a:cubicBezTo>
                  <a:lnTo>
                    <a:pt x="0" y="109"/>
                  </a:lnTo>
                  <a:moveTo>
                    <a:pt x="0" y="109"/>
                  </a:moveTo>
                  <a:lnTo>
                    <a:pt x="0" y="109"/>
                  </a:lnTo>
                  <a:close/>
                </a:path>
              </a:pathLst>
            </a:custGeom>
            <a:solidFill>
              <a:schemeClr val="lt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4" name="Google Shape;3644;p63"/>
            <p:cNvSpPr/>
            <p:nvPr/>
          </p:nvSpPr>
          <p:spPr>
            <a:xfrm>
              <a:off x="7372128" y="2653478"/>
              <a:ext cx="78478" cy="54571"/>
            </a:xfrm>
            <a:custGeom>
              <a:avLst/>
              <a:gdLst/>
              <a:ahLst/>
              <a:cxnLst/>
              <a:rect l="l" t="t" r="r" b="b"/>
              <a:pathLst>
                <a:path w="302" h="210" extrusionOk="0">
                  <a:moveTo>
                    <a:pt x="302" y="152"/>
                  </a:moveTo>
                  <a:lnTo>
                    <a:pt x="302" y="152"/>
                  </a:lnTo>
                  <a:cubicBezTo>
                    <a:pt x="302" y="139"/>
                    <a:pt x="296" y="127"/>
                    <a:pt x="287" y="117"/>
                  </a:cubicBezTo>
                  <a:cubicBezTo>
                    <a:pt x="184" y="15"/>
                    <a:pt x="184" y="15"/>
                    <a:pt x="184" y="15"/>
                  </a:cubicBezTo>
                  <a:cubicBezTo>
                    <a:pt x="175" y="6"/>
                    <a:pt x="163" y="0"/>
                    <a:pt x="150" y="0"/>
                  </a:cubicBezTo>
                  <a:cubicBezTo>
                    <a:pt x="138" y="0"/>
                    <a:pt x="125" y="6"/>
                    <a:pt x="116" y="15"/>
                  </a:cubicBezTo>
                  <a:cubicBezTo>
                    <a:pt x="13" y="117"/>
                    <a:pt x="13" y="117"/>
                    <a:pt x="13" y="117"/>
                  </a:cubicBezTo>
                  <a:cubicBezTo>
                    <a:pt x="4" y="127"/>
                    <a:pt x="0" y="139"/>
                    <a:pt x="0" y="152"/>
                  </a:cubicBezTo>
                  <a:cubicBezTo>
                    <a:pt x="0" y="210"/>
                    <a:pt x="0" y="210"/>
                    <a:pt x="0" y="210"/>
                  </a:cubicBezTo>
                  <a:cubicBezTo>
                    <a:pt x="302" y="210"/>
                    <a:pt x="302" y="210"/>
                    <a:pt x="302" y="210"/>
                  </a:cubicBezTo>
                  <a:lnTo>
                    <a:pt x="302" y="152"/>
                  </a:lnTo>
                  <a:moveTo>
                    <a:pt x="302" y="152"/>
                  </a:moveTo>
                  <a:lnTo>
                    <a:pt x="302" y="152"/>
                  </a:lnTo>
                  <a:close/>
                </a:path>
              </a:pathLst>
            </a:custGeom>
            <a:solidFill>
              <a:schemeClr val="lt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5" name="Google Shape;3645;p63"/>
            <p:cNvSpPr/>
            <p:nvPr/>
          </p:nvSpPr>
          <p:spPr>
            <a:xfrm>
              <a:off x="7157483" y="2653478"/>
              <a:ext cx="78738" cy="54571"/>
            </a:xfrm>
            <a:custGeom>
              <a:avLst/>
              <a:gdLst/>
              <a:ahLst/>
              <a:cxnLst/>
              <a:rect l="l" t="t" r="r" b="b"/>
              <a:pathLst>
                <a:path w="303" h="210" extrusionOk="0">
                  <a:moveTo>
                    <a:pt x="303" y="152"/>
                  </a:moveTo>
                  <a:lnTo>
                    <a:pt x="303" y="152"/>
                  </a:lnTo>
                  <a:cubicBezTo>
                    <a:pt x="303" y="139"/>
                    <a:pt x="297" y="127"/>
                    <a:pt x="289" y="117"/>
                  </a:cubicBezTo>
                  <a:cubicBezTo>
                    <a:pt x="185" y="15"/>
                    <a:pt x="185" y="15"/>
                    <a:pt x="185" y="15"/>
                  </a:cubicBezTo>
                  <a:cubicBezTo>
                    <a:pt x="176" y="6"/>
                    <a:pt x="164" y="0"/>
                    <a:pt x="151" y="0"/>
                  </a:cubicBezTo>
                  <a:cubicBezTo>
                    <a:pt x="138" y="0"/>
                    <a:pt x="126" y="6"/>
                    <a:pt x="118" y="15"/>
                  </a:cubicBezTo>
                  <a:cubicBezTo>
                    <a:pt x="14" y="117"/>
                    <a:pt x="14" y="117"/>
                    <a:pt x="14" y="117"/>
                  </a:cubicBezTo>
                  <a:cubicBezTo>
                    <a:pt x="5" y="127"/>
                    <a:pt x="0" y="139"/>
                    <a:pt x="0" y="152"/>
                  </a:cubicBezTo>
                  <a:cubicBezTo>
                    <a:pt x="0" y="210"/>
                    <a:pt x="0" y="210"/>
                    <a:pt x="0" y="210"/>
                  </a:cubicBezTo>
                  <a:cubicBezTo>
                    <a:pt x="303" y="210"/>
                    <a:pt x="303" y="210"/>
                    <a:pt x="303" y="210"/>
                  </a:cubicBezTo>
                  <a:lnTo>
                    <a:pt x="303" y="152"/>
                  </a:lnTo>
                  <a:moveTo>
                    <a:pt x="303" y="152"/>
                  </a:moveTo>
                  <a:lnTo>
                    <a:pt x="303" y="152"/>
                  </a:lnTo>
                  <a:close/>
                </a:path>
              </a:pathLst>
            </a:custGeom>
            <a:solidFill>
              <a:schemeClr val="lt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6" name="Google Shape;3646;p63"/>
            <p:cNvSpPr/>
            <p:nvPr/>
          </p:nvSpPr>
          <p:spPr>
            <a:xfrm>
              <a:off x="7157483" y="2783149"/>
              <a:ext cx="78738" cy="47295"/>
            </a:xfrm>
            <a:custGeom>
              <a:avLst/>
              <a:gdLst/>
              <a:ahLst/>
              <a:cxnLst/>
              <a:rect l="l" t="t" r="r" b="b"/>
              <a:pathLst>
                <a:path w="303" h="182" extrusionOk="0">
                  <a:moveTo>
                    <a:pt x="0" y="0"/>
                  </a:moveTo>
                  <a:lnTo>
                    <a:pt x="303" y="0"/>
                  </a:lnTo>
                  <a:lnTo>
                    <a:pt x="303" y="182"/>
                  </a:lnTo>
                  <a:lnTo>
                    <a:pt x="0" y="182"/>
                  </a:lnTo>
                  <a:lnTo>
                    <a:pt x="0" y="0"/>
                  </a:lnTo>
                  <a:close/>
                </a:path>
              </a:pathLst>
            </a:custGeom>
            <a:solidFill>
              <a:schemeClr val="lt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7" name="Google Shape;3647;p63"/>
            <p:cNvSpPr/>
            <p:nvPr/>
          </p:nvSpPr>
          <p:spPr>
            <a:xfrm>
              <a:off x="7157483" y="2905543"/>
              <a:ext cx="78738" cy="40798"/>
            </a:xfrm>
            <a:custGeom>
              <a:avLst/>
              <a:gdLst/>
              <a:ahLst/>
              <a:cxnLst/>
              <a:rect l="l" t="t" r="r" b="b"/>
              <a:pathLst>
                <a:path w="303" h="157" extrusionOk="0">
                  <a:moveTo>
                    <a:pt x="0" y="109"/>
                  </a:moveTo>
                  <a:lnTo>
                    <a:pt x="0" y="109"/>
                  </a:lnTo>
                  <a:cubicBezTo>
                    <a:pt x="0" y="136"/>
                    <a:pt x="22" y="157"/>
                    <a:pt x="48" y="157"/>
                  </a:cubicBezTo>
                  <a:cubicBezTo>
                    <a:pt x="255" y="157"/>
                    <a:pt x="255" y="157"/>
                    <a:pt x="255" y="157"/>
                  </a:cubicBezTo>
                  <a:cubicBezTo>
                    <a:pt x="281" y="157"/>
                    <a:pt x="303" y="136"/>
                    <a:pt x="303" y="109"/>
                  </a:cubicBezTo>
                  <a:cubicBezTo>
                    <a:pt x="303" y="0"/>
                    <a:pt x="303" y="0"/>
                    <a:pt x="303" y="0"/>
                  </a:cubicBezTo>
                  <a:cubicBezTo>
                    <a:pt x="0" y="0"/>
                    <a:pt x="0" y="0"/>
                    <a:pt x="0" y="0"/>
                  </a:cubicBezTo>
                  <a:lnTo>
                    <a:pt x="0" y="109"/>
                  </a:lnTo>
                  <a:moveTo>
                    <a:pt x="0" y="109"/>
                  </a:moveTo>
                  <a:lnTo>
                    <a:pt x="0" y="109"/>
                  </a:lnTo>
                  <a:close/>
                </a:path>
              </a:pathLst>
            </a:custGeom>
            <a:solidFill>
              <a:schemeClr val="lt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8" name="Google Shape;3648;p63"/>
            <p:cNvSpPr/>
            <p:nvPr/>
          </p:nvSpPr>
          <p:spPr>
            <a:xfrm>
              <a:off x="7036648" y="2732996"/>
              <a:ext cx="427474" cy="25207"/>
            </a:xfrm>
            <a:custGeom>
              <a:avLst/>
              <a:gdLst/>
              <a:ahLst/>
              <a:cxnLst/>
              <a:rect l="l" t="t" r="r" b="b"/>
              <a:pathLst>
                <a:path w="1645" h="97" extrusionOk="0">
                  <a:moveTo>
                    <a:pt x="48" y="97"/>
                  </a:moveTo>
                  <a:lnTo>
                    <a:pt x="48" y="97"/>
                  </a:lnTo>
                  <a:cubicBezTo>
                    <a:pt x="1597" y="97"/>
                    <a:pt x="1597" y="97"/>
                    <a:pt x="1597" y="97"/>
                  </a:cubicBezTo>
                  <a:cubicBezTo>
                    <a:pt x="1623" y="97"/>
                    <a:pt x="1645" y="75"/>
                    <a:pt x="1645" y="48"/>
                  </a:cubicBezTo>
                  <a:cubicBezTo>
                    <a:pt x="1645" y="21"/>
                    <a:pt x="1623" y="0"/>
                    <a:pt x="1597" y="0"/>
                  </a:cubicBezTo>
                  <a:cubicBezTo>
                    <a:pt x="48" y="0"/>
                    <a:pt x="48" y="0"/>
                    <a:pt x="48" y="0"/>
                  </a:cubicBezTo>
                  <a:cubicBezTo>
                    <a:pt x="22" y="0"/>
                    <a:pt x="0" y="21"/>
                    <a:pt x="0" y="48"/>
                  </a:cubicBezTo>
                  <a:cubicBezTo>
                    <a:pt x="0" y="75"/>
                    <a:pt x="22" y="97"/>
                    <a:pt x="48" y="97"/>
                  </a:cubicBezTo>
                  <a:moveTo>
                    <a:pt x="48" y="97"/>
                  </a:moveTo>
                  <a:lnTo>
                    <a:pt x="48" y="97"/>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649" name="Google Shape;3649;p63"/>
            <p:cNvSpPr/>
            <p:nvPr/>
          </p:nvSpPr>
          <p:spPr>
            <a:xfrm>
              <a:off x="7036648" y="2855390"/>
              <a:ext cx="427474" cy="24947"/>
            </a:xfrm>
            <a:custGeom>
              <a:avLst/>
              <a:gdLst/>
              <a:ahLst/>
              <a:cxnLst/>
              <a:rect l="l" t="t" r="r" b="b"/>
              <a:pathLst>
                <a:path w="1645" h="96" extrusionOk="0">
                  <a:moveTo>
                    <a:pt x="1597" y="0"/>
                  </a:moveTo>
                  <a:lnTo>
                    <a:pt x="1597" y="0"/>
                  </a:lnTo>
                  <a:cubicBezTo>
                    <a:pt x="48" y="0"/>
                    <a:pt x="48" y="0"/>
                    <a:pt x="48" y="0"/>
                  </a:cubicBezTo>
                  <a:cubicBezTo>
                    <a:pt x="22" y="0"/>
                    <a:pt x="0" y="22"/>
                    <a:pt x="0" y="48"/>
                  </a:cubicBezTo>
                  <a:cubicBezTo>
                    <a:pt x="0" y="74"/>
                    <a:pt x="22" y="96"/>
                    <a:pt x="48" y="96"/>
                  </a:cubicBezTo>
                  <a:cubicBezTo>
                    <a:pt x="1597" y="96"/>
                    <a:pt x="1597" y="96"/>
                    <a:pt x="1597" y="96"/>
                  </a:cubicBezTo>
                  <a:cubicBezTo>
                    <a:pt x="1623" y="96"/>
                    <a:pt x="1645" y="74"/>
                    <a:pt x="1645" y="48"/>
                  </a:cubicBezTo>
                  <a:cubicBezTo>
                    <a:pt x="1645" y="22"/>
                    <a:pt x="1623" y="0"/>
                    <a:pt x="1597" y="0"/>
                  </a:cubicBezTo>
                  <a:moveTo>
                    <a:pt x="1597" y="0"/>
                  </a:moveTo>
                  <a:lnTo>
                    <a:pt x="1597" y="0"/>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83"/>
        <p:cNvGrpSpPr/>
        <p:nvPr/>
      </p:nvGrpSpPr>
      <p:grpSpPr>
        <a:xfrm>
          <a:off x="0" y="0"/>
          <a:ext cx="0" cy="0"/>
          <a:chOff x="0" y="0"/>
          <a:chExt cx="0" cy="0"/>
        </a:xfrm>
      </p:grpSpPr>
      <p:sp>
        <p:nvSpPr>
          <p:cNvPr id="2384" name="Google Shape;2384;p3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فهرست مطالب</a:t>
            </a:r>
            <a:endParaRPr dirty="0">
              <a:cs typeface="B Nazanin" panose="00000400000000000000" pitchFamily="2" charset="-78"/>
            </a:endParaRPr>
          </a:p>
        </p:txBody>
      </p:sp>
      <p:sp>
        <p:nvSpPr>
          <p:cNvPr id="2385" name="Google Shape;2385;p37"/>
          <p:cNvSpPr txBox="1">
            <a:spLocks noGrp="1"/>
          </p:cNvSpPr>
          <p:nvPr>
            <p:ph type="subTitle" idx="1"/>
          </p:nvPr>
        </p:nvSpPr>
        <p:spPr>
          <a:xfrm>
            <a:off x="1541325" y="1899425"/>
            <a:ext cx="25953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 اینجا می توانید موضوع بخش را توضیح دهید</a:t>
            </a:r>
            <a:endParaRPr dirty="0">
              <a:cs typeface="B Nazanin" panose="00000400000000000000" pitchFamily="2" charset="-78"/>
            </a:endParaRPr>
          </a:p>
        </p:txBody>
      </p:sp>
      <p:sp>
        <p:nvSpPr>
          <p:cNvPr id="2386" name="Google Shape;2386;p37"/>
          <p:cNvSpPr txBox="1">
            <a:spLocks noGrp="1"/>
          </p:cNvSpPr>
          <p:nvPr>
            <p:ph type="subTitle" idx="2"/>
          </p:nvPr>
        </p:nvSpPr>
        <p:spPr>
          <a:xfrm>
            <a:off x="1541325" y="3485150"/>
            <a:ext cx="25953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 اینجا می توانید موضوع بخش را توضیح دهید</a:t>
            </a:r>
            <a:endParaRPr dirty="0">
              <a:cs typeface="B Nazanin" panose="00000400000000000000" pitchFamily="2" charset="-78"/>
            </a:endParaRPr>
          </a:p>
        </p:txBody>
      </p:sp>
      <p:sp>
        <p:nvSpPr>
          <p:cNvPr id="2387" name="Google Shape;2387;p37"/>
          <p:cNvSpPr txBox="1">
            <a:spLocks noGrp="1"/>
          </p:cNvSpPr>
          <p:nvPr>
            <p:ph type="subTitle" idx="3"/>
          </p:nvPr>
        </p:nvSpPr>
        <p:spPr>
          <a:xfrm>
            <a:off x="5039075" y="1899425"/>
            <a:ext cx="25953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 اینجا می توانید موضوع بخش را توضیح دهید</a:t>
            </a:r>
            <a:endParaRPr dirty="0">
              <a:cs typeface="B Nazanin" panose="00000400000000000000" pitchFamily="2" charset="-78"/>
            </a:endParaRPr>
          </a:p>
        </p:txBody>
      </p:sp>
      <p:sp>
        <p:nvSpPr>
          <p:cNvPr id="2388" name="Google Shape;2388;p37"/>
          <p:cNvSpPr txBox="1">
            <a:spLocks noGrp="1"/>
          </p:cNvSpPr>
          <p:nvPr>
            <p:ph type="subTitle" idx="4"/>
          </p:nvPr>
        </p:nvSpPr>
        <p:spPr>
          <a:xfrm>
            <a:off x="5039075" y="3485150"/>
            <a:ext cx="25953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 اینجا می توانید موضوع بخش را توضیح دهید</a:t>
            </a:r>
            <a:endParaRPr dirty="0">
              <a:cs typeface="B Nazanin" panose="00000400000000000000" pitchFamily="2" charset="-78"/>
            </a:endParaRPr>
          </a:p>
        </p:txBody>
      </p:sp>
      <p:sp>
        <p:nvSpPr>
          <p:cNvPr id="2389" name="Google Shape;2389;p37"/>
          <p:cNvSpPr txBox="1">
            <a:spLocks noGrp="1"/>
          </p:cNvSpPr>
          <p:nvPr>
            <p:ph type="title" idx="5"/>
          </p:nvPr>
        </p:nvSpPr>
        <p:spPr>
          <a:xfrm>
            <a:off x="720000" y="1557425"/>
            <a:ext cx="675600" cy="4848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2390" name="Google Shape;2390;p37"/>
          <p:cNvSpPr txBox="1">
            <a:spLocks noGrp="1"/>
          </p:cNvSpPr>
          <p:nvPr>
            <p:ph type="title" idx="6"/>
          </p:nvPr>
        </p:nvSpPr>
        <p:spPr>
          <a:xfrm>
            <a:off x="720000" y="3143125"/>
            <a:ext cx="675600" cy="4848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2391" name="Google Shape;2391;p37"/>
          <p:cNvSpPr txBox="1">
            <a:spLocks noGrp="1"/>
          </p:cNvSpPr>
          <p:nvPr>
            <p:ph type="title" idx="7"/>
          </p:nvPr>
        </p:nvSpPr>
        <p:spPr>
          <a:xfrm>
            <a:off x="4217625" y="1557425"/>
            <a:ext cx="675600" cy="4848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2392" name="Google Shape;2392;p37"/>
          <p:cNvSpPr txBox="1">
            <a:spLocks noGrp="1"/>
          </p:cNvSpPr>
          <p:nvPr>
            <p:ph type="title" idx="8"/>
          </p:nvPr>
        </p:nvSpPr>
        <p:spPr>
          <a:xfrm>
            <a:off x="4217625" y="3143125"/>
            <a:ext cx="675600" cy="484800"/>
          </a:xfrm>
          <a:prstGeom prst="rect">
            <a:avLst/>
          </a:prstGeom>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2393" name="Google Shape;2393;p37"/>
          <p:cNvSpPr txBox="1">
            <a:spLocks noGrp="1"/>
          </p:cNvSpPr>
          <p:nvPr>
            <p:ph type="subTitle" idx="9"/>
          </p:nvPr>
        </p:nvSpPr>
        <p:spPr>
          <a:xfrm>
            <a:off x="1541325" y="1557425"/>
            <a:ext cx="2595300" cy="4476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
        <p:nvSpPr>
          <p:cNvPr id="2394" name="Google Shape;2394;p37"/>
          <p:cNvSpPr txBox="1">
            <a:spLocks noGrp="1"/>
          </p:cNvSpPr>
          <p:nvPr>
            <p:ph type="subTitle" idx="13"/>
          </p:nvPr>
        </p:nvSpPr>
        <p:spPr>
          <a:xfrm>
            <a:off x="5039075" y="1557425"/>
            <a:ext cx="2595300" cy="4476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
        <p:nvSpPr>
          <p:cNvPr id="2395" name="Google Shape;2395;p37"/>
          <p:cNvSpPr txBox="1">
            <a:spLocks noGrp="1"/>
          </p:cNvSpPr>
          <p:nvPr>
            <p:ph type="subTitle" idx="14"/>
          </p:nvPr>
        </p:nvSpPr>
        <p:spPr>
          <a:xfrm>
            <a:off x="1541325" y="3143125"/>
            <a:ext cx="2595300" cy="4476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
        <p:nvSpPr>
          <p:cNvPr id="2396" name="Google Shape;2396;p37"/>
          <p:cNvSpPr txBox="1">
            <a:spLocks noGrp="1"/>
          </p:cNvSpPr>
          <p:nvPr>
            <p:ph type="subTitle" idx="15"/>
          </p:nvPr>
        </p:nvSpPr>
        <p:spPr>
          <a:xfrm>
            <a:off x="5039075" y="3143125"/>
            <a:ext cx="2595300" cy="4476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53"/>
        <p:cNvGrpSpPr/>
        <p:nvPr/>
      </p:nvGrpSpPr>
      <p:grpSpPr>
        <a:xfrm>
          <a:off x="0" y="0"/>
          <a:ext cx="0" cy="0"/>
          <a:chOff x="0" y="0"/>
          <a:chExt cx="0" cy="0"/>
        </a:xfrm>
      </p:grpSpPr>
      <p:sp>
        <p:nvSpPr>
          <p:cNvPr id="3654" name="Google Shape;3654;p6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این یک فال است</a:t>
            </a:r>
            <a:endParaRPr dirty="0">
              <a:cs typeface="B Nazanin" panose="00000400000000000000" pitchFamily="2" charset="-78"/>
            </a:endParaRPr>
          </a:p>
        </p:txBody>
      </p:sp>
      <p:sp>
        <p:nvSpPr>
          <p:cNvPr id="3655" name="Google Shape;3655;p64"/>
          <p:cNvSpPr txBox="1"/>
          <p:nvPr/>
        </p:nvSpPr>
        <p:spPr>
          <a:xfrm>
            <a:off x="2688125" y="1223700"/>
            <a:ext cx="3767700" cy="3786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طبقه بندی</a:t>
            </a:r>
            <a:endParaRPr sz="2000" b="1" dirty="0">
              <a:solidFill>
                <a:schemeClr val="dk1"/>
              </a:solidFill>
              <a:latin typeface="Asap"/>
              <a:ea typeface="Asap"/>
              <a:cs typeface="B Nazanin" panose="00000400000000000000" pitchFamily="2" charset="-78"/>
              <a:sym typeface="Asap"/>
            </a:endParaRPr>
          </a:p>
        </p:txBody>
      </p:sp>
      <p:sp>
        <p:nvSpPr>
          <p:cNvPr id="3656" name="Google Shape;3656;p64"/>
          <p:cNvSpPr txBox="1"/>
          <p:nvPr/>
        </p:nvSpPr>
        <p:spPr>
          <a:xfrm>
            <a:off x="762812" y="2199301"/>
            <a:ext cx="1873800" cy="320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1500" b="1" dirty="0">
                <a:solidFill>
                  <a:schemeClr val="dk1"/>
                </a:solidFill>
                <a:latin typeface="Asap"/>
                <a:ea typeface="Asap"/>
                <a:cs typeface="B Nazanin" panose="00000400000000000000" pitchFamily="2" charset="-78"/>
                <a:sym typeface="Asap"/>
              </a:rPr>
              <a:t>کشاورزی</a:t>
            </a:r>
            <a:endParaRPr sz="1500" b="1" dirty="0">
              <a:solidFill>
                <a:schemeClr val="dk1"/>
              </a:solidFill>
              <a:latin typeface="Asap"/>
              <a:ea typeface="Asap"/>
              <a:cs typeface="B Nazanin" panose="00000400000000000000" pitchFamily="2" charset="-78"/>
              <a:sym typeface="Asap"/>
            </a:endParaRPr>
          </a:p>
        </p:txBody>
      </p:sp>
      <p:sp>
        <p:nvSpPr>
          <p:cNvPr id="3657" name="Google Shape;3657;p64"/>
          <p:cNvSpPr txBox="1"/>
          <p:nvPr/>
        </p:nvSpPr>
        <p:spPr>
          <a:xfrm>
            <a:off x="2694153" y="2199301"/>
            <a:ext cx="1873800" cy="32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sz="1500" b="1" dirty="0">
                <a:solidFill>
                  <a:schemeClr val="dk1"/>
                </a:solidFill>
                <a:latin typeface="Asap"/>
                <a:ea typeface="Asap"/>
                <a:cs typeface="B Nazanin" panose="00000400000000000000" pitchFamily="2" charset="-78"/>
                <a:sym typeface="Asap"/>
              </a:rPr>
              <a:t>مرتع</a:t>
            </a:r>
            <a:endParaRPr sz="1500" b="1" dirty="0">
              <a:solidFill>
                <a:schemeClr val="dk1"/>
              </a:solidFill>
              <a:latin typeface="Asap"/>
              <a:ea typeface="Asap"/>
              <a:cs typeface="B Nazanin" panose="00000400000000000000" pitchFamily="2" charset="-78"/>
              <a:sym typeface="Asap"/>
            </a:endParaRPr>
          </a:p>
        </p:txBody>
      </p:sp>
      <p:sp>
        <p:nvSpPr>
          <p:cNvPr id="3658" name="Google Shape;3658;p64"/>
          <p:cNvSpPr txBox="1"/>
          <p:nvPr/>
        </p:nvSpPr>
        <p:spPr>
          <a:xfrm>
            <a:off x="4625493" y="2199301"/>
            <a:ext cx="1873800" cy="32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sz="1500" b="1" dirty="0">
                <a:solidFill>
                  <a:schemeClr val="dk1"/>
                </a:solidFill>
                <a:latin typeface="Asap"/>
                <a:ea typeface="Asap"/>
                <a:cs typeface="B Nazanin" panose="00000400000000000000" pitchFamily="2" charset="-78"/>
                <a:sym typeface="Asap"/>
              </a:rPr>
              <a:t>باغبانی</a:t>
            </a:r>
            <a:endParaRPr sz="1500" b="1" dirty="0">
              <a:solidFill>
                <a:schemeClr val="dk1"/>
              </a:solidFill>
              <a:latin typeface="Asap"/>
              <a:ea typeface="Asap"/>
              <a:cs typeface="B Nazanin" panose="00000400000000000000" pitchFamily="2" charset="-78"/>
              <a:sym typeface="Asap"/>
            </a:endParaRPr>
          </a:p>
        </p:txBody>
      </p:sp>
      <p:sp>
        <p:nvSpPr>
          <p:cNvPr id="3659" name="Google Shape;3659;p64"/>
          <p:cNvSpPr txBox="1"/>
          <p:nvPr/>
        </p:nvSpPr>
        <p:spPr>
          <a:xfrm>
            <a:off x="6556834" y="2199301"/>
            <a:ext cx="1873800" cy="32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sz="1500" b="1" dirty="0">
                <a:solidFill>
                  <a:schemeClr val="dk1"/>
                </a:solidFill>
                <a:latin typeface="Asap"/>
                <a:ea typeface="Asap"/>
                <a:cs typeface="B Nazanin" panose="00000400000000000000" pitchFamily="2" charset="-78"/>
                <a:sym typeface="Asap"/>
              </a:rPr>
              <a:t>تولید مثل احشام</a:t>
            </a:r>
            <a:endParaRPr sz="1500" b="1" dirty="0">
              <a:solidFill>
                <a:schemeClr val="dk1"/>
              </a:solidFill>
              <a:latin typeface="Asap"/>
              <a:ea typeface="Asap"/>
              <a:cs typeface="B Nazanin" panose="00000400000000000000" pitchFamily="2" charset="-78"/>
              <a:sym typeface="Asap"/>
            </a:endParaRPr>
          </a:p>
        </p:txBody>
      </p:sp>
      <p:sp>
        <p:nvSpPr>
          <p:cNvPr id="3660" name="Google Shape;3660;p64"/>
          <p:cNvSpPr txBox="1"/>
          <p:nvPr/>
        </p:nvSpPr>
        <p:spPr>
          <a:xfrm>
            <a:off x="762812" y="3224842"/>
            <a:ext cx="1873800" cy="3192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منطقه خشک</a:t>
            </a:r>
            <a:endParaRPr dirty="0">
              <a:solidFill>
                <a:schemeClr val="dk1"/>
              </a:solidFill>
              <a:latin typeface="Inter"/>
              <a:ea typeface="Inter"/>
              <a:cs typeface="B Nazanin" panose="00000400000000000000" pitchFamily="2" charset="-78"/>
              <a:sym typeface="Inter"/>
            </a:endParaRPr>
          </a:p>
        </p:txBody>
      </p:sp>
      <p:sp>
        <p:nvSpPr>
          <p:cNvPr id="3661" name="Google Shape;3661;p64"/>
          <p:cNvSpPr txBox="1"/>
          <p:nvPr/>
        </p:nvSpPr>
        <p:spPr>
          <a:xfrm>
            <a:off x="762812" y="3650075"/>
            <a:ext cx="1873800" cy="319200"/>
          </a:xfrm>
          <a:prstGeom prst="rect">
            <a:avLst/>
          </a:prstGeom>
          <a:solidFill>
            <a:schemeClr val="dk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آبیاری</a:t>
            </a:r>
            <a:endParaRPr dirty="0">
              <a:solidFill>
                <a:schemeClr val="dk1"/>
              </a:solidFill>
              <a:latin typeface="Inter"/>
              <a:ea typeface="Inter"/>
              <a:cs typeface="B Nazanin" panose="00000400000000000000" pitchFamily="2" charset="-78"/>
              <a:sym typeface="Inter"/>
            </a:endParaRPr>
          </a:p>
        </p:txBody>
      </p:sp>
      <p:sp>
        <p:nvSpPr>
          <p:cNvPr id="3662" name="Google Shape;3662;p64"/>
          <p:cNvSpPr txBox="1"/>
          <p:nvPr/>
        </p:nvSpPr>
        <p:spPr>
          <a:xfrm>
            <a:off x="2694153" y="3224842"/>
            <a:ext cx="1873800" cy="319200"/>
          </a:xfrm>
          <a:prstGeom prst="rect">
            <a:avLst/>
          </a:prstGeom>
          <a:solidFill>
            <a:schemeClr val="dk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به طور دائم</a:t>
            </a:r>
            <a:endParaRPr dirty="0">
              <a:solidFill>
                <a:schemeClr val="dk1"/>
              </a:solidFill>
              <a:latin typeface="Inter"/>
              <a:ea typeface="Inter"/>
              <a:cs typeface="B Nazanin" panose="00000400000000000000" pitchFamily="2" charset="-78"/>
              <a:sym typeface="Inter"/>
            </a:endParaRPr>
          </a:p>
        </p:txBody>
      </p:sp>
      <p:sp>
        <p:nvSpPr>
          <p:cNvPr id="3663" name="Google Shape;3663;p64"/>
          <p:cNvSpPr txBox="1"/>
          <p:nvPr/>
        </p:nvSpPr>
        <p:spPr>
          <a:xfrm>
            <a:off x="2694153" y="3650075"/>
            <a:ext cx="1873800" cy="319200"/>
          </a:xfrm>
          <a:prstGeom prst="rect">
            <a:avLst/>
          </a:prstGeom>
          <a:solidFill>
            <a:schemeClr val="dk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تناوب زراعی</a:t>
            </a:r>
            <a:endParaRPr dirty="0">
              <a:solidFill>
                <a:schemeClr val="dk1"/>
              </a:solidFill>
              <a:latin typeface="Inter"/>
              <a:ea typeface="Inter"/>
              <a:cs typeface="B Nazanin" panose="00000400000000000000" pitchFamily="2" charset="-78"/>
              <a:sym typeface="Inter"/>
            </a:endParaRPr>
          </a:p>
        </p:txBody>
      </p:sp>
      <p:sp>
        <p:nvSpPr>
          <p:cNvPr id="3664" name="Google Shape;3664;p64"/>
          <p:cNvSpPr txBox="1"/>
          <p:nvPr/>
        </p:nvSpPr>
        <p:spPr>
          <a:xfrm>
            <a:off x="4625493" y="3224842"/>
            <a:ext cx="1873800" cy="3192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باغ میوه</a:t>
            </a:r>
            <a:endParaRPr dirty="0">
              <a:solidFill>
                <a:schemeClr val="dk1"/>
              </a:solidFill>
              <a:latin typeface="Inter"/>
              <a:ea typeface="Inter"/>
              <a:cs typeface="B Nazanin" panose="00000400000000000000" pitchFamily="2" charset="-78"/>
              <a:sym typeface="Inter"/>
            </a:endParaRPr>
          </a:p>
        </p:txBody>
      </p:sp>
      <p:sp>
        <p:nvSpPr>
          <p:cNvPr id="3665" name="Google Shape;3665;p64"/>
          <p:cNvSpPr txBox="1"/>
          <p:nvPr/>
        </p:nvSpPr>
        <p:spPr>
          <a:xfrm>
            <a:off x="4625493" y="3650075"/>
            <a:ext cx="1873800" cy="3192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مراکز باغ</a:t>
            </a:r>
            <a:endParaRPr dirty="0">
              <a:solidFill>
                <a:schemeClr val="dk1"/>
              </a:solidFill>
              <a:latin typeface="Inter"/>
              <a:ea typeface="Inter"/>
              <a:cs typeface="B Nazanin" panose="00000400000000000000" pitchFamily="2" charset="-78"/>
              <a:sym typeface="Inter"/>
            </a:endParaRPr>
          </a:p>
        </p:txBody>
      </p:sp>
      <p:sp>
        <p:nvSpPr>
          <p:cNvPr id="3666" name="Google Shape;3666;p64"/>
          <p:cNvSpPr txBox="1"/>
          <p:nvPr/>
        </p:nvSpPr>
        <p:spPr>
          <a:xfrm>
            <a:off x="6556834" y="3224842"/>
            <a:ext cx="1873800" cy="319200"/>
          </a:xfrm>
          <a:prstGeom prst="rect">
            <a:avLst/>
          </a:prstGeom>
          <a:solidFill>
            <a:schemeClr val="dk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مزارع</a:t>
            </a:r>
            <a:endParaRPr dirty="0">
              <a:solidFill>
                <a:schemeClr val="dk1"/>
              </a:solidFill>
              <a:latin typeface="Inter"/>
              <a:ea typeface="Inter"/>
              <a:cs typeface="B Nazanin" panose="00000400000000000000" pitchFamily="2" charset="-78"/>
              <a:sym typeface="Inter"/>
            </a:endParaRPr>
          </a:p>
        </p:txBody>
      </p:sp>
      <p:sp>
        <p:nvSpPr>
          <p:cNvPr id="3667" name="Google Shape;3667;p64"/>
          <p:cNvSpPr txBox="1"/>
          <p:nvPr/>
        </p:nvSpPr>
        <p:spPr>
          <a:xfrm>
            <a:off x="6556834" y="3650075"/>
            <a:ext cx="1873800" cy="319200"/>
          </a:xfrm>
          <a:prstGeom prst="rect">
            <a:avLst/>
          </a:prstGeom>
          <a:solidFill>
            <a:schemeClr val="dk2"/>
          </a:solidFill>
          <a:ln>
            <a:noFill/>
          </a:ln>
        </p:spPr>
        <p:txBody>
          <a:bodyPr spcFirstLastPara="1" wrap="square" lIns="91425" tIns="91425" rIns="91425" bIns="91425" anchor="ctr" anchorCtr="0">
            <a:noAutofit/>
          </a:bodyPr>
          <a:lstStyle/>
          <a:p>
            <a:pPr marL="0" marR="0" lvl="0" indent="0" algn="ctr" rtl="1">
              <a:lnSpc>
                <a:spcPct val="10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شهرداری</a:t>
            </a:r>
            <a:endParaRPr dirty="0">
              <a:solidFill>
                <a:schemeClr val="dk1"/>
              </a:solidFill>
              <a:latin typeface="Inter"/>
              <a:ea typeface="Inter"/>
              <a:cs typeface="B Nazanin" panose="00000400000000000000" pitchFamily="2" charset="-78"/>
              <a:sym typeface="Inter"/>
            </a:endParaRPr>
          </a:p>
        </p:txBody>
      </p:sp>
      <p:cxnSp>
        <p:nvCxnSpPr>
          <p:cNvPr id="3668" name="Google Shape;3668;p64"/>
          <p:cNvCxnSpPr>
            <a:stCxn id="3655" idx="2"/>
            <a:endCxn id="3656" idx="0"/>
          </p:cNvCxnSpPr>
          <p:nvPr/>
        </p:nvCxnSpPr>
        <p:spPr>
          <a:xfrm rot="5400000">
            <a:off x="2837375" y="464700"/>
            <a:ext cx="597000" cy="28722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3669" name="Google Shape;3669;p64"/>
          <p:cNvCxnSpPr>
            <a:stCxn id="3655" idx="2"/>
            <a:endCxn id="3657" idx="0"/>
          </p:cNvCxnSpPr>
          <p:nvPr/>
        </p:nvCxnSpPr>
        <p:spPr>
          <a:xfrm rot="5400000">
            <a:off x="3803075" y="1430400"/>
            <a:ext cx="597000" cy="9408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3670" name="Google Shape;3670;p64"/>
          <p:cNvCxnSpPr>
            <a:stCxn id="3655" idx="2"/>
            <a:endCxn id="3658" idx="0"/>
          </p:cNvCxnSpPr>
          <p:nvPr/>
        </p:nvCxnSpPr>
        <p:spPr>
          <a:xfrm rot="-5400000" flipH="1">
            <a:off x="4768625" y="1405650"/>
            <a:ext cx="597000" cy="9903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3671" name="Google Shape;3671;p64"/>
          <p:cNvCxnSpPr>
            <a:stCxn id="3655" idx="2"/>
            <a:endCxn id="3659" idx="0"/>
          </p:cNvCxnSpPr>
          <p:nvPr/>
        </p:nvCxnSpPr>
        <p:spPr>
          <a:xfrm rot="-5400000" flipH="1">
            <a:off x="5734325" y="439950"/>
            <a:ext cx="597000" cy="2921700"/>
          </a:xfrm>
          <a:prstGeom prst="bentConnector3">
            <a:avLst>
              <a:gd name="adj1" fmla="val 50000"/>
            </a:avLst>
          </a:prstGeom>
          <a:noFill/>
          <a:ln w="9525" cap="flat" cmpd="sng">
            <a:solidFill>
              <a:schemeClr val="dk1"/>
            </a:solidFill>
            <a:prstDash val="solid"/>
            <a:round/>
            <a:headEnd type="none" w="med" len="med"/>
            <a:tailEnd type="stealth" w="med" len="med"/>
          </a:ln>
        </p:spPr>
      </p:cxnSp>
      <p:cxnSp>
        <p:nvCxnSpPr>
          <p:cNvPr id="3672" name="Google Shape;3672;p64"/>
          <p:cNvCxnSpPr>
            <a:stCxn id="3656" idx="2"/>
            <a:endCxn id="3660" idx="0"/>
          </p:cNvCxnSpPr>
          <p:nvPr/>
        </p:nvCxnSpPr>
        <p:spPr>
          <a:xfrm rot="-5400000" flipH="1">
            <a:off x="1347362" y="2871751"/>
            <a:ext cx="705300" cy="600"/>
          </a:xfrm>
          <a:prstGeom prst="bentConnector3">
            <a:avLst>
              <a:gd name="adj1" fmla="val 50010"/>
            </a:avLst>
          </a:prstGeom>
          <a:noFill/>
          <a:ln w="9525" cap="flat" cmpd="sng">
            <a:solidFill>
              <a:schemeClr val="dk1"/>
            </a:solidFill>
            <a:prstDash val="solid"/>
            <a:round/>
            <a:headEnd type="none" w="med" len="med"/>
            <a:tailEnd type="stealth" w="med" len="med"/>
          </a:ln>
        </p:spPr>
      </p:cxnSp>
      <p:cxnSp>
        <p:nvCxnSpPr>
          <p:cNvPr id="3673" name="Google Shape;3673;p64"/>
          <p:cNvCxnSpPr>
            <a:stCxn id="3657" idx="2"/>
            <a:endCxn id="3662" idx="0"/>
          </p:cNvCxnSpPr>
          <p:nvPr/>
        </p:nvCxnSpPr>
        <p:spPr>
          <a:xfrm rot="-5400000" flipH="1">
            <a:off x="3278703" y="2871751"/>
            <a:ext cx="705300" cy="600"/>
          </a:xfrm>
          <a:prstGeom prst="bentConnector3">
            <a:avLst>
              <a:gd name="adj1" fmla="val 50010"/>
            </a:avLst>
          </a:prstGeom>
          <a:noFill/>
          <a:ln w="9525" cap="flat" cmpd="sng">
            <a:solidFill>
              <a:schemeClr val="dk1"/>
            </a:solidFill>
            <a:prstDash val="solid"/>
            <a:round/>
            <a:headEnd type="none" w="med" len="med"/>
            <a:tailEnd type="stealth" w="med" len="med"/>
          </a:ln>
        </p:spPr>
      </p:cxnSp>
      <p:cxnSp>
        <p:nvCxnSpPr>
          <p:cNvPr id="3674" name="Google Shape;3674;p64"/>
          <p:cNvCxnSpPr>
            <a:stCxn id="3658" idx="2"/>
            <a:endCxn id="3664" idx="0"/>
          </p:cNvCxnSpPr>
          <p:nvPr/>
        </p:nvCxnSpPr>
        <p:spPr>
          <a:xfrm rot="-5400000" flipH="1">
            <a:off x="5210043" y="2871751"/>
            <a:ext cx="705300" cy="600"/>
          </a:xfrm>
          <a:prstGeom prst="bentConnector3">
            <a:avLst>
              <a:gd name="adj1" fmla="val 50010"/>
            </a:avLst>
          </a:prstGeom>
          <a:noFill/>
          <a:ln w="9525" cap="flat" cmpd="sng">
            <a:solidFill>
              <a:schemeClr val="dk1"/>
            </a:solidFill>
            <a:prstDash val="solid"/>
            <a:round/>
            <a:headEnd type="none" w="med" len="med"/>
            <a:tailEnd type="stealth" w="med" len="med"/>
          </a:ln>
        </p:spPr>
      </p:cxnSp>
      <p:cxnSp>
        <p:nvCxnSpPr>
          <p:cNvPr id="3675" name="Google Shape;3675;p64"/>
          <p:cNvCxnSpPr>
            <a:stCxn id="3659" idx="2"/>
            <a:endCxn id="3666" idx="0"/>
          </p:cNvCxnSpPr>
          <p:nvPr/>
        </p:nvCxnSpPr>
        <p:spPr>
          <a:xfrm rot="-5400000" flipH="1">
            <a:off x="7141384" y="2871751"/>
            <a:ext cx="705300" cy="600"/>
          </a:xfrm>
          <a:prstGeom prst="bentConnector3">
            <a:avLst>
              <a:gd name="adj1" fmla="val 50010"/>
            </a:avLst>
          </a:prstGeom>
          <a:noFill/>
          <a:ln w="9525" cap="flat" cmpd="sng">
            <a:solidFill>
              <a:schemeClr val="dk1"/>
            </a:solidFill>
            <a:prstDash val="solid"/>
            <a:round/>
            <a:headEnd type="none" w="med" len="med"/>
            <a:tailEnd type="stealth"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79"/>
        <p:cNvGrpSpPr/>
        <p:nvPr/>
      </p:nvGrpSpPr>
      <p:grpSpPr>
        <a:xfrm>
          <a:off x="0" y="0"/>
          <a:ext cx="0" cy="0"/>
          <a:chOff x="0" y="0"/>
          <a:chExt cx="0" cy="0"/>
        </a:xfrm>
      </p:grpSpPr>
      <p:sp>
        <p:nvSpPr>
          <p:cNvPr id="3680" name="Google Shape;3680;p65"/>
          <p:cNvSpPr txBox="1"/>
          <p:nvPr/>
        </p:nvSpPr>
        <p:spPr>
          <a:xfrm>
            <a:off x="3453703" y="2278159"/>
            <a:ext cx="1998600" cy="4905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81" name="Google Shape;3681;p6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این یک اینفوگرافیک دیگر است</a:t>
            </a:r>
            <a:endParaRPr dirty="0">
              <a:cs typeface="B Nazanin" panose="00000400000000000000" pitchFamily="2" charset="-78"/>
            </a:endParaRPr>
          </a:p>
        </p:txBody>
      </p:sp>
      <p:sp>
        <p:nvSpPr>
          <p:cNvPr id="3682" name="Google Shape;3682;p65"/>
          <p:cNvSpPr txBox="1"/>
          <p:nvPr/>
        </p:nvSpPr>
        <p:spPr>
          <a:xfrm>
            <a:off x="5876538" y="2278159"/>
            <a:ext cx="1998600" cy="4905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83" name="Google Shape;3683;p65"/>
          <p:cNvSpPr txBox="1"/>
          <p:nvPr/>
        </p:nvSpPr>
        <p:spPr>
          <a:xfrm>
            <a:off x="3453703" y="3960697"/>
            <a:ext cx="1998600" cy="4905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84" name="Google Shape;3684;p65"/>
          <p:cNvSpPr txBox="1"/>
          <p:nvPr/>
        </p:nvSpPr>
        <p:spPr>
          <a:xfrm>
            <a:off x="5876538" y="3960697"/>
            <a:ext cx="1998600" cy="4905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685" name="Google Shape;3685;p65"/>
          <p:cNvSpPr txBox="1"/>
          <p:nvPr/>
        </p:nvSpPr>
        <p:spPr>
          <a:xfrm>
            <a:off x="3452185" y="2013575"/>
            <a:ext cx="2001600" cy="3816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686" name="Google Shape;3686;p65"/>
          <p:cNvSpPr txBox="1"/>
          <p:nvPr/>
        </p:nvSpPr>
        <p:spPr>
          <a:xfrm>
            <a:off x="5875020" y="2013575"/>
            <a:ext cx="2001600" cy="3816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endParaRPr sz="2000" b="1" dirty="0">
              <a:solidFill>
                <a:schemeClr val="dk1"/>
              </a:solidFill>
              <a:latin typeface="Asap"/>
              <a:ea typeface="Asap"/>
              <a:cs typeface="B Nazanin" panose="00000400000000000000" pitchFamily="2" charset="-78"/>
              <a:sym typeface="Asap"/>
            </a:endParaRPr>
          </a:p>
        </p:txBody>
      </p:sp>
      <p:sp>
        <p:nvSpPr>
          <p:cNvPr id="3687" name="Google Shape;3687;p65"/>
          <p:cNvSpPr txBox="1"/>
          <p:nvPr/>
        </p:nvSpPr>
        <p:spPr>
          <a:xfrm>
            <a:off x="3452185" y="3694962"/>
            <a:ext cx="2001600" cy="3816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688" name="Google Shape;3688;p65"/>
          <p:cNvSpPr txBox="1"/>
          <p:nvPr/>
        </p:nvSpPr>
        <p:spPr>
          <a:xfrm>
            <a:off x="5875020" y="3694962"/>
            <a:ext cx="2001600" cy="3816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cxnSp>
        <p:nvCxnSpPr>
          <p:cNvPr id="3689" name="Google Shape;3689;p65"/>
          <p:cNvCxnSpPr>
            <a:stCxn id="3690" idx="3"/>
            <a:endCxn id="3691" idx="3"/>
          </p:cNvCxnSpPr>
          <p:nvPr/>
        </p:nvCxnSpPr>
        <p:spPr>
          <a:xfrm>
            <a:off x="6622625" y="1586885"/>
            <a:ext cx="600" cy="1657500"/>
          </a:xfrm>
          <a:prstGeom prst="bentConnector3">
            <a:avLst>
              <a:gd name="adj1" fmla="val 267204167"/>
            </a:avLst>
          </a:prstGeom>
          <a:noFill/>
          <a:ln w="9525" cap="flat" cmpd="sng">
            <a:solidFill>
              <a:schemeClr val="dk1"/>
            </a:solidFill>
            <a:prstDash val="solid"/>
            <a:round/>
            <a:headEnd type="none" w="med" len="med"/>
            <a:tailEnd type="stealth" w="med" len="med"/>
          </a:ln>
        </p:spPr>
      </p:cxnSp>
      <p:cxnSp>
        <p:nvCxnSpPr>
          <p:cNvPr id="3692" name="Google Shape;3692;p65"/>
          <p:cNvCxnSpPr>
            <a:stCxn id="3691" idx="1"/>
            <a:endCxn id="3693" idx="3"/>
          </p:cNvCxnSpPr>
          <p:nvPr/>
        </p:nvCxnSpPr>
        <p:spPr>
          <a:xfrm rot="10800000">
            <a:off x="4185725" y="3244458"/>
            <a:ext cx="1843200" cy="0"/>
          </a:xfrm>
          <a:prstGeom prst="straightConnector1">
            <a:avLst/>
          </a:prstGeom>
          <a:noFill/>
          <a:ln w="9525" cap="flat" cmpd="sng">
            <a:solidFill>
              <a:schemeClr val="dk1"/>
            </a:solidFill>
            <a:prstDash val="solid"/>
            <a:round/>
            <a:headEnd type="none" w="med" len="med"/>
            <a:tailEnd type="stealth" w="med" len="med"/>
          </a:ln>
        </p:spPr>
      </p:cxnSp>
      <p:cxnSp>
        <p:nvCxnSpPr>
          <p:cNvPr id="3694" name="Google Shape;3694;p65"/>
          <p:cNvCxnSpPr>
            <a:stCxn id="3695" idx="3"/>
            <a:endCxn id="3690" idx="1"/>
          </p:cNvCxnSpPr>
          <p:nvPr/>
        </p:nvCxnSpPr>
        <p:spPr>
          <a:xfrm>
            <a:off x="4199803" y="1586962"/>
            <a:ext cx="1829100" cy="0"/>
          </a:xfrm>
          <a:prstGeom prst="straightConnector1">
            <a:avLst/>
          </a:prstGeom>
          <a:noFill/>
          <a:ln w="9525" cap="flat" cmpd="sng">
            <a:solidFill>
              <a:schemeClr val="dk1"/>
            </a:solidFill>
            <a:prstDash val="solid"/>
            <a:round/>
            <a:headEnd type="none" w="med" len="med"/>
            <a:tailEnd type="stealth" w="med" len="med"/>
          </a:ln>
        </p:spPr>
      </p:cxnSp>
      <p:sp>
        <p:nvSpPr>
          <p:cNvPr id="3695" name="Google Shape;3695;p65"/>
          <p:cNvSpPr/>
          <p:nvPr/>
        </p:nvSpPr>
        <p:spPr>
          <a:xfrm>
            <a:off x="3606103" y="1290112"/>
            <a:ext cx="593700" cy="5937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690" name="Google Shape;3690;p65"/>
          <p:cNvSpPr/>
          <p:nvPr/>
        </p:nvSpPr>
        <p:spPr>
          <a:xfrm>
            <a:off x="6028925" y="1290035"/>
            <a:ext cx="593700" cy="5937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691" name="Google Shape;3691;p65"/>
          <p:cNvSpPr/>
          <p:nvPr/>
        </p:nvSpPr>
        <p:spPr>
          <a:xfrm>
            <a:off x="6028925" y="2947608"/>
            <a:ext cx="593700" cy="5937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693" name="Google Shape;3693;p65"/>
          <p:cNvSpPr/>
          <p:nvPr/>
        </p:nvSpPr>
        <p:spPr>
          <a:xfrm>
            <a:off x="3592090" y="2947608"/>
            <a:ext cx="593700" cy="5937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lnSpc>
                <a:spcPct val="150000"/>
              </a:lnSpc>
              <a:spcBef>
                <a:spcPts val="0"/>
              </a:spcBef>
              <a:spcAft>
                <a:spcPts val="0"/>
              </a:spcAft>
              <a:buNone/>
            </a:pPr>
            <a:endParaRPr>
              <a:cs typeface="B Nazanin" panose="00000400000000000000" pitchFamily="2" charset="-78"/>
            </a:endParaRPr>
          </a:p>
        </p:txBody>
      </p:sp>
      <p:sp>
        <p:nvSpPr>
          <p:cNvPr id="3696" name="Google Shape;3696;p65"/>
          <p:cNvSpPr txBox="1">
            <a:spLocks noGrp="1"/>
          </p:cNvSpPr>
          <p:nvPr>
            <p:ph type="title" idx="4294967295"/>
          </p:nvPr>
        </p:nvSpPr>
        <p:spPr>
          <a:xfrm>
            <a:off x="720000" y="1419825"/>
            <a:ext cx="1998600" cy="5064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p>
        </p:txBody>
      </p:sp>
      <p:sp>
        <p:nvSpPr>
          <p:cNvPr id="3697" name="Google Shape;3697;p65"/>
          <p:cNvSpPr txBox="1">
            <a:spLocks noGrp="1"/>
          </p:cNvSpPr>
          <p:nvPr>
            <p:ph type="subTitle" idx="4294967295"/>
          </p:nvPr>
        </p:nvSpPr>
        <p:spPr>
          <a:xfrm>
            <a:off x="720000" y="1909248"/>
            <a:ext cx="1998600" cy="19080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grpSp>
        <p:nvGrpSpPr>
          <p:cNvPr id="3698" name="Google Shape;3698;p65"/>
          <p:cNvGrpSpPr/>
          <p:nvPr/>
        </p:nvGrpSpPr>
        <p:grpSpPr>
          <a:xfrm>
            <a:off x="6145946" y="3022350"/>
            <a:ext cx="359648" cy="418897"/>
            <a:chOff x="1762509" y="2557329"/>
            <a:chExt cx="359648" cy="418897"/>
          </a:xfrm>
        </p:grpSpPr>
        <p:sp>
          <p:nvSpPr>
            <p:cNvPr id="3699" name="Google Shape;3699;p65"/>
            <p:cNvSpPr/>
            <p:nvPr/>
          </p:nvSpPr>
          <p:spPr>
            <a:xfrm>
              <a:off x="1929859" y="2557329"/>
              <a:ext cx="24947" cy="89393"/>
            </a:xfrm>
            <a:custGeom>
              <a:avLst/>
              <a:gdLst/>
              <a:ahLst/>
              <a:cxnLst/>
              <a:rect l="l" t="t" r="r" b="b"/>
              <a:pathLst>
                <a:path w="96" h="344" extrusionOk="0">
                  <a:moveTo>
                    <a:pt x="47" y="344"/>
                  </a:moveTo>
                  <a:lnTo>
                    <a:pt x="47" y="344"/>
                  </a:lnTo>
                  <a:cubicBezTo>
                    <a:pt x="61" y="322"/>
                    <a:pt x="77" y="303"/>
                    <a:pt x="96" y="288"/>
                  </a:cubicBezTo>
                  <a:cubicBezTo>
                    <a:pt x="96" y="47"/>
                    <a:pt x="96" y="47"/>
                    <a:pt x="96" y="47"/>
                  </a:cubicBezTo>
                  <a:cubicBezTo>
                    <a:pt x="96" y="21"/>
                    <a:pt x="74" y="0"/>
                    <a:pt x="47" y="0"/>
                  </a:cubicBezTo>
                  <a:cubicBezTo>
                    <a:pt x="22" y="0"/>
                    <a:pt x="0" y="21"/>
                    <a:pt x="0" y="47"/>
                  </a:cubicBezTo>
                  <a:cubicBezTo>
                    <a:pt x="0" y="288"/>
                    <a:pt x="0" y="288"/>
                    <a:pt x="0" y="288"/>
                  </a:cubicBezTo>
                  <a:cubicBezTo>
                    <a:pt x="18" y="303"/>
                    <a:pt x="34" y="322"/>
                    <a:pt x="47" y="344"/>
                  </a:cubicBezTo>
                  <a:moveTo>
                    <a:pt x="47" y="344"/>
                  </a:moveTo>
                  <a:lnTo>
                    <a:pt x="47" y="34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0" name="Google Shape;3700;p65"/>
            <p:cNvSpPr/>
            <p:nvPr/>
          </p:nvSpPr>
          <p:spPr>
            <a:xfrm>
              <a:off x="1826695" y="2636067"/>
              <a:ext cx="103165" cy="89393"/>
            </a:xfrm>
            <a:custGeom>
              <a:avLst/>
              <a:gdLst/>
              <a:ahLst/>
              <a:cxnLst/>
              <a:rect l="l" t="t" r="r" b="b"/>
              <a:pathLst>
                <a:path w="397" h="344" extrusionOk="0">
                  <a:moveTo>
                    <a:pt x="198" y="344"/>
                  </a:moveTo>
                  <a:lnTo>
                    <a:pt x="198" y="344"/>
                  </a:lnTo>
                  <a:cubicBezTo>
                    <a:pt x="243" y="276"/>
                    <a:pt x="314" y="228"/>
                    <a:pt x="397" y="214"/>
                  </a:cubicBezTo>
                  <a:cubicBezTo>
                    <a:pt x="397" y="209"/>
                    <a:pt x="397" y="204"/>
                    <a:pt x="397" y="200"/>
                  </a:cubicBezTo>
                  <a:cubicBezTo>
                    <a:pt x="397" y="90"/>
                    <a:pt x="308" y="0"/>
                    <a:pt x="198" y="0"/>
                  </a:cubicBezTo>
                  <a:cubicBezTo>
                    <a:pt x="88" y="0"/>
                    <a:pt x="0" y="90"/>
                    <a:pt x="0" y="200"/>
                  </a:cubicBezTo>
                  <a:cubicBezTo>
                    <a:pt x="0" y="204"/>
                    <a:pt x="0" y="209"/>
                    <a:pt x="0" y="214"/>
                  </a:cubicBezTo>
                  <a:cubicBezTo>
                    <a:pt x="83" y="228"/>
                    <a:pt x="154" y="276"/>
                    <a:pt x="198" y="344"/>
                  </a:cubicBezTo>
                  <a:moveTo>
                    <a:pt x="198" y="344"/>
                  </a:moveTo>
                  <a:lnTo>
                    <a:pt x="198" y="34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1" name="Google Shape;3701;p65"/>
            <p:cNvSpPr/>
            <p:nvPr/>
          </p:nvSpPr>
          <p:spPr>
            <a:xfrm>
              <a:off x="1954806" y="2636067"/>
              <a:ext cx="103165" cy="89393"/>
            </a:xfrm>
            <a:custGeom>
              <a:avLst/>
              <a:gdLst/>
              <a:ahLst/>
              <a:cxnLst/>
              <a:rect l="l" t="t" r="r" b="b"/>
              <a:pathLst>
                <a:path w="397" h="344" extrusionOk="0">
                  <a:moveTo>
                    <a:pt x="0" y="214"/>
                  </a:moveTo>
                  <a:lnTo>
                    <a:pt x="0" y="214"/>
                  </a:lnTo>
                  <a:cubicBezTo>
                    <a:pt x="82" y="228"/>
                    <a:pt x="154" y="276"/>
                    <a:pt x="198" y="344"/>
                  </a:cubicBezTo>
                  <a:cubicBezTo>
                    <a:pt x="243" y="276"/>
                    <a:pt x="313" y="228"/>
                    <a:pt x="397" y="214"/>
                  </a:cubicBezTo>
                  <a:cubicBezTo>
                    <a:pt x="397" y="209"/>
                    <a:pt x="397" y="204"/>
                    <a:pt x="397" y="200"/>
                  </a:cubicBezTo>
                  <a:cubicBezTo>
                    <a:pt x="397" y="90"/>
                    <a:pt x="308" y="0"/>
                    <a:pt x="198" y="0"/>
                  </a:cubicBezTo>
                  <a:cubicBezTo>
                    <a:pt x="88" y="0"/>
                    <a:pt x="0" y="90"/>
                    <a:pt x="0" y="200"/>
                  </a:cubicBezTo>
                  <a:cubicBezTo>
                    <a:pt x="0" y="204"/>
                    <a:pt x="0" y="209"/>
                    <a:pt x="0" y="214"/>
                  </a:cubicBezTo>
                  <a:moveTo>
                    <a:pt x="0" y="214"/>
                  </a:moveTo>
                  <a:lnTo>
                    <a:pt x="0" y="21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2" name="Google Shape;3702;p65"/>
            <p:cNvSpPr/>
            <p:nvPr/>
          </p:nvSpPr>
          <p:spPr>
            <a:xfrm>
              <a:off x="2018472" y="2715065"/>
              <a:ext cx="103685" cy="103425"/>
            </a:xfrm>
            <a:custGeom>
              <a:avLst/>
              <a:gdLst/>
              <a:ahLst/>
              <a:cxnLst/>
              <a:rect l="l" t="t" r="r" b="b"/>
              <a:pathLst>
                <a:path w="399" h="398" extrusionOk="0">
                  <a:moveTo>
                    <a:pt x="199" y="0"/>
                  </a:moveTo>
                  <a:lnTo>
                    <a:pt x="199" y="0"/>
                  </a:lnTo>
                  <a:cubicBezTo>
                    <a:pt x="90" y="0"/>
                    <a:pt x="0" y="89"/>
                    <a:pt x="0" y="199"/>
                  </a:cubicBezTo>
                  <a:cubicBezTo>
                    <a:pt x="0" y="308"/>
                    <a:pt x="90" y="398"/>
                    <a:pt x="199" y="398"/>
                  </a:cubicBezTo>
                  <a:cubicBezTo>
                    <a:pt x="309" y="398"/>
                    <a:pt x="399" y="308"/>
                    <a:pt x="399" y="199"/>
                  </a:cubicBezTo>
                  <a:cubicBezTo>
                    <a:pt x="399" y="89"/>
                    <a:pt x="309" y="0"/>
                    <a:pt x="199" y="0"/>
                  </a:cubicBezTo>
                  <a:moveTo>
                    <a:pt x="199" y="0"/>
                  </a:moveTo>
                  <a:lnTo>
                    <a:pt x="199"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3" name="Google Shape;3703;p65"/>
            <p:cNvSpPr/>
            <p:nvPr/>
          </p:nvSpPr>
          <p:spPr>
            <a:xfrm>
              <a:off x="1762509" y="2715065"/>
              <a:ext cx="103425" cy="103425"/>
            </a:xfrm>
            <a:custGeom>
              <a:avLst/>
              <a:gdLst/>
              <a:ahLst/>
              <a:cxnLst/>
              <a:rect l="l" t="t" r="r" b="b"/>
              <a:pathLst>
                <a:path w="398" h="398" extrusionOk="0">
                  <a:moveTo>
                    <a:pt x="398" y="199"/>
                  </a:moveTo>
                  <a:lnTo>
                    <a:pt x="398" y="199"/>
                  </a:lnTo>
                  <a:cubicBezTo>
                    <a:pt x="398" y="89"/>
                    <a:pt x="309" y="0"/>
                    <a:pt x="200" y="0"/>
                  </a:cubicBezTo>
                  <a:cubicBezTo>
                    <a:pt x="90" y="0"/>
                    <a:pt x="0" y="89"/>
                    <a:pt x="0" y="199"/>
                  </a:cubicBezTo>
                  <a:cubicBezTo>
                    <a:pt x="0" y="308"/>
                    <a:pt x="90" y="398"/>
                    <a:pt x="200" y="398"/>
                  </a:cubicBezTo>
                  <a:cubicBezTo>
                    <a:pt x="309" y="398"/>
                    <a:pt x="398" y="308"/>
                    <a:pt x="398" y="199"/>
                  </a:cubicBezTo>
                  <a:moveTo>
                    <a:pt x="398" y="199"/>
                  </a:moveTo>
                  <a:lnTo>
                    <a:pt x="398" y="19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4" name="Google Shape;3704;p65"/>
            <p:cNvSpPr/>
            <p:nvPr/>
          </p:nvSpPr>
          <p:spPr>
            <a:xfrm>
              <a:off x="1890620" y="2715065"/>
              <a:ext cx="103425" cy="103425"/>
            </a:xfrm>
            <a:custGeom>
              <a:avLst/>
              <a:gdLst/>
              <a:ahLst/>
              <a:cxnLst/>
              <a:rect l="l" t="t" r="r" b="b"/>
              <a:pathLst>
                <a:path w="398" h="398" extrusionOk="0">
                  <a:moveTo>
                    <a:pt x="0" y="199"/>
                  </a:moveTo>
                  <a:lnTo>
                    <a:pt x="0" y="199"/>
                  </a:lnTo>
                  <a:cubicBezTo>
                    <a:pt x="0" y="308"/>
                    <a:pt x="89" y="398"/>
                    <a:pt x="198" y="398"/>
                  </a:cubicBezTo>
                  <a:cubicBezTo>
                    <a:pt x="308" y="398"/>
                    <a:pt x="398" y="308"/>
                    <a:pt x="398" y="199"/>
                  </a:cubicBezTo>
                  <a:cubicBezTo>
                    <a:pt x="398" y="89"/>
                    <a:pt x="308" y="0"/>
                    <a:pt x="198" y="0"/>
                  </a:cubicBezTo>
                  <a:cubicBezTo>
                    <a:pt x="89" y="0"/>
                    <a:pt x="0" y="89"/>
                    <a:pt x="0" y="199"/>
                  </a:cubicBezTo>
                  <a:moveTo>
                    <a:pt x="0" y="199"/>
                  </a:moveTo>
                  <a:lnTo>
                    <a:pt x="0" y="19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5" name="Google Shape;3705;p65"/>
            <p:cNvSpPr/>
            <p:nvPr/>
          </p:nvSpPr>
          <p:spPr>
            <a:xfrm>
              <a:off x="1826695" y="2808095"/>
              <a:ext cx="103165" cy="89133"/>
            </a:xfrm>
            <a:custGeom>
              <a:avLst/>
              <a:gdLst/>
              <a:ahLst/>
              <a:cxnLst/>
              <a:rect l="l" t="t" r="r" b="b"/>
              <a:pathLst>
                <a:path w="397" h="343" extrusionOk="0">
                  <a:moveTo>
                    <a:pt x="397" y="144"/>
                  </a:moveTo>
                  <a:lnTo>
                    <a:pt x="397" y="144"/>
                  </a:lnTo>
                  <a:cubicBezTo>
                    <a:pt x="397" y="139"/>
                    <a:pt x="397" y="135"/>
                    <a:pt x="397" y="130"/>
                  </a:cubicBezTo>
                  <a:cubicBezTo>
                    <a:pt x="314" y="117"/>
                    <a:pt x="243" y="68"/>
                    <a:pt x="198" y="0"/>
                  </a:cubicBezTo>
                  <a:cubicBezTo>
                    <a:pt x="154" y="68"/>
                    <a:pt x="83" y="117"/>
                    <a:pt x="0" y="130"/>
                  </a:cubicBezTo>
                  <a:cubicBezTo>
                    <a:pt x="0" y="135"/>
                    <a:pt x="0" y="139"/>
                    <a:pt x="0" y="144"/>
                  </a:cubicBezTo>
                  <a:cubicBezTo>
                    <a:pt x="0" y="254"/>
                    <a:pt x="88" y="343"/>
                    <a:pt x="198" y="343"/>
                  </a:cubicBezTo>
                  <a:cubicBezTo>
                    <a:pt x="308" y="343"/>
                    <a:pt x="397" y="254"/>
                    <a:pt x="397" y="144"/>
                  </a:cubicBezTo>
                  <a:moveTo>
                    <a:pt x="397" y="144"/>
                  </a:moveTo>
                  <a:lnTo>
                    <a:pt x="397" y="14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6" name="Google Shape;3706;p65"/>
            <p:cNvSpPr/>
            <p:nvPr/>
          </p:nvSpPr>
          <p:spPr>
            <a:xfrm>
              <a:off x="1954806" y="2808095"/>
              <a:ext cx="103165" cy="89133"/>
            </a:xfrm>
            <a:custGeom>
              <a:avLst/>
              <a:gdLst/>
              <a:ahLst/>
              <a:cxnLst/>
              <a:rect l="l" t="t" r="r" b="b"/>
              <a:pathLst>
                <a:path w="397" h="343" extrusionOk="0">
                  <a:moveTo>
                    <a:pt x="198" y="0"/>
                  </a:moveTo>
                  <a:lnTo>
                    <a:pt x="198" y="0"/>
                  </a:lnTo>
                  <a:cubicBezTo>
                    <a:pt x="154" y="68"/>
                    <a:pt x="82" y="117"/>
                    <a:pt x="0" y="130"/>
                  </a:cubicBezTo>
                  <a:cubicBezTo>
                    <a:pt x="0" y="135"/>
                    <a:pt x="0" y="139"/>
                    <a:pt x="0" y="144"/>
                  </a:cubicBezTo>
                  <a:cubicBezTo>
                    <a:pt x="0" y="254"/>
                    <a:pt x="88" y="343"/>
                    <a:pt x="198" y="343"/>
                  </a:cubicBezTo>
                  <a:cubicBezTo>
                    <a:pt x="308" y="343"/>
                    <a:pt x="397" y="254"/>
                    <a:pt x="397" y="144"/>
                  </a:cubicBezTo>
                  <a:cubicBezTo>
                    <a:pt x="397" y="139"/>
                    <a:pt x="397" y="135"/>
                    <a:pt x="397" y="130"/>
                  </a:cubicBezTo>
                  <a:cubicBezTo>
                    <a:pt x="313" y="117"/>
                    <a:pt x="243" y="68"/>
                    <a:pt x="198" y="0"/>
                  </a:cubicBezTo>
                  <a:moveTo>
                    <a:pt x="198" y="0"/>
                  </a:moveTo>
                  <a:lnTo>
                    <a:pt x="19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07" name="Google Shape;3707;p65"/>
            <p:cNvSpPr/>
            <p:nvPr/>
          </p:nvSpPr>
          <p:spPr>
            <a:xfrm>
              <a:off x="1890620" y="2887093"/>
              <a:ext cx="103425" cy="89133"/>
            </a:xfrm>
            <a:custGeom>
              <a:avLst/>
              <a:gdLst/>
              <a:ahLst/>
              <a:cxnLst/>
              <a:rect l="l" t="t" r="r" b="b"/>
              <a:pathLst>
                <a:path w="398" h="343" extrusionOk="0">
                  <a:moveTo>
                    <a:pt x="198" y="0"/>
                  </a:moveTo>
                  <a:lnTo>
                    <a:pt x="198" y="0"/>
                  </a:lnTo>
                  <a:cubicBezTo>
                    <a:pt x="155" y="67"/>
                    <a:pt x="83" y="116"/>
                    <a:pt x="0" y="130"/>
                  </a:cubicBezTo>
                  <a:cubicBezTo>
                    <a:pt x="0" y="134"/>
                    <a:pt x="0" y="139"/>
                    <a:pt x="0" y="143"/>
                  </a:cubicBezTo>
                  <a:cubicBezTo>
                    <a:pt x="0" y="253"/>
                    <a:pt x="89" y="343"/>
                    <a:pt x="198" y="343"/>
                  </a:cubicBezTo>
                  <a:cubicBezTo>
                    <a:pt x="308" y="343"/>
                    <a:pt x="398" y="253"/>
                    <a:pt x="398" y="143"/>
                  </a:cubicBezTo>
                  <a:cubicBezTo>
                    <a:pt x="398" y="139"/>
                    <a:pt x="398" y="134"/>
                    <a:pt x="398" y="130"/>
                  </a:cubicBezTo>
                  <a:cubicBezTo>
                    <a:pt x="314" y="116"/>
                    <a:pt x="243" y="67"/>
                    <a:pt x="198" y="0"/>
                  </a:cubicBezTo>
                  <a:moveTo>
                    <a:pt x="198" y="0"/>
                  </a:moveTo>
                  <a:lnTo>
                    <a:pt x="19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708" name="Google Shape;3708;p65"/>
          <p:cNvGrpSpPr/>
          <p:nvPr/>
        </p:nvGrpSpPr>
        <p:grpSpPr>
          <a:xfrm>
            <a:off x="3718877" y="1377492"/>
            <a:ext cx="340160" cy="418898"/>
            <a:chOff x="2538454" y="2557329"/>
            <a:chExt cx="340160" cy="418898"/>
          </a:xfrm>
        </p:grpSpPr>
        <p:sp>
          <p:nvSpPr>
            <p:cNvPr id="3709" name="Google Shape;3709;p65"/>
            <p:cNvSpPr/>
            <p:nvPr/>
          </p:nvSpPr>
          <p:spPr>
            <a:xfrm>
              <a:off x="2735948" y="2557329"/>
              <a:ext cx="141105" cy="107063"/>
            </a:xfrm>
            <a:custGeom>
              <a:avLst/>
              <a:gdLst/>
              <a:ahLst/>
              <a:cxnLst/>
              <a:rect l="l" t="t" r="r" b="b"/>
              <a:pathLst>
                <a:path w="543" h="412" extrusionOk="0">
                  <a:moveTo>
                    <a:pt x="35" y="412"/>
                  </a:moveTo>
                  <a:lnTo>
                    <a:pt x="35" y="412"/>
                  </a:lnTo>
                  <a:cubicBezTo>
                    <a:pt x="174" y="412"/>
                    <a:pt x="174" y="412"/>
                    <a:pt x="174" y="412"/>
                  </a:cubicBezTo>
                  <a:cubicBezTo>
                    <a:pt x="377" y="412"/>
                    <a:pt x="543" y="246"/>
                    <a:pt x="543" y="44"/>
                  </a:cubicBezTo>
                  <a:cubicBezTo>
                    <a:pt x="543" y="20"/>
                    <a:pt x="523" y="0"/>
                    <a:pt x="499" y="0"/>
                  </a:cubicBezTo>
                  <a:cubicBezTo>
                    <a:pt x="360" y="0"/>
                    <a:pt x="360" y="0"/>
                    <a:pt x="360" y="0"/>
                  </a:cubicBezTo>
                  <a:cubicBezTo>
                    <a:pt x="184" y="0"/>
                    <a:pt x="37" y="123"/>
                    <a:pt x="0" y="288"/>
                  </a:cubicBezTo>
                  <a:cubicBezTo>
                    <a:pt x="0" y="289"/>
                    <a:pt x="2" y="290"/>
                    <a:pt x="3" y="292"/>
                  </a:cubicBezTo>
                  <a:cubicBezTo>
                    <a:pt x="24" y="337"/>
                    <a:pt x="32" y="381"/>
                    <a:pt x="35" y="412"/>
                  </a:cubicBezTo>
                  <a:moveTo>
                    <a:pt x="35" y="412"/>
                  </a:moveTo>
                  <a:lnTo>
                    <a:pt x="35" y="41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10" name="Google Shape;3710;p65"/>
            <p:cNvSpPr/>
            <p:nvPr/>
          </p:nvSpPr>
          <p:spPr>
            <a:xfrm>
              <a:off x="2656691" y="2607742"/>
              <a:ext cx="64186" cy="64706"/>
            </a:xfrm>
            <a:custGeom>
              <a:avLst/>
              <a:gdLst/>
              <a:ahLst/>
              <a:cxnLst/>
              <a:rect l="l" t="t" r="r" b="b"/>
              <a:pathLst>
                <a:path w="247" h="249" extrusionOk="0">
                  <a:moveTo>
                    <a:pt x="32" y="92"/>
                  </a:moveTo>
                  <a:lnTo>
                    <a:pt x="32" y="92"/>
                  </a:lnTo>
                  <a:cubicBezTo>
                    <a:pt x="125" y="122"/>
                    <a:pt x="151" y="193"/>
                    <a:pt x="152" y="244"/>
                  </a:cubicBezTo>
                  <a:cubicBezTo>
                    <a:pt x="183" y="251"/>
                    <a:pt x="216" y="251"/>
                    <a:pt x="247" y="244"/>
                  </a:cubicBezTo>
                  <a:cubicBezTo>
                    <a:pt x="246" y="206"/>
                    <a:pt x="232" y="58"/>
                    <a:pt x="62" y="2"/>
                  </a:cubicBezTo>
                  <a:cubicBezTo>
                    <a:pt x="38" y="-6"/>
                    <a:pt x="11" y="7"/>
                    <a:pt x="3" y="32"/>
                  </a:cubicBezTo>
                  <a:cubicBezTo>
                    <a:pt x="-6" y="57"/>
                    <a:pt x="8" y="84"/>
                    <a:pt x="32" y="92"/>
                  </a:cubicBezTo>
                  <a:moveTo>
                    <a:pt x="32" y="92"/>
                  </a:moveTo>
                  <a:lnTo>
                    <a:pt x="32" y="92"/>
                  </a:lnTo>
                  <a:close/>
                </a:path>
              </a:pathLst>
            </a:custGeom>
            <a:solidFill>
              <a:schemeClr val="lt1"/>
            </a:solidFill>
            <a:ln>
              <a:noFill/>
            </a:ln>
          </p:spPr>
          <p:txBody>
            <a:bodyPr spcFirstLastPara="1" wrap="square" lIns="90000" tIns="44625" rIns="90000" bIns="44625"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11" name="Google Shape;3711;p65"/>
            <p:cNvSpPr/>
            <p:nvPr/>
          </p:nvSpPr>
          <p:spPr>
            <a:xfrm>
              <a:off x="2538454" y="2688819"/>
              <a:ext cx="340160" cy="287408"/>
            </a:xfrm>
            <a:custGeom>
              <a:avLst/>
              <a:gdLst/>
              <a:ahLst/>
              <a:cxnLst/>
              <a:rect l="l" t="t" r="r" b="b"/>
              <a:pathLst>
                <a:path w="1309" h="1106" extrusionOk="0">
                  <a:moveTo>
                    <a:pt x="840" y="0"/>
                  </a:moveTo>
                  <a:lnTo>
                    <a:pt x="840" y="0"/>
                  </a:lnTo>
                  <a:cubicBezTo>
                    <a:pt x="797" y="0"/>
                    <a:pt x="768" y="10"/>
                    <a:pt x="752" y="16"/>
                  </a:cubicBezTo>
                  <a:cubicBezTo>
                    <a:pt x="689" y="37"/>
                    <a:pt x="620" y="37"/>
                    <a:pt x="558" y="16"/>
                  </a:cubicBezTo>
                  <a:cubicBezTo>
                    <a:pt x="541" y="10"/>
                    <a:pt x="512" y="0"/>
                    <a:pt x="468" y="0"/>
                  </a:cubicBezTo>
                  <a:cubicBezTo>
                    <a:pt x="402" y="0"/>
                    <a:pt x="0" y="42"/>
                    <a:pt x="0" y="502"/>
                  </a:cubicBezTo>
                  <a:cubicBezTo>
                    <a:pt x="0" y="835"/>
                    <a:pt x="271" y="1106"/>
                    <a:pt x="604" y="1106"/>
                  </a:cubicBezTo>
                  <a:cubicBezTo>
                    <a:pt x="706" y="1106"/>
                    <a:pt x="706" y="1106"/>
                    <a:pt x="706" y="1106"/>
                  </a:cubicBezTo>
                  <a:cubicBezTo>
                    <a:pt x="1038" y="1106"/>
                    <a:pt x="1309" y="835"/>
                    <a:pt x="1309" y="502"/>
                  </a:cubicBezTo>
                  <a:cubicBezTo>
                    <a:pt x="1309" y="42"/>
                    <a:pt x="907" y="0"/>
                    <a:pt x="840" y="0"/>
                  </a:cubicBezTo>
                  <a:moveTo>
                    <a:pt x="1060" y="499"/>
                  </a:moveTo>
                  <a:lnTo>
                    <a:pt x="1060" y="499"/>
                  </a:lnTo>
                  <a:cubicBezTo>
                    <a:pt x="1034" y="499"/>
                    <a:pt x="1013" y="477"/>
                    <a:pt x="1013" y="452"/>
                  </a:cubicBezTo>
                  <a:cubicBezTo>
                    <a:pt x="1013" y="368"/>
                    <a:pt x="944" y="297"/>
                    <a:pt x="857" y="297"/>
                  </a:cubicBezTo>
                  <a:cubicBezTo>
                    <a:pt x="831" y="297"/>
                    <a:pt x="810" y="276"/>
                    <a:pt x="810" y="250"/>
                  </a:cubicBezTo>
                  <a:cubicBezTo>
                    <a:pt x="810" y="224"/>
                    <a:pt x="831" y="203"/>
                    <a:pt x="857" y="203"/>
                  </a:cubicBezTo>
                  <a:lnTo>
                    <a:pt x="857" y="203"/>
                  </a:lnTo>
                  <a:cubicBezTo>
                    <a:pt x="997" y="203"/>
                    <a:pt x="1107" y="316"/>
                    <a:pt x="1107" y="452"/>
                  </a:cubicBezTo>
                  <a:cubicBezTo>
                    <a:pt x="1107" y="477"/>
                    <a:pt x="1085" y="499"/>
                    <a:pt x="1060" y="499"/>
                  </a:cubicBezTo>
                  <a:moveTo>
                    <a:pt x="1060" y="499"/>
                  </a:moveTo>
                  <a:lnTo>
                    <a:pt x="1060" y="49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712" name="Google Shape;3712;p65"/>
          <p:cNvGrpSpPr/>
          <p:nvPr/>
        </p:nvGrpSpPr>
        <p:grpSpPr>
          <a:xfrm>
            <a:off x="6116306" y="1377429"/>
            <a:ext cx="418898" cy="418898"/>
            <a:chOff x="3265285" y="2557329"/>
            <a:chExt cx="418898" cy="418898"/>
          </a:xfrm>
        </p:grpSpPr>
        <p:sp>
          <p:nvSpPr>
            <p:cNvPr id="3713" name="Google Shape;3713;p65"/>
            <p:cNvSpPr/>
            <p:nvPr/>
          </p:nvSpPr>
          <p:spPr>
            <a:xfrm>
              <a:off x="3265285" y="2623074"/>
              <a:ext cx="418898" cy="353153"/>
            </a:xfrm>
            <a:custGeom>
              <a:avLst/>
              <a:gdLst/>
              <a:ahLst/>
              <a:cxnLst/>
              <a:rect l="l" t="t" r="r" b="b"/>
              <a:pathLst>
                <a:path w="1612" h="1359" extrusionOk="0">
                  <a:moveTo>
                    <a:pt x="1302" y="102"/>
                  </a:moveTo>
                  <a:lnTo>
                    <a:pt x="1302" y="102"/>
                  </a:lnTo>
                  <a:lnTo>
                    <a:pt x="1302" y="102"/>
                  </a:lnTo>
                  <a:cubicBezTo>
                    <a:pt x="1331" y="144"/>
                    <a:pt x="1357" y="194"/>
                    <a:pt x="1378" y="249"/>
                  </a:cubicBezTo>
                  <a:cubicBezTo>
                    <a:pt x="1380" y="254"/>
                    <a:pt x="1382" y="260"/>
                    <a:pt x="1382" y="265"/>
                  </a:cubicBezTo>
                  <a:cubicBezTo>
                    <a:pt x="1382" y="284"/>
                    <a:pt x="1370" y="302"/>
                    <a:pt x="1351" y="310"/>
                  </a:cubicBezTo>
                  <a:cubicBezTo>
                    <a:pt x="1327" y="319"/>
                    <a:pt x="1300" y="308"/>
                    <a:pt x="1290" y="283"/>
                  </a:cubicBezTo>
                  <a:cubicBezTo>
                    <a:pt x="1265" y="220"/>
                    <a:pt x="1235" y="165"/>
                    <a:pt x="1200" y="121"/>
                  </a:cubicBezTo>
                  <a:cubicBezTo>
                    <a:pt x="1137" y="43"/>
                    <a:pt x="1061" y="0"/>
                    <a:pt x="982" y="0"/>
                  </a:cubicBezTo>
                  <a:cubicBezTo>
                    <a:pt x="919" y="0"/>
                    <a:pt x="859" y="26"/>
                    <a:pt x="807" y="75"/>
                  </a:cubicBezTo>
                  <a:cubicBezTo>
                    <a:pt x="753" y="26"/>
                    <a:pt x="694" y="0"/>
                    <a:pt x="631" y="0"/>
                  </a:cubicBezTo>
                  <a:cubicBezTo>
                    <a:pt x="551" y="0"/>
                    <a:pt x="475" y="43"/>
                    <a:pt x="412" y="121"/>
                  </a:cubicBezTo>
                  <a:lnTo>
                    <a:pt x="412" y="121"/>
                  </a:lnTo>
                  <a:lnTo>
                    <a:pt x="412" y="121"/>
                  </a:lnTo>
                  <a:cubicBezTo>
                    <a:pt x="378" y="165"/>
                    <a:pt x="347" y="220"/>
                    <a:pt x="323" y="283"/>
                  </a:cubicBezTo>
                  <a:cubicBezTo>
                    <a:pt x="313" y="308"/>
                    <a:pt x="286" y="319"/>
                    <a:pt x="261" y="310"/>
                  </a:cubicBezTo>
                  <a:cubicBezTo>
                    <a:pt x="242" y="302"/>
                    <a:pt x="231" y="284"/>
                    <a:pt x="231" y="265"/>
                  </a:cubicBezTo>
                  <a:cubicBezTo>
                    <a:pt x="231" y="260"/>
                    <a:pt x="232" y="254"/>
                    <a:pt x="234" y="249"/>
                  </a:cubicBezTo>
                  <a:cubicBezTo>
                    <a:pt x="256" y="194"/>
                    <a:pt x="281" y="144"/>
                    <a:pt x="309" y="102"/>
                  </a:cubicBezTo>
                  <a:cubicBezTo>
                    <a:pt x="135" y="116"/>
                    <a:pt x="0" y="365"/>
                    <a:pt x="0" y="679"/>
                  </a:cubicBezTo>
                  <a:cubicBezTo>
                    <a:pt x="0" y="995"/>
                    <a:pt x="135" y="1243"/>
                    <a:pt x="310" y="1257"/>
                  </a:cubicBezTo>
                  <a:lnTo>
                    <a:pt x="309" y="1257"/>
                  </a:lnTo>
                  <a:cubicBezTo>
                    <a:pt x="281" y="1214"/>
                    <a:pt x="256" y="1165"/>
                    <a:pt x="234" y="1110"/>
                  </a:cubicBezTo>
                  <a:cubicBezTo>
                    <a:pt x="232" y="1105"/>
                    <a:pt x="231" y="1099"/>
                    <a:pt x="231" y="1093"/>
                  </a:cubicBezTo>
                  <a:cubicBezTo>
                    <a:pt x="231" y="1074"/>
                    <a:pt x="242" y="1056"/>
                    <a:pt x="261" y="1050"/>
                  </a:cubicBezTo>
                  <a:cubicBezTo>
                    <a:pt x="286" y="1040"/>
                    <a:pt x="313" y="1052"/>
                    <a:pt x="323" y="1075"/>
                  </a:cubicBezTo>
                  <a:cubicBezTo>
                    <a:pt x="347" y="1140"/>
                    <a:pt x="378" y="1194"/>
                    <a:pt x="412" y="1238"/>
                  </a:cubicBezTo>
                  <a:lnTo>
                    <a:pt x="412" y="1238"/>
                  </a:lnTo>
                  <a:cubicBezTo>
                    <a:pt x="475" y="1316"/>
                    <a:pt x="551" y="1359"/>
                    <a:pt x="631" y="1359"/>
                  </a:cubicBezTo>
                  <a:cubicBezTo>
                    <a:pt x="694" y="1359"/>
                    <a:pt x="753" y="1333"/>
                    <a:pt x="807" y="1284"/>
                  </a:cubicBezTo>
                  <a:cubicBezTo>
                    <a:pt x="859" y="1333"/>
                    <a:pt x="919" y="1359"/>
                    <a:pt x="982" y="1359"/>
                  </a:cubicBezTo>
                  <a:cubicBezTo>
                    <a:pt x="1061" y="1359"/>
                    <a:pt x="1137" y="1316"/>
                    <a:pt x="1200" y="1238"/>
                  </a:cubicBezTo>
                  <a:cubicBezTo>
                    <a:pt x="1235" y="1194"/>
                    <a:pt x="1265" y="1140"/>
                    <a:pt x="1290" y="1075"/>
                  </a:cubicBezTo>
                  <a:cubicBezTo>
                    <a:pt x="1300" y="1052"/>
                    <a:pt x="1327" y="1040"/>
                    <a:pt x="1351" y="1048"/>
                  </a:cubicBezTo>
                  <a:cubicBezTo>
                    <a:pt x="1370" y="1056"/>
                    <a:pt x="1382" y="1074"/>
                    <a:pt x="1382" y="1093"/>
                  </a:cubicBezTo>
                  <a:cubicBezTo>
                    <a:pt x="1382" y="1099"/>
                    <a:pt x="1380" y="1105"/>
                    <a:pt x="1378" y="1110"/>
                  </a:cubicBezTo>
                  <a:cubicBezTo>
                    <a:pt x="1357" y="1165"/>
                    <a:pt x="1331" y="1214"/>
                    <a:pt x="1302" y="1257"/>
                  </a:cubicBezTo>
                  <a:lnTo>
                    <a:pt x="1302" y="1257"/>
                  </a:lnTo>
                  <a:cubicBezTo>
                    <a:pt x="1478" y="1243"/>
                    <a:pt x="1612" y="995"/>
                    <a:pt x="1612" y="679"/>
                  </a:cubicBezTo>
                  <a:cubicBezTo>
                    <a:pt x="1612" y="364"/>
                    <a:pt x="1478" y="115"/>
                    <a:pt x="1302" y="102"/>
                  </a:cubicBezTo>
                  <a:moveTo>
                    <a:pt x="1302" y="102"/>
                  </a:moveTo>
                  <a:lnTo>
                    <a:pt x="1302" y="10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14" name="Google Shape;3714;p65"/>
            <p:cNvSpPr/>
            <p:nvPr/>
          </p:nvSpPr>
          <p:spPr>
            <a:xfrm>
              <a:off x="3436274" y="2557329"/>
              <a:ext cx="50933" cy="54311"/>
            </a:xfrm>
            <a:custGeom>
              <a:avLst/>
              <a:gdLst/>
              <a:ahLst/>
              <a:cxnLst/>
              <a:rect l="l" t="t" r="r" b="b"/>
              <a:pathLst>
                <a:path w="196" h="209" extrusionOk="0">
                  <a:moveTo>
                    <a:pt x="47" y="95"/>
                  </a:moveTo>
                  <a:lnTo>
                    <a:pt x="47" y="95"/>
                  </a:lnTo>
                  <a:cubicBezTo>
                    <a:pt x="77" y="95"/>
                    <a:pt x="101" y="119"/>
                    <a:pt x="101" y="149"/>
                  </a:cubicBezTo>
                  <a:cubicBezTo>
                    <a:pt x="101" y="186"/>
                    <a:pt x="101" y="186"/>
                    <a:pt x="101" y="186"/>
                  </a:cubicBezTo>
                  <a:cubicBezTo>
                    <a:pt x="117" y="193"/>
                    <a:pt x="133" y="200"/>
                    <a:pt x="149" y="209"/>
                  </a:cubicBezTo>
                  <a:cubicBezTo>
                    <a:pt x="163" y="200"/>
                    <a:pt x="179" y="193"/>
                    <a:pt x="196" y="186"/>
                  </a:cubicBezTo>
                  <a:cubicBezTo>
                    <a:pt x="196" y="149"/>
                    <a:pt x="196" y="149"/>
                    <a:pt x="196" y="149"/>
                  </a:cubicBezTo>
                  <a:cubicBezTo>
                    <a:pt x="196" y="67"/>
                    <a:pt x="129" y="0"/>
                    <a:pt x="47" y="0"/>
                  </a:cubicBezTo>
                  <a:cubicBezTo>
                    <a:pt x="21" y="0"/>
                    <a:pt x="0" y="21"/>
                    <a:pt x="0" y="47"/>
                  </a:cubicBezTo>
                  <a:cubicBezTo>
                    <a:pt x="0" y="74"/>
                    <a:pt x="21" y="95"/>
                    <a:pt x="47" y="95"/>
                  </a:cubicBezTo>
                  <a:moveTo>
                    <a:pt x="47" y="95"/>
                  </a:moveTo>
                  <a:lnTo>
                    <a:pt x="47" y="95"/>
                  </a:lnTo>
                  <a:close/>
                </a:path>
              </a:pathLst>
            </a:custGeom>
            <a:solidFill>
              <a:schemeClr val="lt1"/>
            </a:solidFill>
            <a:ln>
              <a:noFill/>
            </a:ln>
          </p:spPr>
          <p:txBody>
            <a:bodyPr spcFirstLastPara="1" wrap="square" lIns="90000" tIns="30225" rIns="90000" bIns="30225"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715" name="Google Shape;3715;p65"/>
          <p:cNvGrpSpPr/>
          <p:nvPr/>
        </p:nvGrpSpPr>
        <p:grpSpPr>
          <a:xfrm>
            <a:off x="3694276" y="3022877"/>
            <a:ext cx="417337" cy="417859"/>
            <a:chOff x="4798725" y="2557849"/>
            <a:chExt cx="417337" cy="417859"/>
          </a:xfrm>
        </p:grpSpPr>
        <p:sp>
          <p:nvSpPr>
            <p:cNvPr id="3716" name="Google Shape;3716;p65"/>
            <p:cNvSpPr/>
            <p:nvPr/>
          </p:nvSpPr>
          <p:spPr>
            <a:xfrm>
              <a:off x="4798725" y="2623334"/>
              <a:ext cx="352893" cy="352374"/>
            </a:xfrm>
            <a:custGeom>
              <a:avLst/>
              <a:gdLst/>
              <a:ahLst/>
              <a:cxnLst/>
              <a:rect l="l" t="t" r="r" b="b"/>
              <a:pathLst>
                <a:path w="1358" h="1356" extrusionOk="0">
                  <a:moveTo>
                    <a:pt x="13" y="1342"/>
                  </a:moveTo>
                  <a:lnTo>
                    <a:pt x="13" y="1342"/>
                  </a:lnTo>
                  <a:cubicBezTo>
                    <a:pt x="1" y="1330"/>
                    <a:pt x="-3" y="1312"/>
                    <a:pt x="2" y="1295"/>
                  </a:cubicBezTo>
                  <a:cubicBezTo>
                    <a:pt x="113" y="939"/>
                    <a:pt x="113" y="939"/>
                    <a:pt x="113" y="939"/>
                  </a:cubicBezTo>
                  <a:cubicBezTo>
                    <a:pt x="130" y="887"/>
                    <a:pt x="148" y="838"/>
                    <a:pt x="167" y="789"/>
                  </a:cubicBezTo>
                  <a:cubicBezTo>
                    <a:pt x="317" y="939"/>
                    <a:pt x="317" y="939"/>
                    <a:pt x="317" y="939"/>
                  </a:cubicBezTo>
                  <a:cubicBezTo>
                    <a:pt x="335" y="957"/>
                    <a:pt x="365" y="957"/>
                    <a:pt x="384" y="939"/>
                  </a:cubicBezTo>
                  <a:cubicBezTo>
                    <a:pt x="402" y="920"/>
                    <a:pt x="402" y="890"/>
                    <a:pt x="384" y="872"/>
                  </a:cubicBezTo>
                  <a:cubicBezTo>
                    <a:pt x="207" y="696"/>
                    <a:pt x="207" y="696"/>
                    <a:pt x="207" y="696"/>
                  </a:cubicBezTo>
                  <a:cubicBezTo>
                    <a:pt x="277" y="549"/>
                    <a:pt x="364" y="409"/>
                    <a:pt x="467" y="282"/>
                  </a:cubicBezTo>
                  <a:cubicBezTo>
                    <a:pt x="721" y="535"/>
                    <a:pt x="721" y="535"/>
                    <a:pt x="721" y="535"/>
                  </a:cubicBezTo>
                  <a:cubicBezTo>
                    <a:pt x="739" y="553"/>
                    <a:pt x="770" y="553"/>
                    <a:pt x="788" y="535"/>
                  </a:cubicBezTo>
                  <a:cubicBezTo>
                    <a:pt x="807" y="516"/>
                    <a:pt x="807" y="487"/>
                    <a:pt x="788" y="468"/>
                  </a:cubicBezTo>
                  <a:cubicBezTo>
                    <a:pt x="529" y="210"/>
                    <a:pt x="529" y="210"/>
                    <a:pt x="529" y="210"/>
                  </a:cubicBezTo>
                  <a:cubicBezTo>
                    <a:pt x="552" y="184"/>
                    <a:pt x="577" y="159"/>
                    <a:pt x="602" y="135"/>
                  </a:cubicBezTo>
                  <a:cubicBezTo>
                    <a:pt x="602" y="133"/>
                    <a:pt x="602" y="133"/>
                    <a:pt x="602" y="133"/>
                  </a:cubicBezTo>
                  <a:cubicBezTo>
                    <a:pt x="713" y="24"/>
                    <a:pt x="837" y="0"/>
                    <a:pt x="941" y="0"/>
                  </a:cubicBezTo>
                  <a:cubicBezTo>
                    <a:pt x="1171" y="0"/>
                    <a:pt x="1358" y="187"/>
                    <a:pt x="1358" y="417"/>
                  </a:cubicBezTo>
                  <a:cubicBezTo>
                    <a:pt x="1358" y="468"/>
                    <a:pt x="1351" y="525"/>
                    <a:pt x="1332" y="583"/>
                  </a:cubicBezTo>
                  <a:cubicBezTo>
                    <a:pt x="1330" y="589"/>
                    <a:pt x="1328" y="595"/>
                    <a:pt x="1325" y="601"/>
                  </a:cubicBezTo>
                  <a:cubicBezTo>
                    <a:pt x="1091" y="368"/>
                    <a:pt x="1091" y="368"/>
                    <a:pt x="1091" y="368"/>
                  </a:cubicBezTo>
                  <a:cubicBezTo>
                    <a:pt x="1072" y="350"/>
                    <a:pt x="1043" y="350"/>
                    <a:pt x="1024" y="368"/>
                  </a:cubicBezTo>
                  <a:cubicBezTo>
                    <a:pt x="1006" y="387"/>
                    <a:pt x="1006" y="416"/>
                    <a:pt x="1024" y="435"/>
                  </a:cubicBezTo>
                  <a:cubicBezTo>
                    <a:pt x="1279" y="688"/>
                    <a:pt x="1279" y="688"/>
                    <a:pt x="1279" y="688"/>
                  </a:cubicBezTo>
                  <a:cubicBezTo>
                    <a:pt x="1264" y="711"/>
                    <a:pt x="1246" y="734"/>
                    <a:pt x="1223" y="755"/>
                  </a:cubicBezTo>
                  <a:lnTo>
                    <a:pt x="1223" y="756"/>
                  </a:lnTo>
                  <a:cubicBezTo>
                    <a:pt x="1130" y="848"/>
                    <a:pt x="1028" y="931"/>
                    <a:pt x="920" y="1004"/>
                  </a:cubicBezTo>
                  <a:cubicBezTo>
                    <a:pt x="687" y="771"/>
                    <a:pt x="687" y="771"/>
                    <a:pt x="687" y="771"/>
                  </a:cubicBezTo>
                  <a:cubicBezTo>
                    <a:pt x="669" y="752"/>
                    <a:pt x="639" y="752"/>
                    <a:pt x="621" y="771"/>
                  </a:cubicBezTo>
                  <a:cubicBezTo>
                    <a:pt x="602" y="789"/>
                    <a:pt x="602" y="819"/>
                    <a:pt x="621" y="837"/>
                  </a:cubicBezTo>
                  <a:cubicBezTo>
                    <a:pt x="838" y="1055"/>
                    <a:pt x="838" y="1055"/>
                    <a:pt x="838" y="1055"/>
                  </a:cubicBezTo>
                  <a:cubicBezTo>
                    <a:pt x="706" y="1134"/>
                    <a:pt x="565" y="1196"/>
                    <a:pt x="418" y="1242"/>
                  </a:cubicBezTo>
                  <a:cubicBezTo>
                    <a:pt x="62" y="1354"/>
                    <a:pt x="62" y="1354"/>
                    <a:pt x="62" y="1354"/>
                  </a:cubicBezTo>
                  <a:cubicBezTo>
                    <a:pt x="45" y="1359"/>
                    <a:pt x="26" y="1354"/>
                    <a:pt x="13" y="1342"/>
                  </a:cubicBezTo>
                  <a:moveTo>
                    <a:pt x="13" y="1342"/>
                  </a:moveTo>
                  <a:lnTo>
                    <a:pt x="13" y="134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17" name="Google Shape;3717;p65"/>
            <p:cNvSpPr/>
            <p:nvPr/>
          </p:nvSpPr>
          <p:spPr>
            <a:xfrm>
              <a:off x="5117574" y="2557849"/>
              <a:ext cx="98488" cy="99527"/>
            </a:xfrm>
            <a:custGeom>
              <a:avLst/>
              <a:gdLst/>
              <a:ahLst/>
              <a:cxnLst/>
              <a:rect l="l" t="t" r="r" b="b"/>
              <a:pathLst>
                <a:path w="379" h="383" extrusionOk="0">
                  <a:moveTo>
                    <a:pt x="0" y="245"/>
                  </a:moveTo>
                  <a:lnTo>
                    <a:pt x="0" y="245"/>
                  </a:lnTo>
                  <a:cubicBezTo>
                    <a:pt x="0" y="47"/>
                    <a:pt x="0" y="47"/>
                    <a:pt x="0" y="47"/>
                  </a:cubicBezTo>
                  <a:cubicBezTo>
                    <a:pt x="0" y="21"/>
                    <a:pt x="20" y="0"/>
                    <a:pt x="47" y="0"/>
                  </a:cubicBezTo>
                  <a:cubicBezTo>
                    <a:pt x="73" y="0"/>
                    <a:pt x="94" y="21"/>
                    <a:pt x="94" y="47"/>
                  </a:cubicBezTo>
                  <a:cubicBezTo>
                    <a:pt x="94" y="222"/>
                    <a:pt x="94" y="222"/>
                    <a:pt x="94" y="222"/>
                  </a:cubicBezTo>
                  <a:cubicBezTo>
                    <a:pt x="252" y="64"/>
                    <a:pt x="252" y="64"/>
                    <a:pt x="252" y="64"/>
                  </a:cubicBezTo>
                  <a:cubicBezTo>
                    <a:pt x="271" y="46"/>
                    <a:pt x="300" y="46"/>
                    <a:pt x="319" y="64"/>
                  </a:cubicBezTo>
                  <a:cubicBezTo>
                    <a:pt x="337" y="83"/>
                    <a:pt x="337" y="112"/>
                    <a:pt x="319" y="131"/>
                  </a:cubicBezTo>
                  <a:cubicBezTo>
                    <a:pt x="160" y="289"/>
                    <a:pt x="160" y="289"/>
                    <a:pt x="160" y="289"/>
                  </a:cubicBezTo>
                  <a:cubicBezTo>
                    <a:pt x="336" y="289"/>
                    <a:pt x="336" y="289"/>
                    <a:pt x="336" y="289"/>
                  </a:cubicBezTo>
                  <a:cubicBezTo>
                    <a:pt x="356" y="289"/>
                    <a:pt x="372" y="300"/>
                    <a:pt x="379" y="317"/>
                  </a:cubicBezTo>
                  <a:lnTo>
                    <a:pt x="379" y="355"/>
                  </a:lnTo>
                  <a:cubicBezTo>
                    <a:pt x="372" y="371"/>
                    <a:pt x="356" y="383"/>
                    <a:pt x="336" y="383"/>
                  </a:cubicBezTo>
                  <a:cubicBezTo>
                    <a:pt x="137" y="383"/>
                    <a:pt x="137" y="383"/>
                    <a:pt x="137" y="383"/>
                  </a:cubicBezTo>
                  <a:cubicBezTo>
                    <a:pt x="101" y="329"/>
                    <a:pt x="53" y="282"/>
                    <a:pt x="0" y="245"/>
                  </a:cubicBezTo>
                  <a:moveTo>
                    <a:pt x="0" y="245"/>
                  </a:moveTo>
                  <a:lnTo>
                    <a:pt x="0" y="24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21"/>
        <p:cNvGrpSpPr/>
        <p:nvPr/>
      </p:nvGrpSpPr>
      <p:grpSpPr>
        <a:xfrm>
          <a:off x="0" y="0"/>
          <a:ext cx="0" cy="0"/>
          <a:chOff x="0" y="0"/>
          <a:chExt cx="0" cy="0"/>
        </a:xfrm>
      </p:grpSpPr>
      <p:sp>
        <p:nvSpPr>
          <p:cNvPr id="3722" name="Google Shape;3722;p6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اینفوگرافیک ها عالی هستند</a:t>
            </a:r>
            <a:endParaRPr dirty="0">
              <a:cs typeface="B Nazanin" panose="00000400000000000000" pitchFamily="2" charset="-78"/>
            </a:endParaRPr>
          </a:p>
        </p:txBody>
      </p:sp>
      <p:sp>
        <p:nvSpPr>
          <p:cNvPr id="3723" name="Google Shape;3723;p66"/>
          <p:cNvSpPr txBox="1"/>
          <p:nvPr/>
        </p:nvSpPr>
        <p:spPr>
          <a:xfrm>
            <a:off x="2914925" y="1514247"/>
            <a:ext cx="3314400" cy="3579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مریخ در واقع یک مکان بسیار سرد است</a:t>
            </a:r>
            <a:endParaRPr lang="de-DE" dirty="0">
              <a:solidFill>
                <a:schemeClr val="dk1"/>
              </a:solidFill>
              <a:latin typeface="Inter"/>
              <a:ea typeface="Inter"/>
              <a:cs typeface="B Nazanin" panose="00000400000000000000" pitchFamily="2" charset="-78"/>
              <a:sym typeface="Inter"/>
            </a:endParaRPr>
          </a:p>
        </p:txBody>
      </p:sp>
      <p:sp>
        <p:nvSpPr>
          <p:cNvPr id="3724" name="Google Shape;3724;p66"/>
          <p:cNvSpPr txBox="1"/>
          <p:nvPr/>
        </p:nvSpPr>
        <p:spPr>
          <a:xfrm>
            <a:off x="3585149" y="3833082"/>
            <a:ext cx="1975200" cy="4848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25" name="Google Shape;3725;p66"/>
          <p:cNvSpPr txBox="1"/>
          <p:nvPr/>
        </p:nvSpPr>
        <p:spPr>
          <a:xfrm>
            <a:off x="6054246" y="3833082"/>
            <a:ext cx="1975200" cy="4848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26" name="Google Shape;3726;p66"/>
          <p:cNvSpPr txBox="1"/>
          <p:nvPr/>
        </p:nvSpPr>
        <p:spPr>
          <a:xfrm>
            <a:off x="2912400" y="1145063"/>
            <a:ext cx="3319200" cy="48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a:t>
            </a:r>
            <a:endParaRPr sz="2000" b="1" dirty="0">
              <a:solidFill>
                <a:schemeClr val="dk1"/>
              </a:solidFill>
              <a:latin typeface="Asap"/>
              <a:ea typeface="Asap"/>
              <a:cs typeface="B Nazanin" panose="00000400000000000000" pitchFamily="2" charset="-78"/>
              <a:sym typeface="Asap"/>
            </a:endParaRPr>
          </a:p>
        </p:txBody>
      </p:sp>
      <p:sp>
        <p:nvSpPr>
          <p:cNvPr id="3727" name="Google Shape;3727;p66"/>
          <p:cNvSpPr txBox="1"/>
          <p:nvPr/>
        </p:nvSpPr>
        <p:spPr>
          <a:xfrm>
            <a:off x="1113052" y="3462750"/>
            <a:ext cx="1978200" cy="48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endParaRPr sz="2000" b="1" dirty="0">
              <a:solidFill>
                <a:schemeClr val="dk1"/>
              </a:solidFill>
              <a:latin typeface="Asap"/>
              <a:ea typeface="Asap"/>
              <a:cs typeface="B Nazanin" panose="00000400000000000000" pitchFamily="2" charset="-78"/>
              <a:sym typeface="Asap"/>
            </a:endParaRPr>
          </a:p>
        </p:txBody>
      </p:sp>
      <p:sp>
        <p:nvSpPr>
          <p:cNvPr id="3728" name="Google Shape;3728;p66"/>
          <p:cNvSpPr txBox="1"/>
          <p:nvPr/>
        </p:nvSpPr>
        <p:spPr>
          <a:xfrm>
            <a:off x="3582900" y="3462750"/>
            <a:ext cx="1978200" cy="484800"/>
          </a:xfrm>
          <a:prstGeom prst="rect">
            <a:avLst/>
          </a:prstGeom>
          <a:noFill/>
          <a:ln>
            <a:noFill/>
          </a:ln>
        </p:spPr>
        <p:txBody>
          <a:bodyPr spcFirstLastPara="1" wrap="square" lIns="91425" tIns="91425" rIns="91425" bIns="91425" anchor="b" anchorCtr="0">
            <a:noAutofit/>
          </a:bodyPr>
          <a:lstStyle/>
          <a:p>
            <a:pPr algn="ctr" rtl="1"/>
            <a:r>
              <a:rPr lang="fa-IR" sz="2000" b="1" dirty="0">
                <a:solidFill>
                  <a:schemeClr val="dk1"/>
                </a:solidFill>
                <a:latin typeface="Asap"/>
                <a:ea typeface="Asap"/>
                <a:cs typeface="B Nazanin" panose="00000400000000000000" pitchFamily="2" charset="-78"/>
                <a:sym typeface="Asap"/>
              </a:rPr>
              <a:t>عنوان</a:t>
            </a:r>
          </a:p>
        </p:txBody>
      </p:sp>
      <p:sp>
        <p:nvSpPr>
          <p:cNvPr id="3729" name="Google Shape;3729;p66"/>
          <p:cNvSpPr txBox="1"/>
          <p:nvPr/>
        </p:nvSpPr>
        <p:spPr>
          <a:xfrm>
            <a:off x="6052748" y="3462750"/>
            <a:ext cx="1978200" cy="484800"/>
          </a:xfrm>
          <a:prstGeom prst="rect">
            <a:avLst/>
          </a:prstGeom>
          <a:noFill/>
          <a:ln>
            <a:noFill/>
          </a:ln>
        </p:spPr>
        <p:txBody>
          <a:bodyPr spcFirstLastPara="1" wrap="square" lIns="91425" tIns="91425" rIns="91425" bIns="91425" anchor="b" anchorCtr="0">
            <a:noAutofit/>
          </a:bodyPr>
          <a:lstStyle/>
          <a:p>
            <a:pPr marL="0" lvl="0" indent="0" algn="ctr" rtl="1">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عنوان در اینجا</a:t>
            </a:r>
          </a:p>
        </p:txBody>
      </p:sp>
      <p:cxnSp>
        <p:nvCxnSpPr>
          <p:cNvPr id="3730" name="Google Shape;3730;p66"/>
          <p:cNvCxnSpPr>
            <a:stCxn id="3723" idx="2"/>
            <a:endCxn id="3731" idx="0"/>
          </p:cNvCxnSpPr>
          <p:nvPr/>
        </p:nvCxnSpPr>
        <p:spPr>
          <a:xfrm>
            <a:off x="4572125" y="1872147"/>
            <a:ext cx="0" cy="353100"/>
          </a:xfrm>
          <a:prstGeom prst="straightConnector1">
            <a:avLst/>
          </a:prstGeom>
          <a:noFill/>
          <a:ln w="9525" cap="flat" cmpd="sng">
            <a:solidFill>
              <a:schemeClr val="dk1"/>
            </a:solidFill>
            <a:prstDash val="solid"/>
            <a:round/>
            <a:headEnd type="none" w="med" len="med"/>
            <a:tailEnd type="stealth" w="med" len="med"/>
          </a:ln>
        </p:spPr>
      </p:cxnSp>
      <p:cxnSp>
        <p:nvCxnSpPr>
          <p:cNvPr id="3732" name="Google Shape;3732;p66"/>
          <p:cNvCxnSpPr>
            <a:stCxn id="3729" idx="0"/>
            <a:endCxn id="3731" idx="3"/>
          </p:cNvCxnSpPr>
          <p:nvPr/>
        </p:nvCxnSpPr>
        <p:spPr>
          <a:xfrm rot="5400000" flipH="1">
            <a:off x="5683298" y="2104200"/>
            <a:ext cx="742500" cy="1974600"/>
          </a:xfrm>
          <a:prstGeom prst="bentConnector2">
            <a:avLst/>
          </a:prstGeom>
          <a:noFill/>
          <a:ln w="9525" cap="flat" cmpd="sng">
            <a:solidFill>
              <a:schemeClr val="dk1"/>
            </a:solidFill>
            <a:prstDash val="solid"/>
            <a:round/>
            <a:headEnd type="none" w="med" len="med"/>
            <a:tailEnd type="stealth" w="med" len="med"/>
          </a:ln>
        </p:spPr>
      </p:cxnSp>
      <p:cxnSp>
        <p:nvCxnSpPr>
          <p:cNvPr id="3733" name="Google Shape;3733;p66"/>
          <p:cNvCxnSpPr>
            <a:stCxn id="3728" idx="0"/>
            <a:endCxn id="3731" idx="2"/>
          </p:cNvCxnSpPr>
          <p:nvPr/>
        </p:nvCxnSpPr>
        <p:spPr>
          <a:xfrm rot="10800000">
            <a:off x="4572000" y="3215550"/>
            <a:ext cx="0" cy="247200"/>
          </a:xfrm>
          <a:prstGeom prst="straightConnector1">
            <a:avLst/>
          </a:prstGeom>
          <a:noFill/>
          <a:ln w="9525" cap="flat" cmpd="sng">
            <a:solidFill>
              <a:schemeClr val="dk1"/>
            </a:solidFill>
            <a:prstDash val="solid"/>
            <a:round/>
            <a:headEnd type="none" w="med" len="med"/>
            <a:tailEnd type="stealth" w="med" len="med"/>
          </a:ln>
        </p:spPr>
      </p:cxnSp>
      <p:cxnSp>
        <p:nvCxnSpPr>
          <p:cNvPr id="3734" name="Google Shape;3734;p66"/>
          <p:cNvCxnSpPr>
            <a:stCxn id="3727" idx="0"/>
            <a:endCxn id="3731" idx="1"/>
          </p:cNvCxnSpPr>
          <p:nvPr/>
        </p:nvCxnSpPr>
        <p:spPr>
          <a:xfrm rot="-5400000">
            <a:off x="2718202" y="2104200"/>
            <a:ext cx="742500" cy="1974600"/>
          </a:xfrm>
          <a:prstGeom prst="bentConnector2">
            <a:avLst/>
          </a:prstGeom>
          <a:noFill/>
          <a:ln w="9525" cap="flat" cmpd="sng">
            <a:solidFill>
              <a:schemeClr val="dk1"/>
            </a:solidFill>
            <a:prstDash val="solid"/>
            <a:round/>
            <a:headEnd type="none" w="med" len="med"/>
            <a:tailEnd type="stealth" w="med" len="med"/>
          </a:ln>
        </p:spPr>
      </p:cxnSp>
      <p:sp>
        <p:nvSpPr>
          <p:cNvPr id="3735" name="Google Shape;3735;p66"/>
          <p:cNvSpPr txBox="1"/>
          <p:nvPr/>
        </p:nvSpPr>
        <p:spPr>
          <a:xfrm>
            <a:off x="1116052" y="3833082"/>
            <a:ext cx="1975200" cy="4848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31" name="Google Shape;3731;p66"/>
          <p:cNvSpPr/>
          <p:nvPr/>
        </p:nvSpPr>
        <p:spPr>
          <a:xfrm>
            <a:off x="4076848" y="2225196"/>
            <a:ext cx="990300" cy="990300"/>
          </a:xfrm>
          <a:prstGeom prst="rect">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3736" name="Google Shape;3736;p66"/>
          <p:cNvGrpSpPr/>
          <p:nvPr/>
        </p:nvGrpSpPr>
        <p:grpSpPr>
          <a:xfrm>
            <a:off x="4275664" y="2424150"/>
            <a:ext cx="592131" cy="592448"/>
            <a:chOff x="5580000" y="4568059"/>
            <a:chExt cx="408000" cy="408218"/>
          </a:xfrm>
        </p:grpSpPr>
        <p:sp>
          <p:nvSpPr>
            <p:cNvPr id="3737" name="Google Shape;3737;p66"/>
            <p:cNvSpPr/>
            <p:nvPr/>
          </p:nvSpPr>
          <p:spPr>
            <a:xfrm>
              <a:off x="5629265" y="4873943"/>
              <a:ext cx="53071" cy="52623"/>
            </a:xfrm>
            <a:custGeom>
              <a:avLst/>
              <a:gdLst/>
              <a:ahLst/>
              <a:cxnLst/>
              <a:rect l="l" t="t" r="r" b="b"/>
              <a:pathLst>
                <a:path w="237" h="235" extrusionOk="0">
                  <a:moveTo>
                    <a:pt x="119" y="0"/>
                  </a:moveTo>
                  <a:lnTo>
                    <a:pt x="119" y="0"/>
                  </a:lnTo>
                  <a:cubicBezTo>
                    <a:pt x="54" y="0"/>
                    <a:pt x="0" y="52"/>
                    <a:pt x="0" y="118"/>
                  </a:cubicBezTo>
                  <a:cubicBezTo>
                    <a:pt x="0" y="182"/>
                    <a:pt x="54" y="235"/>
                    <a:pt x="119" y="235"/>
                  </a:cubicBezTo>
                  <a:cubicBezTo>
                    <a:pt x="184" y="235"/>
                    <a:pt x="237" y="182"/>
                    <a:pt x="237" y="118"/>
                  </a:cubicBezTo>
                  <a:cubicBezTo>
                    <a:pt x="237" y="52"/>
                    <a:pt x="184" y="0"/>
                    <a:pt x="119" y="0"/>
                  </a:cubicBezTo>
                  <a:moveTo>
                    <a:pt x="119" y="0"/>
                  </a:moveTo>
                  <a:lnTo>
                    <a:pt x="119" y="0"/>
                  </a:lnTo>
                  <a:close/>
                </a:path>
              </a:pathLst>
            </a:custGeom>
            <a:solidFill>
              <a:schemeClr val="lt1"/>
            </a:solidFill>
            <a:ln>
              <a:noFill/>
            </a:ln>
          </p:spPr>
          <p:txBody>
            <a:bodyPr spcFirstLastPara="1" wrap="square" lIns="90000" tIns="39600" rIns="90000" bIns="39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38" name="Google Shape;3738;p66"/>
            <p:cNvSpPr/>
            <p:nvPr/>
          </p:nvSpPr>
          <p:spPr>
            <a:xfrm>
              <a:off x="5580000" y="4824231"/>
              <a:ext cx="152048" cy="152047"/>
            </a:xfrm>
            <a:custGeom>
              <a:avLst/>
              <a:gdLst/>
              <a:ahLst/>
              <a:cxnLst/>
              <a:rect l="l" t="t" r="r" b="b"/>
              <a:pathLst>
                <a:path w="679" h="679" extrusionOk="0">
                  <a:moveTo>
                    <a:pt x="339" y="0"/>
                  </a:moveTo>
                  <a:lnTo>
                    <a:pt x="339" y="0"/>
                  </a:lnTo>
                  <a:cubicBezTo>
                    <a:pt x="152" y="0"/>
                    <a:pt x="0" y="152"/>
                    <a:pt x="0" y="340"/>
                  </a:cubicBezTo>
                  <a:cubicBezTo>
                    <a:pt x="0" y="527"/>
                    <a:pt x="152" y="679"/>
                    <a:pt x="339" y="679"/>
                  </a:cubicBezTo>
                  <a:cubicBezTo>
                    <a:pt x="527" y="679"/>
                    <a:pt x="679" y="527"/>
                    <a:pt x="679" y="340"/>
                  </a:cubicBezTo>
                  <a:cubicBezTo>
                    <a:pt x="679" y="152"/>
                    <a:pt x="527" y="0"/>
                    <a:pt x="339" y="0"/>
                  </a:cubicBezTo>
                  <a:moveTo>
                    <a:pt x="339" y="565"/>
                  </a:moveTo>
                  <a:lnTo>
                    <a:pt x="339" y="565"/>
                  </a:lnTo>
                  <a:cubicBezTo>
                    <a:pt x="215" y="565"/>
                    <a:pt x="114" y="464"/>
                    <a:pt x="114" y="340"/>
                  </a:cubicBezTo>
                  <a:cubicBezTo>
                    <a:pt x="114" y="216"/>
                    <a:pt x="215" y="114"/>
                    <a:pt x="339" y="114"/>
                  </a:cubicBezTo>
                  <a:cubicBezTo>
                    <a:pt x="463" y="114"/>
                    <a:pt x="563" y="216"/>
                    <a:pt x="563" y="340"/>
                  </a:cubicBezTo>
                  <a:cubicBezTo>
                    <a:pt x="563" y="464"/>
                    <a:pt x="463" y="565"/>
                    <a:pt x="339" y="565"/>
                  </a:cubicBezTo>
                  <a:moveTo>
                    <a:pt x="339" y="565"/>
                  </a:moveTo>
                  <a:lnTo>
                    <a:pt x="339" y="56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39" name="Google Shape;3739;p66"/>
            <p:cNvSpPr/>
            <p:nvPr/>
          </p:nvSpPr>
          <p:spPr>
            <a:xfrm>
              <a:off x="5812215" y="4849759"/>
              <a:ext cx="126520" cy="126519"/>
            </a:xfrm>
            <a:custGeom>
              <a:avLst/>
              <a:gdLst/>
              <a:ahLst/>
              <a:cxnLst/>
              <a:rect l="l" t="t" r="r" b="b"/>
              <a:pathLst>
                <a:path w="565" h="565" extrusionOk="0">
                  <a:moveTo>
                    <a:pt x="282" y="0"/>
                  </a:moveTo>
                  <a:lnTo>
                    <a:pt x="282" y="0"/>
                  </a:lnTo>
                  <a:cubicBezTo>
                    <a:pt x="127" y="0"/>
                    <a:pt x="0" y="127"/>
                    <a:pt x="0" y="283"/>
                  </a:cubicBezTo>
                  <a:cubicBezTo>
                    <a:pt x="0" y="438"/>
                    <a:pt x="127" y="565"/>
                    <a:pt x="282" y="565"/>
                  </a:cubicBezTo>
                  <a:cubicBezTo>
                    <a:pt x="438" y="565"/>
                    <a:pt x="565" y="438"/>
                    <a:pt x="565" y="283"/>
                  </a:cubicBezTo>
                  <a:cubicBezTo>
                    <a:pt x="565" y="127"/>
                    <a:pt x="438" y="0"/>
                    <a:pt x="282" y="0"/>
                  </a:cubicBezTo>
                  <a:moveTo>
                    <a:pt x="282" y="459"/>
                  </a:moveTo>
                  <a:lnTo>
                    <a:pt x="282" y="459"/>
                  </a:lnTo>
                  <a:cubicBezTo>
                    <a:pt x="185" y="459"/>
                    <a:pt x="106" y="379"/>
                    <a:pt x="106" y="283"/>
                  </a:cubicBezTo>
                  <a:cubicBezTo>
                    <a:pt x="106" y="186"/>
                    <a:pt x="185" y="108"/>
                    <a:pt x="282" y="108"/>
                  </a:cubicBezTo>
                  <a:cubicBezTo>
                    <a:pt x="379" y="108"/>
                    <a:pt x="457" y="186"/>
                    <a:pt x="457" y="283"/>
                  </a:cubicBezTo>
                  <a:cubicBezTo>
                    <a:pt x="457" y="379"/>
                    <a:pt x="379" y="459"/>
                    <a:pt x="282" y="459"/>
                  </a:cubicBezTo>
                  <a:moveTo>
                    <a:pt x="282" y="459"/>
                  </a:moveTo>
                  <a:lnTo>
                    <a:pt x="282" y="45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40" name="Google Shape;3740;p66"/>
            <p:cNvSpPr/>
            <p:nvPr/>
          </p:nvSpPr>
          <p:spPr>
            <a:xfrm>
              <a:off x="5863495" y="4901262"/>
              <a:ext cx="23961" cy="23736"/>
            </a:xfrm>
            <a:custGeom>
              <a:avLst/>
              <a:gdLst/>
              <a:ahLst/>
              <a:cxnLst/>
              <a:rect l="l" t="t" r="r" b="b"/>
              <a:pathLst>
                <a:path w="107" h="106" extrusionOk="0">
                  <a:moveTo>
                    <a:pt x="107" y="53"/>
                  </a:moveTo>
                  <a:lnTo>
                    <a:pt x="107" y="53"/>
                  </a:lnTo>
                  <a:cubicBezTo>
                    <a:pt x="107" y="82"/>
                    <a:pt x="83" y="106"/>
                    <a:pt x="53" y="106"/>
                  </a:cubicBezTo>
                  <a:cubicBezTo>
                    <a:pt x="24" y="106"/>
                    <a:pt x="0" y="82"/>
                    <a:pt x="0" y="53"/>
                  </a:cubicBezTo>
                  <a:cubicBezTo>
                    <a:pt x="0" y="24"/>
                    <a:pt x="24" y="0"/>
                    <a:pt x="53" y="0"/>
                  </a:cubicBezTo>
                  <a:cubicBezTo>
                    <a:pt x="83" y="0"/>
                    <a:pt x="107" y="24"/>
                    <a:pt x="107" y="53"/>
                  </a:cubicBezTo>
                  <a:moveTo>
                    <a:pt x="107" y="53"/>
                  </a:moveTo>
                  <a:lnTo>
                    <a:pt x="107" y="53"/>
                  </a:lnTo>
                  <a:close/>
                </a:path>
              </a:pathLst>
            </a:custGeom>
            <a:solidFill>
              <a:schemeClr val="lt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41" name="Google Shape;3741;p66"/>
            <p:cNvSpPr/>
            <p:nvPr/>
          </p:nvSpPr>
          <p:spPr>
            <a:xfrm>
              <a:off x="5848940" y="4568059"/>
              <a:ext cx="49489" cy="142642"/>
            </a:xfrm>
            <a:custGeom>
              <a:avLst/>
              <a:gdLst/>
              <a:ahLst/>
              <a:cxnLst/>
              <a:rect l="l" t="t" r="r" b="b"/>
              <a:pathLst>
                <a:path w="221" h="637" extrusionOk="0">
                  <a:moveTo>
                    <a:pt x="30" y="101"/>
                  </a:moveTo>
                  <a:lnTo>
                    <a:pt x="30" y="101"/>
                  </a:lnTo>
                  <a:cubicBezTo>
                    <a:pt x="49" y="111"/>
                    <a:pt x="49" y="111"/>
                    <a:pt x="49" y="111"/>
                  </a:cubicBezTo>
                  <a:cubicBezTo>
                    <a:pt x="89" y="131"/>
                    <a:pt x="115" y="172"/>
                    <a:pt x="115" y="216"/>
                  </a:cubicBezTo>
                  <a:cubicBezTo>
                    <a:pt x="115" y="604"/>
                    <a:pt x="115" y="604"/>
                    <a:pt x="115" y="604"/>
                  </a:cubicBezTo>
                  <a:cubicBezTo>
                    <a:pt x="221" y="637"/>
                    <a:pt x="221" y="637"/>
                    <a:pt x="221" y="637"/>
                  </a:cubicBezTo>
                  <a:cubicBezTo>
                    <a:pt x="221" y="216"/>
                    <a:pt x="221" y="216"/>
                    <a:pt x="221" y="216"/>
                  </a:cubicBezTo>
                  <a:cubicBezTo>
                    <a:pt x="221" y="131"/>
                    <a:pt x="174" y="54"/>
                    <a:pt x="97" y="15"/>
                  </a:cubicBezTo>
                  <a:cubicBezTo>
                    <a:pt x="77" y="6"/>
                    <a:pt x="77" y="6"/>
                    <a:pt x="77" y="6"/>
                  </a:cubicBezTo>
                  <a:cubicBezTo>
                    <a:pt x="51" y="-8"/>
                    <a:pt x="18" y="3"/>
                    <a:pt x="6" y="30"/>
                  </a:cubicBezTo>
                  <a:cubicBezTo>
                    <a:pt x="-8" y="55"/>
                    <a:pt x="3" y="88"/>
                    <a:pt x="30" y="101"/>
                  </a:cubicBezTo>
                  <a:moveTo>
                    <a:pt x="30" y="101"/>
                  </a:moveTo>
                  <a:lnTo>
                    <a:pt x="30" y="10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742" name="Google Shape;3742;p66"/>
            <p:cNvSpPr/>
            <p:nvPr/>
          </p:nvSpPr>
          <p:spPr>
            <a:xfrm>
              <a:off x="5580000" y="4606575"/>
              <a:ext cx="408000" cy="318425"/>
            </a:xfrm>
            <a:custGeom>
              <a:avLst/>
              <a:gdLst/>
              <a:ahLst/>
              <a:cxnLst/>
              <a:rect l="l" t="t" r="r" b="b"/>
              <a:pathLst>
                <a:path w="1822" h="1422" extrusionOk="0">
                  <a:moveTo>
                    <a:pt x="1785" y="689"/>
                  </a:moveTo>
                  <a:lnTo>
                    <a:pt x="1785" y="689"/>
                  </a:lnTo>
                  <a:cubicBezTo>
                    <a:pt x="1079" y="471"/>
                    <a:pt x="1079" y="471"/>
                    <a:pt x="1079" y="471"/>
                  </a:cubicBezTo>
                  <a:cubicBezTo>
                    <a:pt x="1079" y="253"/>
                    <a:pt x="1079" y="253"/>
                    <a:pt x="1079" y="253"/>
                  </a:cubicBezTo>
                  <a:cubicBezTo>
                    <a:pt x="1079" y="114"/>
                    <a:pt x="965" y="0"/>
                    <a:pt x="826" y="0"/>
                  </a:cubicBezTo>
                  <a:cubicBezTo>
                    <a:pt x="53" y="0"/>
                    <a:pt x="53" y="0"/>
                    <a:pt x="53" y="0"/>
                  </a:cubicBezTo>
                  <a:cubicBezTo>
                    <a:pt x="24" y="0"/>
                    <a:pt x="0" y="24"/>
                    <a:pt x="0" y="53"/>
                  </a:cubicBezTo>
                  <a:cubicBezTo>
                    <a:pt x="0" y="82"/>
                    <a:pt x="24" y="106"/>
                    <a:pt x="53" y="106"/>
                  </a:cubicBezTo>
                  <a:cubicBezTo>
                    <a:pt x="114" y="106"/>
                    <a:pt x="114" y="106"/>
                    <a:pt x="114" y="106"/>
                  </a:cubicBezTo>
                  <a:cubicBezTo>
                    <a:pt x="114" y="927"/>
                    <a:pt x="114" y="927"/>
                    <a:pt x="114" y="927"/>
                  </a:cubicBezTo>
                  <a:cubicBezTo>
                    <a:pt x="180" y="887"/>
                    <a:pt x="257" y="865"/>
                    <a:pt x="339" y="865"/>
                  </a:cubicBezTo>
                  <a:cubicBezTo>
                    <a:pt x="585" y="865"/>
                    <a:pt x="785" y="1065"/>
                    <a:pt x="785" y="1310"/>
                  </a:cubicBezTo>
                  <a:cubicBezTo>
                    <a:pt x="932" y="1337"/>
                    <a:pt x="932" y="1337"/>
                    <a:pt x="932" y="1337"/>
                  </a:cubicBezTo>
                  <a:cubicBezTo>
                    <a:pt x="947" y="1137"/>
                    <a:pt x="1116" y="980"/>
                    <a:pt x="1319" y="980"/>
                  </a:cubicBezTo>
                  <a:cubicBezTo>
                    <a:pt x="1533" y="980"/>
                    <a:pt x="1708" y="1155"/>
                    <a:pt x="1708" y="1369"/>
                  </a:cubicBezTo>
                  <a:cubicBezTo>
                    <a:pt x="1708" y="1385"/>
                    <a:pt x="1707" y="1402"/>
                    <a:pt x="1706" y="1418"/>
                  </a:cubicBezTo>
                  <a:cubicBezTo>
                    <a:pt x="1769" y="1422"/>
                    <a:pt x="1769" y="1422"/>
                    <a:pt x="1769" y="1422"/>
                  </a:cubicBezTo>
                  <a:cubicBezTo>
                    <a:pt x="1799" y="1422"/>
                    <a:pt x="1822" y="1398"/>
                    <a:pt x="1822" y="1369"/>
                  </a:cubicBezTo>
                  <a:cubicBezTo>
                    <a:pt x="1822" y="739"/>
                    <a:pt x="1822" y="739"/>
                    <a:pt x="1822" y="739"/>
                  </a:cubicBezTo>
                  <a:cubicBezTo>
                    <a:pt x="1822" y="717"/>
                    <a:pt x="1807" y="695"/>
                    <a:pt x="1785" y="689"/>
                  </a:cubicBezTo>
                  <a:moveTo>
                    <a:pt x="972" y="439"/>
                  </a:moveTo>
                  <a:lnTo>
                    <a:pt x="972" y="439"/>
                  </a:lnTo>
                  <a:cubicBezTo>
                    <a:pt x="679" y="356"/>
                    <a:pt x="679" y="356"/>
                    <a:pt x="679" y="356"/>
                  </a:cubicBezTo>
                  <a:cubicBezTo>
                    <a:pt x="679" y="106"/>
                    <a:pt x="679" y="106"/>
                    <a:pt x="679" y="106"/>
                  </a:cubicBezTo>
                  <a:cubicBezTo>
                    <a:pt x="826" y="106"/>
                    <a:pt x="826" y="106"/>
                    <a:pt x="826" y="106"/>
                  </a:cubicBezTo>
                  <a:cubicBezTo>
                    <a:pt x="907" y="106"/>
                    <a:pt x="972" y="172"/>
                    <a:pt x="972" y="253"/>
                  </a:cubicBezTo>
                  <a:lnTo>
                    <a:pt x="972" y="439"/>
                  </a:lnTo>
                  <a:moveTo>
                    <a:pt x="1251" y="752"/>
                  </a:moveTo>
                  <a:lnTo>
                    <a:pt x="1251" y="752"/>
                  </a:lnTo>
                  <a:cubicBezTo>
                    <a:pt x="1251" y="782"/>
                    <a:pt x="1227" y="805"/>
                    <a:pt x="1197" y="805"/>
                  </a:cubicBezTo>
                  <a:cubicBezTo>
                    <a:pt x="1167" y="805"/>
                    <a:pt x="1143" y="782"/>
                    <a:pt x="1143" y="752"/>
                  </a:cubicBezTo>
                  <a:cubicBezTo>
                    <a:pt x="1143" y="691"/>
                    <a:pt x="1143" y="691"/>
                    <a:pt x="1143" y="691"/>
                  </a:cubicBezTo>
                  <a:cubicBezTo>
                    <a:pt x="1143" y="662"/>
                    <a:pt x="1167" y="638"/>
                    <a:pt x="1197" y="638"/>
                  </a:cubicBezTo>
                  <a:cubicBezTo>
                    <a:pt x="1227" y="638"/>
                    <a:pt x="1251" y="662"/>
                    <a:pt x="1251" y="691"/>
                  </a:cubicBezTo>
                  <a:lnTo>
                    <a:pt x="1251" y="752"/>
                  </a:lnTo>
                  <a:moveTo>
                    <a:pt x="1422" y="804"/>
                  </a:moveTo>
                  <a:lnTo>
                    <a:pt x="1422" y="804"/>
                  </a:lnTo>
                  <a:cubicBezTo>
                    <a:pt x="1422" y="834"/>
                    <a:pt x="1398" y="857"/>
                    <a:pt x="1369" y="857"/>
                  </a:cubicBezTo>
                  <a:cubicBezTo>
                    <a:pt x="1340" y="857"/>
                    <a:pt x="1316" y="834"/>
                    <a:pt x="1316" y="804"/>
                  </a:cubicBezTo>
                  <a:cubicBezTo>
                    <a:pt x="1316" y="743"/>
                    <a:pt x="1316" y="743"/>
                    <a:pt x="1316" y="743"/>
                  </a:cubicBezTo>
                  <a:cubicBezTo>
                    <a:pt x="1316" y="714"/>
                    <a:pt x="1340" y="690"/>
                    <a:pt x="1369" y="690"/>
                  </a:cubicBezTo>
                  <a:cubicBezTo>
                    <a:pt x="1398" y="690"/>
                    <a:pt x="1422" y="714"/>
                    <a:pt x="1422" y="743"/>
                  </a:cubicBezTo>
                  <a:lnTo>
                    <a:pt x="1422" y="804"/>
                  </a:lnTo>
                  <a:moveTo>
                    <a:pt x="1594" y="861"/>
                  </a:moveTo>
                  <a:lnTo>
                    <a:pt x="1594" y="861"/>
                  </a:lnTo>
                  <a:cubicBezTo>
                    <a:pt x="1594" y="891"/>
                    <a:pt x="1570" y="915"/>
                    <a:pt x="1541" y="915"/>
                  </a:cubicBezTo>
                  <a:cubicBezTo>
                    <a:pt x="1511" y="915"/>
                    <a:pt x="1487" y="891"/>
                    <a:pt x="1487" y="861"/>
                  </a:cubicBezTo>
                  <a:cubicBezTo>
                    <a:pt x="1487" y="800"/>
                    <a:pt x="1487" y="800"/>
                    <a:pt x="1487" y="800"/>
                  </a:cubicBezTo>
                  <a:cubicBezTo>
                    <a:pt x="1487" y="771"/>
                    <a:pt x="1511" y="747"/>
                    <a:pt x="1541" y="747"/>
                  </a:cubicBezTo>
                  <a:cubicBezTo>
                    <a:pt x="1570" y="747"/>
                    <a:pt x="1594" y="771"/>
                    <a:pt x="1594" y="800"/>
                  </a:cubicBezTo>
                  <a:lnTo>
                    <a:pt x="1594" y="861"/>
                  </a:lnTo>
                  <a:moveTo>
                    <a:pt x="1594" y="861"/>
                  </a:moveTo>
                  <a:lnTo>
                    <a:pt x="1594" y="861"/>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46"/>
        <p:cNvGrpSpPr/>
        <p:nvPr/>
      </p:nvGrpSpPr>
      <p:grpSpPr>
        <a:xfrm>
          <a:off x="0" y="0"/>
          <a:ext cx="0" cy="0"/>
          <a:chOff x="0" y="0"/>
          <a:chExt cx="0" cy="0"/>
        </a:xfrm>
      </p:grpSpPr>
      <p:sp>
        <p:nvSpPr>
          <p:cNvPr id="3747" name="Google Shape;3747;p6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کشاورزی زمین</a:t>
            </a:r>
            <a:endParaRPr dirty="0">
              <a:cs typeface="B Nazanin" panose="00000400000000000000" pitchFamily="2" charset="-78"/>
            </a:endParaRPr>
          </a:p>
        </p:txBody>
      </p:sp>
      <p:sp>
        <p:nvSpPr>
          <p:cNvPr id="3748" name="Google Shape;3748;p67"/>
          <p:cNvSpPr txBox="1"/>
          <p:nvPr/>
        </p:nvSpPr>
        <p:spPr>
          <a:xfrm>
            <a:off x="720001" y="2465925"/>
            <a:ext cx="1926000" cy="1293300"/>
          </a:xfrm>
          <a:prstGeom prst="rect">
            <a:avLst/>
          </a:prstGeom>
          <a:noFill/>
          <a:ln>
            <a:noFill/>
          </a:ln>
        </p:spPr>
        <p:txBody>
          <a:bodyPr spcFirstLastPara="1" wrap="square" lIns="91425" tIns="91425" rIns="91425" bIns="91425" anchor="t" anchorCtr="0">
            <a:noAutofit/>
          </a:bodyPr>
          <a:lstStyle/>
          <a:p>
            <a:pPr marL="457200" lvl="0" indent="-317500" algn="r" rtl="1">
              <a:lnSpc>
                <a:spcPct val="150000"/>
              </a:lnSpc>
              <a:spcBef>
                <a:spcPts val="0"/>
              </a:spcBef>
              <a:spcAft>
                <a:spcPts val="0"/>
              </a:spcAft>
              <a:buClr>
                <a:schemeClr val="dk1"/>
              </a:buClr>
              <a:buSzPts val="1400"/>
              <a:buFont typeface="Inter"/>
              <a:buChar char="●"/>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49" name="Google Shape;3749;p67"/>
          <p:cNvSpPr txBox="1"/>
          <p:nvPr/>
        </p:nvSpPr>
        <p:spPr>
          <a:xfrm>
            <a:off x="720001" y="1949325"/>
            <a:ext cx="1926000" cy="4404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فاز 01</a:t>
            </a:r>
            <a:endParaRPr sz="2000" b="1" dirty="0">
              <a:solidFill>
                <a:schemeClr val="dk1"/>
              </a:solidFill>
              <a:latin typeface="Asap"/>
              <a:ea typeface="Asap"/>
              <a:cs typeface="B Nazanin" panose="00000400000000000000" pitchFamily="2" charset="-78"/>
              <a:sym typeface="Asap"/>
            </a:endParaRPr>
          </a:p>
        </p:txBody>
      </p:sp>
      <p:sp>
        <p:nvSpPr>
          <p:cNvPr id="3750" name="Google Shape;3750;p67"/>
          <p:cNvSpPr txBox="1"/>
          <p:nvPr/>
        </p:nvSpPr>
        <p:spPr>
          <a:xfrm>
            <a:off x="2645929" y="2465925"/>
            <a:ext cx="1926000" cy="1293300"/>
          </a:xfrm>
          <a:prstGeom prst="rect">
            <a:avLst/>
          </a:prstGeom>
          <a:noFill/>
          <a:ln>
            <a:noFill/>
          </a:ln>
        </p:spPr>
        <p:txBody>
          <a:bodyPr spcFirstLastPara="1" wrap="square" lIns="91425" tIns="91425" rIns="91425" bIns="91425" anchor="t" anchorCtr="0">
            <a:noAutofit/>
          </a:bodyPr>
          <a:lstStyle/>
          <a:p>
            <a:pPr marL="457200" lvl="0" indent="-317500" algn="r" rtl="1">
              <a:lnSpc>
                <a:spcPct val="150000"/>
              </a:lnSpc>
              <a:spcBef>
                <a:spcPts val="0"/>
              </a:spcBef>
              <a:spcAft>
                <a:spcPts val="0"/>
              </a:spcAft>
              <a:buClr>
                <a:schemeClr val="dk1"/>
              </a:buClr>
              <a:buSzPts val="1400"/>
              <a:buFont typeface="Inter"/>
              <a:buChar char="●"/>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51" name="Google Shape;3751;p67"/>
          <p:cNvSpPr txBox="1"/>
          <p:nvPr/>
        </p:nvSpPr>
        <p:spPr>
          <a:xfrm>
            <a:off x="2645930" y="1949325"/>
            <a:ext cx="1926000" cy="4404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فاز 02</a:t>
            </a:r>
            <a:endParaRPr sz="2000" b="1" dirty="0">
              <a:solidFill>
                <a:schemeClr val="dk1"/>
              </a:solidFill>
              <a:latin typeface="Asap"/>
              <a:ea typeface="Asap"/>
              <a:cs typeface="B Nazanin" panose="00000400000000000000" pitchFamily="2" charset="-78"/>
              <a:sym typeface="Asap"/>
            </a:endParaRPr>
          </a:p>
        </p:txBody>
      </p:sp>
      <p:sp>
        <p:nvSpPr>
          <p:cNvPr id="3752" name="Google Shape;3752;p67"/>
          <p:cNvSpPr txBox="1"/>
          <p:nvPr/>
        </p:nvSpPr>
        <p:spPr>
          <a:xfrm>
            <a:off x="4571966" y="2465925"/>
            <a:ext cx="1926000" cy="1293300"/>
          </a:xfrm>
          <a:prstGeom prst="rect">
            <a:avLst/>
          </a:prstGeom>
          <a:noFill/>
          <a:ln>
            <a:noFill/>
          </a:ln>
        </p:spPr>
        <p:txBody>
          <a:bodyPr spcFirstLastPara="1" wrap="square" lIns="91425" tIns="91425" rIns="91425" bIns="91425" anchor="t" anchorCtr="0">
            <a:noAutofit/>
          </a:bodyPr>
          <a:lstStyle/>
          <a:p>
            <a:pPr marL="457200" lvl="0" indent="-317500" algn="r" rtl="1">
              <a:lnSpc>
                <a:spcPct val="150000"/>
              </a:lnSpc>
              <a:spcBef>
                <a:spcPts val="0"/>
              </a:spcBef>
              <a:spcAft>
                <a:spcPts val="0"/>
              </a:spcAft>
              <a:buClr>
                <a:schemeClr val="dk1"/>
              </a:buClr>
              <a:buSzPts val="1400"/>
              <a:buFont typeface="Inter"/>
              <a:buChar char="●"/>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53" name="Google Shape;3753;p67"/>
          <p:cNvSpPr txBox="1"/>
          <p:nvPr/>
        </p:nvSpPr>
        <p:spPr>
          <a:xfrm>
            <a:off x="4571968" y="1949325"/>
            <a:ext cx="1926000" cy="4404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فاز 03</a:t>
            </a:r>
            <a:endParaRPr sz="2000" b="1" dirty="0">
              <a:solidFill>
                <a:schemeClr val="dk1"/>
              </a:solidFill>
              <a:latin typeface="Asap"/>
              <a:ea typeface="Asap"/>
              <a:cs typeface="B Nazanin" panose="00000400000000000000" pitchFamily="2" charset="-78"/>
              <a:sym typeface="Asap"/>
            </a:endParaRPr>
          </a:p>
        </p:txBody>
      </p:sp>
      <p:sp>
        <p:nvSpPr>
          <p:cNvPr id="3754" name="Google Shape;3754;p67"/>
          <p:cNvSpPr txBox="1"/>
          <p:nvPr/>
        </p:nvSpPr>
        <p:spPr>
          <a:xfrm>
            <a:off x="6497976" y="2465925"/>
            <a:ext cx="1926000" cy="1293300"/>
          </a:xfrm>
          <a:prstGeom prst="rect">
            <a:avLst/>
          </a:prstGeom>
          <a:noFill/>
          <a:ln>
            <a:noFill/>
          </a:ln>
        </p:spPr>
        <p:txBody>
          <a:bodyPr spcFirstLastPara="1" wrap="square" lIns="91425" tIns="91425" rIns="91425" bIns="91425" anchor="t" anchorCtr="0">
            <a:noAutofit/>
          </a:bodyPr>
          <a:lstStyle/>
          <a:p>
            <a:pPr marL="457200" lvl="0" indent="-317500" algn="r" rtl="1">
              <a:lnSpc>
                <a:spcPct val="150000"/>
              </a:lnSpc>
              <a:spcBef>
                <a:spcPts val="0"/>
              </a:spcBef>
              <a:spcAft>
                <a:spcPts val="0"/>
              </a:spcAft>
              <a:buClr>
                <a:schemeClr val="dk1"/>
              </a:buClr>
              <a:buSzPts val="1400"/>
              <a:buFont typeface="Inter"/>
              <a:buChar char="●"/>
            </a:pPr>
            <a:r>
              <a:rPr lang="fa-IR" dirty="0">
                <a:solidFill>
                  <a:schemeClr val="dk1"/>
                </a:solidFill>
                <a:latin typeface="Inter"/>
                <a:ea typeface="Inter"/>
                <a:cs typeface="B Nazanin" panose="00000400000000000000" pitchFamily="2" charset="-78"/>
                <a:sym typeface="Inter"/>
              </a:rPr>
              <a:t>قالب پاورپوینت کشاورزی قابل ویرایش می باشد</a:t>
            </a:r>
            <a:endParaRPr dirty="0">
              <a:solidFill>
                <a:schemeClr val="dk1"/>
              </a:solidFill>
              <a:latin typeface="Inter"/>
              <a:ea typeface="Inter"/>
              <a:cs typeface="B Nazanin" panose="00000400000000000000" pitchFamily="2" charset="-78"/>
              <a:sym typeface="Inter"/>
            </a:endParaRPr>
          </a:p>
        </p:txBody>
      </p:sp>
      <p:sp>
        <p:nvSpPr>
          <p:cNvPr id="3755" name="Google Shape;3755;p67"/>
          <p:cNvSpPr txBox="1"/>
          <p:nvPr/>
        </p:nvSpPr>
        <p:spPr>
          <a:xfrm>
            <a:off x="6497978" y="1949325"/>
            <a:ext cx="1926000" cy="440400"/>
          </a:xfrm>
          <a:prstGeom prst="rect">
            <a:avLst/>
          </a:prstGeom>
          <a:noFill/>
          <a:ln>
            <a:noFill/>
          </a:ln>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sz="2000" b="1" dirty="0">
                <a:solidFill>
                  <a:schemeClr val="dk1"/>
                </a:solidFill>
                <a:latin typeface="Asap"/>
                <a:ea typeface="Asap"/>
                <a:cs typeface="B Nazanin" panose="00000400000000000000" pitchFamily="2" charset="-78"/>
                <a:sym typeface="Asap"/>
              </a:rPr>
              <a:t>فاز 04</a:t>
            </a:r>
            <a:endParaRPr sz="2000" b="1" dirty="0">
              <a:solidFill>
                <a:schemeClr val="dk1"/>
              </a:solidFill>
              <a:latin typeface="Asap"/>
              <a:ea typeface="Asap"/>
              <a:cs typeface="B Nazanin" panose="00000400000000000000" pitchFamily="2" charset="-78"/>
              <a:sym typeface="Asap"/>
            </a:endParaRPr>
          </a:p>
        </p:txBody>
      </p:sp>
      <p:cxnSp>
        <p:nvCxnSpPr>
          <p:cNvPr id="3756" name="Google Shape;3756;p67"/>
          <p:cNvCxnSpPr>
            <a:stCxn id="3748" idx="2"/>
            <a:endCxn id="3750" idx="2"/>
          </p:cNvCxnSpPr>
          <p:nvPr/>
        </p:nvCxnSpPr>
        <p:spPr>
          <a:xfrm rot="-5400000" flipH="1">
            <a:off x="2645701" y="2796525"/>
            <a:ext cx="600" cy="1926000"/>
          </a:xfrm>
          <a:prstGeom prst="bentConnector3">
            <a:avLst>
              <a:gd name="adj1" fmla="val 39687500"/>
            </a:avLst>
          </a:prstGeom>
          <a:noFill/>
          <a:ln w="9525" cap="flat" cmpd="sng">
            <a:solidFill>
              <a:schemeClr val="dk1"/>
            </a:solidFill>
            <a:prstDash val="solid"/>
            <a:round/>
            <a:headEnd type="none" w="med" len="med"/>
            <a:tailEnd type="stealth" w="med" len="med"/>
          </a:ln>
        </p:spPr>
      </p:cxnSp>
      <p:cxnSp>
        <p:nvCxnSpPr>
          <p:cNvPr id="3757" name="Google Shape;3757;p67"/>
          <p:cNvCxnSpPr>
            <a:stCxn id="3751" idx="0"/>
            <a:endCxn id="3753" idx="0"/>
          </p:cNvCxnSpPr>
          <p:nvPr/>
        </p:nvCxnSpPr>
        <p:spPr>
          <a:xfrm rot="-5400000" flipH="1">
            <a:off x="4571630" y="986625"/>
            <a:ext cx="600" cy="1926000"/>
          </a:xfrm>
          <a:prstGeom prst="bentConnector3">
            <a:avLst>
              <a:gd name="adj1" fmla="val -39687500"/>
            </a:avLst>
          </a:prstGeom>
          <a:noFill/>
          <a:ln w="9525" cap="flat" cmpd="sng">
            <a:solidFill>
              <a:schemeClr val="dk1"/>
            </a:solidFill>
            <a:prstDash val="solid"/>
            <a:round/>
            <a:headEnd type="none" w="med" len="med"/>
            <a:tailEnd type="stealth" w="med" len="med"/>
          </a:ln>
        </p:spPr>
      </p:cxnSp>
      <p:cxnSp>
        <p:nvCxnSpPr>
          <p:cNvPr id="3758" name="Google Shape;3758;p67"/>
          <p:cNvCxnSpPr>
            <a:stCxn id="3752" idx="2"/>
            <a:endCxn id="3754" idx="2"/>
          </p:cNvCxnSpPr>
          <p:nvPr/>
        </p:nvCxnSpPr>
        <p:spPr>
          <a:xfrm rot="-5400000" flipH="1">
            <a:off x="6497666" y="2796525"/>
            <a:ext cx="600" cy="1926000"/>
          </a:xfrm>
          <a:prstGeom prst="bentConnector3">
            <a:avLst>
              <a:gd name="adj1" fmla="val 39687500"/>
            </a:avLst>
          </a:prstGeom>
          <a:noFill/>
          <a:ln w="9525" cap="flat" cmpd="sng">
            <a:solidFill>
              <a:schemeClr val="dk1"/>
            </a:solidFill>
            <a:prstDash val="solid"/>
            <a:round/>
            <a:headEnd type="none" w="med" len="med"/>
            <a:tailEnd type="stealth"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62"/>
        <p:cNvGrpSpPr/>
        <p:nvPr/>
      </p:nvGrpSpPr>
      <p:grpSpPr>
        <a:xfrm>
          <a:off x="0" y="0"/>
          <a:ext cx="0" cy="0"/>
          <a:chOff x="0" y="0"/>
          <a:chExt cx="0" cy="0"/>
        </a:xfrm>
      </p:grpSpPr>
      <p:sp>
        <p:nvSpPr>
          <p:cNvPr id="3763" name="Google Shape;3763;p68"/>
          <p:cNvSpPr txBox="1">
            <a:spLocks noGrp="1"/>
          </p:cNvSpPr>
          <p:nvPr>
            <p:ph type="subTitle" idx="2"/>
          </p:nvPr>
        </p:nvSpPr>
        <p:spPr>
          <a:xfrm>
            <a:off x="4328190" y="3244804"/>
            <a:ext cx="2125500" cy="394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لوئیس هیل</a:t>
            </a:r>
            <a:endParaRPr dirty="0">
              <a:cs typeface="B Nazanin" panose="00000400000000000000" pitchFamily="2" charset="-78"/>
            </a:endParaRPr>
          </a:p>
        </p:txBody>
      </p:sp>
      <p:pic>
        <p:nvPicPr>
          <p:cNvPr id="3764" name="Google Shape;3764;p68"/>
          <p:cNvPicPr preferRelativeResize="0"/>
          <p:nvPr/>
        </p:nvPicPr>
        <p:blipFill rotWithShape="1">
          <a:blip r:embed="rId3">
            <a:alphaModFix/>
          </a:blip>
          <a:srcRect l="9160" t="4191" r="17082" b="46728"/>
          <a:stretch/>
        </p:blipFill>
        <p:spPr>
          <a:xfrm>
            <a:off x="4448511" y="1167251"/>
            <a:ext cx="1892400" cy="1836900"/>
          </a:xfrm>
          <a:prstGeom prst="rect">
            <a:avLst/>
          </a:prstGeom>
          <a:noFill/>
          <a:ln>
            <a:noFill/>
          </a:ln>
        </p:spPr>
      </p:pic>
      <p:sp>
        <p:nvSpPr>
          <p:cNvPr id="3765" name="Google Shape;3765;p68"/>
          <p:cNvSpPr txBox="1">
            <a:spLocks noGrp="1"/>
          </p:cNvSpPr>
          <p:nvPr>
            <p:ph type="title"/>
          </p:nvPr>
        </p:nvSpPr>
        <p:spPr>
          <a:xfrm>
            <a:off x="713225" y="445025"/>
            <a:ext cx="77106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تیم ما</a:t>
            </a:r>
            <a:endParaRPr dirty="0">
              <a:cs typeface="B Nazanin" panose="00000400000000000000" pitchFamily="2" charset="-78"/>
            </a:endParaRPr>
          </a:p>
        </p:txBody>
      </p:sp>
      <p:sp>
        <p:nvSpPr>
          <p:cNvPr id="3766" name="Google Shape;3766;p68"/>
          <p:cNvSpPr txBox="1">
            <a:spLocks noGrp="1"/>
          </p:cNvSpPr>
          <p:nvPr>
            <p:ph type="subTitle" idx="1"/>
          </p:nvPr>
        </p:nvSpPr>
        <p:spPr>
          <a:xfrm>
            <a:off x="4328386" y="3576402"/>
            <a:ext cx="212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اینجا می توانید در مورد این شخص صحبت کنید</a:t>
            </a:r>
            <a:endParaRPr dirty="0">
              <a:cs typeface="B Nazanin" panose="00000400000000000000" pitchFamily="2" charset="-78"/>
            </a:endParaRPr>
          </a:p>
        </p:txBody>
      </p:sp>
      <p:sp>
        <p:nvSpPr>
          <p:cNvPr id="3767" name="Google Shape;3767;p68"/>
          <p:cNvSpPr txBox="1">
            <a:spLocks noGrp="1"/>
          </p:cNvSpPr>
          <p:nvPr>
            <p:ph type="subTitle" idx="3"/>
          </p:nvPr>
        </p:nvSpPr>
        <p:spPr>
          <a:xfrm>
            <a:off x="1160241" y="3576402"/>
            <a:ext cx="212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اینجا می توانید در مورد این شخص صحبت کنید</a:t>
            </a:r>
            <a:endParaRPr dirty="0">
              <a:cs typeface="B Nazanin" panose="00000400000000000000" pitchFamily="2" charset="-78"/>
            </a:endParaRPr>
          </a:p>
        </p:txBody>
      </p:sp>
      <p:sp>
        <p:nvSpPr>
          <p:cNvPr id="3768" name="Google Shape;3768;p68"/>
          <p:cNvSpPr txBox="1">
            <a:spLocks noGrp="1"/>
          </p:cNvSpPr>
          <p:nvPr>
            <p:ph type="subTitle" idx="4"/>
          </p:nvPr>
        </p:nvSpPr>
        <p:spPr>
          <a:xfrm>
            <a:off x="1160050" y="3244804"/>
            <a:ext cx="2125500" cy="394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الکس نورتون</a:t>
            </a:r>
            <a:endParaRPr dirty="0">
              <a:cs typeface="B Nazanin" panose="00000400000000000000" pitchFamily="2" charset="-78"/>
            </a:endParaRPr>
          </a:p>
        </p:txBody>
      </p:sp>
      <p:pic>
        <p:nvPicPr>
          <p:cNvPr id="3769" name="Google Shape;3769;p68"/>
          <p:cNvPicPr preferRelativeResize="0"/>
          <p:nvPr/>
        </p:nvPicPr>
        <p:blipFill rotWithShape="1">
          <a:blip r:embed="rId4">
            <a:alphaModFix/>
          </a:blip>
          <a:srcRect l="16612" r="16618"/>
          <a:stretch/>
        </p:blipFill>
        <p:spPr>
          <a:xfrm>
            <a:off x="1276553" y="1167250"/>
            <a:ext cx="1892400" cy="1836600"/>
          </a:xfrm>
          <a:prstGeom prst="rect">
            <a:avLst/>
          </a:prstGeom>
          <a:noFill/>
          <a:ln>
            <a:noFill/>
          </a:ln>
        </p:spPr>
      </p:pic>
      <p:grpSp>
        <p:nvGrpSpPr>
          <p:cNvPr id="3770" name="Google Shape;3770;p68"/>
          <p:cNvGrpSpPr/>
          <p:nvPr/>
        </p:nvGrpSpPr>
        <p:grpSpPr>
          <a:xfrm>
            <a:off x="8552062" y="1359035"/>
            <a:ext cx="591926" cy="2217368"/>
            <a:chOff x="713662" y="906535"/>
            <a:chExt cx="591926" cy="2217368"/>
          </a:xfrm>
        </p:grpSpPr>
        <p:grpSp>
          <p:nvGrpSpPr>
            <p:cNvPr id="3771" name="Google Shape;3771;p68"/>
            <p:cNvGrpSpPr/>
            <p:nvPr/>
          </p:nvGrpSpPr>
          <p:grpSpPr>
            <a:xfrm>
              <a:off x="738275" y="906535"/>
              <a:ext cx="542700" cy="686868"/>
              <a:chOff x="1091500" y="3609090"/>
              <a:chExt cx="542700" cy="686868"/>
            </a:xfrm>
          </p:grpSpPr>
          <p:sp>
            <p:nvSpPr>
              <p:cNvPr id="3772" name="Google Shape;3772;p6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3" name="Google Shape;3773;p68"/>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4" name="Google Shape;3774;p6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5" name="Google Shape;3775;p68"/>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6" name="Google Shape;3776;p6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7" name="Google Shape;3777;p6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78" name="Google Shape;3778;p68"/>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779" name="Google Shape;3779;p68"/>
            <p:cNvGrpSpPr/>
            <p:nvPr/>
          </p:nvGrpSpPr>
          <p:grpSpPr>
            <a:xfrm flipH="1">
              <a:off x="738275" y="2437035"/>
              <a:ext cx="542700" cy="686868"/>
              <a:chOff x="1091485" y="3609090"/>
              <a:chExt cx="542700" cy="686868"/>
            </a:xfrm>
          </p:grpSpPr>
          <p:sp>
            <p:nvSpPr>
              <p:cNvPr id="3780" name="Google Shape;3780;p6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1" name="Google Shape;3781;p68"/>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2" name="Google Shape;3782;p6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3" name="Google Shape;3783;p6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4" name="Google Shape;3784;p6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5" name="Google Shape;3785;p68"/>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786" name="Google Shape;3786;p68"/>
            <p:cNvGrpSpPr/>
            <p:nvPr/>
          </p:nvGrpSpPr>
          <p:grpSpPr>
            <a:xfrm>
              <a:off x="713662" y="1697202"/>
              <a:ext cx="591926" cy="542177"/>
              <a:chOff x="4189192" y="4133502"/>
              <a:chExt cx="591926" cy="542177"/>
            </a:xfrm>
          </p:grpSpPr>
          <p:sp>
            <p:nvSpPr>
              <p:cNvPr id="3787" name="Google Shape;3787;p68"/>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8" name="Google Shape;3788;p68"/>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89" name="Google Shape;3789;p68"/>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90" name="Google Shape;3790;p68"/>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91" name="Google Shape;3791;p68"/>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792" name="Google Shape;3792;p68"/>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3793" name="Google Shape;3793;p68"/>
          <p:cNvGrpSpPr/>
          <p:nvPr/>
        </p:nvGrpSpPr>
        <p:grpSpPr>
          <a:xfrm>
            <a:off x="6754651" y="-288545"/>
            <a:ext cx="2764060" cy="1127769"/>
            <a:chOff x="1764414" y="-267195"/>
            <a:chExt cx="2764060" cy="1127769"/>
          </a:xfrm>
        </p:grpSpPr>
        <p:grpSp>
          <p:nvGrpSpPr>
            <p:cNvPr id="3794" name="Google Shape;3794;p68"/>
            <p:cNvGrpSpPr/>
            <p:nvPr/>
          </p:nvGrpSpPr>
          <p:grpSpPr>
            <a:xfrm>
              <a:off x="4201939" y="-181545"/>
              <a:ext cx="326535" cy="475682"/>
              <a:chOff x="5952000" y="654075"/>
              <a:chExt cx="659400" cy="960585"/>
            </a:xfrm>
          </p:grpSpPr>
          <p:sp>
            <p:nvSpPr>
              <p:cNvPr id="3795" name="Google Shape;3795;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796" name="Google Shape;3796;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797" name="Google Shape;3797;p68"/>
            <p:cNvGrpSpPr/>
            <p:nvPr/>
          </p:nvGrpSpPr>
          <p:grpSpPr>
            <a:xfrm>
              <a:off x="3927364" y="-151570"/>
              <a:ext cx="326535" cy="475682"/>
              <a:chOff x="5952000" y="654075"/>
              <a:chExt cx="659400" cy="960585"/>
            </a:xfrm>
          </p:grpSpPr>
          <p:sp>
            <p:nvSpPr>
              <p:cNvPr id="3798" name="Google Shape;3798;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799" name="Google Shape;3799;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00" name="Google Shape;3800;p68"/>
            <p:cNvGrpSpPr/>
            <p:nvPr/>
          </p:nvGrpSpPr>
          <p:grpSpPr>
            <a:xfrm>
              <a:off x="4067814" y="135205"/>
              <a:ext cx="326535" cy="475682"/>
              <a:chOff x="5952000" y="654075"/>
              <a:chExt cx="659400" cy="960585"/>
            </a:xfrm>
          </p:grpSpPr>
          <p:sp>
            <p:nvSpPr>
              <p:cNvPr id="3801" name="Google Shape;3801;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02" name="Google Shape;3802;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03" name="Google Shape;3803;p68"/>
            <p:cNvGrpSpPr/>
            <p:nvPr/>
          </p:nvGrpSpPr>
          <p:grpSpPr>
            <a:xfrm>
              <a:off x="3643939" y="-49795"/>
              <a:ext cx="326535" cy="475682"/>
              <a:chOff x="5952000" y="654075"/>
              <a:chExt cx="659400" cy="960585"/>
            </a:xfrm>
          </p:grpSpPr>
          <p:sp>
            <p:nvSpPr>
              <p:cNvPr id="3804" name="Google Shape;3804;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05" name="Google Shape;3805;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06" name="Google Shape;3806;p68"/>
            <p:cNvGrpSpPr/>
            <p:nvPr/>
          </p:nvGrpSpPr>
          <p:grpSpPr>
            <a:xfrm>
              <a:off x="3243943" y="-221888"/>
              <a:ext cx="423071" cy="616311"/>
              <a:chOff x="5952000" y="654075"/>
              <a:chExt cx="659400" cy="960585"/>
            </a:xfrm>
          </p:grpSpPr>
          <p:sp>
            <p:nvSpPr>
              <p:cNvPr id="3807" name="Google Shape;3807;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08" name="Google Shape;3808;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09" name="Google Shape;3809;p68"/>
            <p:cNvGrpSpPr/>
            <p:nvPr/>
          </p:nvGrpSpPr>
          <p:grpSpPr>
            <a:xfrm>
              <a:off x="2867843" y="-165038"/>
              <a:ext cx="423071" cy="616311"/>
              <a:chOff x="5952000" y="654075"/>
              <a:chExt cx="659400" cy="960585"/>
            </a:xfrm>
          </p:grpSpPr>
          <p:sp>
            <p:nvSpPr>
              <p:cNvPr id="3810" name="Google Shape;3810;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11" name="Google Shape;3811;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12" name="Google Shape;3812;p68"/>
            <p:cNvGrpSpPr/>
            <p:nvPr/>
          </p:nvGrpSpPr>
          <p:grpSpPr>
            <a:xfrm>
              <a:off x="3073968" y="244262"/>
              <a:ext cx="423071" cy="616311"/>
              <a:chOff x="5952000" y="654075"/>
              <a:chExt cx="659400" cy="960585"/>
            </a:xfrm>
          </p:grpSpPr>
          <p:sp>
            <p:nvSpPr>
              <p:cNvPr id="3813" name="Google Shape;3813;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14" name="Google Shape;3814;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15" name="Google Shape;3815;p68"/>
            <p:cNvGrpSpPr/>
            <p:nvPr/>
          </p:nvGrpSpPr>
          <p:grpSpPr>
            <a:xfrm>
              <a:off x="2503993" y="-5438"/>
              <a:ext cx="423071" cy="616311"/>
              <a:chOff x="5952000" y="654075"/>
              <a:chExt cx="659400" cy="960585"/>
            </a:xfrm>
          </p:grpSpPr>
          <p:sp>
            <p:nvSpPr>
              <p:cNvPr id="3816" name="Google Shape;3816;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17" name="Google Shape;3817;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18" name="Google Shape;3818;p68"/>
            <p:cNvGrpSpPr/>
            <p:nvPr/>
          </p:nvGrpSpPr>
          <p:grpSpPr>
            <a:xfrm>
              <a:off x="2170639" y="64880"/>
              <a:ext cx="326535" cy="475682"/>
              <a:chOff x="5952000" y="654075"/>
              <a:chExt cx="659400" cy="960585"/>
            </a:xfrm>
          </p:grpSpPr>
          <p:sp>
            <p:nvSpPr>
              <p:cNvPr id="3819" name="Google Shape;3819;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20" name="Google Shape;3820;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21" name="Google Shape;3821;p68"/>
            <p:cNvGrpSpPr/>
            <p:nvPr/>
          </p:nvGrpSpPr>
          <p:grpSpPr>
            <a:xfrm>
              <a:off x="2278264" y="-267195"/>
              <a:ext cx="326535" cy="475682"/>
              <a:chOff x="5952000" y="654075"/>
              <a:chExt cx="659400" cy="960585"/>
            </a:xfrm>
          </p:grpSpPr>
          <p:sp>
            <p:nvSpPr>
              <p:cNvPr id="3822" name="Google Shape;3822;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23" name="Google Shape;3823;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24" name="Google Shape;3824;p68"/>
            <p:cNvGrpSpPr/>
            <p:nvPr/>
          </p:nvGrpSpPr>
          <p:grpSpPr>
            <a:xfrm>
              <a:off x="2009639" y="-221895"/>
              <a:ext cx="326535" cy="475682"/>
              <a:chOff x="5952000" y="654075"/>
              <a:chExt cx="659400" cy="960585"/>
            </a:xfrm>
          </p:grpSpPr>
          <p:sp>
            <p:nvSpPr>
              <p:cNvPr id="3825" name="Google Shape;3825;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26" name="Google Shape;3826;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3827" name="Google Shape;3827;p68"/>
            <p:cNvGrpSpPr/>
            <p:nvPr/>
          </p:nvGrpSpPr>
          <p:grpSpPr>
            <a:xfrm>
              <a:off x="1764414" y="-181545"/>
              <a:ext cx="326535" cy="475682"/>
              <a:chOff x="5952000" y="654075"/>
              <a:chExt cx="659400" cy="960585"/>
            </a:xfrm>
          </p:grpSpPr>
          <p:sp>
            <p:nvSpPr>
              <p:cNvPr id="3828" name="Google Shape;3828;p6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3829" name="Google Shape;3829;p6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sp>
        <p:nvSpPr>
          <p:cNvPr id="3830" name="Google Shape;3830;p68"/>
          <p:cNvSpPr/>
          <p:nvPr/>
        </p:nvSpPr>
        <p:spPr>
          <a:xfrm>
            <a:off x="7496500" y="1167243"/>
            <a:ext cx="900525" cy="4364618"/>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3831" name="Google Shape;3831;p68"/>
          <p:cNvGrpSpPr/>
          <p:nvPr/>
        </p:nvGrpSpPr>
        <p:grpSpPr>
          <a:xfrm>
            <a:off x="7238423" y="3244797"/>
            <a:ext cx="231574" cy="759510"/>
            <a:chOff x="7238423" y="3244797"/>
            <a:chExt cx="231574" cy="759510"/>
          </a:xfrm>
        </p:grpSpPr>
        <p:grpSp>
          <p:nvGrpSpPr>
            <p:cNvPr id="3832" name="Google Shape;3832;p68"/>
            <p:cNvGrpSpPr/>
            <p:nvPr/>
          </p:nvGrpSpPr>
          <p:grpSpPr>
            <a:xfrm flipH="1">
              <a:off x="7238423" y="3934830"/>
              <a:ext cx="115795" cy="69477"/>
              <a:chOff x="-1400536" y="4600630"/>
              <a:chExt cx="115795" cy="69477"/>
            </a:xfrm>
          </p:grpSpPr>
          <p:sp>
            <p:nvSpPr>
              <p:cNvPr id="3833" name="Google Shape;3833;p68"/>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34" name="Google Shape;3834;p68"/>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35" name="Google Shape;3835;p68"/>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836" name="Google Shape;3836;p68"/>
            <p:cNvGrpSpPr/>
            <p:nvPr/>
          </p:nvGrpSpPr>
          <p:grpSpPr>
            <a:xfrm flipH="1">
              <a:off x="7400520" y="3244797"/>
              <a:ext cx="69477" cy="106531"/>
              <a:chOff x="-1437590" y="4151347"/>
              <a:chExt cx="69477" cy="106531"/>
            </a:xfrm>
          </p:grpSpPr>
          <p:sp>
            <p:nvSpPr>
              <p:cNvPr id="3837" name="Google Shape;3837;p68"/>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38" name="Google Shape;3838;p68"/>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42"/>
        <p:cNvGrpSpPr/>
        <p:nvPr/>
      </p:nvGrpSpPr>
      <p:grpSpPr>
        <a:xfrm>
          <a:off x="0" y="0"/>
          <a:ext cx="0" cy="0"/>
          <a:chOff x="0" y="0"/>
          <a:chExt cx="0" cy="0"/>
        </a:xfrm>
      </p:grpSpPr>
      <p:sp>
        <p:nvSpPr>
          <p:cNvPr id="3843" name="Google Shape;3843;p69"/>
          <p:cNvSpPr txBox="1">
            <a:spLocks noGrp="1"/>
          </p:cNvSpPr>
          <p:nvPr>
            <p:ph type="subTitle" idx="1"/>
          </p:nvPr>
        </p:nvSpPr>
        <p:spPr>
          <a:xfrm>
            <a:off x="3934875" y="1841450"/>
            <a:ext cx="4410900" cy="1058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b="1" dirty="0">
                <a:cs typeface="B Nazanin" panose="00000400000000000000" pitchFamily="2" charset="-78"/>
              </a:rPr>
              <a:t>آیا سؤال دیگری وجود دارد؟</a:t>
            </a:r>
            <a:r>
              <a:rPr lang="en-US" b="1" dirty="0">
                <a:cs typeface="B Nazanin" panose="00000400000000000000" pitchFamily="2" charset="-78"/>
              </a:rPr>
              <a:t>yourmail@freepik.com+39 620 421 838yourwebsite.com</a:t>
            </a:r>
            <a:endParaRPr dirty="0">
              <a:cs typeface="B Nazanin" panose="00000400000000000000" pitchFamily="2" charset="-78"/>
            </a:endParaRPr>
          </a:p>
        </p:txBody>
      </p:sp>
      <p:sp>
        <p:nvSpPr>
          <p:cNvPr id="3844" name="Google Shape;3844;p69"/>
          <p:cNvSpPr txBox="1"/>
          <p:nvPr/>
        </p:nvSpPr>
        <p:spPr>
          <a:xfrm>
            <a:off x="3724668" y="4137873"/>
            <a:ext cx="4410900" cy="260400"/>
          </a:xfrm>
          <a:prstGeom prst="rect">
            <a:avLst/>
          </a:prstGeom>
          <a:noFill/>
          <a:ln>
            <a:noFill/>
          </a:ln>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sz="1200" dirty="0">
                <a:solidFill>
                  <a:schemeClr val="dk1"/>
                </a:solidFill>
                <a:latin typeface="Inter"/>
                <a:ea typeface="Inter"/>
                <a:cs typeface="B Nazanin" panose="00000400000000000000" pitchFamily="2" charset="-78"/>
                <a:sym typeface="Inter"/>
              </a:rPr>
              <a:t>لطفاً این اسلاید را برای ذکر منبع نگه دارید</a:t>
            </a:r>
            <a:endParaRPr sz="1200" dirty="0">
              <a:solidFill>
                <a:schemeClr val="dk1"/>
              </a:solidFill>
              <a:latin typeface="Inter"/>
              <a:ea typeface="Inter"/>
              <a:cs typeface="B Nazanin" panose="00000400000000000000" pitchFamily="2" charset="-78"/>
              <a:sym typeface="Inter"/>
            </a:endParaRPr>
          </a:p>
        </p:txBody>
      </p:sp>
      <p:sp>
        <p:nvSpPr>
          <p:cNvPr id="3845" name="Google Shape;3845;p69"/>
          <p:cNvSpPr txBox="1">
            <a:spLocks noGrp="1"/>
          </p:cNvSpPr>
          <p:nvPr>
            <p:ph type="title"/>
          </p:nvPr>
        </p:nvSpPr>
        <p:spPr>
          <a:xfrm>
            <a:off x="2723924" y="740889"/>
            <a:ext cx="5363302" cy="1058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3600" dirty="0">
                <a:cs typeface="B Nazanin" panose="00000400000000000000" pitchFamily="2" charset="-78"/>
              </a:rPr>
              <a:t>با تشکر از شما دوستان عزیز...!</a:t>
            </a:r>
            <a:endParaRPr sz="3600" dirty="0">
              <a:cs typeface="B Nazanin" panose="00000400000000000000" pitchFamily="2" charset="-78"/>
            </a:endParaRPr>
          </a:p>
        </p:txBody>
      </p:sp>
      <p:grpSp>
        <p:nvGrpSpPr>
          <p:cNvPr id="3846" name="Google Shape;3846;p69"/>
          <p:cNvGrpSpPr/>
          <p:nvPr/>
        </p:nvGrpSpPr>
        <p:grpSpPr>
          <a:xfrm>
            <a:off x="4033910" y="3077138"/>
            <a:ext cx="368661" cy="368602"/>
            <a:chOff x="266768" y="1721375"/>
            <a:chExt cx="397907" cy="397887"/>
          </a:xfrm>
        </p:grpSpPr>
        <p:sp>
          <p:nvSpPr>
            <p:cNvPr id="3847" name="Google Shape;3847;p69"/>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48" name="Google Shape;3848;p69"/>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849" name="Google Shape;3849;p69"/>
          <p:cNvGrpSpPr/>
          <p:nvPr/>
        </p:nvGrpSpPr>
        <p:grpSpPr>
          <a:xfrm>
            <a:off x="5040666" y="3076912"/>
            <a:ext cx="368642" cy="368602"/>
            <a:chOff x="1379798" y="1723250"/>
            <a:chExt cx="397887" cy="397887"/>
          </a:xfrm>
        </p:grpSpPr>
        <p:sp>
          <p:nvSpPr>
            <p:cNvPr id="3850" name="Google Shape;3850;p69"/>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51" name="Google Shape;3851;p69"/>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52" name="Google Shape;3852;p69"/>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53" name="Google Shape;3853;p69"/>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854" name="Google Shape;3854;p69"/>
          <p:cNvGrpSpPr/>
          <p:nvPr/>
        </p:nvGrpSpPr>
        <p:grpSpPr>
          <a:xfrm>
            <a:off x="4535681" y="3076912"/>
            <a:ext cx="368623" cy="368602"/>
            <a:chOff x="864491" y="1723250"/>
            <a:chExt cx="397866" cy="397887"/>
          </a:xfrm>
        </p:grpSpPr>
        <p:sp>
          <p:nvSpPr>
            <p:cNvPr id="3855" name="Google Shape;3855;p69"/>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56" name="Google Shape;3856;p69"/>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57" name="Google Shape;3857;p69"/>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858" name="Google Shape;3858;p69"/>
          <p:cNvGrpSpPr/>
          <p:nvPr/>
        </p:nvGrpSpPr>
        <p:grpSpPr>
          <a:xfrm>
            <a:off x="1832371" y="3267977"/>
            <a:ext cx="1211392" cy="1075617"/>
            <a:chOff x="2992634" y="5179227"/>
            <a:chExt cx="1025560" cy="910537"/>
          </a:xfrm>
        </p:grpSpPr>
        <p:sp>
          <p:nvSpPr>
            <p:cNvPr id="3859" name="Google Shape;3859;p69"/>
            <p:cNvSpPr/>
            <p:nvPr/>
          </p:nvSpPr>
          <p:spPr>
            <a:xfrm>
              <a:off x="3720744" y="5179227"/>
              <a:ext cx="165459" cy="273374"/>
            </a:xfrm>
            <a:custGeom>
              <a:avLst/>
              <a:gdLst/>
              <a:ahLst/>
              <a:cxnLst/>
              <a:rect l="l" t="t" r="r" b="b"/>
              <a:pathLst>
                <a:path w="19" h="32" extrusionOk="0">
                  <a:moveTo>
                    <a:pt x="18" y="8"/>
                  </a:moveTo>
                  <a:cubicBezTo>
                    <a:pt x="18" y="7"/>
                    <a:pt x="19" y="6"/>
                    <a:pt x="19" y="6"/>
                  </a:cubicBezTo>
                  <a:cubicBezTo>
                    <a:pt x="19" y="4"/>
                    <a:pt x="17" y="2"/>
                    <a:pt x="15" y="2"/>
                  </a:cubicBezTo>
                  <a:cubicBezTo>
                    <a:pt x="14" y="2"/>
                    <a:pt x="14" y="2"/>
                    <a:pt x="14" y="2"/>
                  </a:cubicBezTo>
                  <a:cubicBezTo>
                    <a:pt x="14" y="1"/>
                    <a:pt x="13" y="0"/>
                    <a:pt x="11" y="0"/>
                  </a:cubicBezTo>
                  <a:cubicBezTo>
                    <a:pt x="10" y="0"/>
                    <a:pt x="9" y="1"/>
                    <a:pt x="8" y="2"/>
                  </a:cubicBezTo>
                  <a:cubicBezTo>
                    <a:pt x="8" y="1"/>
                    <a:pt x="7" y="1"/>
                    <a:pt x="6" y="1"/>
                  </a:cubicBezTo>
                  <a:cubicBezTo>
                    <a:pt x="4" y="1"/>
                    <a:pt x="3" y="2"/>
                    <a:pt x="3" y="4"/>
                  </a:cubicBezTo>
                  <a:cubicBezTo>
                    <a:pt x="3" y="5"/>
                    <a:pt x="3" y="5"/>
                    <a:pt x="3" y="5"/>
                  </a:cubicBezTo>
                  <a:cubicBezTo>
                    <a:pt x="1" y="5"/>
                    <a:pt x="0" y="7"/>
                    <a:pt x="0" y="9"/>
                  </a:cubicBezTo>
                  <a:cubicBezTo>
                    <a:pt x="0" y="10"/>
                    <a:pt x="1" y="12"/>
                    <a:pt x="2" y="12"/>
                  </a:cubicBezTo>
                  <a:cubicBezTo>
                    <a:pt x="2" y="12"/>
                    <a:pt x="2" y="13"/>
                    <a:pt x="2" y="14"/>
                  </a:cubicBezTo>
                  <a:cubicBezTo>
                    <a:pt x="2" y="16"/>
                    <a:pt x="3" y="17"/>
                    <a:pt x="5" y="17"/>
                  </a:cubicBezTo>
                  <a:cubicBezTo>
                    <a:pt x="7" y="31"/>
                    <a:pt x="7" y="31"/>
                    <a:pt x="7" y="31"/>
                  </a:cubicBezTo>
                  <a:cubicBezTo>
                    <a:pt x="12" y="32"/>
                    <a:pt x="12" y="32"/>
                    <a:pt x="12" y="32"/>
                  </a:cubicBezTo>
                  <a:cubicBezTo>
                    <a:pt x="14" y="18"/>
                    <a:pt x="14" y="18"/>
                    <a:pt x="14" y="18"/>
                  </a:cubicBezTo>
                  <a:cubicBezTo>
                    <a:pt x="15" y="18"/>
                    <a:pt x="16" y="16"/>
                    <a:pt x="16" y="15"/>
                  </a:cubicBezTo>
                  <a:cubicBezTo>
                    <a:pt x="16" y="14"/>
                    <a:pt x="16" y="13"/>
                    <a:pt x="16" y="13"/>
                  </a:cubicBezTo>
                  <a:cubicBezTo>
                    <a:pt x="18" y="13"/>
                    <a:pt x="19" y="11"/>
                    <a:pt x="19" y="9"/>
                  </a:cubicBezTo>
                  <a:cubicBezTo>
                    <a:pt x="19" y="9"/>
                    <a:pt x="18" y="8"/>
                    <a:pt x="18" y="8"/>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0" name="Google Shape;3860;p69"/>
            <p:cNvSpPr/>
            <p:nvPr/>
          </p:nvSpPr>
          <p:spPr>
            <a:xfrm>
              <a:off x="2992634" y="5832876"/>
              <a:ext cx="190219" cy="82740"/>
            </a:xfrm>
            <a:custGeom>
              <a:avLst/>
              <a:gdLst/>
              <a:ahLst/>
              <a:cxnLst/>
              <a:rect l="l" t="t" r="r" b="b"/>
              <a:pathLst>
                <a:path w="22" h="10" extrusionOk="0">
                  <a:moveTo>
                    <a:pt x="5" y="5"/>
                  </a:moveTo>
                  <a:cubicBezTo>
                    <a:pt x="5" y="2"/>
                    <a:pt x="5" y="2"/>
                    <a:pt x="5" y="2"/>
                  </a:cubicBezTo>
                  <a:cubicBezTo>
                    <a:pt x="5" y="1"/>
                    <a:pt x="4" y="0"/>
                    <a:pt x="3" y="0"/>
                  </a:cubicBezTo>
                  <a:cubicBezTo>
                    <a:pt x="2" y="0"/>
                    <a:pt x="2" y="0"/>
                    <a:pt x="2" y="0"/>
                  </a:cubicBezTo>
                  <a:cubicBezTo>
                    <a:pt x="1" y="0"/>
                    <a:pt x="0" y="1"/>
                    <a:pt x="0" y="2"/>
                  </a:cubicBezTo>
                  <a:cubicBezTo>
                    <a:pt x="0" y="5"/>
                    <a:pt x="0" y="5"/>
                    <a:pt x="0" y="5"/>
                  </a:cubicBezTo>
                  <a:cubicBezTo>
                    <a:pt x="0" y="8"/>
                    <a:pt x="0" y="8"/>
                    <a:pt x="0" y="8"/>
                  </a:cubicBezTo>
                  <a:cubicBezTo>
                    <a:pt x="0" y="10"/>
                    <a:pt x="0" y="10"/>
                    <a:pt x="0" y="10"/>
                  </a:cubicBezTo>
                  <a:cubicBezTo>
                    <a:pt x="2" y="10"/>
                    <a:pt x="2" y="10"/>
                    <a:pt x="2" y="10"/>
                  </a:cubicBezTo>
                  <a:cubicBezTo>
                    <a:pt x="3" y="10"/>
                    <a:pt x="3" y="10"/>
                    <a:pt x="3" y="10"/>
                  </a:cubicBezTo>
                  <a:cubicBezTo>
                    <a:pt x="22" y="10"/>
                    <a:pt x="22" y="10"/>
                    <a:pt x="22" y="10"/>
                  </a:cubicBezTo>
                  <a:cubicBezTo>
                    <a:pt x="22" y="5"/>
                    <a:pt x="22" y="5"/>
                    <a:pt x="22" y="5"/>
                  </a:cubicBezTo>
                  <a:lnTo>
                    <a:pt x="5" y="5"/>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1" name="Google Shape;3861;p69"/>
            <p:cNvSpPr/>
            <p:nvPr/>
          </p:nvSpPr>
          <p:spPr>
            <a:xfrm>
              <a:off x="3778662" y="5443996"/>
              <a:ext cx="57918" cy="223192"/>
            </a:xfrm>
            <a:custGeom>
              <a:avLst/>
              <a:gdLst/>
              <a:ahLst/>
              <a:cxnLst/>
              <a:rect l="l" t="t" r="r" b="b"/>
              <a:pathLst>
                <a:path w="7" h="26" extrusionOk="0">
                  <a:moveTo>
                    <a:pt x="7" y="23"/>
                  </a:moveTo>
                  <a:cubicBezTo>
                    <a:pt x="7" y="25"/>
                    <a:pt x="5" y="26"/>
                    <a:pt x="3" y="26"/>
                  </a:cubicBezTo>
                  <a:cubicBezTo>
                    <a:pt x="2" y="26"/>
                    <a:pt x="0" y="25"/>
                    <a:pt x="0" y="23"/>
                  </a:cubicBezTo>
                  <a:cubicBezTo>
                    <a:pt x="0" y="3"/>
                    <a:pt x="0" y="3"/>
                    <a:pt x="0" y="3"/>
                  </a:cubicBezTo>
                  <a:cubicBezTo>
                    <a:pt x="0" y="1"/>
                    <a:pt x="2" y="0"/>
                    <a:pt x="3" y="0"/>
                  </a:cubicBezTo>
                  <a:cubicBezTo>
                    <a:pt x="5" y="0"/>
                    <a:pt x="7" y="1"/>
                    <a:pt x="7" y="3"/>
                  </a:cubicBezTo>
                  <a:lnTo>
                    <a:pt x="7" y="23"/>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2" name="Google Shape;3862;p69"/>
            <p:cNvSpPr/>
            <p:nvPr/>
          </p:nvSpPr>
          <p:spPr>
            <a:xfrm>
              <a:off x="3158113" y="5261968"/>
              <a:ext cx="785946" cy="579306"/>
            </a:xfrm>
            <a:custGeom>
              <a:avLst/>
              <a:gdLst/>
              <a:ahLst/>
              <a:cxnLst/>
              <a:rect l="l" t="t" r="r" b="b"/>
              <a:pathLst>
                <a:path w="92" h="67" extrusionOk="0">
                  <a:moveTo>
                    <a:pt x="90" y="36"/>
                  </a:moveTo>
                  <a:cubicBezTo>
                    <a:pt x="47" y="36"/>
                    <a:pt x="47" y="36"/>
                    <a:pt x="47" y="36"/>
                  </a:cubicBezTo>
                  <a:cubicBezTo>
                    <a:pt x="47" y="2"/>
                    <a:pt x="47" y="2"/>
                    <a:pt x="47" y="2"/>
                  </a:cubicBezTo>
                  <a:cubicBezTo>
                    <a:pt x="47" y="1"/>
                    <a:pt x="46" y="0"/>
                    <a:pt x="45" y="0"/>
                  </a:cubicBezTo>
                  <a:cubicBezTo>
                    <a:pt x="2" y="0"/>
                    <a:pt x="2" y="0"/>
                    <a:pt x="2" y="0"/>
                  </a:cubicBezTo>
                  <a:cubicBezTo>
                    <a:pt x="1" y="0"/>
                    <a:pt x="0" y="1"/>
                    <a:pt x="0" y="2"/>
                  </a:cubicBezTo>
                  <a:cubicBezTo>
                    <a:pt x="0" y="45"/>
                    <a:pt x="0" y="45"/>
                    <a:pt x="0" y="45"/>
                  </a:cubicBezTo>
                  <a:cubicBezTo>
                    <a:pt x="0" y="46"/>
                    <a:pt x="0" y="46"/>
                    <a:pt x="1" y="47"/>
                  </a:cubicBezTo>
                  <a:cubicBezTo>
                    <a:pt x="1" y="49"/>
                    <a:pt x="1" y="49"/>
                    <a:pt x="1" y="49"/>
                  </a:cubicBezTo>
                  <a:cubicBezTo>
                    <a:pt x="41" y="49"/>
                    <a:pt x="41" y="49"/>
                    <a:pt x="41" y="49"/>
                  </a:cubicBezTo>
                  <a:cubicBezTo>
                    <a:pt x="41" y="65"/>
                    <a:pt x="41" y="65"/>
                    <a:pt x="41" y="65"/>
                  </a:cubicBezTo>
                  <a:cubicBezTo>
                    <a:pt x="41" y="66"/>
                    <a:pt x="42" y="67"/>
                    <a:pt x="43" y="67"/>
                  </a:cubicBezTo>
                  <a:cubicBezTo>
                    <a:pt x="90" y="67"/>
                    <a:pt x="90" y="67"/>
                    <a:pt x="90" y="67"/>
                  </a:cubicBezTo>
                  <a:cubicBezTo>
                    <a:pt x="91" y="67"/>
                    <a:pt x="92" y="66"/>
                    <a:pt x="92" y="65"/>
                  </a:cubicBezTo>
                  <a:cubicBezTo>
                    <a:pt x="92" y="39"/>
                    <a:pt x="92" y="39"/>
                    <a:pt x="92" y="39"/>
                  </a:cubicBezTo>
                  <a:cubicBezTo>
                    <a:pt x="92" y="37"/>
                    <a:pt x="91" y="36"/>
                    <a:pt x="90" y="36"/>
                  </a:cubicBezTo>
                  <a:close/>
                  <a:moveTo>
                    <a:pt x="40" y="8"/>
                  </a:moveTo>
                  <a:cubicBezTo>
                    <a:pt x="40" y="36"/>
                    <a:pt x="40" y="36"/>
                    <a:pt x="40" y="36"/>
                  </a:cubicBezTo>
                  <a:cubicBezTo>
                    <a:pt x="7" y="36"/>
                    <a:pt x="7" y="36"/>
                    <a:pt x="7" y="36"/>
                  </a:cubicBezTo>
                  <a:cubicBezTo>
                    <a:pt x="7" y="8"/>
                    <a:pt x="7" y="8"/>
                    <a:pt x="7" y="8"/>
                  </a:cubicBezTo>
                  <a:lnTo>
                    <a:pt x="40" y="8"/>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3" name="Google Shape;3863;p69"/>
            <p:cNvSpPr/>
            <p:nvPr/>
          </p:nvSpPr>
          <p:spPr>
            <a:xfrm>
              <a:off x="3513894" y="5832876"/>
              <a:ext cx="0" cy="0"/>
            </a:xfrm>
            <a:prstGeom prst="rect">
              <a:avLst/>
            </a:prstGeom>
            <a:solidFill>
              <a:srgbClr val="BE202A"/>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4" name="Google Shape;3864;p69"/>
            <p:cNvSpPr/>
            <p:nvPr/>
          </p:nvSpPr>
          <p:spPr>
            <a:xfrm>
              <a:off x="3116743" y="5626025"/>
              <a:ext cx="454966" cy="463553"/>
            </a:xfrm>
            <a:custGeom>
              <a:avLst/>
              <a:gdLst/>
              <a:ahLst/>
              <a:cxnLst/>
              <a:rect l="l" t="t" r="r" b="b"/>
              <a:pathLst>
                <a:path w="53" h="54" extrusionOk="0">
                  <a:moveTo>
                    <a:pt x="27" y="0"/>
                  </a:moveTo>
                  <a:cubicBezTo>
                    <a:pt x="12" y="0"/>
                    <a:pt x="0" y="12"/>
                    <a:pt x="0" y="27"/>
                  </a:cubicBezTo>
                  <a:cubicBezTo>
                    <a:pt x="0" y="42"/>
                    <a:pt x="12" y="54"/>
                    <a:pt x="27" y="54"/>
                  </a:cubicBezTo>
                  <a:cubicBezTo>
                    <a:pt x="41" y="54"/>
                    <a:pt x="53" y="42"/>
                    <a:pt x="53" y="27"/>
                  </a:cubicBezTo>
                  <a:cubicBezTo>
                    <a:pt x="53" y="12"/>
                    <a:pt x="41" y="0"/>
                    <a:pt x="27" y="0"/>
                  </a:cubicBezTo>
                  <a:close/>
                  <a:moveTo>
                    <a:pt x="27" y="38"/>
                  </a:moveTo>
                  <a:cubicBezTo>
                    <a:pt x="21" y="38"/>
                    <a:pt x="16" y="33"/>
                    <a:pt x="16" y="27"/>
                  </a:cubicBezTo>
                  <a:cubicBezTo>
                    <a:pt x="16" y="21"/>
                    <a:pt x="21" y="16"/>
                    <a:pt x="27" y="16"/>
                  </a:cubicBezTo>
                  <a:cubicBezTo>
                    <a:pt x="33" y="16"/>
                    <a:pt x="37" y="21"/>
                    <a:pt x="37" y="27"/>
                  </a:cubicBezTo>
                  <a:cubicBezTo>
                    <a:pt x="37" y="33"/>
                    <a:pt x="33" y="38"/>
                    <a:pt x="27" y="38"/>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5" name="Google Shape;3865;p69"/>
            <p:cNvSpPr/>
            <p:nvPr/>
          </p:nvSpPr>
          <p:spPr>
            <a:xfrm>
              <a:off x="3621456" y="5750136"/>
              <a:ext cx="339233" cy="339629"/>
            </a:xfrm>
            <a:custGeom>
              <a:avLst/>
              <a:gdLst/>
              <a:ahLst/>
              <a:cxnLst/>
              <a:rect l="l" t="t" r="r" b="b"/>
              <a:pathLst>
                <a:path w="40" h="39" extrusionOk="0">
                  <a:moveTo>
                    <a:pt x="20" y="0"/>
                  </a:moveTo>
                  <a:cubicBezTo>
                    <a:pt x="9" y="0"/>
                    <a:pt x="0" y="8"/>
                    <a:pt x="0" y="19"/>
                  </a:cubicBezTo>
                  <a:cubicBezTo>
                    <a:pt x="0" y="30"/>
                    <a:pt x="9" y="39"/>
                    <a:pt x="20" y="39"/>
                  </a:cubicBezTo>
                  <a:cubicBezTo>
                    <a:pt x="31" y="39"/>
                    <a:pt x="40" y="30"/>
                    <a:pt x="40" y="19"/>
                  </a:cubicBezTo>
                  <a:cubicBezTo>
                    <a:pt x="40" y="8"/>
                    <a:pt x="31" y="0"/>
                    <a:pt x="20" y="0"/>
                  </a:cubicBezTo>
                  <a:close/>
                  <a:moveTo>
                    <a:pt x="20" y="27"/>
                  </a:moveTo>
                  <a:cubicBezTo>
                    <a:pt x="16" y="27"/>
                    <a:pt x="12" y="24"/>
                    <a:pt x="12" y="19"/>
                  </a:cubicBezTo>
                  <a:cubicBezTo>
                    <a:pt x="12" y="15"/>
                    <a:pt x="16" y="11"/>
                    <a:pt x="20" y="11"/>
                  </a:cubicBezTo>
                  <a:cubicBezTo>
                    <a:pt x="25" y="11"/>
                    <a:pt x="28" y="15"/>
                    <a:pt x="28" y="19"/>
                  </a:cubicBezTo>
                  <a:cubicBezTo>
                    <a:pt x="28" y="24"/>
                    <a:pt x="25" y="27"/>
                    <a:pt x="20" y="2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6" name="Google Shape;3866;p69"/>
            <p:cNvSpPr/>
            <p:nvPr/>
          </p:nvSpPr>
          <p:spPr>
            <a:xfrm>
              <a:off x="3034004" y="5568107"/>
              <a:ext cx="621045" cy="289757"/>
            </a:xfrm>
            <a:custGeom>
              <a:avLst/>
              <a:gdLst/>
              <a:ahLst/>
              <a:cxnLst/>
              <a:rect l="l" t="t" r="r" b="b"/>
              <a:pathLst>
                <a:path w="72" h="34" extrusionOk="0">
                  <a:moveTo>
                    <a:pt x="5" y="34"/>
                  </a:moveTo>
                  <a:cubicBezTo>
                    <a:pt x="7" y="34"/>
                    <a:pt x="8" y="32"/>
                    <a:pt x="9" y="30"/>
                  </a:cubicBezTo>
                  <a:cubicBezTo>
                    <a:pt x="12" y="18"/>
                    <a:pt x="23" y="9"/>
                    <a:pt x="36" y="9"/>
                  </a:cubicBezTo>
                  <a:cubicBezTo>
                    <a:pt x="48" y="9"/>
                    <a:pt x="58" y="17"/>
                    <a:pt x="62" y="30"/>
                  </a:cubicBezTo>
                  <a:cubicBezTo>
                    <a:pt x="63" y="32"/>
                    <a:pt x="66" y="33"/>
                    <a:pt x="68" y="32"/>
                  </a:cubicBezTo>
                  <a:cubicBezTo>
                    <a:pt x="70" y="32"/>
                    <a:pt x="72" y="29"/>
                    <a:pt x="71" y="27"/>
                  </a:cubicBezTo>
                  <a:cubicBezTo>
                    <a:pt x="66" y="11"/>
                    <a:pt x="52" y="0"/>
                    <a:pt x="36" y="0"/>
                  </a:cubicBezTo>
                  <a:cubicBezTo>
                    <a:pt x="20" y="0"/>
                    <a:pt x="5" y="12"/>
                    <a:pt x="1" y="28"/>
                  </a:cubicBezTo>
                  <a:cubicBezTo>
                    <a:pt x="0" y="30"/>
                    <a:pt x="1" y="33"/>
                    <a:pt x="4" y="33"/>
                  </a:cubicBezTo>
                  <a:cubicBezTo>
                    <a:pt x="4" y="34"/>
                    <a:pt x="4" y="34"/>
                    <a:pt x="5" y="34"/>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7" name="Google Shape;3867;p69"/>
            <p:cNvSpPr/>
            <p:nvPr/>
          </p:nvSpPr>
          <p:spPr>
            <a:xfrm>
              <a:off x="3571812" y="5692217"/>
              <a:ext cx="446382" cy="207016"/>
            </a:xfrm>
            <a:custGeom>
              <a:avLst/>
              <a:gdLst/>
              <a:ahLst/>
              <a:cxnLst/>
              <a:rect l="l" t="t" r="r" b="b"/>
              <a:pathLst>
                <a:path w="52" h="24" extrusionOk="0">
                  <a:moveTo>
                    <a:pt x="4" y="24"/>
                  </a:moveTo>
                  <a:cubicBezTo>
                    <a:pt x="5" y="24"/>
                    <a:pt x="6" y="23"/>
                    <a:pt x="7" y="22"/>
                  </a:cubicBezTo>
                  <a:cubicBezTo>
                    <a:pt x="9" y="13"/>
                    <a:pt x="17" y="7"/>
                    <a:pt x="26" y="7"/>
                  </a:cubicBezTo>
                  <a:cubicBezTo>
                    <a:pt x="35" y="7"/>
                    <a:pt x="42" y="13"/>
                    <a:pt x="45" y="21"/>
                  </a:cubicBezTo>
                  <a:cubicBezTo>
                    <a:pt x="45" y="23"/>
                    <a:pt x="48" y="24"/>
                    <a:pt x="49" y="23"/>
                  </a:cubicBezTo>
                  <a:cubicBezTo>
                    <a:pt x="51" y="23"/>
                    <a:pt x="52" y="21"/>
                    <a:pt x="52" y="20"/>
                  </a:cubicBezTo>
                  <a:cubicBezTo>
                    <a:pt x="48" y="8"/>
                    <a:pt x="38" y="0"/>
                    <a:pt x="26" y="0"/>
                  </a:cubicBezTo>
                  <a:cubicBezTo>
                    <a:pt x="14" y="0"/>
                    <a:pt x="4" y="9"/>
                    <a:pt x="1" y="20"/>
                  </a:cubicBezTo>
                  <a:cubicBezTo>
                    <a:pt x="0" y="22"/>
                    <a:pt x="1" y="24"/>
                    <a:pt x="3" y="24"/>
                  </a:cubicBezTo>
                  <a:lnTo>
                    <a:pt x="4" y="24"/>
                  </a:ln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8" name="Google Shape;3868;p69"/>
            <p:cNvSpPr/>
            <p:nvPr/>
          </p:nvSpPr>
          <p:spPr>
            <a:xfrm>
              <a:off x="3134879" y="5239206"/>
              <a:ext cx="446382" cy="33096"/>
            </a:xfrm>
            <a:custGeom>
              <a:avLst/>
              <a:gdLst/>
              <a:ahLst/>
              <a:cxnLst/>
              <a:rect l="l" t="t" r="r" b="b"/>
              <a:pathLst>
                <a:path w="52" h="4" extrusionOk="0">
                  <a:moveTo>
                    <a:pt x="52" y="2"/>
                  </a:moveTo>
                  <a:cubicBezTo>
                    <a:pt x="52" y="3"/>
                    <a:pt x="51" y="4"/>
                    <a:pt x="50" y="4"/>
                  </a:cubicBezTo>
                  <a:cubicBezTo>
                    <a:pt x="3" y="4"/>
                    <a:pt x="3" y="4"/>
                    <a:pt x="3" y="4"/>
                  </a:cubicBezTo>
                  <a:cubicBezTo>
                    <a:pt x="1" y="4"/>
                    <a:pt x="0" y="3"/>
                    <a:pt x="0" y="2"/>
                  </a:cubicBezTo>
                  <a:cubicBezTo>
                    <a:pt x="0" y="1"/>
                    <a:pt x="1" y="0"/>
                    <a:pt x="3" y="0"/>
                  </a:cubicBezTo>
                  <a:cubicBezTo>
                    <a:pt x="50" y="0"/>
                    <a:pt x="50" y="0"/>
                    <a:pt x="50" y="0"/>
                  </a:cubicBezTo>
                  <a:cubicBezTo>
                    <a:pt x="51" y="0"/>
                    <a:pt x="52" y="1"/>
                    <a:pt x="52"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69" name="Google Shape;3869;p69"/>
            <p:cNvSpPr/>
            <p:nvPr/>
          </p:nvSpPr>
          <p:spPr>
            <a:xfrm>
              <a:off x="3753840" y="5435722"/>
              <a:ext cx="99205" cy="41370"/>
            </a:xfrm>
            <a:custGeom>
              <a:avLst/>
              <a:gdLst/>
              <a:ahLst/>
              <a:cxnLst/>
              <a:rect l="l" t="t" r="r" b="b"/>
              <a:pathLst>
                <a:path w="11" h="5" extrusionOk="0">
                  <a:moveTo>
                    <a:pt x="11" y="2"/>
                  </a:moveTo>
                  <a:cubicBezTo>
                    <a:pt x="11" y="4"/>
                    <a:pt x="10" y="5"/>
                    <a:pt x="8" y="5"/>
                  </a:cubicBezTo>
                  <a:cubicBezTo>
                    <a:pt x="3" y="5"/>
                    <a:pt x="3" y="5"/>
                    <a:pt x="3" y="5"/>
                  </a:cubicBezTo>
                  <a:cubicBezTo>
                    <a:pt x="1" y="5"/>
                    <a:pt x="0" y="4"/>
                    <a:pt x="0" y="2"/>
                  </a:cubicBezTo>
                  <a:cubicBezTo>
                    <a:pt x="0" y="1"/>
                    <a:pt x="1" y="0"/>
                    <a:pt x="3" y="0"/>
                  </a:cubicBezTo>
                  <a:cubicBezTo>
                    <a:pt x="8" y="0"/>
                    <a:pt x="8" y="0"/>
                    <a:pt x="8" y="0"/>
                  </a:cubicBezTo>
                  <a:cubicBezTo>
                    <a:pt x="10" y="0"/>
                    <a:pt x="11" y="1"/>
                    <a:pt x="11"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0" name="Google Shape;3870;p69"/>
            <p:cNvSpPr/>
            <p:nvPr/>
          </p:nvSpPr>
          <p:spPr>
            <a:xfrm>
              <a:off x="3249127" y="5758410"/>
              <a:ext cx="0" cy="0"/>
            </a:xfrm>
            <a:prstGeom prst="ellipse">
              <a:avLst/>
            </a:prstGeom>
            <a:solidFill>
              <a:srgbClr val="58595B"/>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1" name="Google Shape;3871;p69"/>
            <p:cNvSpPr/>
            <p:nvPr/>
          </p:nvSpPr>
          <p:spPr>
            <a:xfrm>
              <a:off x="3720744" y="5849424"/>
              <a:ext cx="0" cy="0"/>
            </a:xfrm>
            <a:prstGeom prst="ellipse">
              <a:avLst/>
            </a:prstGeom>
            <a:solidFill>
              <a:srgbClr val="58595B"/>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2" name="Google Shape;3872;p69"/>
            <p:cNvSpPr/>
            <p:nvPr/>
          </p:nvSpPr>
          <p:spPr>
            <a:xfrm>
              <a:off x="3216031" y="5336434"/>
              <a:ext cx="0" cy="0"/>
            </a:xfrm>
            <a:prstGeom prst="rect">
              <a:avLst/>
            </a:prstGeom>
            <a:solidFill>
              <a:srgbClr val="FFFFFF"/>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3873" name="Google Shape;3873;p69"/>
          <p:cNvGrpSpPr/>
          <p:nvPr/>
        </p:nvGrpSpPr>
        <p:grpSpPr>
          <a:xfrm>
            <a:off x="2247672" y="1882970"/>
            <a:ext cx="418930" cy="580893"/>
            <a:chOff x="10299747" y="3268474"/>
            <a:chExt cx="1988275" cy="2756966"/>
          </a:xfrm>
        </p:grpSpPr>
        <p:sp>
          <p:nvSpPr>
            <p:cNvPr id="3874" name="Google Shape;3874;p69"/>
            <p:cNvSpPr/>
            <p:nvPr/>
          </p:nvSpPr>
          <p:spPr>
            <a:xfrm>
              <a:off x="11027414" y="5431001"/>
              <a:ext cx="430451" cy="594439"/>
            </a:xfrm>
            <a:custGeom>
              <a:avLst/>
              <a:gdLst/>
              <a:ahLst/>
              <a:cxnLst/>
              <a:rect l="l" t="t" r="r" b="b"/>
              <a:pathLst>
                <a:path w="40" h="56" extrusionOk="0">
                  <a:moveTo>
                    <a:pt x="15" y="0"/>
                  </a:moveTo>
                  <a:cubicBezTo>
                    <a:pt x="15" y="1"/>
                    <a:pt x="11" y="32"/>
                    <a:pt x="11" y="32"/>
                  </a:cubicBezTo>
                  <a:cubicBezTo>
                    <a:pt x="11" y="32"/>
                    <a:pt x="0" y="41"/>
                    <a:pt x="3" y="41"/>
                  </a:cubicBezTo>
                  <a:cubicBezTo>
                    <a:pt x="5" y="40"/>
                    <a:pt x="11" y="37"/>
                    <a:pt x="11" y="37"/>
                  </a:cubicBezTo>
                  <a:cubicBezTo>
                    <a:pt x="11" y="37"/>
                    <a:pt x="25" y="56"/>
                    <a:pt x="29" y="55"/>
                  </a:cubicBezTo>
                  <a:cubicBezTo>
                    <a:pt x="32" y="55"/>
                    <a:pt x="22" y="43"/>
                    <a:pt x="22" y="43"/>
                  </a:cubicBezTo>
                  <a:cubicBezTo>
                    <a:pt x="22" y="43"/>
                    <a:pt x="36" y="52"/>
                    <a:pt x="38" y="51"/>
                  </a:cubicBezTo>
                  <a:cubicBezTo>
                    <a:pt x="40" y="50"/>
                    <a:pt x="24" y="40"/>
                    <a:pt x="24" y="40"/>
                  </a:cubicBezTo>
                  <a:cubicBezTo>
                    <a:pt x="24" y="40"/>
                    <a:pt x="33" y="43"/>
                    <a:pt x="34" y="42"/>
                  </a:cubicBezTo>
                  <a:cubicBezTo>
                    <a:pt x="36" y="41"/>
                    <a:pt x="13" y="31"/>
                    <a:pt x="13" y="31"/>
                  </a:cubicBezTo>
                  <a:cubicBezTo>
                    <a:pt x="18" y="1"/>
                    <a:pt x="18" y="1"/>
                    <a:pt x="18" y="1"/>
                  </a:cubicBezTo>
                  <a:lnTo>
                    <a:pt x="15"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5" name="Google Shape;3875;p69"/>
            <p:cNvSpPr/>
            <p:nvPr/>
          </p:nvSpPr>
          <p:spPr>
            <a:xfrm>
              <a:off x="11519358" y="5431001"/>
              <a:ext cx="399705" cy="502198"/>
            </a:xfrm>
            <a:custGeom>
              <a:avLst/>
              <a:gdLst/>
              <a:ahLst/>
              <a:cxnLst/>
              <a:rect l="l" t="t" r="r" b="b"/>
              <a:pathLst>
                <a:path w="38" h="47" extrusionOk="0">
                  <a:moveTo>
                    <a:pt x="8" y="1"/>
                  </a:moveTo>
                  <a:cubicBezTo>
                    <a:pt x="7" y="30"/>
                    <a:pt x="7" y="30"/>
                    <a:pt x="7" y="30"/>
                  </a:cubicBezTo>
                  <a:cubicBezTo>
                    <a:pt x="7" y="30"/>
                    <a:pt x="0" y="37"/>
                    <a:pt x="4" y="37"/>
                  </a:cubicBezTo>
                  <a:cubicBezTo>
                    <a:pt x="8" y="36"/>
                    <a:pt x="10" y="35"/>
                    <a:pt x="10" y="35"/>
                  </a:cubicBezTo>
                  <a:cubicBezTo>
                    <a:pt x="10" y="35"/>
                    <a:pt x="27" y="47"/>
                    <a:pt x="28" y="47"/>
                  </a:cubicBezTo>
                  <a:cubicBezTo>
                    <a:pt x="29" y="46"/>
                    <a:pt x="18" y="37"/>
                    <a:pt x="18" y="37"/>
                  </a:cubicBezTo>
                  <a:cubicBezTo>
                    <a:pt x="18" y="37"/>
                    <a:pt x="33" y="46"/>
                    <a:pt x="35" y="45"/>
                  </a:cubicBezTo>
                  <a:cubicBezTo>
                    <a:pt x="38" y="44"/>
                    <a:pt x="22" y="35"/>
                    <a:pt x="22" y="35"/>
                  </a:cubicBezTo>
                  <a:cubicBezTo>
                    <a:pt x="22" y="35"/>
                    <a:pt x="35" y="40"/>
                    <a:pt x="36" y="38"/>
                  </a:cubicBezTo>
                  <a:cubicBezTo>
                    <a:pt x="37" y="36"/>
                    <a:pt x="11" y="29"/>
                    <a:pt x="11" y="29"/>
                  </a:cubicBezTo>
                  <a:cubicBezTo>
                    <a:pt x="10" y="0"/>
                    <a:pt x="10" y="0"/>
                    <a:pt x="10" y="0"/>
                  </a:cubicBezTo>
                  <a:lnTo>
                    <a:pt x="8" y="1"/>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6" name="Google Shape;3876;p69"/>
            <p:cNvSpPr/>
            <p:nvPr/>
          </p:nvSpPr>
          <p:spPr>
            <a:xfrm>
              <a:off x="10299747" y="3586191"/>
              <a:ext cx="1937031" cy="1896055"/>
            </a:xfrm>
            <a:custGeom>
              <a:avLst/>
              <a:gdLst/>
              <a:ahLst/>
              <a:cxnLst/>
              <a:rect l="l" t="t" r="r" b="b"/>
              <a:pathLst>
                <a:path w="183" h="178" extrusionOk="0">
                  <a:moveTo>
                    <a:pt x="10" y="80"/>
                  </a:moveTo>
                  <a:cubicBezTo>
                    <a:pt x="10" y="80"/>
                    <a:pt x="17" y="87"/>
                    <a:pt x="17" y="96"/>
                  </a:cubicBezTo>
                  <a:cubicBezTo>
                    <a:pt x="18" y="105"/>
                    <a:pt x="37" y="177"/>
                    <a:pt x="100" y="178"/>
                  </a:cubicBezTo>
                  <a:cubicBezTo>
                    <a:pt x="163" y="178"/>
                    <a:pt x="178" y="123"/>
                    <a:pt x="180" y="106"/>
                  </a:cubicBezTo>
                  <a:cubicBezTo>
                    <a:pt x="183" y="89"/>
                    <a:pt x="172" y="55"/>
                    <a:pt x="172" y="45"/>
                  </a:cubicBezTo>
                  <a:cubicBezTo>
                    <a:pt x="171" y="36"/>
                    <a:pt x="174" y="21"/>
                    <a:pt x="174" y="21"/>
                  </a:cubicBezTo>
                  <a:cubicBezTo>
                    <a:pt x="180" y="13"/>
                    <a:pt x="180" y="13"/>
                    <a:pt x="180" y="13"/>
                  </a:cubicBezTo>
                  <a:cubicBezTo>
                    <a:pt x="180" y="13"/>
                    <a:pt x="179" y="5"/>
                    <a:pt x="169" y="3"/>
                  </a:cubicBezTo>
                  <a:cubicBezTo>
                    <a:pt x="158" y="0"/>
                    <a:pt x="137" y="12"/>
                    <a:pt x="128" y="38"/>
                  </a:cubicBezTo>
                  <a:cubicBezTo>
                    <a:pt x="119" y="63"/>
                    <a:pt x="116" y="78"/>
                    <a:pt x="93" y="79"/>
                  </a:cubicBezTo>
                  <a:cubicBezTo>
                    <a:pt x="70" y="81"/>
                    <a:pt x="44" y="71"/>
                    <a:pt x="31" y="61"/>
                  </a:cubicBezTo>
                  <a:cubicBezTo>
                    <a:pt x="18" y="52"/>
                    <a:pt x="10" y="52"/>
                    <a:pt x="7" y="49"/>
                  </a:cubicBezTo>
                  <a:cubicBezTo>
                    <a:pt x="4" y="45"/>
                    <a:pt x="0" y="54"/>
                    <a:pt x="0" y="59"/>
                  </a:cubicBezTo>
                  <a:cubicBezTo>
                    <a:pt x="0" y="64"/>
                    <a:pt x="2" y="64"/>
                    <a:pt x="4" y="67"/>
                  </a:cubicBezTo>
                  <a:cubicBezTo>
                    <a:pt x="5" y="69"/>
                    <a:pt x="6" y="76"/>
                    <a:pt x="10" y="8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7" name="Google Shape;3877;p69"/>
            <p:cNvSpPr/>
            <p:nvPr/>
          </p:nvSpPr>
          <p:spPr>
            <a:xfrm>
              <a:off x="11847321" y="3268474"/>
              <a:ext cx="440700" cy="430456"/>
            </a:xfrm>
            <a:custGeom>
              <a:avLst/>
              <a:gdLst/>
              <a:ahLst/>
              <a:cxnLst/>
              <a:rect l="l" t="t" r="r" b="b"/>
              <a:pathLst>
                <a:path w="41" h="40" extrusionOk="0">
                  <a:moveTo>
                    <a:pt x="3" y="23"/>
                  </a:moveTo>
                  <a:cubicBezTo>
                    <a:pt x="3" y="23"/>
                    <a:pt x="12" y="36"/>
                    <a:pt x="20" y="38"/>
                  </a:cubicBezTo>
                  <a:cubicBezTo>
                    <a:pt x="28" y="40"/>
                    <a:pt x="38" y="26"/>
                    <a:pt x="39" y="16"/>
                  </a:cubicBezTo>
                  <a:cubicBezTo>
                    <a:pt x="41" y="6"/>
                    <a:pt x="39" y="4"/>
                    <a:pt x="36" y="5"/>
                  </a:cubicBezTo>
                  <a:cubicBezTo>
                    <a:pt x="33" y="7"/>
                    <a:pt x="33" y="13"/>
                    <a:pt x="29" y="12"/>
                  </a:cubicBezTo>
                  <a:cubicBezTo>
                    <a:pt x="26" y="12"/>
                    <a:pt x="28" y="0"/>
                    <a:pt x="23" y="1"/>
                  </a:cubicBezTo>
                  <a:cubicBezTo>
                    <a:pt x="19" y="2"/>
                    <a:pt x="19" y="12"/>
                    <a:pt x="15" y="11"/>
                  </a:cubicBezTo>
                  <a:cubicBezTo>
                    <a:pt x="11" y="11"/>
                    <a:pt x="3" y="5"/>
                    <a:pt x="1" y="10"/>
                  </a:cubicBezTo>
                  <a:cubicBezTo>
                    <a:pt x="0" y="14"/>
                    <a:pt x="3" y="21"/>
                    <a:pt x="3" y="2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8" name="Google Shape;3878;p69"/>
            <p:cNvSpPr/>
            <p:nvPr/>
          </p:nvSpPr>
          <p:spPr>
            <a:xfrm>
              <a:off x="12011303" y="3801419"/>
              <a:ext cx="215226" cy="358713"/>
            </a:xfrm>
            <a:custGeom>
              <a:avLst/>
              <a:gdLst/>
              <a:ahLst/>
              <a:cxnLst/>
              <a:rect l="l" t="t" r="r" b="b"/>
              <a:pathLst>
                <a:path w="21" h="34" extrusionOk="0">
                  <a:moveTo>
                    <a:pt x="9" y="1"/>
                  </a:moveTo>
                  <a:cubicBezTo>
                    <a:pt x="9" y="1"/>
                    <a:pt x="0" y="32"/>
                    <a:pt x="11" y="33"/>
                  </a:cubicBezTo>
                  <a:cubicBezTo>
                    <a:pt x="21" y="34"/>
                    <a:pt x="20" y="12"/>
                    <a:pt x="18" y="3"/>
                  </a:cubicBezTo>
                  <a:cubicBezTo>
                    <a:pt x="15" y="0"/>
                    <a:pt x="15" y="0"/>
                    <a:pt x="15" y="0"/>
                  </a:cubicBezTo>
                  <a:lnTo>
                    <a:pt x="9" y="1"/>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79" name="Google Shape;3879;p69"/>
            <p:cNvSpPr/>
            <p:nvPr/>
          </p:nvSpPr>
          <p:spPr>
            <a:xfrm>
              <a:off x="12103542" y="3729677"/>
              <a:ext cx="143484" cy="174232"/>
            </a:xfrm>
            <a:custGeom>
              <a:avLst/>
              <a:gdLst/>
              <a:ahLst/>
              <a:cxnLst/>
              <a:rect l="l" t="t" r="r" b="b"/>
              <a:pathLst>
                <a:path w="14" h="17" extrusionOk="0">
                  <a:moveTo>
                    <a:pt x="10" y="0"/>
                  </a:moveTo>
                  <a:cubicBezTo>
                    <a:pt x="10" y="0"/>
                    <a:pt x="6" y="1"/>
                    <a:pt x="0" y="8"/>
                  </a:cubicBezTo>
                  <a:cubicBezTo>
                    <a:pt x="0" y="8"/>
                    <a:pt x="9" y="17"/>
                    <a:pt x="12" y="15"/>
                  </a:cubicBezTo>
                  <a:cubicBezTo>
                    <a:pt x="14" y="12"/>
                    <a:pt x="10" y="0"/>
                    <a:pt x="10"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0" name="Google Shape;3880;p69"/>
            <p:cNvSpPr/>
            <p:nvPr/>
          </p:nvSpPr>
          <p:spPr>
            <a:xfrm>
              <a:off x="10719949" y="4467600"/>
              <a:ext cx="1055631" cy="553443"/>
            </a:xfrm>
            <a:custGeom>
              <a:avLst/>
              <a:gdLst/>
              <a:ahLst/>
              <a:cxnLst/>
              <a:rect l="l" t="t" r="r" b="b"/>
              <a:pathLst>
                <a:path w="99" h="52" extrusionOk="0">
                  <a:moveTo>
                    <a:pt x="59" y="52"/>
                  </a:moveTo>
                  <a:cubicBezTo>
                    <a:pt x="55" y="52"/>
                    <a:pt x="51" y="52"/>
                    <a:pt x="48" y="50"/>
                  </a:cubicBezTo>
                  <a:cubicBezTo>
                    <a:pt x="45" y="49"/>
                    <a:pt x="42" y="47"/>
                    <a:pt x="39" y="46"/>
                  </a:cubicBezTo>
                  <a:cubicBezTo>
                    <a:pt x="33" y="43"/>
                    <a:pt x="27" y="41"/>
                    <a:pt x="22" y="37"/>
                  </a:cubicBezTo>
                  <a:cubicBezTo>
                    <a:pt x="13" y="32"/>
                    <a:pt x="0" y="19"/>
                    <a:pt x="0" y="18"/>
                  </a:cubicBezTo>
                  <a:cubicBezTo>
                    <a:pt x="0" y="18"/>
                    <a:pt x="0" y="17"/>
                    <a:pt x="0" y="17"/>
                  </a:cubicBezTo>
                  <a:cubicBezTo>
                    <a:pt x="0" y="16"/>
                    <a:pt x="1" y="16"/>
                    <a:pt x="2" y="17"/>
                  </a:cubicBezTo>
                  <a:cubicBezTo>
                    <a:pt x="2" y="17"/>
                    <a:pt x="15" y="30"/>
                    <a:pt x="23" y="35"/>
                  </a:cubicBezTo>
                  <a:cubicBezTo>
                    <a:pt x="28" y="39"/>
                    <a:pt x="34" y="41"/>
                    <a:pt x="40" y="44"/>
                  </a:cubicBezTo>
                  <a:cubicBezTo>
                    <a:pt x="43" y="45"/>
                    <a:pt x="46" y="47"/>
                    <a:pt x="49" y="48"/>
                  </a:cubicBezTo>
                  <a:cubicBezTo>
                    <a:pt x="56" y="52"/>
                    <a:pt x="67" y="50"/>
                    <a:pt x="71" y="48"/>
                  </a:cubicBezTo>
                  <a:cubicBezTo>
                    <a:pt x="72" y="47"/>
                    <a:pt x="73" y="45"/>
                    <a:pt x="73" y="44"/>
                  </a:cubicBezTo>
                  <a:cubicBezTo>
                    <a:pt x="73" y="43"/>
                    <a:pt x="74" y="41"/>
                    <a:pt x="76" y="41"/>
                  </a:cubicBezTo>
                  <a:cubicBezTo>
                    <a:pt x="77" y="41"/>
                    <a:pt x="78" y="42"/>
                    <a:pt x="79" y="43"/>
                  </a:cubicBezTo>
                  <a:cubicBezTo>
                    <a:pt x="80" y="44"/>
                    <a:pt x="80" y="45"/>
                    <a:pt x="81" y="44"/>
                  </a:cubicBezTo>
                  <a:cubicBezTo>
                    <a:pt x="83" y="43"/>
                    <a:pt x="83" y="43"/>
                    <a:pt x="83" y="42"/>
                  </a:cubicBezTo>
                  <a:cubicBezTo>
                    <a:pt x="84" y="41"/>
                    <a:pt x="84" y="40"/>
                    <a:pt x="86" y="39"/>
                  </a:cubicBezTo>
                  <a:cubicBezTo>
                    <a:pt x="87" y="39"/>
                    <a:pt x="88" y="39"/>
                    <a:pt x="89" y="38"/>
                  </a:cubicBezTo>
                  <a:cubicBezTo>
                    <a:pt x="90" y="38"/>
                    <a:pt x="90" y="38"/>
                    <a:pt x="91" y="38"/>
                  </a:cubicBezTo>
                  <a:cubicBezTo>
                    <a:pt x="91" y="37"/>
                    <a:pt x="92" y="37"/>
                    <a:pt x="92" y="36"/>
                  </a:cubicBezTo>
                  <a:cubicBezTo>
                    <a:pt x="93" y="35"/>
                    <a:pt x="94" y="34"/>
                    <a:pt x="95" y="32"/>
                  </a:cubicBezTo>
                  <a:cubicBezTo>
                    <a:pt x="95" y="31"/>
                    <a:pt x="95" y="31"/>
                    <a:pt x="95" y="31"/>
                  </a:cubicBezTo>
                  <a:cubicBezTo>
                    <a:pt x="95" y="27"/>
                    <a:pt x="97" y="14"/>
                    <a:pt x="91" y="1"/>
                  </a:cubicBezTo>
                  <a:cubicBezTo>
                    <a:pt x="91" y="1"/>
                    <a:pt x="91" y="0"/>
                    <a:pt x="92" y="0"/>
                  </a:cubicBezTo>
                  <a:cubicBezTo>
                    <a:pt x="92" y="0"/>
                    <a:pt x="93" y="0"/>
                    <a:pt x="93" y="1"/>
                  </a:cubicBezTo>
                  <a:cubicBezTo>
                    <a:pt x="99" y="14"/>
                    <a:pt x="98" y="27"/>
                    <a:pt x="97" y="32"/>
                  </a:cubicBezTo>
                  <a:cubicBezTo>
                    <a:pt x="97" y="32"/>
                    <a:pt x="97" y="32"/>
                    <a:pt x="97" y="32"/>
                  </a:cubicBezTo>
                  <a:cubicBezTo>
                    <a:pt x="97" y="35"/>
                    <a:pt x="95" y="37"/>
                    <a:pt x="94" y="38"/>
                  </a:cubicBezTo>
                  <a:cubicBezTo>
                    <a:pt x="93" y="38"/>
                    <a:pt x="93" y="39"/>
                    <a:pt x="93" y="39"/>
                  </a:cubicBezTo>
                  <a:cubicBezTo>
                    <a:pt x="92" y="41"/>
                    <a:pt x="90" y="41"/>
                    <a:pt x="89" y="41"/>
                  </a:cubicBezTo>
                  <a:cubicBezTo>
                    <a:pt x="88" y="41"/>
                    <a:pt x="88" y="41"/>
                    <a:pt x="87" y="41"/>
                  </a:cubicBezTo>
                  <a:cubicBezTo>
                    <a:pt x="86" y="41"/>
                    <a:pt x="86" y="42"/>
                    <a:pt x="85" y="43"/>
                  </a:cubicBezTo>
                  <a:cubicBezTo>
                    <a:pt x="85" y="44"/>
                    <a:pt x="84" y="45"/>
                    <a:pt x="82" y="46"/>
                  </a:cubicBezTo>
                  <a:cubicBezTo>
                    <a:pt x="80" y="47"/>
                    <a:pt x="78" y="46"/>
                    <a:pt x="77" y="44"/>
                  </a:cubicBezTo>
                  <a:cubicBezTo>
                    <a:pt x="76" y="44"/>
                    <a:pt x="76" y="43"/>
                    <a:pt x="76" y="43"/>
                  </a:cubicBezTo>
                  <a:cubicBezTo>
                    <a:pt x="76" y="43"/>
                    <a:pt x="75" y="44"/>
                    <a:pt x="75" y="44"/>
                  </a:cubicBezTo>
                  <a:cubicBezTo>
                    <a:pt x="75" y="46"/>
                    <a:pt x="74" y="48"/>
                    <a:pt x="72" y="50"/>
                  </a:cubicBezTo>
                  <a:cubicBezTo>
                    <a:pt x="69" y="51"/>
                    <a:pt x="64" y="52"/>
                    <a:pt x="59" y="52"/>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1" name="Google Shape;3881;p69"/>
            <p:cNvSpPr/>
            <p:nvPr/>
          </p:nvSpPr>
          <p:spPr>
            <a:xfrm>
              <a:off x="10883930" y="4570090"/>
              <a:ext cx="81991" cy="61494"/>
            </a:xfrm>
            <a:custGeom>
              <a:avLst/>
              <a:gdLst/>
              <a:ahLst/>
              <a:cxnLst/>
              <a:rect l="l" t="t" r="r" b="b"/>
              <a:pathLst>
                <a:path w="8" h="6" extrusionOk="0">
                  <a:moveTo>
                    <a:pt x="6" y="6"/>
                  </a:moveTo>
                  <a:cubicBezTo>
                    <a:pt x="6" y="6"/>
                    <a:pt x="6" y="6"/>
                    <a:pt x="6" y="6"/>
                  </a:cubicBezTo>
                  <a:cubicBezTo>
                    <a:pt x="3" y="4"/>
                    <a:pt x="1" y="2"/>
                    <a:pt x="1" y="2"/>
                  </a:cubicBezTo>
                  <a:cubicBezTo>
                    <a:pt x="0" y="2"/>
                    <a:pt x="0" y="1"/>
                    <a:pt x="1" y="1"/>
                  </a:cubicBezTo>
                  <a:cubicBezTo>
                    <a:pt x="1" y="0"/>
                    <a:pt x="2" y="0"/>
                    <a:pt x="2" y="1"/>
                  </a:cubicBezTo>
                  <a:cubicBezTo>
                    <a:pt x="2" y="1"/>
                    <a:pt x="4" y="2"/>
                    <a:pt x="7" y="4"/>
                  </a:cubicBezTo>
                  <a:cubicBezTo>
                    <a:pt x="7" y="4"/>
                    <a:pt x="8" y="5"/>
                    <a:pt x="7" y="5"/>
                  </a:cubicBezTo>
                  <a:cubicBezTo>
                    <a:pt x="7" y="6"/>
                    <a:pt x="7"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2" name="Google Shape;3882;p69"/>
            <p:cNvSpPr/>
            <p:nvPr/>
          </p:nvSpPr>
          <p:spPr>
            <a:xfrm>
              <a:off x="10986419" y="4570090"/>
              <a:ext cx="71742" cy="51245"/>
            </a:xfrm>
            <a:custGeom>
              <a:avLst/>
              <a:gdLst/>
              <a:ahLst/>
              <a:cxnLst/>
              <a:rect l="l" t="t" r="r" b="b"/>
              <a:pathLst>
                <a:path w="7" h="5" extrusionOk="0">
                  <a:moveTo>
                    <a:pt x="6" y="5"/>
                  </a:moveTo>
                  <a:cubicBezTo>
                    <a:pt x="5" y="5"/>
                    <a:pt x="5" y="5"/>
                    <a:pt x="5" y="5"/>
                  </a:cubicBezTo>
                  <a:cubicBezTo>
                    <a:pt x="4" y="4"/>
                    <a:pt x="0" y="2"/>
                    <a:pt x="0" y="2"/>
                  </a:cubicBezTo>
                  <a:cubicBezTo>
                    <a:pt x="1" y="0"/>
                    <a:pt x="1" y="0"/>
                    <a:pt x="1" y="0"/>
                  </a:cubicBezTo>
                  <a:cubicBezTo>
                    <a:pt x="1" y="0"/>
                    <a:pt x="5" y="2"/>
                    <a:pt x="6" y="2"/>
                  </a:cubicBezTo>
                  <a:cubicBezTo>
                    <a:pt x="7" y="3"/>
                    <a:pt x="7" y="3"/>
                    <a:pt x="7" y="4"/>
                  </a:cubicBezTo>
                  <a:cubicBezTo>
                    <a:pt x="7" y="4"/>
                    <a:pt x="6"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3" name="Google Shape;3883;p69"/>
            <p:cNvSpPr/>
            <p:nvPr/>
          </p:nvSpPr>
          <p:spPr>
            <a:xfrm>
              <a:off x="11027414" y="4631583"/>
              <a:ext cx="71742" cy="61494"/>
            </a:xfrm>
            <a:custGeom>
              <a:avLst/>
              <a:gdLst/>
              <a:ahLst/>
              <a:cxnLst/>
              <a:rect l="l" t="t" r="r" b="b"/>
              <a:pathLst>
                <a:path w="7" h="6" extrusionOk="0">
                  <a:moveTo>
                    <a:pt x="6" y="6"/>
                  </a:moveTo>
                  <a:cubicBezTo>
                    <a:pt x="6" y="6"/>
                    <a:pt x="6" y="6"/>
                    <a:pt x="6" y="6"/>
                  </a:cubicBezTo>
                  <a:cubicBezTo>
                    <a:pt x="2" y="5"/>
                    <a:pt x="0" y="2"/>
                    <a:pt x="0" y="2"/>
                  </a:cubicBezTo>
                  <a:cubicBezTo>
                    <a:pt x="0" y="2"/>
                    <a:pt x="0" y="1"/>
                    <a:pt x="0" y="1"/>
                  </a:cubicBezTo>
                  <a:cubicBezTo>
                    <a:pt x="1" y="0"/>
                    <a:pt x="2" y="1"/>
                    <a:pt x="2" y="1"/>
                  </a:cubicBezTo>
                  <a:cubicBezTo>
                    <a:pt x="2" y="1"/>
                    <a:pt x="3" y="3"/>
                    <a:pt x="6" y="3"/>
                  </a:cubicBezTo>
                  <a:cubicBezTo>
                    <a:pt x="7" y="3"/>
                    <a:pt x="7" y="4"/>
                    <a:pt x="7" y="5"/>
                  </a:cubicBezTo>
                  <a:cubicBezTo>
                    <a:pt x="7" y="5"/>
                    <a:pt x="6" y="6"/>
                    <a:pt x="6"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4" name="Google Shape;3884;p69"/>
            <p:cNvSpPr/>
            <p:nvPr/>
          </p:nvSpPr>
          <p:spPr>
            <a:xfrm>
              <a:off x="10842935" y="4467600"/>
              <a:ext cx="102488" cy="71743"/>
            </a:xfrm>
            <a:custGeom>
              <a:avLst/>
              <a:gdLst/>
              <a:ahLst/>
              <a:cxnLst/>
              <a:rect l="l" t="t" r="r" b="b"/>
              <a:pathLst>
                <a:path w="9" h="6" extrusionOk="0">
                  <a:moveTo>
                    <a:pt x="8" y="6"/>
                  </a:moveTo>
                  <a:cubicBezTo>
                    <a:pt x="7" y="6"/>
                    <a:pt x="7" y="6"/>
                    <a:pt x="7" y="6"/>
                  </a:cubicBezTo>
                  <a:cubicBezTo>
                    <a:pt x="6" y="5"/>
                    <a:pt x="0" y="2"/>
                    <a:pt x="0" y="2"/>
                  </a:cubicBezTo>
                  <a:cubicBezTo>
                    <a:pt x="1" y="0"/>
                    <a:pt x="1" y="0"/>
                    <a:pt x="1" y="0"/>
                  </a:cubicBezTo>
                  <a:cubicBezTo>
                    <a:pt x="1" y="0"/>
                    <a:pt x="7" y="3"/>
                    <a:pt x="8" y="4"/>
                  </a:cubicBezTo>
                  <a:cubicBezTo>
                    <a:pt x="9" y="4"/>
                    <a:pt x="9" y="5"/>
                    <a:pt x="9" y="5"/>
                  </a:cubicBezTo>
                  <a:cubicBezTo>
                    <a:pt x="9" y="6"/>
                    <a:pt x="8" y="6"/>
                    <a:pt x="8"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5" name="Google Shape;3885;p69"/>
            <p:cNvSpPr/>
            <p:nvPr/>
          </p:nvSpPr>
          <p:spPr>
            <a:xfrm>
              <a:off x="10986419" y="4488098"/>
              <a:ext cx="71742" cy="61494"/>
            </a:xfrm>
            <a:custGeom>
              <a:avLst/>
              <a:gdLst/>
              <a:ahLst/>
              <a:cxnLst/>
              <a:rect l="l" t="t" r="r" b="b"/>
              <a:pathLst>
                <a:path w="7" h="5" extrusionOk="0">
                  <a:moveTo>
                    <a:pt x="6" y="5"/>
                  </a:moveTo>
                  <a:cubicBezTo>
                    <a:pt x="6" y="5"/>
                    <a:pt x="6" y="5"/>
                    <a:pt x="6" y="5"/>
                  </a:cubicBezTo>
                  <a:cubicBezTo>
                    <a:pt x="4" y="4"/>
                    <a:pt x="1" y="2"/>
                    <a:pt x="1" y="2"/>
                  </a:cubicBezTo>
                  <a:cubicBezTo>
                    <a:pt x="0" y="2"/>
                    <a:pt x="0" y="1"/>
                    <a:pt x="0" y="0"/>
                  </a:cubicBezTo>
                  <a:cubicBezTo>
                    <a:pt x="1" y="0"/>
                    <a:pt x="1" y="0"/>
                    <a:pt x="2" y="0"/>
                  </a:cubicBezTo>
                  <a:cubicBezTo>
                    <a:pt x="3" y="1"/>
                    <a:pt x="5" y="2"/>
                    <a:pt x="6" y="2"/>
                  </a:cubicBezTo>
                  <a:cubicBezTo>
                    <a:pt x="7" y="3"/>
                    <a:pt x="7" y="3"/>
                    <a:pt x="7" y="4"/>
                  </a:cubicBezTo>
                  <a:cubicBezTo>
                    <a:pt x="7" y="4"/>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6" name="Google Shape;3886;p69"/>
            <p:cNvSpPr/>
            <p:nvPr/>
          </p:nvSpPr>
          <p:spPr>
            <a:xfrm>
              <a:off x="10699451" y="4447103"/>
              <a:ext cx="102488" cy="81992"/>
            </a:xfrm>
            <a:custGeom>
              <a:avLst/>
              <a:gdLst/>
              <a:ahLst/>
              <a:cxnLst/>
              <a:rect l="l" t="t" r="r" b="b"/>
              <a:pathLst>
                <a:path w="10" h="7" extrusionOk="0">
                  <a:moveTo>
                    <a:pt x="9" y="7"/>
                  </a:moveTo>
                  <a:cubicBezTo>
                    <a:pt x="9" y="7"/>
                    <a:pt x="9" y="7"/>
                    <a:pt x="9" y="7"/>
                  </a:cubicBezTo>
                  <a:cubicBezTo>
                    <a:pt x="5" y="6"/>
                    <a:pt x="1" y="2"/>
                    <a:pt x="1" y="2"/>
                  </a:cubicBezTo>
                  <a:cubicBezTo>
                    <a:pt x="0" y="1"/>
                    <a:pt x="0" y="1"/>
                    <a:pt x="1" y="0"/>
                  </a:cubicBezTo>
                  <a:cubicBezTo>
                    <a:pt x="1" y="0"/>
                    <a:pt x="2" y="0"/>
                    <a:pt x="2" y="0"/>
                  </a:cubicBezTo>
                  <a:cubicBezTo>
                    <a:pt x="3" y="1"/>
                    <a:pt x="7" y="4"/>
                    <a:pt x="9" y="5"/>
                  </a:cubicBezTo>
                  <a:cubicBezTo>
                    <a:pt x="10" y="5"/>
                    <a:pt x="10" y="6"/>
                    <a:pt x="10" y="6"/>
                  </a:cubicBezTo>
                  <a:cubicBezTo>
                    <a:pt x="10" y="7"/>
                    <a:pt x="9" y="7"/>
                    <a:pt x="9"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7" name="Google Shape;3887;p69"/>
            <p:cNvSpPr/>
            <p:nvPr/>
          </p:nvSpPr>
          <p:spPr>
            <a:xfrm>
              <a:off x="10750695" y="4395858"/>
              <a:ext cx="81991" cy="51245"/>
            </a:xfrm>
            <a:custGeom>
              <a:avLst/>
              <a:gdLst/>
              <a:ahLst/>
              <a:cxnLst/>
              <a:rect l="l" t="t" r="r" b="b"/>
              <a:pathLst>
                <a:path w="8" h="5" extrusionOk="0">
                  <a:moveTo>
                    <a:pt x="6" y="5"/>
                  </a:moveTo>
                  <a:cubicBezTo>
                    <a:pt x="6" y="5"/>
                    <a:pt x="6" y="5"/>
                    <a:pt x="6" y="5"/>
                  </a:cubicBezTo>
                  <a:cubicBezTo>
                    <a:pt x="1" y="2"/>
                    <a:pt x="1" y="2"/>
                    <a:pt x="1" y="2"/>
                  </a:cubicBezTo>
                  <a:cubicBezTo>
                    <a:pt x="0" y="2"/>
                    <a:pt x="0" y="2"/>
                    <a:pt x="0" y="1"/>
                  </a:cubicBezTo>
                  <a:cubicBezTo>
                    <a:pt x="0" y="0"/>
                    <a:pt x="1" y="0"/>
                    <a:pt x="2" y="0"/>
                  </a:cubicBezTo>
                  <a:cubicBezTo>
                    <a:pt x="7" y="3"/>
                    <a:pt x="7" y="3"/>
                    <a:pt x="7" y="3"/>
                  </a:cubicBezTo>
                  <a:cubicBezTo>
                    <a:pt x="7" y="3"/>
                    <a:pt x="8" y="4"/>
                    <a:pt x="7" y="4"/>
                  </a:cubicBezTo>
                  <a:cubicBezTo>
                    <a:pt x="7" y="5"/>
                    <a:pt x="7" y="5"/>
                    <a:pt x="6"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8" name="Google Shape;3888;p69"/>
            <p:cNvSpPr/>
            <p:nvPr/>
          </p:nvSpPr>
          <p:spPr>
            <a:xfrm>
              <a:off x="11683340" y="5256769"/>
              <a:ext cx="112737" cy="61494"/>
            </a:xfrm>
            <a:custGeom>
              <a:avLst/>
              <a:gdLst/>
              <a:ahLst/>
              <a:cxnLst/>
              <a:rect l="l" t="t" r="r" b="b"/>
              <a:pathLst>
                <a:path w="10" h="6" extrusionOk="0">
                  <a:moveTo>
                    <a:pt x="1" y="6"/>
                  </a:moveTo>
                  <a:cubicBezTo>
                    <a:pt x="1" y="6"/>
                    <a:pt x="0" y="6"/>
                    <a:pt x="0" y="6"/>
                  </a:cubicBezTo>
                  <a:cubicBezTo>
                    <a:pt x="0" y="5"/>
                    <a:pt x="0" y="4"/>
                    <a:pt x="1" y="4"/>
                  </a:cubicBezTo>
                  <a:cubicBezTo>
                    <a:pt x="2" y="4"/>
                    <a:pt x="6" y="2"/>
                    <a:pt x="8" y="0"/>
                  </a:cubicBezTo>
                  <a:cubicBezTo>
                    <a:pt x="8" y="0"/>
                    <a:pt x="9" y="0"/>
                    <a:pt x="9" y="0"/>
                  </a:cubicBezTo>
                  <a:cubicBezTo>
                    <a:pt x="10" y="1"/>
                    <a:pt x="10" y="1"/>
                    <a:pt x="9" y="2"/>
                  </a:cubicBezTo>
                  <a:cubicBezTo>
                    <a:pt x="7" y="4"/>
                    <a:pt x="2" y="6"/>
                    <a:pt x="2" y="6"/>
                  </a:cubicBezTo>
                  <a:lnTo>
                    <a:pt x="1" y="6"/>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89" name="Google Shape;3889;p69"/>
            <p:cNvSpPr/>
            <p:nvPr/>
          </p:nvSpPr>
          <p:spPr>
            <a:xfrm>
              <a:off x="11714086" y="5185026"/>
              <a:ext cx="71742" cy="61494"/>
            </a:xfrm>
            <a:custGeom>
              <a:avLst/>
              <a:gdLst/>
              <a:ahLst/>
              <a:cxnLst/>
              <a:rect l="l" t="t" r="r" b="b"/>
              <a:pathLst>
                <a:path w="7" h="6" extrusionOk="0">
                  <a:moveTo>
                    <a:pt x="2" y="6"/>
                  </a:moveTo>
                  <a:cubicBezTo>
                    <a:pt x="1" y="6"/>
                    <a:pt x="1" y="6"/>
                    <a:pt x="1" y="6"/>
                  </a:cubicBezTo>
                  <a:cubicBezTo>
                    <a:pt x="0" y="5"/>
                    <a:pt x="0" y="4"/>
                    <a:pt x="1" y="4"/>
                  </a:cubicBezTo>
                  <a:cubicBezTo>
                    <a:pt x="4" y="0"/>
                    <a:pt x="4" y="0"/>
                    <a:pt x="4" y="0"/>
                  </a:cubicBezTo>
                  <a:cubicBezTo>
                    <a:pt x="5" y="0"/>
                    <a:pt x="6" y="0"/>
                    <a:pt x="6" y="0"/>
                  </a:cubicBezTo>
                  <a:cubicBezTo>
                    <a:pt x="7" y="1"/>
                    <a:pt x="7" y="1"/>
                    <a:pt x="6" y="2"/>
                  </a:cubicBezTo>
                  <a:cubicBezTo>
                    <a:pt x="2" y="6"/>
                    <a:pt x="2" y="6"/>
                    <a:pt x="2" y="6"/>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90" name="Google Shape;3890;p69"/>
            <p:cNvSpPr/>
            <p:nvPr/>
          </p:nvSpPr>
          <p:spPr>
            <a:xfrm>
              <a:off x="11816575" y="5164528"/>
              <a:ext cx="61493" cy="71743"/>
            </a:xfrm>
            <a:custGeom>
              <a:avLst/>
              <a:gdLst/>
              <a:ahLst/>
              <a:cxnLst/>
              <a:rect l="l" t="t" r="r" b="b"/>
              <a:pathLst>
                <a:path w="6" h="7" extrusionOk="0">
                  <a:moveTo>
                    <a:pt x="1" y="7"/>
                  </a:moveTo>
                  <a:cubicBezTo>
                    <a:pt x="0" y="7"/>
                    <a:pt x="0" y="7"/>
                    <a:pt x="0" y="7"/>
                  </a:cubicBezTo>
                  <a:cubicBezTo>
                    <a:pt x="0" y="6"/>
                    <a:pt x="0" y="6"/>
                    <a:pt x="0" y="5"/>
                  </a:cubicBezTo>
                  <a:cubicBezTo>
                    <a:pt x="0" y="5"/>
                    <a:pt x="2" y="3"/>
                    <a:pt x="3" y="1"/>
                  </a:cubicBezTo>
                  <a:cubicBezTo>
                    <a:pt x="4" y="0"/>
                    <a:pt x="4" y="0"/>
                    <a:pt x="5" y="0"/>
                  </a:cubicBezTo>
                  <a:cubicBezTo>
                    <a:pt x="5" y="1"/>
                    <a:pt x="6" y="1"/>
                    <a:pt x="5" y="2"/>
                  </a:cubicBezTo>
                  <a:cubicBezTo>
                    <a:pt x="4" y="4"/>
                    <a:pt x="2" y="7"/>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91" name="Google Shape;3891;p69"/>
            <p:cNvSpPr/>
            <p:nvPr/>
          </p:nvSpPr>
          <p:spPr>
            <a:xfrm>
              <a:off x="11806326" y="5082537"/>
              <a:ext cx="71742" cy="71743"/>
            </a:xfrm>
            <a:custGeom>
              <a:avLst/>
              <a:gdLst/>
              <a:ahLst/>
              <a:cxnLst/>
              <a:rect l="l" t="t" r="r" b="b"/>
              <a:pathLst>
                <a:path w="7" h="7" extrusionOk="0">
                  <a:moveTo>
                    <a:pt x="2" y="7"/>
                  </a:moveTo>
                  <a:cubicBezTo>
                    <a:pt x="1" y="7"/>
                    <a:pt x="1" y="7"/>
                    <a:pt x="1" y="7"/>
                  </a:cubicBezTo>
                  <a:cubicBezTo>
                    <a:pt x="0" y="6"/>
                    <a:pt x="0" y="6"/>
                    <a:pt x="1" y="5"/>
                  </a:cubicBezTo>
                  <a:cubicBezTo>
                    <a:pt x="2" y="4"/>
                    <a:pt x="5" y="2"/>
                    <a:pt x="5" y="1"/>
                  </a:cubicBezTo>
                  <a:cubicBezTo>
                    <a:pt x="5" y="0"/>
                    <a:pt x="6" y="0"/>
                    <a:pt x="7" y="0"/>
                  </a:cubicBezTo>
                  <a:cubicBezTo>
                    <a:pt x="7" y="0"/>
                    <a:pt x="7" y="1"/>
                    <a:pt x="7" y="2"/>
                  </a:cubicBezTo>
                  <a:cubicBezTo>
                    <a:pt x="6" y="4"/>
                    <a:pt x="3" y="7"/>
                    <a:pt x="2"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92" name="Google Shape;3892;p69"/>
            <p:cNvSpPr/>
            <p:nvPr/>
          </p:nvSpPr>
          <p:spPr>
            <a:xfrm>
              <a:off x="11898565" y="5082537"/>
              <a:ext cx="61493" cy="71743"/>
            </a:xfrm>
            <a:custGeom>
              <a:avLst/>
              <a:gdLst/>
              <a:ahLst/>
              <a:cxnLst/>
              <a:rect l="l" t="t" r="r" b="b"/>
              <a:pathLst>
                <a:path w="6" h="7" extrusionOk="0">
                  <a:moveTo>
                    <a:pt x="1" y="7"/>
                  </a:moveTo>
                  <a:cubicBezTo>
                    <a:pt x="0" y="7"/>
                    <a:pt x="0" y="7"/>
                    <a:pt x="0" y="6"/>
                  </a:cubicBezTo>
                  <a:cubicBezTo>
                    <a:pt x="0" y="6"/>
                    <a:pt x="0" y="5"/>
                    <a:pt x="0" y="5"/>
                  </a:cubicBezTo>
                  <a:cubicBezTo>
                    <a:pt x="0" y="5"/>
                    <a:pt x="3" y="3"/>
                    <a:pt x="4" y="1"/>
                  </a:cubicBezTo>
                  <a:cubicBezTo>
                    <a:pt x="4" y="0"/>
                    <a:pt x="5" y="0"/>
                    <a:pt x="6" y="1"/>
                  </a:cubicBezTo>
                  <a:cubicBezTo>
                    <a:pt x="6" y="1"/>
                    <a:pt x="6" y="2"/>
                    <a:pt x="6" y="2"/>
                  </a:cubicBezTo>
                  <a:cubicBezTo>
                    <a:pt x="4" y="5"/>
                    <a:pt x="2" y="7"/>
                    <a:pt x="1" y="7"/>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93" name="Google Shape;3893;p69"/>
            <p:cNvSpPr/>
            <p:nvPr/>
          </p:nvSpPr>
          <p:spPr>
            <a:xfrm>
              <a:off x="11919063" y="4990296"/>
              <a:ext cx="61493" cy="71743"/>
            </a:xfrm>
            <a:custGeom>
              <a:avLst/>
              <a:gdLst/>
              <a:ahLst/>
              <a:cxnLst/>
              <a:rect l="l" t="t" r="r" b="b"/>
              <a:pathLst>
                <a:path w="6" h="7" extrusionOk="0">
                  <a:moveTo>
                    <a:pt x="1" y="7"/>
                  </a:moveTo>
                  <a:cubicBezTo>
                    <a:pt x="0" y="7"/>
                    <a:pt x="0" y="7"/>
                    <a:pt x="0" y="7"/>
                  </a:cubicBezTo>
                  <a:cubicBezTo>
                    <a:pt x="0" y="6"/>
                    <a:pt x="0" y="6"/>
                    <a:pt x="0" y="5"/>
                  </a:cubicBezTo>
                  <a:cubicBezTo>
                    <a:pt x="2" y="3"/>
                    <a:pt x="4" y="1"/>
                    <a:pt x="4" y="1"/>
                  </a:cubicBezTo>
                  <a:cubicBezTo>
                    <a:pt x="4" y="0"/>
                    <a:pt x="5" y="0"/>
                    <a:pt x="5" y="0"/>
                  </a:cubicBezTo>
                  <a:cubicBezTo>
                    <a:pt x="6" y="0"/>
                    <a:pt x="6" y="1"/>
                    <a:pt x="6" y="1"/>
                  </a:cubicBezTo>
                  <a:cubicBezTo>
                    <a:pt x="6" y="3"/>
                    <a:pt x="3" y="6"/>
                    <a:pt x="2" y="7"/>
                  </a:cubicBezTo>
                  <a:lnTo>
                    <a:pt x="1" y="7"/>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3894" name="Google Shape;3894;p69"/>
            <p:cNvSpPr/>
            <p:nvPr/>
          </p:nvSpPr>
          <p:spPr>
            <a:xfrm>
              <a:off x="11980556" y="5021043"/>
              <a:ext cx="71742" cy="92240"/>
            </a:xfrm>
            <a:custGeom>
              <a:avLst/>
              <a:gdLst/>
              <a:ahLst/>
              <a:cxnLst/>
              <a:rect l="l" t="t" r="r" b="b"/>
              <a:pathLst>
                <a:path w="6" h="8" extrusionOk="0">
                  <a:moveTo>
                    <a:pt x="1" y="8"/>
                  </a:moveTo>
                  <a:cubicBezTo>
                    <a:pt x="0" y="8"/>
                    <a:pt x="0" y="8"/>
                    <a:pt x="0" y="8"/>
                  </a:cubicBezTo>
                  <a:cubicBezTo>
                    <a:pt x="0" y="8"/>
                    <a:pt x="0" y="7"/>
                    <a:pt x="0" y="6"/>
                  </a:cubicBezTo>
                  <a:cubicBezTo>
                    <a:pt x="1" y="5"/>
                    <a:pt x="3" y="2"/>
                    <a:pt x="4" y="1"/>
                  </a:cubicBezTo>
                  <a:cubicBezTo>
                    <a:pt x="4" y="0"/>
                    <a:pt x="5" y="0"/>
                    <a:pt x="5" y="0"/>
                  </a:cubicBezTo>
                  <a:cubicBezTo>
                    <a:pt x="6" y="0"/>
                    <a:pt x="6" y="1"/>
                    <a:pt x="6" y="2"/>
                  </a:cubicBezTo>
                  <a:cubicBezTo>
                    <a:pt x="5" y="4"/>
                    <a:pt x="2" y="8"/>
                    <a:pt x="2" y="8"/>
                  </a:cubicBezTo>
                  <a:lnTo>
                    <a:pt x="1" y="8"/>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sp>
        <p:nvSpPr>
          <p:cNvPr id="3895" name="Google Shape;3895;p69"/>
          <p:cNvSpPr/>
          <p:nvPr/>
        </p:nvSpPr>
        <p:spPr>
          <a:xfrm rot="-5400000">
            <a:off x="-2173578" y="2493440"/>
            <a:ext cx="8164088" cy="3177232"/>
          </a:xfrm>
          <a:custGeom>
            <a:avLst/>
            <a:gdLst/>
            <a:ahLst/>
            <a:cxnLst/>
            <a:rect l="l" t="t" r="r" b="b"/>
            <a:pathLst>
              <a:path w="17879" h="6958" extrusionOk="0">
                <a:moveTo>
                  <a:pt x="13092" y="6958"/>
                </a:moveTo>
                <a:lnTo>
                  <a:pt x="13092" y="6958"/>
                </a:lnTo>
                <a:cubicBezTo>
                  <a:pt x="12507" y="6958"/>
                  <a:pt x="12033" y="6484"/>
                  <a:pt x="12033" y="5899"/>
                </a:cubicBezTo>
                <a:cubicBezTo>
                  <a:pt x="12033" y="1108"/>
                  <a:pt x="12033" y="1108"/>
                  <a:pt x="12033" y="1108"/>
                </a:cubicBezTo>
                <a:cubicBezTo>
                  <a:pt x="12033" y="667"/>
                  <a:pt x="11673" y="307"/>
                  <a:pt x="11231" y="307"/>
                </a:cubicBezTo>
                <a:cubicBezTo>
                  <a:pt x="10785" y="307"/>
                  <a:pt x="10431" y="667"/>
                  <a:pt x="10431" y="1108"/>
                </a:cubicBezTo>
                <a:cubicBezTo>
                  <a:pt x="10431" y="1390"/>
                  <a:pt x="10431" y="1390"/>
                  <a:pt x="10431" y="1390"/>
                </a:cubicBezTo>
                <a:cubicBezTo>
                  <a:pt x="10431" y="1822"/>
                  <a:pt x="10080" y="2172"/>
                  <a:pt x="9649" y="2172"/>
                </a:cubicBezTo>
                <a:cubicBezTo>
                  <a:pt x="6747" y="2172"/>
                  <a:pt x="6747" y="2172"/>
                  <a:pt x="6747" y="2172"/>
                </a:cubicBezTo>
                <a:cubicBezTo>
                  <a:pt x="6488" y="2172"/>
                  <a:pt x="6277" y="2384"/>
                  <a:pt x="6277" y="2642"/>
                </a:cubicBezTo>
                <a:cubicBezTo>
                  <a:pt x="6277" y="3275"/>
                  <a:pt x="5759" y="3793"/>
                  <a:pt x="5121" y="3793"/>
                </a:cubicBezTo>
                <a:cubicBezTo>
                  <a:pt x="0" y="3793"/>
                  <a:pt x="0" y="3793"/>
                  <a:pt x="0" y="3793"/>
                </a:cubicBezTo>
                <a:cubicBezTo>
                  <a:pt x="0" y="3487"/>
                  <a:pt x="0" y="3487"/>
                  <a:pt x="0" y="3487"/>
                </a:cubicBezTo>
                <a:cubicBezTo>
                  <a:pt x="5121" y="3487"/>
                  <a:pt x="5121" y="3487"/>
                  <a:pt x="5121" y="3487"/>
                </a:cubicBezTo>
                <a:cubicBezTo>
                  <a:pt x="5587" y="3487"/>
                  <a:pt x="5965" y="3108"/>
                  <a:pt x="5965" y="2642"/>
                </a:cubicBezTo>
                <a:cubicBezTo>
                  <a:pt x="5965" y="2211"/>
                  <a:pt x="6315" y="1861"/>
                  <a:pt x="6747" y="1861"/>
                </a:cubicBezTo>
                <a:cubicBezTo>
                  <a:pt x="9649" y="1861"/>
                  <a:pt x="9649" y="1861"/>
                  <a:pt x="9649" y="1861"/>
                </a:cubicBezTo>
                <a:cubicBezTo>
                  <a:pt x="9908" y="1861"/>
                  <a:pt x="10119" y="1650"/>
                  <a:pt x="10119" y="1390"/>
                </a:cubicBezTo>
                <a:cubicBezTo>
                  <a:pt x="10119" y="1108"/>
                  <a:pt x="10119" y="1108"/>
                  <a:pt x="10119" y="1108"/>
                </a:cubicBezTo>
                <a:cubicBezTo>
                  <a:pt x="10119" y="499"/>
                  <a:pt x="10618" y="0"/>
                  <a:pt x="11231" y="0"/>
                </a:cubicBezTo>
                <a:cubicBezTo>
                  <a:pt x="11841" y="0"/>
                  <a:pt x="12339" y="499"/>
                  <a:pt x="12339" y="1108"/>
                </a:cubicBezTo>
                <a:cubicBezTo>
                  <a:pt x="12339" y="5899"/>
                  <a:pt x="12339" y="5899"/>
                  <a:pt x="12339" y="5899"/>
                </a:cubicBezTo>
                <a:cubicBezTo>
                  <a:pt x="12339" y="6311"/>
                  <a:pt x="12675" y="6652"/>
                  <a:pt x="13092" y="6652"/>
                </a:cubicBezTo>
                <a:cubicBezTo>
                  <a:pt x="13505" y="6652"/>
                  <a:pt x="13841" y="6311"/>
                  <a:pt x="13841" y="5899"/>
                </a:cubicBezTo>
                <a:cubicBezTo>
                  <a:pt x="13841" y="2273"/>
                  <a:pt x="13841" y="2273"/>
                  <a:pt x="13841" y="2273"/>
                </a:cubicBezTo>
                <a:cubicBezTo>
                  <a:pt x="13841" y="1846"/>
                  <a:pt x="14191" y="1496"/>
                  <a:pt x="14622" y="1496"/>
                </a:cubicBezTo>
                <a:cubicBezTo>
                  <a:pt x="17879" y="1496"/>
                  <a:pt x="17879" y="1496"/>
                  <a:pt x="17879" y="1496"/>
                </a:cubicBezTo>
                <a:cubicBezTo>
                  <a:pt x="17879" y="1803"/>
                  <a:pt x="17879" y="1803"/>
                  <a:pt x="17879" y="1803"/>
                </a:cubicBezTo>
                <a:cubicBezTo>
                  <a:pt x="14622" y="1803"/>
                  <a:pt x="14622" y="1803"/>
                  <a:pt x="14622" y="1803"/>
                </a:cubicBezTo>
                <a:cubicBezTo>
                  <a:pt x="14359" y="1803"/>
                  <a:pt x="14148" y="2014"/>
                  <a:pt x="14148" y="2273"/>
                </a:cubicBezTo>
                <a:cubicBezTo>
                  <a:pt x="14148" y="5899"/>
                  <a:pt x="14148" y="5899"/>
                  <a:pt x="14148" y="5899"/>
                </a:cubicBezTo>
                <a:cubicBezTo>
                  <a:pt x="14148" y="6484"/>
                  <a:pt x="13673" y="6958"/>
                  <a:pt x="13092" y="6958"/>
                </a:cubicBez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99"/>
        <p:cNvGrpSpPr/>
        <p:nvPr/>
      </p:nvGrpSpPr>
      <p:grpSpPr>
        <a:xfrm>
          <a:off x="0" y="0"/>
          <a:ext cx="0" cy="0"/>
          <a:chOff x="0" y="0"/>
          <a:chExt cx="0" cy="0"/>
        </a:xfrm>
      </p:grpSpPr>
      <p:sp>
        <p:nvSpPr>
          <p:cNvPr id="3900" name="Google Shape;3900;p7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بسته آیکون</a:t>
            </a:r>
            <a:endParaRPr dirty="0">
              <a:cs typeface="B Nazanin" panose="00000400000000000000" pitchFamily="2" charset="-78"/>
            </a:endParaRPr>
          </a:p>
        </p:txBody>
      </p:sp>
      <p:grpSp>
        <p:nvGrpSpPr>
          <p:cNvPr id="3901" name="Google Shape;3901;p70"/>
          <p:cNvGrpSpPr/>
          <p:nvPr/>
        </p:nvGrpSpPr>
        <p:grpSpPr>
          <a:xfrm>
            <a:off x="747950" y="1289009"/>
            <a:ext cx="427200" cy="427200"/>
            <a:chOff x="928355" y="1287127"/>
            <a:chExt cx="361207" cy="361207"/>
          </a:xfrm>
        </p:grpSpPr>
        <p:sp>
          <p:nvSpPr>
            <p:cNvPr id="3902" name="Google Shape;3902;p70"/>
            <p:cNvSpPr/>
            <p:nvPr/>
          </p:nvSpPr>
          <p:spPr>
            <a:xfrm>
              <a:off x="928355" y="1473707"/>
              <a:ext cx="35601" cy="60548"/>
            </a:xfrm>
            <a:custGeom>
              <a:avLst/>
              <a:gdLst/>
              <a:ahLst/>
              <a:cxnLst/>
              <a:rect l="l" t="t" r="r" b="b"/>
              <a:pathLst>
                <a:path w="137" h="233" extrusionOk="0">
                  <a:moveTo>
                    <a:pt x="0" y="61"/>
                  </a:moveTo>
                  <a:lnTo>
                    <a:pt x="0" y="61"/>
                  </a:lnTo>
                  <a:cubicBezTo>
                    <a:pt x="0" y="191"/>
                    <a:pt x="0" y="191"/>
                    <a:pt x="0" y="191"/>
                  </a:cubicBezTo>
                  <a:cubicBezTo>
                    <a:pt x="0" y="217"/>
                    <a:pt x="24" y="237"/>
                    <a:pt x="49" y="232"/>
                  </a:cubicBezTo>
                  <a:cubicBezTo>
                    <a:pt x="137" y="214"/>
                    <a:pt x="137" y="214"/>
                    <a:pt x="137" y="214"/>
                  </a:cubicBezTo>
                  <a:cubicBezTo>
                    <a:pt x="137" y="0"/>
                    <a:pt x="137" y="0"/>
                    <a:pt x="137" y="0"/>
                  </a:cubicBezTo>
                  <a:cubicBezTo>
                    <a:pt x="33" y="21"/>
                    <a:pt x="33" y="21"/>
                    <a:pt x="33" y="21"/>
                  </a:cubicBezTo>
                  <a:cubicBezTo>
                    <a:pt x="14" y="24"/>
                    <a:pt x="0" y="42"/>
                    <a:pt x="0" y="61"/>
                  </a:cubicBezTo>
                  <a:moveTo>
                    <a:pt x="0" y="61"/>
                  </a:moveTo>
                  <a:lnTo>
                    <a:pt x="0" y="61"/>
                  </a:lnTo>
                  <a:close/>
                </a:path>
              </a:pathLst>
            </a:custGeom>
            <a:solidFill>
              <a:schemeClr val="dk1"/>
            </a:solidFill>
            <a:ln>
              <a:noFill/>
            </a:ln>
          </p:spPr>
          <p:txBody>
            <a:bodyPr spcFirstLastPara="1" wrap="square" lIns="90000" tIns="38875" rIns="90000" bIns="38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03" name="Google Shape;3903;p70"/>
            <p:cNvSpPr/>
            <p:nvPr/>
          </p:nvSpPr>
          <p:spPr>
            <a:xfrm>
              <a:off x="1081413" y="1608835"/>
              <a:ext cx="55091" cy="39499"/>
            </a:xfrm>
            <a:custGeom>
              <a:avLst/>
              <a:gdLst/>
              <a:ahLst/>
              <a:cxnLst/>
              <a:rect l="l" t="t" r="r" b="b"/>
              <a:pathLst>
                <a:path w="212" h="152" extrusionOk="0">
                  <a:moveTo>
                    <a:pt x="0" y="111"/>
                  </a:moveTo>
                  <a:lnTo>
                    <a:pt x="0" y="111"/>
                  </a:lnTo>
                  <a:cubicBezTo>
                    <a:pt x="0" y="134"/>
                    <a:pt x="18" y="152"/>
                    <a:pt x="40" y="152"/>
                  </a:cubicBezTo>
                  <a:cubicBezTo>
                    <a:pt x="172" y="152"/>
                    <a:pt x="172" y="152"/>
                    <a:pt x="172" y="152"/>
                  </a:cubicBezTo>
                  <a:cubicBezTo>
                    <a:pt x="194" y="152"/>
                    <a:pt x="212" y="134"/>
                    <a:pt x="212" y="111"/>
                  </a:cubicBezTo>
                  <a:cubicBezTo>
                    <a:pt x="212" y="0"/>
                    <a:pt x="212" y="0"/>
                    <a:pt x="212" y="0"/>
                  </a:cubicBezTo>
                  <a:cubicBezTo>
                    <a:pt x="0" y="43"/>
                    <a:pt x="0" y="43"/>
                    <a:pt x="0" y="43"/>
                  </a:cubicBezTo>
                  <a:lnTo>
                    <a:pt x="0" y="111"/>
                  </a:lnTo>
                  <a:moveTo>
                    <a:pt x="0" y="111"/>
                  </a:moveTo>
                  <a:lnTo>
                    <a:pt x="0" y="111"/>
                  </a:lnTo>
                  <a:close/>
                </a:path>
              </a:pathLst>
            </a:custGeom>
            <a:solidFill>
              <a:schemeClr val="dk1"/>
            </a:solidFill>
            <a:ln>
              <a:noFill/>
            </a:ln>
          </p:spPr>
          <p:txBody>
            <a:bodyPr spcFirstLastPara="1" wrap="square" lIns="90000" tIns="9700" rIns="90000" bIns="97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04" name="Google Shape;3904;p70"/>
            <p:cNvSpPr/>
            <p:nvPr/>
          </p:nvSpPr>
          <p:spPr>
            <a:xfrm>
              <a:off x="996439" y="1287127"/>
              <a:ext cx="225301" cy="123175"/>
            </a:xfrm>
            <a:custGeom>
              <a:avLst/>
              <a:gdLst/>
              <a:ahLst/>
              <a:cxnLst/>
              <a:rect l="l" t="t" r="r" b="b"/>
              <a:pathLst>
                <a:path w="867" h="474" extrusionOk="0">
                  <a:moveTo>
                    <a:pt x="41" y="256"/>
                  </a:moveTo>
                  <a:lnTo>
                    <a:pt x="41" y="256"/>
                  </a:lnTo>
                  <a:cubicBezTo>
                    <a:pt x="218" y="256"/>
                    <a:pt x="218" y="256"/>
                    <a:pt x="218" y="256"/>
                  </a:cubicBezTo>
                  <a:cubicBezTo>
                    <a:pt x="218" y="259"/>
                    <a:pt x="218" y="259"/>
                    <a:pt x="218" y="259"/>
                  </a:cubicBezTo>
                  <a:cubicBezTo>
                    <a:pt x="218" y="377"/>
                    <a:pt x="314" y="474"/>
                    <a:pt x="433" y="474"/>
                  </a:cubicBezTo>
                  <a:cubicBezTo>
                    <a:pt x="552" y="474"/>
                    <a:pt x="648" y="377"/>
                    <a:pt x="648" y="259"/>
                  </a:cubicBezTo>
                  <a:cubicBezTo>
                    <a:pt x="648" y="256"/>
                    <a:pt x="648" y="256"/>
                    <a:pt x="648" y="256"/>
                  </a:cubicBezTo>
                  <a:cubicBezTo>
                    <a:pt x="826" y="256"/>
                    <a:pt x="826" y="256"/>
                    <a:pt x="826" y="256"/>
                  </a:cubicBezTo>
                  <a:cubicBezTo>
                    <a:pt x="848" y="256"/>
                    <a:pt x="867" y="239"/>
                    <a:pt x="867" y="215"/>
                  </a:cubicBezTo>
                  <a:cubicBezTo>
                    <a:pt x="867" y="193"/>
                    <a:pt x="848" y="175"/>
                    <a:pt x="826" y="175"/>
                  </a:cubicBezTo>
                  <a:cubicBezTo>
                    <a:pt x="692" y="175"/>
                    <a:pt x="692" y="175"/>
                    <a:pt x="692" y="175"/>
                  </a:cubicBezTo>
                  <a:cubicBezTo>
                    <a:pt x="692" y="172"/>
                    <a:pt x="692" y="172"/>
                    <a:pt x="692" y="172"/>
                  </a:cubicBezTo>
                  <a:cubicBezTo>
                    <a:pt x="692" y="77"/>
                    <a:pt x="616" y="0"/>
                    <a:pt x="521" y="0"/>
                  </a:cubicBezTo>
                  <a:cubicBezTo>
                    <a:pt x="346" y="0"/>
                    <a:pt x="346" y="0"/>
                    <a:pt x="346" y="0"/>
                  </a:cubicBezTo>
                  <a:cubicBezTo>
                    <a:pt x="252" y="0"/>
                    <a:pt x="174" y="77"/>
                    <a:pt x="174" y="172"/>
                  </a:cubicBezTo>
                  <a:cubicBezTo>
                    <a:pt x="174" y="175"/>
                    <a:pt x="174" y="175"/>
                    <a:pt x="174" y="175"/>
                  </a:cubicBezTo>
                  <a:cubicBezTo>
                    <a:pt x="41" y="175"/>
                    <a:pt x="41" y="175"/>
                    <a:pt x="41" y="175"/>
                  </a:cubicBezTo>
                  <a:cubicBezTo>
                    <a:pt x="18" y="175"/>
                    <a:pt x="0" y="193"/>
                    <a:pt x="0" y="215"/>
                  </a:cubicBezTo>
                  <a:cubicBezTo>
                    <a:pt x="0" y="239"/>
                    <a:pt x="18" y="256"/>
                    <a:pt x="41" y="256"/>
                  </a:cubicBezTo>
                  <a:moveTo>
                    <a:pt x="41" y="256"/>
                  </a:moveTo>
                  <a:lnTo>
                    <a:pt x="41" y="25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05" name="Google Shape;3905;p70"/>
            <p:cNvSpPr/>
            <p:nvPr/>
          </p:nvSpPr>
          <p:spPr>
            <a:xfrm>
              <a:off x="985005" y="1410821"/>
              <a:ext cx="247909" cy="192038"/>
            </a:xfrm>
            <a:custGeom>
              <a:avLst/>
              <a:gdLst/>
              <a:ahLst/>
              <a:cxnLst/>
              <a:rect l="l" t="t" r="r" b="b"/>
              <a:pathLst>
                <a:path w="954" h="739" extrusionOk="0">
                  <a:moveTo>
                    <a:pt x="906" y="1"/>
                  </a:moveTo>
                  <a:lnTo>
                    <a:pt x="906" y="1"/>
                  </a:lnTo>
                  <a:cubicBezTo>
                    <a:pt x="33" y="176"/>
                    <a:pt x="33" y="176"/>
                    <a:pt x="33" y="176"/>
                  </a:cubicBezTo>
                  <a:cubicBezTo>
                    <a:pt x="14" y="180"/>
                    <a:pt x="0" y="196"/>
                    <a:pt x="0" y="215"/>
                  </a:cubicBezTo>
                  <a:cubicBezTo>
                    <a:pt x="0" y="477"/>
                    <a:pt x="0" y="477"/>
                    <a:pt x="0" y="477"/>
                  </a:cubicBezTo>
                  <a:cubicBezTo>
                    <a:pt x="0" y="503"/>
                    <a:pt x="24" y="522"/>
                    <a:pt x="49" y="517"/>
                  </a:cubicBezTo>
                  <a:cubicBezTo>
                    <a:pt x="218" y="484"/>
                    <a:pt x="218" y="484"/>
                    <a:pt x="218" y="484"/>
                  </a:cubicBezTo>
                  <a:cubicBezTo>
                    <a:pt x="218" y="676"/>
                    <a:pt x="218" y="676"/>
                    <a:pt x="218" y="676"/>
                  </a:cubicBezTo>
                  <a:cubicBezTo>
                    <a:pt x="218" y="715"/>
                    <a:pt x="255" y="745"/>
                    <a:pt x="294" y="737"/>
                  </a:cubicBezTo>
                  <a:cubicBezTo>
                    <a:pt x="686" y="659"/>
                    <a:pt x="686" y="659"/>
                    <a:pt x="686" y="659"/>
                  </a:cubicBezTo>
                  <a:cubicBezTo>
                    <a:pt x="715" y="653"/>
                    <a:pt x="736" y="627"/>
                    <a:pt x="736" y="597"/>
                  </a:cubicBezTo>
                  <a:cubicBezTo>
                    <a:pt x="736" y="379"/>
                    <a:pt x="736" y="379"/>
                    <a:pt x="736" y="379"/>
                  </a:cubicBezTo>
                  <a:cubicBezTo>
                    <a:pt x="921" y="343"/>
                    <a:pt x="921" y="343"/>
                    <a:pt x="921" y="343"/>
                  </a:cubicBezTo>
                  <a:cubicBezTo>
                    <a:pt x="941" y="339"/>
                    <a:pt x="954" y="322"/>
                    <a:pt x="954" y="303"/>
                  </a:cubicBezTo>
                  <a:cubicBezTo>
                    <a:pt x="954" y="41"/>
                    <a:pt x="954" y="41"/>
                    <a:pt x="954" y="41"/>
                  </a:cubicBezTo>
                  <a:cubicBezTo>
                    <a:pt x="954" y="15"/>
                    <a:pt x="931" y="-4"/>
                    <a:pt x="906" y="1"/>
                  </a:cubicBezTo>
                  <a:moveTo>
                    <a:pt x="906" y="1"/>
                  </a:moveTo>
                  <a:lnTo>
                    <a:pt x="906" y="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06" name="Google Shape;3906;p70"/>
            <p:cNvSpPr/>
            <p:nvPr/>
          </p:nvSpPr>
          <p:spPr>
            <a:xfrm>
              <a:off x="1254221" y="1410821"/>
              <a:ext cx="35341" cy="60548"/>
            </a:xfrm>
            <a:custGeom>
              <a:avLst/>
              <a:gdLst/>
              <a:ahLst/>
              <a:cxnLst/>
              <a:rect l="l" t="t" r="r" b="b"/>
              <a:pathLst>
                <a:path w="136" h="233" extrusionOk="0">
                  <a:moveTo>
                    <a:pt x="88" y="1"/>
                  </a:moveTo>
                  <a:lnTo>
                    <a:pt x="88" y="1"/>
                  </a:lnTo>
                  <a:cubicBezTo>
                    <a:pt x="0" y="18"/>
                    <a:pt x="0" y="18"/>
                    <a:pt x="0" y="18"/>
                  </a:cubicBezTo>
                  <a:cubicBezTo>
                    <a:pt x="0" y="233"/>
                    <a:pt x="0" y="233"/>
                    <a:pt x="0" y="233"/>
                  </a:cubicBezTo>
                  <a:cubicBezTo>
                    <a:pt x="104" y="212"/>
                    <a:pt x="104" y="212"/>
                    <a:pt x="104" y="212"/>
                  </a:cubicBezTo>
                  <a:cubicBezTo>
                    <a:pt x="123" y="208"/>
                    <a:pt x="136" y="191"/>
                    <a:pt x="136" y="172"/>
                  </a:cubicBezTo>
                  <a:cubicBezTo>
                    <a:pt x="136" y="41"/>
                    <a:pt x="136" y="41"/>
                    <a:pt x="136" y="41"/>
                  </a:cubicBezTo>
                  <a:cubicBezTo>
                    <a:pt x="136" y="15"/>
                    <a:pt x="113" y="-4"/>
                    <a:pt x="88" y="1"/>
                  </a:cubicBezTo>
                  <a:moveTo>
                    <a:pt x="88" y="1"/>
                  </a:moveTo>
                  <a:lnTo>
                    <a:pt x="88" y="1"/>
                  </a:lnTo>
                  <a:close/>
                </a:path>
              </a:pathLst>
            </a:custGeom>
            <a:solidFill>
              <a:schemeClr val="dk1"/>
            </a:solidFill>
            <a:ln>
              <a:noFill/>
            </a:ln>
          </p:spPr>
          <p:txBody>
            <a:bodyPr spcFirstLastPara="1" wrap="square" lIns="90000" tIns="38875" rIns="90000" bIns="38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07" name="Google Shape;3907;p70"/>
          <p:cNvGrpSpPr/>
          <p:nvPr/>
        </p:nvGrpSpPr>
        <p:grpSpPr>
          <a:xfrm>
            <a:off x="1618195" y="1322005"/>
            <a:ext cx="338340" cy="361208"/>
            <a:chOff x="1600356" y="1287127"/>
            <a:chExt cx="338340" cy="361208"/>
          </a:xfrm>
        </p:grpSpPr>
        <p:sp>
          <p:nvSpPr>
            <p:cNvPr id="3908" name="Google Shape;3908;p70"/>
            <p:cNvSpPr/>
            <p:nvPr/>
          </p:nvSpPr>
          <p:spPr>
            <a:xfrm>
              <a:off x="1835010" y="1407963"/>
              <a:ext cx="103685" cy="145003"/>
            </a:xfrm>
            <a:custGeom>
              <a:avLst/>
              <a:gdLst/>
              <a:ahLst/>
              <a:cxnLst/>
              <a:rect l="l" t="t" r="r" b="b"/>
              <a:pathLst>
                <a:path w="399" h="558" extrusionOk="0">
                  <a:moveTo>
                    <a:pt x="326" y="172"/>
                  </a:moveTo>
                  <a:lnTo>
                    <a:pt x="326" y="172"/>
                  </a:lnTo>
                  <a:cubicBezTo>
                    <a:pt x="312" y="159"/>
                    <a:pt x="312" y="159"/>
                    <a:pt x="312" y="159"/>
                  </a:cubicBezTo>
                  <a:cubicBezTo>
                    <a:pt x="312" y="152"/>
                    <a:pt x="312" y="142"/>
                    <a:pt x="312" y="132"/>
                  </a:cubicBezTo>
                  <a:cubicBezTo>
                    <a:pt x="311" y="79"/>
                    <a:pt x="288" y="32"/>
                    <a:pt x="250" y="0"/>
                  </a:cubicBezTo>
                  <a:cubicBezTo>
                    <a:pt x="132" y="0"/>
                    <a:pt x="132" y="0"/>
                    <a:pt x="132" y="0"/>
                  </a:cubicBezTo>
                  <a:cubicBezTo>
                    <a:pt x="132" y="12"/>
                    <a:pt x="132" y="12"/>
                    <a:pt x="132" y="12"/>
                  </a:cubicBezTo>
                  <a:cubicBezTo>
                    <a:pt x="132" y="127"/>
                    <a:pt x="80" y="230"/>
                    <a:pt x="0" y="300"/>
                  </a:cubicBezTo>
                  <a:cubicBezTo>
                    <a:pt x="0" y="331"/>
                    <a:pt x="0" y="331"/>
                    <a:pt x="0" y="331"/>
                  </a:cubicBezTo>
                  <a:cubicBezTo>
                    <a:pt x="14" y="335"/>
                    <a:pt x="25" y="341"/>
                    <a:pt x="37" y="349"/>
                  </a:cubicBezTo>
                  <a:cubicBezTo>
                    <a:pt x="196" y="463"/>
                    <a:pt x="196" y="463"/>
                    <a:pt x="196" y="463"/>
                  </a:cubicBezTo>
                  <a:cubicBezTo>
                    <a:pt x="234" y="490"/>
                    <a:pt x="268" y="523"/>
                    <a:pt x="296" y="558"/>
                  </a:cubicBezTo>
                  <a:cubicBezTo>
                    <a:pt x="326" y="528"/>
                    <a:pt x="326" y="528"/>
                    <a:pt x="326" y="528"/>
                  </a:cubicBezTo>
                  <a:cubicBezTo>
                    <a:pt x="373" y="481"/>
                    <a:pt x="399" y="417"/>
                    <a:pt x="399" y="351"/>
                  </a:cubicBezTo>
                  <a:cubicBezTo>
                    <a:pt x="399" y="283"/>
                    <a:pt x="373" y="220"/>
                    <a:pt x="326" y="172"/>
                  </a:cubicBezTo>
                  <a:moveTo>
                    <a:pt x="326" y="172"/>
                  </a:moveTo>
                  <a:lnTo>
                    <a:pt x="326" y="17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09" name="Google Shape;3909;p70"/>
            <p:cNvSpPr/>
            <p:nvPr/>
          </p:nvSpPr>
          <p:spPr>
            <a:xfrm>
              <a:off x="1600356" y="1407963"/>
              <a:ext cx="103165" cy="145003"/>
            </a:xfrm>
            <a:custGeom>
              <a:avLst/>
              <a:gdLst/>
              <a:ahLst/>
              <a:cxnLst/>
              <a:rect l="l" t="t" r="r" b="b"/>
              <a:pathLst>
                <a:path w="397" h="558" extrusionOk="0">
                  <a:moveTo>
                    <a:pt x="202" y="463"/>
                  </a:moveTo>
                  <a:lnTo>
                    <a:pt x="202" y="463"/>
                  </a:lnTo>
                  <a:cubicBezTo>
                    <a:pt x="362" y="349"/>
                    <a:pt x="362" y="349"/>
                    <a:pt x="362" y="349"/>
                  </a:cubicBezTo>
                  <a:cubicBezTo>
                    <a:pt x="372" y="341"/>
                    <a:pt x="385" y="335"/>
                    <a:pt x="397" y="331"/>
                  </a:cubicBezTo>
                  <a:cubicBezTo>
                    <a:pt x="397" y="300"/>
                    <a:pt x="397" y="300"/>
                    <a:pt x="397" y="300"/>
                  </a:cubicBezTo>
                  <a:cubicBezTo>
                    <a:pt x="317" y="230"/>
                    <a:pt x="267" y="127"/>
                    <a:pt x="267" y="12"/>
                  </a:cubicBezTo>
                  <a:cubicBezTo>
                    <a:pt x="267" y="0"/>
                    <a:pt x="267" y="0"/>
                    <a:pt x="267" y="0"/>
                  </a:cubicBezTo>
                  <a:cubicBezTo>
                    <a:pt x="148" y="0"/>
                    <a:pt x="148" y="0"/>
                    <a:pt x="148" y="0"/>
                  </a:cubicBezTo>
                  <a:cubicBezTo>
                    <a:pt x="111" y="32"/>
                    <a:pt x="86" y="79"/>
                    <a:pt x="86" y="132"/>
                  </a:cubicBezTo>
                  <a:cubicBezTo>
                    <a:pt x="86" y="142"/>
                    <a:pt x="86" y="152"/>
                    <a:pt x="86" y="159"/>
                  </a:cubicBezTo>
                  <a:cubicBezTo>
                    <a:pt x="73" y="172"/>
                    <a:pt x="73" y="172"/>
                    <a:pt x="73" y="172"/>
                  </a:cubicBezTo>
                  <a:cubicBezTo>
                    <a:pt x="26" y="220"/>
                    <a:pt x="0" y="283"/>
                    <a:pt x="0" y="351"/>
                  </a:cubicBezTo>
                  <a:cubicBezTo>
                    <a:pt x="0" y="417"/>
                    <a:pt x="26" y="481"/>
                    <a:pt x="72" y="528"/>
                  </a:cubicBezTo>
                  <a:cubicBezTo>
                    <a:pt x="103" y="558"/>
                    <a:pt x="103" y="558"/>
                    <a:pt x="103" y="558"/>
                  </a:cubicBezTo>
                  <a:cubicBezTo>
                    <a:pt x="131" y="523"/>
                    <a:pt x="164" y="490"/>
                    <a:pt x="202" y="463"/>
                  </a:cubicBezTo>
                  <a:moveTo>
                    <a:pt x="202" y="463"/>
                  </a:moveTo>
                  <a:lnTo>
                    <a:pt x="202" y="46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0" name="Google Shape;3910;p70"/>
            <p:cNvSpPr/>
            <p:nvPr/>
          </p:nvSpPr>
          <p:spPr>
            <a:xfrm>
              <a:off x="1678834" y="1592464"/>
              <a:ext cx="181384" cy="55870"/>
            </a:xfrm>
            <a:custGeom>
              <a:avLst/>
              <a:gdLst/>
              <a:ahLst/>
              <a:cxnLst/>
              <a:rect l="l" t="t" r="r" b="b"/>
              <a:pathLst>
                <a:path w="698" h="215" extrusionOk="0">
                  <a:moveTo>
                    <a:pt x="610" y="0"/>
                  </a:moveTo>
                  <a:lnTo>
                    <a:pt x="610" y="0"/>
                  </a:lnTo>
                  <a:cubicBezTo>
                    <a:pt x="87" y="0"/>
                    <a:pt x="87" y="0"/>
                    <a:pt x="87" y="0"/>
                  </a:cubicBezTo>
                  <a:cubicBezTo>
                    <a:pt x="38" y="0"/>
                    <a:pt x="0" y="39"/>
                    <a:pt x="0" y="88"/>
                  </a:cubicBezTo>
                  <a:cubicBezTo>
                    <a:pt x="0" y="215"/>
                    <a:pt x="0" y="215"/>
                    <a:pt x="0" y="215"/>
                  </a:cubicBezTo>
                  <a:cubicBezTo>
                    <a:pt x="698" y="215"/>
                    <a:pt x="698" y="215"/>
                    <a:pt x="698" y="215"/>
                  </a:cubicBezTo>
                  <a:cubicBezTo>
                    <a:pt x="698" y="88"/>
                    <a:pt x="698" y="88"/>
                    <a:pt x="698" y="88"/>
                  </a:cubicBezTo>
                  <a:cubicBezTo>
                    <a:pt x="698" y="39"/>
                    <a:pt x="658" y="0"/>
                    <a:pt x="610" y="0"/>
                  </a:cubicBezTo>
                  <a:moveTo>
                    <a:pt x="610" y="0"/>
                  </a:moveTo>
                  <a:lnTo>
                    <a:pt x="610" y="0"/>
                  </a:lnTo>
                  <a:close/>
                </a:path>
              </a:pathLst>
            </a:custGeom>
            <a:solidFill>
              <a:schemeClr val="dk1"/>
            </a:solidFill>
            <a:ln>
              <a:noFill/>
            </a:ln>
          </p:spPr>
          <p:txBody>
            <a:bodyPr spcFirstLastPara="1" wrap="square" lIns="90000" tIns="32400" rIns="90000" bIns="324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1" name="Google Shape;3911;p70"/>
            <p:cNvSpPr/>
            <p:nvPr/>
          </p:nvSpPr>
          <p:spPr>
            <a:xfrm>
              <a:off x="1622704" y="1517884"/>
              <a:ext cx="80817" cy="130451"/>
            </a:xfrm>
            <a:custGeom>
              <a:avLst/>
              <a:gdLst/>
              <a:ahLst/>
              <a:cxnLst/>
              <a:rect l="l" t="t" r="r" b="b"/>
              <a:pathLst>
                <a:path w="311" h="502" extrusionOk="0">
                  <a:moveTo>
                    <a:pt x="311" y="206"/>
                  </a:moveTo>
                  <a:lnTo>
                    <a:pt x="311" y="206"/>
                  </a:lnTo>
                  <a:cubicBezTo>
                    <a:pt x="311" y="0"/>
                    <a:pt x="311" y="0"/>
                    <a:pt x="311" y="0"/>
                  </a:cubicBezTo>
                  <a:cubicBezTo>
                    <a:pt x="164" y="106"/>
                    <a:pt x="164" y="106"/>
                    <a:pt x="164" y="106"/>
                  </a:cubicBezTo>
                  <a:cubicBezTo>
                    <a:pt x="61" y="179"/>
                    <a:pt x="0" y="297"/>
                    <a:pt x="0" y="423"/>
                  </a:cubicBezTo>
                  <a:cubicBezTo>
                    <a:pt x="0" y="461"/>
                    <a:pt x="0" y="461"/>
                    <a:pt x="0" y="461"/>
                  </a:cubicBezTo>
                  <a:cubicBezTo>
                    <a:pt x="0" y="484"/>
                    <a:pt x="19" y="502"/>
                    <a:pt x="41" y="502"/>
                  </a:cubicBezTo>
                  <a:cubicBezTo>
                    <a:pt x="135" y="502"/>
                    <a:pt x="135" y="502"/>
                    <a:pt x="135" y="502"/>
                  </a:cubicBezTo>
                  <a:cubicBezTo>
                    <a:pt x="135" y="375"/>
                    <a:pt x="135" y="375"/>
                    <a:pt x="135" y="375"/>
                  </a:cubicBezTo>
                  <a:cubicBezTo>
                    <a:pt x="135" y="281"/>
                    <a:pt x="210" y="206"/>
                    <a:pt x="303" y="206"/>
                  </a:cubicBezTo>
                  <a:lnTo>
                    <a:pt x="311" y="206"/>
                  </a:lnTo>
                  <a:moveTo>
                    <a:pt x="311" y="206"/>
                  </a:moveTo>
                  <a:lnTo>
                    <a:pt x="311" y="2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2" name="Google Shape;3912;p70"/>
            <p:cNvSpPr/>
            <p:nvPr/>
          </p:nvSpPr>
          <p:spPr>
            <a:xfrm>
              <a:off x="1724829" y="1513986"/>
              <a:ext cx="89133" cy="57430"/>
            </a:xfrm>
            <a:custGeom>
              <a:avLst/>
              <a:gdLst/>
              <a:ahLst/>
              <a:cxnLst/>
              <a:rect l="l" t="t" r="r" b="b"/>
              <a:pathLst>
                <a:path w="343" h="221" extrusionOk="0">
                  <a:moveTo>
                    <a:pt x="26" y="11"/>
                  </a:moveTo>
                  <a:lnTo>
                    <a:pt x="26" y="11"/>
                  </a:lnTo>
                  <a:cubicBezTo>
                    <a:pt x="19" y="4"/>
                    <a:pt x="10" y="1"/>
                    <a:pt x="0" y="0"/>
                  </a:cubicBezTo>
                  <a:cubicBezTo>
                    <a:pt x="0" y="221"/>
                    <a:pt x="0" y="221"/>
                    <a:pt x="0" y="221"/>
                  </a:cubicBezTo>
                  <a:cubicBezTo>
                    <a:pt x="343" y="221"/>
                    <a:pt x="343" y="221"/>
                    <a:pt x="343" y="221"/>
                  </a:cubicBezTo>
                  <a:cubicBezTo>
                    <a:pt x="343" y="0"/>
                    <a:pt x="343" y="0"/>
                    <a:pt x="343" y="0"/>
                  </a:cubicBezTo>
                  <a:cubicBezTo>
                    <a:pt x="334" y="1"/>
                    <a:pt x="324" y="4"/>
                    <a:pt x="317" y="11"/>
                  </a:cubicBezTo>
                  <a:cubicBezTo>
                    <a:pt x="279" y="51"/>
                    <a:pt x="226" y="72"/>
                    <a:pt x="171" y="72"/>
                  </a:cubicBezTo>
                  <a:cubicBezTo>
                    <a:pt x="116" y="72"/>
                    <a:pt x="65" y="51"/>
                    <a:pt x="26" y="11"/>
                  </a:cubicBezTo>
                  <a:moveTo>
                    <a:pt x="26" y="11"/>
                  </a:moveTo>
                  <a:lnTo>
                    <a:pt x="26" y="11"/>
                  </a:lnTo>
                  <a:close/>
                </a:path>
              </a:pathLst>
            </a:custGeom>
            <a:solidFill>
              <a:schemeClr val="dk1"/>
            </a:solidFill>
            <a:ln>
              <a:noFill/>
            </a:ln>
          </p:spPr>
          <p:txBody>
            <a:bodyPr spcFirstLastPara="1" wrap="square" lIns="90000" tIns="34550" rIns="90000" bIns="34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3" name="Google Shape;3913;p70"/>
            <p:cNvSpPr/>
            <p:nvPr/>
          </p:nvSpPr>
          <p:spPr>
            <a:xfrm>
              <a:off x="1835010" y="1517884"/>
              <a:ext cx="81077" cy="130451"/>
            </a:xfrm>
            <a:custGeom>
              <a:avLst/>
              <a:gdLst/>
              <a:ahLst/>
              <a:cxnLst/>
              <a:rect l="l" t="t" r="r" b="b"/>
              <a:pathLst>
                <a:path w="312" h="502" extrusionOk="0">
                  <a:moveTo>
                    <a:pt x="149" y="106"/>
                  </a:moveTo>
                  <a:lnTo>
                    <a:pt x="149" y="106"/>
                  </a:lnTo>
                  <a:cubicBezTo>
                    <a:pt x="0" y="0"/>
                    <a:pt x="0" y="0"/>
                    <a:pt x="0" y="0"/>
                  </a:cubicBezTo>
                  <a:cubicBezTo>
                    <a:pt x="0" y="206"/>
                    <a:pt x="0" y="206"/>
                    <a:pt x="0" y="206"/>
                  </a:cubicBezTo>
                  <a:cubicBezTo>
                    <a:pt x="9" y="206"/>
                    <a:pt x="9" y="206"/>
                    <a:pt x="9" y="206"/>
                  </a:cubicBezTo>
                  <a:cubicBezTo>
                    <a:pt x="103" y="206"/>
                    <a:pt x="178" y="281"/>
                    <a:pt x="178" y="375"/>
                  </a:cubicBezTo>
                  <a:cubicBezTo>
                    <a:pt x="178" y="502"/>
                    <a:pt x="178" y="502"/>
                    <a:pt x="178" y="502"/>
                  </a:cubicBezTo>
                  <a:cubicBezTo>
                    <a:pt x="271" y="502"/>
                    <a:pt x="271" y="502"/>
                    <a:pt x="271" y="502"/>
                  </a:cubicBezTo>
                  <a:cubicBezTo>
                    <a:pt x="294" y="502"/>
                    <a:pt x="312" y="484"/>
                    <a:pt x="312" y="461"/>
                  </a:cubicBezTo>
                  <a:cubicBezTo>
                    <a:pt x="312" y="423"/>
                    <a:pt x="312" y="423"/>
                    <a:pt x="312" y="423"/>
                  </a:cubicBezTo>
                  <a:cubicBezTo>
                    <a:pt x="312" y="297"/>
                    <a:pt x="250" y="179"/>
                    <a:pt x="149" y="106"/>
                  </a:cubicBezTo>
                  <a:moveTo>
                    <a:pt x="149" y="106"/>
                  </a:moveTo>
                  <a:lnTo>
                    <a:pt x="149" y="1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4" name="Google Shape;3914;p70"/>
            <p:cNvSpPr/>
            <p:nvPr/>
          </p:nvSpPr>
          <p:spPr>
            <a:xfrm>
              <a:off x="1611530" y="1287127"/>
              <a:ext cx="315993" cy="99787"/>
            </a:xfrm>
            <a:custGeom>
              <a:avLst/>
              <a:gdLst/>
              <a:ahLst/>
              <a:cxnLst/>
              <a:rect l="l" t="t" r="r" b="b"/>
              <a:pathLst>
                <a:path w="1216" h="384" extrusionOk="0">
                  <a:moveTo>
                    <a:pt x="133" y="384"/>
                  </a:moveTo>
                  <a:lnTo>
                    <a:pt x="133" y="384"/>
                  </a:lnTo>
                  <a:cubicBezTo>
                    <a:pt x="1081" y="384"/>
                    <a:pt x="1081" y="384"/>
                    <a:pt x="1081" y="384"/>
                  </a:cubicBezTo>
                  <a:cubicBezTo>
                    <a:pt x="1156" y="384"/>
                    <a:pt x="1216" y="324"/>
                    <a:pt x="1216" y="250"/>
                  </a:cubicBezTo>
                  <a:cubicBezTo>
                    <a:pt x="1216" y="228"/>
                    <a:pt x="1197" y="209"/>
                    <a:pt x="1175" y="209"/>
                  </a:cubicBezTo>
                  <a:cubicBezTo>
                    <a:pt x="954" y="209"/>
                    <a:pt x="954" y="209"/>
                    <a:pt x="954" y="209"/>
                  </a:cubicBezTo>
                  <a:cubicBezTo>
                    <a:pt x="950" y="94"/>
                    <a:pt x="855" y="0"/>
                    <a:pt x="739" y="0"/>
                  </a:cubicBezTo>
                  <a:cubicBezTo>
                    <a:pt x="477" y="0"/>
                    <a:pt x="477" y="0"/>
                    <a:pt x="477" y="0"/>
                  </a:cubicBezTo>
                  <a:cubicBezTo>
                    <a:pt x="360" y="0"/>
                    <a:pt x="265" y="94"/>
                    <a:pt x="262" y="209"/>
                  </a:cubicBezTo>
                  <a:cubicBezTo>
                    <a:pt x="41" y="209"/>
                    <a:pt x="41" y="209"/>
                    <a:pt x="41" y="209"/>
                  </a:cubicBezTo>
                  <a:cubicBezTo>
                    <a:pt x="18" y="209"/>
                    <a:pt x="0" y="228"/>
                    <a:pt x="0" y="250"/>
                  </a:cubicBezTo>
                  <a:cubicBezTo>
                    <a:pt x="0" y="324"/>
                    <a:pt x="60" y="384"/>
                    <a:pt x="133" y="384"/>
                  </a:cubicBezTo>
                  <a:moveTo>
                    <a:pt x="133" y="384"/>
                  </a:moveTo>
                  <a:lnTo>
                    <a:pt x="133" y="38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5" name="Google Shape;3915;p70"/>
            <p:cNvSpPr/>
            <p:nvPr/>
          </p:nvSpPr>
          <p:spPr>
            <a:xfrm>
              <a:off x="1690787" y="1407963"/>
              <a:ext cx="157477" cy="81857"/>
            </a:xfrm>
            <a:custGeom>
              <a:avLst/>
              <a:gdLst/>
              <a:ahLst/>
              <a:cxnLst/>
              <a:rect l="l" t="t" r="r" b="b"/>
              <a:pathLst>
                <a:path w="606" h="315" extrusionOk="0">
                  <a:moveTo>
                    <a:pt x="606" y="12"/>
                  </a:moveTo>
                  <a:lnTo>
                    <a:pt x="606" y="12"/>
                  </a:lnTo>
                  <a:cubicBezTo>
                    <a:pt x="606" y="0"/>
                    <a:pt x="606" y="0"/>
                    <a:pt x="606" y="0"/>
                  </a:cubicBezTo>
                  <a:cubicBezTo>
                    <a:pt x="0" y="0"/>
                    <a:pt x="0" y="0"/>
                    <a:pt x="0" y="0"/>
                  </a:cubicBezTo>
                  <a:cubicBezTo>
                    <a:pt x="0" y="12"/>
                    <a:pt x="0" y="12"/>
                    <a:pt x="0" y="12"/>
                  </a:cubicBezTo>
                  <a:cubicBezTo>
                    <a:pt x="0" y="180"/>
                    <a:pt x="135" y="315"/>
                    <a:pt x="302" y="315"/>
                  </a:cubicBezTo>
                  <a:cubicBezTo>
                    <a:pt x="470" y="315"/>
                    <a:pt x="606" y="179"/>
                    <a:pt x="606" y="12"/>
                  </a:cubicBezTo>
                  <a:moveTo>
                    <a:pt x="606" y="12"/>
                  </a:moveTo>
                  <a:lnTo>
                    <a:pt x="606" y="1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16" name="Google Shape;3916;p70"/>
          <p:cNvGrpSpPr/>
          <p:nvPr/>
        </p:nvGrpSpPr>
        <p:grpSpPr>
          <a:xfrm>
            <a:off x="2399580" y="1287260"/>
            <a:ext cx="322739" cy="430699"/>
            <a:chOff x="2097730" y="1187600"/>
            <a:chExt cx="366666" cy="489319"/>
          </a:xfrm>
        </p:grpSpPr>
        <p:sp>
          <p:nvSpPr>
            <p:cNvPr id="3917" name="Google Shape;3917;p70"/>
            <p:cNvSpPr/>
            <p:nvPr/>
          </p:nvSpPr>
          <p:spPr>
            <a:xfrm>
              <a:off x="2097730" y="1563879"/>
              <a:ext cx="366406" cy="113040"/>
            </a:xfrm>
            <a:custGeom>
              <a:avLst/>
              <a:gdLst/>
              <a:ahLst/>
              <a:cxnLst/>
              <a:rect l="l" t="t" r="r" b="b"/>
              <a:pathLst>
                <a:path w="1410" h="435" extrusionOk="0">
                  <a:moveTo>
                    <a:pt x="1355" y="0"/>
                  </a:moveTo>
                  <a:lnTo>
                    <a:pt x="1355" y="0"/>
                  </a:lnTo>
                  <a:cubicBezTo>
                    <a:pt x="972" y="0"/>
                    <a:pt x="972" y="0"/>
                    <a:pt x="972" y="0"/>
                  </a:cubicBezTo>
                  <a:cubicBezTo>
                    <a:pt x="860" y="0"/>
                    <a:pt x="762" y="56"/>
                    <a:pt x="705" y="141"/>
                  </a:cubicBezTo>
                  <a:cubicBezTo>
                    <a:pt x="647" y="56"/>
                    <a:pt x="549" y="0"/>
                    <a:pt x="439" y="0"/>
                  </a:cubicBezTo>
                  <a:cubicBezTo>
                    <a:pt x="55" y="0"/>
                    <a:pt x="55" y="0"/>
                    <a:pt x="55" y="0"/>
                  </a:cubicBezTo>
                  <a:cubicBezTo>
                    <a:pt x="25" y="0"/>
                    <a:pt x="0" y="24"/>
                    <a:pt x="0" y="54"/>
                  </a:cubicBezTo>
                  <a:cubicBezTo>
                    <a:pt x="0" y="115"/>
                    <a:pt x="0" y="115"/>
                    <a:pt x="0" y="115"/>
                  </a:cubicBezTo>
                  <a:cubicBezTo>
                    <a:pt x="0" y="291"/>
                    <a:pt x="144" y="435"/>
                    <a:pt x="322" y="435"/>
                  </a:cubicBezTo>
                  <a:cubicBezTo>
                    <a:pt x="1089" y="435"/>
                    <a:pt x="1089" y="435"/>
                    <a:pt x="1089" y="435"/>
                  </a:cubicBezTo>
                  <a:cubicBezTo>
                    <a:pt x="1266" y="435"/>
                    <a:pt x="1410" y="291"/>
                    <a:pt x="1410" y="115"/>
                  </a:cubicBezTo>
                  <a:cubicBezTo>
                    <a:pt x="1410" y="54"/>
                    <a:pt x="1410" y="54"/>
                    <a:pt x="1410" y="54"/>
                  </a:cubicBezTo>
                  <a:cubicBezTo>
                    <a:pt x="1410" y="24"/>
                    <a:pt x="1386" y="0"/>
                    <a:pt x="1355" y="0"/>
                  </a:cubicBezTo>
                  <a:moveTo>
                    <a:pt x="1355" y="0"/>
                  </a:moveTo>
                  <a:lnTo>
                    <a:pt x="1355"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8" name="Google Shape;3918;p70"/>
            <p:cNvSpPr/>
            <p:nvPr/>
          </p:nvSpPr>
          <p:spPr>
            <a:xfrm>
              <a:off x="2204013" y="1294143"/>
              <a:ext cx="154098" cy="153839"/>
            </a:xfrm>
            <a:custGeom>
              <a:avLst/>
              <a:gdLst/>
              <a:ahLst/>
              <a:cxnLst/>
              <a:rect l="l" t="t" r="r" b="b"/>
              <a:pathLst>
                <a:path w="593" h="592" extrusionOk="0">
                  <a:moveTo>
                    <a:pt x="296" y="592"/>
                  </a:moveTo>
                  <a:lnTo>
                    <a:pt x="296" y="592"/>
                  </a:lnTo>
                  <a:cubicBezTo>
                    <a:pt x="459" y="592"/>
                    <a:pt x="593" y="460"/>
                    <a:pt x="593" y="296"/>
                  </a:cubicBezTo>
                  <a:cubicBezTo>
                    <a:pt x="593" y="133"/>
                    <a:pt x="459" y="0"/>
                    <a:pt x="296" y="0"/>
                  </a:cubicBezTo>
                  <a:cubicBezTo>
                    <a:pt x="132" y="0"/>
                    <a:pt x="0" y="133"/>
                    <a:pt x="0" y="296"/>
                  </a:cubicBezTo>
                  <a:cubicBezTo>
                    <a:pt x="0" y="460"/>
                    <a:pt x="132" y="592"/>
                    <a:pt x="296" y="592"/>
                  </a:cubicBezTo>
                  <a:moveTo>
                    <a:pt x="296" y="592"/>
                  </a:moveTo>
                  <a:lnTo>
                    <a:pt x="296" y="59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19" name="Google Shape;3919;p70"/>
            <p:cNvSpPr/>
            <p:nvPr/>
          </p:nvSpPr>
          <p:spPr>
            <a:xfrm>
              <a:off x="2097730" y="1187600"/>
              <a:ext cx="366666" cy="366666"/>
            </a:xfrm>
            <a:custGeom>
              <a:avLst/>
              <a:gdLst/>
              <a:ahLst/>
              <a:cxnLst/>
              <a:rect l="l" t="t" r="r" b="b"/>
              <a:pathLst>
                <a:path w="1411" h="1411" extrusionOk="0">
                  <a:moveTo>
                    <a:pt x="140" y="858"/>
                  </a:moveTo>
                  <a:lnTo>
                    <a:pt x="140" y="858"/>
                  </a:lnTo>
                  <a:cubicBezTo>
                    <a:pt x="102" y="908"/>
                    <a:pt x="82" y="969"/>
                    <a:pt x="86" y="1034"/>
                  </a:cubicBezTo>
                  <a:cubicBezTo>
                    <a:pt x="88" y="1051"/>
                    <a:pt x="97" y="1067"/>
                    <a:pt x="111" y="1077"/>
                  </a:cubicBezTo>
                  <a:cubicBezTo>
                    <a:pt x="157" y="1108"/>
                    <a:pt x="208" y="1122"/>
                    <a:pt x="260" y="1122"/>
                  </a:cubicBezTo>
                  <a:cubicBezTo>
                    <a:pt x="271" y="1122"/>
                    <a:pt x="281" y="1121"/>
                    <a:pt x="290" y="1121"/>
                  </a:cubicBezTo>
                  <a:cubicBezTo>
                    <a:pt x="284" y="1182"/>
                    <a:pt x="298" y="1245"/>
                    <a:pt x="333" y="1300"/>
                  </a:cubicBezTo>
                  <a:cubicBezTo>
                    <a:pt x="353" y="1327"/>
                    <a:pt x="384" y="1325"/>
                    <a:pt x="394" y="1325"/>
                  </a:cubicBezTo>
                  <a:cubicBezTo>
                    <a:pt x="452" y="1325"/>
                    <a:pt x="507" y="1306"/>
                    <a:pt x="553" y="1271"/>
                  </a:cubicBezTo>
                  <a:cubicBezTo>
                    <a:pt x="578" y="1329"/>
                    <a:pt x="622" y="1377"/>
                    <a:pt x="680" y="1406"/>
                  </a:cubicBezTo>
                  <a:cubicBezTo>
                    <a:pt x="688" y="1410"/>
                    <a:pt x="697" y="1411"/>
                    <a:pt x="705" y="1411"/>
                  </a:cubicBezTo>
                  <a:cubicBezTo>
                    <a:pt x="714" y="1411"/>
                    <a:pt x="722" y="1410"/>
                    <a:pt x="730" y="1406"/>
                  </a:cubicBezTo>
                  <a:cubicBezTo>
                    <a:pt x="788" y="1377"/>
                    <a:pt x="832" y="1329"/>
                    <a:pt x="857" y="1271"/>
                  </a:cubicBezTo>
                  <a:cubicBezTo>
                    <a:pt x="902" y="1306"/>
                    <a:pt x="959" y="1325"/>
                    <a:pt x="1017" y="1325"/>
                  </a:cubicBezTo>
                  <a:cubicBezTo>
                    <a:pt x="1027" y="1325"/>
                    <a:pt x="1058" y="1327"/>
                    <a:pt x="1076" y="1300"/>
                  </a:cubicBezTo>
                  <a:cubicBezTo>
                    <a:pt x="1113" y="1245"/>
                    <a:pt x="1127" y="1182"/>
                    <a:pt x="1119" y="1121"/>
                  </a:cubicBezTo>
                  <a:cubicBezTo>
                    <a:pt x="1130" y="1121"/>
                    <a:pt x="1140" y="1122"/>
                    <a:pt x="1151" y="1122"/>
                  </a:cubicBezTo>
                  <a:cubicBezTo>
                    <a:pt x="1202" y="1122"/>
                    <a:pt x="1254" y="1108"/>
                    <a:pt x="1299" y="1077"/>
                  </a:cubicBezTo>
                  <a:cubicBezTo>
                    <a:pt x="1313" y="1067"/>
                    <a:pt x="1322" y="1051"/>
                    <a:pt x="1323" y="1034"/>
                  </a:cubicBezTo>
                  <a:cubicBezTo>
                    <a:pt x="1327" y="969"/>
                    <a:pt x="1308" y="908"/>
                    <a:pt x="1271" y="858"/>
                  </a:cubicBezTo>
                  <a:cubicBezTo>
                    <a:pt x="1329" y="833"/>
                    <a:pt x="1376" y="789"/>
                    <a:pt x="1405" y="731"/>
                  </a:cubicBezTo>
                  <a:cubicBezTo>
                    <a:pt x="1408" y="724"/>
                    <a:pt x="1416" y="705"/>
                    <a:pt x="1405" y="681"/>
                  </a:cubicBezTo>
                  <a:cubicBezTo>
                    <a:pt x="1376" y="624"/>
                    <a:pt x="1329" y="579"/>
                    <a:pt x="1271" y="554"/>
                  </a:cubicBezTo>
                  <a:cubicBezTo>
                    <a:pt x="1308" y="505"/>
                    <a:pt x="1327" y="443"/>
                    <a:pt x="1323" y="378"/>
                  </a:cubicBezTo>
                  <a:cubicBezTo>
                    <a:pt x="1323" y="361"/>
                    <a:pt x="1314" y="344"/>
                    <a:pt x="1299" y="335"/>
                  </a:cubicBezTo>
                  <a:cubicBezTo>
                    <a:pt x="1245" y="299"/>
                    <a:pt x="1181" y="285"/>
                    <a:pt x="1119" y="292"/>
                  </a:cubicBezTo>
                  <a:cubicBezTo>
                    <a:pt x="1127" y="230"/>
                    <a:pt x="1113" y="166"/>
                    <a:pt x="1076" y="112"/>
                  </a:cubicBezTo>
                  <a:cubicBezTo>
                    <a:pt x="1067" y="98"/>
                    <a:pt x="1051" y="89"/>
                    <a:pt x="1033" y="88"/>
                  </a:cubicBezTo>
                  <a:cubicBezTo>
                    <a:pt x="969" y="84"/>
                    <a:pt x="906" y="103"/>
                    <a:pt x="857" y="140"/>
                  </a:cubicBezTo>
                  <a:cubicBezTo>
                    <a:pt x="832" y="84"/>
                    <a:pt x="788" y="35"/>
                    <a:pt x="730" y="7"/>
                  </a:cubicBezTo>
                  <a:cubicBezTo>
                    <a:pt x="722" y="2"/>
                    <a:pt x="714" y="0"/>
                    <a:pt x="705" y="0"/>
                  </a:cubicBezTo>
                  <a:cubicBezTo>
                    <a:pt x="697" y="0"/>
                    <a:pt x="688" y="2"/>
                    <a:pt x="680" y="7"/>
                  </a:cubicBezTo>
                  <a:cubicBezTo>
                    <a:pt x="622" y="35"/>
                    <a:pt x="578" y="84"/>
                    <a:pt x="553" y="140"/>
                  </a:cubicBezTo>
                  <a:cubicBezTo>
                    <a:pt x="503" y="103"/>
                    <a:pt x="442" y="84"/>
                    <a:pt x="377" y="88"/>
                  </a:cubicBezTo>
                  <a:cubicBezTo>
                    <a:pt x="360" y="89"/>
                    <a:pt x="344" y="98"/>
                    <a:pt x="333" y="112"/>
                  </a:cubicBezTo>
                  <a:cubicBezTo>
                    <a:pt x="298" y="166"/>
                    <a:pt x="284" y="230"/>
                    <a:pt x="292" y="292"/>
                  </a:cubicBezTo>
                  <a:cubicBezTo>
                    <a:pt x="229" y="285"/>
                    <a:pt x="166" y="299"/>
                    <a:pt x="111" y="335"/>
                  </a:cubicBezTo>
                  <a:cubicBezTo>
                    <a:pt x="97" y="344"/>
                    <a:pt x="88" y="361"/>
                    <a:pt x="86" y="378"/>
                  </a:cubicBezTo>
                  <a:cubicBezTo>
                    <a:pt x="84" y="443"/>
                    <a:pt x="102" y="505"/>
                    <a:pt x="140" y="554"/>
                  </a:cubicBezTo>
                  <a:cubicBezTo>
                    <a:pt x="82" y="579"/>
                    <a:pt x="34" y="624"/>
                    <a:pt x="5" y="681"/>
                  </a:cubicBezTo>
                  <a:cubicBezTo>
                    <a:pt x="2" y="687"/>
                    <a:pt x="1" y="692"/>
                    <a:pt x="0" y="697"/>
                  </a:cubicBezTo>
                  <a:lnTo>
                    <a:pt x="0" y="714"/>
                  </a:lnTo>
                  <a:cubicBezTo>
                    <a:pt x="1" y="722"/>
                    <a:pt x="4" y="728"/>
                    <a:pt x="5" y="731"/>
                  </a:cubicBezTo>
                  <a:cubicBezTo>
                    <a:pt x="34" y="789"/>
                    <a:pt x="82" y="833"/>
                    <a:pt x="140" y="858"/>
                  </a:cubicBezTo>
                  <a:moveTo>
                    <a:pt x="705" y="299"/>
                  </a:moveTo>
                  <a:lnTo>
                    <a:pt x="705" y="299"/>
                  </a:lnTo>
                  <a:cubicBezTo>
                    <a:pt x="930" y="299"/>
                    <a:pt x="1112" y="483"/>
                    <a:pt x="1112" y="706"/>
                  </a:cubicBezTo>
                  <a:cubicBezTo>
                    <a:pt x="1112" y="930"/>
                    <a:pt x="930" y="1113"/>
                    <a:pt x="705" y="1113"/>
                  </a:cubicBezTo>
                  <a:cubicBezTo>
                    <a:pt x="481" y="1113"/>
                    <a:pt x="299" y="930"/>
                    <a:pt x="299" y="706"/>
                  </a:cubicBezTo>
                  <a:cubicBezTo>
                    <a:pt x="299" y="483"/>
                    <a:pt x="481" y="299"/>
                    <a:pt x="705" y="299"/>
                  </a:cubicBezTo>
                  <a:moveTo>
                    <a:pt x="705" y="299"/>
                  </a:moveTo>
                  <a:lnTo>
                    <a:pt x="705" y="29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20" name="Google Shape;3920;p70"/>
          <p:cNvGrpSpPr/>
          <p:nvPr/>
        </p:nvGrpSpPr>
        <p:grpSpPr>
          <a:xfrm>
            <a:off x="3165365" y="1304368"/>
            <a:ext cx="346654" cy="396483"/>
            <a:chOff x="2631224" y="1287127"/>
            <a:chExt cx="376021" cy="430071"/>
          </a:xfrm>
        </p:grpSpPr>
        <p:sp>
          <p:nvSpPr>
            <p:cNvPr id="3921" name="Google Shape;3921;p70"/>
            <p:cNvSpPr/>
            <p:nvPr/>
          </p:nvSpPr>
          <p:spPr>
            <a:xfrm>
              <a:off x="2724774" y="1623647"/>
              <a:ext cx="188920" cy="93551"/>
            </a:xfrm>
            <a:custGeom>
              <a:avLst/>
              <a:gdLst/>
              <a:ahLst/>
              <a:cxnLst/>
              <a:rect l="l" t="t" r="r" b="b"/>
              <a:pathLst>
                <a:path w="727" h="360" extrusionOk="0">
                  <a:moveTo>
                    <a:pt x="623" y="0"/>
                  </a:moveTo>
                  <a:lnTo>
                    <a:pt x="623" y="0"/>
                  </a:lnTo>
                  <a:cubicBezTo>
                    <a:pt x="104" y="0"/>
                    <a:pt x="104" y="0"/>
                    <a:pt x="104" y="0"/>
                  </a:cubicBezTo>
                  <a:cubicBezTo>
                    <a:pt x="47" y="0"/>
                    <a:pt x="0" y="46"/>
                    <a:pt x="0" y="104"/>
                  </a:cubicBezTo>
                  <a:cubicBezTo>
                    <a:pt x="0" y="360"/>
                    <a:pt x="0" y="360"/>
                    <a:pt x="0" y="360"/>
                  </a:cubicBezTo>
                  <a:cubicBezTo>
                    <a:pt x="727" y="360"/>
                    <a:pt x="727" y="360"/>
                    <a:pt x="727" y="360"/>
                  </a:cubicBezTo>
                  <a:cubicBezTo>
                    <a:pt x="727" y="104"/>
                    <a:pt x="727" y="104"/>
                    <a:pt x="727" y="104"/>
                  </a:cubicBezTo>
                  <a:cubicBezTo>
                    <a:pt x="727" y="46"/>
                    <a:pt x="680" y="0"/>
                    <a:pt x="623" y="0"/>
                  </a:cubicBezTo>
                  <a:moveTo>
                    <a:pt x="623" y="0"/>
                  </a:moveTo>
                  <a:lnTo>
                    <a:pt x="623"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2" name="Google Shape;3922;p70"/>
            <p:cNvSpPr/>
            <p:nvPr/>
          </p:nvSpPr>
          <p:spPr>
            <a:xfrm>
              <a:off x="2766092" y="1543610"/>
              <a:ext cx="106284" cy="54831"/>
            </a:xfrm>
            <a:custGeom>
              <a:avLst/>
              <a:gdLst/>
              <a:ahLst/>
              <a:cxnLst/>
              <a:rect l="l" t="t" r="r" b="b"/>
              <a:pathLst>
                <a:path w="409" h="211" extrusionOk="0">
                  <a:moveTo>
                    <a:pt x="31" y="14"/>
                  </a:moveTo>
                  <a:lnTo>
                    <a:pt x="31" y="14"/>
                  </a:lnTo>
                  <a:cubicBezTo>
                    <a:pt x="22" y="6"/>
                    <a:pt x="12" y="1"/>
                    <a:pt x="0" y="0"/>
                  </a:cubicBezTo>
                  <a:cubicBezTo>
                    <a:pt x="0" y="211"/>
                    <a:pt x="0" y="211"/>
                    <a:pt x="0" y="211"/>
                  </a:cubicBezTo>
                  <a:cubicBezTo>
                    <a:pt x="409" y="211"/>
                    <a:pt x="409" y="211"/>
                    <a:pt x="409" y="211"/>
                  </a:cubicBezTo>
                  <a:cubicBezTo>
                    <a:pt x="409" y="0"/>
                    <a:pt x="409" y="0"/>
                    <a:pt x="409" y="0"/>
                  </a:cubicBezTo>
                  <a:cubicBezTo>
                    <a:pt x="397" y="1"/>
                    <a:pt x="387" y="6"/>
                    <a:pt x="378" y="14"/>
                  </a:cubicBezTo>
                  <a:cubicBezTo>
                    <a:pt x="332" y="60"/>
                    <a:pt x="269" y="86"/>
                    <a:pt x="204" y="86"/>
                  </a:cubicBezTo>
                  <a:cubicBezTo>
                    <a:pt x="138" y="86"/>
                    <a:pt x="77" y="60"/>
                    <a:pt x="31" y="14"/>
                  </a:cubicBezTo>
                  <a:moveTo>
                    <a:pt x="31" y="14"/>
                  </a:moveTo>
                  <a:lnTo>
                    <a:pt x="31" y="14"/>
                  </a:lnTo>
                  <a:close/>
                </a:path>
              </a:pathLst>
            </a:custGeom>
            <a:solidFill>
              <a:schemeClr val="dk1"/>
            </a:solidFill>
            <a:ln>
              <a:noFill/>
            </a:ln>
          </p:spPr>
          <p:txBody>
            <a:bodyPr spcFirstLastPara="1" wrap="square" lIns="90000" tIns="30950" rIns="90000" bIns="309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3" name="Google Shape;3923;p70"/>
            <p:cNvSpPr/>
            <p:nvPr/>
          </p:nvSpPr>
          <p:spPr>
            <a:xfrm>
              <a:off x="2897322" y="1545949"/>
              <a:ext cx="96409" cy="171249"/>
            </a:xfrm>
            <a:custGeom>
              <a:avLst/>
              <a:gdLst/>
              <a:ahLst/>
              <a:cxnLst/>
              <a:rect l="l" t="t" r="r" b="b"/>
              <a:pathLst>
                <a:path w="371" h="659" extrusionOk="0">
                  <a:moveTo>
                    <a:pt x="0" y="0"/>
                  </a:moveTo>
                  <a:lnTo>
                    <a:pt x="0" y="0"/>
                  </a:lnTo>
                  <a:cubicBezTo>
                    <a:pt x="0" y="206"/>
                    <a:pt x="0" y="206"/>
                    <a:pt x="0" y="206"/>
                  </a:cubicBezTo>
                  <a:cubicBezTo>
                    <a:pt x="92" y="226"/>
                    <a:pt x="160" y="306"/>
                    <a:pt x="160" y="403"/>
                  </a:cubicBezTo>
                  <a:cubicBezTo>
                    <a:pt x="160" y="659"/>
                    <a:pt x="160" y="659"/>
                    <a:pt x="160" y="659"/>
                  </a:cubicBezTo>
                  <a:cubicBezTo>
                    <a:pt x="323" y="659"/>
                    <a:pt x="323" y="659"/>
                    <a:pt x="323" y="659"/>
                  </a:cubicBezTo>
                  <a:cubicBezTo>
                    <a:pt x="350" y="659"/>
                    <a:pt x="371" y="637"/>
                    <a:pt x="371" y="611"/>
                  </a:cubicBezTo>
                  <a:cubicBezTo>
                    <a:pt x="371" y="454"/>
                    <a:pt x="371" y="454"/>
                    <a:pt x="371" y="454"/>
                  </a:cubicBezTo>
                  <a:cubicBezTo>
                    <a:pt x="371" y="231"/>
                    <a:pt x="212" y="44"/>
                    <a:pt x="0" y="0"/>
                  </a:cubicBezTo>
                  <a:moveTo>
                    <a:pt x="0" y="0"/>
                  </a:move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4" name="Google Shape;3924;p70"/>
            <p:cNvSpPr/>
            <p:nvPr/>
          </p:nvSpPr>
          <p:spPr>
            <a:xfrm>
              <a:off x="2644737" y="1545949"/>
              <a:ext cx="96149" cy="171249"/>
            </a:xfrm>
            <a:custGeom>
              <a:avLst/>
              <a:gdLst/>
              <a:ahLst/>
              <a:cxnLst/>
              <a:rect l="l" t="t" r="r" b="b"/>
              <a:pathLst>
                <a:path w="370" h="659" extrusionOk="0">
                  <a:moveTo>
                    <a:pt x="370" y="0"/>
                  </a:moveTo>
                  <a:lnTo>
                    <a:pt x="370" y="0"/>
                  </a:lnTo>
                  <a:cubicBezTo>
                    <a:pt x="159" y="44"/>
                    <a:pt x="0" y="231"/>
                    <a:pt x="0" y="454"/>
                  </a:cubicBezTo>
                  <a:cubicBezTo>
                    <a:pt x="0" y="611"/>
                    <a:pt x="0" y="611"/>
                    <a:pt x="0" y="611"/>
                  </a:cubicBezTo>
                  <a:cubicBezTo>
                    <a:pt x="0" y="637"/>
                    <a:pt x="21" y="659"/>
                    <a:pt x="48" y="659"/>
                  </a:cubicBezTo>
                  <a:cubicBezTo>
                    <a:pt x="211" y="659"/>
                    <a:pt x="211" y="659"/>
                    <a:pt x="211" y="659"/>
                  </a:cubicBezTo>
                  <a:cubicBezTo>
                    <a:pt x="211" y="403"/>
                    <a:pt x="211" y="403"/>
                    <a:pt x="211" y="403"/>
                  </a:cubicBezTo>
                  <a:cubicBezTo>
                    <a:pt x="211" y="306"/>
                    <a:pt x="279" y="226"/>
                    <a:pt x="370" y="206"/>
                  </a:cubicBezTo>
                  <a:lnTo>
                    <a:pt x="370" y="0"/>
                  </a:lnTo>
                  <a:moveTo>
                    <a:pt x="370" y="0"/>
                  </a:moveTo>
                  <a:lnTo>
                    <a:pt x="37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5" name="Google Shape;3925;p70"/>
            <p:cNvSpPr/>
            <p:nvPr/>
          </p:nvSpPr>
          <p:spPr>
            <a:xfrm>
              <a:off x="2631224" y="1287127"/>
              <a:ext cx="376021" cy="118757"/>
            </a:xfrm>
            <a:custGeom>
              <a:avLst/>
              <a:gdLst/>
              <a:ahLst/>
              <a:cxnLst/>
              <a:rect l="l" t="t" r="r" b="b"/>
              <a:pathLst>
                <a:path w="1447" h="457" extrusionOk="0">
                  <a:moveTo>
                    <a:pt x="1399" y="249"/>
                  </a:moveTo>
                  <a:lnTo>
                    <a:pt x="1399" y="249"/>
                  </a:lnTo>
                  <a:cubicBezTo>
                    <a:pt x="1136" y="249"/>
                    <a:pt x="1136" y="249"/>
                    <a:pt x="1136" y="249"/>
                  </a:cubicBezTo>
                  <a:cubicBezTo>
                    <a:pt x="1132" y="111"/>
                    <a:pt x="1018" y="0"/>
                    <a:pt x="879" y="0"/>
                  </a:cubicBezTo>
                  <a:cubicBezTo>
                    <a:pt x="568" y="0"/>
                    <a:pt x="568" y="0"/>
                    <a:pt x="568" y="0"/>
                  </a:cubicBezTo>
                  <a:cubicBezTo>
                    <a:pt x="429" y="0"/>
                    <a:pt x="315" y="111"/>
                    <a:pt x="311" y="249"/>
                  </a:cubicBezTo>
                  <a:cubicBezTo>
                    <a:pt x="48" y="249"/>
                    <a:pt x="48" y="249"/>
                    <a:pt x="48" y="249"/>
                  </a:cubicBezTo>
                  <a:cubicBezTo>
                    <a:pt x="22" y="249"/>
                    <a:pt x="0" y="271"/>
                    <a:pt x="0" y="298"/>
                  </a:cubicBezTo>
                  <a:cubicBezTo>
                    <a:pt x="0" y="386"/>
                    <a:pt x="71" y="457"/>
                    <a:pt x="159" y="457"/>
                  </a:cubicBezTo>
                  <a:cubicBezTo>
                    <a:pt x="1288" y="457"/>
                    <a:pt x="1288" y="457"/>
                    <a:pt x="1288" y="457"/>
                  </a:cubicBezTo>
                  <a:cubicBezTo>
                    <a:pt x="1376" y="457"/>
                    <a:pt x="1447" y="386"/>
                    <a:pt x="1447" y="298"/>
                  </a:cubicBezTo>
                  <a:cubicBezTo>
                    <a:pt x="1447" y="271"/>
                    <a:pt x="1425" y="249"/>
                    <a:pt x="1399" y="249"/>
                  </a:cubicBezTo>
                  <a:moveTo>
                    <a:pt x="1399" y="249"/>
                  </a:moveTo>
                  <a:lnTo>
                    <a:pt x="1399" y="24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6" name="Google Shape;3926;p70"/>
            <p:cNvSpPr/>
            <p:nvPr/>
          </p:nvSpPr>
          <p:spPr>
            <a:xfrm>
              <a:off x="2725554" y="1431090"/>
              <a:ext cx="187361" cy="97448"/>
            </a:xfrm>
            <a:custGeom>
              <a:avLst/>
              <a:gdLst/>
              <a:ahLst/>
              <a:cxnLst/>
              <a:rect l="l" t="t" r="r" b="b"/>
              <a:pathLst>
                <a:path w="721" h="375" extrusionOk="0">
                  <a:moveTo>
                    <a:pt x="721" y="14"/>
                  </a:moveTo>
                  <a:lnTo>
                    <a:pt x="721" y="14"/>
                  </a:lnTo>
                  <a:cubicBezTo>
                    <a:pt x="721" y="0"/>
                    <a:pt x="721" y="0"/>
                    <a:pt x="721" y="0"/>
                  </a:cubicBezTo>
                  <a:cubicBezTo>
                    <a:pt x="0" y="0"/>
                    <a:pt x="0" y="0"/>
                    <a:pt x="0" y="0"/>
                  </a:cubicBezTo>
                  <a:cubicBezTo>
                    <a:pt x="0" y="14"/>
                    <a:pt x="0" y="14"/>
                    <a:pt x="0" y="14"/>
                  </a:cubicBezTo>
                  <a:cubicBezTo>
                    <a:pt x="0" y="214"/>
                    <a:pt x="161" y="375"/>
                    <a:pt x="360" y="375"/>
                  </a:cubicBezTo>
                  <a:cubicBezTo>
                    <a:pt x="560" y="375"/>
                    <a:pt x="721" y="213"/>
                    <a:pt x="721" y="14"/>
                  </a:cubicBezTo>
                  <a:moveTo>
                    <a:pt x="721" y="14"/>
                  </a:moveTo>
                  <a:lnTo>
                    <a:pt x="721" y="1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27" name="Google Shape;3927;p70"/>
          <p:cNvGrpSpPr/>
          <p:nvPr/>
        </p:nvGrpSpPr>
        <p:grpSpPr>
          <a:xfrm>
            <a:off x="3955065" y="1281657"/>
            <a:ext cx="359663" cy="441904"/>
            <a:chOff x="3267104" y="1287127"/>
            <a:chExt cx="389794" cy="478925"/>
          </a:xfrm>
        </p:grpSpPr>
        <p:sp>
          <p:nvSpPr>
            <p:cNvPr id="3928" name="Google Shape;3928;p70"/>
            <p:cNvSpPr/>
            <p:nvPr/>
          </p:nvSpPr>
          <p:spPr>
            <a:xfrm>
              <a:off x="3342464" y="1692511"/>
              <a:ext cx="239074" cy="73541"/>
            </a:xfrm>
            <a:custGeom>
              <a:avLst/>
              <a:gdLst/>
              <a:ahLst/>
              <a:cxnLst/>
              <a:rect l="l" t="t" r="r" b="b"/>
              <a:pathLst>
                <a:path w="920" h="283" extrusionOk="0">
                  <a:moveTo>
                    <a:pt x="894" y="180"/>
                  </a:moveTo>
                  <a:lnTo>
                    <a:pt x="894" y="180"/>
                  </a:lnTo>
                  <a:cubicBezTo>
                    <a:pt x="778" y="64"/>
                    <a:pt x="624" y="0"/>
                    <a:pt x="459" y="0"/>
                  </a:cubicBezTo>
                  <a:cubicBezTo>
                    <a:pt x="296" y="0"/>
                    <a:pt x="142" y="64"/>
                    <a:pt x="26" y="180"/>
                  </a:cubicBezTo>
                  <a:cubicBezTo>
                    <a:pt x="16" y="190"/>
                    <a:pt x="16" y="190"/>
                    <a:pt x="16" y="190"/>
                  </a:cubicBezTo>
                  <a:cubicBezTo>
                    <a:pt x="-19" y="225"/>
                    <a:pt x="7" y="283"/>
                    <a:pt x="54" y="283"/>
                  </a:cubicBezTo>
                  <a:cubicBezTo>
                    <a:pt x="865" y="283"/>
                    <a:pt x="865" y="283"/>
                    <a:pt x="865" y="283"/>
                  </a:cubicBezTo>
                  <a:cubicBezTo>
                    <a:pt x="913" y="283"/>
                    <a:pt x="939" y="225"/>
                    <a:pt x="904" y="190"/>
                  </a:cubicBezTo>
                  <a:lnTo>
                    <a:pt x="894" y="180"/>
                  </a:lnTo>
                  <a:moveTo>
                    <a:pt x="894" y="180"/>
                  </a:moveTo>
                  <a:lnTo>
                    <a:pt x="894" y="18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29" name="Google Shape;3929;p70"/>
            <p:cNvSpPr/>
            <p:nvPr/>
          </p:nvSpPr>
          <p:spPr>
            <a:xfrm>
              <a:off x="3267104" y="1287127"/>
              <a:ext cx="389794" cy="379399"/>
            </a:xfrm>
            <a:custGeom>
              <a:avLst/>
              <a:gdLst/>
              <a:ahLst/>
              <a:cxnLst/>
              <a:rect l="l" t="t" r="r" b="b"/>
              <a:pathLst>
                <a:path w="1500" h="1460" extrusionOk="0">
                  <a:moveTo>
                    <a:pt x="1446" y="227"/>
                  </a:moveTo>
                  <a:lnTo>
                    <a:pt x="1446" y="227"/>
                  </a:lnTo>
                  <a:cubicBezTo>
                    <a:pt x="1213" y="227"/>
                    <a:pt x="1213" y="227"/>
                    <a:pt x="1213" y="227"/>
                  </a:cubicBezTo>
                  <a:cubicBezTo>
                    <a:pt x="1056" y="227"/>
                    <a:pt x="928" y="356"/>
                    <a:pt x="928" y="514"/>
                  </a:cubicBezTo>
                  <a:lnTo>
                    <a:pt x="928" y="514"/>
                  </a:lnTo>
                  <a:cubicBezTo>
                    <a:pt x="928" y="582"/>
                    <a:pt x="952" y="645"/>
                    <a:pt x="992" y="695"/>
                  </a:cubicBezTo>
                  <a:cubicBezTo>
                    <a:pt x="805" y="920"/>
                    <a:pt x="805" y="920"/>
                    <a:pt x="805" y="920"/>
                  </a:cubicBezTo>
                  <a:cubicBezTo>
                    <a:pt x="805" y="797"/>
                    <a:pt x="805" y="797"/>
                    <a:pt x="805" y="797"/>
                  </a:cubicBezTo>
                  <a:cubicBezTo>
                    <a:pt x="805" y="695"/>
                    <a:pt x="770" y="596"/>
                    <a:pt x="708" y="517"/>
                  </a:cubicBezTo>
                  <a:cubicBezTo>
                    <a:pt x="674" y="472"/>
                    <a:pt x="674" y="472"/>
                    <a:pt x="674" y="472"/>
                  </a:cubicBezTo>
                  <a:cubicBezTo>
                    <a:pt x="719" y="420"/>
                    <a:pt x="745" y="355"/>
                    <a:pt x="745" y="281"/>
                  </a:cubicBezTo>
                  <a:lnTo>
                    <a:pt x="745" y="281"/>
                  </a:lnTo>
                  <a:cubicBezTo>
                    <a:pt x="745" y="140"/>
                    <a:pt x="643" y="22"/>
                    <a:pt x="507" y="0"/>
                  </a:cubicBezTo>
                  <a:lnTo>
                    <a:pt x="209" y="0"/>
                  </a:lnTo>
                  <a:cubicBezTo>
                    <a:pt x="188" y="8"/>
                    <a:pt x="175" y="28"/>
                    <a:pt x="175" y="50"/>
                  </a:cubicBezTo>
                  <a:cubicBezTo>
                    <a:pt x="175" y="281"/>
                    <a:pt x="175" y="281"/>
                    <a:pt x="175" y="281"/>
                  </a:cubicBezTo>
                  <a:cubicBezTo>
                    <a:pt x="175" y="440"/>
                    <a:pt x="302" y="568"/>
                    <a:pt x="460" y="568"/>
                  </a:cubicBezTo>
                  <a:cubicBezTo>
                    <a:pt x="506" y="568"/>
                    <a:pt x="550" y="556"/>
                    <a:pt x="589" y="537"/>
                  </a:cubicBezTo>
                  <a:cubicBezTo>
                    <a:pt x="623" y="582"/>
                    <a:pt x="623" y="582"/>
                    <a:pt x="623" y="582"/>
                  </a:cubicBezTo>
                  <a:cubicBezTo>
                    <a:pt x="670" y="644"/>
                    <a:pt x="695" y="748"/>
                    <a:pt x="695" y="797"/>
                  </a:cubicBezTo>
                  <a:cubicBezTo>
                    <a:pt x="695" y="1348"/>
                    <a:pt x="695" y="1348"/>
                    <a:pt x="695" y="1348"/>
                  </a:cubicBezTo>
                  <a:cubicBezTo>
                    <a:pt x="508" y="1123"/>
                    <a:pt x="508" y="1123"/>
                    <a:pt x="508" y="1123"/>
                  </a:cubicBezTo>
                  <a:cubicBezTo>
                    <a:pt x="547" y="1073"/>
                    <a:pt x="572" y="1010"/>
                    <a:pt x="572" y="942"/>
                  </a:cubicBezTo>
                  <a:lnTo>
                    <a:pt x="572" y="942"/>
                  </a:lnTo>
                  <a:cubicBezTo>
                    <a:pt x="572" y="784"/>
                    <a:pt x="443" y="655"/>
                    <a:pt x="287" y="655"/>
                  </a:cubicBezTo>
                  <a:cubicBezTo>
                    <a:pt x="54" y="655"/>
                    <a:pt x="54" y="655"/>
                    <a:pt x="54" y="655"/>
                  </a:cubicBezTo>
                  <a:cubicBezTo>
                    <a:pt x="25" y="655"/>
                    <a:pt x="0" y="680"/>
                    <a:pt x="0" y="709"/>
                  </a:cubicBezTo>
                  <a:cubicBezTo>
                    <a:pt x="0" y="942"/>
                    <a:pt x="0" y="942"/>
                    <a:pt x="0" y="942"/>
                  </a:cubicBezTo>
                  <a:cubicBezTo>
                    <a:pt x="0" y="1100"/>
                    <a:pt x="128" y="1227"/>
                    <a:pt x="287" y="1227"/>
                  </a:cubicBezTo>
                  <a:cubicBezTo>
                    <a:pt x="337" y="1227"/>
                    <a:pt x="383" y="1214"/>
                    <a:pt x="424" y="1193"/>
                  </a:cubicBezTo>
                  <a:cubicBezTo>
                    <a:pt x="648" y="1460"/>
                    <a:pt x="648" y="1460"/>
                    <a:pt x="648" y="1460"/>
                  </a:cubicBezTo>
                  <a:cubicBezTo>
                    <a:pt x="681" y="1455"/>
                    <a:pt x="716" y="1452"/>
                    <a:pt x="749" y="1452"/>
                  </a:cubicBezTo>
                  <a:cubicBezTo>
                    <a:pt x="769" y="1452"/>
                    <a:pt x="787" y="1454"/>
                    <a:pt x="805" y="1455"/>
                  </a:cubicBezTo>
                  <a:cubicBezTo>
                    <a:pt x="805" y="1100"/>
                    <a:pt x="805" y="1100"/>
                    <a:pt x="805" y="1100"/>
                  </a:cubicBezTo>
                  <a:cubicBezTo>
                    <a:pt x="1076" y="763"/>
                    <a:pt x="1076" y="763"/>
                    <a:pt x="1076" y="763"/>
                  </a:cubicBezTo>
                  <a:cubicBezTo>
                    <a:pt x="1117" y="786"/>
                    <a:pt x="1163" y="799"/>
                    <a:pt x="1213" y="799"/>
                  </a:cubicBezTo>
                  <a:cubicBezTo>
                    <a:pt x="1371" y="799"/>
                    <a:pt x="1500" y="671"/>
                    <a:pt x="1500" y="514"/>
                  </a:cubicBezTo>
                  <a:cubicBezTo>
                    <a:pt x="1500" y="281"/>
                    <a:pt x="1500" y="281"/>
                    <a:pt x="1500" y="281"/>
                  </a:cubicBezTo>
                  <a:cubicBezTo>
                    <a:pt x="1500" y="252"/>
                    <a:pt x="1476" y="227"/>
                    <a:pt x="1446" y="227"/>
                  </a:cubicBezTo>
                  <a:moveTo>
                    <a:pt x="1446" y="227"/>
                  </a:moveTo>
                  <a:lnTo>
                    <a:pt x="1446" y="22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30" name="Google Shape;3930;p70"/>
          <p:cNvGrpSpPr/>
          <p:nvPr/>
        </p:nvGrpSpPr>
        <p:grpSpPr>
          <a:xfrm>
            <a:off x="4757773" y="1318497"/>
            <a:ext cx="368224" cy="368224"/>
            <a:chOff x="3808395" y="1287127"/>
            <a:chExt cx="368224" cy="368224"/>
          </a:xfrm>
        </p:grpSpPr>
        <p:sp>
          <p:nvSpPr>
            <p:cNvPr id="3931" name="Google Shape;3931;p70"/>
            <p:cNvSpPr/>
            <p:nvPr/>
          </p:nvSpPr>
          <p:spPr>
            <a:xfrm>
              <a:off x="3808395" y="1447202"/>
              <a:ext cx="151760" cy="96929"/>
            </a:xfrm>
            <a:custGeom>
              <a:avLst/>
              <a:gdLst/>
              <a:ahLst/>
              <a:cxnLst/>
              <a:rect l="l" t="t" r="r" b="b"/>
              <a:pathLst>
                <a:path w="584" h="373" extrusionOk="0">
                  <a:moveTo>
                    <a:pt x="584" y="145"/>
                  </a:moveTo>
                  <a:lnTo>
                    <a:pt x="584" y="145"/>
                  </a:lnTo>
                  <a:cubicBezTo>
                    <a:pt x="584" y="39"/>
                    <a:pt x="584" y="39"/>
                    <a:pt x="584" y="39"/>
                  </a:cubicBezTo>
                  <a:cubicBezTo>
                    <a:pt x="584" y="12"/>
                    <a:pt x="557" y="-7"/>
                    <a:pt x="533" y="2"/>
                  </a:cubicBezTo>
                  <a:cubicBezTo>
                    <a:pt x="408" y="42"/>
                    <a:pt x="408" y="42"/>
                    <a:pt x="408" y="42"/>
                  </a:cubicBezTo>
                  <a:cubicBezTo>
                    <a:pt x="360" y="59"/>
                    <a:pt x="320" y="90"/>
                    <a:pt x="292" y="132"/>
                  </a:cubicBezTo>
                  <a:cubicBezTo>
                    <a:pt x="265" y="90"/>
                    <a:pt x="223" y="59"/>
                    <a:pt x="175" y="42"/>
                  </a:cubicBezTo>
                  <a:cubicBezTo>
                    <a:pt x="51" y="2"/>
                    <a:pt x="51" y="2"/>
                    <a:pt x="51" y="2"/>
                  </a:cubicBezTo>
                  <a:cubicBezTo>
                    <a:pt x="27" y="-7"/>
                    <a:pt x="0" y="12"/>
                    <a:pt x="0" y="39"/>
                  </a:cubicBezTo>
                  <a:cubicBezTo>
                    <a:pt x="0" y="145"/>
                    <a:pt x="0" y="145"/>
                    <a:pt x="0" y="145"/>
                  </a:cubicBezTo>
                  <a:cubicBezTo>
                    <a:pt x="0" y="270"/>
                    <a:pt x="102" y="373"/>
                    <a:pt x="228" y="373"/>
                  </a:cubicBezTo>
                  <a:cubicBezTo>
                    <a:pt x="355" y="373"/>
                    <a:pt x="355" y="373"/>
                    <a:pt x="355" y="373"/>
                  </a:cubicBezTo>
                  <a:cubicBezTo>
                    <a:pt x="481" y="373"/>
                    <a:pt x="584" y="270"/>
                    <a:pt x="584" y="145"/>
                  </a:cubicBezTo>
                  <a:moveTo>
                    <a:pt x="584" y="145"/>
                  </a:moveTo>
                  <a:lnTo>
                    <a:pt x="584" y="14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2" name="Google Shape;3932;p70"/>
            <p:cNvSpPr/>
            <p:nvPr/>
          </p:nvSpPr>
          <p:spPr>
            <a:xfrm>
              <a:off x="3808395" y="1565439"/>
              <a:ext cx="86794" cy="89912"/>
            </a:xfrm>
            <a:custGeom>
              <a:avLst/>
              <a:gdLst/>
              <a:ahLst/>
              <a:cxnLst/>
              <a:rect l="l" t="t" r="r" b="b"/>
              <a:pathLst>
                <a:path w="334" h="346" extrusionOk="0">
                  <a:moveTo>
                    <a:pt x="250" y="109"/>
                  </a:moveTo>
                  <a:lnTo>
                    <a:pt x="250" y="109"/>
                  </a:lnTo>
                  <a:cubicBezTo>
                    <a:pt x="210" y="74"/>
                    <a:pt x="156" y="55"/>
                    <a:pt x="103" y="55"/>
                  </a:cubicBezTo>
                  <a:cubicBezTo>
                    <a:pt x="39" y="55"/>
                    <a:pt x="39" y="55"/>
                    <a:pt x="39" y="55"/>
                  </a:cubicBezTo>
                  <a:cubicBezTo>
                    <a:pt x="18" y="55"/>
                    <a:pt x="0" y="72"/>
                    <a:pt x="0" y="95"/>
                  </a:cubicBezTo>
                  <a:cubicBezTo>
                    <a:pt x="0" y="116"/>
                    <a:pt x="0" y="116"/>
                    <a:pt x="0" y="116"/>
                  </a:cubicBezTo>
                  <a:cubicBezTo>
                    <a:pt x="0" y="178"/>
                    <a:pt x="24" y="235"/>
                    <a:pt x="68" y="279"/>
                  </a:cubicBezTo>
                  <a:cubicBezTo>
                    <a:pt x="110" y="321"/>
                    <a:pt x="169" y="346"/>
                    <a:pt x="230" y="346"/>
                  </a:cubicBezTo>
                  <a:cubicBezTo>
                    <a:pt x="294" y="346"/>
                    <a:pt x="294" y="346"/>
                    <a:pt x="294" y="346"/>
                  </a:cubicBezTo>
                  <a:cubicBezTo>
                    <a:pt x="316" y="346"/>
                    <a:pt x="334" y="328"/>
                    <a:pt x="334" y="307"/>
                  </a:cubicBezTo>
                  <a:cubicBezTo>
                    <a:pt x="334" y="0"/>
                    <a:pt x="334" y="0"/>
                    <a:pt x="334" y="0"/>
                  </a:cubicBezTo>
                  <a:cubicBezTo>
                    <a:pt x="250" y="0"/>
                    <a:pt x="250" y="0"/>
                    <a:pt x="250" y="0"/>
                  </a:cubicBezTo>
                  <a:lnTo>
                    <a:pt x="250" y="109"/>
                  </a:lnTo>
                  <a:moveTo>
                    <a:pt x="250" y="109"/>
                  </a:moveTo>
                  <a:lnTo>
                    <a:pt x="250" y="10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3" name="Google Shape;3933;p70"/>
            <p:cNvSpPr/>
            <p:nvPr/>
          </p:nvSpPr>
          <p:spPr>
            <a:xfrm>
              <a:off x="3852831" y="1414199"/>
              <a:ext cx="62627" cy="36121"/>
            </a:xfrm>
            <a:custGeom>
              <a:avLst/>
              <a:gdLst/>
              <a:ahLst/>
              <a:cxnLst/>
              <a:rect l="l" t="t" r="r" b="b"/>
              <a:pathLst>
                <a:path w="241" h="139" extrusionOk="0">
                  <a:moveTo>
                    <a:pt x="121" y="139"/>
                  </a:moveTo>
                  <a:lnTo>
                    <a:pt x="121" y="139"/>
                  </a:lnTo>
                  <a:cubicBezTo>
                    <a:pt x="148" y="118"/>
                    <a:pt x="178" y="102"/>
                    <a:pt x="212" y="90"/>
                  </a:cubicBezTo>
                  <a:cubicBezTo>
                    <a:pt x="241" y="81"/>
                    <a:pt x="241" y="81"/>
                    <a:pt x="241" y="81"/>
                  </a:cubicBezTo>
                  <a:cubicBezTo>
                    <a:pt x="231" y="68"/>
                    <a:pt x="218" y="57"/>
                    <a:pt x="204" y="48"/>
                  </a:cubicBezTo>
                  <a:cubicBezTo>
                    <a:pt x="143" y="7"/>
                    <a:pt x="143" y="7"/>
                    <a:pt x="143" y="7"/>
                  </a:cubicBezTo>
                  <a:cubicBezTo>
                    <a:pt x="129" y="-2"/>
                    <a:pt x="112" y="-2"/>
                    <a:pt x="99" y="7"/>
                  </a:cubicBezTo>
                  <a:cubicBezTo>
                    <a:pt x="38" y="48"/>
                    <a:pt x="38" y="48"/>
                    <a:pt x="38" y="48"/>
                  </a:cubicBezTo>
                  <a:cubicBezTo>
                    <a:pt x="24" y="57"/>
                    <a:pt x="11" y="69"/>
                    <a:pt x="0" y="81"/>
                  </a:cubicBezTo>
                  <a:cubicBezTo>
                    <a:pt x="30" y="90"/>
                    <a:pt x="30" y="90"/>
                    <a:pt x="30" y="90"/>
                  </a:cubicBezTo>
                  <a:cubicBezTo>
                    <a:pt x="63" y="101"/>
                    <a:pt x="94" y="118"/>
                    <a:pt x="121" y="139"/>
                  </a:cubicBezTo>
                  <a:moveTo>
                    <a:pt x="121" y="139"/>
                  </a:moveTo>
                  <a:lnTo>
                    <a:pt x="121" y="139"/>
                  </a:lnTo>
                  <a:close/>
                </a:path>
              </a:pathLst>
            </a:custGeom>
            <a:solidFill>
              <a:schemeClr val="dk1"/>
            </a:solidFill>
            <a:ln>
              <a:noFill/>
            </a:ln>
          </p:spPr>
          <p:txBody>
            <a:bodyPr spcFirstLastPara="1" wrap="square" lIns="90000" tIns="5025" rIns="90000" bIns="5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4" name="Google Shape;3934;p70"/>
            <p:cNvSpPr/>
            <p:nvPr/>
          </p:nvSpPr>
          <p:spPr>
            <a:xfrm>
              <a:off x="3916497" y="1438366"/>
              <a:ext cx="151760" cy="216985"/>
            </a:xfrm>
            <a:custGeom>
              <a:avLst/>
              <a:gdLst/>
              <a:ahLst/>
              <a:cxnLst/>
              <a:rect l="l" t="t" r="r" b="b"/>
              <a:pathLst>
                <a:path w="584" h="835" extrusionOk="0">
                  <a:moveTo>
                    <a:pt x="545" y="546"/>
                  </a:moveTo>
                  <a:lnTo>
                    <a:pt x="545" y="546"/>
                  </a:lnTo>
                  <a:cubicBezTo>
                    <a:pt x="482" y="546"/>
                    <a:pt x="482" y="546"/>
                    <a:pt x="482" y="546"/>
                  </a:cubicBezTo>
                  <a:cubicBezTo>
                    <a:pt x="427" y="546"/>
                    <a:pt x="374" y="565"/>
                    <a:pt x="334" y="601"/>
                  </a:cubicBezTo>
                  <a:cubicBezTo>
                    <a:pt x="334" y="0"/>
                    <a:pt x="334" y="0"/>
                    <a:pt x="334" y="0"/>
                  </a:cubicBezTo>
                  <a:cubicBezTo>
                    <a:pt x="251" y="0"/>
                    <a:pt x="251" y="0"/>
                    <a:pt x="251" y="0"/>
                  </a:cubicBezTo>
                  <a:cubicBezTo>
                    <a:pt x="251" y="601"/>
                    <a:pt x="251" y="601"/>
                    <a:pt x="251" y="601"/>
                  </a:cubicBezTo>
                  <a:cubicBezTo>
                    <a:pt x="210" y="565"/>
                    <a:pt x="157" y="546"/>
                    <a:pt x="103" y="546"/>
                  </a:cubicBezTo>
                  <a:cubicBezTo>
                    <a:pt x="40" y="546"/>
                    <a:pt x="40" y="546"/>
                    <a:pt x="40" y="546"/>
                  </a:cubicBezTo>
                  <a:cubicBezTo>
                    <a:pt x="18" y="546"/>
                    <a:pt x="0" y="563"/>
                    <a:pt x="0" y="585"/>
                  </a:cubicBezTo>
                  <a:cubicBezTo>
                    <a:pt x="0" y="607"/>
                    <a:pt x="0" y="607"/>
                    <a:pt x="0" y="607"/>
                  </a:cubicBezTo>
                  <a:cubicBezTo>
                    <a:pt x="0" y="668"/>
                    <a:pt x="24" y="725"/>
                    <a:pt x="67" y="768"/>
                  </a:cubicBezTo>
                  <a:cubicBezTo>
                    <a:pt x="110" y="810"/>
                    <a:pt x="169" y="835"/>
                    <a:pt x="230" y="835"/>
                  </a:cubicBezTo>
                  <a:cubicBezTo>
                    <a:pt x="356" y="835"/>
                    <a:pt x="356" y="835"/>
                    <a:pt x="356" y="835"/>
                  </a:cubicBezTo>
                  <a:cubicBezTo>
                    <a:pt x="416" y="835"/>
                    <a:pt x="475" y="810"/>
                    <a:pt x="517" y="768"/>
                  </a:cubicBezTo>
                  <a:cubicBezTo>
                    <a:pt x="560" y="725"/>
                    <a:pt x="584" y="668"/>
                    <a:pt x="584" y="607"/>
                  </a:cubicBezTo>
                  <a:cubicBezTo>
                    <a:pt x="584" y="585"/>
                    <a:pt x="584" y="585"/>
                    <a:pt x="584" y="585"/>
                  </a:cubicBezTo>
                  <a:cubicBezTo>
                    <a:pt x="584" y="563"/>
                    <a:pt x="567" y="546"/>
                    <a:pt x="545" y="546"/>
                  </a:cubicBezTo>
                  <a:moveTo>
                    <a:pt x="545" y="546"/>
                  </a:moveTo>
                  <a:lnTo>
                    <a:pt x="545" y="54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5" name="Google Shape;3935;p70"/>
            <p:cNvSpPr/>
            <p:nvPr/>
          </p:nvSpPr>
          <p:spPr>
            <a:xfrm>
              <a:off x="3916497" y="1319870"/>
              <a:ext cx="151760" cy="97189"/>
            </a:xfrm>
            <a:custGeom>
              <a:avLst/>
              <a:gdLst/>
              <a:ahLst/>
              <a:cxnLst/>
              <a:rect l="l" t="t" r="r" b="b"/>
              <a:pathLst>
                <a:path w="584" h="374" extrusionOk="0">
                  <a:moveTo>
                    <a:pt x="230" y="374"/>
                  </a:moveTo>
                  <a:lnTo>
                    <a:pt x="230" y="374"/>
                  </a:lnTo>
                  <a:cubicBezTo>
                    <a:pt x="356" y="374"/>
                    <a:pt x="356" y="374"/>
                    <a:pt x="356" y="374"/>
                  </a:cubicBezTo>
                  <a:cubicBezTo>
                    <a:pt x="482" y="374"/>
                    <a:pt x="584" y="271"/>
                    <a:pt x="584" y="145"/>
                  </a:cubicBezTo>
                  <a:cubicBezTo>
                    <a:pt x="584" y="40"/>
                    <a:pt x="584" y="40"/>
                    <a:pt x="584" y="40"/>
                  </a:cubicBezTo>
                  <a:cubicBezTo>
                    <a:pt x="584" y="12"/>
                    <a:pt x="558" y="-6"/>
                    <a:pt x="533" y="3"/>
                  </a:cubicBezTo>
                  <a:cubicBezTo>
                    <a:pt x="410" y="43"/>
                    <a:pt x="410" y="43"/>
                    <a:pt x="410" y="43"/>
                  </a:cubicBezTo>
                  <a:cubicBezTo>
                    <a:pt x="361" y="60"/>
                    <a:pt x="320" y="91"/>
                    <a:pt x="293" y="133"/>
                  </a:cubicBezTo>
                  <a:cubicBezTo>
                    <a:pt x="265" y="91"/>
                    <a:pt x="225" y="60"/>
                    <a:pt x="176" y="43"/>
                  </a:cubicBezTo>
                  <a:cubicBezTo>
                    <a:pt x="53" y="3"/>
                    <a:pt x="53" y="3"/>
                    <a:pt x="53" y="3"/>
                  </a:cubicBezTo>
                  <a:cubicBezTo>
                    <a:pt x="27" y="-6"/>
                    <a:pt x="0" y="12"/>
                    <a:pt x="0" y="40"/>
                  </a:cubicBezTo>
                  <a:cubicBezTo>
                    <a:pt x="0" y="145"/>
                    <a:pt x="0" y="145"/>
                    <a:pt x="0" y="145"/>
                  </a:cubicBezTo>
                  <a:cubicBezTo>
                    <a:pt x="0" y="271"/>
                    <a:pt x="103" y="374"/>
                    <a:pt x="230" y="374"/>
                  </a:cubicBezTo>
                  <a:moveTo>
                    <a:pt x="230" y="374"/>
                  </a:moveTo>
                  <a:lnTo>
                    <a:pt x="230" y="37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6" name="Google Shape;3936;p70"/>
            <p:cNvSpPr/>
            <p:nvPr/>
          </p:nvSpPr>
          <p:spPr>
            <a:xfrm>
              <a:off x="3961193" y="1287127"/>
              <a:ext cx="62627" cy="35861"/>
            </a:xfrm>
            <a:custGeom>
              <a:avLst/>
              <a:gdLst/>
              <a:ahLst/>
              <a:cxnLst/>
              <a:rect l="l" t="t" r="r" b="b"/>
              <a:pathLst>
                <a:path w="241" h="138" extrusionOk="0">
                  <a:moveTo>
                    <a:pt x="121" y="138"/>
                  </a:moveTo>
                  <a:lnTo>
                    <a:pt x="121" y="138"/>
                  </a:lnTo>
                  <a:cubicBezTo>
                    <a:pt x="147" y="118"/>
                    <a:pt x="179" y="102"/>
                    <a:pt x="211" y="90"/>
                  </a:cubicBezTo>
                  <a:cubicBezTo>
                    <a:pt x="241" y="80"/>
                    <a:pt x="241" y="80"/>
                    <a:pt x="241" y="80"/>
                  </a:cubicBezTo>
                  <a:cubicBezTo>
                    <a:pt x="230" y="69"/>
                    <a:pt x="218" y="57"/>
                    <a:pt x="203" y="48"/>
                  </a:cubicBezTo>
                  <a:cubicBezTo>
                    <a:pt x="142" y="7"/>
                    <a:pt x="142" y="7"/>
                    <a:pt x="142" y="7"/>
                  </a:cubicBezTo>
                  <a:cubicBezTo>
                    <a:pt x="129" y="-2"/>
                    <a:pt x="112" y="-2"/>
                    <a:pt x="99" y="7"/>
                  </a:cubicBezTo>
                  <a:cubicBezTo>
                    <a:pt x="37" y="48"/>
                    <a:pt x="37" y="48"/>
                    <a:pt x="37" y="48"/>
                  </a:cubicBezTo>
                  <a:cubicBezTo>
                    <a:pt x="23" y="57"/>
                    <a:pt x="10" y="69"/>
                    <a:pt x="0" y="80"/>
                  </a:cubicBezTo>
                  <a:cubicBezTo>
                    <a:pt x="29" y="90"/>
                    <a:pt x="29" y="90"/>
                    <a:pt x="29" y="90"/>
                  </a:cubicBezTo>
                  <a:cubicBezTo>
                    <a:pt x="63" y="102"/>
                    <a:pt x="93" y="118"/>
                    <a:pt x="121" y="138"/>
                  </a:cubicBezTo>
                  <a:moveTo>
                    <a:pt x="121" y="138"/>
                  </a:moveTo>
                  <a:lnTo>
                    <a:pt x="121" y="138"/>
                  </a:lnTo>
                  <a:close/>
                </a:path>
              </a:pathLst>
            </a:custGeom>
            <a:solidFill>
              <a:schemeClr val="dk1"/>
            </a:solidFill>
            <a:ln>
              <a:noFill/>
            </a:ln>
          </p:spPr>
          <p:txBody>
            <a:bodyPr spcFirstLastPara="1" wrap="square" lIns="90000" tIns="4675" rIns="90000" bIns="46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7" name="Google Shape;3937;p70"/>
            <p:cNvSpPr/>
            <p:nvPr/>
          </p:nvSpPr>
          <p:spPr>
            <a:xfrm>
              <a:off x="4024859" y="1447202"/>
              <a:ext cx="151760" cy="96929"/>
            </a:xfrm>
            <a:custGeom>
              <a:avLst/>
              <a:gdLst/>
              <a:ahLst/>
              <a:cxnLst/>
              <a:rect l="l" t="t" r="r" b="b"/>
              <a:pathLst>
                <a:path w="584" h="373" extrusionOk="0">
                  <a:moveTo>
                    <a:pt x="532" y="2"/>
                  </a:moveTo>
                  <a:lnTo>
                    <a:pt x="532" y="2"/>
                  </a:lnTo>
                  <a:cubicBezTo>
                    <a:pt x="409" y="42"/>
                    <a:pt x="409" y="42"/>
                    <a:pt x="409" y="42"/>
                  </a:cubicBezTo>
                  <a:cubicBezTo>
                    <a:pt x="360" y="59"/>
                    <a:pt x="320" y="90"/>
                    <a:pt x="292" y="132"/>
                  </a:cubicBezTo>
                  <a:cubicBezTo>
                    <a:pt x="264" y="90"/>
                    <a:pt x="224" y="59"/>
                    <a:pt x="175" y="42"/>
                  </a:cubicBezTo>
                  <a:cubicBezTo>
                    <a:pt x="52" y="2"/>
                    <a:pt x="52" y="2"/>
                    <a:pt x="52" y="2"/>
                  </a:cubicBezTo>
                  <a:cubicBezTo>
                    <a:pt x="26" y="-7"/>
                    <a:pt x="0" y="12"/>
                    <a:pt x="0" y="39"/>
                  </a:cubicBezTo>
                  <a:cubicBezTo>
                    <a:pt x="0" y="145"/>
                    <a:pt x="0" y="145"/>
                    <a:pt x="0" y="145"/>
                  </a:cubicBezTo>
                  <a:cubicBezTo>
                    <a:pt x="0" y="270"/>
                    <a:pt x="103" y="373"/>
                    <a:pt x="229" y="373"/>
                  </a:cubicBezTo>
                  <a:cubicBezTo>
                    <a:pt x="355" y="373"/>
                    <a:pt x="355" y="373"/>
                    <a:pt x="355" y="373"/>
                  </a:cubicBezTo>
                  <a:cubicBezTo>
                    <a:pt x="481" y="373"/>
                    <a:pt x="584" y="270"/>
                    <a:pt x="584" y="145"/>
                  </a:cubicBezTo>
                  <a:cubicBezTo>
                    <a:pt x="584" y="39"/>
                    <a:pt x="584" y="39"/>
                    <a:pt x="584" y="39"/>
                  </a:cubicBezTo>
                  <a:cubicBezTo>
                    <a:pt x="584" y="12"/>
                    <a:pt x="558" y="-7"/>
                    <a:pt x="532" y="2"/>
                  </a:cubicBezTo>
                  <a:moveTo>
                    <a:pt x="532" y="2"/>
                  </a:moveTo>
                  <a:lnTo>
                    <a:pt x="532" y="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8" name="Google Shape;3938;p70"/>
            <p:cNvSpPr/>
            <p:nvPr/>
          </p:nvSpPr>
          <p:spPr>
            <a:xfrm>
              <a:off x="4090084" y="1565439"/>
              <a:ext cx="86534" cy="89912"/>
            </a:xfrm>
            <a:custGeom>
              <a:avLst/>
              <a:gdLst/>
              <a:ahLst/>
              <a:cxnLst/>
              <a:rect l="l" t="t" r="r" b="b"/>
              <a:pathLst>
                <a:path w="333" h="346" extrusionOk="0">
                  <a:moveTo>
                    <a:pt x="293" y="55"/>
                  </a:moveTo>
                  <a:lnTo>
                    <a:pt x="293" y="55"/>
                  </a:lnTo>
                  <a:cubicBezTo>
                    <a:pt x="230" y="55"/>
                    <a:pt x="230" y="55"/>
                    <a:pt x="230" y="55"/>
                  </a:cubicBezTo>
                  <a:cubicBezTo>
                    <a:pt x="176" y="55"/>
                    <a:pt x="124" y="74"/>
                    <a:pt x="82" y="109"/>
                  </a:cubicBezTo>
                  <a:cubicBezTo>
                    <a:pt x="82" y="0"/>
                    <a:pt x="82" y="0"/>
                    <a:pt x="82" y="0"/>
                  </a:cubicBezTo>
                  <a:cubicBezTo>
                    <a:pt x="0" y="0"/>
                    <a:pt x="0" y="0"/>
                    <a:pt x="0" y="0"/>
                  </a:cubicBezTo>
                  <a:cubicBezTo>
                    <a:pt x="0" y="307"/>
                    <a:pt x="0" y="307"/>
                    <a:pt x="0" y="307"/>
                  </a:cubicBezTo>
                  <a:cubicBezTo>
                    <a:pt x="0" y="328"/>
                    <a:pt x="17" y="346"/>
                    <a:pt x="39" y="346"/>
                  </a:cubicBezTo>
                  <a:cubicBezTo>
                    <a:pt x="103" y="346"/>
                    <a:pt x="103" y="346"/>
                    <a:pt x="103" y="346"/>
                  </a:cubicBezTo>
                  <a:cubicBezTo>
                    <a:pt x="163" y="346"/>
                    <a:pt x="223" y="321"/>
                    <a:pt x="265" y="279"/>
                  </a:cubicBezTo>
                  <a:cubicBezTo>
                    <a:pt x="309" y="235"/>
                    <a:pt x="333" y="178"/>
                    <a:pt x="333" y="116"/>
                  </a:cubicBezTo>
                  <a:cubicBezTo>
                    <a:pt x="333" y="95"/>
                    <a:pt x="333" y="95"/>
                    <a:pt x="333" y="95"/>
                  </a:cubicBezTo>
                  <a:cubicBezTo>
                    <a:pt x="333" y="72"/>
                    <a:pt x="316" y="55"/>
                    <a:pt x="293" y="55"/>
                  </a:cubicBezTo>
                  <a:moveTo>
                    <a:pt x="293" y="55"/>
                  </a:moveTo>
                  <a:lnTo>
                    <a:pt x="293" y="5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39" name="Google Shape;3939;p70"/>
            <p:cNvSpPr/>
            <p:nvPr/>
          </p:nvSpPr>
          <p:spPr>
            <a:xfrm>
              <a:off x="4069295" y="1414199"/>
              <a:ext cx="62887" cy="36121"/>
            </a:xfrm>
            <a:custGeom>
              <a:avLst/>
              <a:gdLst/>
              <a:ahLst/>
              <a:cxnLst/>
              <a:rect l="l" t="t" r="r" b="b"/>
              <a:pathLst>
                <a:path w="242" h="139" extrusionOk="0">
                  <a:moveTo>
                    <a:pt x="121" y="139"/>
                  </a:moveTo>
                  <a:lnTo>
                    <a:pt x="121" y="139"/>
                  </a:lnTo>
                  <a:cubicBezTo>
                    <a:pt x="149" y="118"/>
                    <a:pt x="179" y="101"/>
                    <a:pt x="212" y="90"/>
                  </a:cubicBezTo>
                  <a:cubicBezTo>
                    <a:pt x="242" y="81"/>
                    <a:pt x="242" y="81"/>
                    <a:pt x="242" y="81"/>
                  </a:cubicBezTo>
                  <a:cubicBezTo>
                    <a:pt x="231" y="69"/>
                    <a:pt x="218" y="57"/>
                    <a:pt x="204" y="48"/>
                  </a:cubicBezTo>
                  <a:cubicBezTo>
                    <a:pt x="143" y="7"/>
                    <a:pt x="143" y="7"/>
                    <a:pt x="143" y="7"/>
                  </a:cubicBezTo>
                  <a:cubicBezTo>
                    <a:pt x="130" y="-2"/>
                    <a:pt x="112" y="-2"/>
                    <a:pt x="99" y="7"/>
                  </a:cubicBezTo>
                  <a:cubicBezTo>
                    <a:pt x="38" y="48"/>
                    <a:pt x="38" y="48"/>
                    <a:pt x="38" y="48"/>
                  </a:cubicBezTo>
                  <a:cubicBezTo>
                    <a:pt x="24" y="57"/>
                    <a:pt x="11" y="69"/>
                    <a:pt x="0" y="81"/>
                  </a:cubicBezTo>
                  <a:cubicBezTo>
                    <a:pt x="30" y="90"/>
                    <a:pt x="30" y="90"/>
                    <a:pt x="30" y="90"/>
                  </a:cubicBezTo>
                  <a:cubicBezTo>
                    <a:pt x="63" y="102"/>
                    <a:pt x="93" y="118"/>
                    <a:pt x="121" y="139"/>
                  </a:cubicBezTo>
                  <a:moveTo>
                    <a:pt x="121" y="139"/>
                  </a:moveTo>
                  <a:lnTo>
                    <a:pt x="121" y="139"/>
                  </a:lnTo>
                  <a:close/>
                </a:path>
              </a:pathLst>
            </a:custGeom>
            <a:solidFill>
              <a:schemeClr val="dk1"/>
            </a:solidFill>
            <a:ln>
              <a:noFill/>
            </a:ln>
          </p:spPr>
          <p:txBody>
            <a:bodyPr spcFirstLastPara="1" wrap="square" lIns="90000" tIns="5025" rIns="90000" bIns="5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40" name="Google Shape;3940;p70"/>
          <p:cNvGrpSpPr/>
          <p:nvPr/>
        </p:nvGrpSpPr>
        <p:grpSpPr>
          <a:xfrm>
            <a:off x="5569043" y="1285887"/>
            <a:ext cx="433444" cy="433444"/>
            <a:chOff x="4458047" y="1287127"/>
            <a:chExt cx="498154" cy="498154"/>
          </a:xfrm>
        </p:grpSpPr>
        <p:sp>
          <p:nvSpPr>
            <p:cNvPr id="3941" name="Google Shape;3941;p70"/>
            <p:cNvSpPr/>
            <p:nvPr/>
          </p:nvSpPr>
          <p:spPr>
            <a:xfrm>
              <a:off x="4668275" y="1354691"/>
              <a:ext cx="77699" cy="122915"/>
            </a:xfrm>
            <a:custGeom>
              <a:avLst/>
              <a:gdLst/>
              <a:ahLst/>
              <a:cxnLst/>
              <a:rect l="l" t="t" r="r" b="b"/>
              <a:pathLst>
                <a:path w="299" h="473" extrusionOk="0">
                  <a:moveTo>
                    <a:pt x="110" y="456"/>
                  </a:moveTo>
                  <a:lnTo>
                    <a:pt x="110" y="456"/>
                  </a:lnTo>
                  <a:cubicBezTo>
                    <a:pt x="120" y="468"/>
                    <a:pt x="135" y="473"/>
                    <a:pt x="150" y="473"/>
                  </a:cubicBezTo>
                  <a:cubicBezTo>
                    <a:pt x="164" y="473"/>
                    <a:pt x="178" y="468"/>
                    <a:pt x="190" y="456"/>
                  </a:cubicBezTo>
                  <a:cubicBezTo>
                    <a:pt x="220" y="425"/>
                    <a:pt x="220" y="425"/>
                    <a:pt x="220" y="425"/>
                  </a:cubicBezTo>
                  <a:cubicBezTo>
                    <a:pt x="271" y="375"/>
                    <a:pt x="299" y="308"/>
                    <a:pt x="299" y="236"/>
                  </a:cubicBezTo>
                  <a:cubicBezTo>
                    <a:pt x="299" y="166"/>
                    <a:pt x="271" y="98"/>
                    <a:pt x="220" y="47"/>
                  </a:cubicBezTo>
                  <a:cubicBezTo>
                    <a:pt x="190" y="17"/>
                    <a:pt x="190" y="17"/>
                    <a:pt x="190" y="17"/>
                  </a:cubicBezTo>
                  <a:cubicBezTo>
                    <a:pt x="167" y="-6"/>
                    <a:pt x="131" y="-6"/>
                    <a:pt x="110" y="17"/>
                  </a:cubicBezTo>
                  <a:cubicBezTo>
                    <a:pt x="78" y="47"/>
                    <a:pt x="78" y="47"/>
                    <a:pt x="78" y="47"/>
                  </a:cubicBezTo>
                  <a:cubicBezTo>
                    <a:pt x="27" y="98"/>
                    <a:pt x="0" y="166"/>
                    <a:pt x="0" y="236"/>
                  </a:cubicBezTo>
                  <a:cubicBezTo>
                    <a:pt x="0" y="308"/>
                    <a:pt x="27" y="375"/>
                    <a:pt x="78" y="425"/>
                  </a:cubicBezTo>
                  <a:lnTo>
                    <a:pt x="110" y="456"/>
                  </a:lnTo>
                  <a:moveTo>
                    <a:pt x="110" y="456"/>
                  </a:moveTo>
                  <a:lnTo>
                    <a:pt x="110" y="45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2" name="Google Shape;3942;p70"/>
            <p:cNvSpPr/>
            <p:nvPr/>
          </p:nvSpPr>
          <p:spPr>
            <a:xfrm>
              <a:off x="4630075" y="1489559"/>
              <a:ext cx="154358" cy="107063"/>
            </a:xfrm>
            <a:custGeom>
              <a:avLst/>
              <a:gdLst/>
              <a:ahLst/>
              <a:cxnLst/>
              <a:rect l="l" t="t" r="r" b="b"/>
              <a:pathLst>
                <a:path w="594" h="412" extrusionOk="0">
                  <a:moveTo>
                    <a:pt x="538" y="0"/>
                  </a:moveTo>
                  <a:lnTo>
                    <a:pt x="538" y="0"/>
                  </a:lnTo>
                  <a:cubicBezTo>
                    <a:pt x="459" y="0"/>
                    <a:pt x="382" y="31"/>
                    <a:pt x="327" y="86"/>
                  </a:cubicBezTo>
                  <a:cubicBezTo>
                    <a:pt x="315" y="98"/>
                    <a:pt x="306" y="110"/>
                    <a:pt x="297" y="122"/>
                  </a:cubicBezTo>
                  <a:cubicBezTo>
                    <a:pt x="287" y="110"/>
                    <a:pt x="277" y="98"/>
                    <a:pt x="266" y="86"/>
                  </a:cubicBezTo>
                  <a:cubicBezTo>
                    <a:pt x="210" y="31"/>
                    <a:pt x="134" y="0"/>
                    <a:pt x="56" y="0"/>
                  </a:cubicBezTo>
                  <a:cubicBezTo>
                    <a:pt x="25" y="0"/>
                    <a:pt x="0" y="25"/>
                    <a:pt x="0" y="56"/>
                  </a:cubicBezTo>
                  <a:cubicBezTo>
                    <a:pt x="0" y="115"/>
                    <a:pt x="0" y="115"/>
                    <a:pt x="0" y="115"/>
                  </a:cubicBezTo>
                  <a:cubicBezTo>
                    <a:pt x="0" y="279"/>
                    <a:pt x="133" y="412"/>
                    <a:pt x="297" y="412"/>
                  </a:cubicBezTo>
                  <a:cubicBezTo>
                    <a:pt x="460" y="412"/>
                    <a:pt x="594" y="279"/>
                    <a:pt x="594" y="115"/>
                  </a:cubicBezTo>
                  <a:cubicBezTo>
                    <a:pt x="594" y="56"/>
                    <a:pt x="594" y="56"/>
                    <a:pt x="594" y="56"/>
                  </a:cubicBezTo>
                  <a:cubicBezTo>
                    <a:pt x="594" y="25"/>
                    <a:pt x="568"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3" name="Google Shape;3943;p70"/>
            <p:cNvSpPr/>
            <p:nvPr/>
          </p:nvSpPr>
          <p:spPr>
            <a:xfrm>
              <a:off x="4630075" y="1615332"/>
              <a:ext cx="154358" cy="107323"/>
            </a:xfrm>
            <a:custGeom>
              <a:avLst/>
              <a:gdLst/>
              <a:ahLst/>
              <a:cxnLst/>
              <a:rect l="l" t="t" r="r" b="b"/>
              <a:pathLst>
                <a:path w="594" h="413" extrusionOk="0">
                  <a:moveTo>
                    <a:pt x="538" y="0"/>
                  </a:moveTo>
                  <a:lnTo>
                    <a:pt x="538" y="0"/>
                  </a:lnTo>
                  <a:cubicBezTo>
                    <a:pt x="459" y="0"/>
                    <a:pt x="382" y="32"/>
                    <a:pt x="327" y="87"/>
                  </a:cubicBezTo>
                  <a:cubicBezTo>
                    <a:pt x="315" y="99"/>
                    <a:pt x="306" y="111"/>
                    <a:pt x="297" y="124"/>
                  </a:cubicBezTo>
                  <a:cubicBezTo>
                    <a:pt x="287" y="111"/>
                    <a:pt x="277" y="99"/>
                    <a:pt x="266" y="87"/>
                  </a:cubicBezTo>
                  <a:cubicBezTo>
                    <a:pt x="210" y="32"/>
                    <a:pt x="134" y="0"/>
                    <a:pt x="56" y="0"/>
                  </a:cubicBezTo>
                  <a:cubicBezTo>
                    <a:pt x="25" y="0"/>
                    <a:pt x="0" y="26"/>
                    <a:pt x="0" y="56"/>
                  </a:cubicBezTo>
                  <a:cubicBezTo>
                    <a:pt x="0" y="116"/>
                    <a:pt x="0" y="116"/>
                    <a:pt x="0" y="116"/>
                  </a:cubicBezTo>
                  <a:cubicBezTo>
                    <a:pt x="0" y="280"/>
                    <a:pt x="133" y="413"/>
                    <a:pt x="297" y="413"/>
                  </a:cubicBezTo>
                  <a:cubicBezTo>
                    <a:pt x="460" y="413"/>
                    <a:pt x="594" y="280"/>
                    <a:pt x="594" y="116"/>
                  </a:cubicBezTo>
                  <a:cubicBezTo>
                    <a:pt x="594" y="56"/>
                    <a:pt x="594" y="56"/>
                    <a:pt x="594" y="56"/>
                  </a:cubicBezTo>
                  <a:cubicBezTo>
                    <a:pt x="594" y="26"/>
                    <a:pt x="568"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4" name="Google Shape;3944;p70"/>
            <p:cNvSpPr/>
            <p:nvPr/>
          </p:nvSpPr>
          <p:spPr>
            <a:xfrm>
              <a:off x="4692702" y="1750979"/>
              <a:ext cx="28845" cy="34302"/>
            </a:xfrm>
            <a:custGeom>
              <a:avLst/>
              <a:gdLst/>
              <a:ahLst/>
              <a:cxnLst/>
              <a:rect l="l" t="t" r="r" b="b"/>
              <a:pathLst>
                <a:path w="111" h="132" extrusionOk="0">
                  <a:moveTo>
                    <a:pt x="0" y="0"/>
                  </a:moveTo>
                  <a:lnTo>
                    <a:pt x="0" y="0"/>
                  </a:lnTo>
                  <a:cubicBezTo>
                    <a:pt x="0" y="76"/>
                    <a:pt x="0" y="76"/>
                    <a:pt x="0" y="76"/>
                  </a:cubicBezTo>
                  <a:cubicBezTo>
                    <a:pt x="0" y="107"/>
                    <a:pt x="25" y="132"/>
                    <a:pt x="56" y="132"/>
                  </a:cubicBezTo>
                  <a:cubicBezTo>
                    <a:pt x="86" y="132"/>
                    <a:pt x="111" y="107"/>
                    <a:pt x="111" y="76"/>
                  </a:cubicBezTo>
                  <a:cubicBezTo>
                    <a:pt x="111" y="0"/>
                    <a:pt x="111" y="0"/>
                    <a:pt x="111" y="0"/>
                  </a:cubicBezTo>
                  <a:cubicBezTo>
                    <a:pt x="93" y="3"/>
                    <a:pt x="74" y="4"/>
                    <a:pt x="56" y="4"/>
                  </a:cubicBezTo>
                  <a:cubicBezTo>
                    <a:pt x="37" y="4"/>
                    <a:pt x="17" y="3"/>
                    <a:pt x="0" y="0"/>
                  </a:cubicBezTo>
                  <a:moveTo>
                    <a:pt x="0" y="0"/>
                  </a:moveTo>
                  <a:lnTo>
                    <a:pt x="0" y="0"/>
                  </a:lnTo>
                  <a:close/>
                </a:path>
              </a:pathLst>
            </a:custGeom>
            <a:solidFill>
              <a:schemeClr val="dk1"/>
            </a:solidFill>
            <a:ln>
              <a:noFill/>
            </a:ln>
          </p:spPr>
          <p:txBody>
            <a:bodyPr spcFirstLastPara="1" wrap="square" lIns="90000" tIns="2500" rIns="90000" bIns="2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5" name="Google Shape;3945;p70"/>
            <p:cNvSpPr/>
            <p:nvPr/>
          </p:nvSpPr>
          <p:spPr>
            <a:xfrm>
              <a:off x="4840303" y="1287127"/>
              <a:ext cx="77439" cy="123175"/>
            </a:xfrm>
            <a:custGeom>
              <a:avLst/>
              <a:gdLst/>
              <a:ahLst/>
              <a:cxnLst/>
              <a:rect l="l" t="t" r="r" b="b"/>
              <a:pathLst>
                <a:path w="298" h="474" extrusionOk="0">
                  <a:moveTo>
                    <a:pt x="109" y="456"/>
                  </a:moveTo>
                  <a:lnTo>
                    <a:pt x="109" y="456"/>
                  </a:lnTo>
                  <a:cubicBezTo>
                    <a:pt x="120" y="468"/>
                    <a:pt x="135" y="474"/>
                    <a:pt x="149" y="474"/>
                  </a:cubicBezTo>
                  <a:cubicBezTo>
                    <a:pt x="164" y="474"/>
                    <a:pt x="177" y="468"/>
                    <a:pt x="189" y="456"/>
                  </a:cubicBezTo>
                  <a:cubicBezTo>
                    <a:pt x="220" y="426"/>
                    <a:pt x="220" y="426"/>
                    <a:pt x="220" y="426"/>
                  </a:cubicBezTo>
                  <a:cubicBezTo>
                    <a:pt x="271" y="375"/>
                    <a:pt x="298" y="309"/>
                    <a:pt x="298" y="237"/>
                  </a:cubicBezTo>
                  <a:cubicBezTo>
                    <a:pt x="298" y="166"/>
                    <a:pt x="271" y="98"/>
                    <a:pt x="220" y="48"/>
                  </a:cubicBezTo>
                  <a:cubicBezTo>
                    <a:pt x="189" y="17"/>
                    <a:pt x="189" y="17"/>
                    <a:pt x="189" y="17"/>
                  </a:cubicBezTo>
                  <a:cubicBezTo>
                    <a:pt x="167" y="-6"/>
                    <a:pt x="131" y="-6"/>
                    <a:pt x="109" y="17"/>
                  </a:cubicBezTo>
                  <a:cubicBezTo>
                    <a:pt x="77" y="48"/>
                    <a:pt x="77" y="48"/>
                    <a:pt x="77" y="48"/>
                  </a:cubicBezTo>
                  <a:cubicBezTo>
                    <a:pt x="27" y="98"/>
                    <a:pt x="0" y="166"/>
                    <a:pt x="0" y="237"/>
                  </a:cubicBezTo>
                  <a:cubicBezTo>
                    <a:pt x="0" y="309"/>
                    <a:pt x="27" y="375"/>
                    <a:pt x="77" y="426"/>
                  </a:cubicBezTo>
                  <a:lnTo>
                    <a:pt x="109" y="456"/>
                  </a:lnTo>
                  <a:moveTo>
                    <a:pt x="109" y="456"/>
                  </a:moveTo>
                  <a:lnTo>
                    <a:pt x="109" y="45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6" name="Google Shape;3946;p70"/>
            <p:cNvSpPr/>
            <p:nvPr/>
          </p:nvSpPr>
          <p:spPr>
            <a:xfrm>
              <a:off x="4801843" y="1421995"/>
              <a:ext cx="154358" cy="107323"/>
            </a:xfrm>
            <a:custGeom>
              <a:avLst/>
              <a:gdLst/>
              <a:ahLst/>
              <a:cxnLst/>
              <a:rect l="l" t="t" r="r" b="b"/>
              <a:pathLst>
                <a:path w="594" h="413" extrusionOk="0">
                  <a:moveTo>
                    <a:pt x="538" y="0"/>
                  </a:moveTo>
                  <a:lnTo>
                    <a:pt x="538" y="0"/>
                  </a:lnTo>
                  <a:cubicBezTo>
                    <a:pt x="460" y="0"/>
                    <a:pt x="383" y="32"/>
                    <a:pt x="328" y="86"/>
                  </a:cubicBezTo>
                  <a:cubicBezTo>
                    <a:pt x="316" y="97"/>
                    <a:pt x="307" y="110"/>
                    <a:pt x="297" y="122"/>
                  </a:cubicBezTo>
                  <a:cubicBezTo>
                    <a:pt x="288" y="110"/>
                    <a:pt x="277" y="98"/>
                    <a:pt x="267" y="86"/>
                  </a:cubicBezTo>
                  <a:cubicBezTo>
                    <a:pt x="211" y="32"/>
                    <a:pt x="135" y="0"/>
                    <a:pt x="56" y="0"/>
                  </a:cubicBezTo>
                  <a:cubicBezTo>
                    <a:pt x="26" y="0"/>
                    <a:pt x="0" y="25"/>
                    <a:pt x="0" y="56"/>
                  </a:cubicBezTo>
                  <a:cubicBezTo>
                    <a:pt x="0" y="116"/>
                    <a:pt x="0" y="116"/>
                    <a:pt x="0" y="116"/>
                  </a:cubicBezTo>
                  <a:cubicBezTo>
                    <a:pt x="0" y="280"/>
                    <a:pt x="134" y="413"/>
                    <a:pt x="297" y="413"/>
                  </a:cubicBezTo>
                  <a:cubicBezTo>
                    <a:pt x="461" y="413"/>
                    <a:pt x="594" y="280"/>
                    <a:pt x="594" y="116"/>
                  </a:cubicBezTo>
                  <a:cubicBezTo>
                    <a:pt x="594" y="56"/>
                    <a:pt x="594" y="56"/>
                    <a:pt x="594" y="56"/>
                  </a:cubicBezTo>
                  <a:cubicBezTo>
                    <a:pt x="594" y="25"/>
                    <a:pt x="569"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7" name="Google Shape;3947;p70"/>
            <p:cNvSpPr/>
            <p:nvPr/>
          </p:nvSpPr>
          <p:spPr>
            <a:xfrm>
              <a:off x="4801843" y="1548028"/>
              <a:ext cx="154358" cy="107063"/>
            </a:xfrm>
            <a:custGeom>
              <a:avLst/>
              <a:gdLst/>
              <a:ahLst/>
              <a:cxnLst/>
              <a:rect l="l" t="t" r="r" b="b"/>
              <a:pathLst>
                <a:path w="594" h="412" extrusionOk="0">
                  <a:moveTo>
                    <a:pt x="538" y="0"/>
                  </a:moveTo>
                  <a:lnTo>
                    <a:pt x="538" y="0"/>
                  </a:lnTo>
                  <a:cubicBezTo>
                    <a:pt x="460" y="0"/>
                    <a:pt x="383" y="32"/>
                    <a:pt x="328" y="86"/>
                  </a:cubicBezTo>
                  <a:cubicBezTo>
                    <a:pt x="316" y="98"/>
                    <a:pt x="307" y="110"/>
                    <a:pt x="297" y="123"/>
                  </a:cubicBezTo>
                  <a:cubicBezTo>
                    <a:pt x="288" y="110"/>
                    <a:pt x="277" y="98"/>
                    <a:pt x="267" y="86"/>
                  </a:cubicBezTo>
                  <a:cubicBezTo>
                    <a:pt x="211" y="32"/>
                    <a:pt x="135" y="0"/>
                    <a:pt x="56" y="0"/>
                  </a:cubicBezTo>
                  <a:cubicBezTo>
                    <a:pt x="26" y="0"/>
                    <a:pt x="0" y="25"/>
                    <a:pt x="0" y="55"/>
                  </a:cubicBezTo>
                  <a:cubicBezTo>
                    <a:pt x="0" y="115"/>
                    <a:pt x="0" y="115"/>
                    <a:pt x="0" y="115"/>
                  </a:cubicBezTo>
                  <a:cubicBezTo>
                    <a:pt x="0" y="279"/>
                    <a:pt x="134" y="412"/>
                    <a:pt x="297" y="412"/>
                  </a:cubicBezTo>
                  <a:cubicBezTo>
                    <a:pt x="461" y="412"/>
                    <a:pt x="594" y="279"/>
                    <a:pt x="594" y="115"/>
                  </a:cubicBezTo>
                  <a:cubicBezTo>
                    <a:pt x="594" y="55"/>
                    <a:pt x="594" y="55"/>
                    <a:pt x="594" y="55"/>
                  </a:cubicBezTo>
                  <a:cubicBezTo>
                    <a:pt x="594" y="25"/>
                    <a:pt x="569"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8" name="Google Shape;3948;p70"/>
            <p:cNvSpPr/>
            <p:nvPr/>
          </p:nvSpPr>
          <p:spPr>
            <a:xfrm>
              <a:off x="4864470" y="1683416"/>
              <a:ext cx="29105" cy="34302"/>
            </a:xfrm>
            <a:custGeom>
              <a:avLst/>
              <a:gdLst/>
              <a:ahLst/>
              <a:cxnLst/>
              <a:rect l="l" t="t" r="r" b="b"/>
              <a:pathLst>
                <a:path w="112" h="132" extrusionOk="0">
                  <a:moveTo>
                    <a:pt x="0" y="0"/>
                  </a:moveTo>
                  <a:lnTo>
                    <a:pt x="0" y="0"/>
                  </a:lnTo>
                  <a:cubicBezTo>
                    <a:pt x="0" y="76"/>
                    <a:pt x="0" y="76"/>
                    <a:pt x="0" y="76"/>
                  </a:cubicBezTo>
                  <a:cubicBezTo>
                    <a:pt x="0" y="107"/>
                    <a:pt x="26" y="132"/>
                    <a:pt x="56" y="132"/>
                  </a:cubicBezTo>
                  <a:cubicBezTo>
                    <a:pt x="87" y="132"/>
                    <a:pt x="112" y="107"/>
                    <a:pt x="112" y="76"/>
                  </a:cubicBezTo>
                  <a:cubicBezTo>
                    <a:pt x="112" y="0"/>
                    <a:pt x="112" y="0"/>
                    <a:pt x="112" y="0"/>
                  </a:cubicBezTo>
                  <a:cubicBezTo>
                    <a:pt x="94" y="3"/>
                    <a:pt x="75" y="4"/>
                    <a:pt x="56" y="4"/>
                  </a:cubicBezTo>
                  <a:cubicBezTo>
                    <a:pt x="38" y="4"/>
                    <a:pt x="18" y="3"/>
                    <a:pt x="0" y="0"/>
                  </a:cubicBezTo>
                  <a:moveTo>
                    <a:pt x="0" y="0"/>
                  </a:moveTo>
                  <a:lnTo>
                    <a:pt x="0" y="0"/>
                  </a:lnTo>
                  <a:close/>
                </a:path>
              </a:pathLst>
            </a:custGeom>
            <a:solidFill>
              <a:schemeClr val="dk1"/>
            </a:solidFill>
            <a:ln>
              <a:noFill/>
            </a:ln>
          </p:spPr>
          <p:txBody>
            <a:bodyPr spcFirstLastPara="1" wrap="square" lIns="90000" tIns="2500" rIns="90000" bIns="2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49" name="Google Shape;3949;p70"/>
            <p:cNvSpPr/>
            <p:nvPr/>
          </p:nvSpPr>
          <p:spPr>
            <a:xfrm>
              <a:off x="4496506" y="1287127"/>
              <a:ext cx="77439" cy="123175"/>
            </a:xfrm>
            <a:custGeom>
              <a:avLst/>
              <a:gdLst/>
              <a:ahLst/>
              <a:cxnLst/>
              <a:rect l="l" t="t" r="r" b="b"/>
              <a:pathLst>
                <a:path w="298" h="474" extrusionOk="0">
                  <a:moveTo>
                    <a:pt x="109" y="456"/>
                  </a:moveTo>
                  <a:lnTo>
                    <a:pt x="109" y="456"/>
                  </a:lnTo>
                  <a:cubicBezTo>
                    <a:pt x="120" y="468"/>
                    <a:pt x="134" y="474"/>
                    <a:pt x="149" y="474"/>
                  </a:cubicBezTo>
                  <a:cubicBezTo>
                    <a:pt x="163" y="474"/>
                    <a:pt x="177" y="468"/>
                    <a:pt x="189" y="456"/>
                  </a:cubicBezTo>
                  <a:cubicBezTo>
                    <a:pt x="219" y="426"/>
                    <a:pt x="219" y="426"/>
                    <a:pt x="219" y="426"/>
                  </a:cubicBezTo>
                  <a:cubicBezTo>
                    <a:pt x="270" y="375"/>
                    <a:pt x="298" y="309"/>
                    <a:pt x="298" y="237"/>
                  </a:cubicBezTo>
                  <a:cubicBezTo>
                    <a:pt x="298" y="166"/>
                    <a:pt x="270" y="98"/>
                    <a:pt x="219" y="48"/>
                  </a:cubicBezTo>
                  <a:cubicBezTo>
                    <a:pt x="189" y="17"/>
                    <a:pt x="189" y="17"/>
                    <a:pt x="189" y="17"/>
                  </a:cubicBezTo>
                  <a:cubicBezTo>
                    <a:pt x="166" y="-6"/>
                    <a:pt x="132" y="-6"/>
                    <a:pt x="109" y="17"/>
                  </a:cubicBezTo>
                  <a:cubicBezTo>
                    <a:pt x="77" y="48"/>
                    <a:pt x="77" y="48"/>
                    <a:pt x="77" y="48"/>
                  </a:cubicBezTo>
                  <a:cubicBezTo>
                    <a:pt x="26" y="98"/>
                    <a:pt x="0" y="166"/>
                    <a:pt x="0" y="237"/>
                  </a:cubicBezTo>
                  <a:cubicBezTo>
                    <a:pt x="0" y="309"/>
                    <a:pt x="26" y="375"/>
                    <a:pt x="77" y="426"/>
                  </a:cubicBezTo>
                  <a:lnTo>
                    <a:pt x="109" y="456"/>
                  </a:lnTo>
                  <a:moveTo>
                    <a:pt x="109" y="456"/>
                  </a:moveTo>
                  <a:lnTo>
                    <a:pt x="109" y="45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0" name="Google Shape;3950;p70"/>
            <p:cNvSpPr/>
            <p:nvPr/>
          </p:nvSpPr>
          <p:spPr>
            <a:xfrm>
              <a:off x="4458047" y="1421995"/>
              <a:ext cx="154358" cy="107323"/>
            </a:xfrm>
            <a:custGeom>
              <a:avLst/>
              <a:gdLst/>
              <a:ahLst/>
              <a:cxnLst/>
              <a:rect l="l" t="t" r="r" b="b"/>
              <a:pathLst>
                <a:path w="594" h="413" extrusionOk="0">
                  <a:moveTo>
                    <a:pt x="538" y="0"/>
                  </a:moveTo>
                  <a:lnTo>
                    <a:pt x="538" y="0"/>
                  </a:lnTo>
                  <a:cubicBezTo>
                    <a:pt x="459" y="0"/>
                    <a:pt x="382" y="32"/>
                    <a:pt x="327" y="86"/>
                  </a:cubicBezTo>
                  <a:cubicBezTo>
                    <a:pt x="317" y="97"/>
                    <a:pt x="306" y="110"/>
                    <a:pt x="297" y="122"/>
                  </a:cubicBezTo>
                  <a:cubicBezTo>
                    <a:pt x="288" y="110"/>
                    <a:pt x="277" y="98"/>
                    <a:pt x="266" y="86"/>
                  </a:cubicBezTo>
                  <a:cubicBezTo>
                    <a:pt x="210" y="32"/>
                    <a:pt x="134" y="0"/>
                    <a:pt x="56" y="0"/>
                  </a:cubicBezTo>
                  <a:cubicBezTo>
                    <a:pt x="25" y="0"/>
                    <a:pt x="0" y="25"/>
                    <a:pt x="0" y="56"/>
                  </a:cubicBezTo>
                  <a:cubicBezTo>
                    <a:pt x="0" y="116"/>
                    <a:pt x="0" y="116"/>
                    <a:pt x="0" y="116"/>
                  </a:cubicBezTo>
                  <a:cubicBezTo>
                    <a:pt x="0" y="280"/>
                    <a:pt x="133" y="413"/>
                    <a:pt x="297" y="413"/>
                  </a:cubicBezTo>
                  <a:cubicBezTo>
                    <a:pt x="461" y="413"/>
                    <a:pt x="594" y="280"/>
                    <a:pt x="594" y="116"/>
                  </a:cubicBezTo>
                  <a:cubicBezTo>
                    <a:pt x="594" y="56"/>
                    <a:pt x="594" y="56"/>
                    <a:pt x="594" y="56"/>
                  </a:cubicBezTo>
                  <a:cubicBezTo>
                    <a:pt x="594" y="25"/>
                    <a:pt x="569"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1" name="Google Shape;3951;p70"/>
            <p:cNvSpPr/>
            <p:nvPr/>
          </p:nvSpPr>
          <p:spPr>
            <a:xfrm>
              <a:off x="4458047" y="1548028"/>
              <a:ext cx="154358" cy="107063"/>
            </a:xfrm>
            <a:custGeom>
              <a:avLst/>
              <a:gdLst/>
              <a:ahLst/>
              <a:cxnLst/>
              <a:rect l="l" t="t" r="r" b="b"/>
              <a:pathLst>
                <a:path w="594" h="412" extrusionOk="0">
                  <a:moveTo>
                    <a:pt x="538" y="0"/>
                  </a:moveTo>
                  <a:lnTo>
                    <a:pt x="538" y="0"/>
                  </a:lnTo>
                  <a:cubicBezTo>
                    <a:pt x="459" y="0"/>
                    <a:pt x="382" y="32"/>
                    <a:pt x="327" y="86"/>
                  </a:cubicBezTo>
                  <a:cubicBezTo>
                    <a:pt x="317" y="98"/>
                    <a:pt x="306" y="110"/>
                    <a:pt x="297" y="123"/>
                  </a:cubicBezTo>
                  <a:cubicBezTo>
                    <a:pt x="288" y="110"/>
                    <a:pt x="277" y="98"/>
                    <a:pt x="266" y="86"/>
                  </a:cubicBezTo>
                  <a:cubicBezTo>
                    <a:pt x="210" y="32"/>
                    <a:pt x="134" y="0"/>
                    <a:pt x="56" y="0"/>
                  </a:cubicBezTo>
                  <a:cubicBezTo>
                    <a:pt x="25" y="0"/>
                    <a:pt x="0" y="25"/>
                    <a:pt x="0" y="55"/>
                  </a:cubicBezTo>
                  <a:cubicBezTo>
                    <a:pt x="0" y="115"/>
                    <a:pt x="0" y="115"/>
                    <a:pt x="0" y="115"/>
                  </a:cubicBezTo>
                  <a:cubicBezTo>
                    <a:pt x="0" y="279"/>
                    <a:pt x="133" y="412"/>
                    <a:pt x="297" y="412"/>
                  </a:cubicBezTo>
                  <a:cubicBezTo>
                    <a:pt x="461" y="412"/>
                    <a:pt x="594" y="279"/>
                    <a:pt x="594" y="115"/>
                  </a:cubicBezTo>
                  <a:cubicBezTo>
                    <a:pt x="594" y="55"/>
                    <a:pt x="594" y="55"/>
                    <a:pt x="594" y="55"/>
                  </a:cubicBezTo>
                  <a:cubicBezTo>
                    <a:pt x="594" y="25"/>
                    <a:pt x="569" y="0"/>
                    <a:pt x="538" y="0"/>
                  </a:cubicBezTo>
                  <a:moveTo>
                    <a:pt x="538" y="0"/>
                  </a:moveTo>
                  <a:lnTo>
                    <a:pt x="53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2" name="Google Shape;3952;p70"/>
            <p:cNvSpPr/>
            <p:nvPr/>
          </p:nvSpPr>
          <p:spPr>
            <a:xfrm>
              <a:off x="4520674" y="1683416"/>
              <a:ext cx="29105" cy="34302"/>
            </a:xfrm>
            <a:custGeom>
              <a:avLst/>
              <a:gdLst/>
              <a:ahLst/>
              <a:cxnLst/>
              <a:rect l="l" t="t" r="r" b="b"/>
              <a:pathLst>
                <a:path w="112" h="132" extrusionOk="0">
                  <a:moveTo>
                    <a:pt x="0" y="0"/>
                  </a:moveTo>
                  <a:lnTo>
                    <a:pt x="0" y="0"/>
                  </a:lnTo>
                  <a:cubicBezTo>
                    <a:pt x="0" y="76"/>
                    <a:pt x="0" y="76"/>
                    <a:pt x="0" y="76"/>
                  </a:cubicBezTo>
                  <a:cubicBezTo>
                    <a:pt x="0" y="107"/>
                    <a:pt x="25" y="132"/>
                    <a:pt x="56" y="132"/>
                  </a:cubicBezTo>
                  <a:cubicBezTo>
                    <a:pt x="86" y="132"/>
                    <a:pt x="112" y="107"/>
                    <a:pt x="112" y="76"/>
                  </a:cubicBezTo>
                  <a:cubicBezTo>
                    <a:pt x="112" y="0"/>
                    <a:pt x="112" y="0"/>
                    <a:pt x="112" y="0"/>
                  </a:cubicBezTo>
                  <a:cubicBezTo>
                    <a:pt x="93" y="3"/>
                    <a:pt x="75" y="4"/>
                    <a:pt x="56" y="4"/>
                  </a:cubicBezTo>
                  <a:cubicBezTo>
                    <a:pt x="37" y="4"/>
                    <a:pt x="17" y="3"/>
                    <a:pt x="0" y="0"/>
                  </a:cubicBezTo>
                  <a:moveTo>
                    <a:pt x="0" y="0"/>
                  </a:moveTo>
                  <a:lnTo>
                    <a:pt x="0" y="0"/>
                  </a:lnTo>
                  <a:close/>
                </a:path>
              </a:pathLst>
            </a:custGeom>
            <a:solidFill>
              <a:schemeClr val="dk1"/>
            </a:solidFill>
            <a:ln>
              <a:noFill/>
            </a:ln>
          </p:spPr>
          <p:txBody>
            <a:bodyPr spcFirstLastPara="1" wrap="square" lIns="90000" tIns="2500" rIns="90000" bIns="2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53" name="Google Shape;3953;p70"/>
          <p:cNvGrpSpPr/>
          <p:nvPr/>
        </p:nvGrpSpPr>
        <p:grpSpPr>
          <a:xfrm>
            <a:off x="6445533" y="1333179"/>
            <a:ext cx="338859" cy="338860"/>
            <a:chOff x="5216062" y="1338060"/>
            <a:chExt cx="338859" cy="338860"/>
          </a:xfrm>
        </p:grpSpPr>
        <p:sp>
          <p:nvSpPr>
            <p:cNvPr id="3954" name="Google Shape;3954;p70"/>
            <p:cNvSpPr/>
            <p:nvPr/>
          </p:nvSpPr>
          <p:spPr>
            <a:xfrm>
              <a:off x="5466568" y="1634302"/>
              <a:ext cx="88353" cy="42617"/>
            </a:xfrm>
            <a:custGeom>
              <a:avLst/>
              <a:gdLst/>
              <a:ahLst/>
              <a:cxnLst/>
              <a:rect l="l" t="t" r="r" b="b"/>
              <a:pathLst>
                <a:path w="340" h="164" extrusionOk="0">
                  <a:moveTo>
                    <a:pt x="7" y="126"/>
                  </a:moveTo>
                  <a:lnTo>
                    <a:pt x="7" y="126"/>
                  </a:lnTo>
                  <a:cubicBezTo>
                    <a:pt x="7" y="140"/>
                    <a:pt x="5" y="152"/>
                    <a:pt x="0" y="164"/>
                  </a:cubicBezTo>
                  <a:cubicBezTo>
                    <a:pt x="302" y="164"/>
                    <a:pt x="302" y="164"/>
                    <a:pt x="302" y="164"/>
                  </a:cubicBezTo>
                  <a:cubicBezTo>
                    <a:pt x="323" y="164"/>
                    <a:pt x="340" y="147"/>
                    <a:pt x="340" y="126"/>
                  </a:cubicBezTo>
                  <a:cubicBezTo>
                    <a:pt x="340" y="0"/>
                    <a:pt x="340" y="0"/>
                    <a:pt x="340" y="0"/>
                  </a:cubicBezTo>
                  <a:cubicBezTo>
                    <a:pt x="7" y="0"/>
                    <a:pt x="7" y="0"/>
                    <a:pt x="7" y="0"/>
                  </a:cubicBezTo>
                  <a:lnTo>
                    <a:pt x="7" y="126"/>
                  </a:lnTo>
                  <a:moveTo>
                    <a:pt x="7" y="126"/>
                  </a:moveTo>
                  <a:lnTo>
                    <a:pt x="7" y="126"/>
                  </a:lnTo>
                  <a:close/>
                </a:path>
              </a:pathLst>
            </a:custGeom>
            <a:solidFill>
              <a:schemeClr val="dk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5" name="Google Shape;3955;p70"/>
            <p:cNvSpPr/>
            <p:nvPr/>
          </p:nvSpPr>
          <p:spPr>
            <a:xfrm>
              <a:off x="5512303" y="1432389"/>
              <a:ext cx="42617" cy="22608"/>
            </a:xfrm>
            <a:custGeom>
              <a:avLst/>
              <a:gdLst/>
              <a:ahLst/>
              <a:cxnLst/>
              <a:rect l="l" t="t" r="r" b="b"/>
              <a:pathLst>
                <a:path w="164" h="87" extrusionOk="0">
                  <a:moveTo>
                    <a:pt x="0" y="0"/>
                  </a:moveTo>
                  <a:lnTo>
                    <a:pt x="164" y="0"/>
                  </a:lnTo>
                  <a:lnTo>
                    <a:pt x="164" y="87"/>
                  </a:lnTo>
                  <a:lnTo>
                    <a:pt x="0" y="87"/>
                  </a:ln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6" name="Google Shape;3956;p70"/>
            <p:cNvSpPr/>
            <p:nvPr/>
          </p:nvSpPr>
          <p:spPr>
            <a:xfrm>
              <a:off x="5512303" y="1475007"/>
              <a:ext cx="42617" cy="22608"/>
            </a:xfrm>
            <a:custGeom>
              <a:avLst/>
              <a:gdLst/>
              <a:ahLst/>
              <a:cxnLst/>
              <a:rect l="l" t="t" r="r" b="b"/>
              <a:pathLst>
                <a:path w="164" h="87" extrusionOk="0">
                  <a:moveTo>
                    <a:pt x="0" y="0"/>
                  </a:moveTo>
                  <a:lnTo>
                    <a:pt x="164" y="0"/>
                  </a:lnTo>
                  <a:lnTo>
                    <a:pt x="164" y="87"/>
                  </a:lnTo>
                  <a:lnTo>
                    <a:pt x="0" y="87"/>
                  </a:ln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7" name="Google Shape;3957;p70"/>
            <p:cNvSpPr/>
            <p:nvPr/>
          </p:nvSpPr>
          <p:spPr>
            <a:xfrm>
              <a:off x="5512303" y="1517364"/>
              <a:ext cx="42617" cy="22868"/>
            </a:xfrm>
            <a:custGeom>
              <a:avLst/>
              <a:gdLst/>
              <a:ahLst/>
              <a:cxnLst/>
              <a:rect l="l" t="t" r="r" b="b"/>
              <a:pathLst>
                <a:path w="164" h="88" extrusionOk="0">
                  <a:moveTo>
                    <a:pt x="0" y="0"/>
                  </a:moveTo>
                  <a:lnTo>
                    <a:pt x="164" y="0"/>
                  </a:lnTo>
                  <a:lnTo>
                    <a:pt x="164" y="88"/>
                  </a:lnTo>
                  <a:lnTo>
                    <a:pt x="0" y="88"/>
                  </a:ln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8" name="Google Shape;3958;p70"/>
            <p:cNvSpPr/>
            <p:nvPr/>
          </p:nvSpPr>
          <p:spPr>
            <a:xfrm>
              <a:off x="5428888" y="1432389"/>
              <a:ext cx="126033" cy="182164"/>
            </a:xfrm>
            <a:custGeom>
              <a:avLst/>
              <a:gdLst/>
              <a:ahLst/>
              <a:cxnLst/>
              <a:rect l="l" t="t" r="r" b="b"/>
              <a:pathLst>
                <a:path w="485" h="701" extrusionOk="0">
                  <a:moveTo>
                    <a:pt x="321" y="535"/>
                  </a:moveTo>
                  <a:lnTo>
                    <a:pt x="321" y="535"/>
                  </a:lnTo>
                  <a:cubicBezTo>
                    <a:pt x="321" y="556"/>
                    <a:pt x="304" y="572"/>
                    <a:pt x="283" y="572"/>
                  </a:cubicBezTo>
                  <a:cubicBezTo>
                    <a:pt x="262" y="572"/>
                    <a:pt x="245" y="556"/>
                    <a:pt x="245" y="535"/>
                  </a:cubicBezTo>
                  <a:cubicBezTo>
                    <a:pt x="245" y="0"/>
                    <a:pt x="245" y="0"/>
                    <a:pt x="245" y="0"/>
                  </a:cubicBezTo>
                  <a:cubicBezTo>
                    <a:pt x="0" y="0"/>
                    <a:pt x="0" y="0"/>
                    <a:pt x="0" y="0"/>
                  </a:cubicBezTo>
                  <a:cubicBezTo>
                    <a:pt x="0" y="171"/>
                    <a:pt x="0" y="171"/>
                    <a:pt x="0" y="171"/>
                  </a:cubicBezTo>
                  <a:cubicBezTo>
                    <a:pt x="118" y="290"/>
                    <a:pt x="118" y="290"/>
                    <a:pt x="118" y="290"/>
                  </a:cubicBezTo>
                  <a:cubicBezTo>
                    <a:pt x="140" y="312"/>
                    <a:pt x="152" y="341"/>
                    <a:pt x="152" y="371"/>
                  </a:cubicBezTo>
                  <a:cubicBezTo>
                    <a:pt x="152" y="701"/>
                    <a:pt x="152" y="701"/>
                    <a:pt x="152" y="701"/>
                  </a:cubicBezTo>
                  <a:cubicBezTo>
                    <a:pt x="485" y="701"/>
                    <a:pt x="485" y="701"/>
                    <a:pt x="485" y="701"/>
                  </a:cubicBezTo>
                  <a:cubicBezTo>
                    <a:pt x="485" y="491"/>
                    <a:pt x="485" y="491"/>
                    <a:pt x="485" y="491"/>
                  </a:cubicBezTo>
                  <a:cubicBezTo>
                    <a:pt x="321" y="491"/>
                    <a:pt x="321" y="491"/>
                    <a:pt x="321" y="491"/>
                  </a:cubicBezTo>
                  <a:lnTo>
                    <a:pt x="321" y="535"/>
                  </a:lnTo>
                  <a:moveTo>
                    <a:pt x="321" y="535"/>
                  </a:moveTo>
                  <a:lnTo>
                    <a:pt x="321" y="53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59" name="Google Shape;3959;p70"/>
            <p:cNvSpPr/>
            <p:nvPr/>
          </p:nvSpPr>
          <p:spPr>
            <a:xfrm>
              <a:off x="5428888" y="1338060"/>
              <a:ext cx="126033" cy="74581"/>
            </a:xfrm>
            <a:custGeom>
              <a:avLst/>
              <a:gdLst/>
              <a:ahLst/>
              <a:cxnLst/>
              <a:rect l="l" t="t" r="r" b="b"/>
              <a:pathLst>
                <a:path w="485" h="287" extrusionOk="0">
                  <a:moveTo>
                    <a:pt x="242" y="0"/>
                  </a:moveTo>
                  <a:lnTo>
                    <a:pt x="242" y="0"/>
                  </a:lnTo>
                  <a:cubicBezTo>
                    <a:pt x="108" y="0"/>
                    <a:pt x="0" y="110"/>
                    <a:pt x="0" y="243"/>
                  </a:cubicBezTo>
                  <a:cubicBezTo>
                    <a:pt x="0" y="287"/>
                    <a:pt x="0" y="287"/>
                    <a:pt x="0" y="287"/>
                  </a:cubicBezTo>
                  <a:cubicBezTo>
                    <a:pt x="485" y="287"/>
                    <a:pt x="485" y="287"/>
                    <a:pt x="485" y="287"/>
                  </a:cubicBezTo>
                  <a:cubicBezTo>
                    <a:pt x="485" y="243"/>
                    <a:pt x="485" y="243"/>
                    <a:pt x="485" y="243"/>
                  </a:cubicBezTo>
                  <a:cubicBezTo>
                    <a:pt x="485" y="110"/>
                    <a:pt x="376" y="0"/>
                    <a:pt x="242" y="0"/>
                  </a:cubicBezTo>
                  <a:moveTo>
                    <a:pt x="242" y="0"/>
                  </a:moveTo>
                  <a:lnTo>
                    <a:pt x="242"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0" name="Google Shape;3960;p70"/>
            <p:cNvSpPr/>
            <p:nvPr/>
          </p:nvSpPr>
          <p:spPr>
            <a:xfrm>
              <a:off x="5289083" y="1561281"/>
              <a:ext cx="33262" cy="115639"/>
            </a:xfrm>
            <a:custGeom>
              <a:avLst/>
              <a:gdLst/>
              <a:ahLst/>
              <a:cxnLst/>
              <a:rect l="l" t="t" r="r" b="b"/>
              <a:pathLst>
                <a:path w="128" h="445" extrusionOk="0">
                  <a:moveTo>
                    <a:pt x="0" y="162"/>
                  </a:moveTo>
                  <a:lnTo>
                    <a:pt x="0" y="162"/>
                  </a:lnTo>
                  <a:cubicBezTo>
                    <a:pt x="0" y="445"/>
                    <a:pt x="0" y="445"/>
                    <a:pt x="0" y="445"/>
                  </a:cubicBezTo>
                  <a:cubicBezTo>
                    <a:pt x="128" y="445"/>
                    <a:pt x="128" y="445"/>
                    <a:pt x="128" y="445"/>
                  </a:cubicBezTo>
                  <a:cubicBezTo>
                    <a:pt x="128" y="0"/>
                    <a:pt x="128" y="0"/>
                    <a:pt x="128" y="0"/>
                  </a:cubicBezTo>
                  <a:cubicBezTo>
                    <a:pt x="55" y="17"/>
                    <a:pt x="0" y="83"/>
                    <a:pt x="0" y="162"/>
                  </a:cubicBezTo>
                  <a:moveTo>
                    <a:pt x="0" y="162"/>
                  </a:moveTo>
                  <a:lnTo>
                    <a:pt x="0" y="16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1" name="Google Shape;3961;p70"/>
            <p:cNvSpPr/>
            <p:nvPr/>
          </p:nvSpPr>
          <p:spPr>
            <a:xfrm>
              <a:off x="5342094" y="1561281"/>
              <a:ext cx="33522" cy="115639"/>
            </a:xfrm>
            <a:custGeom>
              <a:avLst/>
              <a:gdLst/>
              <a:ahLst/>
              <a:cxnLst/>
              <a:rect l="l" t="t" r="r" b="b"/>
              <a:pathLst>
                <a:path w="129" h="445" extrusionOk="0">
                  <a:moveTo>
                    <a:pt x="0" y="0"/>
                  </a:moveTo>
                  <a:lnTo>
                    <a:pt x="0" y="0"/>
                  </a:lnTo>
                  <a:cubicBezTo>
                    <a:pt x="0" y="445"/>
                    <a:pt x="0" y="445"/>
                    <a:pt x="0" y="445"/>
                  </a:cubicBezTo>
                  <a:cubicBezTo>
                    <a:pt x="129" y="445"/>
                    <a:pt x="129" y="445"/>
                    <a:pt x="129" y="445"/>
                  </a:cubicBezTo>
                  <a:cubicBezTo>
                    <a:pt x="129" y="162"/>
                    <a:pt x="129" y="162"/>
                    <a:pt x="129" y="162"/>
                  </a:cubicBezTo>
                  <a:cubicBezTo>
                    <a:pt x="129" y="83"/>
                    <a:pt x="74" y="17"/>
                    <a:pt x="0" y="0"/>
                  </a:cubicBezTo>
                  <a:moveTo>
                    <a:pt x="0" y="0"/>
                  </a:move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2" name="Google Shape;3962;p70"/>
            <p:cNvSpPr/>
            <p:nvPr/>
          </p:nvSpPr>
          <p:spPr>
            <a:xfrm>
              <a:off x="5216062" y="1454997"/>
              <a:ext cx="232577" cy="221923"/>
            </a:xfrm>
            <a:custGeom>
              <a:avLst/>
              <a:gdLst/>
              <a:ahLst/>
              <a:cxnLst/>
              <a:rect l="l" t="t" r="r" b="b"/>
              <a:pathLst>
                <a:path w="895" h="854" extrusionOk="0">
                  <a:moveTo>
                    <a:pt x="638" y="12"/>
                  </a:moveTo>
                  <a:lnTo>
                    <a:pt x="638" y="12"/>
                  </a:lnTo>
                  <a:cubicBezTo>
                    <a:pt x="631" y="5"/>
                    <a:pt x="621" y="0"/>
                    <a:pt x="611" y="0"/>
                  </a:cubicBezTo>
                  <a:cubicBezTo>
                    <a:pt x="283" y="0"/>
                    <a:pt x="283" y="0"/>
                    <a:pt x="283" y="0"/>
                  </a:cubicBezTo>
                  <a:cubicBezTo>
                    <a:pt x="274" y="0"/>
                    <a:pt x="264" y="5"/>
                    <a:pt x="257" y="12"/>
                  </a:cubicBezTo>
                  <a:cubicBezTo>
                    <a:pt x="11" y="257"/>
                    <a:pt x="11" y="257"/>
                    <a:pt x="11" y="257"/>
                  </a:cubicBezTo>
                  <a:cubicBezTo>
                    <a:pt x="5" y="265"/>
                    <a:pt x="0" y="274"/>
                    <a:pt x="0" y="284"/>
                  </a:cubicBezTo>
                  <a:cubicBezTo>
                    <a:pt x="0" y="816"/>
                    <a:pt x="0" y="816"/>
                    <a:pt x="0" y="816"/>
                  </a:cubicBezTo>
                  <a:cubicBezTo>
                    <a:pt x="0" y="837"/>
                    <a:pt x="17" y="854"/>
                    <a:pt x="38" y="854"/>
                  </a:cubicBezTo>
                  <a:cubicBezTo>
                    <a:pt x="205" y="854"/>
                    <a:pt x="205" y="854"/>
                    <a:pt x="205" y="854"/>
                  </a:cubicBezTo>
                  <a:cubicBezTo>
                    <a:pt x="205" y="571"/>
                    <a:pt x="205" y="571"/>
                    <a:pt x="205" y="571"/>
                  </a:cubicBezTo>
                  <a:cubicBezTo>
                    <a:pt x="205" y="437"/>
                    <a:pt x="313" y="328"/>
                    <a:pt x="447" y="328"/>
                  </a:cubicBezTo>
                  <a:cubicBezTo>
                    <a:pt x="581" y="328"/>
                    <a:pt x="690" y="437"/>
                    <a:pt x="690" y="571"/>
                  </a:cubicBezTo>
                  <a:cubicBezTo>
                    <a:pt x="690" y="854"/>
                    <a:pt x="690" y="854"/>
                    <a:pt x="690" y="854"/>
                  </a:cubicBezTo>
                  <a:cubicBezTo>
                    <a:pt x="857" y="854"/>
                    <a:pt x="857" y="854"/>
                    <a:pt x="857" y="854"/>
                  </a:cubicBezTo>
                  <a:cubicBezTo>
                    <a:pt x="877" y="854"/>
                    <a:pt x="895" y="837"/>
                    <a:pt x="895" y="816"/>
                  </a:cubicBezTo>
                  <a:cubicBezTo>
                    <a:pt x="895" y="284"/>
                    <a:pt x="895" y="284"/>
                    <a:pt x="895" y="284"/>
                  </a:cubicBezTo>
                  <a:cubicBezTo>
                    <a:pt x="895" y="274"/>
                    <a:pt x="891" y="265"/>
                    <a:pt x="884" y="257"/>
                  </a:cubicBezTo>
                  <a:lnTo>
                    <a:pt x="638" y="12"/>
                  </a:lnTo>
                  <a:moveTo>
                    <a:pt x="488" y="240"/>
                  </a:moveTo>
                  <a:lnTo>
                    <a:pt x="488" y="240"/>
                  </a:lnTo>
                  <a:cubicBezTo>
                    <a:pt x="407" y="240"/>
                    <a:pt x="407" y="240"/>
                    <a:pt x="407" y="240"/>
                  </a:cubicBezTo>
                  <a:cubicBezTo>
                    <a:pt x="386" y="240"/>
                    <a:pt x="369" y="223"/>
                    <a:pt x="369" y="202"/>
                  </a:cubicBezTo>
                  <a:cubicBezTo>
                    <a:pt x="369" y="181"/>
                    <a:pt x="386" y="164"/>
                    <a:pt x="407" y="164"/>
                  </a:cubicBezTo>
                  <a:cubicBezTo>
                    <a:pt x="488" y="164"/>
                    <a:pt x="488" y="164"/>
                    <a:pt x="488" y="164"/>
                  </a:cubicBezTo>
                  <a:cubicBezTo>
                    <a:pt x="510" y="164"/>
                    <a:pt x="526" y="181"/>
                    <a:pt x="526" y="202"/>
                  </a:cubicBezTo>
                  <a:cubicBezTo>
                    <a:pt x="526" y="223"/>
                    <a:pt x="510" y="240"/>
                    <a:pt x="488" y="240"/>
                  </a:cubicBezTo>
                  <a:moveTo>
                    <a:pt x="488" y="240"/>
                  </a:moveTo>
                  <a:lnTo>
                    <a:pt x="488" y="24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63" name="Google Shape;3963;p70"/>
          <p:cNvGrpSpPr/>
          <p:nvPr/>
        </p:nvGrpSpPr>
        <p:grpSpPr>
          <a:xfrm>
            <a:off x="7227438" y="1333180"/>
            <a:ext cx="338860" cy="338860"/>
            <a:chOff x="5835310" y="1338060"/>
            <a:chExt cx="338860" cy="338860"/>
          </a:xfrm>
        </p:grpSpPr>
        <p:sp>
          <p:nvSpPr>
            <p:cNvPr id="3964" name="Google Shape;3964;p70"/>
            <p:cNvSpPr/>
            <p:nvPr/>
          </p:nvSpPr>
          <p:spPr>
            <a:xfrm>
              <a:off x="6069185" y="1338060"/>
              <a:ext cx="104984" cy="104984"/>
            </a:xfrm>
            <a:custGeom>
              <a:avLst/>
              <a:gdLst/>
              <a:ahLst/>
              <a:cxnLst/>
              <a:rect l="l" t="t" r="r" b="b"/>
              <a:pathLst>
                <a:path w="404" h="404" extrusionOk="0">
                  <a:moveTo>
                    <a:pt x="202" y="404"/>
                  </a:moveTo>
                  <a:lnTo>
                    <a:pt x="202" y="404"/>
                  </a:lnTo>
                  <a:cubicBezTo>
                    <a:pt x="314" y="404"/>
                    <a:pt x="404" y="314"/>
                    <a:pt x="404" y="202"/>
                  </a:cubicBezTo>
                  <a:cubicBezTo>
                    <a:pt x="404" y="91"/>
                    <a:pt x="314" y="0"/>
                    <a:pt x="202" y="0"/>
                  </a:cubicBezTo>
                  <a:cubicBezTo>
                    <a:pt x="91" y="0"/>
                    <a:pt x="0" y="91"/>
                    <a:pt x="0" y="202"/>
                  </a:cubicBezTo>
                  <a:cubicBezTo>
                    <a:pt x="0" y="314"/>
                    <a:pt x="91" y="404"/>
                    <a:pt x="202" y="404"/>
                  </a:cubicBezTo>
                  <a:moveTo>
                    <a:pt x="202" y="404"/>
                  </a:moveTo>
                  <a:lnTo>
                    <a:pt x="202" y="40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5" name="Google Shape;3965;p70"/>
            <p:cNvSpPr/>
            <p:nvPr/>
          </p:nvSpPr>
          <p:spPr>
            <a:xfrm>
              <a:off x="5835310" y="1591944"/>
              <a:ext cx="58469" cy="22608"/>
            </a:xfrm>
            <a:custGeom>
              <a:avLst/>
              <a:gdLst/>
              <a:ahLst/>
              <a:cxnLst/>
              <a:rect l="l" t="t" r="r" b="b"/>
              <a:pathLst>
                <a:path w="225" h="87" extrusionOk="0">
                  <a:moveTo>
                    <a:pt x="225" y="0"/>
                  </a:moveTo>
                  <a:lnTo>
                    <a:pt x="225" y="0"/>
                  </a:lnTo>
                  <a:cubicBezTo>
                    <a:pt x="0" y="0"/>
                    <a:pt x="0" y="0"/>
                    <a:pt x="0" y="0"/>
                  </a:cubicBezTo>
                  <a:cubicBezTo>
                    <a:pt x="0" y="87"/>
                    <a:pt x="0" y="87"/>
                    <a:pt x="0" y="87"/>
                  </a:cubicBezTo>
                  <a:cubicBezTo>
                    <a:pt x="143" y="87"/>
                    <a:pt x="143" y="87"/>
                    <a:pt x="143" y="87"/>
                  </a:cubicBezTo>
                  <a:cubicBezTo>
                    <a:pt x="165" y="54"/>
                    <a:pt x="193" y="24"/>
                    <a:pt x="225" y="0"/>
                  </a:cubicBezTo>
                  <a:moveTo>
                    <a:pt x="225" y="0"/>
                  </a:moveTo>
                  <a:lnTo>
                    <a:pt x="225"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6" name="Google Shape;3966;p70"/>
            <p:cNvSpPr/>
            <p:nvPr/>
          </p:nvSpPr>
          <p:spPr>
            <a:xfrm>
              <a:off x="5835310" y="1549327"/>
              <a:ext cx="274935" cy="22608"/>
            </a:xfrm>
            <a:custGeom>
              <a:avLst/>
              <a:gdLst/>
              <a:ahLst/>
              <a:cxnLst/>
              <a:rect l="l" t="t" r="r" b="b"/>
              <a:pathLst>
                <a:path w="1058" h="87" extrusionOk="0">
                  <a:moveTo>
                    <a:pt x="938" y="0"/>
                  </a:moveTo>
                  <a:lnTo>
                    <a:pt x="938" y="0"/>
                  </a:lnTo>
                  <a:cubicBezTo>
                    <a:pt x="0" y="0"/>
                    <a:pt x="0" y="0"/>
                    <a:pt x="0" y="0"/>
                  </a:cubicBezTo>
                  <a:cubicBezTo>
                    <a:pt x="0" y="87"/>
                    <a:pt x="0" y="87"/>
                    <a:pt x="0" y="87"/>
                  </a:cubicBezTo>
                  <a:cubicBezTo>
                    <a:pt x="1058" y="87"/>
                    <a:pt x="1058" y="87"/>
                    <a:pt x="1058" y="87"/>
                  </a:cubicBezTo>
                  <a:cubicBezTo>
                    <a:pt x="1041" y="36"/>
                    <a:pt x="994" y="0"/>
                    <a:pt x="938" y="0"/>
                  </a:cubicBezTo>
                  <a:moveTo>
                    <a:pt x="938" y="0"/>
                  </a:moveTo>
                  <a:lnTo>
                    <a:pt x="938"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7" name="Google Shape;3967;p70"/>
            <p:cNvSpPr/>
            <p:nvPr/>
          </p:nvSpPr>
          <p:spPr>
            <a:xfrm>
              <a:off x="5835310" y="1634302"/>
              <a:ext cx="27026" cy="42617"/>
            </a:xfrm>
            <a:custGeom>
              <a:avLst/>
              <a:gdLst/>
              <a:ahLst/>
              <a:cxnLst/>
              <a:rect l="l" t="t" r="r" b="b"/>
              <a:pathLst>
                <a:path w="104" h="164" extrusionOk="0">
                  <a:moveTo>
                    <a:pt x="0" y="126"/>
                  </a:moveTo>
                  <a:lnTo>
                    <a:pt x="0" y="126"/>
                  </a:lnTo>
                  <a:cubicBezTo>
                    <a:pt x="0" y="147"/>
                    <a:pt x="17" y="164"/>
                    <a:pt x="38" y="164"/>
                  </a:cubicBezTo>
                  <a:cubicBezTo>
                    <a:pt x="83" y="164"/>
                    <a:pt x="83" y="164"/>
                    <a:pt x="83" y="164"/>
                  </a:cubicBezTo>
                  <a:cubicBezTo>
                    <a:pt x="83" y="126"/>
                    <a:pt x="83" y="126"/>
                    <a:pt x="83" y="126"/>
                  </a:cubicBezTo>
                  <a:cubicBezTo>
                    <a:pt x="83" y="82"/>
                    <a:pt x="90" y="40"/>
                    <a:pt x="104" y="0"/>
                  </a:cubicBezTo>
                  <a:cubicBezTo>
                    <a:pt x="0" y="0"/>
                    <a:pt x="0" y="0"/>
                    <a:pt x="0" y="0"/>
                  </a:cubicBezTo>
                  <a:lnTo>
                    <a:pt x="0" y="126"/>
                  </a:lnTo>
                  <a:moveTo>
                    <a:pt x="0" y="126"/>
                  </a:moveTo>
                  <a:lnTo>
                    <a:pt x="0" y="126"/>
                  </a:lnTo>
                  <a:close/>
                </a:path>
              </a:pathLst>
            </a:custGeom>
            <a:solidFill>
              <a:schemeClr val="dk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8" name="Google Shape;3968;p70"/>
            <p:cNvSpPr/>
            <p:nvPr/>
          </p:nvSpPr>
          <p:spPr>
            <a:xfrm>
              <a:off x="6001102" y="1506710"/>
              <a:ext cx="152539" cy="65225"/>
            </a:xfrm>
            <a:custGeom>
              <a:avLst/>
              <a:gdLst/>
              <a:ahLst/>
              <a:cxnLst/>
              <a:rect l="l" t="t" r="r" b="b"/>
              <a:pathLst>
                <a:path w="587" h="251" extrusionOk="0">
                  <a:moveTo>
                    <a:pt x="300" y="88"/>
                  </a:moveTo>
                  <a:lnTo>
                    <a:pt x="300" y="88"/>
                  </a:lnTo>
                  <a:cubicBezTo>
                    <a:pt x="399" y="88"/>
                    <a:pt x="480" y="158"/>
                    <a:pt x="499" y="251"/>
                  </a:cubicBezTo>
                  <a:cubicBezTo>
                    <a:pt x="587" y="251"/>
                    <a:pt x="587" y="251"/>
                    <a:pt x="587" y="251"/>
                  </a:cubicBezTo>
                  <a:cubicBezTo>
                    <a:pt x="568" y="110"/>
                    <a:pt x="447" y="0"/>
                    <a:pt x="300" y="0"/>
                  </a:cubicBezTo>
                  <a:cubicBezTo>
                    <a:pt x="6" y="0"/>
                    <a:pt x="6" y="0"/>
                    <a:pt x="6" y="0"/>
                  </a:cubicBezTo>
                  <a:cubicBezTo>
                    <a:pt x="6" y="49"/>
                    <a:pt x="6" y="49"/>
                    <a:pt x="6" y="49"/>
                  </a:cubicBezTo>
                  <a:cubicBezTo>
                    <a:pt x="6" y="63"/>
                    <a:pt x="4" y="76"/>
                    <a:pt x="0" y="88"/>
                  </a:cubicBezTo>
                  <a:lnTo>
                    <a:pt x="300" y="88"/>
                  </a:lnTo>
                  <a:moveTo>
                    <a:pt x="300" y="88"/>
                  </a:moveTo>
                  <a:lnTo>
                    <a:pt x="300" y="8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69" name="Google Shape;3969;p70"/>
            <p:cNvSpPr/>
            <p:nvPr/>
          </p:nvSpPr>
          <p:spPr>
            <a:xfrm>
              <a:off x="6002661" y="1464093"/>
              <a:ext cx="171509" cy="117718"/>
            </a:xfrm>
            <a:custGeom>
              <a:avLst/>
              <a:gdLst/>
              <a:ahLst/>
              <a:cxnLst/>
              <a:rect l="l" t="t" r="r" b="b"/>
              <a:pathLst>
                <a:path w="660" h="453" extrusionOk="0">
                  <a:moveTo>
                    <a:pt x="305" y="1"/>
                  </a:moveTo>
                  <a:lnTo>
                    <a:pt x="305" y="1"/>
                  </a:lnTo>
                  <a:cubicBezTo>
                    <a:pt x="301" y="1"/>
                    <a:pt x="298" y="0"/>
                    <a:pt x="294" y="0"/>
                  </a:cubicBezTo>
                  <a:cubicBezTo>
                    <a:pt x="55" y="0"/>
                    <a:pt x="55" y="0"/>
                    <a:pt x="55" y="0"/>
                  </a:cubicBezTo>
                  <a:cubicBezTo>
                    <a:pt x="52" y="3"/>
                    <a:pt x="51" y="6"/>
                    <a:pt x="48" y="9"/>
                  </a:cubicBezTo>
                  <a:cubicBezTo>
                    <a:pt x="34" y="22"/>
                    <a:pt x="18" y="32"/>
                    <a:pt x="0" y="37"/>
                  </a:cubicBezTo>
                  <a:cubicBezTo>
                    <a:pt x="0" y="88"/>
                    <a:pt x="0" y="88"/>
                    <a:pt x="0" y="88"/>
                  </a:cubicBezTo>
                  <a:cubicBezTo>
                    <a:pt x="294" y="88"/>
                    <a:pt x="294" y="88"/>
                    <a:pt x="294" y="88"/>
                  </a:cubicBezTo>
                  <a:cubicBezTo>
                    <a:pt x="496" y="88"/>
                    <a:pt x="660" y="252"/>
                    <a:pt x="660" y="453"/>
                  </a:cubicBezTo>
                  <a:cubicBezTo>
                    <a:pt x="660" y="186"/>
                    <a:pt x="660" y="186"/>
                    <a:pt x="660" y="186"/>
                  </a:cubicBezTo>
                  <a:cubicBezTo>
                    <a:pt x="579" y="77"/>
                    <a:pt x="451" y="4"/>
                    <a:pt x="305" y="1"/>
                  </a:cubicBezTo>
                  <a:moveTo>
                    <a:pt x="305" y="1"/>
                  </a:moveTo>
                  <a:lnTo>
                    <a:pt x="305" y="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0" name="Google Shape;3970;p70"/>
            <p:cNvSpPr/>
            <p:nvPr/>
          </p:nvSpPr>
          <p:spPr>
            <a:xfrm>
              <a:off x="5919245" y="1634302"/>
              <a:ext cx="254925" cy="42617"/>
            </a:xfrm>
            <a:custGeom>
              <a:avLst/>
              <a:gdLst/>
              <a:ahLst/>
              <a:cxnLst/>
              <a:rect l="l" t="t" r="r" b="b"/>
              <a:pathLst>
                <a:path w="981" h="164" extrusionOk="0">
                  <a:moveTo>
                    <a:pt x="36" y="37"/>
                  </a:moveTo>
                  <a:lnTo>
                    <a:pt x="36" y="37"/>
                  </a:lnTo>
                  <a:cubicBezTo>
                    <a:pt x="12" y="61"/>
                    <a:pt x="0" y="92"/>
                    <a:pt x="0" y="126"/>
                  </a:cubicBezTo>
                  <a:cubicBezTo>
                    <a:pt x="0" y="164"/>
                    <a:pt x="0" y="164"/>
                    <a:pt x="0" y="164"/>
                  </a:cubicBezTo>
                  <a:cubicBezTo>
                    <a:pt x="86" y="164"/>
                    <a:pt x="86" y="164"/>
                    <a:pt x="86" y="164"/>
                  </a:cubicBezTo>
                  <a:cubicBezTo>
                    <a:pt x="86" y="126"/>
                    <a:pt x="86" y="126"/>
                    <a:pt x="86" y="126"/>
                  </a:cubicBezTo>
                  <a:cubicBezTo>
                    <a:pt x="86" y="105"/>
                    <a:pt x="104" y="88"/>
                    <a:pt x="125" y="88"/>
                  </a:cubicBezTo>
                  <a:cubicBezTo>
                    <a:pt x="981" y="88"/>
                    <a:pt x="981" y="88"/>
                    <a:pt x="981" y="88"/>
                  </a:cubicBezTo>
                  <a:cubicBezTo>
                    <a:pt x="981" y="0"/>
                    <a:pt x="981" y="0"/>
                    <a:pt x="981" y="0"/>
                  </a:cubicBezTo>
                  <a:cubicBezTo>
                    <a:pt x="125" y="0"/>
                    <a:pt x="125" y="0"/>
                    <a:pt x="125" y="0"/>
                  </a:cubicBezTo>
                  <a:cubicBezTo>
                    <a:pt x="91" y="0"/>
                    <a:pt x="59" y="14"/>
                    <a:pt x="36" y="37"/>
                  </a:cubicBezTo>
                  <a:moveTo>
                    <a:pt x="36" y="37"/>
                  </a:moveTo>
                  <a:lnTo>
                    <a:pt x="36" y="37"/>
                  </a:lnTo>
                  <a:close/>
                </a:path>
              </a:pathLst>
            </a:custGeom>
            <a:solidFill>
              <a:schemeClr val="dk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1" name="Google Shape;3971;p70"/>
            <p:cNvSpPr/>
            <p:nvPr/>
          </p:nvSpPr>
          <p:spPr>
            <a:xfrm>
              <a:off x="5876628" y="1591944"/>
              <a:ext cx="297543" cy="84975"/>
            </a:xfrm>
            <a:custGeom>
              <a:avLst/>
              <a:gdLst/>
              <a:ahLst/>
              <a:cxnLst/>
              <a:rect l="l" t="t" r="r" b="b"/>
              <a:pathLst>
                <a:path w="1145" h="327" extrusionOk="0">
                  <a:moveTo>
                    <a:pt x="0" y="289"/>
                  </a:moveTo>
                  <a:lnTo>
                    <a:pt x="0" y="289"/>
                  </a:lnTo>
                  <a:cubicBezTo>
                    <a:pt x="0" y="327"/>
                    <a:pt x="0" y="327"/>
                    <a:pt x="0" y="327"/>
                  </a:cubicBezTo>
                  <a:cubicBezTo>
                    <a:pt x="87" y="327"/>
                    <a:pt x="87" y="327"/>
                    <a:pt x="87" y="327"/>
                  </a:cubicBezTo>
                  <a:cubicBezTo>
                    <a:pt x="87" y="289"/>
                    <a:pt x="87" y="289"/>
                    <a:pt x="87" y="289"/>
                  </a:cubicBezTo>
                  <a:cubicBezTo>
                    <a:pt x="87" y="235"/>
                    <a:pt x="107" y="184"/>
                    <a:pt x="146" y="146"/>
                  </a:cubicBezTo>
                  <a:cubicBezTo>
                    <a:pt x="184" y="108"/>
                    <a:pt x="235" y="87"/>
                    <a:pt x="289" y="87"/>
                  </a:cubicBezTo>
                  <a:cubicBezTo>
                    <a:pt x="1145" y="87"/>
                    <a:pt x="1145" y="87"/>
                    <a:pt x="1145" y="87"/>
                  </a:cubicBezTo>
                  <a:cubicBezTo>
                    <a:pt x="1145" y="0"/>
                    <a:pt x="1145" y="0"/>
                    <a:pt x="1145" y="0"/>
                  </a:cubicBezTo>
                  <a:cubicBezTo>
                    <a:pt x="289" y="0"/>
                    <a:pt x="289" y="0"/>
                    <a:pt x="289" y="0"/>
                  </a:cubicBezTo>
                  <a:cubicBezTo>
                    <a:pt x="129" y="0"/>
                    <a:pt x="0" y="130"/>
                    <a:pt x="0" y="289"/>
                  </a:cubicBezTo>
                  <a:moveTo>
                    <a:pt x="0" y="289"/>
                  </a:moveTo>
                  <a:lnTo>
                    <a:pt x="0" y="28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2" name="Google Shape;3972;p70"/>
            <p:cNvSpPr/>
            <p:nvPr/>
          </p:nvSpPr>
          <p:spPr>
            <a:xfrm>
              <a:off x="5908331" y="1485661"/>
              <a:ext cx="22868" cy="43917"/>
            </a:xfrm>
            <a:custGeom>
              <a:avLst/>
              <a:gdLst/>
              <a:ahLst/>
              <a:cxnLst/>
              <a:rect l="l" t="t" r="r" b="b"/>
              <a:pathLst>
                <a:path w="88" h="169" extrusionOk="0">
                  <a:moveTo>
                    <a:pt x="0" y="0"/>
                  </a:moveTo>
                  <a:lnTo>
                    <a:pt x="88" y="0"/>
                  </a:lnTo>
                  <a:lnTo>
                    <a:pt x="88" y="169"/>
                  </a:lnTo>
                  <a:lnTo>
                    <a:pt x="0" y="169"/>
                  </a:lnTo>
                  <a:lnTo>
                    <a:pt x="0" y="0"/>
                  </a:lnTo>
                  <a:close/>
                </a:path>
              </a:pathLst>
            </a:custGeom>
            <a:solidFill>
              <a:schemeClr val="dk1"/>
            </a:solidFill>
            <a:ln>
              <a:noFill/>
            </a:ln>
          </p:spPr>
          <p:txBody>
            <a:bodyPr spcFirstLastPara="1" wrap="square" lIns="90000" tIns="15825" rIns="90000" bIns="158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3" name="Google Shape;3973;p70"/>
            <p:cNvSpPr/>
            <p:nvPr/>
          </p:nvSpPr>
          <p:spPr>
            <a:xfrm>
              <a:off x="5835570" y="1360928"/>
              <a:ext cx="168391" cy="168651"/>
            </a:xfrm>
            <a:custGeom>
              <a:avLst/>
              <a:gdLst/>
              <a:ahLst/>
              <a:cxnLst/>
              <a:rect l="l" t="t" r="r" b="b"/>
              <a:pathLst>
                <a:path w="648" h="649" extrusionOk="0">
                  <a:moveTo>
                    <a:pt x="64" y="351"/>
                  </a:moveTo>
                  <a:lnTo>
                    <a:pt x="64" y="351"/>
                  </a:lnTo>
                  <a:cubicBezTo>
                    <a:pt x="82" y="335"/>
                    <a:pt x="82" y="335"/>
                    <a:pt x="82" y="335"/>
                  </a:cubicBezTo>
                  <a:cubicBezTo>
                    <a:pt x="82" y="610"/>
                    <a:pt x="82" y="610"/>
                    <a:pt x="82" y="610"/>
                  </a:cubicBezTo>
                  <a:cubicBezTo>
                    <a:pt x="82" y="632"/>
                    <a:pt x="98" y="649"/>
                    <a:pt x="120" y="649"/>
                  </a:cubicBezTo>
                  <a:cubicBezTo>
                    <a:pt x="204" y="649"/>
                    <a:pt x="204" y="649"/>
                    <a:pt x="204" y="649"/>
                  </a:cubicBezTo>
                  <a:cubicBezTo>
                    <a:pt x="204" y="442"/>
                    <a:pt x="204" y="442"/>
                    <a:pt x="204" y="442"/>
                  </a:cubicBezTo>
                  <a:cubicBezTo>
                    <a:pt x="204" y="420"/>
                    <a:pt x="221" y="403"/>
                    <a:pt x="242" y="403"/>
                  </a:cubicBezTo>
                  <a:cubicBezTo>
                    <a:pt x="406" y="403"/>
                    <a:pt x="406" y="403"/>
                    <a:pt x="406" y="403"/>
                  </a:cubicBezTo>
                  <a:cubicBezTo>
                    <a:pt x="427" y="403"/>
                    <a:pt x="444" y="420"/>
                    <a:pt x="444" y="442"/>
                  </a:cubicBezTo>
                  <a:cubicBezTo>
                    <a:pt x="444" y="649"/>
                    <a:pt x="444" y="649"/>
                    <a:pt x="444" y="649"/>
                  </a:cubicBezTo>
                  <a:cubicBezTo>
                    <a:pt x="529" y="649"/>
                    <a:pt x="529" y="649"/>
                    <a:pt x="529" y="649"/>
                  </a:cubicBezTo>
                  <a:cubicBezTo>
                    <a:pt x="550" y="649"/>
                    <a:pt x="567" y="632"/>
                    <a:pt x="567" y="610"/>
                  </a:cubicBezTo>
                  <a:cubicBezTo>
                    <a:pt x="567" y="335"/>
                    <a:pt x="567" y="335"/>
                    <a:pt x="567" y="335"/>
                  </a:cubicBezTo>
                  <a:cubicBezTo>
                    <a:pt x="583" y="351"/>
                    <a:pt x="583" y="351"/>
                    <a:pt x="583" y="351"/>
                  </a:cubicBezTo>
                  <a:cubicBezTo>
                    <a:pt x="599" y="366"/>
                    <a:pt x="622" y="366"/>
                    <a:pt x="638" y="351"/>
                  </a:cubicBezTo>
                  <a:cubicBezTo>
                    <a:pt x="652" y="336"/>
                    <a:pt x="652" y="312"/>
                    <a:pt x="638" y="297"/>
                  </a:cubicBezTo>
                  <a:cubicBezTo>
                    <a:pt x="351" y="11"/>
                    <a:pt x="351" y="11"/>
                    <a:pt x="351" y="11"/>
                  </a:cubicBezTo>
                  <a:cubicBezTo>
                    <a:pt x="344" y="4"/>
                    <a:pt x="334" y="0"/>
                    <a:pt x="324" y="0"/>
                  </a:cubicBezTo>
                  <a:cubicBezTo>
                    <a:pt x="313" y="0"/>
                    <a:pt x="304" y="4"/>
                    <a:pt x="297" y="11"/>
                  </a:cubicBezTo>
                  <a:cubicBezTo>
                    <a:pt x="92" y="216"/>
                    <a:pt x="92" y="216"/>
                    <a:pt x="92" y="216"/>
                  </a:cubicBezTo>
                  <a:lnTo>
                    <a:pt x="92" y="216"/>
                  </a:lnTo>
                  <a:cubicBezTo>
                    <a:pt x="11" y="297"/>
                    <a:pt x="11" y="297"/>
                    <a:pt x="11" y="297"/>
                  </a:cubicBezTo>
                  <a:cubicBezTo>
                    <a:pt x="-8" y="316"/>
                    <a:pt x="0" y="340"/>
                    <a:pt x="11" y="351"/>
                  </a:cubicBezTo>
                  <a:cubicBezTo>
                    <a:pt x="25" y="366"/>
                    <a:pt x="50" y="366"/>
                    <a:pt x="64" y="351"/>
                  </a:cubicBezTo>
                  <a:moveTo>
                    <a:pt x="64" y="351"/>
                  </a:moveTo>
                  <a:lnTo>
                    <a:pt x="64" y="35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74" name="Google Shape;3974;p70"/>
          <p:cNvGrpSpPr/>
          <p:nvPr/>
        </p:nvGrpSpPr>
        <p:grpSpPr>
          <a:xfrm>
            <a:off x="8009344" y="1285884"/>
            <a:ext cx="378880" cy="433451"/>
            <a:chOff x="7695655" y="1243470"/>
            <a:chExt cx="378880" cy="433451"/>
          </a:xfrm>
        </p:grpSpPr>
        <p:sp>
          <p:nvSpPr>
            <p:cNvPr id="3975" name="Google Shape;3975;p70"/>
            <p:cNvSpPr/>
            <p:nvPr/>
          </p:nvSpPr>
          <p:spPr>
            <a:xfrm>
              <a:off x="7829484" y="1418617"/>
              <a:ext cx="42877" cy="42617"/>
            </a:xfrm>
            <a:custGeom>
              <a:avLst/>
              <a:gdLst/>
              <a:ahLst/>
              <a:cxnLst/>
              <a:rect l="l" t="t" r="r" b="b"/>
              <a:pathLst>
                <a:path w="165" h="164" extrusionOk="0">
                  <a:moveTo>
                    <a:pt x="30" y="0"/>
                  </a:moveTo>
                  <a:lnTo>
                    <a:pt x="30" y="0"/>
                  </a:lnTo>
                  <a:cubicBezTo>
                    <a:pt x="0" y="0"/>
                    <a:pt x="0" y="0"/>
                    <a:pt x="0" y="0"/>
                  </a:cubicBezTo>
                  <a:cubicBezTo>
                    <a:pt x="0" y="29"/>
                    <a:pt x="0" y="29"/>
                    <a:pt x="0" y="29"/>
                  </a:cubicBezTo>
                  <a:cubicBezTo>
                    <a:pt x="0" y="103"/>
                    <a:pt x="61" y="164"/>
                    <a:pt x="135" y="164"/>
                  </a:cubicBezTo>
                  <a:cubicBezTo>
                    <a:pt x="165" y="164"/>
                    <a:pt x="165" y="164"/>
                    <a:pt x="165" y="164"/>
                  </a:cubicBezTo>
                  <a:cubicBezTo>
                    <a:pt x="165" y="135"/>
                    <a:pt x="165" y="135"/>
                    <a:pt x="165" y="135"/>
                  </a:cubicBezTo>
                  <a:cubicBezTo>
                    <a:pt x="165" y="61"/>
                    <a:pt x="105" y="0"/>
                    <a:pt x="30" y="0"/>
                  </a:cubicBezTo>
                  <a:moveTo>
                    <a:pt x="30" y="0"/>
                  </a:moveTo>
                  <a:lnTo>
                    <a:pt x="30" y="0"/>
                  </a:lnTo>
                  <a:close/>
                </a:path>
              </a:pathLst>
            </a:custGeom>
            <a:solidFill>
              <a:schemeClr val="dk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6" name="Google Shape;3976;p70"/>
            <p:cNvSpPr/>
            <p:nvPr/>
          </p:nvSpPr>
          <p:spPr>
            <a:xfrm>
              <a:off x="7695655" y="1243470"/>
              <a:ext cx="378880" cy="433451"/>
            </a:xfrm>
            <a:custGeom>
              <a:avLst/>
              <a:gdLst/>
              <a:ahLst/>
              <a:cxnLst/>
              <a:rect l="l" t="t" r="r" b="b"/>
              <a:pathLst>
                <a:path w="1458" h="1668" extrusionOk="0">
                  <a:moveTo>
                    <a:pt x="1383" y="636"/>
                  </a:moveTo>
                  <a:lnTo>
                    <a:pt x="1383" y="636"/>
                  </a:lnTo>
                  <a:cubicBezTo>
                    <a:pt x="763" y="15"/>
                    <a:pt x="763" y="15"/>
                    <a:pt x="763" y="15"/>
                  </a:cubicBezTo>
                  <a:cubicBezTo>
                    <a:pt x="754" y="6"/>
                    <a:pt x="741" y="0"/>
                    <a:pt x="728" y="0"/>
                  </a:cubicBezTo>
                  <a:lnTo>
                    <a:pt x="728" y="0"/>
                  </a:lnTo>
                  <a:cubicBezTo>
                    <a:pt x="716" y="0"/>
                    <a:pt x="703" y="6"/>
                    <a:pt x="694" y="15"/>
                  </a:cubicBezTo>
                  <a:cubicBezTo>
                    <a:pt x="75" y="634"/>
                    <a:pt x="75" y="634"/>
                    <a:pt x="75" y="634"/>
                  </a:cubicBezTo>
                  <a:cubicBezTo>
                    <a:pt x="27" y="682"/>
                    <a:pt x="0" y="747"/>
                    <a:pt x="0" y="817"/>
                  </a:cubicBezTo>
                  <a:cubicBezTo>
                    <a:pt x="0" y="1515"/>
                    <a:pt x="0" y="1515"/>
                    <a:pt x="0" y="1515"/>
                  </a:cubicBezTo>
                  <a:cubicBezTo>
                    <a:pt x="0" y="1601"/>
                    <a:pt x="69" y="1668"/>
                    <a:pt x="153" y="1668"/>
                  </a:cubicBezTo>
                  <a:cubicBezTo>
                    <a:pt x="680" y="1668"/>
                    <a:pt x="680" y="1668"/>
                    <a:pt x="680" y="1668"/>
                  </a:cubicBezTo>
                  <a:cubicBezTo>
                    <a:pt x="680" y="1458"/>
                    <a:pt x="680" y="1458"/>
                    <a:pt x="680" y="1458"/>
                  </a:cubicBezTo>
                  <a:cubicBezTo>
                    <a:pt x="493" y="1458"/>
                    <a:pt x="493" y="1458"/>
                    <a:pt x="493" y="1458"/>
                  </a:cubicBezTo>
                  <a:cubicBezTo>
                    <a:pt x="365" y="1458"/>
                    <a:pt x="262" y="1355"/>
                    <a:pt x="262" y="1227"/>
                  </a:cubicBezTo>
                  <a:cubicBezTo>
                    <a:pt x="262" y="1148"/>
                    <a:pt x="262" y="1148"/>
                    <a:pt x="262" y="1148"/>
                  </a:cubicBezTo>
                  <a:cubicBezTo>
                    <a:pt x="262" y="1121"/>
                    <a:pt x="283" y="1099"/>
                    <a:pt x="310" y="1099"/>
                  </a:cubicBezTo>
                  <a:cubicBezTo>
                    <a:pt x="388" y="1099"/>
                    <a:pt x="388" y="1099"/>
                    <a:pt x="388" y="1099"/>
                  </a:cubicBezTo>
                  <a:cubicBezTo>
                    <a:pt x="517" y="1099"/>
                    <a:pt x="621" y="1204"/>
                    <a:pt x="621" y="1331"/>
                  </a:cubicBezTo>
                  <a:cubicBezTo>
                    <a:pt x="621" y="1361"/>
                    <a:pt x="621" y="1361"/>
                    <a:pt x="621" y="1361"/>
                  </a:cubicBezTo>
                  <a:cubicBezTo>
                    <a:pt x="680" y="1361"/>
                    <a:pt x="680" y="1361"/>
                    <a:pt x="680" y="1361"/>
                  </a:cubicBezTo>
                  <a:cubicBezTo>
                    <a:pt x="680" y="936"/>
                    <a:pt x="680" y="936"/>
                    <a:pt x="680" y="936"/>
                  </a:cubicBezTo>
                  <a:cubicBezTo>
                    <a:pt x="650" y="936"/>
                    <a:pt x="650" y="936"/>
                    <a:pt x="650" y="936"/>
                  </a:cubicBezTo>
                  <a:cubicBezTo>
                    <a:pt x="522" y="936"/>
                    <a:pt x="418" y="832"/>
                    <a:pt x="418" y="703"/>
                  </a:cubicBezTo>
                  <a:cubicBezTo>
                    <a:pt x="418" y="624"/>
                    <a:pt x="418" y="624"/>
                    <a:pt x="418" y="624"/>
                  </a:cubicBezTo>
                  <a:cubicBezTo>
                    <a:pt x="418" y="598"/>
                    <a:pt x="440" y="576"/>
                    <a:pt x="467" y="576"/>
                  </a:cubicBezTo>
                  <a:cubicBezTo>
                    <a:pt x="545" y="576"/>
                    <a:pt x="545" y="576"/>
                    <a:pt x="545" y="576"/>
                  </a:cubicBezTo>
                  <a:cubicBezTo>
                    <a:pt x="673" y="576"/>
                    <a:pt x="777" y="680"/>
                    <a:pt x="777" y="809"/>
                  </a:cubicBezTo>
                  <a:cubicBezTo>
                    <a:pt x="777" y="1151"/>
                    <a:pt x="777" y="1151"/>
                    <a:pt x="777" y="1151"/>
                  </a:cubicBezTo>
                  <a:cubicBezTo>
                    <a:pt x="837" y="1151"/>
                    <a:pt x="837" y="1151"/>
                    <a:pt x="837" y="1151"/>
                  </a:cubicBezTo>
                  <a:cubicBezTo>
                    <a:pt x="837" y="1122"/>
                    <a:pt x="837" y="1122"/>
                    <a:pt x="837" y="1122"/>
                  </a:cubicBezTo>
                  <a:cubicBezTo>
                    <a:pt x="837" y="994"/>
                    <a:pt x="940" y="890"/>
                    <a:pt x="1069" y="890"/>
                  </a:cubicBezTo>
                  <a:cubicBezTo>
                    <a:pt x="1148" y="890"/>
                    <a:pt x="1148" y="890"/>
                    <a:pt x="1148" y="890"/>
                  </a:cubicBezTo>
                  <a:cubicBezTo>
                    <a:pt x="1174" y="890"/>
                    <a:pt x="1196" y="912"/>
                    <a:pt x="1196" y="939"/>
                  </a:cubicBezTo>
                  <a:cubicBezTo>
                    <a:pt x="1196" y="1017"/>
                    <a:pt x="1196" y="1017"/>
                    <a:pt x="1196" y="1017"/>
                  </a:cubicBezTo>
                  <a:cubicBezTo>
                    <a:pt x="1196" y="1146"/>
                    <a:pt x="1092" y="1250"/>
                    <a:pt x="963" y="1250"/>
                  </a:cubicBezTo>
                  <a:cubicBezTo>
                    <a:pt x="777" y="1250"/>
                    <a:pt x="777" y="1250"/>
                    <a:pt x="777" y="1250"/>
                  </a:cubicBezTo>
                  <a:cubicBezTo>
                    <a:pt x="777" y="1668"/>
                    <a:pt x="777" y="1668"/>
                    <a:pt x="777" y="1668"/>
                  </a:cubicBezTo>
                  <a:cubicBezTo>
                    <a:pt x="1304" y="1668"/>
                    <a:pt x="1304" y="1668"/>
                    <a:pt x="1304" y="1668"/>
                  </a:cubicBezTo>
                  <a:cubicBezTo>
                    <a:pt x="1389" y="1668"/>
                    <a:pt x="1458" y="1600"/>
                    <a:pt x="1458" y="1515"/>
                  </a:cubicBezTo>
                  <a:cubicBezTo>
                    <a:pt x="1458" y="819"/>
                    <a:pt x="1458" y="819"/>
                    <a:pt x="1458" y="819"/>
                  </a:cubicBezTo>
                  <a:cubicBezTo>
                    <a:pt x="1458" y="750"/>
                    <a:pt x="1431" y="685"/>
                    <a:pt x="1383" y="636"/>
                  </a:cubicBezTo>
                  <a:moveTo>
                    <a:pt x="1383" y="636"/>
                  </a:moveTo>
                  <a:lnTo>
                    <a:pt x="1383" y="63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7" name="Google Shape;3977;p70"/>
            <p:cNvSpPr/>
            <p:nvPr/>
          </p:nvSpPr>
          <p:spPr>
            <a:xfrm>
              <a:off x="7938625" y="1500213"/>
              <a:ext cx="42358" cy="42358"/>
            </a:xfrm>
            <a:custGeom>
              <a:avLst/>
              <a:gdLst/>
              <a:ahLst/>
              <a:cxnLst/>
              <a:rect l="l" t="t" r="r" b="b"/>
              <a:pathLst>
                <a:path w="163" h="163" extrusionOk="0">
                  <a:moveTo>
                    <a:pt x="163" y="29"/>
                  </a:moveTo>
                  <a:lnTo>
                    <a:pt x="163" y="29"/>
                  </a:lnTo>
                  <a:cubicBezTo>
                    <a:pt x="163" y="0"/>
                    <a:pt x="163" y="0"/>
                    <a:pt x="163" y="0"/>
                  </a:cubicBezTo>
                  <a:cubicBezTo>
                    <a:pt x="134" y="0"/>
                    <a:pt x="134" y="0"/>
                    <a:pt x="134" y="0"/>
                  </a:cubicBezTo>
                  <a:cubicBezTo>
                    <a:pt x="60" y="0"/>
                    <a:pt x="0" y="60"/>
                    <a:pt x="0" y="134"/>
                  </a:cubicBezTo>
                  <a:cubicBezTo>
                    <a:pt x="0" y="163"/>
                    <a:pt x="0" y="163"/>
                    <a:pt x="0" y="163"/>
                  </a:cubicBezTo>
                  <a:cubicBezTo>
                    <a:pt x="28" y="163"/>
                    <a:pt x="28" y="163"/>
                    <a:pt x="28" y="163"/>
                  </a:cubicBezTo>
                  <a:cubicBezTo>
                    <a:pt x="103" y="163"/>
                    <a:pt x="163" y="103"/>
                    <a:pt x="163" y="29"/>
                  </a:cubicBezTo>
                  <a:moveTo>
                    <a:pt x="163" y="29"/>
                  </a:moveTo>
                  <a:lnTo>
                    <a:pt x="163" y="29"/>
                  </a:lnTo>
                  <a:close/>
                </a:path>
              </a:pathLst>
            </a:custGeom>
            <a:solidFill>
              <a:schemeClr val="dk1"/>
            </a:solidFill>
            <a:ln>
              <a:noFill/>
            </a:ln>
          </p:spPr>
          <p:txBody>
            <a:bodyPr spcFirstLastPara="1" wrap="square" lIns="90000" tIns="13675" rIns="90000" bIns="136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78" name="Google Shape;3978;p70"/>
            <p:cNvSpPr/>
            <p:nvPr/>
          </p:nvSpPr>
          <p:spPr>
            <a:xfrm>
              <a:off x="7788945" y="1554524"/>
              <a:ext cx="42358" cy="42617"/>
            </a:xfrm>
            <a:custGeom>
              <a:avLst/>
              <a:gdLst/>
              <a:ahLst/>
              <a:cxnLst/>
              <a:rect l="l" t="t" r="r" b="b"/>
              <a:pathLst>
                <a:path w="163" h="164" extrusionOk="0">
                  <a:moveTo>
                    <a:pt x="0" y="0"/>
                  </a:moveTo>
                  <a:lnTo>
                    <a:pt x="0" y="0"/>
                  </a:lnTo>
                  <a:cubicBezTo>
                    <a:pt x="0" y="30"/>
                    <a:pt x="0" y="30"/>
                    <a:pt x="0" y="30"/>
                  </a:cubicBezTo>
                  <a:cubicBezTo>
                    <a:pt x="0" y="104"/>
                    <a:pt x="60" y="164"/>
                    <a:pt x="134" y="164"/>
                  </a:cubicBezTo>
                  <a:cubicBezTo>
                    <a:pt x="163" y="164"/>
                    <a:pt x="163" y="164"/>
                    <a:pt x="163" y="164"/>
                  </a:cubicBezTo>
                  <a:cubicBezTo>
                    <a:pt x="163" y="134"/>
                    <a:pt x="163" y="134"/>
                    <a:pt x="163" y="134"/>
                  </a:cubicBezTo>
                  <a:cubicBezTo>
                    <a:pt x="163" y="60"/>
                    <a:pt x="103" y="0"/>
                    <a:pt x="29" y="0"/>
                  </a:cubicBezTo>
                  <a:lnTo>
                    <a:pt x="0" y="0"/>
                  </a:lnTo>
                  <a:moveTo>
                    <a:pt x="0" y="0"/>
                  </a:moveTo>
                  <a:lnTo>
                    <a:pt x="0" y="0"/>
                  </a:lnTo>
                  <a:close/>
                </a:path>
              </a:pathLst>
            </a:custGeom>
            <a:solidFill>
              <a:schemeClr val="dk1"/>
            </a:solidFill>
            <a:ln>
              <a:noFill/>
            </a:ln>
          </p:spPr>
          <p:txBody>
            <a:bodyPr spcFirstLastPara="1" wrap="square" lIns="90000" tIns="14025" rIns="90000" bIns="140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79" name="Google Shape;3979;p70"/>
          <p:cNvGrpSpPr/>
          <p:nvPr/>
        </p:nvGrpSpPr>
        <p:grpSpPr>
          <a:xfrm>
            <a:off x="784585" y="2003853"/>
            <a:ext cx="287915" cy="384571"/>
            <a:chOff x="988643" y="1936780"/>
            <a:chExt cx="240893" cy="321709"/>
          </a:xfrm>
        </p:grpSpPr>
        <p:sp>
          <p:nvSpPr>
            <p:cNvPr id="3980" name="Google Shape;3980;p70"/>
            <p:cNvSpPr/>
            <p:nvPr/>
          </p:nvSpPr>
          <p:spPr>
            <a:xfrm>
              <a:off x="1049191" y="2007463"/>
              <a:ext cx="119797" cy="251027"/>
            </a:xfrm>
            <a:custGeom>
              <a:avLst/>
              <a:gdLst/>
              <a:ahLst/>
              <a:cxnLst/>
              <a:rect l="l" t="t" r="r" b="b"/>
              <a:pathLst>
                <a:path w="461" h="966" extrusionOk="0">
                  <a:moveTo>
                    <a:pt x="451" y="166"/>
                  </a:moveTo>
                  <a:lnTo>
                    <a:pt x="451" y="166"/>
                  </a:lnTo>
                  <a:cubicBezTo>
                    <a:pt x="436" y="152"/>
                    <a:pt x="414" y="152"/>
                    <a:pt x="399" y="166"/>
                  </a:cubicBezTo>
                  <a:cubicBezTo>
                    <a:pt x="267" y="298"/>
                    <a:pt x="267" y="298"/>
                    <a:pt x="267" y="298"/>
                  </a:cubicBezTo>
                  <a:cubicBezTo>
                    <a:pt x="267" y="36"/>
                    <a:pt x="267" y="36"/>
                    <a:pt x="267" y="36"/>
                  </a:cubicBezTo>
                  <a:cubicBezTo>
                    <a:pt x="267" y="16"/>
                    <a:pt x="251" y="0"/>
                    <a:pt x="230" y="0"/>
                  </a:cubicBezTo>
                  <a:cubicBezTo>
                    <a:pt x="211" y="0"/>
                    <a:pt x="194" y="16"/>
                    <a:pt x="194" y="36"/>
                  </a:cubicBezTo>
                  <a:cubicBezTo>
                    <a:pt x="194" y="415"/>
                    <a:pt x="194" y="415"/>
                    <a:pt x="194" y="415"/>
                  </a:cubicBezTo>
                  <a:cubicBezTo>
                    <a:pt x="62" y="282"/>
                    <a:pt x="62" y="282"/>
                    <a:pt x="62" y="282"/>
                  </a:cubicBezTo>
                  <a:cubicBezTo>
                    <a:pt x="48" y="268"/>
                    <a:pt x="25" y="268"/>
                    <a:pt x="11" y="282"/>
                  </a:cubicBezTo>
                  <a:cubicBezTo>
                    <a:pt x="-3" y="296"/>
                    <a:pt x="-3" y="319"/>
                    <a:pt x="11" y="333"/>
                  </a:cubicBezTo>
                  <a:cubicBezTo>
                    <a:pt x="194" y="517"/>
                    <a:pt x="194" y="517"/>
                    <a:pt x="194" y="517"/>
                  </a:cubicBezTo>
                  <a:cubicBezTo>
                    <a:pt x="194" y="929"/>
                    <a:pt x="194" y="929"/>
                    <a:pt x="194" y="929"/>
                  </a:cubicBezTo>
                  <a:cubicBezTo>
                    <a:pt x="194" y="950"/>
                    <a:pt x="211" y="966"/>
                    <a:pt x="230" y="966"/>
                  </a:cubicBezTo>
                  <a:cubicBezTo>
                    <a:pt x="251" y="966"/>
                    <a:pt x="267" y="950"/>
                    <a:pt x="267" y="929"/>
                  </a:cubicBezTo>
                  <a:cubicBezTo>
                    <a:pt x="267" y="400"/>
                    <a:pt x="267" y="400"/>
                    <a:pt x="267" y="400"/>
                  </a:cubicBezTo>
                  <a:cubicBezTo>
                    <a:pt x="451" y="217"/>
                    <a:pt x="451" y="217"/>
                    <a:pt x="451" y="217"/>
                  </a:cubicBezTo>
                  <a:cubicBezTo>
                    <a:pt x="464" y="203"/>
                    <a:pt x="464" y="180"/>
                    <a:pt x="451" y="166"/>
                  </a:cubicBezTo>
                  <a:moveTo>
                    <a:pt x="451" y="166"/>
                  </a:moveTo>
                  <a:lnTo>
                    <a:pt x="451" y="16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1" name="Google Shape;3981;p70"/>
            <p:cNvSpPr/>
            <p:nvPr/>
          </p:nvSpPr>
          <p:spPr>
            <a:xfrm>
              <a:off x="988643" y="1936780"/>
              <a:ext cx="240893" cy="250767"/>
            </a:xfrm>
            <a:custGeom>
              <a:avLst/>
              <a:gdLst/>
              <a:ahLst/>
              <a:cxnLst/>
              <a:rect l="l" t="t" r="r" b="b"/>
              <a:pathLst>
                <a:path w="927" h="965" extrusionOk="0">
                  <a:moveTo>
                    <a:pt x="580" y="0"/>
                  </a:moveTo>
                  <a:lnTo>
                    <a:pt x="580" y="0"/>
                  </a:lnTo>
                  <a:cubicBezTo>
                    <a:pt x="347" y="0"/>
                    <a:pt x="347" y="0"/>
                    <a:pt x="347" y="0"/>
                  </a:cubicBezTo>
                  <a:cubicBezTo>
                    <a:pt x="155" y="0"/>
                    <a:pt x="0" y="155"/>
                    <a:pt x="0" y="346"/>
                  </a:cubicBezTo>
                  <a:cubicBezTo>
                    <a:pt x="0" y="619"/>
                    <a:pt x="0" y="619"/>
                    <a:pt x="0" y="619"/>
                  </a:cubicBezTo>
                  <a:cubicBezTo>
                    <a:pt x="0" y="811"/>
                    <a:pt x="156" y="965"/>
                    <a:pt x="347" y="965"/>
                  </a:cubicBezTo>
                  <a:cubicBezTo>
                    <a:pt x="355" y="965"/>
                    <a:pt x="355" y="965"/>
                    <a:pt x="355" y="965"/>
                  </a:cubicBezTo>
                  <a:cubicBezTo>
                    <a:pt x="355" y="819"/>
                    <a:pt x="355" y="819"/>
                    <a:pt x="355" y="819"/>
                  </a:cubicBezTo>
                  <a:cubicBezTo>
                    <a:pt x="193" y="657"/>
                    <a:pt x="193" y="657"/>
                    <a:pt x="193" y="657"/>
                  </a:cubicBezTo>
                  <a:cubicBezTo>
                    <a:pt x="150" y="615"/>
                    <a:pt x="150" y="545"/>
                    <a:pt x="193" y="503"/>
                  </a:cubicBezTo>
                  <a:cubicBezTo>
                    <a:pt x="235" y="461"/>
                    <a:pt x="303" y="461"/>
                    <a:pt x="347" y="503"/>
                  </a:cubicBezTo>
                  <a:cubicBezTo>
                    <a:pt x="355" y="512"/>
                    <a:pt x="355" y="512"/>
                    <a:pt x="355" y="512"/>
                  </a:cubicBezTo>
                  <a:cubicBezTo>
                    <a:pt x="355" y="308"/>
                    <a:pt x="355" y="308"/>
                    <a:pt x="355" y="308"/>
                  </a:cubicBezTo>
                  <a:cubicBezTo>
                    <a:pt x="355" y="248"/>
                    <a:pt x="403" y="199"/>
                    <a:pt x="463" y="199"/>
                  </a:cubicBezTo>
                  <a:cubicBezTo>
                    <a:pt x="524" y="199"/>
                    <a:pt x="573" y="248"/>
                    <a:pt x="573" y="308"/>
                  </a:cubicBezTo>
                  <a:cubicBezTo>
                    <a:pt x="573" y="395"/>
                    <a:pt x="573" y="395"/>
                    <a:pt x="573" y="395"/>
                  </a:cubicBezTo>
                  <a:cubicBezTo>
                    <a:pt x="581" y="386"/>
                    <a:pt x="581" y="386"/>
                    <a:pt x="581" y="386"/>
                  </a:cubicBezTo>
                  <a:cubicBezTo>
                    <a:pt x="623" y="344"/>
                    <a:pt x="692" y="344"/>
                    <a:pt x="735" y="386"/>
                  </a:cubicBezTo>
                  <a:cubicBezTo>
                    <a:pt x="777" y="429"/>
                    <a:pt x="777" y="498"/>
                    <a:pt x="735" y="540"/>
                  </a:cubicBezTo>
                  <a:cubicBezTo>
                    <a:pt x="573" y="702"/>
                    <a:pt x="573" y="702"/>
                    <a:pt x="573" y="702"/>
                  </a:cubicBezTo>
                  <a:cubicBezTo>
                    <a:pt x="573" y="965"/>
                    <a:pt x="573" y="965"/>
                    <a:pt x="573" y="965"/>
                  </a:cubicBezTo>
                  <a:cubicBezTo>
                    <a:pt x="580" y="965"/>
                    <a:pt x="580" y="965"/>
                    <a:pt x="580" y="965"/>
                  </a:cubicBezTo>
                  <a:cubicBezTo>
                    <a:pt x="772" y="965"/>
                    <a:pt x="927" y="811"/>
                    <a:pt x="927" y="619"/>
                  </a:cubicBezTo>
                  <a:cubicBezTo>
                    <a:pt x="927" y="346"/>
                    <a:pt x="927" y="346"/>
                    <a:pt x="927" y="346"/>
                  </a:cubicBezTo>
                  <a:cubicBezTo>
                    <a:pt x="927" y="155"/>
                    <a:pt x="772" y="0"/>
                    <a:pt x="580" y="0"/>
                  </a:cubicBezTo>
                  <a:moveTo>
                    <a:pt x="580" y="0"/>
                  </a:moveTo>
                  <a:lnTo>
                    <a:pt x="58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82" name="Google Shape;3982;p70"/>
          <p:cNvGrpSpPr/>
          <p:nvPr/>
        </p:nvGrpSpPr>
        <p:grpSpPr>
          <a:xfrm>
            <a:off x="1526125" y="2004514"/>
            <a:ext cx="281170" cy="321710"/>
            <a:chOff x="1556699" y="1936780"/>
            <a:chExt cx="281170" cy="321710"/>
          </a:xfrm>
        </p:grpSpPr>
        <p:sp>
          <p:nvSpPr>
            <p:cNvPr id="3983" name="Google Shape;3983;p70"/>
            <p:cNvSpPr/>
            <p:nvPr/>
          </p:nvSpPr>
          <p:spPr>
            <a:xfrm>
              <a:off x="1657005" y="2187547"/>
              <a:ext cx="21309" cy="21828"/>
            </a:xfrm>
            <a:custGeom>
              <a:avLst/>
              <a:gdLst/>
              <a:ahLst/>
              <a:cxnLst/>
              <a:rect l="l" t="t" r="r" b="b"/>
              <a:pathLst>
                <a:path w="82" h="84" extrusionOk="0">
                  <a:moveTo>
                    <a:pt x="23" y="25"/>
                  </a:moveTo>
                  <a:lnTo>
                    <a:pt x="23" y="25"/>
                  </a:lnTo>
                  <a:cubicBezTo>
                    <a:pt x="7" y="39"/>
                    <a:pt x="0" y="60"/>
                    <a:pt x="0" y="81"/>
                  </a:cubicBezTo>
                  <a:cubicBezTo>
                    <a:pt x="0" y="84"/>
                    <a:pt x="0" y="84"/>
                    <a:pt x="0" y="84"/>
                  </a:cubicBezTo>
                  <a:cubicBezTo>
                    <a:pt x="2" y="84"/>
                    <a:pt x="2" y="84"/>
                    <a:pt x="2" y="84"/>
                  </a:cubicBezTo>
                  <a:cubicBezTo>
                    <a:pt x="24" y="84"/>
                    <a:pt x="44" y="75"/>
                    <a:pt x="59" y="60"/>
                  </a:cubicBezTo>
                  <a:cubicBezTo>
                    <a:pt x="74" y="45"/>
                    <a:pt x="82" y="25"/>
                    <a:pt x="82" y="3"/>
                  </a:cubicBezTo>
                  <a:cubicBezTo>
                    <a:pt x="82" y="0"/>
                    <a:pt x="82" y="0"/>
                    <a:pt x="82" y="0"/>
                  </a:cubicBezTo>
                  <a:cubicBezTo>
                    <a:pt x="80" y="0"/>
                    <a:pt x="80" y="0"/>
                    <a:pt x="80" y="0"/>
                  </a:cubicBezTo>
                  <a:cubicBezTo>
                    <a:pt x="58" y="0"/>
                    <a:pt x="38" y="9"/>
                    <a:pt x="23" y="25"/>
                  </a:cubicBezTo>
                  <a:moveTo>
                    <a:pt x="23" y="25"/>
                  </a:moveTo>
                  <a:lnTo>
                    <a:pt x="23" y="25"/>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4" name="Google Shape;3984;p70"/>
            <p:cNvSpPr/>
            <p:nvPr/>
          </p:nvSpPr>
          <p:spPr>
            <a:xfrm>
              <a:off x="1616467" y="2117124"/>
              <a:ext cx="21569" cy="21309"/>
            </a:xfrm>
            <a:custGeom>
              <a:avLst/>
              <a:gdLst/>
              <a:ahLst/>
              <a:cxnLst/>
              <a:rect l="l" t="t" r="r" b="b"/>
              <a:pathLst>
                <a:path w="83" h="82" extrusionOk="0">
                  <a:moveTo>
                    <a:pt x="3" y="0"/>
                  </a:moveTo>
                  <a:lnTo>
                    <a:pt x="3" y="0"/>
                  </a:lnTo>
                  <a:cubicBezTo>
                    <a:pt x="0" y="0"/>
                    <a:pt x="0" y="0"/>
                    <a:pt x="0" y="0"/>
                  </a:cubicBezTo>
                  <a:cubicBezTo>
                    <a:pt x="0" y="2"/>
                    <a:pt x="0" y="2"/>
                    <a:pt x="0" y="2"/>
                  </a:cubicBezTo>
                  <a:cubicBezTo>
                    <a:pt x="0" y="24"/>
                    <a:pt x="9" y="44"/>
                    <a:pt x="23" y="59"/>
                  </a:cubicBezTo>
                  <a:cubicBezTo>
                    <a:pt x="39" y="75"/>
                    <a:pt x="59" y="82"/>
                    <a:pt x="80" y="82"/>
                  </a:cubicBezTo>
                  <a:cubicBezTo>
                    <a:pt x="83" y="82"/>
                    <a:pt x="83" y="82"/>
                    <a:pt x="83" y="82"/>
                  </a:cubicBezTo>
                  <a:cubicBezTo>
                    <a:pt x="83" y="80"/>
                    <a:pt x="83" y="80"/>
                    <a:pt x="83" y="80"/>
                  </a:cubicBezTo>
                  <a:cubicBezTo>
                    <a:pt x="83" y="58"/>
                    <a:pt x="75" y="39"/>
                    <a:pt x="59" y="23"/>
                  </a:cubicBezTo>
                  <a:cubicBezTo>
                    <a:pt x="44" y="8"/>
                    <a:pt x="24" y="0"/>
                    <a:pt x="3" y="0"/>
                  </a:cubicBezTo>
                  <a:moveTo>
                    <a:pt x="3" y="0"/>
                  </a:moveTo>
                  <a:lnTo>
                    <a:pt x="3"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5" name="Google Shape;3985;p70"/>
            <p:cNvSpPr/>
            <p:nvPr/>
          </p:nvSpPr>
          <p:spPr>
            <a:xfrm>
              <a:off x="1616467" y="2187547"/>
              <a:ext cx="21569" cy="21828"/>
            </a:xfrm>
            <a:custGeom>
              <a:avLst/>
              <a:gdLst/>
              <a:ahLst/>
              <a:cxnLst/>
              <a:rect l="l" t="t" r="r" b="b"/>
              <a:pathLst>
                <a:path w="83" h="84" extrusionOk="0">
                  <a:moveTo>
                    <a:pt x="3" y="0"/>
                  </a:moveTo>
                  <a:lnTo>
                    <a:pt x="3" y="0"/>
                  </a:lnTo>
                  <a:cubicBezTo>
                    <a:pt x="0" y="0"/>
                    <a:pt x="0" y="0"/>
                    <a:pt x="0" y="0"/>
                  </a:cubicBezTo>
                  <a:cubicBezTo>
                    <a:pt x="0" y="3"/>
                    <a:pt x="0" y="3"/>
                    <a:pt x="0" y="3"/>
                  </a:cubicBezTo>
                  <a:cubicBezTo>
                    <a:pt x="0" y="25"/>
                    <a:pt x="9" y="45"/>
                    <a:pt x="23" y="60"/>
                  </a:cubicBezTo>
                  <a:cubicBezTo>
                    <a:pt x="39" y="75"/>
                    <a:pt x="59" y="84"/>
                    <a:pt x="80" y="84"/>
                  </a:cubicBezTo>
                  <a:cubicBezTo>
                    <a:pt x="83" y="84"/>
                    <a:pt x="83" y="84"/>
                    <a:pt x="83" y="84"/>
                  </a:cubicBezTo>
                  <a:cubicBezTo>
                    <a:pt x="83" y="81"/>
                    <a:pt x="83" y="81"/>
                    <a:pt x="83" y="81"/>
                  </a:cubicBezTo>
                  <a:cubicBezTo>
                    <a:pt x="83" y="60"/>
                    <a:pt x="75" y="39"/>
                    <a:pt x="59" y="25"/>
                  </a:cubicBezTo>
                  <a:cubicBezTo>
                    <a:pt x="44" y="9"/>
                    <a:pt x="24" y="0"/>
                    <a:pt x="3" y="0"/>
                  </a:cubicBezTo>
                  <a:moveTo>
                    <a:pt x="3" y="0"/>
                  </a:moveTo>
                  <a:lnTo>
                    <a:pt x="3"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6" name="Google Shape;3986;p70"/>
            <p:cNvSpPr/>
            <p:nvPr/>
          </p:nvSpPr>
          <p:spPr>
            <a:xfrm>
              <a:off x="1641414" y="2048261"/>
              <a:ext cx="12214" cy="27805"/>
            </a:xfrm>
            <a:custGeom>
              <a:avLst/>
              <a:gdLst/>
              <a:ahLst/>
              <a:cxnLst/>
              <a:rect l="l" t="t" r="r" b="b"/>
              <a:pathLst>
                <a:path w="47" h="107" extrusionOk="0">
                  <a:moveTo>
                    <a:pt x="23" y="107"/>
                  </a:moveTo>
                  <a:lnTo>
                    <a:pt x="23" y="107"/>
                  </a:lnTo>
                  <a:cubicBezTo>
                    <a:pt x="38" y="94"/>
                    <a:pt x="47" y="75"/>
                    <a:pt x="47" y="54"/>
                  </a:cubicBezTo>
                  <a:cubicBezTo>
                    <a:pt x="47" y="33"/>
                    <a:pt x="38" y="14"/>
                    <a:pt x="23" y="0"/>
                  </a:cubicBezTo>
                  <a:cubicBezTo>
                    <a:pt x="8" y="14"/>
                    <a:pt x="0" y="33"/>
                    <a:pt x="0" y="54"/>
                  </a:cubicBezTo>
                  <a:cubicBezTo>
                    <a:pt x="0" y="75"/>
                    <a:pt x="8" y="94"/>
                    <a:pt x="23" y="107"/>
                  </a:cubicBezTo>
                  <a:moveTo>
                    <a:pt x="23" y="107"/>
                  </a:moveTo>
                  <a:lnTo>
                    <a:pt x="23" y="107"/>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7" name="Google Shape;3987;p70"/>
            <p:cNvSpPr/>
            <p:nvPr/>
          </p:nvSpPr>
          <p:spPr>
            <a:xfrm>
              <a:off x="1657005" y="2117124"/>
              <a:ext cx="21309" cy="21309"/>
            </a:xfrm>
            <a:custGeom>
              <a:avLst/>
              <a:gdLst/>
              <a:ahLst/>
              <a:cxnLst/>
              <a:rect l="l" t="t" r="r" b="b"/>
              <a:pathLst>
                <a:path w="82" h="82" extrusionOk="0">
                  <a:moveTo>
                    <a:pt x="23" y="23"/>
                  </a:moveTo>
                  <a:lnTo>
                    <a:pt x="23" y="23"/>
                  </a:lnTo>
                  <a:cubicBezTo>
                    <a:pt x="7" y="39"/>
                    <a:pt x="0" y="58"/>
                    <a:pt x="0" y="80"/>
                  </a:cubicBezTo>
                  <a:cubicBezTo>
                    <a:pt x="0" y="82"/>
                    <a:pt x="0" y="82"/>
                    <a:pt x="0" y="82"/>
                  </a:cubicBezTo>
                  <a:cubicBezTo>
                    <a:pt x="2" y="82"/>
                    <a:pt x="2" y="82"/>
                    <a:pt x="2" y="82"/>
                  </a:cubicBezTo>
                  <a:cubicBezTo>
                    <a:pt x="24" y="82"/>
                    <a:pt x="44" y="75"/>
                    <a:pt x="59" y="59"/>
                  </a:cubicBezTo>
                  <a:cubicBezTo>
                    <a:pt x="74" y="44"/>
                    <a:pt x="82" y="24"/>
                    <a:pt x="82" y="2"/>
                  </a:cubicBezTo>
                  <a:cubicBezTo>
                    <a:pt x="82" y="0"/>
                    <a:pt x="82" y="0"/>
                    <a:pt x="82" y="0"/>
                  </a:cubicBezTo>
                  <a:cubicBezTo>
                    <a:pt x="80" y="0"/>
                    <a:pt x="80" y="0"/>
                    <a:pt x="80" y="0"/>
                  </a:cubicBezTo>
                  <a:cubicBezTo>
                    <a:pt x="58" y="0"/>
                    <a:pt x="38" y="8"/>
                    <a:pt x="23" y="23"/>
                  </a:cubicBezTo>
                  <a:moveTo>
                    <a:pt x="23" y="23"/>
                  </a:moveTo>
                  <a:lnTo>
                    <a:pt x="23" y="23"/>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8" name="Google Shape;3988;p70"/>
            <p:cNvSpPr/>
            <p:nvPr/>
          </p:nvSpPr>
          <p:spPr>
            <a:xfrm>
              <a:off x="1556699" y="1936780"/>
              <a:ext cx="230758" cy="321710"/>
            </a:xfrm>
            <a:custGeom>
              <a:avLst/>
              <a:gdLst/>
              <a:ahLst/>
              <a:cxnLst/>
              <a:rect l="l" t="t" r="r" b="b"/>
              <a:pathLst>
                <a:path w="888" h="1238" extrusionOk="0">
                  <a:moveTo>
                    <a:pt x="888" y="36"/>
                  </a:moveTo>
                  <a:lnTo>
                    <a:pt x="888" y="36"/>
                  </a:lnTo>
                  <a:cubicBezTo>
                    <a:pt x="888" y="16"/>
                    <a:pt x="872" y="0"/>
                    <a:pt x="852" y="0"/>
                  </a:cubicBezTo>
                  <a:cubicBezTo>
                    <a:pt x="230" y="0"/>
                    <a:pt x="230" y="0"/>
                    <a:pt x="230" y="0"/>
                  </a:cubicBezTo>
                  <a:cubicBezTo>
                    <a:pt x="210" y="0"/>
                    <a:pt x="194" y="16"/>
                    <a:pt x="194" y="36"/>
                  </a:cubicBezTo>
                  <a:cubicBezTo>
                    <a:pt x="194" y="64"/>
                    <a:pt x="190" y="90"/>
                    <a:pt x="183" y="116"/>
                  </a:cubicBezTo>
                  <a:cubicBezTo>
                    <a:pt x="432" y="116"/>
                    <a:pt x="432" y="116"/>
                    <a:pt x="432" y="116"/>
                  </a:cubicBezTo>
                  <a:cubicBezTo>
                    <a:pt x="452" y="116"/>
                    <a:pt x="468" y="132"/>
                    <a:pt x="468" y="153"/>
                  </a:cubicBezTo>
                  <a:cubicBezTo>
                    <a:pt x="468" y="173"/>
                    <a:pt x="452" y="189"/>
                    <a:pt x="432" y="189"/>
                  </a:cubicBezTo>
                  <a:cubicBezTo>
                    <a:pt x="150" y="189"/>
                    <a:pt x="150" y="189"/>
                    <a:pt x="150" y="189"/>
                  </a:cubicBezTo>
                  <a:cubicBezTo>
                    <a:pt x="133" y="216"/>
                    <a:pt x="111" y="240"/>
                    <a:pt x="86" y="261"/>
                  </a:cubicBezTo>
                  <a:lnTo>
                    <a:pt x="85" y="261"/>
                  </a:lnTo>
                  <a:cubicBezTo>
                    <a:pt x="31" y="305"/>
                    <a:pt x="0" y="370"/>
                    <a:pt x="0" y="440"/>
                  </a:cubicBezTo>
                  <a:cubicBezTo>
                    <a:pt x="0" y="1124"/>
                    <a:pt x="0" y="1124"/>
                    <a:pt x="0" y="1124"/>
                  </a:cubicBezTo>
                  <a:cubicBezTo>
                    <a:pt x="0" y="1187"/>
                    <a:pt x="51" y="1238"/>
                    <a:pt x="113" y="1238"/>
                  </a:cubicBezTo>
                  <a:cubicBezTo>
                    <a:pt x="657" y="1238"/>
                    <a:pt x="657" y="1238"/>
                    <a:pt x="657" y="1238"/>
                  </a:cubicBezTo>
                  <a:cubicBezTo>
                    <a:pt x="677" y="1238"/>
                    <a:pt x="693" y="1222"/>
                    <a:pt x="693" y="1201"/>
                  </a:cubicBezTo>
                  <a:cubicBezTo>
                    <a:pt x="693" y="440"/>
                    <a:pt x="693" y="440"/>
                    <a:pt x="693" y="440"/>
                  </a:cubicBezTo>
                  <a:cubicBezTo>
                    <a:pt x="693" y="392"/>
                    <a:pt x="715" y="347"/>
                    <a:pt x="753" y="317"/>
                  </a:cubicBezTo>
                  <a:cubicBezTo>
                    <a:pt x="753" y="316"/>
                    <a:pt x="754" y="316"/>
                    <a:pt x="754" y="316"/>
                  </a:cubicBezTo>
                  <a:cubicBezTo>
                    <a:pt x="839" y="248"/>
                    <a:pt x="888" y="145"/>
                    <a:pt x="888" y="36"/>
                  </a:cubicBezTo>
                  <a:moveTo>
                    <a:pt x="333" y="353"/>
                  </a:moveTo>
                  <a:lnTo>
                    <a:pt x="333" y="353"/>
                  </a:lnTo>
                  <a:cubicBezTo>
                    <a:pt x="343" y="348"/>
                    <a:pt x="355" y="348"/>
                    <a:pt x="365" y="353"/>
                  </a:cubicBezTo>
                  <a:cubicBezTo>
                    <a:pt x="415" y="378"/>
                    <a:pt x="445" y="427"/>
                    <a:pt x="445" y="483"/>
                  </a:cubicBezTo>
                  <a:cubicBezTo>
                    <a:pt x="445" y="538"/>
                    <a:pt x="415" y="588"/>
                    <a:pt x="365" y="612"/>
                  </a:cubicBezTo>
                  <a:cubicBezTo>
                    <a:pt x="350" y="620"/>
                    <a:pt x="337" y="614"/>
                    <a:pt x="333" y="612"/>
                  </a:cubicBezTo>
                  <a:cubicBezTo>
                    <a:pt x="283" y="588"/>
                    <a:pt x="252" y="538"/>
                    <a:pt x="252" y="483"/>
                  </a:cubicBezTo>
                  <a:cubicBezTo>
                    <a:pt x="252" y="427"/>
                    <a:pt x="283" y="378"/>
                    <a:pt x="333" y="353"/>
                  </a:cubicBezTo>
                  <a:moveTo>
                    <a:pt x="540" y="968"/>
                  </a:moveTo>
                  <a:lnTo>
                    <a:pt x="540" y="968"/>
                  </a:lnTo>
                  <a:cubicBezTo>
                    <a:pt x="540" y="1053"/>
                    <a:pt x="472" y="1121"/>
                    <a:pt x="388" y="1121"/>
                  </a:cubicBezTo>
                  <a:cubicBezTo>
                    <a:pt x="310" y="1121"/>
                    <a:pt x="310" y="1121"/>
                    <a:pt x="310" y="1121"/>
                  </a:cubicBezTo>
                  <a:cubicBezTo>
                    <a:pt x="226" y="1121"/>
                    <a:pt x="158" y="1052"/>
                    <a:pt x="158" y="968"/>
                  </a:cubicBezTo>
                  <a:cubicBezTo>
                    <a:pt x="158" y="929"/>
                    <a:pt x="158" y="929"/>
                    <a:pt x="158" y="929"/>
                  </a:cubicBezTo>
                  <a:cubicBezTo>
                    <a:pt x="158" y="910"/>
                    <a:pt x="173" y="893"/>
                    <a:pt x="194" y="893"/>
                  </a:cubicBezTo>
                  <a:cubicBezTo>
                    <a:pt x="233" y="893"/>
                    <a:pt x="233" y="893"/>
                    <a:pt x="233" y="893"/>
                  </a:cubicBezTo>
                  <a:cubicBezTo>
                    <a:pt x="273" y="893"/>
                    <a:pt x="312" y="909"/>
                    <a:pt x="341" y="938"/>
                  </a:cubicBezTo>
                  <a:cubicBezTo>
                    <a:pt x="344" y="940"/>
                    <a:pt x="346" y="944"/>
                    <a:pt x="349" y="947"/>
                  </a:cubicBezTo>
                  <a:cubicBezTo>
                    <a:pt x="352" y="944"/>
                    <a:pt x="355" y="940"/>
                    <a:pt x="357" y="938"/>
                  </a:cubicBezTo>
                  <a:cubicBezTo>
                    <a:pt x="387" y="909"/>
                    <a:pt x="425" y="893"/>
                    <a:pt x="466" y="893"/>
                  </a:cubicBezTo>
                  <a:cubicBezTo>
                    <a:pt x="504" y="893"/>
                    <a:pt x="504" y="893"/>
                    <a:pt x="504" y="893"/>
                  </a:cubicBezTo>
                  <a:cubicBezTo>
                    <a:pt x="524" y="893"/>
                    <a:pt x="540" y="910"/>
                    <a:pt x="540" y="929"/>
                  </a:cubicBezTo>
                  <a:lnTo>
                    <a:pt x="540" y="968"/>
                  </a:lnTo>
                  <a:moveTo>
                    <a:pt x="540" y="696"/>
                  </a:moveTo>
                  <a:lnTo>
                    <a:pt x="540" y="696"/>
                  </a:lnTo>
                  <a:cubicBezTo>
                    <a:pt x="540" y="781"/>
                    <a:pt x="472" y="849"/>
                    <a:pt x="388" y="849"/>
                  </a:cubicBezTo>
                  <a:cubicBezTo>
                    <a:pt x="310" y="849"/>
                    <a:pt x="310" y="849"/>
                    <a:pt x="310" y="849"/>
                  </a:cubicBezTo>
                  <a:cubicBezTo>
                    <a:pt x="226" y="849"/>
                    <a:pt x="158" y="781"/>
                    <a:pt x="158" y="696"/>
                  </a:cubicBezTo>
                  <a:cubicBezTo>
                    <a:pt x="158" y="658"/>
                    <a:pt x="158" y="658"/>
                    <a:pt x="158" y="658"/>
                  </a:cubicBezTo>
                  <a:cubicBezTo>
                    <a:pt x="158" y="638"/>
                    <a:pt x="173" y="622"/>
                    <a:pt x="194" y="622"/>
                  </a:cubicBezTo>
                  <a:cubicBezTo>
                    <a:pt x="233" y="622"/>
                    <a:pt x="233" y="622"/>
                    <a:pt x="233" y="622"/>
                  </a:cubicBezTo>
                  <a:cubicBezTo>
                    <a:pt x="273" y="622"/>
                    <a:pt x="312" y="637"/>
                    <a:pt x="341" y="666"/>
                  </a:cubicBezTo>
                  <a:cubicBezTo>
                    <a:pt x="344" y="669"/>
                    <a:pt x="346" y="672"/>
                    <a:pt x="349" y="675"/>
                  </a:cubicBezTo>
                  <a:cubicBezTo>
                    <a:pt x="352" y="672"/>
                    <a:pt x="355" y="669"/>
                    <a:pt x="357" y="666"/>
                  </a:cubicBezTo>
                  <a:cubicBezTo>
                    <a:pt x="387" y="637"/>
                    <a:pt x="425" y="622"/>
                    <a:pt x="466" y="622"/>
                  </a:cubicBezTo>
                  <a:cubicBezTo>
                    <a:pt x="504" y="622"/>
                    <a:pt x="504" y="622"/>
                    <a:pt x="504" y="622"/>
                  </a:cubicBezTo>
                  <a:cubicBezTo>
                    <a:pt x="524" y="622"/>
                    <a:pt x="540" y="638"/>
                    <a:pt x="540" y="658"/>
                  </a:cubicBezTo>
                  <a:lnTo>
                    <a:pt x="540" y="696"/>
                  </a:lnTo>
                  <a:moveTo>
                    <a:pt x="540" y="696"/>
                  </a:moveTo>
                  <a:lnTo>
                    <a:pt x="540" y="69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89" name="Google Shape;3989;p70"/>
            <p:cNvSpPr/>
            <p:nvPr/>
          </p:nvSpPr>
          <p:spPr>
            <a:xfrm>
              <a:off x="1754193" y="1986154"/>
              <a:ext cx="83676" cy="272336"/>
            </a:xfrm>
            <a:custGeom>
              <a:avLst/>
              <a:gdLst/>
              <a:ahLst/>
              <a:cxnLst/>
              <a:rect l="l" t="t" r="r" b="b"/>
              <a:pathLst>
                <a:path w="322" h="1048" extrusionOk="0">
                  <a:moveTo>
                    <a:pt x="236" y="71"/>
                  </a:moveTo>
                  <a:lnTo>
                    <a:pt x="236" y="71"/>
                  </a:lnTo>
                  <a:lnTo>
                    <a:pt x="235" y="71"/>
                  </a:lnTo>
                  <a:cubicBezTo>
                    <a:pt x="210" y="50"/>
                    <a:pt x="189" y="26"/>
                    <a:pt x="172" y="0"/>
                  </a:cubicBezTo>
                  <a:cubicBezTo>
                    <a:pt x="146" y="71"/>
                    <a:pt x="100" y="133"/>
                    <a:pt x="40" y="182"/>
                  </a:cubicBezTo>
                  <a:cubicBezTo>
                    <a:pt x="39" y="182"/>
                    <a:pt x="38" y="183"/>
                    <a:pt x="38" y="183"/>
                  </a:cubicBezTo>
                  <a:cubicBezTo>
                    <a:pt x="18" y="199"/>
                    <a:pt x="6" y="224"/>
                    <a:pt x="6" y="250"/>
                  </a:cubicBezTo>
                  <a:cubicBezTo>
                    <a:pt x="6" y="1011"/>
                    <a:pt x="6" y="1011"/>
                    <a:pt x="6" y="1011"/>
                  </a:cubicBezTo>
                  <a:cubicBezTo>
                    <a:pt x="6" y="1024"/>
                    <a:pt x="4" y="1036"/>
                    <a:pt x="0" y="1048"/>
                  </a:cubicBezTo>
                  <a:cubicBezTo>
                    <a:pt x="208" y="1048"/>
                    <a:pt x="208" y="1048"/>
                    <a:pt x="208" y="1048"/>
                  </a:cubicBezTo>
                  <a:cubicBezTo>
                    <a:pt x="271" y="1048"/>
                    <a:pt x="322" y="995"/>
                    <a:pt x="322" y="934"/>
                  </a:cubicBezTo>
                  <a:cubicBezTo>
                    <a:pt x="322" y="250"/>
                    <a:pt x="322" y="250"/>
                    <a:pt x="322" y="250"/>
                  </a:cubicBezTo>
                  <a:cubicBezTo>
                    <a:pt x="322" y="180"/>
                    <a:pt x="291" y="115"/>
                    <a:pt x="236" y="71"/>
                  </a:cubicBezTo>
                  <a:moveTo>
                    <a:pt x="236" y="71"/>
                  </a:moveTo>
                  <a:lnTo>
                    <a:pt x="236" y="7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90" name="Google Shape;3990;p70"/>
          <p:cNvGrpSpPr/>
          <p:nvPr/>
        </p:nvGrpSpPr>
        <p:grpSpPr>
          <a:xfrm>
            <a:off x="2260920" y="2017837"/>
            <a:ext cx="322749" cy="397590"/>
            <a:chOff x="2097730" y="1893384"/>
            <a:chExt cx="322749" cy="397590"/>
          </a:xfrm>
        </p:grpSpPr>
        <p:sp>
          <p:nvSpPr>
            <p:cNvPr id="3991" name="Google Shape;3991;p70"/>
            <p:cNvSpPr/>
            <p:nvPr/>
          </p:nvSpPr>
          <p:spPr>
            <a:xfrm>
              <a:off x="2240133" y="2058915"/>
              <a:ext cx="38200" cy="54311"/>
            </a:xfrm>
            <a:custGeom>
              <a:avLst/>
              <a:gdLst/>
              <a:ahLst/>
              <a:cxnLst/>
              <a:rect l="l" t="t" r="r" b="b"/>
              <a:pathLst>
                <a:path w="147" h="209" extrusionOk="0">
                  <a:moveTo>
                    <a:pt x="73" y="209"/>
                  </a:moveTo>
                  <a:lnTo>
                    <a:pt x="73" y="209"/>
                  </a:lnTo>
                  <a:cubicBezTo>
                    <a:pt x="124" y="158"/>
                    <a:pt x="124" y="158"/>
                    <a:pt x="124" y="158"/>
                  </a:cubicBezTo>
                  <a:cubicBezTo>
                    <a:pt x="154" y="128"/>
                    <a:pt x="154" y="81"/>
                    <a:pt x="124" y="51"/>
                  </a:cubicBezTo>
                  <a:cubicBezTo>
                    <a:pt x="73" y="0"/>
                    <a:pt x="73" y="0"/>
                    <a:pt x="73" y="0"/>
                  </a:cubicBezTo>
                  <a:cubicBezTo>
                    <a:pt x="21" y="51"/>
                    <a:pt x="21" y="51"/>
                    <a:pt x="21" y="51"/>
                  </a:cubicBezTo>
                  <a:cubicBezTo>
                    <a:pt x="-8" y="81"/>
                    <a:pt x="-8" y="128"/>
                    <a:pt x="21" y="158"/>
                  </a:cubicBezTo>
                  <a:lnTo>
                    <a:pt x="73" y="209"/>
                  </a:lnTo>
                  <a:moveTo>
                    <a:pt x="73" y="209"/>
                  </a:moveTo>
                  <a:lnTo>
                    <a:pt x="73" y="209"/>
                  </a:lnTo>
                  <a:close/>
                </a:path>
              </a:pathLst>
            </a:custGeom>
            <a:solidFill>
              <a:schemeClr val="dk1"/>
            </a:solidFill>
            <a:ln>
              <a:noFill/>
            </a:ln>
          </p:spPr>
          <p:txBody>
            <a:bodyPr spcFirstLastPara="1" wrap="square" lIns="90000" tIns="30225" rIns="90000" bIns="302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92" name="Google Shape;3992;p70"/>
            <p:cNvSpPr/>
            <p:nvPr/>
          </p:nvSpPr>
          <p:spPr>
            <a:xfrm>
              <a:off x="2195697" y="2016558"/>
              <a:ext cx="126813" cy="176447"/>
            </a:xfrm>
            <a:custGeom>
              <a:avLst/>
              <a:gdLst/>
              <a:ahLst/>
              <a:cxnLst/>
              <a:rect l="l" t="t" r="r" b="b"/>
              <a:pathLst>
                <a:path w="488" h="679" extrusionOk="0">
                  <a:moveTo>
                    <a:pt x="0" y="679"/>
                  </a:moveTo>
                  <a:lnTo>
                    <a:pt x="0" y="679"/>
                  </a:lnTo>
                  <a:cubicBezTo>
                    <a:pt x="488" y="679"/>
                    <a:pt x="488" y="679"/>
                    <a:pt x="488" y="679"/>
                  </a:cubicBezTo>
                  <a:cubicBezTo>
                    <a:pt x="488" y="0"/>
                    <a:pt x="488" y="0"/>
                    <a:pt x="488" y="0"/>
                  </a:cubicBezTo>
                  <a:cubicBezTo>
                    <a:pt x="0" y="0"/>
                    <a:pt x="0" y="0"/>
                    <a:pt x="0" y="0"/>
                  </a:cubicBezTo>
                  <a:lnTo>
                    <a:pt x="0" y="679"/>
                  </a:lnTo>
                  <a:moveTo>
                    <a:pt x="129" y="150"/>
                  </a:moveTo>
                  <a:lnTo>
                    <a:pt x="129" y="150"/>
                  </a:lnTo>
                  <a:cubicBezTo>
                    <a:pt x="212" y="68"/>
                    <a:pt x="212" y="68"/>
                    <a:pt x="212" y="68"/>
                  </a:cubicBezTo>
                  <a:cubicBezTo>
                    <a:pt x="230" y="50"/>
                    <a:pt x="258" y="50"/>
                    <a:pt x="276" y="68"/>
                  </a:cubicBezTo>
                  <a:cubicBezTo>
                    <a:pt x="359" y="150"/>
                    <a:pt x="359" y="150"/>
                    <a:pt x="359" y="150"/>
                  </a:cubicBezTo>
                  <a:cubicBezTo>
                    <a:pt x="424" y="216"/>
                    <a:pt x="423" y="321"/>
                    <a:pt x="359" y="384"/>
                  </a:cubicBezTo>
                  <a:cubicBezTo>
                    <a:pt x="289" y="454"/>
                    <a:pt x="289" y="454"/>
                    <a:pt x="289" y="454"/>
                  </a:cubicBezTo>
                  <a:cubicBezTo>
                    <a:pt x="289" y="580"/>
                    <a:pt x="289" y="580"/>
                    <a:pt x="289" y="580"/>
                  </a:cubicBezTo>
                  <a:cubicBezTo>
                    <a:pt x="289" y="604"/>
                    <a:pt x="268" y="625"/>
                    <a:pt x="244" y="625"/>
                  </a:cubicBezTo>
                  <a:cubicBezTo>
                    <a:pt x="220" y="625"/>
                    <a:pt x="200" y="604"/>
                    <a:pt x="200" y="580"/>
                  </a:cubicBezTo>
                  <a:cubicBezTo>
                    <a:pt x="200" y="454"/>
                    <a:pt x="200" y="454"/>
                    <a:pt x="200" y="454"/>
                  </a:cubicBezTo>
                  <a:cubicBezTo>
                    <a:pt x="129" y="384"/>
                    <a:pt x="129" y="384"/>
                    <a:pt x="129" y="384"/>
                  </a:cubicBezTo>
                  <a:cubicBezTo>
                    <a:pt x="64" y="319"/>
                    <a:pt x="65" y="214"/>
                    <a:pt x="129" y="150"/>
                  </a:cubicBezTo>
                  <a:moveTo>
                    <a:pt x="129" y="150"/>
                  </a:moveTo>
                  <a:lnTo>
                    <a:pt x="129" y="15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93" name="Google Shape;3993;p70"/>
            <p:cNvSpPr/>
            <p:nvPr/>
          </p:nvSpPr>
          <p:spPr>
            <a:xfrm>
              <a:off x="2097730" y="1893384"/>
              <a:ext cx="322749" cy="397590"/>
            </a:xfrm>
            <a:custGeom>
              <a:avLst/>
              <a:gdLst/>
              <a:ahLst/>
              <a:cxnLst/>
              <a:rect l="l" t="t" r="r" b="b"/>
              <a:pathLst>
                <a:path w="1242" h="1530" extrusionOk="0">
                  <a:moveTo>
                    <a:pt x="1147" y="1107"/>
                  </a:moveTo>
                  <a:lnTo>
                    <a:pt x="1147" y="1107"/>
                  </a:lnTo>
                  <a:cubicBezTo>
                    <a:pt x="1147" y="423"/>
                    <a:pt x="1147" y="423"/>
                    <a:pt x="1147" y="423"/>
                  </a:cubicBezTo>
                  <a:cubicBezTo>
                    <a:pt x="1147" y="371"/>
                    <a:pt x="1159" y="319"/>
                    <a:pt x="1183" y="272"/>
                  </a:cubicBezTo>
                  <a:cubicBezTo>
                    <a:pt x="1234" y="169"/>
                    <a:pt x="1242" y="159"/>
                    <a:pt x="1242" y="124"/>
                  </a:cubicBezTo>
                  <a:cubicBezTo>
                    <a:pt x="1242" y="86"/>
                    <a:pt x="1217" y="0"/>
                    <a:pt x="1113" y="0"/>
                  </a:cubicBezTo>
                  <a:cubicBezTo>
                    <a:pt x="1089" y="0"/>
                    <a:pt x="1085" y="3"/>
                    <a:pt x="981" y="38"/>
                  </a:cubicBezTo>
                  <a:cubicBezTo>
                    <a:pt x="869" y="76"/>
                    <a:pt x="747" y="96"/>
                    <a:pt x="621" y="96"/>
                  </a:cubicBezTo>
                  <a:cubicBezTo>
                    <a:pt x="496" y="96"/>
                    <a:pt x="373" y="76"/>
                    <a:pt x="262" y="38"/>
                  </a:cubicBezTo>
                  <a:cubicBezTo>
                    <a:pt x="157" y="3"/>
                    <a:pt x="153" y="0"/>
                    <a:pt x="130" y="0"/>
                  </a:cubicBezTo>
                  <a:cubicBezTo>
                    <a:pt x="25" y="0"/>
                    <a:pt x="0" y="86"/>
                    <a:pt x="0" y="124"/>
                  </a:cubicBezTo>
                  <a:cubicBezTo>
                    <a:pt x="0" y="159"/>
                    <a:pt x="9" y="169"/>
                    <a:pt x="59" y="272"/>
                  </a:cubicBezTo>
                  <a:cubicBezTo>
                    <a:pt x="83" y="319"/>
                    <a:pt x="96" y="371"/>
                    <a:pt x="96" y="423"/>
                  </a:cubicBezTo>
                  <a:cubicBezTo>
                    <a:pt x="96" y="1107"/>
                    <a:pt x="96" y="1107"/>
                    <a:pt x="96" y="1107"/>
                  </a:cubicBezTo>
                  <a:cubicBezTo>
                    <a:pt x="96" y="1159"/>
                    <a:pt x="83" y="1212"/>
                    <a:pt x="59" y="1259"/>
                  </a:cubicBezTo>
                  <a:cubicBezTo>
                    <a:pt x="7" y="1363"/>
                    <a:pt x="0" y="1372"/>
                    <a:pt x="0" y="1406"/>
                  </a:cubicBezTo>
                  <a:cubicBezTo>
                    <a:pt x="0" y="1474"/>
                    <a:pt x="54" y="1530"/>
                    <a:pt x="124" y="1530"/>
                  </a:cubicBezTo>
                  <a:cubicBezTo>
                    <a:pt x="151" y="1530"/>
                    <a:pt x="122" y="1534"/>
                    <a:pt x="340" y="1498"/>
                  </a:cubicBezTo>
                  <a:cubicBezTo>
                    <a:pt x="401" y="1488"/>
                    <a:pt x="464" y="1482"/>
                    <a:pt x="527" y="1482"/>
                  </a:cubicBezTo>
                  <a:cubicBezTo>
                    <a:pt x="716" y="1482"/>
                    <a:pt x="716" y="1482"/>
                    <a:pt x="716" y="1482"/>
                  </a:cubicBezTo>
                  <a:cubicBezTo>
                    <a:pt x="778" y="1482"/>
                    <a:pt x="840" y="1488"/>
                    <a:pt x="902" y="1498"/>
                  </a:cubicBezTo>
                  <a:cubicBezTo>
                    <a:pt x="1120" y="1534"/>
                    <a:pt x="1091" y="1530"/>
                    <a:pt x="1118" y="1530"/>
                  </a:cubicBezTo>
                  <a:cubicBezTo>
                    <a:pt x="1187" y="1530"/>
                    <a:pt x="1242" y="1474"/>
                    <a:pt x="1242" y="1406"/>
                  </a:cubicBezTo>
                  <a:cubicBezTo>
                    <a:pt x="1242" y="1372"/>
                    <a:pt x="1235" y="1363"/>
                    <a:pt x="1183" y="1259"/>
                  </a:cubicBezTo>
                  <a:cubicBezTo>
                    <a:pt x="1159" y="1212"/>
                    <a:pt x="1147" y="1159"/>
                    <a:pt x="1147" y="1107"/>
                  </a:cubicBezTo>
                  <a:moveTo>
                    <a:pt x="954" y="1197"/>
                  </a:moveTo>
                  <a:lnTo>
                    <a:pt x="954" y="1197"/>
                  </a:lnTo>
                  <a:cubicBezTo>
                    <a:pt x="954" y="1223"/>
                    <a:pt x="934" y="1242"/>
                    <a:pt x="910" y="1242"/>
                  </a:cubicBezTo>
                  <a:cubicBezTo>
                    <a:pt x="333" y="1242"/>
                    <a:pt x="333" y="1242"/>
                    <a:pt x="333" y="1242"/>
                  </a:cubicBezTo>
                  <a:cubicBezTo>
                    <a:pt x="308" y="1242"/>
                    <a:pt x="288" y="1223"/>
                    <a:pt x="288" y="1197"/>
                  </a:cubicBezTo>
                  <a:cubicBezTo>
                    <a:pt x="288" y="429"/>
                    <a:pt x="288" y="429"/>
                    <a:pt x="288" y="429"/>
                  </a:cubicBezTo>
                  <a:cubicBezTo>
                    <a:pt x="288" y="404"/>
                    <a:pt x="308" y="384"/>
                    <a:pt x="333" y="384"/>
                  </a:cubicBezTo>
                  <a:cubicBezTo>
                    <a:pt x="910" y="384"/>
                    <a:pt x="910" y="384"/>
                    <a:pt x="910" y="384"/>
                  </a:cubicBezTo>
                  <a:cubicBezTo>
                    <a:pt x="934" y="384"/>
                    <a:pt x="954" y="404"/>
                    <a:pt x="954" y="429"/>
                  </a:cubicBezTo>
                  <a:lnTo>
                    <a:pt x="954" y="1197"/>
                  </a:lnTo>
                  <a:moveTo>
                    <a:pt x="954" y="1197"/>
                  </a:moveTo>
                  <a:lnTo>
                    <a:pt x="954" y="119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94" name="Google Shape;3994;p70"/>
          <p:cNvGrpSpPr/>
          <p:nvPr/>
        </p:nvGrpSpPr>
        <p:grpSpPr>
          <a:xfrm>
            <a:off x="3924391" y="2010289"/>
            <a:ext cx="278832" cy="371603"/>
            <a:chOff x="3574780" y="1906377"/>
            <a:chExt cx="278832" cy="371603"/>
          </a:xfrm>
        </p:grpSpPr>
        <p:sp>
          <p:nvSpPr>
            <p:cNvPr id="3995" name="Google Shape;3995;p70"/>
            <p:cNvSpPr/>
            <p:nvPr/>
          </p:nvSpPr>
          <p:spPr>
            <a:xfrm>
              <a:off x="3574780" y="1999927"/>
              <a:ext cx="278832" cy="278053"/>
            </a:xfrm>
            <a:custGeom>
              <a:avLst/>
              <a:gdLst/>
              <a:ahLst/>
              <a:cxnLst/>
              <a:rect l="l" t="t" r="r" b="b"/>
              <a:pathLst>
                <a:path w="1073" h="1070" extrusionOk="0">
                  <a:moveTo>
                    <a:pt x="1072" y="423"/>
                  </a:moveTo>
                  <a:lnTo>
                    <a:pt x="1072" y="423"/>
                  </a:lnTo>
                  <a:cubicBezTo>
                    <a:pt x="1072" y="282"/>
                    <a:pt x="1002" y="152"/>
                    <a:pt x="885" y="74"/>
                  </a:cubicBezTo>
                  <a:lnTo>
                    <a:pt x="885" y="74"/>
                  </a:lnTo>
                  <a:cubicBezTo>
                    <a:pt x="812" y="25"/>
                    <a:pt x="727" y="0"/>
                    <a:pt x="639" y="0"/>
                  </a:cubicBezTo>
                  <a:cubicBezTo>
                    <a:pt x="434" y="0"/>
                    <a:pt x="434" y="0"/>
                    <a:pt x="434" y="0"/>
                  </a:cubicBezTo>
                  <a:cubicBezTo>
                    <a:pt x="346" y="0"/>
                    <a:pt x="261" y="25"/>
                    <a:pt x="187" y="74"/>
                  </a:cubicBezTo>
                  <a:cubicBezTo>
                    <a:pt x="70" y="152"/>
                    <a:pt x="1" y="282"/>
                    <a:pt x="1" y="423"/>
                  </a:cubicBezTo>
                  <a:cubicBezTo>
                    <a:pt x="1" y="454"/>
                    <a:pt x="-17" y="676"/>
                    <a:pt x="181" y="834"/>
                  </a:cubicBezTo>
                  <a:cubicBezTo>
                    <a:pt x="430" y="1033"/>
                    <a:pt x="430" y="1033"/>
                    <a:pt x="430" y="1033"/>
                  </a:cubicBezTo>
                  <a:cubicBezTo>
                    <a:pt x="460" y="1057"/>
                    <a:pt x="498" y="1070"/>
                    <a:pt x="536" y="1070"/>
                  </a:cubicBezTo>
                  <a:cubicBezTo>
                    <a:pt x="574" y="1070"/>
                    <a:pt x="613" y="1057"/>
                    <a:pt x="642" y="1033"/>
                  </a:cubicBezTo>
                  <a:cubicBezTo>
                    <a:pt x="891" y="834"/>
                    <a:pt x="891" y="834"/>
                    <a:pt x="891" y="834"/>
                  </a:cubicBezTo>
                  <a:cubicBezTo>
                    <a:pt x="1090" y="676"/>
                    <a:pt x="1072" y="454"/>
                    <a:pt x="1072" y="423"/>
                  </a:cubicBezTo>
                  <a:moveTo>
                    <a:pt x="225" y="489"/>
                  </a:moveTo>
                  <a:lnTo>
                    <a:pt x="225" y="489"/>
                  </a:lnTo>
                  <a:cubicBezTo>
                    <a:pt x="225" y="513"/>
                    <a:pt x="206" y="532"/>
                    <a:pt x="183" y="532"/>
                  </a:cubicBezTo>
                  <a:cubicBezTo>
                    <a:pt x="160" y="532"/>
                    <a:pt x="141" y="513"/>
                    <a:pt x="141" y="489"/>
                  </a:cubicBezTo>
                  <a:cubicBezTo>
                    <a:pt x="141" y="400"/>
                    <a:pt x="141" y="400"/>
                    <a:pt x="141" y="400"/>
                  </a:cubicBezTo>
                  <a:cubicBezTo>
                    <a:pt x="141" y="377"/>
                    <a:pt x="160" y="358"/>
                    <a:pt x="183" y="358"/>
                  </a:cubicBezTo>
                  <a:cubicBezTo>
                    <a:pt x="206" y="358"/>
                    <a:pt x="225" y="377"/>
                    <a:pt x="225" y="400"/>
                  </a:cubicBezTo>
                  <a:lnTo>
                    <a:pt x="225" y="489"/>
                  </a:lnTo>
                  <a:moveTo>
                    <a:pt x="402" y="669"/>
                  </a:moveTo>
                  <a:lnTo>
                    <a:pt x="402" y="669"/>
                  </a:lnTo>
                  <a:cubicBezTo>
                    <a:pt x="402" y="693"/>
                    <a:pt x="383" y="711"/>
                    <a:pt x="359" y="711"/>
                  </a:cubicBezTo>
                  <a:cubicBezTo>
                    <a:pt x="337" y="711"/>
                    <a:pt x="318" y="693"/>
                    <a:pt x="318" y="669"/>
                  </a:cubicBezTo>
                  <a:cubicBezTo>
                    <a:pt x="318" y="580"/>
                    <a:pt x="318" y="580"/>
                    <a:pt x="318" y="580"/>
                  </a:cubicBezTo>
                  <a:cubicBezTo>
                    <a:pt x="318" y="557"/>
                    <a:pt x="337" y="537"/>
                    <a:pt x="359" y="537"/>
                  </a:cubicBezTo>
                  <a:cubicBezTo>
                    <a:pt x="383" y="537"/>
                    <a:pt x="402" y="557"/>
                    <a:pt x="402" y="580"/>
                  </a:cubicBezTo>
                  <a:lnTo>
                    <a:pt x="402" y="669"/>
                  </a:lnTo>
                  <a:moveTo>
                    <a:pt x="402" y="310"/>
                  </a:moveTo>
                  <a:lnTo>
                    <a:pt x="402" y="310"/>
                  </a:lnTo>
                  <a:cubicBezTo>
                    <a:pt x="402" y="333"/>
                    <a:pt x="383" y="353"/>
                    <a:pt x="359" y="353"/>
                  </a:cubicBezTo>
                  <a:cubicBezTo>
                    <a:pt x="337" y="353"/>
                    <a:pt x="318" y="333"/>
                    <a:pt x="318" y="310"/>
                  </a:cubicBezTo>
                  <a:cubicBezTo>
                    <a:pt x="318" y="221"/>
                    <a:pt x="318" y="221"/>
                    <a:pt x="318" y="221"/>
                  </a:cubicBezTo>
                  <a:cubicBezTo>
                    <a:pt x="318" y="197"/>
                    <a:pt x="337" y="179"/>
                    <a:pt x="359" y="179"/>
                  </a:cubicBezTo>
                  <a:cubicBezTo>
                    <a:pt x="383" y="179"/>
                    <a:pt x="402" y="197"/>
                    <a:pt x="402" y="221"/>
                  </a:cubicBezTo>
                  <a:lnTo>
                    <a:pt x="402" y="310"/>
                  </a:lnTo>
                  <a:moveTo>
                    <a:pt x="579" y="849"/>
                  </a:moveTo>
                  <a:lnTo>
                    <a:pt x="579" y="849"/>
                  </a:lnTo>
                  <a:cubicBezTo>
                    <a:pt x="579" y="872"/>
                    <a:pt x="559" y="891"/>
                    <a:pt x="536" y="891"/>
                  </a:cubicBezTo>
                  <a:cubicBezTo>
                    <a:pt x="514" y="891"/>
                    <a:pt x="494" y="872"/>
                    <a:pt x="494" y="849"/>
                  </a:cubicBezTo>
                  <a:cubicBezTo>
                    <a:pt x="494" y="759"/>
                    <a:pt x="494" y="759"/>
                    <a:pt x="494" y="759"/>
                  </a:cubicBezTo>
                  <a:cubicBezTo>
                    <a:pt x="494" y="736"/>
                    <a:pt x="514" y="717"/>
                    <a:pt x="536" y="717"/>
                  </a:cubicBezTo>
                  <a:cubicBezTo>
                    <a:pt x="559" y="717"/>
                    <a:pt x="579" y="736"/>
                    <a:pt x="579" y="759"/>
                  </a:cubicBezTo>
                  <a:lnTo>
                    <a:pt x="579" y="849"/>
                  </a:lnTo>
                  <a:moveTo>
                    <a:pt x="579" y="489"/>
                  </a:moveTo>
                  <a:lnTo>
                    <a:pt x="579" y="489"/>
                  </a:lnTo>
                  <a:cubicBezTo>
                    <a:pt x="579" y="513"/>
                    <a:pt x="559" y="532"/>
                    <a:pt x="536" y="532"/>
                  </a:cubicBezTo>
                  <a:cubicBezTo>
                    <a:pt x="514" y="532"/>
                    <a:pt x="494" y="513"/>
                    <a:pt x="494" y="489"/>
                  </a:cubicBezTo>
                  <a:cubicBezTo>
                    <a:pt x="494" y="400"/>
                    <a:pt x="494" y="400"/>
                    <a:pt x="494" y="400"/>
                  </a:cubicBezTo>
                  <a:cubicBezTo>
                    <a:pt x="494" y="377"/>
                    <a:pt x="514" y="358"/>
                    <a:pt x="536" y="358"/>
                  </a:cubicBezTo>
                  <a:cubicBezTo>
                    <a:pt x="559" y="358"/>
                    <a:pt x="579" y="377"/>
                    <a:pt x="579" y="400"/>
                  </a:cubicBezTo>
                  <a:lnTo>
                    <a:pt x="579" y="489"/>
                  </a:lnTo>
                  <a:moveTo>
                    <a:pt x="755" y="669"/>
                  </a:moveTo>
                  <a:lnTo>
                    <a:pt x="755" y="669"/>
                  </a:lnTo>
                  <a:cubicBezTo>
                    <a:pt x="755" y="693"/>
                    <a:pt x="736" y="711"/>
                    <a:pt x="712" y="711"/>
                  </a:cubicBezTo>
                  <a:cubicBezTo>
                    <a:pt x="690" y="711"/>
                    <a:pt x="671" y="693"/>
                    <a:pt x="671" y="669"/>
                  </a:cubicBezTo>
                  <a:cubicBezTo>
                    <a:pt x="671" y="580"/>
                    <a:pt x="671" y="580"/>
                    <a:pt x="671" y="580"/>
                  </a:cubicBezTo>
                  <a:cubicBezTo>
                    <a:pt x="671" y="557"/>
                    <a:pt x="690" y="537"/>
                    <a:pt x="712" y="537"/>
                  </a:cubicBezTo>
                  <a:cubicBezTo>
                    <a:pt x="736" y="537"/>
                    <a:pt x="755" y="557"/>
                    <a:pt x="755" y="580"/>
                  </a:cubicBezTo>
                  <a:lnTo>
                    <a:pt x="755" y="669"/>
                  </a:lnTo>
                  <a:moveTo>
                    <a:pt x="755" y="310"/>
                  </a:moveTo>
                  <a:lnTo>
                    <a:pt x="755" y="310"/>
                  </a:lnTo>
                  <a:cubicBezTo>
                    <a:pt x="755" y="333"/>
                    <a:pt x="736" y="353"/>
                    <a:pt x="712" y="353"/>
                  </a:cubicBezTo>
                  <a:cubicBezTo>
                    <a:pt x="690" y="353"/>
                    <a:pt x="671" y="333"/>
                    <a:pt x="671" y="310"/>
                  </a:cubicBezTo>
                  <a:cubicBezTo>
                    <a:pt x="671" y="221"/>
                    <a:pt x="671" y="221"/>
                    <a:pt x="671" y="221"/>
                  </a:cubicBezTo>
                  <a:cubicBezTo>
                    <a:pt x="671" y="197"/>
                    <a:pt x="690" y="179"/>
                    <a:pt x="712" y="179"/>
                  </a:cubicBezTo>
                  <a:cubicBezTo>
                    <a:pt x="736" y="179"/>
                    <a:pt x="755" y="197"/>
                    <a:pt x="755" y="221"/>
                  </a:cubicBezTo>
                  <a:lnTo>
                    <a:pt x="755" y="310"/>
                  </a:lnTo>
                  <a:moveTo>
                    <a:pt x="932" y="489"/>
                  </a:moveTo>
                  <a:lnTo>
                    <a:pt x="932" y="489"/>
                  </a:lnTo>
                  <a:cubicBezTo>
                    <a:pt x="932" y="513"/>
                    <a:pt x="913" y="532"/>
                    <a:pt x="889" y="532"/>
                  </a:cubicBezTo>
                  <a:cubicBezTo>
                    <a:pt x="867" y="532"/>
                    <a:pt x="848" y="513"/>
                    <a:pt x="848" y="489"/>
                  </a:cubicBezTo>
                  <a:cubicBezTo>
                    <a:pt x="848" y="400"/>
                    <a:pt x="848" y="400"/>
                    <a:pt x="848" y="400"/>
                  </a:cubicBezTo>
                  <a:cubicBezTo>
                    <a:pt x="848" y="377"/>
                    <a:pt x="867" y="358"/>
                    <a:pt x="889" y="358"/>
                  </a:cubicBezTo>
                  <a:cubicBezTo>
                    <a:pt x="913" y="358"/>
                    <a:pt x="932" y="377"/>
                    <a:pt x="932" y="400"/>
                  </a:cubicBezTo>
                  <a:lnTo>
                    <a:pt x="932" y="489"/>
                  </a:lnTo>
                  <a:moveTo>
                    <a:pt x="932" y="489"/>
                  </a:moveTo>
                  <a:lnTo>
                    <a:pt x="932" y="48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96" name="Google Shape;3996;p70"/>
            <p:cNvSpPr/>
            <p:nvPr/>
          </p:nvSpPr>
          <p:spPr>
            <a:xfrm>
              <a:off x="3687299" y="1906377"/>
              <a:ext cx="53532" cy="33003"/>
            </a:xfrm>
            <a:custGeom>
              <a:avLst/>
              <a:gdLst/>
              <a:ahLst/>
              <a:cxnLst/>
              <a:rect l="l" t="t" r="r" b="b"/>
              <a:pathLst>
                <a:path w="206" h="127" extrusionOk="0">
                  <a:moveTo>
                    <a:pt x="206" y="78"/>
                  </a:moveTo>
                  <a:lnTo>
                    <a:pt x="206" y="78"/>
                  </a:lnTo>
                  <a:cubicBezTo>
                    <a:pt x="170" y="46"/>
                    <a:pt x="132" y="11"/>
                    <a:pt x="132" y="11"/>
                  </a:cubicBezTo>
                  <a:cubicBezTo>
                    <a:pt x="116" y="-3"/>
                    <a:pt x="91" y="-3"/>
                    <a:pt x="75" y="11"/>
                  </a:cubicBezTo>
                  <a:cubicBezTo>
                    <a:pt x="75" y="11"/>
                    <a:pt x="36" y="46"/>
                    <a:pt x="0" y="78"/>
                  </a:cubicBezTo>
                  <a:cubicBezTo>
                    <a:pt x="37" y="87"/>
                    <a:pt x="72" y="104"/>
                    <a:pt x="103" y="127"/>
                  </a:cubicBezTo>
                  <a:cubicBezTo>
                    <a:pt x="135" y="104"/>
                    <a:pt x="170" y="87"/>
                    <a:pt x="206" y="78"/>
                  </a:cubicBezTo>
                  <a:moveTo>
                    <a:pt x="206" y="78"/>
                  </a:moveTo>
                  <a:lnTo>
                    <a:pt x="206" y="78"/>
                  </a:lnTo>
                  <a:close/>
                </a:path>
              </a:pathLst>
            </a:custGeom>
            <a:solidFill>
              <a:schemeClr val="dk1"/>
            </a:solidFill>
            <a:ln>
              <a:noFill/>
            </a:ln>
          </p:spPr>
          <p:txBody>
            <a:bodyPr spcFirstLastPara="1" wrap="square" lIns="90000" tIns="700" rIns="90000" bIns="7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3997" name="Google Shape;3997;p70"/>
            <p:cNvSpPr/>
            <p:nvPr/>
          </p:nvSpPr>
          <p:spPr>
            <a:xfrm>
              <a:off x="3598167" y="1945876"/>
              <a:ext cx="231797" cy="52232"/>
            </a:xfrm>
            <a:custGeom>
              <a:avLst/>
              <a:gdLst/>
              <a:ahLst/>
              <a:cxnLst/>
              <a:rect l="l" t="t" r="r" b="b"/>
              <a:pathLst>
                <a:path w="892" h="201" extrusionOk="0">
                  <a:moveTo>
                    <a:pt x="68" y="201"/>
                  </a:moveTo>
                  <a:lnTo>
                    <a:pt x="68" y="201"/>
                  </a:lnTo>
                  <a:cubicBezTo>
                    <a:pt x="151" y="150"/>
                    <a:pt x="246" y="123"/>
                    <a:pt x="344" y="123"/>
                  </a:cubicBezTo>
                  <a:cubicBezTo>
                    <a:pt x="549" y="123"/>
                    <a:pt x="549" y="123"/>
                    <a:pt x="549" y="123"/>
                  </a:cubicBezTo>
                  <a:cubicBezTo>
                    <a:pt x="647" y="123"/>
                    <a:pt x="742" y="150"/>
                    <a:pt x="825" y="201"/>
                  </a:cubicBezTo>
                  <a:cubicBezTo>
                    <a:pt x="866" y="161"/>
                    <a:pt x="892" y="104"/>
                    <a:pt x="892" y="42"/>
                  </a:cubicBezTo>
                  <a:cubicBezTo>
                    <a:pt x="892" y="18"/>
                    <a:pt x="874" y="0"/>
                    <a:pt x="850" y="0"/>
                  </a:cubicBezTo>
                  <a:cubicBezTo>
                    <a:pt x="626" y="0"/>
                    <a:pt x="626" y="0"/>
                    <a:pt x="626" y="0"/>
                  </a:cubicBezTo>
                  <a:cubicBezTo>
                    <a:pt x="552" y="0"/>
                    <a:pt x="486" y="36"/>
                    <a:pt x="446" y="92"/>
                  </a:cubicBezTo>
                  <a:cubicBezTo>
                    <a:pt x="407" y="36"/>
                    <a:pt x="340" y="0"/>
                    <a:pt x="267" y="0"/>
                  </a:cubicBezTo>
                  <a:cubicBezTo>
                    <a:pt x="43" y="0"/>
                    <a:pt x="43" y="0"/>
                    <a:pt x="43" y="0"/>
                  </a:cubicBezTo>
                  <a:cubicBezTo>
                    <a:pt x="19" y="0"/>
                    <a:pt x="0" y="19"/>
                    <a:pt x="0" y="42"/>
                  </a:cubicBezTo>
                  <a:cubicBezTo>
                    <a:pt x="0" y="101"/>
                    <a:pt x="24" y="156"/>
                    <a:pt x="65" y="198"/>
                  </a:cubicBezTo>
                  <a:cubicBezTo>
                    <a:pt x="66" y="199"/>
                    <a:pt x="67" y="200"/>
                    <a:pt x="68" y="201"/>
                  </a:cubicBezTo>
                  <a:moveTo>
                    <a:pt x="68" y="201"/>
                  </a:moveTo>
                  <a:lnTo>
                    <a:pt x="68" y="201"/>
                  </a:lnTo>
                  <a:close/>
                </a:path>
              </a:pathLst>
            </a:custGeom>
            <a:solidFill>
              <a:schemeClr val="dk1"/>
            </a:solidFill>
            <a:ln>
              <a:noFill/>
            </a:ln>
          </p:spPr>
          <p:txBody>
            <a:bodyPr spcFirstLastPara="1" wrap="square" lIns="90000" tIns="27350" rIns="90000" bIns="273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3998" name="Google Shape;3998;p70"/>
          <p:cNvGrpSpPr/>
          <p:nvPr/>
        </p:nvGrpSpPr>
        <p:grpSpPr>
          <a:xfrm>
            <a:off x="4656849" y="1997648"/>
            <a:ext cx="369784" cy="361728"/>
            <a:chOff x="4256915" y="1911314"/>
            <a:chExt cx="369784" cy="361728"/>
          </a:xfrm>
        </p:grpSpPr>
        <p:sp>
          <p:nvSpPr>
            <p:cNvPr id="3999" name="Google Shape;3999;p70"/>
            <p:cNvSpPr/>
            <p:nvPr/>
          </p:nvSpPr>
          <p:spPr>
            <a:xfrm>
              <a:off x="4313304" y="2095556"/>
              <a:ext cx="24947" cy="24687"/>
            </a:xfrm>
            <a:custGeom>
              <a:avLst/>
              <a:gdLst/>
              <a:ahLst/>
              <a:cxnLst/>
              <a:rect l="l" t="t" r="r" b="b"/>
              <a:pathLst>
                <a:path w="96" h="95" extrusionOk="0">
                  <a:moveTo>
                    <a:pt x="48" y="0"/>
                  </a:moveTo>
                  <a:lnTo>
                    <a:pt x="48" y="0"/>
                  </a:lnTo>
                  <a:cubicBezTo>
                    <a:pt x="21" y="0"/>
                    <a:pt x="0" y="21"/>
                    <a:pt x="0" y="47"/>
                  </a:cubicBezTo>
                  <a:cubicBezTo>
                    <a:pt x="0" y="74"/>
                    <a:pt x="21" y="95"/>
                    <a:pt x="48" y="95"/>
                  </a:cubicBezTo>
                  <a:cubicBezTo>
                    <a:pt x="73" y="95"/>
                    <a:pt x="96" y="74"/>
                    <a:pt x="96" y="47"/>
                  </a:cubicBezTo>
                  <a:cubicBezTo>
                    <a:pt x="96" y="21"/>
                    <a:pt x="73" y="0"/>
                    <a:pt x="48" y="0"/>
                  </a:cubicBezTo>
                  <a:moveTo>
                    <a:pt x="48" y="0"/>
                  </a:moveTo>
                  <a:lnTo>
                    <a:pt x="48"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0" name="Google Shape;4000;p70"/>
            <p:cNvSpPr/>
            <p:nvPr/>
          </p:nvSpPr>
          <p:spPr>
            <a:xfrm>
              <a:off x="4266010" y="1911314"/>
              <a:ext cx="356271" cy="221923"/>
            </a:xfrm>
            <a:custGeom>
              <a:avLst/>
              <a:gdLst/>
              <a:ahLst/>
              <a:cxnLst/>
              <a:rect l="l" t="t" r="r" b="b"/>
              <a:pathLst>
                <a:path w="1371" h="854" extrusionOk="0">
                  <a:moveTo>
                    <a:pt x="788" y="536"/>
                  </a:moveTo>
                  <a:lnTo>
                    <a:pt x="788" y="536"/>
                  </a:lnTo>
                  <a:cubicBezTo>
                    <a:pt x="894" y="536"/>
                    <a:pt x="982" y="620"/>
                    <a:pt x="986" y="727"/>
                  </a:cubicBezTo>
                  <a:cubicBezTo>
                    <a:pt x="1371" y="854"/>
                    <a:pt x="1371" y="854"/>
                    <a:pt x="1371" y="854"/>
                  </a:cubicBezTo>
                  <a:cubicBezTo>
                    <a:pt x="664" y="15"/>
                    <a:pt x="664" y="15"/>
                    <a:pt x="664" y="15"/>
                  </a:cubicBezTo>
                  <a:cubicBezTo>
                    <a:pt x="656" y="7"/>
                    <a:pt x="646" y="1"/>
                    <a:pt x="635" y="0"/>
                  </a:cubicBezTo>
                  <a:lnTo>
                    <a:pt x="627" y="0"/>
                  </a:lnTo>
                  <a:cubicBezTo>
                    <a:pt x="621" y="1"/>
                    <a:pt x="615" y="3"/>
                    <a:pt x="609" y="7"/>
                  </a:cubicBezTo>
                  <a:cubicBezTo>
                    <a:pt x="0" y="398"/>
                    <a:pt x="0" y="398"/>
                    <a:pt x="0" y="398"/>
                  </a:cubicBezTo>
                  <a:cubicBezTo>
                    <a:pt x="634" y="609"/>
                    <a:pt x="634" y="609"/>
                    <a:pt x="634" y="609"/>
                  </a:cubicBezTo>
                  <a:cubicBezTo>
                    <a:pt x="671" y="565"/>
                    <a:pt x="726" y="536"/>
                    <a:pt x="788" y="536"/>
                  </a:cubicBezTo>
                  <a:moveTo>
                    <a:pt x="367" y="377"/>
                  </a:moveTo>
                  <a:lnTo>
                    <a:pt x="367" y="377"/>
                  </a:lnTo>
                  <a:cubicBezTo>
                    <a:pt x="367" y="303"/>
                    <a:pt x="443" y="246"/>
                    <a:pt x="542" y="246"/>
                  </a:cubicBezTo>
                  <a:cubicBezTo>
                    <a:pt x="640" y="246"/>
                    <a:pt x="718" y="303"/>
                    <a:pt x="718" y="377"/>
                  </a:cubicBezTo>
                  <a:cubicBezTo>
                    <a:pt x="718" y="450"/>
                    <a:pt x="640" y="508"/>
                    <a:pt x="542" y="508"/>
                  </a:cubicBezTo>
                  <a:cubicBezTo>
                    <a:pt x="443" y="508"/>
                    <a:pt x="367" y="450"/>
                    <a:pt x="367" y="377"/>
                  </a:cubicBezTo>
                  <a:moveTo>
                    <a:pt x="367" y="377"/>
                  </a:moveTo>
                  <a:lnTo>
                    <a:pt x="367" y="37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1" name="Google Shape;4001;p70"/>
            <p:cNvSpPr/>
            <p:nvPr/>
          </p:nvSpPr>
          <p:spPr>
            <a:xfrm>
              <a:off x="4359560" y="2179491"/>
              <a:ext cx="59509" cy="43137"/>
            </a:xfrm>
            <a:custGeom>
              <a:avLst/>
              <a:gdLst/>
              <a:ahLst/>
              <a:cxnLst/>
              <a:rect l="l" t="t" r="r" b="b"/>
              <a:pathLst>
                <a:path w="229" h="166" extrusionOk="0">
                  <a:moveTo>
                    <a:pt x="101" y="3"/>
                  </a:moveTo>
                  <a:lnTo>
                    <a:pt x="101" y="3"/>
                  </a:lnTo>
                  <a:lnTo>
                    <a:pt x="101" y="3"/>
                  </a:lnTo>
                  <a:cubicBezTo>
                    <a:pt x="77" y="-3"/>
                    <a:pt x="51" y="1"/>
                    <a:pt x="32" y="16"/>
                  </a:cubicBezTo>
                  <a:cubicBezTo>
                    <a:pt x="12" y="30"/>
                    <a:pt x="0" y="54"/>
                    <a:pt x="0" y="79"/>
                  </a:cubicBezTo>
                  <a:cubicBezTo>
                    <a:pt x="0" y="97"/>
                    <a:pt x="0" y="97"/>
                    <a:pt x="0" y="97"/>
                  </a:cubicBezTo>
                  <a:cubicBezTo>
                    <a:pt x="73" y="119"/>
                    <a:pt x="150" y="142"/>
                    <a:pt x="229" y="166"/>
                  </a:cubicBezTo>
                  <a:cubicBezTo>
                    <a:pt x="227" y="90"/>
                    <a:pt x="175" y="24"/>
                    <a:pt x="101" y="3"/>
                  </a:cubicBezTo>
                  <a:moveTo>
                    <a:pt x="101" y="3"/>
                  </a:moveTo>
                  <a:lnTo>
                    <a:pt x="101" y="3"/>
                  </a:lnTo>
                  <a:close/>
                </a:path>
              </a:pathLst>
            </a:custGeom>
            <a:solidFill>
              <a:schemeClr val="dk1"/>
            </a:solidFill>
            <a:ln>
              <a:noFill/>
            </a:ln>
          </p:spPr>
          <p:txBody>
            <a:bodyPr spcFirstLastPara="1" wrap="square" lIns="90000" tIns="14750" rIns="90000" bIns="147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2" name="Google Shape;4002;p70"/>
            <p:cNvSpPr/>
            <p:nvPr/>
          </p:nvSpPr>
          <p:spPr>
            <a:xfrm>
              <a:off x="4382947" y="1996808"/>
              <a:ext cx="48075" cy="24947"/>
            </a:xfrm>
            <a:custGeom>
              <a:avLst/>
              <a:gdLst/>
              <a:ahLst/>
              <a:cxnLst/>
              <a:rect l="l" t="t" r="r" b="b"/>
              <a:pathLst>
                <a:path w="185" h="96" extrusionOk="0">
                  <a:moveTo>
                    <a:pt x="185" y="48"/>
                  </a:moveTo>
                  <a:lnTo>
                    <a:pt x="185" y="48"/>
                  </a:lnTo>
                  <a:cubicBezTo>
                    <a:pt x="185" y="29"/>
                    <a:pt x="149" y="0"/>
                    <a:pt x="92" y="0"/>
                  </a:cubicBezTo>
                  <a:cubicBezTo>
                    <a:pt x="36" y="0"/>
                    <a:pt x="0" y="29"/>
                    <a:pt x="0" y="48"/>
                  </a:cubicBezTo>
                  <a:cubicBezTo>
                    <a:pt x="0" y="67"/>
                    <a:pt x="36" y="96"/>
                    <a:pt x="92" y="96"/>
                  </a:cubicBezTo>
                  <a:cubicBezTo>
                    <a:pt x="149" y="96"/>
                    <a:pt x="185" y="67"/>
                    <a:pt x="185" y="48"/>
                  </a:cubicBezTo>
                  <a:moveTo>
                    <a:pt x="185" y="48"/>
                  </a:moveTo>
                  <a:lnTo>
                    <a:pt x="185" y="48"/>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3" name="Google Shape;4003;p70"/>
            <p:cNvSpPr/>
            <p:nvPr/>
          </p:nvSpPr>
          <p:spPr>
            <a:xfrm>
              <a:off x="4440896" y="2072168"/>
              <a:ext cx="59768" cy="59768"/>
            </a:xfrm>
            <a:custGeom>
              <a:avLst/>
              <a:gdLst/>
              <a:ahLst/>
              <a:cxnLst/>
              <a:rect l="l" t="t" r="r" b="b"/>
              <a:pathLst>
                <a:path w="230" h="230" extrusionOk="0">
                  <a:moveTo>
                    <a:pt x="115" y="0"/>
                  </a:moveTo>
                  <a:lnTo>
                    <a:pt x="115" y="0"/>
                  </a:lnTo>
                  <a:cubicBezTo>
                    <a:pt x="51" y="0"/>
                    <a:pt x="0" y="52"/>
                    <a:pt x="0" y="115"/>
                  </a:cubicBezTo>
                  <a:cubicBezTo>
                    <a:pt x="0" y="178"/>
                    <a:pt x="51" y="230"/>
                    <a:pt x="115" y="230"/>
                  </a:cubicBezTo>
                  <a:cubicBezTo>
                    <a:pt x="178" y="230"/>
                    <a:pt x="230" y="178"/>
                    <a:pt x="230" y="115"/>
                  </a:cubicBezTo>
                  <a:cubicBezTo>
                    <a:pt x="230" y="52"/>
                    <a:pt x="178" y="0"/>
                    <a:pt x="115" y="0"/>
                  </a:cubicBezTo>
                  <a:moveTo>
                    <a:pt x="115" y="0"/>
                  </a:moveTo>
                  <a:lnTo>
                    <a:pt x="115" y="0"/>
                  </a:lnTo>
                  <a:close/>
                </a:path>
              </a:pathLst>
            </a:custGeom>
            <a:solidFill>
              <a:schemeClr val="dk1"/>
            </a:solidFill>
            <a:ln>
              <a:noFill/>
            </a:ln>
          </p:spPr>
          <p:txBody>
            <a:bodyPr spcFirstLastPara="1" wrap="square" lIns="90000" tIns="37800" rIns="90000" bIns="378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4" name="Google Shape;4004;p70"/>
            <p:cNvSpPr/>
            <p:nvPr/>
          </p:nvSpPr>
          <p:spPr>
            <a:xfrm>
              <a:off x="4545360" y="2176632"/>
              <a:ext cx="24687" cy="24687"/>
            </a:xfrm>
            <a:custGeom>
              <a:avLst/>
              <a:gdLst/>
              <a:ahLst/>
              <a:cxnLst/>
              <a:rect l="l" t="t" r="r" b="b"/>
              <a:pathLst>
                <a:path w="95" h="95" extrusionOk="0">
                  <a:moveTo>
                    <a:pt x="48" y="95"/>
                  </a:moveTo>
                  <a:lnTo>
                    <a:pt x="48" y="95"/>
                  </a:lnTo>
                  <a:cubicBezTo>
                    <a:pt x="74" y="95"/>
                    <a:pt x="95" y="74"/>
                    <a:pt x="95" y="48"/>
                  </a:cubicBezTo>
                  <a:cubicBezTo>
                    <a:pt x="95" y="21"/>
                    <a:pt x="74" y="0"/>
                    <a:pt x="48" y="0"/>
                  </a:cubicBezTo>
                  <a:cubicBezTo>
                    <a:pt x="21" y="0"/>
                    <a:pt x="0" y="21"/>
                    <a:pt x="0" y="48"/>
                  </a:cubicBezTo>
                  <a:cubicBezTo>
                    <a:pt x="0" y="74"/>
                    <a:pt x="21" y="95"/>
                    <a:pt x="48" y="95"/>
                  </a:cubicBezTo>
                  <a:moveTo>
                    <a:pt x="48" y="95"/>
                  </a:moveTo>
                  <a:lnTo>
                    <a:pt x="48" y="95"/>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5" name="Google Shape;4005;p70"/>
            <p:cNvSpPr/>
            <p:nvPr/>
          </p:nvSpPr>
          <p:spPr>
            <a:xfrm>
              <a:off x="4256915" y="2034228"/>
              <a:ext cx="369784" cy="238814"/>
            </a:xfrm>
            <a:custGeom>
              <a:avLst/>
              <a:gdLst/>
              <a:ahLst/>
              <a:cxnLst/>
              <a:rect l="l" t="t" r="r" b="b"/>
              <a:pathLst>
                <a:path w="1423" h="919" extrusionOk="0">
                  <a:moveTo>
                    <a:pt x="823" y="459"/>
                  </a:moveTo>
                  <a:lnTo>
                    <a:pt x="823" y="459"/>
                  </a:lnTo>
                  <a:cubicBezTo>
                    <a:pt x="714" y="459"/>
                    <a:pt x="625" y="370"/>
                    <a:pt x="625" y="261"/>
                  </a:cubicBezTo>
                  <a:cubicBezTo>
                    <a:pt x="625" y="244"/>
                    <a:pt x="627" y="227"/>
                    <a:pt x="631" y="211"/>
                  </a:cubicBezTo>
                  <a:cubicBezTo>
                    <a:pt x="0" y="0"/>
                    <a:pt x="0" y="0"/>
                    <a:pt x="0" y="0"/>
                  </a:cubicBezTo>
                  <a:cubicBezTo>
                    <a:pt x="0" y="441"/>
                    <a:pt x="0" y="441"/>
                    <a:pt x="0" y="441"/>
                  </a:cubicBezTo>
                  <a:cubicBezTo>
                    <a:pt x="0" y="468"/>
                    <a:pt x="10" y="541"/>
                    <a:pt x="103" y="568"/>
                  </a:cubicBezTo>
                  <a:cubicBezTo>
                    <a:pt x="153" y="584"/>
                    <a:pt x="226" y="605"/>
                    <a:pt x="313" y="631"/>
                  </a:cubicBezTo>
                  <a:cubicBezTo>
                    <a:pt x="315" y="583"/>
                    <a:pt x="338" y="537"/>
                    <a:pt x="376" y="509"/>
                  </a:cubicBezTo>
                  <a:cubicBezTo>
                    <a:pt x="417" y="478"/>
                    <a:pt x="471" y="468"/>
                    <a:pt x="519" y="482"/>
                  </a:cubicBezTo>
                  <a:cubicBezTo>
                    <a:pt x="520" y="482"/>
                    <a:pt x="520" y="482"/>
                    <a:pt x="520" y="482"/>
                  </a:cubicBezTo>
                  <a:cubicBezTo>
                    <a:pt x="631" y="514"/>
                    <a:pt x="708" y="616"/>
                    <a:pt x="708" y="732"/>
                  </a:cubicBezTo>
                  <a:cubicBezTo>
                    <a:pt x="708" y="750"/>
                    <a:pt x="708" y="750"/>
                    <a:pt x="708" y="750"/>
                  </a:cubicBezTo>
                  <a:cubicBezTo>
                    <a:pt x="919" y="814"/>
                    <a:pt x="1129" y="877"/>
                    <a:pt x="1254" y="914"/>
                  </a:cubicBezTo>
                  <a:cubicBezTo>
                    <a:pt x="1263" y="917"/>
                    <a:pt x="1271" y="918"/>
                    <a:pt x="1280" y="919"/>
                  </a:cubicBezTo>
                  <a:lnTo>
                    <a:pt x="1304" y="919"/>
                  </a:lnTo>
                  <a:cubicBezTo>
                    <a:pt x="1335" y="916"/>
                    <a:pt x="1358" y="902"/>
                    <a:pt x="1370" y="893"/>
                  </a:cubicBezTo>
                  <a:cubicBezTo>
                    <a:pt x="1402" y="869"/>
                    <a:pt x="1423" y="830"/>
                    <a:pt x="1423" y="788"/>
                  </a:cubicBezTo>
                  <a:cubicBezTo>
                    <a:pt x="1423" y="475"/>
                    <a:pt x="1423" y="475"/>
                    <a:pt x="1423" y="475"/>
                  </a:cubicBezTo>
                  <a:cubicBezTo>
                    <a:pt x="1006" y="336"/>
                    <a:pt x="1006" y="336"/>
                    <a:pt x="1006" y="336"/>
                  </a:cubicBezTo>
                  <a:cubicBezTo>
                    <a:pt x="976" y="408"/>
                    <a:pt x="905" y="459"/>
                    <a:pt x="823" y="459"/>
                  </a:cubicBezTo>
                  <a:moveTo>
                    <a:pt x="265" y="414"/>
                  </a:moveTo>
                  <a:lnTo>
                    <a:pt x="265" y="414"/>
                  </a:lnTo>
                  <a:cubicBezTo>
                    <a:pt x="192" y="414"/>
                    <a:pt x="134" y="355"/>
                    <a:pt x="134" y="283"/>
                  </a:cubicBezTo>
                  <a:cubicBezTo>
                    <a:pt x="134" y="211"/>
                    <a:pt x="192" y="152"/>
                    <a:pt x="265" y="152"/>
                  </a:cubicBezTo>
                  <a:cubicBezTo>
                    <a:pt x="337" y="152"/>
                    <a:pt x="395" y="211"/>
                    <a:pt x="395" y="283"/>
                  </a:cubicBezTo>
                  <a:cubicBezTo>
                    <a:pt x="395" y="355"/>
                    <a:pt x="337" y="414"/>
                    <a:pt x="265" y="414"/>
                  </a:cubicBezTo>
                  <a:moveTo>
                    <a:pt x="1158" y="465"/>
                  </a:moveTo>
                  <a:lnTo>
                    <a:pt x="1158" y="465"/>
                  </a:lnTo>
                  <a:cubicBezTo>
                    <a:pt x="1230" y="465"/>
                    <a:pt x="1289" y="524"/>
                    <a:pt x="1289" y="596"/>
                  </a:cubicBezTo>
                  <a:cubicBezTo>
                    <a:pt x="1289" y="668"/>
                    <a:pt x="1230" y="727"/>
                    <a:pt x="1158" y="727"/>
                  </a:cubicBezTo>
                  <a:cubicBezTo>
                    <a:pt x="1086" y="727"/>
                    <a:pt x="1027" y="668"/>
                    <a:pt x="1027" y="596"/>
                  </a:cubicBezTo>
                  <a:cubicBezTo>
                    <a:pt x="1027" y="524"/>
                    <a:pt x="1086" y="465"/>
                    <a:pt x="1158" y="465"/>
                  </a:cubicBezTo>
                  <a:moveTo>
                    <a:pt x="1158" y="465"/>
                  </a:moveTo>
                  <a:lnTo>
                    <a:pt x="1158" y="46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06" name="Google Shape;4006;p70"/>
          <p:cNvGrpSpPr/>
          <p:nvPr/>
        </p:nvGrpSpPr>
        <p:grpSpPr>
          <a:xfrm>
            <a:off x="3037294" y="2037596"/>
            <a:ext cx="433471" cy="324787"/>
            <a:chOff x="2734389" y="1927425"/>
            <a:chExt cx="532716" cy="399148"/>
          </a:xfrm>
        </p:grpSpPr>
        <p:sp>
          <p:nvSpPr>
            <p:cNvPr id="4007" name="Google Shape;4007;p70"/>
            <p:cNvSpPr/>
            <p:nvPr/>
          </p:nvSpPr>
          <p:spPr>
            <a:xfrm>
              <a:off x="2884589" y="2060994"/>
              <a:ext cx="232317" cy="265579"/>
            </a:xfrm>
            <a:custGeom>
              <a:avLst/>
              <a:gdLst/>
              <a:ahLst/>
              <a:cxnLst/>
              <a:rect l="l" t="t" r="r" b="b"/>
              <a:pathLst>
                <a:path w="894" h="1022" extrusionOk="0">
                  <a:moveTo>
                    <a:pt x="448" y="0"/>
                  </a:moveTo>
                  <a:lnTo>
                    <a:pt x="448" y="0"/>
                  </a:lnTo>
                  <a:cubicBezTo>
                    <a:pt x="361" y="0"/>
                    <a:pt x="277" y="26"/>
                    <a:pt x="194" y="116"/>
                  </a:cubicBezTo>
                  <a:cubicBezTo>
                    <a:pt x="90" y="230"/>
                    <a:pt x="0" y="395"/>
                    <a:pt x="0" y="629"/>
                  </a:cubicBezTo>
                  <a:cubicBezTo>
                    <a:pt x="0" y="670"/>
                    <a:pt x="23" y="1022"/>
                    <a:pt x="448" y="1022"/>
                  </a:cubicBezTo>
                  <a:cubicBezTo>
                    <a:pt x="871" y="1022"/>
                    <a:pt x="894" y="670"/>
                    <a:pt x="894" y="629"/>
                  </a:cubicBezTo>
                  <a:cubicBezTo>
                    <a:pt x="894" y="395"/>
                    <a:pt x="804" y="230"/>
                    <a:pt x="700" y="116"/>
                  </a:cubicBezTo>
                  <a:cubicBezTo>
                    <a:pt x="619" y="26"/>
                    <a:pt x="533" y="0"/>
                    <a:pt x="448" y="0"/>
                  </a:cubicBezTo>
                  <a:moveTo>
                    <a:pt x="448" y="0"/>
                  </a:moveTo>
                  <a:lnTo>
                    <a:pt x="44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8" name="Google Shape;4008;p70"/>
            <p:cNvSpPr/>
            <p:nvPr/>
          </p:nvSpPr>
          <p:spPr>
            <a:xfrm>
              <a:off x="3042065" y="1927425"/>
              <a:ext cx="225041" cy="265060"/>
            </a:xfrm>
            <a:custGeom>
              <a:avLst/>
              <a:gdLst/>
              <a:ahLst/>
              <a:cxnLst/>
              <a:rect l="l" t="t" r="r" b="b"/>
              <a:pathLst>
                <a:path w="866" h="1020" extrusionOk="0">
                  <a:moveTo>
                    <a:pt x="674" y="115"/>
                  </a:moveTo>
                  <a:lnTo>
                    <a:pt x="674" y="115"/>
                  </a:lnTo>
                  <a:cubicBezTo>
                    <a:pt x="591" y="26"/>
                    <a:pt x="507" y="0"/>
                    <a:pt x="420" y="0"/>
                  </a:cubicBezTo>
                  <a:cubicBezTo>
                    <a:pt x="335" y="0"/>
                    <a:pt x="249" y="26"/>
                    <a:pt x="168" y="115"/>
                  </a:cubicBezTo>
                  <a:cubicBezTo>
                    <a:pt x="97" y="192"/>
                    <a:pt x="34" y="292"/>
                    <a:pt x="0" y="422"/>
                  </a:cubicBezTo>
                  <a:cubicBezTo>
                    <a:pt x="67" y="446"/>
                    <a:pt x="128" y="489"/>
                    <a:pt x="182" y="549"/>
                  </a:cubicBezTo>
                  <a:cubicBezTo>
                    <a:pt x="251" y="623"/>
                    <a:pt x="304" y="705"/>
                    <a:pt x="341" y="795"/>
                  </a:cubicBezTo>
                  <a:cubicBezTo>
                    <a:pt x="371" y="866"/>
                    <a:pt x="390" y="942"/>
                    <a:pt x="400" y="1020"/>
                  </a:cubicBezTo>
                  <a:cubicBezTo>
                    <a:pt x="408" y="1020"/>
                    <a:pt x="413" y="1020"/>
                    <a:pt x="420" y="1020"/>
                  </a:cubicBezTo>
                  <a:cubicBezTo>
                    <a:pt x="844" y="1020"/>
                    <a:pt x="866" y="670"/>
                    <a:pt x="866" y="627"/>
                  </a:cubicBezTo>
                  <a:cubicBezTo>
                    <a:pt x="866" y="395"/>
                    <a:pt x="778" y="229"/>
                    <a:pt x="674" y="115"/>
                  </a:cubicBezTo>
                  <a:moveTo>
                    <a:pt x="674" y="115"/>
                  </a:moveTo>
                  <a:lnTo>
                    <a:pt x="674" y="11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09" name="Google Shape;4009;p70"/>
            <p:cNvSpPr/>
            <p:nvPr/>
          </p:nvSpPr>
          <p:spPr>
            <a:xfrm>
              <a:off x="2734389" y="1927425"/>
              <a:ext cx="225041" cy="265060"/>
            </a:xfrm>
            <a:custGeom>
              <a:avLst/>
              <a:gdLst/>
              <a:ahLst/>
              <a:cxnLst/>
              <a:rect l="l" t="t" r="r" b="b"/>
              <a:pathLst>
                <a:path w="866" h="1020" extrusionOk="0">
                  <a:moveTo>
                    <a:pt x="866" y="422"/>
                  </a:moveTo>
                  <a:lnTo>
                    <a:pt x="866" y="422"/>
                  </a:lnTo>
                  <a:cubicBezTo>
                    <a:pt x="834" y="292"/>
                    <a:pt x="769" y="192"/>
                    <a:pt x="698" y="115"/>
                  </a:cubicBezTo>
                  <a:cubicBezTo>
                    <a:pt x="617" y="26"/>
                    <a:pt x="531" y="0"/>
                    <a:pt x="446" y="0"/>
                  </a:cubicBezTo>
                  <a:cubicBezTo>
                    <a:pt x="360" y="0"/>
                    <a:pt x="275" y="26"/>
                    <a:pt x="192" y="115"/>
                  </a:cubicBezTo>
                  <a:cubicBezTo>
                    <a:pt x="88" y="229"/>
                    <a:pt x="0" y="395"/>
                    <a:pt x="0" y="627"/>
                  </a:cubicBezTo>
                  <a:cubicBezTo>
                    <a:pt x="0" y="670"/>
                    <a:pt x="23" y="1020"/>
                    <a:pt x="446" y="1020"/>
                  </a:cubicBezTo>
                  <a:cubicBezTo>
                    <a:pt x="453" y="1020"/>
                    <a:pt x="460" y="1020"/>
                    <a:pt x="466" y="1020"/>
                  </a:cubicBezTo>
                  <a:cubicBezTo>
                    <a:pt x="476" y="942"/>
                    <a:pt x="496" y="866"/>
                    <a:pt x="526" y="795"/>
                  </a:cubicBezTo>
                  <a:cubicBezTo>
                    <a:pt x="563" y="705"/>
                    <a:pt x="616" y="623"/>
                    <a:pt x="684" y="549"/>
                  </a:cubicBezTo>
                  <a:cubicBezTo>
                    <a:pt x="739" y="489"/>
                    <a:pt x="799" y="446"/>
                    <a:pt x="866" y="422"/>
                  </a:cubicBezTo>
                  <a:moveTo>
                    <a:pt x="866" y="422"/>
                  </a:moveTo>
                  <a:lnTo>
                    <a:pt x="866" y="42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10" name="Google Shape;4010;p70"/>
          <p:cNvGrpSpPr/>
          <p:nvPr/>
        </p:nvGrpSpPr>
        <p:grpSpPr>
          <a:xfrm>
            <a:off x="5480258" y="2038454"/>
            <a:ext cx="390054" cy="339119"/>
            <a:chOff x="5130307" y="1916771"/>
            <a:chExt cx="390054" cy="339119"/>
          </a:xfrm>
        </p:grpSpPr>
        <p:sp>
          <p:nvSpPr>
            <p:cNvPr id="4011" name="Google Shape;4011;p70"/>
            <p:cNvSpPr/>
            <p:nvPr/>
          </p:nvSpPr>
          <p:spPr>
            <a:xfrm>
              <a:off x="5453834" y="1973681"/>
              <a:ext cx="37940" cy="41058"/>
            </a:xfrm>
            <a:custGeom>
              <a:avLst/>
              <a:gdLst/>
              <a:ahLst/>
              <a:cxnLst/>
              <a:rect l="l" t="t" r="r" b="b"/>
              <a:pathLst>
                <a:path w="146" h="158" extrusionOk="0">
                  <a:moveTo>
                    <a:pt x="146" y="158"/>
                  </a:moveTo>
                  <a:lnTo>
                    <a:pt x="146" y="158"/>
                  </a:lnTo>
                  <a:cubicBezTo>
                    <a:pt x="122" y="89"/>
                    <a:pt x="72" y="32"/>
                    <a:pt x="9" y="0"/>
                  </a:cubicBezTo>
                  <a:cubicBezTo>
                    <a:pt x="12" y="19"/>
                    <a:pt x="14" y="39"/>
                    <a:pt x="14" y="60"/>
                  </a:cubicBezTo>
                  <a:cubicBezTo>
                    <a:pt x="14" y="93"/>
                    <a:pt x="10" y="126"/>
                    <a:pt x="0" y="158"/>
                  </a:cubicBezTo>
                  <a:lnTo>
                    <a:pt x="146" y="158"/>
                  </a:lnTo>
                  <a:moveTo>
                    <a:pt x="146" y="158"/>
                  </a:moveTo>
                  <a:lnTo>
                    <a:pt x="146" y="158"/>
                  </a:lnTo>
                  <a:close/>
                </a:path>
              </a:pathLst>
            </a:custGeom>
            <a:solidFill>
              <a:schemeClr val="dk1"/>
            </a:solidFill>
            <a:ln>
              <a:noFill/>
            </a:ln>
          </p:spPr>
          <p:txBody>
            <a:bodyPr spcFirstLastPara="1" wrap="square" lIns="90000" tIns="11875" rIns="90000" bIns="11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2" name="Google Shape;4012;p70"/>
            <p:cNvSpPr/>
            <p:nvPr/>
          </p:nvSpPr>
          <p:spPr>
            <a:xfrm>
              <a:off x="5338716" y="1916771"/>
              <a:ext cx="95629" cy="97968"/>
            </a:xfrm>
            <a:custGeom>
              <a:avLst/>
              <a:gdLst/>
              <a:ahLst/>
              <a:cxnLst/>
              <a:rect l="l" t="t" r="r" b="b"/>
              <a:pathLst>
                <a:path w="368" h="377" extrusionOk="0">
                  <a:moveTo>
                    <a:pt x="174" y="326"/>
                  </a:moveTo>
                  <a:lnTo>
                    <a:pt x="174" y="326"/>
                  </a:lnTo>
                  <a:cubicBezTo>
                    <a:pt x="174" y="343"/>
                    <a:pt x="173" y="360"/>
                    <a:pt x="170" y="377"/>
                  </a:cubicBezTo>
                  <a:cubicBezTo>
                    <a:pt x="352" y="377"/>
                    <a:pt x="352" y="377"/>
                    <a:pt x="352" y="377"/>
                  </a:cubicBezTo>
                  <a:cubicBezTo>
                    <a:pt x="363" y="346"/>
                    <a:pt x="368" y="313"/>
                    <a:pt x="368" y="279"/>
                  </a:cubicBezTo>
                  <a:cubicBezTo>
                    <a:pt x="368" y="125"/>
                    <a:pt x="243" y="0"/>
                    <a:pt x="89" y="0"/>
                  </a:cubicBezTo>
                  <a:cubicBezTo>
                    <a:pt x="59" y="0"/>
                    <a:pt x="29" y="5"/>
                    <a:pt x="0" y="14"/>
                  </a:cubicBezTo>
                  <a:cubicBezTo>
                    <a:pt x="105" y="79"/>
                    <a:pt x="174" y="195"/>
                    <a:pt x="174" y="326"/>
                  </a:cubicBezTo>
                  <a:moveTo>
                    <a:pt x="174" y="326"/>
                  </a:moveTo>
                  <a:lnTo>
                    <a:pt x="174" y="32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3" name="Google Shape;4013;p70"/>
            <p:cNvSpPr/>
            <p:nvPr/>
          </p:nvSpPr>
          <p:spPr>
            <a:xfrm>
              <a:off x="5158632" y="1971862"/>
              <a:ext cx="39239" cy="42877"/>
            </a:xfrm>
            <a:custGeom>
              <a:avLst/>
              <a:gdLst/>
              <a:ahLst/>
              <a:cxnLst/>
              <a:rect l="l" t="t" r="r" b="b"/>
              <a:pathLst>
                <a:path w="151" h="165" extrusionOk="0">
                  <a:moveTo>
                    <a:pt x="133" y="114"/>
                  </a:moveTo>
                  <a:lnTo>
                    <a:pt x="133" y="114"/>
                  </a:lnTo>
                  <a:cubicBezTo>
                    <a:pt x="133" y="74"/>
                    <a:pt x="139" y="36"/>
                    <a:pt x="151" y="0"/>
                  </a:cubicBezTo>
                  <a:cubicBezTo>
                    <a:pt x="81" y="31"/>
                    <a:pt x="25" y="91"/>
                    <a:pt x="0" y="165"/>
                  </a:cubicBezTo>
                  <a:cubicBezTo>
                    <a:pt x="136" y="165"/>
                    <a:pt x="136" y="165"/>
                    <a:pt x="136" y="165"/>
                  </a:cubicBezTo>
                  <a:cubicBezTo>
                    <a:pt x="134" y="148"/>
                    <a:pt x="133" y="131"/>
                    <a:pt x="133" y="114"/>
                  </a:cubicBezTo>
                  <a:moveTo>
                    <a:pt x="133" y="114"/>
                  </a:moveTo>
                  <a:lnTo>
                    <a:pt x="133" y="114"/>
                  </a:lnTo>
                  <a:close/>
                </a:path>
              </a:pathLst>
            </a:custGeom>
            <a:solidFill>
              <a:schemeClr val="dk1"/>
            </a:solidFill>
            <a:ln>
              <a:noFill/>
            </a:ln>
          </p:spPr>
          <p:txBody>
            <a:bodyPr spcFirstLastPara="1" wrap="square" lIns="90000" tIns="14400" rIns="90000" bIns="144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4" name="Google Shape;4014;p70"/>
            <p:cNvSpPr/>
            <p:nvPr/>
          </p:nvSpPr>
          <p:spPr>
            <a:xfrm>
              <a:off x="5215802" y="1928985"/>
              <a:ext cx="145263" cy="85755"/>
            </a:xfrm>
            <a:custGeom>
              <a:avLst/>
              <a:gdLst/>
              <a:ahLst/>
              <a:cxnLst/>
              <a:rect l="l" t="t" r="r" b="b"/>
              <a:pathLst>
                <a:path w="559" h="330" extrusionOk="0">
                  <a:moveTo>
                    <a:pt x="555" y="330"/>
                  </a:moveTo>
                  <a:lnTo>
                    <a:pt x="555" y="330"/>
                  </a:lnTo>
                  <a:cubicBezTo>
                    <a:pt x="558" y="313"/>
                    <a:pt x="559" y="296"/>
                    <a:pt x="559" y="279"/>
                  </a:cubicBezTo>
                  <a:cubicBezTo>
                    <a:pt x="559" y="124"/>
                    <a:pt x="434" y="0"/>
                    <a:pt x="280" y="0"/>
                  </a:cubicBezTo>
                  <a:cubicBezTo>
                    <a:pt x="125" y="0"/>
                    <a:pt x="0" y="124"/>
                    <a:pt x="0" y="279"/>
                  </a:cubicBezTo>
                  <a:cubicBezTo>
                    <a:pt x="0" y="296"/>
                    <a:pt x="3" y="313"/>
                    <a:pt x="6" y="330"/>
                  </a:cubicBezTo>
                  <a:lnTo>
                    <a:pt x="555" y="330"/>
                  </a:lnTo>
                  <a:moveTo>
                    <a:pt x="555" y="330"/>
                  </a:moveTo>
                  <a:lnTo>
                    <a:pt x="555" y="33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5" name="Google Shape;4015;p70"/>
            <p:cNvSpPr/>
            <p:nvPr/>
          </p:nvSpPr>
          <p:spPr>
            <a:xfrm>
              <a:off x="5130307" y="2037347"/>
              <a:ext cx="390054" cy="97968"/>
            </a:xfrm>
            <a:custGeom>
              <a:avLst/>
              <a:gdLst/>
              <a:ahLst/>
              <a:cxnLst/>
              <a:rect l="l" t="t" r="r" b="b"/>
              <a:pathLst>
                <a:path w="1501" h="377" extrusionOk="0">
                  <a:moveTo>
                    <a:pt x="1457" y="0"/>
                  </a:moveTo>
                  <a:lnTo>
                    <a:pt x="1457" y="0"/>
                  </a:lnTo>
                  <a:cubicBezTo>
                    <a:pt x="44" y="0"/>
                    <a:pt x="44" y="0"/>
                    <a:pt x="44" y="0"/>
                  </a:cubicBezTo>
                  <a:cubicBezTo>
                    <a:pt x="20" y="0"/>
                    <a:pt x="0" y="20"/>
                    <a:pt x="0" y="44"/>
                  </a:cubicBezTo>
                  <a:cubicBezTo>
                    <a:pt x="0" y="377"/>
                    <a:pt x="0" y="377"/>
                    <a:pt x="0" y="377"/>
                  </a:cubicBezTo>
                  <a:cubicBezTo>
                    <a:pt x="1501" y="377"/>
                    <a:pt x="1501" y="377"/>
                    <a:pt x="1501" y="377"/>
                  </a:cubicBezTo>
                  <a:cubicBezTo>
                    <a:pt x="1501" y="44"/>
                    <a:pt x="1501" y="44"/>
                    <a:pt x="1501" y="44"/>
                  </a:cubicBezTo>
                  <a:cubicBezTo>
                    <a:pt x="1501" y="20"/>
                    <a:pt x="1481" y="0"/>
                    <a:pt x="1457" y="0"/>
                  </a:cubicBezTo>
                  <a:moveTo>
                    <a:pt x="232" y="233"/>
                  </a:moveTo>
                  <a:lnTo>
                    <a:pt x="232" y="233"/>
                  </a:lnTo>
                  <a:cubicBezTo>
                    <a:pt x="208" y="233"/>
                    <a:pt x="188" y="213"/>
                    <a:pt x="188" y="189"/>
                  </a:cubicBezTo>
                  <a:cubicBezTo>
                    <a:pt x="188" y="164"/>
                    <a:pt x="208" y="145"/>
                    <a:pt x="232" y="145"/>
                  </a:cubicBezTo>
                  <a:cubicBezTo>
                    <a:pt x="256" y="145"/>
                    <a:pt x="276" y="164"/>
                    <a:pt x="276" y="189"/>
                  </a:cubicBezTo>
                  <a:cubicBezTo>
                    <a:pt x="276" y="213"/>
                    <a:pt x="256" y="233"/>
                    <a:pt x="232" y="233"/>
                  </a:cubicBezTo>
                  <a:moveTo>
                    <a:pt x="1268" y="233"/>
                  </a:moveTo>
                  <a:lnTo>
                    <a:pt x="1268" y="233"/>
                  </a:lnTo>
                  <a:cubicBezTo>
                    <a:pt x="1244" y="233"/>
                    <a:pt x="1224" y="213"/>
                    <a:pt x="1224" y="189"/>
                  </a:cubicBezTo>
                  <a:cubicBezTo>
                    <a:pt x="1224" y="164"/>
                    <a:pt x="1244" y="145"/>
                    <a:pt x="1268" y="145"/>
                  </a:cubicBezTo>
                  <a:cubicBezTo>
                    <a:pt x="1292" y="145"/>
                    <a:pt x="1312" y="164"/>
                    <a:pt x="1312" y="189"/>
                  </a:cubicBezTo>
                  <a:cubicBezTo>
                    <a:pt x="1312" y="213"/>
                    <a:pt x="1292" y="233"/>
                    <a:pt x="1268" y="233"/>
                  </a:cubicBezTo>
                  <a:moveTo>
                    <a:pt x="1268" y="233"/>
                  </a:moveTo>
                  <a:lnTo>
                    <a:pt x="1268" y="23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6" name="Google Shape;4016;p70"/>
            <p:cNvSpPr/>
            <p:nvPr/>
          </p:nvSpPr>
          <p:spPr>
            <a:xfrm>
              <a:off x="5130307" y="2158182"/>
              <a:ext cx="390054" cy="97708"/>
            </a:xfrm>
            <a:custGeom>
              <a:avLst/>
              <a:gdLst/>
              <a:ahLst/>
              <a:cxnLst/>
              <a:rect l="l" t="t" r="r" b="b"/>
              <a:pathLst>
                <a:path w="1501" h="376" extrusionOk="0">
                  <a:moveTo>
                    <a:pt x="0" y="332"/>
                  </a:moveTo>
                  <a:lnTo>
                    <a:pt x="0" y="332"/>
                  </a:lnTo>
                  <a:cubicBezTo>
                    <a:pt x="0" y="357"/>
                    <a:pt x="20" y="376"/>
                    <a:pt x="44" y="376"/>
                  </a:cubicBezTo>
                  <a:cubicBezTo>
                    <a:pt x="1457" y="376"/>
                    <a:pt x="1457" y="376"/>
                    <a:pt x="1457" y="376"/>
                  </a:cubicBezTo>
                  <a:cubicBezTo>
                    <a:pt x="1481" y="376"/>
                    <a:pt x="1501" y="357"/>
                    <a:pt x="1501" y="332"/>
                  </a:cubicBezTo>
                  <a:cubicBezTo>
                    <a:pt x="1501" y="0"/>
                    <a:pt x="1501" y="0"/>
                    <a:pt x="1501" y="0"/>
                  </a:cubicBezTo>
                  <a:cubicBezTo>
                    <a:pt x="0" y="0"/>
                    <a:pt x="0" y="0"/>
                    <a:pt x="0" y="0"/>
                  </a:cubicBezTo>
                  <a:lnTo>
                    <a:pt x="0" y="332"/>
                  </a:lnTo>
                  <a:moveTo>
                    <a:pt x="1268" y="144"/>
                  </a:moveTo>
                  <a:lnTo>
                    <a:pt x="1268" y="144"/>
                  </a:lnTo>
                  <a:cubicBezTo>
                    <a:pt x="1292" y="144"/>
                    <a:pt x="1312" y="164"/>
                    <a:pt x="1312" y="189"/>
                  </a:cubicBezTo>
                  <a:cubicBezTo>
                    <a:pt x="1312" y="212"/>
                    <a:pt x="1292" y="232"/>
                    <a:pt x="1268" y="232"/>
                  </a:cubicBezTo>
                  <a:cubicBezTo>
                    <a:pt x="1244" y="232"/>
                    <a:pt x="1224" y="212"/>
                    <a:pt x="1224" y="189"/>
                  </a:cubicBezTo>
                  <a:cubicBezTo>
                    <a:pt x="1224" y="164"/>
                    <a:pt x="1244" y="144"/>
                    <a:pt x="1268" y="144"/>
                  </a:cubicBezTo>
                  <a:moveTo>
                    <a:pt x="232" y="144"/>
                  </a:moveTo>
                  <a:lnTo>
                    <a:pt x="232" y="144"/>
                  </a:lnTo>
                  <a:cubicBezTo>
                    <a:pt x="256" y="144"/>
                    <a:pt x="276" y="164"/>
                    <a:pt x="276" y="189"/>
                  </a:cubicBezTo>
                  <a:cubicBezTo>
                    <a:pt x="276" y="212"/>
                    <a:pt x="256" y="232"/>
                    <a:pt x="232" y="232"/>
                  </a:cubicBezTo>
                  <a:cubicBezTo>
                    <a:pt x="208" y="232"/>
                    <a:pt x="188" y="212"/>
                    <a:pt x="188" y="189"/>
                  </a:cubicBezTo>
                  <a:cubicBezTo>
                    <a:pt x="188" y="164"/>
                    <a:pt x="208" y="144"/>
                    <a:pt x="232" y="144"/>
                  </a:cubicBezTo>
                  <a:moveTo>
                    <a:pt x="232" y="144"/>
                  </a:moveTo>
                  <a:lnTo>
                    <a:pt x="232" y="14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17" name="Google Shape;4017;p70"/>
          <p:cNvGrpSpPr/>
          <p:nvPr/>
        </p:nvGrpSpPr>
        <p:grpSpPr>
          <a:xfrm>
            <a:off x="6323937" y="1984275"/>
            <a:ext cx="389794" cy="389794"/>
            <a:chOff x="5843106" y="1891564"/>
            <a:chExt cx="389794" cy="389794"/>
          </a:xfrm>
        </p:grpSpPr>
        <p:sp>
          <p:nvSpPr>
            <p:cNvPr id="4018" name="Google Shape;4018;p70"/>
            <p:cNvSpPr/>
            <p:nvPr/>
          </p:nvSpPr>
          <p:spPr>
            <a:xfrm>
              <a:off x="5962382" y="2216911"/>
              <a:ext cx="64186" cy="64446"/>
            </a:xfrm>
            <a:custGeom>
              <a:avLst/>
              <a:gdLst/>
              <a:ahLst/>
              <a:cxnLst/>
              <a:rect l="l" t="t" r="r" b="b"/>
              <a:pathLst>
                <a:path w="247" h="248" extrusionOk="0">
                  <a:moveTo>
                    <a:pt x="214" y="0"/>
                  </a:moveTo>
                  <a:lnTo>
                    <a:pt x="214" y="0"/>
                  </a:lnTo>
                  <a:cubicBezTo>
                    <a:pt x="33" y="0"/>
                    <a:pt x="33" y="0"/>
                    <a:pt x="33" y="0"/>
                  </a:cubicBezTo>
                  <a:cubicBezTo>
                    <a:pt x="14" y="0"/>
                    <a:pt x="0" y="15"/>
                    <a:pt x="0" y="34"/>
                  </a:cubicBezTo>
                  <a:cubicBezTo>
                    <a:pt x="0" y="215"/>
                    <a:pt x="0" y="215"/>
                    <a:pt x="0" y="215"/>
                  </a:cubicBezTo>
                  <a:cubicBezTo>
                    <a:pt x="0" y="233"/>
                    <a:pt x="14" y="248"/>
                    <a:pt x="33" y="248"/>
                  </a:cubicBezTo>
                  <a:cubicBezTo>
                    <a:pt x="214" y="248"/>
                    <a:pt x="214" y="248"/>
                    <a:pt x="214" y="248"/>
                  </a:cubicBezTo>
                  <a:cubicBezTo>
                    <a:pt x="232" y="248"/>
                    <a:pt x="247" y="233"/>
                    <a:pt x="247" y="215"/>
                  </a:cubicBezTo>
                  <a:cubicBezTo>
                    <a:pt x="247" y="34"/>
                    <a:pt x="247" y="34"/>
                    <a:pt x="247" y="34"/>
                  </a:cubicBezTo>
                  <a:cubicBezTo>
                    <a:pt x="247" y="15"/>
                    <a:pt x="232" y="0"/>
                    <a:pt x="214" y="0"/>
                  </a:cubicBezTo>
                  <a:moveTo>
                    <a:pt x="214" y="0"/>
                  </a:moveTo>
                  <a:lnTo>
                    <a:pt x="214" y="0"/>
                  </a:lnTo>
                  <a:close/>
                </a:path>
              </a:pathLst>
            </a:custGeom>
            <a:solidFill>
              <a:schemeClr val="dk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19" name="Google Shape;4019;p70"/>
            <p:cNvSpPr/>
            <p:nvPr/>
          </p:nvSpPr>
          <p:spPr>
            <a:xfrm>
              <a:off x="6049436" y="2216911"/>
              <a:ext cx="64446" cy="64446"/>
            </a:xfrm>
            <a:custGeom>
              <a:avLst/>
              <a:gdLst/>
              <a:ahLst/>
              <a:cxnLst/>
              <a:rect l="l" t="t" r="r" b="b"/>
              <a:pathLst>
                <a:path w="248" h="248" extrusionOk="0">
                  <a:moveTo>
                    <a:pt x="215" y="0"/>
                  </a:moveTo>
                  <a:lnTo>
                    <a:pt x="215" y="0"/>
                  </a:lnTo>
                  <a:cubicBezTo>
                    <a:pt x="34" y="0"/>
                    <a:pt x="34" y="0"/>
                    <a:pt x="34" y="0"/>
                  </a:cubicBezTo>
                  <a:cubicBezTo>
                    <a:pt x="15" y="0"/>
                    <a:pt x="0" y="15"/>
                    <a:pt x="0" y="34"/>
                  </a:cubicBezTo>
                  <a:cubicBezTo>
                    <a:pt x="0" y="215"/>
                    <a:pt x="0" y="215"/>
                    <a:pt x="0" y="215"/>
                  </a:cubicBezTo>
                  <a:cubicBezTo>
                    <a:pt x="0" y="233"/>
                    <a:pt x="15" y="248"/>
                    <a:pt x="34" y="248"/>
                  </a:cubicBezTo>
                  <a:cubicBezTo>
                    <a:pt x="215" y="248"/>
                    <a:pt x="215" y="248"/>
                    <a:pt x="215" y="248"/>
                  </a:cubicBezTo>
                  <a:cubicBezTo>
                    <a:pt x="233" y="248"/>
                    <a:pt x="248" y="233"/>
                    <a:pt x="248" y="215"/>
                  </a:cubicBezTo>
                  <a:cubicBezTo>
                    <a:pt x="248" y="34"/>
                    <a:pt x="248" y="34"/>
                    <a:pt x="248" y="34"/>
                  </a:cubicBezTo>
                  <a:cubicBezTo>
                    <a:pt x="248" y="15"/>
                    <a:pt x="233" y="0"/>
                    <a:pt x="215" y="0"/>
                  </a:cubicBezTo>
                  <a:moveTo>
                    <a:pt x="215" y="0"/>
                  </a:moveTo>
                  <a:lnTo>
                    <a:pt x="215" y="0"/>
                  </a:lnTo>
                  <a:close/>
                </a:path>
              </a:pathLst>
            </a:custGeom>
            <a:solidFill>
              <a:schemeClr val="dk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0" name="Google Shape;4020;p70"/>
            <p:cNvSpPr/>
            <p:nvPr/>
          </p:nvSpPr>
          <p:spPr>
            <a:xfrm>
              <a:off x="6005779" y="2131936"/>
              <a:ext cx="64446" cy="64446"/>
            </a:xfrm>
            <a:custGeom>
              <a:avLst/>
              <a:gdLst/>
              <a:ahLst/>
              <a:cxnLst/>
              <a:rect l="l" t="t" r="r" b="b"/>
              <a:pathLst>
                <a:path w="248" h="248" extrusionOk="0">
                  <a:moveTo>
                    <a:pt x="248" y="215"/>
                  </a:moveTo>
                  <a:lnTo>
                    <a:pt x="248" y="215"/>
                  </a:lnTo>
                  <a:cubicBezTo>
                    <a:pt x="248" y="33"/>
                    <a:pt x="248" y="33"/>
                    <a:pt x="248" y="33"/>
                  </a:cubicBezTo>
                  <a:cubicBezTo>
                    <a:pt x="248" y="16"/>
                    <a:pt x="234" y="0"/>
                    <a:pt x="215" y="0"/>
                  </a:cubicBezTo>
                  <a:cubicBezTo>
                    <a:pt x="34" y="0"/>
                    <a:pt x="34" y="0"/>
                    <a:pt x="34" y="0"/>
                  </a:cubicBezTo>
                  <a:cubicBezTo>
                    <a:pt x="15" y="0"/>
                    <a:pt x="0" y="16"/>
                    <a:pt x="0" y="33"/>
                  </a:cubicBezTo>
                  <a:cubicBezTo>
                    <a:pt x="0" y="215"/>
                    <a:pt x="0" y="215"/>
                    <a:pt x="0" y="215"/>
                  </a:cubicBezTo>
                  <a:cubicBezTo>
                    <a:pt x="0" y="233"/>
                    <a:pt x="15" y="248"/>
                    <a:pt x="34" y="248"/>
                  </a:cubicBezTo>
                  <a:cubicBezTo>
                    <a:pt x="215" y="248"/>
                    <a:pt x="215" y="248"/>
                    <a:pt x="215" y="248"/>
                  </a:cubicBezTo>
                  <a:cubicBezTo>
                    <a:pt x="234" y="248"/>
                    <a:pt x="248" y="233"/>
                    <a:pt x="248" y="215"/>
                  </a:cubicBezTo>
                  <a:moveTo>
                    <a:pt x="248" y="215"/>
                  </a:moveTo>
                  <a:lnTo>
                    <a:pt x="248" y="215"/>
                  </a:lnTo>
                  <a:close/>
                </a:path>
              </a:pathLst>
            </a:custGeom>
            <a:solidFill>
              <a:schemeClr val="dk1"/>
            </a:solidFill>
            <a:ln>
              <a:noFill/>
            </a:ln>
          </p:spPr>
          <p:txBody>
            <a:bodyPr spcFirstLastPara="1" wrap="square" lIns="90000" tIns="44275" rIns="90000" bIns="442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1" name="Google Shape;4021;p70"/>
            <p:cNvSpPr/>
            <p:nvPr/>
          </p:nvSpPr>
          <p:spPr>
            <a:xfrm>
              <a:off x="5867533" y="1946395"/>
              <a:ext cx="340940" cy="334963"/>
            </a:xfrm>
            <a:custGeom>
              <a:avLst/>
              <a:gdLst/>
              <a:ahLst/>
              <a:cxnLst/>
              <a:rect l="l" t="t" r="r" b="b"/>
              <a:pathLst>
                <a:path w="1312" h="1289" extrusionOk="0">
                  <a:moveTo>
                    <a:pt x="1292" y="408"/>
                  </a:moveTo>
                  <a:lnTo>
                    <a:pt x="1292" y="408"/>
                  </a:lnTo>
                  <a:cubicBezTo>
                    <a:pt x="680" y="8"/>
                    <a:pt x="680" y="8"/>
                    <a:pt x="680" y="8"/>
                  </a:cubicBezTo>
                  <a:cubicBezTo>
                    <a:pt x="666" y="-2"/>
                    <a:pt x="647" y="-2"/>
                    <a:pt x="632" y="8"/>
                  </a:cubicBezTo>
                  <a:cubicBezTo>
                    <a:pt x="21" y="408"/>
                    <a:pt x="21" y="408"/>
                    <a:pt x="21" y="408"/>
                  </a:cubicBezTo>
                  <a:cubicBezTo>
                    <a:pt x="8" y="416"/>
                    <a:pt x="0" y="430"/>
                    <a:pt x="0" y="444"/>
                  </a:cubicBezTo>
                  <a:cubicBezTo>
                    <a:pt x="0" y="1244"/>
                    <a:pt x="0" y="1244"/>
                    <a:pt x="0" y="1244"/>
                  </a:cubicBezTo>
                  <a:cubicBezTo>
                    <a:pt x="0" y="1270"/>
                    <a:pt x="20" y="1289"/>
                    <a:pt x="45" y="1289"/>
                  </a:cubicBezTo>
                  <a:cubicBezTo>
                    <a:pt x="232" y="1289"/>
                    <a:pt x="232" y="1289"/>
                    <a:pt x="232" y="1289"/>
                  </a:cubicBezTo>
                  <a:cubicBezTo>
                    <a:pt x="257" y="1289"/>
                    <a:pt x="277" y="1270"/>
                    <a:pt x="277" y="1244"/>
                  </a:cubicBezTo>
                  <a:cubicBezTo>
                    <a:pt x="277" y="536"/>
                    <a:pt x="277" y="536"/>
                    <a:pt x="277" y="536"/>
                  </a:cubicBezTo>
                  <a:cubicBezTo>
                    <a:pt x="1036" y="536"/>
                    <a:pt x="1036" y="536"/>
                    <a:pt x="1036" y="536"/>
                  </a:cubicBezTo>
                  <a:cubicBezTo>
                    <a:pt x="1036" y="1244"/>
                    <a:pt x="1036" y="1244"/>
                    <a:pt x="1036" y="1244"/>
                  </a:cubicBezTo>
                  <a:cubicBezTo>
                    <a:pt x="1036" y="1270"/>
                    <a:pt x="1055" y="1289"/>
                    <a:pt x="1081" y="1289"/>
                  </a:cubicBezTo>
                  <a:cubicBezTo>
                    <a:pt x="1268" y="1289"/>
                    <a:pt x="1268" y="1289"/>
                    <a:pt x="1268" y="1289"/>
                  </a:cubicBezTo>
                  <a:cubicBezTo>
                    <a:pt x="1293" y="1289"/>
                    <a:pt x="1312" y="1270"/>
                    <a:pt x="1312" y="1244"/>
                  </a:cubicBezTo>
                  <a:cubicBezTo>
                    <a:pt x="1312" y="444"/>
                    <a:pt x="1312" y="444"/>
                    <a:pt x="1312" y="444"/>
                  </a:cubicBezTo>
                  <a:cubicBezTo>
                    <a:pt x="1312" y="430"/>
                    <a:pt x="1304" y="416"/>
                    <a:pt x="1292" y="408"/>
                  </a:cubicBezTo>
                  <a:moveTo>
                    <a:pt x="1292" y="408"/>
                  </a:moveTo>
                  <a:lnTo>
                    <a:pt x="1292" y="40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2" name="Google Shape;4022;p70"/>
            <p:cNvSpPr/>
            <p:nvPr/>
          </p:nvSpPr>
          <p:spPr>
            <a:xfrm>
              <a:off x="5843106" y="1891564"/>
              <a:ext cx="389794" cy="149681"/>
            </a:xfrm>
            <a:custGeom>
              <a:avLst/>
              <a:gdLst/>
              <a:ahLst/>
              <a:cxnLst/>
              <a:rect l="l" t="t" r="r" b="b"/>
              <a:pathLst>
                <a:path w="1500" h="576" extrusionOk="0">
                  <a:moveTo>
                    <a:pt x="1500" y="506"/>
                  </a:moveTo>
                  <a:lnTo>
                    <a:pt x="1500" y="506"/>
                  </a:lnTo>
                  <a:cubicBezTo>
                    <a:pt x="1498" y="495"/>
                    <a:pt x="1490" y="484"/>
                    <a:pt x="1481" y="478"/>
                  </a:cubicBezTo>
                  <a:cubicBezTo>
                    <a:pt x="774" y="7"/>
                    <a:pt x="774" y="7"/>
                    <a:pt x="774" y="7"/>
                  </a:cubicBezTo>
                  <a:cubicBezTo>
                    <a:pt x="767" y="2"/>
                    <a:pt x="759" y="0"/>
                    <a:pt x="750" y="0"/>
                  </a:cubicBezTo>
                  <a:lnTo>
                    <a:pt x="750" y="0"/>
                  </a:lnTo>
                  <a:cubicBezTo>
                    <a:pt x="742" y="0"/>
                    <a:pt x="734" y="2"/>
                    <a:pt x="726" y="7"/>
                  </a:cubicBezTo>
                  <a:cubicBezTo>
                    <a:pt x="20" y="478"/>
                    <a:pt x="20" y="478"/>
                    <a:pt x="20" y="478"/>
                  </a:cubicBezTo>
                  <a:cubicBezTo>
                    <a:pt x="10" y="484"/>
                    <a:pt x="3" y="495"/>
                    <a:pt x="1" y="506"/>
                  </a:cubicBezTo>
                  <a:cubicBezTo>
                    <a:pt x="-1" y="516"/>
                    <a:pt x="1" y="529"/>
                    <a:pt x="7" y="538"/>
                  </a:cubicBezTo>
                  <a:cubicBezTo>
                    <a:pt x="32" y="576"/>
                    <a:pt x="32" y="576"/>
                    <a:pt x="32" y="576"/>
                  </a:cubicBezTo>
                  <a:cubicBezTo>
                    <a:pt x="42" y="565"/>
                    <a:pt x="53" y="554"/>
                    <a:pt x="66" y="545"/>
                  </a:cubicBezTo>
                  <a:cubicBezTo>
                    <a:pt x="678" y="145"/>
                    <a:pt x="678" y="145"/>
                    <a:pt x="678" y="145"/>
                  </a:cubicBezTo>
                  <a:cubicBezTo>
                    <a:pt x="722" y="116"/>
                    <a:pt x="778" y="116"/>
                    <a:pt x="822" y="145"/>
                  </a:cubicBezTo>
                  <a:cubicBezTo>
                    <a:pt x="1435" y="545"/>
                    <a:pt x="1435" y="545"/>
                    <a:pt x="1435" y="545"/>
                  </a:cubicBezTo>
                  <a:cubicBezTo>
                    <a:pt x="1448" y="554"/>
                    <a:pt x="1459" y="565"/>
                    <a:pt x="1468" y="576"/>
                  </a:cubicBezTo>
                  <a:cubicBezTo>
                    <a:pt x="1493" y="538"/>
                    <a:pt x="1493" y="538"/>
                    <a:pt x="1493" y="538"/>
                  </a:cubicBezTo>
                  <a:cubicBezTo>
                    <a:pt x="1500" y="529"/>
                    <a:pt x="1502" y="516"/>
                    <a:pt x="1500" y="506"/>
                  </a:cubicBezTo>
                  <a:moveTo>
                    <a:pt x="1500" y="506"/>
                  </a:moveTo>
                  <a:lnTo>
                    <a:pt x="1500" y="5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23" name="Google Shape;4023;p70"/>
          <p:cNvGrpSpPr/>
          <p:nvPr/>
        </p:nvGrpSpPr>
        <p:grpSpPr>
          <a:xfrm>
            <a:off x="8017530" y="2002848"/>
            <a:ext cx="362508" cy="418637"/>
            <a:chOff x="7684741" y="1907936"/>
            <a:chExt cx="362508" cy="418637"/>
          </a:xfrm>
        </p:grpSpPr>
        <p:sp>
          <p:nvSpPr>
            <p:cNvPr id="4024" name="Google Shape;4024;p70"/>
            <p:cNvSpPr/>
            <p:nvPr/>
          </p:nvSpPr>
          <p:spPr>
            <a:xfrm>
              <a:off x="7684741" y="1907936"/>
              <a:ext cx="362508" cy="362508"/>
            </a:xfrm>
            <a:custGeom>
              <a:avLst/>
              <a:gdLst/>
              <a:ahLst/>
              <a:cxnLst/>
              <a:rect l="l" t="t" r="r" b="b"/>
              <a:pathLst>
                <a:path w="1395" h="1395" extrusionOk="0">
                  <a:moveTo>
                    <a:pt x="1027" y="759"/>
                  </a:moveTo>
                  <a:lnTo>
                    <a:pt x="1027" y="759"/>
                  </a:lnTo>
                  <a:cubicBezTo>
                    <a:pt x="1018" y="750"/>
                    <a:pt x="1006" y="745"/>
                    <a:pt x="993" y="745"/>
                  </a:cubicBezTo>
                  <a:cubicBezTo>
                    <a:pt x="811" y="745"/>
                    <a:pt x="811" y="745"/>
                    <a:pt x="811" y="745"/>
                  </a:cubicBezTo>
                  <a:cubicBezTo>
                    <a:pt x="764" y="697"/>
                    <a:pt x="764" y="697"/>
                    <a:pt x="764" y="697"/>
                  </a:cubicBezTo>
                  <a:cubicBezTo>
                    <a:pt x="811" y="650"/>
                    <a:pt x="811" y="650"/>
                    <a:pt x="811" y="650"/>
                  </a:cubicBezTo>
                  <a:cubicBezTo>
                    <a:pt x="993" y="650"/>
                    <a:pt x="993" y="650"/>
                    <a:pt x="993" y="650"/>
                  </a:cubicBezTo>
                  <a:cubicBezTo>
                    <a:pt x="1006" y="650"/>
                    <a:pt x="1018" y="646"/>
                    <a:pt x="1027" y="637"/>
                  </a:cubicBezTo>
                  <a:cubicBezTo>
                    <a:pt x="1380" y="283"/>
                    <a:pt x="1380" y="283"/>
                    <a:pt x="1380" y="283"/>
                  </a:cubicBezTo>
                  <a:cubicBezTo>
                    <a:pt x="1389" y="274"/>
                    <a:pt x="1395" y="262"/>
                    <a:pt x="1395" y="250"/>
                  </a:cubicBezTo>
                  <a:cubicBezTo>
                    <a:pt x="1395" y="182"/>
                    <a:pt x="1368" y="120"/>
                    <a:pt x="1321" y="73"/>
                  </a:cubicBezTo>
                  <a:cubicBezTo>
                    <a:pt x="1274" y="26"/>
                    <a:pt x="1212" y="0"/>
                    <a:pt x="1146" y="0"/>
                  </a:cubicBezTo>
                  <a:cubicBezTo>
                    <a:pt x="1133" y="0"/>
                    <a:pt x="1121" y="5"/>
                    <a:pt x="1112" y="14"/>
                  </a:cubicBezTo>
                  <a:cubicBezTo>
                    <a:pt x="758" y="367"/>
                    <a:pt x="758" y="367"/>
                    <a:pt x="758" y="367"/>
                  </a:cubicBezTo>
                  <a:cubicBezTo>
                    <a:pt x="749" y="376"/>
                    <a:pt x="744" y="388"/>
                    <a:pt x="744" y="401"/>
                  </a:cubicBezTo>
                  <a:cubicBezTo>
                    <a:pt x="744" y="583"/>
                    <a:pt x="744" y="583"/>
                    <a:pt x="744" y="583"/>
                  </a:cubicBezTo>
                  <a:cubicBezTo>
                    <a:pt x="697" y="631"/>
                    <a:pt x="697" y="631"/>
                    <a:pt x="697" y="631"/>
                  </a:cubicBezTo>
                  <a:cubicBezTo>
                    <a:pt x="650" y="583"/>
                    <a:pt x="650" y="583"/>
                    <a:pt x="650" y="583"/>
                  </a:cubicBezTo>
                  <a:cubicBezTo>
                    <a:pt x="650" y="401"/>
                    <a:pt x="650" y="401"/>
                    <a:pt x="650" y="401"/>
                  </a:cubicBezTo>
                  <a:cubicBezTo>
                    <a:pt x="650" y="388"/>
                    <a:pt x="646" y="376"/>
                    <a:pt x="637" y="367"/>
                  </a:cubicBezTo>
                  <a:cubicBezTo>
                    <a:pt x="282" y="14"/>
                    <a:pt x="282" y="14"/>
                    <a:pt x="282" y="14"/>
                  </a:cubicBezTo>
                  <a:cubicBezTo>
                    <a:pt x="273" y="5"/>
                    <a:pt x="262" y="0"/>
                    <a:pt x="248" y="0"/>
                  </a:cubicBezTo>
                  <a:cubicBezTo>
                    <a:pt x="182" y="0"/>
                    <a:pt x="120" y="26"/>
                    <a:pt x="73" y="73"/>
                  </a:cubicBezTo>
                  <a:cubicBezTo>
                    <a:pt x="26" y="120"/>
                    <a:pt x="0" y="182"/>
                    <a:pt x="0" y="250"/>
                  </a:cubicBezTo>
                  <a:cubicBezTo>
                    <a:pt x="0" y="262"/>
                    <a:pt x="5" y="274"/>
                    <a:pt x="13" y="283"/>
                  </a:cubicBezTo>
                  <a:cubicBezTo>
                    <a:pt x="367" y="637"/>
                    <a:pt x="367" y="637"/>
                    <a:pt x="367" y="637"/>
                  </a:cubicBezTo>
                  <a:cubicBezTo>
                    <a:pt x="376" y="646"/>
                    <a:pt x="388" y="650"/>
                    <a:pt x="400" y="650"/>
                  </a:cubicBezTo>
                  <a:cubicBezTo>
                    <a:pt x="583" y="650"/>
                    <a:pt x="583" y="650"/>
                    <a:pt x="583" y="650"/>
                  </a:cubicBezTo>
                  <a:cubicBezTo>
                    <a:pt x="630" y="697"/>
                    <a:pt x="630" y="697"/>
                    <a:pt x="630" y="697"/>
                  </a:cubicBezTo>
                  <a:cubicBezTo>
                    <a:pt x="583" y="745"/>
                    <a:pt x="583" y="745"/>
                    <a:pt x="583" y="745"/>
                  </a:cubicBezTo>
                  <a:cubicBezTo>
                    <a:pt x="400" y="745"/>
                    <a:pt x="400" y="745"/>
                    <a:pt x="400" y="745"/>
                  </a:cubicBezTo>
                  <a:cubicBezTo>
                    <a:pt x="388" y="745"/>
                    <a:pt x="376" y="750"/>
                    <a:pt x="367" y="759"/>
                  </a:cubicBezTo>
                  <a:cubicBezTo>
                    <a:pt x="13" y="1112"/>
                    <a:pt x="13" y="1112"/>
                    <a:pt x="13" y="1112"/>
                  </a:cubicBezTo>
                  <a:cubicBezTo>
                    <a:pt x="5" y="1121"/>
                    <a:pt x="0" y="1133"/>
                    <a:pt x="0" y="1146"/>
                  </a:cubicBezTo>
                  <a:cubicBezTo>
                    <a:pt x="0" y="1213"/>
                    <a:pt x="26" y="1274"/>
                    <a:pt x="73" y="1322"/>
                  </a:cubicBezTo>
                  <a:cubicBezTo>
                    <a:pt x="120" y="1369"/>
                    <a:pt x="182" y="1395"/>
                    <a:pt x="249" y="1395"/>
                  </a:cubicBezTo>
                  <a:cubicBezTo>
                    <a:pt x="262" y="1395"/>
                    <a:pt x="273" y="1389"/>
                    <a:pt x="282" y="1381"/>
                  </a:cubicBezTo>
                  <a:cubicBezTo>
                    <a:pt x="637" y="1027"/>
                    <a:pt x="637" y="1027"/>
                    <a:pt x="637" y="1027"/>
                  </a:cubicBezTo>
                  <a:cubicBezTo>
                    <a:pt x="646" y="1018"/>
                    <a:pt x="650" y="1007"/>
                    <a:pt x="650" y="993"/>
                  </a:cubicBezTo>
                  <a:cubicBezTo>
                    <a:pt x="650" y="811"/>
                    <a:pt x="650" y="811"/>
                    <a:pt x="650" y="811"/>
                  </a:cubicBezTo>
                  <a:cubicBezTo>
                    <a:pt x="697" y="764"/>
                    <a:pt x="697" y="764"/>
                    <a:pt x="697" y="764"/>
                  </a:cubicBezTo>
                  <a:cubicBezTo>
                    <a:pt x="744" y="811"/>
                    <a:pt x="744" y="811"/>
                    <a:pt x="744" y="811"/>
                  </a:cubicBezTo>
                  <a:cubicBezTo>
                    <a:pt x="744" y="993"/>
                    <a:pt x="744" y="993"/>
                    <a:pt x="744" y="993"/>
                  </a:cubicBezTo>
                  <a:cubicBezTo>
                    <a:pt x="744" y="1007"/>
                    <a:pt x="749" y="1018"/>
                    <a:pt x="758" y="1027"/>
                  </a:cubicBezTo>
                  <a:cubicBezTo>
                    <a:pt x="1112" y="1381"/>
                    <a:pt x="1112" y="1381"/>
                    <a:pt x="1112" y="1381"/>
                  </a:cubicBezTo>
                  <a:cubicBezTo>
                    <a:pt x="1121" y="1389"/>
                    <a:pt x="1133" y="1395"/>
                    <a:pt x="1146" y="1395"/>
                  </a:cubicBezTo>
                  <a:cubicBezTo>
                    <a:pt x="1212" y="1395"/>
                    <a:pt x="1274" y="1369"/>
                    <a:pt x="1321" y="1322"/>
                  </a:cubicBezTo>
                  <a:cubicBezTo>
                    <a:pt x="1368" y="1274"/>
                    <a:pt x="1395" y="1213"/>
                    <a:pt x="1395" y="1146"/>
                  </a:cubicBezTo>
                  <a:cubicBezTo>
                    <a:pt x="1395" y="1133"/>
                    <a:pt x="1389" y="1121"/>
                    <a:pt x="1380" y="1112"/>
                  </a:cubicBezTo>
                  <a:lnTo>
                    <a:pt x="1027" y="759"/>
                  </a:lnTo>
                  <a:moveTo>
                    <a:pt x="1027" y="759"/>
                  </a:moveTo>
                  <a:lnTo>
                    <a:pt x="1027" y="75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5" name="Google Shape;4025;p70"/>
            <p:cNvSpPr/>
            <p:nvPr/>
          </p:nvSpPr>
          <p:spPr>
            <a:xfrm>
              <a:off x="7831562" y="1920929"/>
              <a:ext cx="68604" cy="63666"/>
            </a:xfrm>
            <a:custGeom>
              <a:avLst/>
              <a:gdLst/>
              <a:ahLst/>
              <a:cxnLst/>
              <a:rect l="l" t="t" r="r" b="b"/>
              <a:pathLst>
                <a:path w="264" h="245" extrusionOk="0">
                  <a:moveTo>
                    <a:pt x="264" y="113"/>
                  </a:moveTo>
                  <a:lnTo>
                    <a:pt x="264" y="113"/>
                  </a:lnTo>
                  <a:cubicBezTo>
                    <a:pt x="165" y="14"/>
                    <a:pt x="165" y="14"/>
                    <a:pt x="165" y="14"/>
                  </a:cubicBezTo>
                  <a:cubicBezTo>
                    <a:pt x="148" y="-4"/>
                    <a:pt x="117" y="-4"/>
                    <a:pt x="98" y="14"/>
                  </a:cubicBezTo>
                  <a:cubicBezTo>
                    <a:pt x="0" y="113"/>
                    <a:pt x="0" y="113"/>
                    <a:pt x="0" y="113"/>
                  </a:cubicBezTo>
                  <a:cubicBezTo>
                    <a:pt x="132" y="245"/>
                    <a:pt x="132" y="245"/>
                    <a:pt x="132" y="245"/>
                  </a:cubicBezTo>
                  <a:lnTo>
                    <a:pt x="264" y="113"/>
                  </a:lnTo>
                  <a:moveTo>
                    <a:pt x="264" y="113"/>
                  </a:moveTo>
                  <a:lnTo>
                    <a:pt x="264" y="113"/>
                  </a:lnTo>
                  <a:close/>
                </a:path>
              </a:pathLst>
            </a:custGeom>
            <a:solidFill>
              <a:schemeClr val="dk1"/>
            </a:solidFill>
            <a:ln>
              <a:noFill/>
            </a:ln>
          </p:spPr>
          <p:txBody>
            <a:bodyPr spcFirstLastPara="1" wrap="square" lIns="90000" tIns="43200" rIns="90000" bIns="432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6" name="Google Shape;4026;p70"/>
            <p:cNvSpPr/>
            <p:nvPr/>
          </p:nvSpPr>
          <p:spPr>
            <a:xfrm>
              <a:off x="7851832" y="2259008"/>
              <a:ext cx="28065" cy="67564"/>
            </a:xfrm>
            <a:custGeom>
              <a:avLst/>
              <a:gdLst/>
              <a:ahLst/>
              <a:cxnLst/>
              <a:rect l="l" t="t" r="r" b="b"/>
              <a:pathLst>
                <a:path w="108" h="260" extrusionOk="0">
                  <a:moveTo>
                    <a:pt x="108" y="54"/>
                  </a:moveTo>
                  <a:lnTo>
                    <a:pt x="108" y="54"/>
                  </a:lnTo>
                  <a:cubicBezTo>
                    <a:pt x="108" y="260"/>
                    <a:pt x="108" y="260"/>
                    <a:pt x="108" y="260"/>
                  </a:cubicBezTo>
                  <a:cubicBezTo>
                    <a:pt x="0" y="260"/>
                    <a:pt x="0" y="260"/>
                    <a:pt x="0" y="260"/>
                  </a:cubicBezTo>
                  <a:cubicBezTo>
                    <a:pt x="0" y="54"/>
                    <a:pt x="0" y="54"/>
                    <a:pt x="0" y="54"/>
                  </a:cubicBezTo>
                  <a:cubicBezTo>
                    <a:pt x="0" y="24"/>
                    <a:pt x="25" y="0"/>
                    <a:pt x="54" y="0"/>
                  </a:cubicBezTo>
                  <a:cubicBezTo>
                    <a:pt x="84" y="0"/>
                    <a:pt x="108" y="24"/>
                    <a:pt x="108" y="54"/>
                  </a:cubicBezTo>
                  <a:moveTo>
                    <a:pt x="108" y="54"/>
                  </a:moveTo>
                  <a:lnTo>
                    <a:pt x="108" y="5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27" name="Google Shape;4027;p70"/>
            <p:cNvSpPr/>
            <p:nvPr/>
          </p:nvSpPr>
          <p:spPr>
            <a:xfrm>
              <a:off x="7774913" y="2193783"/>
              <a:ext cx="181904" cy="132790"/>
            </a:xfrm>
            <a:custGeom>
              <a:avLst/>
              <a:gdLst/>
              <a:ahLst/>
              <a:cxnLst/>
              <a:rect l="l" t="t" r="r" b="b"/>
              <a:pathLst>
                <a:path w="700" h="511" extrusionOk="0">
                  <a:moveTo>
                    <a:pt x="700" y="350"/>
                  </a:moveTo>
                  <a:lnTo>
                    <a:pt x="700" y="350"/>
                  </a:lnTo>
                  <a:cubicBezTo>
                    <a:pt x="700" y="463"/>
                    <a:pt x="700" y="463"/>
                    <a:pt x="700" y="463"/>
                  </a:cubicBezTo>
                  <a:cubicBezTo>
                    <a:pt x="700" y="490"/>
                    <a:pt x="680" y="511"/>
                    <a:pt x="653" y="511"/>
                  </a:cubicBezTo>
                  <a:cubicBezTo>
                    <a:pt x="499" y="511"/>
                    <a:pt x="499" y="511"/>
                    <a:pt x="499" y="511"/>
                  </a:cubicBezTo>
                  <a:cubicBezTo>
                    <a:pt x="499" y="305"/>
                    <a:pt x="499" y="305"/>
                    <a:pt x="499" y="305"/>
                  </a:cubicBezTo>
                  <a:cubicBezTo>
                    <a:pt x="499" y="224"/>
                    <a:pt x="432" y="156"/>
                    <a:pt x="350" y="156"/>
                  </a:cubicBezTo>
                  <a:cubicBezTo>
                    <a:pt x="268" y="156"/>
                    <a:pt x="202" y="224"/>
                    <a:pt x="202" y="305"/>
                  </a:cubicBezTo>
                  <a:cubicBezTo>
                    <a:pt x="202" y="511"/>
                    <a:pt x="202" y="511"/>
                    <a:pt x="202" y="511"/>
                  </a:cubicBezTo>
                  <a:cubicBezTo>
                    <a:pt x="47" y="511"/>
                    <a:pt x="47" y="511"/>
                    <a:pt x="47" y="511"/>
                  </a:cubicBezTo>
                  <a:cubicBezTo>
                    <a:pt x="21" y="511"/>
                    <a:pt x="0" y="490"/>
                    <a:pt x="0" y="463"/>
                  </a:cubicBezTo>
                  <a:cubicBezTo>
                    <a:pt x="0" y="350"/>
                    <a:pt x="0" y="350"/>
                    <a:pt x="0" y="350"/>
                  </a:cubicBezTo>
                  <a:cubicBezTo>
                    <a:pt x="1" y="349"/>
                    <a:pt x="1" y="349"/>
                    <a:pt x="2" y="348"/>
                  </a:cubicBezTo>
                  <a:cubicBezTo>
                    <a:pt x="350" y="0"/>
                    <a:pt x="350" y="0"/>
                    <a:pt x="350" y="0"/>
                  </a:cubicBezTo>
                  <a:cubicBezTo>
                    <a:pt x="698" y="348"/>
                    <a:pt x="698" y="348"/>
                    <a:pt x="698" y="348"/>
                  </a:cubicBezTo>
                  <a:cubicBezTo>
                    <a:pt x="699" y="349"/>
                    <a:pt x="700" y="349"/>
                    <a:pt x="700" y="350"/>
                  </a:cubicBezTo>
                  <a:moveTo>
                    <a:pt x="700" y="350"/>
                  </a:moveTo>
                  <a:lnTo>
                    <a:pt x="700" y="35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28" name="Google Shape;4028;p70"/>
          <p:cNvGrpSpPr/>
          <p:nvPr/>
        </p:nvGrpSpPr>
        <p:grpSpPr>
          <a:xfrm>
            <a:off x="7167356" y="2006850"/>
            <a:ext cx="396548" cy="400708"/>
            <a:chOff x="6552787" y="1885588"/>
            <a:chExt cx="396548" cy="400708"/>
          </a:xfrm>
        </p:grpSpPr>
        <p:sp>
          <p:nvSpPr>
            <p:cNvPr id="4029" name="Google Shape;4029;p70"/>
            <p:cNvSpPr/>
            <p:nvPr/>
          </p:nvSpPr>
          <p:spPr>
            <a:xfrm>
              <a:off x="6864620" y="2061254"/>
              <a:ext cx="84715" cy="74061"/>
            </a:xfrm>
            <a:custGeom>
              <a:avLst/>
              <a:gdLst/>
              <a:ahLst/>
              <a:cxnLst/>
              <a:rect l="l" t="t" r="r" b="b"/>
              <a:pathLst>
                <a:path w="326" h="285" extrusionOk="0">
                  <a:moveTo>
                    <a:pt x="281" y="194"/>
                  </a:moveTo>
                  <a:lnTo>
                    <a:pt x="281" y="194"/>
                  </a:lnTo>
                  <a:cubicBezTo>
                    <a:pt x="181" y="194"/>
                    <a:pt x="181" y="194"/>
                    <a:pt x="181" y="194"/>
                  </a:cubicBezTo>
                  <a:cubicBezTo>
                    <a:pt x="181" y="45"/>
                    <a:pt x="181" y="45"/>
                    <a:pt x="181" y="45"/>
                  </a:cubicBezTo>
                  <a:cubicBezTo>
                    <a:pt x="181" y="20"/>
                    <a:pt x="160" y="0"/>
                    <a:pt x="136" y="0"/>
                  </a:cubicBezTo>
                  <a:cubicBezTo>
                    <a:pt x="0" y="0"/>
                    <a:pt x="0" y="0"/>
                    <a:pt x="0" y="0"/>
                  </a:cubicBezTo>
                  <a:cubicBezTo>
                    <a:pt x="0" y="91"/>
                    <a:pt x="0" y="91"/>
                    <a:pt x="0" y="91"/>
                  </a:cubicBezTo>
                  <a:cubicBezTo>
                    <a:pt x="91" y="91"/>
                    <a:pt x="91" y="91"/>
                    <a:pt x="91" y="91"/>
                  </a:cubicBezTo>
                  <a:cubicBezTo>
                    <a:pt x="91" y="239"/>
                    <a:pt x="91" y="239"/>
                    <a:pt x="91" y="239"/>
                  </a:cubicBezTo>
                  <a:cubicBezTo>
                    <a:pt x="91" y="264"/>
                    <a:pt x="110" y="285"/>
                    <a:pt x="136" y="285"/>
                  </a:cubicBezTo>
                  <a:cubicBezTo>
                    <a:pt x="281" y="285"/>
                    <a:pt x="281" y="285"/>
                    <a:pt x="281" y="285"/>
                  </a:cubicBezTo>
                  <a:cubicBezTo>
                    <a:pt x="306" y="285"/>
                    <a:pt x="326" y="264"/>
                    <a:pt x="326" y="239"/>
                  </a:cubicBezTo>
                  <a:cubicBezTo>
                    <a:pt x="326" y="214"/>
                    <a:pt x="306" y="194"/>
                    <a:pt x="281" y="194"/>
                  </a:cubicBezTo>
                  <a:moveTo>
                    <a:pt x="281" y="194"/>
                  </a:moveTo>
                  <a:lnTo>
                    <a:pt x="281" y="19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0" name="Google Shape;4030;p70"/>
            <p:cNvSpPr/>
            <p:nvPr/>
          </p:nvSpPr>
          <p:spPr>
            <a:xfrm>
              <a:off x="6552787" y="1885588"/>
              <a:ext cx="326127" cy="400708"/>
            </a:xfrm>
            <a:custGeom>
              <a:avLst/>
              <a:gdLst/>
              <a:ahLst/>
              <a:cxnLst/>
              <a:rect l="l" t="t" r="r" b="b"/>
              <a:pathLst>
                <a:path w="1255" h="1542" extrusionOk="0">
                  <a:moveTo>
                    <a:pt x="1209" y="1154"/>
                  </a:moveTo>
                  <a:lnTo>
                    <a:pt x="1209" y="1154"/>
                  </a:lnTo>
                  <a:cubicBezTo>
                    <a:pt x="1109" y="1154"/>
                    <a:pt x="1109" y="1154"/>
                    <a:pt x="1109" y="1154"/>
                  </a:cubicBezTo>
                  <a:cubicBezTo>
                    <a:pt x="1109" y="475"/>
                    <a:pt x="1109" y="475"/>
                    <a:pt x="1109" y="475"/>
                  </a:cubicBezTo>
                  <a:cubicBezTo>
                    <a:pt x="1209" y="475"/>
                    <a:pt x="1209" y="475"/>
                    <a:pt x="1209" y="475"/>
                  </a:cubicBezTo>
                  <a:cubicBezTo>
                    <a:pt x="1229" y="475"/>
                    <a:pt x="1247" y="462"/>
                    <a:pt x="1253" y="444"/>
                  </a:cubicBezTo>
                  <a:cubicBezTo>
                    <a:pt x="1259" y="424"/>
                    <a:pt x="1251" y="403"/>
                    <a:pt x="1234" y="393"/>
                  </a:cubicBezTo>
                  <a:cubicBezTo>
                    <a:pt x="653" y="5"/>
                    <a:pt x="653" y="5"/>
                    <a:pt x="653" y="5"/>
                  </a:cubicBezTo>
                  <a:cubicBezTo>
                    <a:pt x="650" y="3"/>
                    <a:pt x="646" y="1"/>
                    <a:pt x="643" y="0"/>
                  </a:cubicBezTo>
                  <a:lnTo>
                    <a:pt x="612" y="0"/>
                  </a:lnTo>
                  <a:cubicBezTo>
                    <a:pt x="609" y="1"/>
                    <a:pt x="605" y="3"/>
                    <a:pt x="602" y="5"/>
                  </a:cubicBezTo>
                  <a:cubicBezTo>
                    <a:pt x="20" y="393"/>
                    <a:pt x="20" y="393"/>
                    <a:pt x="20" y="393"/>
                  </a:cubicBezTo>
                  <a:cubicBezTo>
                    <a:pt x="4" y="403"/>
                    <a:pt x="-4" y="424"/>
                    <a:pt x="3" y="444"/>
                  </a:cubicBezTo>
                  <a:cubicBezTo>
                    <a:pt x="8" y="462"/>
                    <a:pt x="26" y="475"/>
                    <a:pt x="46" y="475"/>
                  </a:cubicBezTo>
                  <a:cubicBezTo>
                    <a:pt x="145" y="475"/>
                    <a:pt x="145" y="475"/>
                    <a:pt x="145" y="475"/>
                  </a:cubicBezTo>
                  <a:cubicBezTo>
                    <a:pt x="145" y="1154"/>
                    <a:pt x="145" y="1154"/>
                    <a:pt x="145" y="1154"/>
                  </a:cubicBezTo>
                  <a:cubicBezTo>
                    <a:pt x="46" y="1154"/>
                    <a:pt x="46" y="1154"/>
                    <a:pt x="46" y="1154"/>
                  </a:cubicBezTo>
                  <a:cubicBezTo>
                    <a:pt x="20" y="1154"/>
                    <a:pt x="0" y="1174"/>
                    <a:pt x="0" y="1199"/>
                  </a:cubicBezTo>
                  <a:cubicBezTo>
                    <a:pt x="0" y="1497"/>
                    <a:pt x="0" y="1497"/>
                    <a:pt x="0" y="1497"/>
                  </a:cubicBezTo>
                  <a:cubicBezTo>
                    <a:pt x="0" y="1522"/>
                    <a:pt x="20" y="1542"/>
                    <a:pt x="46" y="1542"/>
                  </a:cubicBezTo>
                  <a:cubicBezTo>
                    <a:pt x="1209" y="1542"/>
                    <a:pt x="1209" y="1542"/>
                    <a:pt x="1209" y="1542"/>
                  </a:cubicBezTo>
                  <a:cubicBezTo>
                    <a:pt x="1234" y="1542"/>
                    <a:pt x="1254" y="1522"/>
                    <a:pt x="1254" y="1497"/>
                  </a:cubicBezTo>
                  <a:cubicBezTo>
                    <a:pt x="1254" y="1199"/>
                    <a:pt x="1254" y="1199"/>
                    <a:pt x="1254" y="1199"/>
                  </a:cubicBezTo>
                  <a:cubicBezTo>
                    <a:pt x="1254" y="1174"/>
                    <a:pt x="1234" y="1154"/>
                    <a:pt x="1209" y="1154"/>
                  </a:cubicBezTo>
                  <a:moveTo>
                    <a:pt x="236" y="475"/>
                  </a:moveTo>
                  <a:lnTo>
                    <a:pt x="236" y="475"/>
                  </a:lnTo>
                  <a:cubicBezTo>
                    <a:pt x="1019" y="475"/>
                    <a:pt x="1019" y="475"/>
                    <a:pt x="1019" y="475"/>
                  </a:cubicBezTo>
                  <a:cubicBezTo>
                    <a:pt x="1019" y="1154"/>
                    <a:pt x="1019" y="1154"/>
                    <a:pt x="1019" y="1154"/>
                  </a:cubicBezTo>
                  <a:cubicBezTo>
                    <a:pt x="236" y="1154"/>
                    <a:pt x="236" y="1154"/>
                    <a:pt x="236" y="1154"/>
                  </a:cubicBezTo>
                  <a:lnTo>
                    <a:pt x="236" y="475"/>
                  </a:lnTo>
                  <a:moveTo>
                    <a:pt x="236" y="475"/>
                  </a:moveTo>
                  <a:lnTo>
                    <a:pt x="236" y="47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1" name="Google Shape;4031;p70"/>
            <p:cNvSpPr/>
            <p:nvPr/>
          </p:nvSpPr>
          <p:spPr>
            <a:xfrm>
              <a:off x="6637761" y="2036047"/>
              <a:ext cx="41058" cy="74061"/>
            </a:xfrm>
            <a:custGeom>
              <a:avLst/>
              <a:gdLst/>
              <a:ahLst/>
              <a:cxnLst/>
              <a:rect l="l" t="t" r="r" b="b"/>
              <a:pathLst>
                <a:path w="158" h="285" extrusionOk="0">
                  <a:moveTo>
                    <a:pt x="46" y="285"/>
                  </a:moveTo>
                  <a:lnTo>
                    <a:pt x="46" y="285"/>
                  </a:lnTo>
                  <a:cubicBezTo>
                    <a:pt x="158" y="285"/>
                    <a:pt x="158" y="285"/>
                    <a:pt x="158" y="285"/>
                  </a:cubicBezTo>
                  <a:cubicBezTo>
                    <a:pt x="158" y="0"/>
                    <a:pt x="158" y="0"/>
                    <a:pt x="158" y="0"/>
                  </a:cubicBezTo>
                  <a:cubicBezTo>
                    <a:pt x="46" y="0"/>
                    <a:pt x="46" y="0"/>
                    <a:pt x="46" y="0"/>
                  </a:cubicBezTo>
                  <a:cubicBezTo>
                    <a:pt x="20" y="0"/>
                    <a:pt x="0" y="20"/>
                    <a:pt x="0" y="45"/>
                  </a:cubicBezTo>
                  <a:cubicBezTo>
                    <a:pt x="0" y="239"/>
                    <a:pt x="0" y="239"/>
                    <a:pt x="0" y="239"/>
                  </a:cubicBezTo>
                  <a:cubicBezTo>
                    <a:pt x="0" y="264"/>
                    <a:pt x="20" y="285"/>
                    <a:pt x="46" y="285"/>
                  </a:cubicBezTo>
                  <a:moveTo>
                    <a:pt x="46" y="285"/>
                  </a:moveTo>
                  <a:lnTo>
                    <a:pt x="46" y="28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2" name="Google Shape;4032;p70"/>
            <p:cNvSpPr/>
            <p:nvPr/>
          </p:nvSpPr>
          <p:spPr>
            <a:xfrm>
              <a:off x="6702466" y="2036047"/>
              <a:ext cx="26766" cy="74061"/>
            </a:xfrm>
            <a:custGeom>
              <a:avLst/>
              <a:gdLst/>
              <a:ahLst/>
              <a:cxnLst/>
              <a:rect l="l" t="t" r="r" b="b"/>
              <a:pathLst>
                <a:path w="103" h="285" extrusionOk="0">
                  <a:moveTo>
                    <a:pt x="0" y="0"/>
                  </a:moveTo>
                  <a:lnTo>
                    <a:pt x="103" y="0"/>
                  </a:lnTo>
                  <a:lnTo>
                    <a:pt x="103" y="285"/>
                  </a:lnTo>
                  <a:lnTo>
                    <a:pt x="0" y="285"/>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3" name="Google Shape;4033;p70"/>
            <p:cNvSpPr/>
            <p:nvPr/>
          </p:nvSpPr>
          <p:spPr>
            <a:xfrm>
              <a:off x="6752620" y="2036047"/>
              <a:ext cx="41318" cy="74061"/>
            </a:xfrm>
            <a:custGeom>
              <a:avLst/>
              <a:gdLst/>
              <a:ahLst/>
              <a:cxnLst/>
              <a:rect l="l" t="t" r="r" b="b"/>
              <a:pathLst>
                <a:path w="159" h="285" extrusionOk="0">
                  <a:moveTo>
                    <a:pt x="159" y="239"/>
                  </a:moveTo>
                  <a:lnTo>
                    <a:pt x="159" y="239"/>
                  </a:lnTo>
                  <a:cubicBezTo>
                    <a:pt x="159" y="45"/>
                    <a:pt x="159" y="45"/>
                    <a:pt x="159" y="45"/>
                  </a:cubicBezTo>
                  <a:cubicBezTo>
                    <a:pt x="159" y="20"/>
                    <a:pt x="139" y="0"/>
                    <a:pt x="114" y="0"/>
                  </a:cubicBezTo>
                  <a:cubicBezTo>
                    <a:pt x="0" y="0"/>
                    <a:pt x="0" y="0"/>
                    <a:pt x="0" y="0"/>
                  </a:cubicBezTo>
                  <a:cubicBezTo>
                    <a:pt x="0" y="285"/>
                    <a:pt x="0" y="285"/>
                    <a:pt x="0" y="285"/>
                  </a:cubicBezTo>
                  <a:cubicBezTo>
                    <a:pt x="114" y="285"/>
                    <a:pt x="114" y="285"/>
                    <a:pt x="114" y="285"/>
                  </a:cubicBezTo>
                  <a:cubicBezTo>
                    <a:pt x="139" y="285"/>
                    <a:pt x="159" y="264"/>
                    <a:pt x="159" y="239"/>
                  </a:cubicBezTo>
                  <a:moveTo>
                    <a:pt x="159" y="239"/>
                  </a:moveTo>
                  <a:lnTo>
                    <a:pt x="159" y="23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4" name="Google Shape;4034;p70"/>
            <p:cNvSpPr/>
            <p:nvPr/>
          </p:nvSpPr>
          <p:spPr>
            <a:xfrm>
              <a:off x="6702466" y="2158442"/>
              <a:ext cx="26766" cy="12214"/>
            </a:xfrm>
            <a:custGeom>
              <a:avLst/>
              <a:gdLst/>
              <a:ahLst/>
              <a:cxnLst/>
              <a:rect l="l" t="t" r="r" b="b"/>
              <a:pathLst>
                <a:path w="103" h="47" extrusionOk="0">
                  <a:moveTo>
                    <a:pt x="0" y="47"/>
                  </a:moveTo>
                  <a:lnTo>
                    <a:pt x="103" y="47"/>
                  </a:lnTo>
                  <a:lnTo>
                    <a:pt x="103" y="0"/>
                  </a:lnTo>
                  <a:lnTo>
                    <a:pt x="0" y="0"/>
                  </a:lnTo>
                  <a:lnTo>
                    <a:pt x="0" y="47"/>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35" name="Google Shape;4035;p70"/>
          <p:cNvGrpSpPr/>
          <p:nvPr/>
        </p:nvGrpSpPr>
        <p:grpSpPr>
          <a:xfrm>
            <a:off x="718957" y="2692236"/>
            <a:ext cx="419157" cy="418897"/>
            <a:chOff x="966295" y="2557329"/>
            <a:chExt cx="419157" cy="418897"/>
          </a:xfrm>
        </p:grpSpPr>
        <p:sp>
          <p:nvSpPr>
            <p:cNvPr id="4036" name="Google Shape;4036;p70"/>
            <p:cNvSpPr/>
            <p:nvPr/>
          </p:nvSpPr>
          <p:spPr>
            <a:xfrm>
              <a:off x="966295" y="2778731"/>
              <a:ext cx="195676" cy="80817"/>
            </a:xfrm>
            <a:custGeom>
              <a:avLst/>
              <a:gdLst/>
              <a:ahLst/>
              <a:cxnLst/>
              <a:rect l="l" t="t" r="r" b="b"/>
              <a:pathLst>
                <a:path w="753" h="311" extrusionOk="0">
                  <a:moveTo>
                    <a:pt x="0" y="0"/>
                  </a:moveTo>
                  <a:lnTo>
                    <a:pt x="753" y="0"/>
                  </a:lnTo>
                  <a:lnTo>
                    <a:pt x="753" y="311"/>
                  </a:lnTo>
                  <a:lnTo>
                    <a:pt x="0" y="31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7" name="Google Shape;4037;p70"/>
            <p:cNvSpPr/>
            <p:nvPr/>
          </p:nvSpPr>
          <p:spPr>
            <a:xfrm>
              <a:off x="966295" y="2884235"/>
              <a:ext cx="195676" cy="91991"/>
            </a:xfrm>
            <a:custGeom>
              <a:avLst/>
              <a:gdLst/>
              <a:ahLst/>
              <a:cxnLst/>
              <a:rect l="l" t="t" r="r" b="b"/>
              <a:pathLst>
                <a:path w="753" h="354" extrusionOk="0">
                  <a:moveTo>
                    <a:pt x="0" y="206"/>
                  </a:moveTo>
                  <a:lnTo>
                    <a:pt x="0" y="206"/>
                  </a:lnTo>
                  <a:cubicBezTo>
                    <a:pt x="0" y="288"/>
                    <a:pt x="67" y="354"/>
                    <a:pt x="149" y="354"/>
                  </a:cubicBezTo>
                  <a:cubicBezTo>
                    <a:pt x="605" y="354"/>
                    <a:pt x="605" y="354"/>
                    <a:pt x="605" y="354"/>
                  </a:cubicBezTo>
                  <a:cubicBezTo>
                    <a:pt x="687" y="354"/>
                    <a:pt x="753" y="288"/>
                    <a:pt x="753" y="206"/>
                  </a:cubicBezTo>
                  <a:cubicBezTo>
                    <a:pt x="753" y="0"/>
                    <a:pt x="753" y="0"/>
                    <a:pt x="753" y="0"/>
                  </a:cubicBezTo>
                  <a:cubicBezTo>
                    <a:pt x="0" y="0"/>
                    <a:pt x="0" y="0"/>
                    <a:pt x="0" y="0"/>
                  </a:cubicBezTo>
                  <a:lnTo>
                    <a:pt x="0" y="206"/>
                  </a:lnTo>
                  <a:moveTo>
                    <a:pt x="0" y="206"/>
                  </a:moveTo>
                  <a:lnTo>
                    <a:pt x="0" y="2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8" name="Google Shape;4038;p70"/>
            <p:cNvSpPr/>
            <p:nvPr/>
          </p:nvSpPr>
          <p:spPr>
            <a:xfrm>
              <a:off x="966815" y="2631130"/>
              <a:ext cx="194897" cy="123435"/>
            </a:xfrm>
            <a:custGeom>
              <a:avLst/>
              <a:gdLst/>
              <a:ahLst/>
              <a:cxnLst/>
              <a:rect l="l" t="t" r="r" b="b"/>
              <a:pathLst>
                <a:path w="750" h="475" extrusionOk="0">
                  <a:moveTo>
                    <a:pt x="656" y="228"/>
                  </a:moveTo>
                  <a:lnTo>
                    <a:pt x="656" y="228"/>
                  </a:lnTo>
                  <a:cubicBezTo>
                    <a:pt x="620" y="181"/>
                    <a:pt x="620" y="181"/>
                    <a:pt x="620" y="181"/>
                  </a:cubicBezTo>
                  <a:cubicBezTo>
                    <a:pt x="606" y="163"/>
                    <a:pt x="600" y="140"/>
                    <a:pt x="600" y="118"/>
                  </a:cubicBezTo>
                  <a:cubicBezTo>
                    <a:pt x="600" y="0"/>
                    <a:pt x="600" y="0"/>
                    <a:pt x="600" y="0"/>
                  </a:cubicBezTo>
                  <a:cubicBezTo>
                    <a:pt x="584" y="5"/>
                    <a:pt x="568" y="6"/>
                    <a:pt x="552" y="6"/>
                  </a:cubicBezTo>
                  <a:cubicBezTo>
                    <a:pt x="198" y="6"/>
                    <a:pt x="198" y="6"/>
                    <a:pt x="198" y="6"/>
                  </a:cubicBezTo>
                  <a:cubicBezTo>
                    <a:pt x="182" y="6"/>
                    <a:pt x="165" y="5"/>
                    <a:pt x="150" y="0"/>
                  </a:cubicBezTo>
                  <a:cubicBezTo>
                    <a:pt x="150" y="118"/>
                    <a:pt x="150" y="118"/>
                    <a:pt x="150" y="118"/>
                  </a:cubicBezTo>
                  <a:cubicBezTo>
                    <a:pt x="150" y="140"/>
                    <a:pt x="143" y="163"/>
                    <a:pt x="129" y="181"/>
                  </a:cubicBezTo>
                  <a:cubicBezTo>
                    <a:pt x="94" y="228"/>
                    <a:pt x="94" y="228"/>
                    <a:pt x="94" y="228"/>
                  </a:cubicBezTo>
                  <a:cubicBezTo>
                    <a:pt x="41" y="299"/>
                    <a:pt x="7" y="386"/>
                    <a:pt x="0" y="475"/>
                  </a:cubicBezTo>
                  <a:cubicBezTo>
                    <a:pt x="750" y="475"/>
                    <a:pt x="750" y="475"/>
                    <a:pt x="750" y="475"/>
                  </a:cubicBezTo>
                  <a:cubicBezTo>
                    <a:pt x="742" y="386"/>
                    <a:pt x="710" y="299"/>
                    <a:pt x="656" y="228"/>
                  </a:cubicBezTo>
                  <a:moveTo>
                    <a:pt x="656" y="228"/>
                  </a:moveTo>
                  <a:lnTo>
                    <a:pt x="656" y="22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39" name="Google Shape;4039;p70"/>
            <p:cNvSpPr/>
            <p:nvPr/>
          </p:nvSpPr>
          <p:spPr>
            <a:xfrm>
              <a:off x="992801" y="2557329"/>
              <a:ext cx="142924" cy="50933"/>
            </a:xfrm>
            <a:custGeom>
              <a:avLst/>
              <a:gdLst/>
              <a:ahLst/>
              <a:cxnLst/>
              <a:rect l="l" t="t" r="r" b="b"/>
              <a:pathLst>
                <a:path w="550" h="196" extrusionOk="0">
                  <a:moveTo>
                    <a:pt x="98" y="196"/>
                  </a:moveTo>
                  <a:lnTo>
                    <a:pt x="98" y="196"/>
                  </a:lnTo>
                  <a:cubicBezTo>
                    <a:pt x="452" y="196"/>
                    <a:pt x="452" y="196"/>
                    <a:pt x="452" y="196"/>
                  </a:cubicBezTo>
                  <a:cubicBezTo>
                    <a:pt x="506" y="196"/>
                    <a:pt x="550" y="152"/>
                    <a:pt x="550" y="98"/>
                  </a:cubicBezTo>
                  <a:cubicBezTo>
                    <a:pt x="550" y="44"/>
                    <a:pt x="506" y="0"/>
                    <a:pt x="452" y="0"/>
                  </a:cubicBezTo>
                  <a:lnTo>
                    <a:pt x="452" y="0"/>
                  </a:lnTo>
                  <a:cubicBezTo>
                    <a:pt x="98" y="0"/>
                    <a:pt x="98" y="0"/>
                    <a:pt x="98" y="0"/>
                  </a:cubicBezTo>
                  <a:cubicBezTo>
                    <a:pt x="44" y="0"/>
                    <a:pt x="0" y="44"/>
                    <a:pt x="0" y="98"/>
                  </a:cubicBezTo>
                  <a:cubicBezTo>
                    <a:pt x="0" y="152"/>
                    <a:pt x="44" y="196"/>
                    <a:pt x="98" y="196"/>
                  </a:cubicBezTo>
                  <a:moveTo>
                    <a:pt x="98" y="196"/>
                  </a:moveTo>
                  <a:lnTo>
                    <a:pt x="98" y="196"/>
                  </a:lnTo>
                  <a:close/>
                </a:path>
              </a:pathLst>
            </a:custGeom>
            <a:solidFill>
              <a:schemeClr val="dk1"/>
            </a:solidFill>
            <a:ln>
              <a:noFill/>
            </a:ln>
          </p:spPr>
          <p:txBody>
            <a:bodyPr spcFirstLastPara="1" wrap="square" lIns="90000" tIns="25550" rIns="90000" bIns="25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0" name="Google Shape;4040;p70"/>
            <p:cNvSpPr/>
            <p:nvPr/>
          </p:nvSpPr>
          <p:spPr>
            <a:xfrm>
              <a:off x="1189775" y="2778731"/>
              <a:ext cx="195676" cy="80817"/>
            </a:xfrm>
            <a:custGeom>
              <a:avLst/>
              <a:gdLst/>
              <a:ahLst/>
              <a:cxnLst/>
              <a:rect l="l" t="t" r="r" b="b"/>
              <a:pathLst>
                <a:path w="753" h="311" extrusionOk="0">
                  <a:moveTo>
                    <a:pt x="0" y="0"/>
                  </a:moveTo>
                  <a:lnTo>
                    <a:pt x="753" y="0"/>
                  </a:lnTo>
                  <a:lnTo>
                    <a:pt x="753" y="311"/>
                  </a:lnTo>
                  <a:lnTo>
                    <a:pt x="0" y="31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1" name="Google Shape;4041;p70"/>
            <p:cNvSpPr/>
            <p:nvPr/>
          </p:nvSpPr>
          <p:spPr>
            <a:xfrm>
              <a:off x="1189775" y="2884235"/>
              <a:ext cx="195676" cy="91991"/>
            </a:xfrm>
            <a:custGeom>
              <a:avLst/>
              <a:gdLst/>
              <a:ahLst/>
              <a:cxnLst/>
              <a:rect l="l" t="t" r="r" b="b"/>
              <a:pathLst>
                <a:path w="753" h="354" extrusionOk="0">
                  <a:moveTo>
                    <a:pt x="0" y="206"/>
                  </a:moveTo>
                  <a:lnTo>
                    <a:pt x="0" y="206"/>
                  </a:lnTo>
                  <a:cubicBezTo>
                    <a:pt x="0" y="288"/>
                    <a:pt x="68" y="354"/>
                    <a:pt x="150" y="354"/>
                  </a:cubicBezTo>
                  <a:cubicBezTo>
                    <a:pt x="605" y="354"/>
                    <a:pt x="605" y="354"/>
                    <a:pt x="605" y="354"/>
                  </a:cubicBezTo>
                  <a:cubicBezTo>
                    <a:pt x="687" y="354"/>
                    <a:pt x="753" y="288"/>
                    <a:pt x="753" y="206"/>
                  </a:cubicBezTo>
                  <a:cubicBezTo>
                    <a:pt x="753" y="0"/>
                    <a:pt x="753" y="0"/>
                    <a:pt x="753" y="0"/>
                  </a:cubicBezTo>
                  <a:cubicBezTo>
                    <a:pt x="0" y="0"/>
                    <a:pt x="0" y="0"/>
                    <a:pt x="0" y="0"/>
                  </a:cubicBezTo>
                  <a:lnTo>
                    <a:pt x="0" y="206"/>
                  </a:lnTo>
                  <a:moveTo>
                    <a:pt x="0" y="206"/>
                  </a:moveTo>
                  <a:lnTo>
                    <a:pt x="0" y="2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2" name="Google Shape;4042;p70"/>
            <p:cNvSpPr/>
            <p:nvPr/>
          </p:nvSpPr>
          <p:spPr>
            <a:xfrm>
              <a:off x="1190555" y="2631130"/>
              <a:ext cx="194637" cy="123435"/>
            </a:xfrm>
            <a:custGeom>
              <a:avLst/>
              <a:gdLst/>
              <a:ahLst/>
              <a:cxnLst/>
              <a:rect l="l" t="t" r="r" b="b"/>
              <a:pathLst>
                <a:path w="749" h="475" extrusionOk="0">
                  <a:moveTo>
                    <a:pt x="655" y="228"/>
                  </a:moveTo>
                  <a:lnTo>
                    <a:pt x="655" y="228"/>
                  </a:lnTo>
                  <a:cubicBezTo>
                    <a:pt x="619" y="181"/>
                    <a:pt x="619" y="181"/>
                    <a:pt x="619" y="181"/>
                  </a:cubicBezTo>
                  <a:cubicBezTo>
                    <a:pt x="606" y="163"/>
                    <a:pt x="599" y="140"/>
                    <a:pt x="599" y="118"/>
                  </a:cubicBezTo>
                  <a:cubicBezTo>
                    <a:pt x="599" y="0"/>
                    <a:pt x="599" y="0"/>
                    <a:pt x="599" y="0"/>
                  </a:cubicBezTo>
                  <a:cubicBezTo>
                    <a:pt x="583" y="5"/>
                    <a:pt x="568" y="6"/>
                    <a:pt x="551" y="6"/>
                  </a:cubicBezTo>
                  <a:cubicBezTo>
                    <a:pt x="197" y="6"/>
                    <a:pt x="197" y="6"/>
                    <a:pt x="197" y="6"/>
                  </a:cubicBezTo>
                  <a:cubicBezTo>
                    <a:pt x="181" y="6"/>
                    <a:pt x="164" y="5"/>
                    <a:pt x="150" y="0"/>
                  </a:cubicBezTo>
                  <a:cubicBezTo>
                    <a:pt x="150" y="118"/>
                    <a:pt x="150" y="118"/>
                    <a:pt x="150" y="118"/>
                  </a:cubicBezTo>
                  <a:cubicBezTo>
                    <a:pt x="150" y="140"/>
                    <a:pt x="142" y="163"/>
                    <a:pt x="129" y="181"/>
                  </a:cubicBezTo>
                  <a:cubicBezTo>
                    <a:pt x="94" y="228"/>
                    <a:pt x="94" y="228"/>
                    <a:pt x="94" y="228"/>
                  </a:cubicBezTo>
                  <a:cubicBezTo>
                    <a:pt x="40" y="299"/>
                    <a:pt x="7" y="386"/>
                    <a:pt x="0" y="475"/>
                  </a:cubicBezTo>
                  <a:cubicBezTo>
                    <a:pt x="749" y="475"/>
                    <a:pt x="749" y="475"/>
                    <a:pt x="749" y="475"/>
                  </a:cubicBezTo>
                  <a:cubicBezTo>
                    <a:pt x="741" y="386"/>
                    <a:pt x="709" y="299"/>
                    <a:pt x="655" y="228"/>
                  </a:cubicBezTo>
                  <a:moveTo>
                    <a:pt x="655" y="228"/>
                  </a:moveTo>
                  <a:lnTo>
                    <a:pt x="655" y="22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3" name="Google Shape;4043;p70"/>
            <p:cNvSpPr/>
            <p:nvPr/>
          </p:nvSpPr>
          <p:spPr>
            <a:xfrm>
              <a:off x="1216281" y="2557329"/>
              <a:ext cx="143184" cy="50933"/>
            </a:xfrm>
            <a:custGeom>
              <a:avLst/>
              <a:gdLst/>
              <a:ahLst/>
              <a:cxnLst/>
              <a:rect l="l" t="t" r="r" b="b"/>
              <a:pathLst>
                <a:path w="551" h="196" extrusionOk="0">
                  <a:moveTo>
                    <a:pt x="98" y="196"/>
                  </a:moveTo>
                  <a:lnTo>
                    <a:pt x="98" y="196"/>
                  </a:lnTo>
                  <a:cubicBezTo>
                    <a:pt x="452" y="196"/>
                    <a:pt x="452" y="196"/>
                    <a:pt x="452" y="196"/>
                  </a:cubicBezTo>
                  <a:cubicBezTo>
                    <a:pt x="507" y="196"/>
                    <a:pt x="551" y="152"/>
                    <a:pt x="551" y="98"/>
                  </a:cubicBezTo>
                  <a:cubicBezTo>
                    <a:pt x="551" y="44"/>
                    <a:pt x="507" y="0"/>
                    <a:pt x="452" y="0"/>
                  </a:cubicBezTo>
                  <a:lnTo>
                    <a:pt x="452" y="0"/>
                  </a:lnTo>
                  <a:cubicBezTo>
                    <a:pt x="98" y="0"/>
                    <a:pt x="98" y="0"/>
                    <a:pt x="98" y="0"/>
                  </a:cubicBezTo>
                  <a:cubicBezTo>
                    <a:pt x="44" y="0"/>
                    <a:pt x="0" y="44"/>
                    <a:pt x="0" y="98"/>
                  </a:cubicBezTo>
                  <a:cubicBezTo>
                    <a:pt x="0" y="152"/>
                    <a:pt x="44" y="196"/>
                    <a:pt x="98" y="196"/>
                  </a:cubicBezTo>
                  <a:moveTo>
                    <a:pt x="98" y="196"/>
                  </a:moveTo>
                  <a:lnTo>
                    <a:pt x="98" y="196"/>
                  </a:lnTo>
                  <a:close/>
                </a:path>
              </a:pathLst>
            </a:custGeom>
            <a:solidFill>
              <a:schemeClr val="dk1"/>
            </a:solidFill>
            <a:ln>
              <a:noFill/>
            </a:ln>
          </p:spPr>
          <p:txBody>
            <a:bodyPr spcFirstLastPara="1" wrap="square" lIns="90000" tIns="25550" rIns="90000" bIns="25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44" name="Google Shape;4044;p70"/>
          <p:cNvGrpSpPr/>
          <p:nvPr/>
        </p:nvGrpSpPr>
        <p:grpSpPr>
          <a:xfrm>
            <a:off x="1543696" y="2647525"/>
            <a:ext cx="359648" cy="418897"/>
            <a:chOff x="1762509" y="2557329"/>
            <a:chExt cx="359648" cy="418897"/>
          </a:xfrm>
        </p:grpSpPr>
        <p:sp>
          <p:nvSpPr>
            <p:cNvPr id="4045" name="Google Shape;4045;p70"/>
            <p:cNvSpPr/>
            <p:nvPr/>
          </p:nvSpPr>
          <p:spPr>
            <a:xfrm>
              <a:off x="1929859" y="2557329"/>
              <a:ext cx="24947" cy="89393"/>
            </a:xfrm>
            <a:custGeom>
              <a:avLst/>
              <a:gdLst/>
              <a:ahLst/>
              <a:cxnLst/>
              <a:rect l="l" t="t" r="r" b="b"/>
              <a:pathLst>
                <a:path w="96" h="344" extrusionOk="0">
                  <a:moveTo>
                    <a:pt x="47" y="344"/>
                  </a:moveTo>
                  <a:lnTo>
                    <a:pt x="47" y="344"/>
                  </a:lnTo>
                  <a:cubicBezTo>
                    <a:pt x="61" y="322"/>
                    <a:pt x="77" y="303"/>
                    <a:pt x="96" y="288"/>
                  </a:cubicBezTo>
                  <a:cubicBezTo>
                    <a:pt x="96" y="47"/>
                    <a:pt x="96" y="47"/>
                    <a:pt x="96" y="47"/>
                  </a:cubicBezTo>
                  <a:cubicBezTo>
                    <a:pt x="96" y="21"/>
                    <a:pt x="74" y="0"/>
                    <a:pt x="47" y="0"/>
                  </a:cubicBezTo>
                  <a:cubicBezTo>
                    <a:pt x="22" y="0"/>
                    <a:pt x="0" y="21"/>
                    <a:pt x="0" y="47"/>
                  </a:cubicBezTo>
                  <a:cubicBezTo>
                    <a:pt x="0" y="288"/>
                    <a:pt x="0" y="288"/>
                    <a:pt x="0" y="288"/>
                  </a:cubicBezTo>
                  <a:cubicBezTo>
                    <a:pt x="18" y="303"/>
                    <a:pt x="34" y="322"/>
                    <a:pt x="47" y="344"/>
                  </a:cubicBezTo>
                  <a:moveTo>
                    <a:pt x="47" y="344"/>
                  </a:moveTo>
                  <a:lnTo>
                    <a:pt x="47" y="34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6" name="Google Shape;4046;p70"/>
            <p:cNvSpPr/>
            <p:nvPr/>
          </p:nvSpPr>
          <p:spPr>
            <a:xfrm>
              <a:off x="1826695" y="2636067"/>
              <a:ext cx="103165" cy="89393"/>
            </a:xfrm>
            <a:custGeom>
              <a:avLst/>
              <a:gdLst/>
              <a:ahLst/>
              <a:cxnLst/>
              <a:rect l="l" t="t" r="r" b="b"/>
              <a:pathLst>
                <a:path w="397" h="344" extrusionOk="0">
                  <a:moveTo>
                    <a:pt x="198" y="344"/>
                  </a:moveTo>
                  <a:lnTo>
                    <a:pt x="198" y="344"/>
                  </a:lnTo>
                  <a:cubicBezTo>
                    <a:pt x="243" y="276"/>
                    <a:pt x="314" y="228"/>
                    <a:pt x="397" y="214"/>
                  </a:cubicBezTo>
                  <a:cubicBezTo>
                    <a:pt x="397" y="209"/>
                    <a:pt x="397" y="204"/>
                    <a:pt x="397" y="200"/>
                  </a:cubicBezTo>
                  <a:cubicBezTo>
                    <a:pt x="397" y="90"/>
                    <a:pt x="308" y="0"/>
                    <a:pt x="198" y="0"/>
                  </a:cubicBezTo>
                  <a:cubicBezTo>
                    <a:pt x="88" y="0"/>
                    <a:pt x="0" y="90"/>
                    <a:pt x="0" y="200"/>
                  </a:cubicBezTo>
                  <a:cubicBezTo>
                    <a:pt x="0" y="204"/>
                    <a:pt x="0" y="209"/>
                    <a:pt x="0" y="214"/>
                  </a:cubicBezTo>
                  <a:cubicBezTo>
                    <a:pt x="83" y="228"/>
                    <a:pt x="154" y="276"/>
                    <a:pt x="198" y="344"/>
                  </a:cubicBezTo>
                  <a:moveTo>
                    <a:pt x="198" y="344"/>
                  </a:moveTo>
                  <a:lnTo>
                    <a:pt x="198" y="34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7" name="Google Shape;4047;p70"/>
            <p:cNvSpPr/>
            <p:nvPr/>
          </p:nvSpPr>
          <p:spPr>
            <a:xfrm>
              <a:off x="1954806" y="2636067"/>
              <a:ext cx="103165" cy="89393"/>
            </a:xfrm>
            <a:custGeom>
              <a:avLst/>
              <a:gdLst/>
              <a:ahLst/>
              <a:cxnLst/>
              <a:rect l="l" t="t" r="r" b="b"/>
              <a:pathLst>
                <a:path w="397" h="344" extrusionOk="0">
                  <a:moveTo>
                    <a:pt x="0" y="214"/>
                  </a:moveTo>
                  <a:lnTo>
                    <a:pt x="0" y="214"/>
                  </a:lnTo>
                  <a:cubicBezTo>
                    <a:pt x="82" y="228"/>
                    <a:pt x="154" y="276"/>
                    <a:pt x="198" y="344"/>
                  </a:cubicBezTo>
                  <a:cubicBezTo>
                    <a:pt x="243" y="276"/>
                    <a:pt x="313" y="228"/>
                    <a:pt x="397" y="214"/>
                  </a:cubicBezTo>
                  <a:cubicBezTo>
                    <a:pt x="397" y="209"/>
                    <a:pt x="397" y="204"/>
                    <a:pt x="397" y="200"/>
                  </a:cubicBezTo>
                  <a:cubicBezTo>
                    <a:pt x="397" y="90"/>
                    <a:pt x="308" y="0"/>
                    <a:pt x="198" y="0"/>
                  </a:cubicBezTo>
                  <a:cubicBezTo>
                    <a:pt x="88" y="0"/>
                    <a:pt x="0" y="90"/>
                    <a:pt x="0" y="200"/>
                  </a:cubicBezTo>
                  <a:cubicBezTo>
                    <a:pt x="0" y="204"/>
                    <a:pt x="0" y="209"/>
                    <a:pt x="0" y="214"/>
                  </a:cubicBezTo>
                  <a:moveTo>
                    <a:pt x="0" y="214"/>
                  </a:moveTo>
                  <a:lnTo>
                    <a:pt x="0" y="21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8" name="Google Shape;4048;p70"/>
            <p:cNvSpPr/>
            <p:nvPr/>
          </p:nvSpPr>
          <p:spPr>
            <a:xfrm>
              <a:off x="2018472" y="2715065"/>
              <a:ext cx="103685" cy="103425"/>
            </a:xfrm>
            <a:custGeom>
              <a:avLst/>
              <a:gdLst/>
              <a:ahLst/>
              <a:cxnLst/>
              <a:rect l="l" t="t" r="r" b="b"/>
              <a:pathLst>
                <a:path w="399" h="398" extrusionOk="0">
                  <a:moveTo>
                    <a:pt x="199" y="0"/>
                  </a:moveTo>
                  <a:lnTo>
                    <a:pt x="199" y="0"/>
                  </a:lnTo>
                  <a:cubicBezTo>
                    <a:pt x="90" y="0"/>
                    <a:pt x="0" y="89"/>
                    <a:pt x="0" y="199"/>
                  </a:cubicBezTo>
                  <a:cubicBezTo>
                    <a:pt x="0" y="308"/>
                    <a:pt x="90" y="398"/>
                    <a:pt x="199" y="398"/>
                  </a:cubicBezTo>
                  <a:cubicBezTo>
                    <a:pt x="309" y="398"/>
                    <a:pt x="399" y="308"/>
                    <a:pt x="399" y="199"/>
                  </a:cubicBezTo>
                  <a:cubicBezTo>
                    <a:pt x="399" y="89"/>
                    <a:pt x="309" y="0"/>
                    <a:pt x="199" y="0"/>
                  </a:cubicBezTo>
                  <a:moveTo>
                    <a:pt x="199" y="0"/>
                  </a:moveTo>
                  <a:lnTo>
                    <a:pt x="199"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49" name="Google Shape;4049;p70"/>
            <p:cNvSpPr/>
            <p:nvPr/>
          </p:nvSpPr>
          <p:spPr>
            <a:xfrm>
              <a:off x="1762509" y="2715065"/>
              <a:ext cx="103425" cy="103425"/>
            </a:xfrm>
            <a:custGeom>
              <a:avLst/>
              <a:gdLst/>
              <a:ahLst/>
              <a:cxnLst/>
              <a:rect l="l" t="t" r="r" b="b"/>
              <a:pathLst>
                <a:path w="398" h="398" extrusionOk="0">
                  <a:moveTo>
                    <a:pt x="398" y="199"/>
                  </a:moveTo>
                  <a:lnTo>
                    <a:pt x="398" y="199"/>
                  </a:lnTo>
                  <a:cubicBezTo>
                    <a:pt x="398" y="89"/>
                    <a:pt x="309" y="0"/>
                    <a:pt x="200" y="0"/>
                  </a:cubicBezTo>
                  <a:cubicBezTo>
                    <a:pt x="90" y="0"/>
                    <a:pt x="0" y="89"/>
                    <a:pt x="0" y="199"/>
                  </a:cubicBezTo>
                  <a:cubicBezTo>
                    <a:pt x="0" y="308"/>
                    <a:pt x="90" y="398"/>
                    <a:pt x="200" y="398"/>
                  </a:cubicBezTo>
                  <a:cubicBezTo>
                    <a:pt x="309" y="398"/>
                    <a:pt x="398" y="308"/>
                    <a:pt x="398" y="199"/>
                  </a:cubicBezTo>
                  <a:moveTo>
                    <a:pt x="398" y="199"/>
                  </a:moveTo>
                  <a:lnTo>
                    <a:pt x="398" y="19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0" name="Google Shape;4050;p70"/>
            <p:cNvSpPr/>
            <p:nvPr/>
          </p:nvSpPr>
          <p:spPr>
            <a:xfrm>
              <a:off x="1890620" y="2715065"/>
              <a:ext cx="103425" cy="103425"/>
            </a:xfrm>
            <a:custGeom>
              <a:avLst/>
              <a:gdLst/>
              <a:ahLst/>
              <a:cxnLst/>
              <a:rect l="l" t="t" r="r" b="b"/>
              <a:pathLst>
                <a:path w="398" h="398" extrusionOk="0">
                  <a:moveTo>
                    <a:pt x="0" y="199"/>
                  </a:moveTo>
                  <a:lnTo>
                    <a:pt x="0" y="199"/>
                  </a:lnTo>
                  <a:cubicBezTo>
                    <a:pt x="0" y="308"/>
                    <a:pt x="89" y="398"/>
                    <a:pt x="198" y="398"/>
                  </a:cubicBezTo>
                  <a:cubicBezTo>
                    <a:pt x="308" y="398"/>
                    <a:pt x="398" y="308"/>
                    <a:pt x="398" y="199"/>
                  </a:cubicBezTo>
                  <a:cubicBezTo>
                    <a:pt x="398" y="89"/>
                    <a:pt x="308" y="0"/>
                    <a:pt x="198" y="0"/>
                  </a:cubicBezTo>
                  <a:cubicBezTo>
                    <a:pt x="89" y="0"/>
                    <a:pt x="0" y="89"/>
                    <a:pt x="0" y="199"/>
                  </a:cubicBezTo>
                  <a:moveTo>
                    <a:pt x="0" y="199"/>
                  </a:moveTo>
                  <a:lnTo>
                    <a:pt x="0" y="19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1" name="Google Shape;4051;p70"/>
            <p:cNvSpPr/>
            <p:nvPr/>
          </p:nvSpPr>
          <p:spPr>
            <a:xfrm>
              <a:off x="1826695" y="2808095"/>
              <a:ext cx="103165" cy="89133"/>
            </a:xfrm>
            <a:custGeom>
              <a:avLst/>
              <a:gdLst/>
              <a:ahLst/>
              <a:cxnLst/>
              <a:rect l="l" t="t" r="r" b="b"/>
              <a:pathLst>
                <a:path w="397" h="343" extrusionOk="0">
                  <a:moveTo>
                    <a:pt x="397" y="144"/>
                  </a:moveTo>
                  <a:lnTo>
                    <a:pt x="397" y="144"/>
                  </a:lnTo>
                  <a:cubicBezTo>
                    <a:pt x="397" y="139"/>
                    <a:pt x="397" y="135"/>
                    <a:pt x="397" y="130"/>
                  </a:cubicBezTo>
                  <a:cubicBezTo>
                    <a:pt x="314" y="117"/>
                    <a:pt x="243" y="68"/>
                    <a:pt x="198" y="0"/>
                  </a:cubicBezTo>
                  <a:cubicBezTo>
                    <a:pt x="154" y="68"/>
                    <a:pt x="83" y="117"/>
                    <a:pt x="0" y="130"/>
                  </a:cubicBezTo>
                  <a:cubicBezTo>
                    <a:pt x="0" y="135"/>
                    <a:pt x="0" y="139"/>
                    <a:pt x="0" y="144"/>
                  </a:cubicBezTo>
                  <a:cubicBezTo>
                    <a:pt x="0" y="254"/>
                    <a:pt x="88" y="343"/>
                    <a:pt x="198" y="343"/>
                  </a:cubicBezTo>
                  <a:cubicBezTo>
                    <a:pt x="308" y="343"/>
                    <a:pt x="397" y="254"/>
                    <a:pt x="397" y="144"/>
                  </a:cubicBezTo>
                  <a:moveTo>
                    <a:pt x="397" y="144"/>
                  </a:moveTo>
                  <a:lnTo>
                    <a:pt x="397" y="14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2" name="Google Shape;4052;p70"/>
            <p:cNvSpPr/>
            <p:nvPr/>
          </p:nvSpPr>
          <p:spPr>
            <a:xfrm>
              <a:off x="1954806" y="2808095"/>
              <a:ext cx="103165" cy="89133"/>
            </a:xfrm>
            <a:custGeom>
              <a:avLst/>
              <a:gdLst/>
              <a:ahLst/>
              <a:cxnLst/>
              <a:rect l="l" t="t" r="r" b="b"/>
              <a:pathLst>
                <a:path w="397" h="343" extrusionOk="0">
                  <a:moveTo>
                    <a:pt x="198" y="0"/>
                  </a:moveTo>
                  <a:lnTo>
                    <a:pt x="198" y="0"/>
                  </a:lnTo>
                  <a:cubicBezTo>
                    <a:pt x="154" y="68"/>
                    <a:pt x="82" y="117"/>
                    <a:pt x="0" y="130"/>
                  </a:cubicBezTo>
                  <a:cubicBezTo>
                    <a:pt x="0" y="135"/>
                    <a:pt x="0" y="139"/>
                    <a:pt x="0" y="144"/>
                  </a:cubicBezTo>
                  <a:cubicBezTo>
                    <a:pt x="0" y="254"/>
                    <a:pt x="88" y="343"/>
                    <a:pt x="198" y="343"/>
                  </a:cubicBezTo>
                  <a:cubicBezTo>
                    <a:pt x="308" y="343"/>
                    <a:pt x="397" y="254"/>
                    <a:pt x="397" y="144"/>
                  </a:cubicBezTo>
                  <a:cubicBezTo>
                    <a:pt x="397" y="139"/>
                    <a:pt x="397" y="135"/>
                    <a:pt x="397" y="130"/>
                  </a:cubicBezTo>
                  <a:cubicBezTo>
                    <a:pt x="313" y="117"/>
                    <a:pt x="243" y="68"/>
                    <a:pt x="198" y="0"/>
                  </a:cubicBezTo>
                  <a:moveTo>
                    <a:pt x="198" y="0"/>
                  </a:moveTo>
                  <a:lnTo>
                    <a:pt x="19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3" name="Google Shape;4053;p70"/>
            <p:cNvSpPr/>
            <p:nvPr/>
          </p:nvSpPr>
          <p:spPr>
            <a:xfrm>
              <a:off x="1890620" y="2887093"/>
              <a:ext cx="103425" cy="89133"/>
            </a:xfrm>
            <a:custGeom>
              <a:avLst/>
              <a:gdLst/>
              <a:ahLst/>
              <a:cxnLst/>
              <a:rect l="l" t="t" r="r" b="b"/>
              <a:pathLst>
                <a:path w="398" h="343" extrusionOk="0">
                  <a:moveTo>
                    <a:pt x="198" y="0"/>
                  </a:moveTo>
                  <a:lnTo>
                    <a:pt x="198" y="0"/>
                  </a:lnTo>
                  <a:cubicBezTo>
                    <a:pt x="155" y="67"/>
                    <a:pt x="83" y="116"/>
                    <a:pt x="0" y="130"/>
                  </a:cubicBezTo>
                  <a:cubicBezTo>
                    <a:pt x="0" y="134"/>
                    <a:pt x="0" y="139"/>
                    <a:pt x="0" y="143"/>
                  </a:cubicBezTo>
                  <a:cubicBezTo>
                    <a:pt x="0" y="253"/>
                    <a:pt x="89" y="343"/>
                    <a:pt x="198" y="343"/>
                  </a:cubicBezTo>
                  <a:cubicBezTo>
                    <a:pt x="308" y="343"/>
                    <a:pt x="398" y="253"/>
                    <a:pt x="398" y="143"/>
                  </a:cubicBezTo>
                  <a:cubicBezTo>
                    <a:pt x="398" y="139"/>
                    <a:pt x="398" y="134"/>
                    <a:pt x="398" y="130"/>
                  </a:cubicBezTo>
                  <a:cubicBezTo>
                    <a:pt x="314" y="116"/>
                    <a:pt x="243" y="67"/>
                    <a:pt x="198" y="0"/>
                  </a:cubicBezTo>
                  <a:moveTo>
                    <a:pt x="198" y="0"/>
                  </a:moveTo>
                  <a:lnTo>
                    <a:pt x="19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54" name="Google Shape;4054;p70"/>
          <p:cNvGrpSpPr/>
          <p:nvPr/>
        </p:nvGrpSpPr>
        <p:grpSpPr>
          <a:xfrm>
            <a:off x="2308927" y="2715305"/>
            <a:ext cx="340160" cy="418898"/>
            <a:chOff x="2538454" y="2557329"/>
            <a:chExt cx="340160" cy="418898"/>
          </a:xfrm>
        </p:grpSpPr>
        <p:sp>
          <p:nvSpPr>
            <p:cNvPr id="4055" name="Google Shape;4055;p70"/>
            <p:cNvSpPr/>
            <p:nvPr/>
          </p:nvSpPr>
          <p:spPr>
            <a:xfrm>
              <a:off x="2735948" y="2557329"/>
              <a:ext cx="141105" cy="107063"/>
            </a:xfrm>
            <a:custGeom>
              <a:avLst/>
              <a:gdLst/>
              <a:ahLst/>
              <a:cxnLst/>
              <a:rect l="l" t="t" r="r" b="b"/>
              <a:pathLst>
                <a:path w="543" h="412" extrusionOk="0">
                  <a:moveTo>
                    <a:pt x="35" y="412"/>
                  </a:moveTo>
                  <a:lnTo>
                    <a:pt x="35" y="412"/>
                  </a:lnTo>
                  <a:cubicBezTo>
                    <a:pt x="174" y="412"/>
                    <a:pt x="174" y="412"/>
                    <a:pt x="174" y="412"/>
                  </a:cubicBezTo>
                  <a:cubicBezTo>
                    <a:pt x="377" y="412"/>
                    <a:pt x="543" y="246"/>
                    <a:pt x="543" y="44"/>
                  </a:cubicBezTo>
                  <a:cubicBezTo>
                    <a:pt x="543" y="20"/>
                    <a:pt x="523" y="0"/>
                    <a:pt x="499" y="0"/>
                  </a:cubicBezTo>
                  <a:cubicBezTo>
                    <a:pt x="360" y="0"/>
                    <a:pt x="360" y="0"/>
                    <a:pt x="360" y="0"/>
                  </a:cubicBezTo>
                  <a:cubicBezTo>
                    <a:pt x="184" y="0"/>
                    <a:pt x="37" y="123"/>
                    <a:pt x="0" y="288"/>
                  </a:cubicBezTo>
                  <a:cubicBezTo>
                    <a:pt x="0" y="289"/>
                    <a:pt x="2" y="290"/>
                    <a:pt x="3" y="292"/>
                  </a:cubicBezTo>
                  <a:cubicBezTo>
                    <a:pt x="24" y="337"/>
                    <a:pt x="32" y="381"/>
                    <a:pt x="35" y="412"/>
                  </a:cubicBezTo>
                  <a:moveTo>
                    <a:pt x="35" y="412"/>
                  </a:moveTo>
                  <a:lnTo>
                    <a:pt x="35" y="41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6" name="Google Shape;4056;p70"/>
            <p:cNvSpPr/>
            <p:nvPr/>
          </p:nvSpPr>
          <p:spPr>
            <a:xfrm>
              <a:off x="2656691" y="2607742"/>
              <a:ext cx="64186" cy="64706"/>
            </a:xfrm>
            <a:custGeom>
              <a:avLst/>
              <a:gdLst/>
              <a:ahLst/>
              <a:cxnLst/>
              <a:rect l="l" t="t" r="r" b="b"/>
              <a:pathLst>
                <a:path w="247" h="249" extrusionOk="0">
                  <a:moveTo>
                    <a:pt x="32" y="92"/>
                  </a:moveTo>
                  <a:lnTo>
                    <a:pt x="32" y="92"/>
                  </a:lnTo>
                  <a:cubicBezTo>
                    <a:pt x="125" y="122"/>
                    <a:pt x="151" y="193"/>
                    <a:pt x="152" y="244"/>
                  </a:cubicBezTo>
                  <a:cubicBezTo>
                    <a:pt x="183" y="251"/>
                    <a:pt x="216" y="251"/>
                    <a:pt x="247" y="244"/>
                  </a:cubicBezTo>
                  <a:cubicBezTo>
                    <a:pt x="246" y="206"/>
                    <a:pt x="232" y="58"/>
                    <a:pt x="62" y="2"/>
                  </a:cubicBezTo>
                  <a:cubicBezTo>
                    <a:pt x="38" y="-6"/>
                    <a:pt x="11" y="7"/>
                    <a:pt x="3" y="32"/>
                  </a:cubicBezTo>
                  <a:cubicBezTo>
                    <a:pt x="-6" y="57"/>
                    <a:pt x="8" y="84"/>
                    <a:pt x="32" y="92"/>
                  </a:cubicBezTo>
                  <a:moveTo>
                    <a:pt x="32" y="92"/>
                  </a:moveTo>
                  <a:lnTo>
                    <a:pt x="32" y="92"/>
                  </a:lnTo>
                  <a:close/>
                </a:path>
              </a:pathLst>
            </a:custGeom>
            <a:solidFill>
              <a:schemeClr val="dk1"/>
            </a:solidFill>
            <a:ln>
              <a:noFill/>
            </a:ln>
          </p:spPr>
          <p:txBody>
            <a:bodyPr spcFirstLastPara="1" wrap="square" lIns="90000" tIns="44625" rIns="90000" bIns="446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57" name="Google Shape;4057;p70"/>
            <p:cNvSpPr/>
            <p:nvPr/>
          </p:nvSpPr>
          <p:spPr>
            <a:xfrm>
              <a:off x="2538454" y="2688819"/>
              <a:ext cx="340160" cy="287408"/>
            </a:xfrm>
            <a:custGeom>
              <a:avLst/>
              <a:gdLst/>
              <a:ahLst/>
              <a:cxnLst/>
              <a:rect l="l" t="t" r="r" b="b"/>
              <a:pathLst>
                <a:path w="1309" h="1106" extrusionOk="0">
                  <a:moveTo>
                    <a:pt x="840" y="0"/>
                  </a:moveTo>
                  <a:lnTo>
                    <a:pt x="840" y="0"/>
                  </a:lnTo>
                  <a:cubicBezTo>
                    <a:pt x="797" y="0"/>
                    <a:pt x="768" y="10"/>
                    <a:pt x="752" y="16"/>
                  </a:cubicBezTo>
                  <a:cubicBezTo>
                    <a:pt x="689" y="37"/>
                    <a:pt x="620" y="37"/>
                    <a:pt x="558" y="16"/>
                  </a:cubicBezTo>
                  <a:cubicBezTo>
                    <a:pt x="541" y="10"/>
                    <a:pt x="512" y="0"/>
                    <a:pt x="468" y="0"/>
                  </a:cubicBezTo>
                  <a:cubicBezTo>
                    <a:pt x="402" y="0"/>
                    <a:pt x="0" y="42"/>
                    <a:pt x="0" y="502"/>
                  </a:cubicBezTo>
                  <a:cubicBezTo>
                    <a:pt x="0" y="835"/>
                    <a:pt x="271" y="1106"/>
                    <a:pt x="604" y="1106"/>
                  </a:cubicBezTo>
                  <a:cubicBezTo>
                    <a:pt x="706" y="1106"/>
                    <a:pt x="706" y="1106"/>
                    <a:pt x="706" y="1106"/>
                  </a:cubicBezTo>
                  <a:cubicBezTo>
                    <a:pt x="1038" y="1106"/>
                    <a:pt x="1309" y="835"/>
                    <a:pt x="1309" y="502"/>
                  </a:cubicBezTo>
                  <a:cubicBezTo>
                    <a:pt x="1309" y="42"/>
                    <a:pt x="907" y="0"/>
                    <a:pt x="840" y="0"/>
                  </a:cubicBezTo>
                  <a:moveTo>
                    <a:pt x="1060" y="499"/>
                  </a:moveTo>
                  <a:lnTo>
                    <a:pt x="1060" y="499"/>
                  </a:lnTo>
                  <a:cubicBezTo>
                    <a:pt x="1034" y="499"/>
                    <a:pt x="1013" y="477"/>
                    <a:pt x="1013" y="452"/>
                  </a:cubicBezTo>
                  <a:cubicBezTo>
                    <a:pt x="1013" y="368"/>
                    <a:pt x="944" y="297"/>
                    <a:pt x="857" y="297"/>
                  </a:cubicBezTo>
                  <a:cubicBezTo>
                    <a:pt x="831" y="297"/>
                    <a:pt x="810" y="276"/>
                    <a:pt x="810" y="250"/>
                  </a:cubicBezTo>
                  <a:cubicBezTo>
                    <a:pt x="810" y="224"/>
                    <a:pt x="831" y="203"/>
                    <a:pt x="857" y="203"/>
                  </a:cubicBezTo>
                  <a:lnTo>
                    <a:pt x="857" y="203"/>
                  </a:lnTo>
                  <a:cubicBezTo>
                    <a:pt x="997" y="203"/>
                    <a:pt x="1107" y="316"/>
                    <a:pt x="1107" y="452"/>
                  </a:cubicBezTo>
                  <a:cubicBezTo>
                    <a:pt x="1107" y="477"/>
                    <a:pt x="1085" y="499"/>
                    <a:pt x="1060" y="499"/>
                  </a:cubicBezTo>
                  <a:moveTo>
                    <a:pt x="1060" y="499"/>
                  </a:moveTo>
                  <a:lnTo>
                    <a:pt x="1060" y="49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58" name="Google Shape;4058;p70"/>
          <p:cNvGrpSpPr/>
          <p:nvPr/>
        </p:nvGrpSpPr>
        <p:grpSpPr>
          <a:xfrm>
            <a:off x="3054669" y="2699129"/>
            <a:ext cx="418898" cy="418898"/>
            <a:chOff x="3265285" y="2557329"/>
            <a:chExt cx="418898" cy="418898"/>
          </a:xfrm>
        </p:grpSpPr>
        <p:sp>
          <p:nvSpPr>
            <p:cNvPr id="4059" name="Google Shape;4059;p70"/>
            <p:cNvSpPr/>
            <p:nvPr/>
          </p:nvSpPr>
          <p:spPr>
            <a:xfrm>
              <a:off x="3265285" y="2623074"/>
              <a:ext cx="418898" cy="353153"/>
            </a:xfrm>
            <a:custGeom>
              <a:avLst/>
              <a:gdLst/>
              <a:ahLst/>
              <a:cxnLst/>
              <a:rect l="l" t="t" r="r" b="b"/>
              <a:pathLst>
                <a:path w="1612" h="1359" extrusionOk="0">
                  <a:moveTo>
                    <a:pt x="1302" y="102"/>
                  </a:moveTo>
                  <a:lnTo>
                    <a:pt x="1302" y="102"/>
                  </a:lnTo>
                  <a:lnTo>
                    <a:pt x="1302" y="102"/>
                  </a:lnTo>
                  <a:cubicBezTo>
                    <a:pt x="1331" y="144"/>
                    <a:pt x="1357" y="194"/>
                    <a:pt x="1378" y="249"/>
                  </a:cubicBezTo>
                  <a:cubicBezTo>
                    <a:pt x="1380" y="254"/>
                    <a:pt x="1382" y="260"/>
                    <a:pt x="1382" y="265"/>
                  </a:cubicBezTo>
                  <a:cubicBezTo>
                    <a:pt x="1382" y="284"/>
                    <a:pt x="1370" y="302"/>
                    <a:pt x="1351" y="310"/>
                  </a:cubicBezTo>
                  <a:cubicBezTo>
                    <a:pt x="1327" y="319"/>
                    <a:pt x="1300" y="308"/>
                    <a:pt x="1290" y="283"/>
                  </a:cubicBezTo>
                  <a:cubicBezTo>
                    <a:pt x="1265" y="220"/>
                    <a:pt x="1235" y="165"/>
                    <a:pt x="1200" y="121"/>
                  </a:cubicBezTo>
                  <a:cubicBezTo>
                    <a:pt x="1137" y="43"/>
                    <a:pt x="1061" y="0"/>
                    <a:pt x="982" y="0"/>
                  </a:cubicBezTo>
                  <a:cubicBezTo>
                    <a:pt x="919" y="0"/>
                    <a:pt x="859" y="26"/>
                    <a:pt x="807" y="75"/>
                  </a:cubicBezTo>
                  <a:cubicBezTo>
                    <a:pt x="753" y="26"/>
                    <a:pt x="694" y="0"/>
                    <a:pt x="631" y="0"/>
                  </a:cubicBezTo>
                  <a:cubicBezTo>
                    <a:pt x="551" y="0"/>
                    <a:pt x="475" y="43"/>
                    <a:pt x="412" y="121"/>
                  </a:cubicBezTo>
                  <a:lnTo>
                    <a:pt x="412" y="121"/>
                  </a:lnTo>
                  <a:lnTo>
                    <a:pt x="412" y="121"/>
                  </a:lnTo>
                  <a:cubicBezTo>
                    <a:pt x="378" y="165"/>
                    <a:pt x="347" y="220"/>
                    <a:pt x="323" y="283"/>
                  </a:cubicBezTo>
                  <a:cubicBezTo>
                    <a:pt x="313" y="308"/>
                    <a:pt x="286" y="319"/>
                    <a:pt x="261" y="310"/>
                  </a:cubicBezTo>
                  <a:cubicBezTo>
                    <a:pt x="242" y="302"/>
                    <a:pt x="231" y="284"/>
                    <a:pt x="231" y="265"/>
                  </a:cubicBezTo>
                  <a:cubicBezTo>
                    <a:pt x="231" y="260"/>
                    <a:pt x="232" y="254"/>
                    <a:pt x="234" y="249"/>
                  </a:cubicBezTo>
                  <a:cubicBezTo>
                    <a:pt x="256" y="194"/>
                    <a:pt x="281" y="144"/>
                    <a:pt x="309" y="102"/>
                  </a:cubicBezTo>
                  <a:cubicBezTo>
                    <a:pt x="135" y="116"/>
                    <a:pt x="0" y="365"/>
                    <a:pt x="0" y="679"/>
                  </a:cubicBezTo>
                  <a:cubicBezTo>
                    <a:pt x="0" y="995"/>
                    <a:pt x="135" y="1243"/>
                    <a:pt x="310" y="1257"/>
                  </a:cubicBezTo>
                  <a:lnTo>
                    <a:pt x="309" y="1257"/>
                  </a:lnTo>
                  <a:cubicBezTo>
                    <a:pt x="281" y="1214"/>
                    <a:pt x="256" y="1165"/>
                    <a:pt x="234" y="1110"/>
                  </a:cubicBezTo>
                  <a:cubicBezTo>
                    <a:pt x="232" y="1105"/>
                    <a:pt x="231" y="1099"/>
                    <a:pt x="231" y="1093"/>
                  </a:cubicBezTo>
                  <a:cubicBezTo>
                    <a:pt x="231" y="1074"/>
                    <a:pt x="242" y="1056"/>
                    <a:pt x="261" y="1050"/>
                  </a:cubicBezTo>
                  <a:cubicBezTo>
                    <a:pt x="286" y="1040"/>
                    <a:pt x="313" y="1052"/>
                    <a:pt x="323" y="1075"/>
                  </a:cubicBezTo>
                  <a:cubicBezTo>
                    <a:pt x="347" y="1140"/>
                    <a:pt x="378" y="1194"/>
                    <a:pt x="412" y="1238"/>
                  </a:cubicBezTo>
                  <a:lnTo>
                    <a:pt x="412" y="1238"/>
                  </a:lnTo>
                  <a:cubicBezTo>
                    <a:pt x="475" y="1316"/>
                    <a:pt x="551" y="1359"/>
                    <a:pt x="631" y="1359"/>
                  </a:cubicBezTo>
                  <a:cubicBezTo>
                    <a:pt x="694" y="1359"/>
                    <a:pt x="753" y="1333"/>
                    <a:pt x="807" y="1284"/>
                  </a:cubicBezTo>
                  <a:cubicBezTo>
                    <a:pt x="859" y="1333"/>
                    <a:pt x="919" y="1359"/>
                    <a:pt x="982" y="1359"/>
                  </a:cubicBezTo>
                  <a:cubicBezTo>
                    <a:pt x="1061" y="1359"/>
                    <a:pt x="1137" y="1316"/>
                    <a:pt x="1200" y="1238"/>
                  </a:cubicBezTo>
                  <a:cubicBezTo>
                    <a:pt x="1235" y="1194"/>
                    <a:pt x="1265" y="1140"/>
                    <a:pt x="1290" y="1075"/>
                  </a:cubicBezTo>
                  <a:cubicBezTo>
                    <a:pt x="1300" y="1052"/>
                    <a:pt x="1327" y="1040"/>
                    <a:pt x="1351" y="1048"/>
                  </a:cubicBezTo>
                  <a:cubicBezTo>
                    <a:pt x="1370" y="1056"/>
                    <a:pt x="1382" y="1074"/>
                    <a:pt x="1382" y="1093"/>
                  </a:cubicBezTo>
                  <a:cubicBezTo>
                    <a:pt x="1382" y="1099"/>
                    <a:pt x="1380" y="1105"/>
                    <a:pt x="1378" y="1110"/>
                  </a:cubicBezTo>
                  <a:cubicBezTo>
                    <a:pt x="1357" y="1165"/>
                    <a:pt x="1331" y="1214"/>
                    <a:pt x="1302" y="1257"/>
                  </a:cubicBezTo>
                  <a:lnTo>
                    <a:pt x="1302" y="1257"/>
                  </a:lnTo>
                  <a:cubicBezTo>
                    <a:pt x="1478" y="1243"/>
                    <a:pt x="1612" y="995"/>
                    <a:pt x="1612" y="679"/>
                  </a:cubicBezTo>
                  <a:cubicBezTo>
                    <a:pt x="1612" y="364"/>
                    <a:pt x="1478" y="115"/>
                    <a:pt x="1302" y="102"/>
                  </a:cubicBezTo>
                  <a:moveTo>
                    <a:pt x="1302" y="102"/>
                  </a:moveTo>
                  <a:lnTo>
                    <a:pt x="1302" y="10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60" name="Google Shape;4060;p70"/>
            <p:cNvSpPr/>
            <p:nvPr/>
          </p:nvSpPr>
          <p:spPr>
            <a:xfrm>
              <a:off x="3436274" y="2557329"/>
              <a:ext cx="50933" cy="54311"/>
            </a:xfrm>
            <a:custGeom>
              <a:avLst/>
              <a:gdLst/>
              <a:ahLst/>
              <a:cxnLst/>
              <a:rect l="l" t="t" r="r" b="b"/>
              <a:pathLst>
                <a:path w="196" h="209" extrusionOk="0">
                  <a:moveTo>
                    <a:pt x="47" y="95"/>
                  </a:moveTo>
                  <a:lnTo>
                    <a:pt x="47" y="95"/>
                  </a:lnTo>
                  <a:cubicBezTo>
                    <a:pt x="77" y="95"/>
                    <a:pt x="101" y="119"/>
                    <a:pt x="101" y="149"/>
                  </a:cubicBezTo>
                  <a:cubicBezTo>
                    <a:pt x="101" y="186"/>
                    <a:pt x="101" y="186"/>
                    <a:pt x="101" y="186"/>
                  </a:cubicBezTo>
                  <a:cubicBezTo>
                    <a:pt x="117" y="193"/>
                    <a:pt x="133" y="200"/>
                    <a:pt x="149" y="209"/>
                  </a:cubicBezTo>
                  <a:cubicBezTo>
                    <a:pt x="163" y="200"/>
                    <a:pt x="179" y="193"/>
                    <a:pt x="196" y="186"/>
                  </a:cubicBezTo>
                  <a:cubicBezTo>
                    <a:pt x="196" y="149"/>
                    <a:pt x="196" y="149"/>
                    <a:pt x="196" y="149"/>
                  </a:cubicBezTo>
                  <a:cubicBezTo>
                    <a:pt x="196" y="67"/>
                    <a:pt x="129" y="0"/>
                    <a:pt x="47" y="0"/>
                  </a:cubicBezTo>
                  <a:cubicBezTo>
                    <a:pt x="21" y="0"/>
                    <a:pt x="0" y="21"/>
                    <a:pt x="0" y="47"/>
                  </a:cubicBezTo>
                  <a:cubicBezTo>
                    <a:pt x="0" y="74"/>
                    <a:pt x="21" y="95"/>
                    <a:pt x="47" y="95"/>
                  </a:cubicBezTo>
                  <a:moveTo>
                    <a:pt x="47" y="95"/>
                  </a:moveTo>
                  <a:lnTo>
                    <a:pt x="47" y="95"/>
                  </a:lnTo>
                  <a:close/>
                </a:path>
              </a:pathLst>
            </a:custGeom>
            <a:solidFill>
              <a:schemeClr val="dk1"/>
            </a:solidFill>
            <a:ln>
              <a:noFill/>
            </a:ln>
          </p:spPr>
          <p:txBody>
            <a:bodyPr spcFirstLastPara="1" wrap="square" lIns="90000" tIns="30225" rIns="90000" bIns="302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61" name="Google Shape;4061;p70"/>
          <p:cNvGrpSpPr/>
          <p:nvPr/>
        </p:nvGrpSpPr>
        <p:grpSpPr>
          <a:xfrm>
            <a:off x="3879149" y="2668620"/>
            <a:ext cx="419157" cy="418897"/>
            <a:chOff x="4031615" y="2557329"/>
            <a:chExt cx="419157" cy="418897"/>
          </a:xfrm>
        </p:grpSpPr>
        <p:sp>
          <p:nvSpPr>
            <p:cNvPr id="4062" name="Google Shape;4062;p70"/>
            <p:cNvSpPr/>
            <p:nvPr/>
          </p:nvSpPr>
          <p:spPr>
            <a:xfrm>
              <a:off x="4220794" y="2557329"/>
              <a:ext cx="229978" cy="229459"/>
            </a:xfrm>
            <a:custGeom>
              <a:avLst/>
              <a:gdLst/>
              <a:ahLst/>
              <a:cxnLst/>
              <a:rect l="l" t="t" r="r" b="b"/>
              <a:pathLst>
                <a:path w="885" h="883" extrusionOk="0">
                  <a:moveTo>
                    <a:pt x="837" y="0"/>
                  </a:moveTo>
                  <a:lnTo>
                    <a:pt x="837" y="0"/>
                  </a:lnTo>
                  <a:cubicBezTo>
                    <a:pt x="654" y="0"/>
                    <a:pt x="654" y="0"/>
                    <a:pt x="654" y="0"/>
                  </a:cubicBezTo>
                  <a:cubicBezTo>
                    <a:pt x="561" y="0"/>
                    <a:pt x="471" y="18"/>
                    <a:pt x="384" y="54"/>
                  </a:cubicBezTo>
                  <a:cubicBezTo>
                    <a:pt x="298" y="89"/>
                    <a:pt x="222" y="141"/>
                    <a:pt x="156" y="207"/>
                  </a:cubicBezTo>
                  <a:cubicBezTo>
                    <a:pt x="9" y="354"/>
                    <a:pt x="9" y="354"/>
                    <a:pt x="9" y="354"/>
                  </a:cubicBezTo>
                  <a:cubicBezTo>
                    <a:pt x="15" y="368"/>
                    <a:pt x="17" y="385"/>
                    <a:pt x="17" y="402"/>
                  </a:cubicBezTo>
                  <a:cubicBezTo>
                    <a:pt x="17" y="716"/>
                    <a:pt x="17" y="716"/>
                    <a:pt x="17" y="716"/>
                  </a:cubicBezTo>
                  <a:cubicBezTo>
                    <a:pt x="17" y="773"/>
                    <a:pt x="11" y="828"/>
                    <a:pt x="0" y="883"/>
                  </a:cubicBezTo>
                  <a:cubicBezTo>
                    <a:pt x="56" y="871"/>
                    <a:pt x="112" y="866"/>
                    <a:pt x="169" y="866"/>
                  </a:cubicBezTo>
                  <a:cubicBezTo>
                    <a:pt x="483" y="866"/>
                    <a:pt x="483" y="866"/>
                    <a:pt x="483" y="866"/>
                  </a:cubicBezTo>
                  <a:cubicBezTo>
                    <a:pt x="500" y="866"/>
                    <a:pt x="516" y="869"/>
                    <a:pt x="531" y="875"/>
                  </a:cubicBezTo>
                  <a:cubicBezTo>
                    <a:pt x="678" y="729"/>
                    <a:pt x="678" y="729"/>
                    <a:pt x="678" y="729"/>
                  </a:cubicBezTo>
                  <a:cubicBezTo>
                    <a:pt x="744" y="663"/>
                    <a:pt x="795" y="586"/>
                    <a:pt x="831" y="501"/>
                  </a:cubicBezTo>
                  <a:cubicBezTo>
                    <a:pt x="866" y="414"/>
                    <a:pt x="885" y="324"/>
                    <a:pt x="885" y="231"/>
                  </a:cubicBezTo>
                  <a:cubicBezTo>
                    <a:pt x="885" y="47"/>
                    <a:pt x="885" y="47"/>
                    <a:pt x="885" y="47"/>
                  </a:cubicBezTo>
                  <a:cubicBezTo>
                    <a:pt x="885" y="21"/>
                    <a:pt x="864" y="0"/>
                    <a:pt x="837" y="0"/>
                  </a:cubicBezTo>
                  <a:moveTo>
                    <a:pt x="232" y="516"/>
                  </a:moveTo>
                  <a:lnTo>
                    <a:pt x="232" y="516"/>
                  </a:lnTo>
                  <a:cubicBezTo>
                    <a:pt x="182" y="568"/>
                    <a:pt x="182" y="568"/>
                    <a:pt x="182" y="568"/>
                  </a:cubicBezTo>
                  <a:cubicBezTo>
                    <a:pt x="164" y="586"/>
                    <a:pt x="133" y="586"/>
                    <a:pt x="114" y="568"/>
                  </a:cubicBezTo>
                  <a:cubicBezTo>
                    <a:pt x="96" y="549"/>
                    <a:pt x="96" y="518"/>
                    <a:pt x="114" y="501"/>
                  </a:cubicBezTo>
                  <a:cubicBezTo>
                    <a:pt x="166" y="450"/>
                    <a:pt x="166" y="450"/>
                    <a:pt x="166" y="450"/>
                  </a:cubicBezTo>
                  <a:cubicBezTo>
                    <a:pt x="184" y="431"/>
                    <a:pt x="214" y="431"/>
                    <a:pt x="232" y="450"/>
                  </a:cubicBezTo>
                  <a:cubicBezTo>
                    <a:pt x="251" y="468"/>
                    <a:pt x="251" y="498"/>
                    <a:pt x="232" y="516"/>
                  </a:cubicBezTo>
                  <a:moveTo>
                    <a:pt x="384" y="719"/>
                  </a:moveTo>
                  <a:lnTo>
                    <a:pt x="384" y="719"/>
                  </a:lnTo>
                  <a:cubicBezTo>
                    <a:pt x="334" y="769"/>
                    <a:pt x="334" y="769"/>
                    <a:pt x="334" y="769"/>
                  </a:cubicBezTo>
                  <a:cubicBezTo>
                    <a:pt x="315" y="788"/>
                    <a:pt x="285" y="788"/>
                    <a:pt x="267" y="769"/>
                  </a:cubicBezTo>
                  <a:cubicBezTo>
                    <a:pt x="249" y="751"/>
                    <a:pt x="249" y="721"/>
                    <a:pt x="267" y="703"/>
                  </a:cubicBezTo>
                  <a:cubicBezTo>
                    <a:pt x="317" y="652"/>
                    <a:pt x="317" y="652"/>
                    <a:pt x="317" y="652"/>
                  </a:cubicBezTo>
                  <a:cubicBezTo>
                    <a:pt x="336" y="634"/>
                    <a:pt x="365" y="634"/>
                    <a:pt x="384" y="652"/>
                  </a:cubicBezTo>
                  <a:cubicBezTo>
                    <a:pt x="402" y="671"/>
                    <a:pt x="402" y="701"/>
                    <a:pt x="384" y="719"/>
                  </a:cubicBezTo>
                  <a:moveTo>
                    <a:pt x="468" y="331"/>
                  </a:moveTo>
                  <a:lnTo>
                    <a:pt x="468" y="331"/>
                  </a:lnTo>
                  <a:cubicBezTo>
                    <a:pt x="418" y="382"/>
                    <a:pt x="418" y="382"/>
                    <a:pt x="418" y="382"/>
                  </a:cubicBezTo>
                  <a:cubicBezTo>
                    <a:pt x="399" y="401"/>
                    <a:pt x="369" y="401"/>
                    <a:pt x="351" y="382"/>
                  </a:cubicBezTo>
                  <a:cubicBezTo>
                    <a:pt x="333" y="364"/>
                    <a:pt x="333" y="334"/>
                    <a:pt x="351" y="316"/>
                  </a:cubicBezTo>
                  <a:cubicBezTo>
                    <a:pt x="401" y="264"/>
                    <a:pt x="401" y="264"/>
                    <a:pt x="401" y="264"/>
                  </a:cubicBezTo>
                  <a:cubicBezTo>
                    <a:pt x="420" y="246"/>
                    <a:pt x="449" y="246"/>
                    <a:pt x="468" y="264"/>
                  </a:cubicBezTo>
                  <a:cubicBezTo>
                    <a:pt x="486" y="283"/>
                    <a:pt x="486" y="313"/>
                    <a:pt x="468" y="331"/>
                  </a:cubicBezTo>
                  <a:moveTo>
                    <a:pt x="620" y="534"/>
                  </a:moveTo>
                  <a:lnTo>
                    <a:pt x="620" y="534"/>
                  </a:lnTo>
                  <a:cubicBezTo>
                    <a:pt x="569" y="585"/>
                    <a:pt x="569" y="585"/>
                    <a:pt x="569" y="585"/>
                  </a:cubicBezTo>
                  <a:cubicBezTo>
                    <a:pt x="551" y="603"/>
                    <a:pt x="521" y="603"/>
                    <a:pt x="503" y="585"/>
                  </a:cubicBezTo>
                  <a:cubicBezTo>
                    <a:pt x="484" y="566"/>
                    <a:pt x="484" y="536"/>
                    <a:pt x="503" y="517"/>
                  </a:cubicBezTo>
                  <a:cubicBezTo>
                    <a:pt x="553" y="467"/>
                    <a:pt x="553" y="467"/>
                    <a:pt x="553" y="467"/>
                  </a:cubicBezTo>
                  <a:cubicBezTo>
                    <a:pt x="571" y="449"/>
                    <a:pt x="602" y="449"/>
                    <a:pt x="620" y="467"/>
                  </a:cubicBezTo>
                  <a:cubicBezTo>
                    <a:pt x="639" y="486"/>
                    <a:pt x="639" y="515"/>
                    <a:pt x="620" y="534"/>
                  </a:cubicBezTo>
                  <a:moveTo>
                    <a:pt x="735" y="216"/>
                  </a:moveTo>
                  <a:lnTo>
                    <a:pt x="735" y="216"/>
                  </a:lnTo>
                  <a:cubicBezTo>
                    <a:pt x="685" y="268"/>
                    <a:pt x="685" y="268"/>
                    <a:pt x="685" y="268"/>
                  </a:cubicBezTo>
                  <a:cubicBezTo>
                    <a:pt x="666" y="286"/>
                    <a:pt x="636" y="286"/>
                    <a:pt x="617" y="268"/>
                  </a:cubicBezTo>
                  <a:cubicBezTo>
                    <a:pt x="599" y="249"/>
                    <a:pt x="599" y="218"/>
                    <a:pt x="617" y="200"/>
                  </a:cubicBezTo>
                  <a:cubicBezTo>
                    <a:pt x="668" y="150"/>
                    <a:pt x="668" y="150"/>
                    <a:pt x="668" y="150"/>
                  </a:cubicBezTo>
                  <a:cubicBezTo>
                    <a:pt x="687" y="131"/>
                    <a:pt x="717" y="131"/>
                    <a:pt x="735" y="150"/>
                  </a:cubicBezTo>
                  <a:cubicBezTo>
                    <a:pt x="754" y="168"/>
                    <a:pt x="754" y="198"/>
                    <a:pt x="735" y="216"/>
                  </a:cubicBezTo>
                  <a:moveTo>
                    <a:pt x="735" y="216"/>
                  </a:moveTo>
                  <a:lnTo>
                    <a:pt x="735" y="21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63" name="Google Shape;4063;p70"/>
            <p:cNvSpPr/>
            <p:nvPr/>
          </p:nvSpPr>
          <p:spPr>
            <a:xfrm>
              <a:off x="4031615" y="2649320"/>
              <a:ext cx="169170" cy="309496"/>
            </a:xfrm>
            <a:custGeom>
              <a:avLst/>
              <a:gdLst/>
              <a:ahLst/>
              <a:cxnLst/>
              <a:rect l="l" t="t" r="r" b="b"/>
              <a:pathLst>
                <a:path w="651" h="1191" extrusionOk="0">
                  <a:moveTo>
                    <a:pt x="651" y="362"/>
                  </a:moveTo>
                  <a:lnTo>
                    <a:pt x="651" y="362"/>
                  </a:lnTo>
                  <a:cubicBezTo>
                    <a:pt x="651" y="48"/>
                    <a:pt x="651" y="48"/>
                    <a:pt x="651" y="48"/>
                  </a:cubicBezTo>
                  <a:cubicBezTo>
                    <a:pt x="651" y="29"/>
                    <a:pt x="639" y="11"/>
                    <a:pt x="622" y="4"/>
                  </a:cubicBezTo>
                  <a:cubicBezTo>
                    <a:pt x="604" y="-4"/>
                    <a:pt x="584" y="1"/>
                    <a:pt x="570" y="14"/>
                  </a:cubicBezTo>
                  <a:cubicBezTo>
                    <a:pt x="221" y="364"/>
                    <a:pt x="221" y="364"/>
                    <a:pt x="221" y="364"/>
                  </a:cubicBezTo>
                  <a:cubicBezTo>
                    <a:pt x="150" y="434"/>
                    <a:pt x="95" y="515"/>
                    <a:pt x="57" y="607"/>
                  </a:cubicBezTo>
                  <a:cubicBezTo>
                    <a:pt x="19" y="700"/>
                    <a:pt x="0" y="797"/>
                    <a:pt x="0" y="897"/>
                  </a:cubicBezTo>
                  <a:cubicBezTo>
                    <a:pt x="0" y="1191"/>
                    <a:pt x="0" y="1191"/>
                    <a:pt x="0" y="1191"/>
                  </a:cubicBezTo>
                  <a:cubicBezTo>
                    <a:pt x="622" y="569"/>
                    <a:pt x="622" y="569"/>
                    <a:pt x="622" y="569"/>
                  </a:cubicBezTo>
                  <a:cubicBezTo>
                    <a:pt x="641" y="502"/>
                    <a:pt x="651" y="432"/>
                    <a:pt x="651" y="362"/>
                  </a:cubicBezTo>
                  <a:moveTo>
                    <a:pt x="651" y="362"/>
                  </a:moveTo>
                  <a:lnTo>
                    <a:pt x="651" y="36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64" name="Google Shape;4064;p70"/>
            <p:cNvSpPr/>
            <p:nvPr/>
          </p:nvSpPr>
          <p:spPr>
            <a:xfrm>
              <a:off x="4048766" y="2807056"/>
              <a:ext cx="309756" cy="169170"/>
            </a:xfrm>
            <a:custGeom>
              <a:avLst/>
              <a:gdLst/>
              <a:ahLst/>
              <a:cxnLst/>
              <a:rect l="l" t="t" r="r" b="b"/>
              <a:pathLst>
                <a:path w="1192" h="651" extrusionOk="0">
                  <a:moveTo>
                    <a:pt x="1145" y="0"/>
                  </a:moveTo>
                  <a:lnTo>
                    <a:pt x="1145" y="0"/>
                  </a:lnTo>
                  <a:cubicBezTo>
                    <a:pt x="831" y="0"/>
                    <a:pt x="831" y="0"/>
                    <a:pt x="831" y="0"/>
                  </a:cubicBezTo>
                  <a:cubicBezTo>
                    <a:pt x="760" y="0"/>
                    <a:pt x="690" y="10"/>
                    <a:pt x="622" y="29"/>
                  </a:cubicBezTo>
                  <a:cubicBezTo>
                    <a:pt x="0" y="651"/>
                    <a:pt x="0" y="651"/>
                    <a:pt x="0" y="651"/>
                  </a:cubicBezTo>
                  <a:cubicBezTo>
                    <a:pt x="295" y="651"/>
                    <a:pt x="295" y="651"/>
                    <a:pt x="295" y="651"/>
                  </a:cubicBezTo>
                  <a:cubicBezTo>
                    <a:pt x="394" y="651"/>
                    <a:pt x="492" y="632"/>
                    <a:pt x="584" y="594"/>
                  </a:cubicBezTo>
                  <a:cubicBezTo>
                    <a:pt x="677" y="556"/>
                    <a:pt x="758" y="500"/>
                    <a:pt x="829" y="429"/>
                  </a:cubicBezTo>
                  <a:cubicBezTo>
                    <a:pt x="1178" y="81"/>
                    <a:pt x="1178" y="81"/>
                    <a:pt x="1178" y="81"/>
                  </a:cubicBezTo>
                  <a:cubicBezTo>
                    <a:pt x="1192" y="67"/>
                    <a:pt x="1196" y="46"/>
                    <a:pt x="1189" y="29"/>
                  </a:cubicBezTo>
                  <a:cubicBezTo>
                    <a:pt x="1182" y="11"/>
                    <a:pt x="1164" y="0"/>
                    <a:pt x="1145" y="0"/>
                  </a:cubicBezTo>
                  <a:moveTo>
                    <a:pt x="1145" y="0"/>
                  </a:moveTo>
                  <a:lnTo>
                    <a:pt x="1145"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65" name="Google Shape;4065;p70"/>
          <p:cNvGrpSpPr/>
          <p:nvPr/>
        </p:nvGrpSpPr>
        <p:grpSpPr>
          <a:xfrm>
            <a:off x="4703889" y="2670302"/>
            <a:ext cx="417337" cy="417859"/>
            <a:chOff x="4798725" y="2557849"/>
            <a:chExt cx="417337" cy="417859"/>
          </a:xfrm>
        </p:grpSpPr>
        <p:sp>
          <p:nvSpPr>
            <p:cNvPr id="4066" name="Google Shape;4066;p70"/>
            <p:cNvSpPr/>
            <p:nvPr/>
          </p:nvSpPr>
          <p:spPr>
            <a:xfrm>
              <a:off x="4798725" y="2623334"/>
              <a:ext cx="352893" cy="352374"/>
            </a:xfrm>
            <a:custGeom>
              <a:avLst/>
              <a:gdLst/>
              <a:ahLst/>
              <a:cxnLst/>
              <a:rect l="l" t="t" r="r" b="b"/>
              <a:pathLst>
                <a:path w="1358" h="1356" extrusionOk="0">
                  <a:moveTo>
                    <a:pt x="13" y="1342"/>
                  </a:moveTo>
                  <a:lnTo>
                    <a:pt x="13" y="1342"/>
                  </a:lnTo>
                  <a:cubicBezTo>
                    <a:pt x="1" y="1330"/>
                    <a:pt x="-3" y="1312"/>
                    <a:pt x="2" y="1295"/>
                  </a:cubicBezTo>
                  <a:cubicBezTo>
                    <a:pt x="113" y="939"/>
                    <a:pt x="113" y="939"/>
                    <a:pt x="113" y="939"/>
                  </a:cubicBezTo>
                  <a:cubicBezTo>
                    <a:pt x="130" y="887"/>
                    <a:pt x="148" y="838"/>
                    <a:pt x="167" y="789"/>
                  </a:cubicBezTo>
                  <a:cubicBezTo>
                    <a:pt x="317" y="939"/>
                    <a:pt x="317" y="939"/>
                    <a:pt x="317" y="939"/>
                  </a:cubicBezTo>
                  <a:cubicBezTo>
                    <a:pt x="335" y="957"/>
                    <a:pt x="365" y="957"/>
                    <a:pt x="384" y="939"/>
                  </a:cubicBezTo>
                  <a:cubicBezTo>
                    <a:pt x="402" y="920"/>
                    <a:pt x="402" y="890"/>
                    <a:pt x="384" y="872"/>
                  </a:cubicBezTo>
                  <a:cubicBezTo>
                    <a:pt x="207" y="696"/>
                    <a:pt x="207" y="696"/>
                    <a:pt x="207" y="696"/>
                  </a:cubicBezTo>
                  <a:cubicBezTo>
                    <a:pt x="277" y="549"/>
                    <a:pt x="364" y="409"/>
                    <a:pt x="467" y="282"/>
                  </a:cubicBezTo>
                  <a:cubicBezTo>
                    <a:pt x="721" y="535"/>
                    <a:pt x="721" y="535"/>
                    <a:pt x="721" y="535"/>
                  </a:cubicBezTo>
                  <a:cubicBezTo>
                    <a:pt x="739" y="553"/>
                    <a:pt x="770" y="553"/>
                    <a:pt x="788" y="535"/>
                  </a:cubicBezTo>
                  <a:cubicBezTo>
                    <a:pt x="807" y="516"/>
                    <a:pt x="807" y="487"/>
                    <a:pt x="788" y="468"/>
                  </a:cubicBezTo>
                  <a:cubicBezTo>
                    <a:pt x="529" y="210"/>
                    <a:pt x="529" y="210"/>
                    <a:pt x="529" y="210"/>
                  </a:cubicBezTo>
                  <a:cubicBezTo>
                    <a:pt x="552" y="184"/>
                    <a:pt x="577" y="159"/>
                    <a:pt x="602" y="135"/>
                  </a:cubicBezTo>
                  <a:cubicBezTo>
                    <a:pt x="602" y="133"/>
                    <a:pt x="602" y="133"/>
                    <a:pt x="602" y="133"/>
                  </a:cubicBezTo>
                  <a:cubicBezTo>
                    <a:pt x="713" y="24"/>
                    <a:pt x="837" y="0"/>
                    <a:pt x="941" y="0"/>
                  </a:cubicBezTo>
                  <a:cubicBezTo>
                    <a:pt x="1171" y="0"/>
                    <a:pt x="1358" y="187"/>
                    <a:pt x="1358" y="417"/>
                  </a:cubicBezTo>
                  <a:cubicBezTo>
                    <a:pt x="1358" y="468"/>
                    <a:pt x="1351" y="525"/>
                    <a:pt x="1332" y="583"/>
                  </a:cubicBezTo>
                  <a:cubicBezTo>
                    <a:pt x="1330" y="589"/>
                    <a:pt x="1328" y="595"/>
                    <a:pt x="1325" y="601"/>
                  </a:cubicBezTo>
                  <a:cubicBezTo>
                    <a:pt x="1091" y="368"/>
                    <a:pt x="1091" y="368"/>
                    <a:pt x="1091" y="368"/>
                  </a:cubicBezTo>
                  <a:cubicBezTo>
                    <a:pt x="1072" y="350"/>
                    <a:pt x="1043" y="350"/>
                    <a:pt x="1024" y="368"/>
                  </a:cubicBezTo>
                  <a:cubicBezTo>
                    <a:pt x="1006" y="387"/>
                    <a:pt x="1006" y="416"/>
                    <a:pt x="1024" y="435"/>
                  </a:cubicBezTo>
                  <a:cubicBezTo>
                    <a:pt x="1279" y="688"/>
                    <a:pt x="1279" y="688"/>
                    <a:pt x="1279" y="688"/>
                  </a:cubicBezTo>
                  <a:cubicBezTo>
                    <a:pt x="1264" y="711"/>
                    <a:pt x="1246" y="734"/>
                    <a:pt x="1223" y="755"/>
                  </a:cubicBezTo>
                  <a:lnTo>
                    <a:pt x="1223" y="756"/>
                  </a:lnTo>
                  <a:cubicBezTo>
                    <a:pt x="1130" y="848"/>
                    <a:pt x="1028" y="931"/>
                    <a:pt x="920" y="1004"/>
                  </a:cubicBezTo>
                  <a:cubicBezTo>
                    <a:pt x="687" y="771"/>
                    <a:pt x="687" y="771"/>
                    <a:pt x="687" y="771"/>
                  </a:cubicBezTo>
                  <a:cubicBezTo>
                    <a:pt x="669" y="752"/>
                    <a:pt x="639" y="752"/>
                    <a:pt x="621" y="771"/>
                  </a:cubicBezTo>
                  <a:cubicBezTo>
                    <a:pt x="602" y="789"/>
                    <a:pt x="602" y="819"/>
                    <a:pt x="621" y="837"/>
                  </a:cubicBezTo>
                  <a:cubicBezTo>
                    <a:pt x="838" y="1055"/>
                    <a:pt x="838" y="1055"/>
                    <a:pt x="838" y="1055"/>
                  </a:cubicBezTo>
                  <a:cubicBezTo>
                    <a:pt x="706" y="1134"/>
                    <a:pt x="565" y="1196"/>
                    <a:pt x="418" y="1242"/>
                  </a:cubicBezTo>
                  <a:cubicBezTo>
                    <a:pt x="62" y="1354"/>
                    <a:pt x="62" y="1354"/>
                    <a:pt x="62" y="1354"/>
                  </a:cubicBezTo>
                  <a:cubicBezTo>
                    <a:pt x="45" y="1359"/>
                    <a:pt x="26" y="1354"/>
                    <a:pt x="13" y="1342"/>
                  </a:cubicBezTo>
                  <a:moveTo>
                    <a:pt x="13" y="1342"/>
                  </a:moveTo>
                  <a:lnTo>
                    <a:pt x="13" y="134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67" name="Google Shape;4067;p70"/>
            <p:cNvSpPr/>
            <p:nvPr/>
          </p:nvSpPr>
          <p:spPr>
            <a:xfrm>
              <a:off x="5117574" y="2557849"/>
              <a:ext cx="98488" cy="99527"/>
            </a:xfrm>
            <a:custGeom>
              <a:avLst/>
              <a:gdLst/>
              <a:ahLst/>
              <a:cxnLst/>
              <a:rect l="l" t="t" r="r" b="b"/>
              <a:pathLst>
                <a:path w="379" h="383" extrusionOk="0">
                  <a:moveTo>
                    <a:pt x="0" y="245"/>
                  </a:moveTo>
                  <a:lnTo>
                    <a:pt x="0" y="245"/>
                  </a:lnTo>
                  <a:cubicBezTo>
                    <a:pt x="0" y="47"/>
                    <a:pt x="0" y="47"/>
                    <a:pt x="0" y="47"/>
                  </a:cubicBezTo>
                  <a:cubicBezTo>
                    <a:pt x="0" y="21"/>
                    <a:pt x="20" y="0"/>
                    <a:pt x="47" y="0"/>
                  </a:cubicBezTo>
                  <a:cubicBezTo>
                    <a:pt x="73" y="0"/>
                    <a:pt x="94" y="21"/>
                    <a:pt x="94" y="47"/>
                  </a:cubicBezTo>
                  <a:cubicBezTo>
                    <a:pt x="94" y="222"/>
                    <a:pt x="94" y="222"/>
                    <a:pt x="94" y="222"/>
                  </a:cubicBezTo>
                  <a:cubicBezTo>
                    <a:pt x="252" y="64"/>
                    <a:pt x="252" y="64"/>
                    <a:pt x="252" y="64"/>
                  </a:cubicBezTo>
                  <a:cubicBezTo>
                    <a:pt x="271" y="46"/>
                    <a:pt x="300" y="46"/>
                    <a:pt x="319" y="64"/>
                  </a:cubicBezTo>
                  <a:cubicBezTo>
                    <a:pt x="337" y="83"/>
                    <a:pt x="337" y="112"/>
                    <a:pt x="319" y="131"/>
                  </a:cubicBezTo>
                  <a:cubicBezTo>
                    <a:pt x="160" y="289"/>
                    <a:pt x="160" y="289"/>
                    <a:pt x="160" y="289"/>
                  </a:cubicBezTo>
                  <a:cubicBezTo>
                    <a:pt x="336" y="289"/>
                    <a:pt x="336" y="289"/>
                    <a:pt x="336" y="289"/>
                  </a:cubicBezTo>
                  <a:cubicBezTo>
                    <a:pt x="356" y="289"/>
                    <a:pt x="372" y="300"/>
                    <a:pt x="379" y="317"/>
                  </a:cubicBezTo>
                  <a:lnTo>
                    <a:pt x="379" y="355"/>
                  </a:lnTo>
                  <a:cubicBezTo>
                    <a:pt x="372" y="371"/>
                    <a:pt x="356" y="383"/>
                    <a:pt x="336" y="383"/>
                  </a:cubicBezTo>
                  <a:cubicBezTo>
                    <a:pt x="137" y="383"/>
                    <a:pt x="137" y="383"/>
                    <a:pt x="137" y="383"/>
                  </a:cubicBezTo>
                  <a:cubicBezTo>
                    <a:pt x="101" y="329"/>
                    <a:pt x="53" y="282"/>
                    <a:pt x="0" y="245"/>
                  </a:cubicBezTo>
                  <a:moveTo>
                    <a:pt x="0" y="245"/>
                  </a:moveTo>
                  <a:lnTo>
                    <a:pt x="0" y="24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68" name="Google Shape;4068;p70"/>
          <p:cNvGrpSpPr/>
          <p:nvPr/>
        </p:nvGrpSpPr>
        <p:grpSpPr>
          <a:xfrm>
            <a:off x="5526808" y="2696696"/>
            <a:ext cx="427213" cy="426953"/>
            <a:chOff x="5475143" y="2586434"/>
            <a:chExt cx="427213" cy="426953"/>
          </a:xfrm>
        </p:grpSpPr>
        <p:sp>
          <p:nvSpPr>
            <p:cNvPr id="4069" name="Google Shape;4069;p70"/>
            <p:cNvSpPr/>
            <p:nvPr/>
          </p:nvSpPr>
          <p:spPr>
            <a:xfrm>
              <a:off x="5475143" y="2827585"/>
              <a:ext cx="186062" cy="185802"/>
            </a:xfrm>
            <a:custGeom>
              <a:avLst/>
              <a:gdLst/>
              <a:ahLst/>
              <a:cxnLst/>
              <a:rect l="l" t="t" r="r" b="b"/>
              <a:pathLst>
                <a:path w="716" h="715" extrusionOk="0">
                  <a:moveTo>
                    <a:pt x="494" y="15"/>
                  </a:moveTo>
                  <a:lnTo>
                    <a:pt x="494" y="15"/>
                  </a:lnTo>
                  <a:cubicBezTo>
                    <a:pt x="476" y="-5"/>
                    <a:pt x="445" y="-5"/>
                    <a:pt x="427" y="15"/>
                  </a:cubicBezTo>
                  <a:cubicBezTo>
                    <a:pt x="39" y="403"/>
                    <a:pt x="39" y="403"/>
                    <a:pt x="39" y="403"/>
                  </a:cubicBezTo>
                  <a:cubicBezTo>
                    <a:pt x="14" y="428"/>
                    <a:pt x="0" y="461"/>
                    <a:pt x="0" y="496"/>
                  </a:cubicBezTo>
                  <a:lnTo>
                    <a:pt x="0" y="496"/>
                  </a:lnTo>
                  <a:cubicBezTo>
                    <a:pt x="0" y="555"/>
                    <a:pt x="23" y="609"/>
                    <a:pt x="64" y="651"/>
                  </a:cubicBezTo>
                  <a:cubicBezTo>
                    <a:pt x="106" y="693"/>
                    <a:pt x="161" y="715"/>
                    <a:pt x="219" y="715"/>
                  </a:cubicBezTo>
                  <a:cubicBezTo>
                    <a:pt x="255" y="715"/>
                    <a:pt x="288" y="702"/>
                    <a:pt x="313" y="676"/>
                  </a:cubicBezTo>
                  <a:cubicBezTo>
                    <a:pt x="701" y="288"/>
                    <a:pt x="701" y="288"/>
                    <a:pt x="701" y="288"/>
                  </a:cubicBezTo>
                  <a:cubicBezTo>
                    <a:pt x="720" y="270"/>
                    <a:pt x="720" y="240"/>
                    <a:pt x="701" y="221"/>
                  </a:cubicBezTo>
                  <a:lnTo>
                    <a:pt x="494" y="15"/>
                  </a:lnTo>
                  <a:moveTo>
                    <a:pt x="494" y="15"/>
                  </a:moveTo>
                  <a:lnTo>
                    <a:pt x="494" y="1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0" name="Google Shape;4070;p70"/>
            <p:cNvSpPr/>
            <p:nvPr/>
          </p:nvSpPr>
          <p:spPr>
            <a:xfrm>
              <a:off x="5619366" y="2586434"/>
              <a:ext cx="282990" cy="306378"/>
            </a:xfrm>
            <a:custGeom>
              <a:avLst/>
              <a:gdLst/>
              <a:ahLst/>
              <a:cxnLst/>
              <a:rect l="l" t="t" r="r" b="b"/>
              <a:pathLst>
                <a:path w="1089" h="1179" extrusionOk="0">
                  <a:moveTo>
                    <a:pt x="1038" y="462"/>
                  </a:moveTo>
                  <a:lnTo>
                    <a:pt x="1038" y="462"/>
                  </a:lnTo>
                  <a:cubicBezTo>
                    <a:pt x="952" y="256"/>
                    <a:pt x="771" y="123"/>
                    <a:pt x="622" y="61"/>
                  </a:cubicBezTo>
                  <a:cubicBezTo>
                    <a:pt x="525" y="21"/>
                    <a:pt x="422" y="0"/>
                    <a:pt x="317" y="0"/>
                  </a:cubicBezTo>
                  <a:cubicBezTo>
                    <a:pt x="267" y="0"/>
                    <a:pt x="267" y="0"/>
                    <a:pt x="267" y="0"/>
                  </a:cubicBezTo>
                  <a:cubicBezTo>
                    <a:pt x="248" y="0"/>
                    <a:pt x="229" y="12"/>
                    <a:pt x="222" y="30"/>
                  </a:cubicBezTo>
                  <a:cubicBezTo>
                    <a:pt x="215" y="48"/>
                    <a:pt x="219" y="68"/>
                    <a:pt x="233" y="82"/>
                  </a:cubicBezTo>
                  <a:cubicBezTo>
                    <a:pt x="676" y="525"/>
                    <a:pt x="676" y="525"/>
                    <a:pt x="676" y="525"/>
                  </a:cubicBezTo>
                  <a:cubicBezTo>
                    <a:pt x="713" y="562"/>
                    <a:pt x="734" y="614"/>
                    <a:pt x="734" y="667"/>
                  </a:cubicBezTo>
                  <a:cubicBezTo>
                    <a:pt x="734" y="754"/>
                    <a:pt x="663" y="825"/>
                    <a:pt x="576" y="825"/>
                  </a:cubicBezTo>
                  <a:cubicBezTo>
                    <a:pt x="523" y="825"/>
                    <a:pt x="473" y="805"/>
                    <a:pt x="435" y="767"/>
                  </a:cubicBezTo>
                  <a:cubicBezTo>
                    <a:pt x="393" y="725"/>
                    <a:pt x="393" y="725"/>
                    <a:pt x="393" y="725"/>
                  </a:cubicBezTo>
                  <a:cubicBezTo>
                    <a:pt x="323" y="655"/>
                    <a:pt x="211" y="655"/>
                    <a:pt x="141" y="725"/>
                  </a:cubicBezTo>
                  <a:cubicBezTo>
                    <a:pt x="0" y="866"/>
                    <a:pt x="0" y="866"/>
                    <a:pt x="0" y="866"/>
                  </a:cubicBezTo>
                  <a:cubicBezTo>
                    <a:pt x="2" y="868"/>
                    <a:pt x="6" y="872"/>
                    <a:pt x="8" y="874"/>
                  </a:cubicBezTo>
                  <a:cubicBezTo>
                    <a:pt x="215" y="1081"/>
                    <a:pt x="215" y="1081"/>
                    <a:pt x="215" y="1081"/>
                  </a:cubicBezTo>
                  <a:cubicBezTo>
                    <a:pt x="217" y="1083"/>
                    <a:pt x="220" y="1086"/>
                    <a:pt x="222" y="1088"/>
                  </a:cubicBezTo>
                  <a:cubicBezTo>
                    <a:pt x="267" y="1044"/>
                    <a:pt x="267" y="1044"/>
                    <a:pt x="267" y="1044"/>
                  </a:cubicBezTo>
                  <a:cubicBezTo>
                    <a:pt x="362" y="1132"/>
                    <a:pt x="484" y="1179"/>
                    <a:pt x="614" y="1179"/>
                  </a:cubicBezTo>
                  <a:cubicBezTo>
                    <a:pt x="936" y="1179"/>
                    <a:pt x="1089" y="921"/>
                    <a:pt x="1089" y="719"/>
                  </a:cubicBezTo>
                  <a:cubicBezTo>
                    <a:pt x="1089" y="630"/>
                    <a:pt x="1072" y="544"/>
                    <a:pt x="1038" y="462"/>
                  </a:cubicBezTo>
                  <a:moveTo>
                    <a:pt x="1038" y="462"/>
                  </a:moveTo>
                  <a:lnTo>
                    <a:pt x="1038" y="46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71" name="Google Shape;4071;p70"/>
          <p:cNvGrpSpPr/>
          <p:nvPr/>
        </p:nvGrpSpPr>
        <p:grpSpPr>
          <a:xfrm>
            <a:off x="6359603" y="2686304"/>
            <a:ext cx="427214" cy="398369"/>
            <a:chOff x="6256025" y="2600726"/>
            <a:chExt cx="427214" cy="398369"/>
          </a:xfrm>
        </p:grpSpPr>
        <p:sp>
          <p:nvSpPr>
            <p:cNvPr id="4072" name="Google Shape;4072;p70"/>
            <p:cNvSpPr/>
            <p:nvPr/>
          </p:nvSpPr>
          <p:spPr>
            <a:xfrm>
              <a:off x="6256025" y="2600726"/>
              <a:ext cx="427214" cy="212568"/>
            </a:xfrm>
            <a:custGeom>
              <a:avLst/>
              <a:gdLst/>
              <a:ahLst/>
              <a:cxnLst/>
              <a:rect l="l" t="t" r="r" b="b"/>
              <a:pathLst>
                <a:path w="1644" h="818" extrusionOk="0">
                  <a:moveTo>
                    <a:pt x="1634" y="485"/>
                  </a:moveTo>
                  <a:lnTo>
                    <a:pt x="1634" y="485"/>
                  </a:lnTo>
                  <a:cubicBezTo>
                    <a:pt x="1299" y="20"/>
                    <a:pt x="1299" y="20"/>
                    <a:pt x="1299" y="20"/>
                  </a:cubicBezTo>
                  <a:cubicBezTo>
                    <a:pt x="1290" y="8"/>
                    <a:pt x="1276" y="0"/>
                    <a:pt x="1260" y="0"/>
                  </a:cubicBezTo>
                  <a:cubicBezTo>
                    <a:pt x="383" y="0"/>
                    <a:pt x="383" y="0"/>
                    <a:pt x="383" y="0"/>
                  </a:cubicBezTo>
                  <a:cubicBezTo>
                    <a:pt x="367" y="0"/>
                    <a:pt x="354" y="8"/>
                    <a:pt x="344" y="20"/>
                  </a:cubicBezTo>
                  <a:cubicBezTo>
                    <a:pt x="9" y="485"/>
                    <a:pt x="9" y="485"/>
                    <a:pt x="9" y="485"/>
                  </a:cubicBezTo>
                  <a:cubicBezTo>
                    <a:pt x="3" y="493"/>
                    <a:pt x="0" y="502"/>
                    <a:pt x="0" y="512"/>
                  </a:cubicBezTo>
                  <a:cubicBezTo>
                    <a:pt x="0" y="770"/>
                    <a:pt x="0" y="770"/>
                    <a:pt x="0" y="770"/>
                  </a:cubicBezTo>
                  <a:cubicBezTo>
                    <a:pt x="0" y="790"/>
                    <a:pt x="14" y="810"/>
                    <a:pt x="33" y="816"/>
                  </a:cubicBezTo>
                  <a:cubicBezTo>
                    <a:pt x="53" y="822"/>
                    <a:pt x="75" y="816"/>
                    <a:pt x="86" y="798"/>
                  </a:cubicBezTo>
                  <a:cubicBezTo>
                    <a:pt x="485" y="251"/>
                    <a:pt x="485" y="251"/>
                    <a:pt x="485" y="251"/>
                  </a:cubicBezTo>
                  <a:cubicBezTo>
                    <a:pt x="1159" y="251"/>
                    <a:pt x="1159" y="251"/>
                    <a:pt x="1159" y="251"/>
                  </a:cubicBezTo>
                  <a:cubicBezTo>
                    <a:pt x="1557" y="798"/>
                    <a:pt x="1557" y="798"/>
                    <a:pt x="1557" y="798"/>
                  </a:cubicBezTo>
                  <a:cubicBezTo>
                    <a:pt x="1566" y="812"/>
                    <a:pt x="1586" y="823"/>
                    <a:pt x="1610" y="816"/>
                  </a:cubicBezTo>
                  <a:cubicBezTo>
                    <a:pt x="1630" y="810"/>
                    <a:pt x="1644" y="790"/>
                    <a:pt x="1644" y="770"/>
                  </a:cubicBezTo>
                  <a:cubicBezTo>
                    <a:pt x="1644" y="512"/>
                    <a:pt x="1644" y="512"/>
                    <a:pt x="1644" y="512"/>
                  </a:cubicBezTo>
                  <a:cubicBezTo>
                    <a:pt x="1644" y="502"/>
                    <a:pt x="1640" y="493"/>
                    <a:pt x="1634" y="485"/>
                  </a:cubicBezTo>
                  <a:moveTo>
                    <a:pt x="1634" y="485"/>
                  </a:moveTo>
                  <a:lnTo>
                    <a:pt x="1634" y="48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3" name="Google Shape;4073;p70"/>
            <p:cNvSpPr/>
            <p:nvPr/>
          </p:nvSpPr>
          <p:spPr>
            <a:xfrm>
              <a:off x="6388295" y="2851752"/>
              <a:ext cx="68864" cy="147342"/>
            </a:xfrm>
            <a:custGeom>
              <a:avLst/>
              <a:gdLst/>
              <a:ahLst/>
              <a:cxnLst/>
              <a:rect l="l" t="t" r="r" b="b"/>
              <a:pathLst>
                <a:path w="265" h="567" extrusionOk="0">
                  <a:moveTo>
                    <a:pt x="0" y="106"/>
                  </a:moveTo>
                  <a:lnTo>
                    <a:pt x="0" y="106"/>
                  </a:lnTo>
                  <a:cubicBezTo>
                    <a:pt x="0" y="567"/>
                    <a:pt x="0" y="567"/>
                    <a:pt x="0" y="567"/>
                  </a:cubicBezTo>
                  <a:cubicBezTo>
                    <a:pt x="265" y="567"/>
                    <a:pt x="265" y="567"/>
                    <a:pt x="265" y="567"/>
                  </a:cubicBezTo>
                  <a:cubicBezTo>
                    <a:pt x="265" y="0"/>
                    <a:pt x="265" y="0"/>
                    <a:pt x="265" y="0"/>
                  </a:cubicBezTo>
                  <a:cubicBezTo>
                    <a:pt x="106" y="0"/>
                    <a:pt x="106" y="0"/>
                    <a:pt x="106" y="0"/>
                  </a:cubicBezTo>
                  <a:cubicBezTo>
                    <a:pt x="48" y="0"/>
                    <a:pt x="0" y="48"/>
                    <a:pt x="0" y="106"/>
                  </a:cubicBezTo>
                  <a:moveTo>
                    <a:pt x="0" y="106"/>
                  </a:moveTo>
                  <a:lnTo>
                    <a:pt x="0" y="10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4" name="Google Shape;4074;p70"/>
            <p:cNvSpPr/>
            <p:nvPr/>
          </p:nvSpPr>
          <p:spPr>
            <a:xfrm>
              <a:off x="6482104" y="2851752"/>
              <a:ext cx="68864" cy="147342"/>
            </a:xfrm>
            <a:custGeom>
              <a:avLst/>
              <a:gdLst/>
              <a:ahLst/>
              <a:cxnLst/>
              <a:rect l="l" t="t" r="r" b="b"/>
              <a:pathLst>
                <a:path w="265" h="567" extrusionOk="0">
                  <a:moveTo>
                    <a:pt x="158" y="0"/>
                  </a:moveTo>
                  <a:lnTo>
                    <a:pt x="158" y="0"/>
                  </a:lnTo>
                  <a:cubicBezTo>
                    <a:pt x="0" y="0"/>
                    <a:pt x="0" y="0"/>
                    <a:pt x="0" y="0"/>
                  </a:cubicBezTo>
                  <a:cubicBezTo>
                    <a:pt x="0" y="567"/>
                    <a:pt x="0" y="567"/>
                    <a:pt x="0" y="567"/>
                  </a:cubicBezTo>
                  <a:cubicBezTo>
                    <a:pt x="265" y="567"/>
                    <a:pt x="265" y="567"/>
                    <a:pt x="265" y="567"/>
                  </a:cubicBezTo>
                  <a:cubicBezTo>
                    <a:pt x="265" y="106"/>
                    <a:pt x="265" y="106"/>
                    <a:pt x="265" y="106"/>
                  </a:cubicBezTo>
                  <a:cubicBezTo>
                    <a:pt x="265" y="48"/>
                    <a:pt x="217" y="0"/>
                    <a:pt x="158" y="0"/>
                  </a:cubicBezTo>
                  <a:moveTo>
                    <a:pt x="158" y="0"/>
                  </a:moveTo>
                  <a:lnTo>
                    <a:pt x="15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5" name="Google Shape;4075;p70"/>
            <p:cNvSpPr/>
            <p:nvPr/>
          </p:nvSpPr>
          <p:spPr>
            <a:xfrm>
              <a:off x="6296304" y="2691158"/>
              <a:ext cx="346657" cy="307937"/>
            </a:xfrm>
            <a:custGeom>
              <a:avLst/>
              <a:gdLst/>
              <a:ahLst/>
              <a:cxnLst/>
              <a:rect l="l" t="t" r="r" b="b"/>
              <a:pathLst>
                <a:path w="1334" h="1185" extrusionOk="0">
                  <a:moveTo>
                    <a:pt x="1323" y="508"/>
                  </a:moveTo>
                  <a:lnTo>
                    <a:pt x="1323" y="508"/>
                  </a:lnTo>
                  <a:cubicBezTo>
                    <a:pt x="954" y="0"/>
                    <a:pt x="954" y="0"/>
                    <a:pt x="954" y="0"/>
                  </a:cubicBezTo>
                  <a:cubicBezTo>
                    <a:pt x="379" y="0"/>
                    <a:pt x="379" y="0"/>
                    <a:pt x="379" y="0"/>
                  </a:cubicBezTo>
                  <a:cubicBezTo>
                    <a:pt x="10" y="508"/>
                    <a:pt x="10" y="508"/>
                    <a:pt x="10" y="508"/>
                  </a:cubicBezTo>
                  <a:cubicBezTo>
                    <a:pt x="7" y="511"/>
                    <a:pt x="3" y="516"/>
                    <a:pt x="0" y="520"/>
                  </a:cubicBezTo>
                  <a:cubicBezTo>
                    <a:pt x="0" y="1138"/>
                    <a:pt x="0" y="1138"/>
                    <a:pt x="0" y="1138"/>
                  </a:cubicBezTo>
                  <a:cubicBezTo>
                    <a:pt x="0" y="1164"/>
                    <a:pt x="21" y="1185"/>
                    <a:pt x="48" y="1185"/>
                  </a:cubicBezTo>
                  <a:cubicBezTo>
                    <a:pt x="258" y="1185"/>
                    <a:pt x="258" y="1185"/>
                    <a:pt x="258" y="1185"/>
                  </a:cubicBezTo>
                  <a:cubicBezTo>
                    <a:pt x="258" y="724"/>
                    <a:pt x="258" y="724"/>
                    <a:pt x="258" y="724"/>
                  </a:cubicBezTo>
                  <a:cubicBezTo>
                    <a:pt x="258" y="613"/>
                    <a:pt x="348" y="522"/>
                    <a:pt x="460" y="522"/>
                  </a:cubicBezTo>
                  <a:cubicBezTo>
                    <a:pt x="873" y="522"/>
                    <a:pt x="873" y="522"/>
                    <a:pt x="873" y="522"/>
                  </a:cubicBezTo>
                  <a:cubicBezTo>
                    <a:pt x="985" y="522"/>
                    <a:pt x="1076" y="613"/>
                    <a:pt x="1076" y="724"/>
                  </a:cubicBezTo>
                  <a:cubicBezTo>
                    <a:pt x="1076" y="1185"/>
                    <a:pt x="1076" y="1185"/>
                    <a:pt x="1076" y="1185"/>
                  </a:cubicBezTo>
                  <a:cubicBezTo>
                    <a:pt x="1286" y="1185"/>
                    <a:pt x="1286" y="1185"/>
                    <a:pt x="1286" y="1185"/>
                  </a:cubicBezTo>
                  <a:cubicBezTo>
                    <a:pt x="1312" y="1185"/>
                    <a:pt x="1334" y="1164"/>
                    <a:pt x="1334" y="1138"/>
                  </a:cubicBezTo>
                  <a:cubicBezTo>
                    <a:pt x="1334" y="520"/>
                    <a:pt x="1334" y="520"/>
                    <a:pt x="1334" y="520"/>
                  </a:cubicBezTo>
                  <a:cubicBezTo>
                    <a:pt x="1330" y="516"/>
                    <a:pt x="1326" y="511"/>
                    <a:pt x="1323" y="508"/>
                  </a:cubicBezTo>
                  <a:moveTo>
                    <a:pt x="667" y="412"/>
                  </a:moveTo>
                  <a:lnTo>
                    <a:pt x="667" y="412"/>
                  </a:lnTo>
                  <a:cubicBezTo>
                    <a:pt x="584" y="412"/>
                    <a:pt x="515" y="344"/>
                    <a:pt x="515" y="261"/>
                  </a:cubicBezTo>
                  <a:cubicBezTo>
                    <a:pt x="515" y="178"/>
                    <a:pt x="584" y="109"/>
                    <a:pt x="667" y="109"/>
                  </a:cubicBezTo>
                  <a:cubicBezTo>
                    <a:pt x="750" y="109"/>
                    <a:pt x="818" y="178"/>
                    <a:pt x="818" y="261"/>
                  </a:cubicBezTo>
                  <a:cubicBezTo>
                    <a:pt x="818" y="344"/>
                    <a:pt x="750" y="412"/>
                    <a:pt x="667" y="412"/>
                  </a:cubicBezTo>
                  <a:moveTo>
                    <a:pt x="667" y="412"/>
                  </a:moveTo>
                  <a:lnTo>
                    <a:pt x="667" y="41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6" name="Google Shape;4076;p70"/>
            <p:cNvSpPr/>
            <p:nvPr/>
          </p:nvSpPr>
          <p:spPr>
            <a:xfrm>
              <a:off x="6455339" y="2744429"/>
              <a:ext cx="28585" cy="28845"/>
            </a:xfrm>
            <a:custGeom>
              <a:avLst/>
              <a:gdLst/>
              <a:ahLst/>
              <a:cxnLst/>
              <a:rect l="l" t="t" r="r" b="b"/>
              <a:pathLst>
                <a:path w="110" h="111" extrusionOk="0">
                  <a:moveTo>
                    <a:pt x="55" y="0"/>
                  </a:moveTo>
                  <a:lnTo>
                    <a:pt x="55" y="0"/>
                  </a:lnTo>
                  <a:cubicBezTo>
                    <a:pt x="24" y="0"/>
                    <a:pt x="0" y="25"/>
                    <a:pt x="0" y="56"/>
                  </a:cubicBezTo>
                  <a:cubicBezTo>
                    <a:pt x="0" y="86"/>
                    <a:pt x="24" y="111"/>
                    <a:pt x="55" y="111"/>
                  </a:cubicBezTo>
                  <a:cubicBezTo>
                    <a:pt x="86" y="111"/>
                    <a:pt x="110" y="86"/>
                    <a:pt x="110" y="56"/>
                  </a:cubicBezTo>
                  <a:cubicBezTo>
                    <a:pt x="110" y="25"/>
                    <a:pt x="86" y="0"/>
                    <a:pt x="55" y="0"/>
                  </a:cubicBezTo>
                  <a:moveTo>
                    <a:pt x="55" y="0"/>
                  </a:moveTo>
                  <a:lnTo>
                    <a:pt x="55"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77" name="Google Shape;4077;p70"/>
          <p:cNvGrpSpPr/>
          <p:nvPr/>
        </p:nvGrpSpPr>
        <p:grpSpPr>
          <a:xfrm>
            <a:off x="7192399" y="2742369"/>
            <a:ext cx="427474" cy="292864"/>
            <a:chOff x="7036648" y="2653478"/>
            <a:chExt cx="427474" cy="292864"/>
          </a:xfrm>
        </p:grpSpPr>
        <p:sp>
          <p:nvSpPr>
            <p:cNvPr id="4078" name="Google Shape;4078;p70"/>
            <p:cNvSpPr/>
            <p:nvPr/>
          </p:nvSpPr>
          <p:spPr>
            <a:xfrm>
              <a:off x="7264546" y="2905543"/>
              <a:ext cx="78738" cy="40798"/>
            </a:xfrm>
            <a:custGeom>
              <a:avLst/>
              <a:gdLst/>
              <a:ahLst/>
              <a:cxnLst/>
              <a:rect l="l" t="t" r="r" b="b"/>
              <a:pathLst>
                <a:path w="303" h="157" extrusionOk="0">
                  <a:moveTo>
                    <a:pt x="0" y="109"/>
                  </a:moveTo>
                  <a:lnTo>
                    <a:pt x="0" y="109"/>
                  </a:lnTo>
                  <a:cubicBezTo>
                    <a:pt x="0" y="136"/>
                    <a:pt x="22" y="157"/>
                    <a:pt x="48" y="157"/>
                  </a:cubicBezTo>
                  <a:cubicBezTo>
                    <a:pt x="255" y="157"/>
                    <a:pt x="255" y="157"/>
                    <a:pt x="255" y="157"/>
                  </a:cubicBezTo>
                  <a:cubicBezTo>
                    <a:pt x="281" y="157"/>
                    <a:pt x="303" y="136"/>
                    <a:pt x="303" y="109"/>
                  </a:cubicBezTo>
                  <a:cubicBezTo>
                    <a:pt x="303" y="0"/>
                    <a:pt x="303" y="0"/>
                    <a:pt x="303" y="0"/>
                  </a:cubicBezTo>
                  <a:cubicBezTo>
                    <a:pt x="0" y="0"/>
                    <a:pt x="0" y="0"/>
                    <a:pt x="0" y="0"/>
                  </a:cubicBezTo>
                  <a:lnTo>
                    <a:pt x="0" y="109"/>
                  </a:lnTo>
                  <a:moveTo>
                    <a:pt x="0" y="109"/>
                  </a:moveTo>
                  <a:lnTo>
                    <a:pt x="0" y="109"/>
                  </a:lnTo>
                  <a:close/>
                </a:path>
              </a:pathLst>
            </a:custGeom>
            <a:solidFill>
              <a:schemeClr val="dk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79" name="Google Shape;4079;p70"/>
            <p:cNvSpPr/>
            <p:nvPr/>
          </p:nvSpPr>
          <p:spPr>
            <a:xfrm>
              <a:off x="7264546" y="2783149"/>
              <a:ext cx="78738" cy="47295"/>
            </a:xfrm>
            <a:custGeom>
              <a:avLst/>
              <a:gdLst/>
              <a:ahLst/>
              <a:cxnLst/>
              <a:rect l="l" t="t" r="r" b="b"/>
              <a:pathLst>
                <a:path w="303" h="182" extrusionOk="0">
                  <a:moveTo>
                    <a:pt x="0" y="0"/>
                  </a:moveTo>
                  <a:lnTo>
                    <a:pt x="303" y="0"/>
                  </a:lnTo>
                  <a:lnTo>
                    <a:pt x="303" y="182"/>
                  </a:lnTo>
                  <a:lnTo>
                    <a:pt x="0" y="182"/>
                  </a:lnTo>
                  <a:lnTo>
                    <a:pt x="0" y="0"/>
                  </a:lnTo>
                  <a:close/>
                </a:path>
              </a:pathLst>
            </a:custGeom>
            <a:solidFill>
              <a:schemeClr val="dk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0" name="Google Shape;4080;p70"/>
            <p:cNvSpPr/>
            <p:nvPr/>
          </p:nvSpPr>
          <p:spPr>
            <a:xfrm>
              <a:off x="7264546" y="2653478"/>
              <a:ext cx="78738" cy="54571"/>
            </a:xfrm>
            <a:custGeom>
              <a:avLst/>
              <a:gdLst/>
              <a:ahLst/>
              <a:cxnLst/>
              <a:rect l="l" t="t" r="r" b="b"/>
              <a:pathLst>
                <a:path w="303" h="210" extrusionOk="0">
                  <a:moveTo>
                    <a:pt x="303" y="152"/>
                  </a:moveTo>
                  <a:lnTo>
                    <a:pt x="303" y="152"/>
                  </a:lnTo>
                  <a:cubicBezTo>
                    <a:pt x="303" y="139"/>
                    <a:pt x="298" y="127"/>
                    <a:pt x="289" y="117"/>
                  </a:cubicBezTo>
                  <a:cubicBezTo>
                    <a:pt x="186" y="15"/>
                    <a:pt x="186" y="15"/>
                    <a:pt x="186" y="15"/>
                  </a:cubicBezTo>
                  <a:cubicBezTo>
                    <a:pt x="177" y="6"/>
                    <a:pt x="165" y="0"/>
                    <a:pt x="152" y="0"/>
                  </a:cubicBezTo>
                  <a:cubicBezTo>
                    <a:pt x="139" y="0"/>
                    <a:pt x="127" y="6"/>
                    <a:pt x="118" y="15"/>
                  </a:cubicBezTo>
                  <a:cubicBezTo>
                    <a:pt x="15" y="117"/>
                    <a:pt x="15" y="117"/>
                    <a:pt x="15" y="117"/>
                  </a:cubicBezTo>
                  <a:cubicBezTo>
                    <a:pt x="6" y="127"/>
                    <a:pt x="0" y="139"/>
                    <a:pt x="0" y="152"/>
                  </a:cubicBezTo>
                  <a:cubicBezTo>
                    <a:pt x="0" y="210"/>
                    <a:pt x="0" y="210"/>
                    <a:pt x="0" y="210"/>
                  </a:cubicBezTo>
                  <a:cubicBezTo>
                    <a:pt x="303" y="210"/>
                    <a:pt x="303" y="210"/>
                    <a:pt x="303" y="210"/>
                  </a:cubicBezTo>
                  <a:lnTo>
                    <a:pt x="303" y="152"/>
                  </a:lnTo>
                  <a:moveTo>
                    <a:pt x="303" y="152"/>
                  </a:moveTo>
                  <a:lnTo>
                    <a:pt x="303" y="152"/>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1" name="Google Shape;4081;p70"/>
            <p:cNvSpPr/>
            <p:nvPr/>
          </p:nvSpPr>
          <p:spPr>
            <a:xfrm>
              <a:off x="7050160" y="2783149"/>
              <a:ext cx="78478" cy="47295"/>
            </a:xfrm>
            <a:custGeom>
              <a:avLst/>
              <a:gdLst/>
              <a:ahLst/>
              <a:cxnLst/>
              <a:rect l="l" t="t" r="r" b="b"/>
              <a:pathLst>
                <a:path w="302" h="182" extrusionOk="0">
                  <a:moveTo>
                    <a:pt x="0" y="0"/>
                  </a:moveTo>
                  <a:lnTo>
                    <a:pt x="302" y="0"/>
                  </a:lnTo>
                  <a:lnTo>
                    <a:pt x="302" y="182"/>
                  </a:lnTo>
                  <a:lnTo>
                    <a:pt x="0" y="182"/>
                  </a:lnTo>
                  <a:lnTo>
                    <a:pt x="0" y="0"/>
                  </a:lnTo>
                  <a:close/>
                </a:path>
              </a:pathLst>
            </a:custGeom>
            <a:solidFill>
              <a:schemeClr val="dk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2" name="Google Shape;4082;p70"/>
            <p:cNvSpPr/>
            <p:nvPr/>
          </p:nvSpPr>
          <p:spPr>
            <a:xfrm>
              <a:off x="7050160" y="2653478"/>
              <a:ext cx="78478" cy="54571"/>
            </a:xfrm>
            <a:custGeom>
              <a:avLst/>
              <a:gdLst/>
              <a:ahLst/>
              <a:cxnLst/>
              <a:rect l="l" t="t" r="r" b="b"/>
              <a:pathLst>
                <a:path w="302" h="210" extrusionOk="0">
                  <a:moveTo>
                    <a:pt x="302" y="152"/>
                  </a:moveTo>
                  <a:lnTo>
                    <a:pt x="302" y="152"/>
                  </a:lnTo>
                  <a:cubicBezTo>
                    <a:pt x="302" y="139"/>
                    <a:pt x="298" y="127"/>
                    <a:pt x="289" y="117"/>
                  </a:cubicBezTo>
                  <a:cubicBezTo>
                    <a:pt x="186" y="15"/>
                    <a:pt x="186" y="15"/>
                    <a:pt x="186" y="15"/>
                  </a:cubicBezTo>
                  <a:cubicBezTo>
                    <a:pt x="177" y="6"/>
                    <a:pt x="164" y="0"/>
                    <a:pt x="152" y="0"/>
                  </a:cubicBezTo>
                  <a:cubicBezTo>
                    <a:pt x="139" y="0"/>
                    <a:pt x="127" y="6"/>
                    <a:pt x="118" y="15"/>
                  </a:cubicBezTo>
                  <a:cubicBezTo>
                    <a:pt x="15" y="117"/>
                    <a:pt x="15" y="117"/>
                    <a:pt x="15" y="117"/>
                  </a:cubicBezTo>
                  <a:cubicBezTo>
                    <a:pt x="5" y="127"/>
                    <a:pt x="0" y="139"/>
                    <a:pt x="0" y="152"/>
                  </a:cubicBezTo>
                  <a:cubicBezTo>
                    <a:pt x="0" y="210"/>
                    <a:pt x="0" y="210"/>
                    <a:pt x="0" y="210"/>
                  </a:cubicBezTo>
                  <a:cubicBezTo>
                    <a:pt x="302" y="210"/>
                    <a:pt x="302" y="210"/>
                    <a:pt x="302" y="210"/>
                  </a:cubicBezTo>
                  <a:lnTo>
                    <a:pt x="302" y="152"/>
                  </a:lnTo>
                  <a:moveTo>
                    <a:pt x="302" y="152"/>
                  </a:moveTo>
                  <a:lnTo>
                    <a:pt x="302" y="152"/>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3" name="Google Shape;4083;p70"/>
            <p:cNvSpPr/>
            <p:nvPr/>
          </p:nvSpPr>
          <p:spPr>
            <a:xfrm>
              <a:off x="7050160" y="2905543"/>
              <a:ext cx="78478" cy="40798"/>
            </a:xfrm>
            <a:custGeom>
              <a:avLst/>
              <a:gdLst/>
              <a:ahLst/>
              <a:cxnLst/>
              <a:rect l="l" t="t" r="r" b="b"/>
              <a:pathLst>
                <a:path w="302" h="157" extrusionOk="0">
                  <a:moveTo>
                    <a:pt x="0" y="109"/>
                  </a:moveTo>
                  <a:lnTo>
                    <a:pt x="0" y="109"/>
                  </a:lnTo>
                  <a:cubicBezTo>
                    <a:pt x="0" y="136"/>
                    <a:pt x="22" y="157"/>
                    <a:pt x="49" y="157"/>
                  </a:cubicBezTo>
                  <a:cubicBezTo>
                    <a:pt x="254" y="157"/>
                    <a:pt x="254" y="157"/>
                    <a:pt x="254" y="157"/>
                  </a:cubicBezTo>
                  <a:cubicBezTo>
                    <a:pt x="282" y="157"/>
                    <a:pt x="302" y="136"/>
                    <a:pt x="302" y="109"/>
                  </a:cubicBezTo>
                  <a:cubicBezTo>
                    <a:pt x="302" y="0"/>
                    <a:pt x="302" y="0"/>
                    <a:pt x="302" y="0"/>
                  </a:cubicBezTo>
                  <a:cubicBezTo>
                    <a:pt x="0" y="0"/>
                    <a:pt x="0" y="0"/>
                    <a:pt x="0" y="0"/>
                  </a:cubicBezTo>
                  <a:lnTo>
                    <a:pt x="0" y="109"/>
                  </a:lnTo>
                  <a:moveTo>
                    <a:pt x="0" y="109"/>
                  </a:moveTo>
                  <a:lnTo>
                    <a:pt x="0" y="109"/>
                  </a:lnTo>
                  <a:close/>
                </a:path>
              </a:pathLst>
            </a:custGeom>
            <a:solidFill>
              <a:schemeClr val="dk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4" name="Google Shape;4084;p70"/>
            <p:cNvSpPr/>
            <p:nvPr/>
          </p:nvSpPr>
          <p:spPr>
            <a:xfrm>
              <a:off x="7372128" y="2783149"/>
              <a:ext cx="78478" cy="47295"/>
            </a:xfrm>
            <a:custGeom>
              <a:avLst/>
              <a:gdLst/>
              <a:ahLst/>
              <a:cxnLst/>
              <a:rect l="l" t="t" r="r" b="b"/>
              <a:pathLst>
                <a:path w="302" h="182" extrusionOk="0">
                  <a:moveTo>
                    <a:pt x="0" y="0"/>
                  </a:moveTo>
                  <a:lnTo>
                    <a:pt x="302" y="0"/>
                  </a:lnTo>
                  <a:lnTo>
                    <a:pt x="302" y="182"/>
                  </a:lnTo>
                  <a:lnTo>
                    <a:pt x="0" y="182"/>
                  </a:lnTo>
                  <a:lnTo>
                    <a:pt x="0" y="0"/>
                  </a:lnTo>
                  <a:close/>
                </a:path>
              </a:pathLst>
            </a:custGeom>
            <a:solidFill>
              <a:schemeClr val="dk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5" name="Google Shape;4085;p70"/>
            <p:cNvSpPr/>
            <p:nvPr/>
          </p:nvSpPr>
          <p:spPr>
            <a:xfrm>
              <a:off x="7372128" y="2905543"/>
              <a:ext cx="78478" cy="40798"/>
            </a:xfrm>
            <a:custGeom>
              <a:avLst/>
              <a:gdLst/>
              <a:ahLst/>
              <a:cxnLst/>
              <a:rect l="l" t="t" r="r" b="b"/>
              <a:pathLst>
                <a:path w="302" h="157" extrusionOk="0">
                  <a:moveTo>
                    <a:pt x="0" y="109"/>
                  </a:moveTo>
                  <a:lnTo>
                    <a:pt x="0" y="109"/>
                  </a:lnTo>
                  <a:cubicBezTo>
                    <a:pt x="0" y="136"/>
                    <a:pt x="21" y="157"/>
                    <a:pt x="48" y="157"/>
                  </a:cubicBezTo>
                  <a:cubicBezTo>
                    <a:pt x="254" y="157"/>
                    <a:pt x="254" y="157"/>
                    <a:pt x="254" y="157"/>
                  </a:cubicBezTo>
                  <a:cubicBezTo>
                    <a:pt x="280" y="157"/>
                    <a:pt x="302" y="136"/>
                    <a:pt x="302" y="109"/>
                  </a:cubicBezTo>
                  <a:cubicBezTo>
                    <a:pt x="302" y="0"/>
                    <a:pt x="302" y="0"/>
                    <a:pt x="302" y="0"/>
                  </a:cubicBezTo>
                  <a:cubicBezTo>
                    <a:pt x="0" y="0"/>
                    <a:pt x="0" y="0"/>
                    <a:pt x="0" y="0"/>
                  </a:cubicBezTo>
                  <a:lnTo>
                    <a:pt x="0" y="109"/>
                  </a:lnTo>
                  <a:moveTo>
                    <a:pt x="0" y="109"/>
                  </a:moveTo>
                  <a:lnTo>
                    <a:pt x="0" y="109"/>
                  </a:lnTo>
                  <a:close/>
                </a:path>
              </a:pathLst>
            </a:custGeom>
            <a:solidFill>
              <a:schemeClr val="dk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6" name="Google Shape;4086;p70"/>
            <p:cNvSpPr/>
            <p:nvPr/>
          </p:nvSpPr>
          <p:spPr>
            <a:xfrm>
              <a:off x="7372128" y="2653478"/>
              <a:ext cx="78478" cy="54571"/>
            </a:xfrm>
            <a:custGeom>
              <a:avLst/>
              <a:gdLst/>
              <a:ahLst/>
              <a:cxnLst/>
              <a:rect l="l" t="t" r="r" b="b"/>
              <a:pathLst>
                <a:path w="302" h="210" extrusionOk="0">
                  <a:moveTo>
                    <a:pt x="302" y="152"/>
                  </a:moveTo>
                  <a:lnTo>
                    <a:pt x="302" y="152"/>
                  </a:lnTo>
                  <a:cubicBezTo>
                    <a:pt x="302" y="139"/>
                    <a:pt x="296" y="127"/>
                    <a:pt x="287" y="117"/>
                  </a:cubicBezTo>
                  <a:cubicBezTo>
                    <a:pt x="184" y="15"/>
                    <a:pt x="184" y="15"/>
                    <a:pt x="184" y="15"/>
                  </a:cubicBezTo>
                  <a:cubicBezTo>
                    <a:pt x="175" y="6"/>
                    <a:pt x="163" y="0"/>
                    <a:pt x="150" y="0"/>
                  </a:cubicBezTo>
                  <a:cubicBezTo>
                    <a:pt x="138" y="0"/>
                    <a:pt x="125" y="6"/>
                    <a:pt x="116" y="15"/>
                  </a:cubicBezTo>
                  <a:cubicBezTo>
                    <a:pt x="13" y="117"/>
                    <a:pt x="13" y="117"/>
                    <a:pt x="13" y="117"/>
                  </a:cubicBezTo>
                  <a:cubicBezTo>
                    <a:pt x="4" y="127"/>
                    <a:pt x="0" y="139"/>
                    <a:pt x="0" y="152"/>
                  </a:cubicBezTo>
                  <a:cubicBezTo>
                    <a:pt x="0" y="210"/>
                    <a:pt x="0" y="210"/>
                    <a:pt x="0" y="210"/>
                  </a:cubicBezTo>
                  <a:cubicBezTo>
                    <a:pt x="302" y="210"/>
                    <a:pt x="302" y="210"/>
                    <a:pt x="302" y="210"/>
                  </a:cubicBezTo>
                  <a:lnTo>
                    <a:pt x="302" y="152"/>
                  </a:lnTo>
                  <a:moveTo>
                    <a:pt x="302" y="152"/>
                  </a:moveTo>
                  <a:lnTo>
                    <a:pt x="302" y="152"/>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7" name="Google Shape;4087;p70"/>
            <p:cNvSpPr/>
            <p:nvPr/>
          </p:nvSpPr>
          <p:spPr>
            <a:xfrm>
              <a:off x="7157483" y="2653478"/>
              <a:ext cx="78738" cy="54571"/>
            </a:xfrm>
            <a:custGeom>
              <a:avLst/>
              <a:gdLst/>
              <a:ahLst/>
              <a:cxnLst/>
              <a:rect l="l" t="t" r="r" b="b"/>
              <a:pathLst>
                <a:path w="303" h="210" extrusionOk="0">
                  <a:moveTo>
                    <a:pt x="303" y="152"/>
                  </a:moveTo>
                  <a:lnTo>
                    <a:pt x="303" y="152"/>
                  </a:lnTo>
                  <a:cubicBezTo>
                    <a:pt x="303" y="139"/>
                    <a:pt x="297" y="127"/>
                    <a:pt x="289" y="117"/>
                  </a:cubicBezTo>
                  <a:cubicBezTo>
                    <a:pt x="185" y="15"/>
                    <a:pt x="185" y="15"/>
                    <a:pt x="185" y="15"/>
                  </a:cubicBezTo>
                  <a:cubicBezTo>
                    <a:pt x="176" y="6"/>
                    <a:pt x="164" y="0"/>
                    <a:pt x="151" y="0"/>
                  </a:cubicBezTo>
                  <a:cubicBezTo>
                    <a:pt x="138" y="0"/>
                    <a:pt x="126" y="6"/>
                    <a:pt x="118" y="15"/>
                  </a:cubicBezTo>
                  <a:cubicBezTo>
                    <a:pt x="14" y="117"/>
                    <a:pt x="14" y="117"/>
                    <a:pt x="14" y="117"/>
                  </a:cubicBezTo>
                  <a:cubicBezTo>
                    <a:pt x="5" y="127"/>
                    <a:pt x="0" y="139"/>
                    <a:pt x="0" y="152"/>
                  </a:cubicBezTo>
                  <a:cubicBezTo>
                    <a:pt x="0" y="210"/>
                    <a:pt x="0" y="210"/>
                    <a:pt x="0" y="210"/>
                  </a:cubicBezTo>
                  <a:cubicBezTo>
                    <a:pt x="303" y="210"/>
                    <a:pt x="303" y="210"/>
                    <a:pt x="303" y="210"/>
                  </a:cubicBezTo>
                  <a:lnTo>
                    <a:pt x="303" y="152"/>
                  </a:lnTo>
                  <a:moveTo>
                    <a:pt x="303" y="152"/>
                  </a:moveTo>
                  <a:lnTo>
                    <a:pt x="303" y="152"/>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8" name="Google Shape;4088;p70"/>
            <p:cNvSpPr/>
            <p:nvPr/>
          </p:nvSpPr>
          <p:spPr>
            <a:xfrm>
              <a:off x="7157483" y="2783149"/>
              <a:ext cx="78738" cy="47295"/>
            </a:xfrm>
            <a:custGeom>
              <a:avLst/>
              <a:gdLst/>
              <a:ahLst/>
              <a:cxnLst/>
              <a:rect l="l" t="t" r="r" b="b"/>
              <a:pathLst>
                <a:path w="303" h="182" extrusionOk="0">
                  <a:moveTo>
                    <a:pt x="0" y="0"/>
                  </a:moveTo>
                  <a:lnTo>
                    <a:pt x="303" y="0"/>
                  </a:lnTo>
                  <a:lnTo>
                    <a:pt x="303" y="182"/>
                  </a:lnTo>
                  <a:lnTo>
                    <a:pt x="0" y="182"/>
                  </a:lnTo>
                  <a:lnTo>
                    <a:pt x="0" y="0"/>
                  </a:lnTo>
                  <a:close/>
                </a:path>
              </a:pathLst>
            </a:custGeom>
            <a:solidFill>
              <a:schemeClr val="dk1"/>
            </a:solidFill>
            <a:ln>
              <a:noFill/>
            </a:ln>
          </p:spPr>
          <p:txBody>
            <a:bodyPr spcFirstLastPara="1" wrap="square" lIns="90000" tIns="20500" rIns="90000" bIns="20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89" name="Google Shape;4089;p70"/>
            <p:cNvSpPr/>
            <p:nvPr/>
          </p:nvSpPr>
          <p:spPr>
            <a:xfrm>
              <a:off x="7157483" y="2905543"/>
              <a:ext cx="78738" cy="40798"/>
            </a:xfrm>
            <a:custGeom>
              <a:avLst/>
              <a:gdLst/>
              <a:ahLst/>
              <a:cxnLst/>
              <a:rect l="l" t="t" r="r" b="b"/>
              <a:pathLst>
                <a:path w="303" h="157" extrusionOk="0">
                  <a:moveTo>
                    <a:pt x="0" y="109"/>
                  </a:moveTo>
                  <a:lnTo>
                    <a:pt x="0" y="109"/>
                  </a:lnTo>
                  <a:cubicBezTo>
                    <a:pt x="0" y="136"/>
                    <a:pt x="22" y="157"/>
                    <a:pt x="48" y="157"/>
                  </a:cubicBezTo>
                  <a:cubicBezTo>
                    <a:pt x="255" y="157"/>
                    <a:pt x="255" y="157"/>
                    <a:pt x="255" y="157"/>
                  </a:cubicBezTo>
                  <a:cubicBezTo>
                    <a:pt x="281" y="157"/>
                    <a:pt x="303" y="136"/>
                    <a:pt x="303" y="109"/>
                  </a:cubicBezTo>
                  <a:cubicBezTo>
                    <a:pt x="303" y="0"/>
                    <a:pt x="303" y="0"/>
                    <a:pt x="303" y="0"/>
                  </a:cubicBezTo>
                  <a:cubicBezTo>
                    <a:pt x="0" y="0"/>
                    <a:pt x="0" y="0"/>
                    <a:pt x="0" y="0"/>
                  </a:cubicBezTo>
                  <a:lnTo>
                    <a:pt x="0" y="109"/>
                  </a:lnTo>
                  <a:moveTo>
                    <a:pt x="0" y="109"/>
                  </a:moveTo>
                  <a:lnTo>
                    <a:pt x="0" y="109"/>
                  </a:lnTo>
                  <a:close/>
                </a:path>
              </a:pathLst>
            </a:custGeom>
            <a:solidFill>
              <a:schemeClr val="dk1"/>
            </a:solidFill>
            <a:ln>
              <a:noFill/>
            </a:ln>
          </p:spPr>
          <p:txBody>
            <a:bodyPr spcFirstLastPara="1" wrap="square" lIns="90000" tIns="11500" rIns="90000" bIns="115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0" name="Google Shape;4090;p70"/>
            <p:cNvSpPr/>
            <p:nvPr/>
          </p:nvSpPr>
          <p:spPr>
            <a:xfrm>
              <a:off x="7036648" y="2732996"/>
              <a:ext cx="427474" cy="25207"/>
            </a:xfrm>
            <a:custGeom>
              <a:avLst/>
              <a:gdLst/>
              <a:ahLst/>
              <a:cxnLst/>
              <a:rect l="l" t="t" r="r" b="b"/>
              <a:pathLst>
                <a:path w="1645" h="97" extrusionOk="0">
                  <a:moveTo>
                    <a:pt x="48" y="97"/>
                  </a:moveTo>
                  <a:lnTo>
                    <a:pt x="48" y="97"/>
                  </a:lnTo>
                  <a:cubicBezTo>
                    <a:pt x="1597" y="97"/>
                    <a:pt x="1597" y="97"/>
                    <a:pt x="1597" y="97"/>
                  </a:cubicBezTo>
                  <a:cubicBezTo>
                    <a:pt x="1623" y="97"/>
                    <a:pt x="1645" y="75"/>
                    <a:pt x="1645" y="48"/>
                  </a:cubicBezTo>
                  <a:cubicBezTo>
                    <a:pt x="1645" y="21"/>
                    <a:pt x="1623" y="0"/>
                    <a:pt x="1597" y="0"/>
                  </a:cubicBezTo>
                  <a:cubicBezTo>
                    <a:pt x="48" y="0"/>
                    <a:pt x="48" y="0"/>
                    <a:pt x="48" y="0"/>
                  </a:cubicBezTo>
                  <a:cubicBezTo>
                    <a:pt x="22" y="0"/>
                    <a:pt x="0" y="21"/>
                    <a:pt x="0" y="48"/>
                  </a:cubicBezTo>
                  <a:cubicBezTo>
                    <a:pt x="0" y="75"/>
                    <a:pt x="22" y="97"/>
                    <a:pt x="48" y="97"/>
                  </a:cubicBezTo>
                  <a:moveTo>
                    <a:pt x="48" y="97"/>
                  </a:moveTo>
                  <a:lnTo>
                    <a:pt x="48" y="97"/>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1" name="Google Shape;4091;p70"/>
            <p:cNvSpPr/>
            <p:nvPr/>
          </p:nvSpPr>
          <p:spPr>
            <a:xfrm>
              <a:off x="7036648" y="2855390"/>
              <a:ext cx="427474" cy="24947"/>
            </a:xfrm>
            <a:custGeom>
              <a:avLst/>
              <a:gdLst/>
              <a:ahLst/>
              <a:cxnLst/>
              <a:rect l="l" t="t" r="r" b="b"/>
              <a:pathLst>
                <a:path w="1645" h="96" extrusionOk="0">
                  <a:moveTo>
                    <a:pt x="1597" y="0"/>
                  </a:moveTo>
                  <a:lnTo>
                    <a:pt x="1597" y="0"/>
                  </a:lnTo>
                  <a:cubicBezTo>
                    <a:pt x="48" y="0"/>
                    <a:pt x="48" y="0"/>
                    <a:pt x="48" y="0"/>
                  </a:cubicBezTo>
                  <a:cubicBezTo>
                    <a:pt x="22" y="0"/>
                    <a:pt x="0" y="22"/>
                    <a:pt x="0" y="48"/>
                  </a:cubicBezTo>
                  <a:cubicBezTo>
                    <a:pt x="0" y="74"/>
                    <a:pt x="22" y="96"/>
                    <a:pt x="48" y="96"/>
                  </a:cubicBezTo>
                  <a:cubicBezTo>
                    <a:pt x="1597" y="96"/>
                    <a:pt x="1597" y="96"/>
                    <a:pt x="1597" y="96"/>
                  </a:cubicBezTo>
                  <a:cubicBezTo>
                    <a:pt x="1623" y="96"/>
                    <a:pt x="1645" y="74"/>
                    <a:pt x="1645" y="48"/>
                  </a:cubicBezTo>
                  <a:cubicBezTo>
                    <a:pt x="1645" y="22"/>
                    <a:pt x="1623" y="0"/>
                    <a:pt x="1597" y="0"/>
                  </a:cubicBezTo>
                  <a:moveTo>
                    <a:pt x="1597" y="0"/>
                  </a:moveTo>
                  <a:lnTo>
                    <a:pt x="1597"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092" name="Google Shape;4092;p70"/>
          <p:cNvGrpSpPr/>
          <p:nvPr/>
        </p:nvGrpSpPr>
        <p:grpSpPr>
          <a:xfrm>
            <a:off x="8025455" y="2704998"/>
            <a:ext cx="346657" cy="426953"/>
            <a:chOff x="7857808" y="2586434"/>
            <a:chExt cx="346657" cy="426953"/>
          </a:xfrm>
        </p:grpSpPr>
        <p:sp>
          <p:nvSpPr>
            <p:cNvPr id="4093" name="Google Shape;4093;p70"/>
            <p:cNvSpPr/>
            <p:nvPr/>
          </p:nvSpPr>
          <p:spPr>
            <a:xfrm>
              <a:off x="8043609" y="2586434"/>
              <a:ext cx="68344" cy="94070"/>
            </a:xfrm>
            <a:custGeom>
              <a:avLst/>
              <a:gdLst/>
              <a:ahLst/>
              <a:cxnLst/>
              <a:rect l="l" t="t" r="r" b="b"/>
              <a:pathLst>
                <a:path w="263" h="362" extrusionOk="0">
                  <a:moveTo>
                    <a:pt x="134" y="91"/>
                  </a:moveTo>
                  <a:lnTo>
                    <a:pt x="134" y="91"/>
                  </a:lnTo>
                  <a:cubicBezTo>
                    <a:pt x="42" y="0"/>
                    <a:pt x="42" y="0"/>
                    <a:pt x="42" y="0"/>
                  </a:cubicBezTo>
                  <a:cubicBezTo>
                    <a:pt x="0" y="0"/>
                    <a:pt x="0" y="0"/>
                    <a:pt x="0" y="0"/>
                  </a:cubicBezTo>
                  <a:cubicBezTo>
                    <a:pt x="0" y="362"/>
                    <a:pt x="0" y="362"/>
                    <a:pt x="0" y="362"/>
                  </a:cubicBezTo>
                  <a:cubicBezTo>
                    <a:pt x="263" y="362"/>
                    <a:pt x="263" y="362"/>
                    <a:pt x="263" y="362"/>
                  </a:cubicBezTo>
                  <a:cubicBezTo>
                    <a:pt x="252" y="259"/>
                    <a:pt x="207" y="164"/>
                    <a:pt x="134" y="91"/>
                  </a:cubicBezTo>
                  <a:moveTo>
                    <a:pt x="134" y="91"/>
                  </a:moveTo>
                  <a:lnTo>
                    <a:pt x="134" y="9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4" name="Google Shape;4094;p70"/>
            <p:cNvSpPr/>
            <p:nvPr/>
          </p:nvSpPr>
          <p:spPr>
            <a:xfrm>
              <a:off x="8043609" y="2756903"/>
              <a:ext cx="68864" cy="86014"/>
            </a:xfrm>
            <a:custGeom>
              <a:avLst/>
              <a:gdLst/>
              <a:ahLst/>
              <a:cxnLst/>
              <a:rect l="l" t="t" r="r" b="b"/>
              <a:pathLst>
                <a:path w="265" h="331" extrusionOk="0">
                  <a:moveTo>
                    <a:pt x="0" y="0"/>
                  </a:moveTo>
                  <a:lnTo>
                    <a:pt x="265" y="0"/>
                  </a:lnTo>
                  <a:lnTo>
                    <a:pt x="265" y="331"/>
                  </a:lnTo>
                  <a:lnTo>
                    <a:pt x="0" y="33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5" name="Google Shape;4095;p70"/>
            <p:cNvSpPr/>
            <p:nvPr/>
          </p:nvSpPr>
          <p:spPr>
            <a:xfrm>
              <a:off x="7857808" y="2707529"/>
              <a:ext cx="346657" cy="24687"/>
            </a:xfrm>
            <a:custGeom>
              <a:avLst/>
              <a:gdLst/>
              <a:ahLst/>
              <a:cxnLst/>
              <a:rect l="l" t="t" r="r" b="b"/>
              <a:pathLst>
                <a:path w="1334" h="95" extrusionOk="0">
                  <a:moveTo>
                    <a:pt x="0" y="0"/>
                  </a:moveTo>
                  <a:lnTo>
                    <a:pt x="1334" y="0"/>
                  </a:lnTo>
                  <a:lnTo>
                    <a:pt x="1334" y="95"/>
                  </a:lnTo>
                  <a:lnTo>
                    <a:pt x="0" y="95"/>
                  </a:ln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6" name="Google Shape;4096;p70"/>
            <p:cNvSpPr/>
            <p:nvPr/>
          </p:nvSpPr>
          <p:spPr>
            <a:xfrm>
              <a:off x="8043609" y="2919836"/>
              <a:ext cx="68344" cy="93551"/>
            </a:xfrm>
            <a:custGeom>
              <a:avLst/>
              <a:gdLst/>
              <a:ahLst/>
              <a:cxnLst/>
              <a:rect l="l" t="t" r="r" b="b"/>
              <a:pathLst>
                <a:path w="263" h="360" extrusionOk="0">
                  <a:moveTo>
                    <a:pt x="0" y="0"/>
                  </a:moveTo>
                  <a:lnTo>
                    <a:pt x="0" y="0"/>
                  </a:lnTo>
                  <a:cubicBezTo>
                    <a:pt x="0" y="360"/>
                    <a:pt x="0" y="360"/>
                    <a:pt x="0" y="360"/>
                  </a:cubicBezTo>
                  <a:cubicBezTo>
                    <a:pt x="42" y="360"/>
                    <a:pt x="42" y="360"/>
                    <a:pt x="42" y="360"/>
                  </a:cubicBezTo>
                  <a:cubicBezTo>
                    <a:pt x="80" y="323"/>
                    <a:pt x="130" y="272"/>
                    <a:pt x="134" y="269"/>
                  </a:cubicBezTo>
                  <a:cubicBezTo>
                    <a:pt x="207" y="196"/>
                    <a:pt x="252" y="101"/>
                    <a:pt x="263" y="0"/>
                  </a:cubicBezTo>
                  <a:lnTo>
                    <a:pt x="0" y="0"/>
                  </a:lnTo>
                  <a:moveTo>
                    <a:pt x="0" y="0"/>
                  </a:move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7" name="Google Shape;4097;p70"/>
            <p:cNvSpPr/>
            <p:nvPr/>
          </p:nvSpPr>
          <p:spPr>
            <a:xfrm>
              <a:off x="8137679" y="2756903"/>
              <a:ext cx="66785" cy="86014"/>
            </a:xfrm>
            <a:custGeom>
              <a:avLst/>
              <a:gdLst/>
              <a:ahLst/>
              <a:cxnLst/>
              <a:rect l="l" t="t" r="r" b="b"/>
              <a:pathLst>
                <a:path w="257" h="331" extrusionOk="0">
                  <a:moveTo>
                    <a:pt x="0" y="0"/>
                  </a:moveTo>
                  <a:lnTo>
                    <a:pt x="257" y="0"/>
                  </a:lnTo>
                  <a:lnTo>
                    <a:pt x="257" y="331"/>
                  </a:lnTo>
                  <a:lnTo>
                    <a:pt x="0" y="33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8" name="Google Shape;4098;p70"/>
            <p:cNvSpPr/>
            <p:nvPr/>
          </p:nvSpPr>
          <p:spPr>
            <a:xfrm>
              <a:off x="8089864" y="2919836"/>
              <a:ext cx="113820" cy="93551"/>
            </a:xfrm>
            <a:custGeom>
              <a:avLst/>
              <a:gdLst/>
              <a:ahLst/>
              <a:cxnLst/>
              <a:rect l="l" t="t" r="r" b="b"/>
              <a:pathLst>
                <a:path w="438" h="360" extrusionOk="0">
                  <a:moveTo>
                    <a:pt x="23" y="338"/>
                  </a:moveTo>
                  <a:lnTo>
                    <a:pt x="23" y="338"/>
                  </a:lnTo>
                  <a:cubicBezTo>
                    <a:pt x="0" y="360"/>
                    <a:pt x="0" y="360"/>
                    <a:pt x="0" y="360"/>
                  </a:cubicBezTo>
                  <a:cubicBezTo>
                    <a:pt x="187" y="360"/>
                    <a:pt x="187" y="360"/>
                    <a:pt x="187" y="360"/>
                  </a:cubicBezTo>
                  <a:cubicBezTo>
                    <a:pt x="196" y="360"/>
                    <a:pt x="207" y="357"/>
                    <a:pt x="216" y="351"/>
                  </a:cubicBezTo>
                  <a:cubicBezTo>
                    <a:pt x="257" y="319"/>
                    <a:pt x="257" y="319"/>
                    <a:pt x="257" y="319"/>
                  </a:cubicBezTo>
                  <a:cubicBezTo>
                    <a:pt x="360" y="243"/>
                    <a:pt x="425" y="125"/>
                    <a:pt x="438" y="0"/>
                  </a:cubicBezTo>
                  <a:cubicBezTo>
                    <a:pt x="182" y="0"/>
                    <a:pt x="182" y="0"/>
                    <a:pt x="182" y="0"/>
                  </a:cubicBezTo>
                  <a:cubicBezTo>
                    <a:pt x="170" y="128"/>
                    <a:pt x="115" y="246"/>
                    <a:pt x="23" y="338"/>
                  </a:cubicBezTo>
                  <a:moveTo>
                    <a:pt x="23" y="338"/>
                  </a:moveTo>
                  <a:lnTo>
                    <a:pt x="23" y="33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099" name="Google Shape;4099;p70"/>
            <p:cNvSpPr/>
            <p:nvPr/>
          </p:nvSpPr>
          <p:spPr>
            <a:xfrm>
              <a:off x="8089864" y="2586434"/>
              <a:ext cx="113820" cy="94070"/>
            </a:xfrm>
            <a:custGeom>
              <a:avLst/>
              <a:gdLst/>
              <a:ahLst/>
              <a:cxnLst/>
              <a:rect l="l" t="t" r="r" b="b"/>
              <a:pathLst>
                <a:path w="438" h="362" extrusionOk="0">
                  <a:moveTo>
                    <a:pt x="182" y="362"/>
                  </a:moveTo>
                  <a:lnTo>
                    <a:pt x="182" y="362"/>
                  </a:lnTo>
                  <a:cubicBezTo>
                    <a:pt x="438" y="362"/>
                    <a:pt x="438" y="362"/>
                    <a:pt x="438" y="362"/>
                  </a:cubicBezTo>
                  <a:cubicBezTo>
                    <a:pt x="425" y="235"/>
                    <a:pt x="360" y="117"/>
                    <a:pt x="257" y="41"/>
                  </a:cubicBezTo>
                  <a:cubicBezTo>
                    <a:pt x="216" y="10"/>
                    <a:pt x="216" y="10"/>
                    <a:pt x="216" y="10"/>
                  </a:cubicBezTo>
                  <a:cubicBezTo>
                    <a:pt x="207" y="3"/>
                    <a:pt x="198" y="0"/>
                    <a:pt x="187" y="0"/>
                  </a:cubicBezTo>
                  <a:lnTo>
                    <a:pt x="187" y="0"/>
                  </a:lnTo>
                  <a:cubicBezTo>
                    <a:pt x="0" y="0"/>
                    <a:pt x="0" y="0"/>
                    <a:pt x="0" y="0"/>
                  </a:cubicBezTo>
                  <a:cubicBezTo>
                    <a:pt x="23" y="23"/>
                    <a:pt x="23" y="23"/>
                    <a:pt x="23" y="23"/>
                  </a:cubicBezTo>
                  <a:cubicBezTo>
                    <a:pt x="115" y="115"/>
                    <a:pt x="170" y="234"/>
                    <a:pt x="182" y="362"/>
                  </a:cubicBezTo>
                  <a:moveTo>
                    <a:pt x="182" y="362"/>
                  </a:moveTo>
                  <a:lnTo>
                    <a:pt x="182" y="36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0" name="Google Shape;4100;p70"/>
            <p:cNvSpPr/>
            <p:nvPr/>
          </p:nvSpPr>
          <p:spPr>
            <a:xfrm>
              <a:off x="7950579" y="2586434"/>
              <a:ext cx="68084" cy="94070"/>
            </a:xfrm>
            <a:custGeom>
              <a:avLst/>
              <a:gdLst/>
              <a:ahLst/>
              <a:cxnLst/>
              <a:rect l="l" t="t" r="r" b="b"/>
              <a:pathLst>
                <a:path w="262" h="362" extrusionOk="0">
                  <a:moveTo>
                    <a:pt x="262" y="362"/>
                  </a:moveTo>
                  <a:lnTo>
                    <a:pt x="262" y="362"/>
                  </a:lnTo>
                  <a:cubicBezTo>
                    <a:pt x="262" y="0"/>
                    <a:pt x="262" y="0"/>
                    <a:pt x="262" y="0"/>
                  </a:cubicBezTo>
                  <a:cubicBezTo>
                    <a:pt x="220" y="0"/>
                    <a:pt x="220" y="0"/>
                    <a:pt x="220" y="0"/>
                  </a:cubicBezTo>
                  <a:cubicBezTo>
                    <a:pt x="129" y="91"/>
                    <a:pt x="129" y="91"/>
                    <a:pt x="129" y="91"/>
                  </a:cubicBezTo>
                  <a:cubicBezTo>
                    <a:pt x="56" y="164"/>
                    <a:pt x="11" y="259"/>
                    <a:pt x="0" y="362"/>
                  </a:cubicBezTo>
                  <a:lnTo>
                    <a:pt x="262" y="362"/>
                  </a:lnTo>
                  <a:moveTo>
                    <a:pt x="262" y="362"/>
                  </a:moveTo>
                  <a:lnTo>
                    <a:pt x="262" y="36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1" name="Google Shape;4101;p70"/>
            <p:cNvSpPr/>
            <p:nvPr/>
          </p:nvSpPr>
          <p:spPr>
            <a:xfrm>
              <a:off x="7949799" y="2756903"/>
              <a:ext cx="68864" cy="86014"/>
            </a:xfrm>
            <a:custGeom>
              <a:avLst/>
              <a:gdLst/>
              <a:ahLst/>
              <a:cxnLst/>
              <a:rect l="l" t="t" r="r" b="b"/>
              <a:pathLst>
                <a:path w="265" h="331" extrusionOk="0">
                  <a:moveTo>
                    <a:pt x="0" y="0"/>
                  </a:moveTo>
                  <a:lnTo>
                    <a:pt x="265" y="0"/>
                  </a:lnTo>
                  <a:lnTo>
                    <a:pt x="265" y="331"/>
                  </a:lnTo>
                  <a:lnTo>
                    <a:pt x="0" y="33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2" name="Google Shape;4102;p70"/>
            <p:cNvSpPr/>
            <p:nvPr/>
          </p:nvSpPr>
          <p:spPr>
            <a:xfrm>
              <a:off x="7950579" y="2919836"/>
              <a:ext cx="68084" cy="93551"/>
            </a:xfrm>
            <a:custGeom>
              <a:avLst/>
              <a:gdLst/>
              <a:ahLst/>
              <a:cxnLst/>
              <a:rect l="l" t="t" r="r" b="b"/>
              <a:pathLst>
                <a:path w="262" h="360" extrusionOk="0">
                  <a:moveTo>
                    <a:pt x="129" y="269"/>
                  </a:moveTo>
                  <a:lnTo>
                    <a:pt x="129" y="269"/>
                  </a:lnTo>
                  <a:cubicBezTo>
                    <a:pt x="132" y="272"/>
                    <a:pt x="182" y="323"/>
                    <a:pt x="220" y="360"/>
                  </a:cubicBezTo>
                  <a:cubicBezTo>
                    <a:pt x="262" y="360"/>
                    <a:pt x="262" y="360"/>
                    <a:pt x="262" y="360"/>
                  </a:cubicBezTo>
                  <a:cubicBezTo>
                    <a:pt x="262" y="0"/>
                    <a:pt x="262" y="0"/>
                    <a:pt x="262" y="0"/>
                  </a:cubicBezTo>
                  <a:cubicBezTo>
                    <a:pt x="0" y="0"/>
                    <a:pt x="0" y="0"/>
                    <a:pt x="0" y="0"/>
                  </a:cubicBezTo>
                  <a:cubicBezTo>
                    <a:pt x="11" y="101"/>
                    <a:pt x="56" y="196"/>
                    <a:pt x="129" y="269"/>
                  </a:cubicBezTo>
                  <a:moveTo>
                    <a:pt x="129" y="269"/>
                  </a:moveTo>
                  <a:lnTo>
                    <a:pt x="129" y="26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3" name="Google Shape;4103;p70"/>
            <p:cNvSpPr/>
            <p:nvPr/>
          </p:nvSpPr>
          <p:spPr>
            <a:xfrm>
              <a:off x="7857808" y="2756903"/>
              <a:ext cx="67045" cy="86014"/>
            </a:xfrm>
            <a:custGeom>
              <a:avLst/>
              <a:gdLst/>
              <a:ahLst/>
              <a:cxnLst/>
              <a:rect l="l" t="t" r="r" b="b"/>
              <a:pathLst>
                <a:path w="258" h="331" extrusionOk="0">
                  <a:moveTo>
                    <a:pt x="0" y="0"/>
                  </a:moveTo>
                  <a:lnTo>
                    <a:pt x="258" y="0"/>
                  </a:lnTo>
                  <a:lnTo>
                    <a:pt x="258" y="331"/>
                  </a:lnTo>
                  <a:lnTo>
                    <a:pt x="0" y="331"/>
                  </a:lnTo>
                  <a:lnTo>
                    <a:pt x="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4" name="Google Shape;4104;p70"/>
            <p:cNvSpPr/>
            <p:nvPr/>
          </p:nvSpPr>
          <p:spPr>
            <a:xfrm>
              <a:off x="7858588" y="2919836"/>
              <a:ext cx="113820" cy="93551"/>
            </a:xfrm>
            <a:custGeom>
              <a:avLst/>
              <a:gdLst/>
              <a:ahLst/>
              <a:cxnLst/>
              <a:rect l="l" t="t" r="r" b="b"/>
              <a:pathLst>
                <a:path w="438" h="360" extrusionOk="0">
                  <a:moveTo>
                    <a:pt x="258" y="0"/>
                  </a:moveTo>
                  <a:lnTo>
                    <a:pt x="258" y="0"/>
                  </a:lnTo>
                  <a:cubicBezTo>
                    <a:pt x="0" y="0"/>
                    <a:pt x="0" y="0"/>
                    <a:pt x="0" y="0"/>
                  </a:cubicBezTo>
                  <a:cubicBezTo>
                    <a:pt x="14" y="125"/>
                    <a:pt x="78" y="243"/>
                    <a:pt x="181" y="319"/>
                  </a:cubicBezTo>
                  <a:cubicBezTo>
                    <a:pt x="222" y="351"/>
                    <a:pt x="222" y="351"/>
                    <a:pt x="222" y="351"/>
                  </a:cubicBezTo>
                  <a:cubicBezTo>
                    <a:pt x="231" y="357"/>
                    <a:pt x="242" y="360"/>
                    <a:pt x="252" y="360"/>
                  </a:cubicBezTo>
                  <a:cubicBezTo>
                    <a:pt x="438" y="360"/>
                    <a:pt x="438" y="360"/>
                    <a:pt x="438" y="360"/>
                  </a:cubicBezTo>
                  <a:cubicBezTo>
                    <a:pt x="426" y="348"/>
                    <a:pt x="416" y="339"/>
                    <a:pt x="415" y="338"/>
                  </a:cubicBezTo>
                  <a:cubicBezTo>
                    <a:pt x="323" y="246"/>
                    <a:pt x="268" y="128"/>
                    <a:pt x="258" y="0"/>
                  </a:cubicBezTo>
                  <a:moveTo>
                    <a:pt x="258" y="0"/>
                  </a:moveTo>
                  <a:lnTo>
                    <a:pt x="25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5" name="Google Shape;4105;p70"/>
            <p:cNvSpPr/>
            <p:nvPr/>
          </p:nvSpPr>
          <p:spPr>
            <a:xfrm>
              <a:off x="7858588" y="2586434"/>
              <a:ext cx="113820" cy="94070"/>
            </a:xfrm>
            <a:custGeom>
              <a:avLst/>
              <a:gdLst/>
              <a:ahLst/>
              <a:cxnLst/>
              <a:rect l="l" t="t" r="r" b="b"/>
              <a:pathLst>
                <a:path w="438" h="362" extrusionOk="0">
                  <a:moveTo>
                    <a:pt x="415" y="23"/>
                  </a:moveTo>
                  <a:lnTo>
                    <a:pt x="415" y="23"/>
                  </a:lnTo>
                  <a:cubicBezTo>
                    <a:pt x="438" y="0"/>
                    <a:pt x="438" y="0"/>
                    <a:pt x="438" y="0"/>
                  </a:cubicBezTo>
                  <a:cubicBezTo>
                    <a:pt x="252" y="0"/>
                    <a:pt x="252" y="0"/>
                    <a:pt x="252" y="0"/>
                  </a:cubicBezTo>
                  <a:lnTo>
                    <a:pt x="251" y="0"/>
                  </a:lnTo>
                  <a:cubicBezTo>
                    <a:pt x="240" y="0"/>
                    <a:pt x="231" y="3"/>
                    <a:pt x="222" y="10"/>
                  </a:cubicBezTo>
                  <a:cubicBezTo>
                    <a:pt x="181" y="41"/>
                    <a:pt x="181" y="41"/>
                    <a:pt x="181" y="41"/>
                  </a:cubicBezTo>
                  <a:cubicBezTo>
                    <a:pt x="78" y="117"/>
                    <a:pt x="14" y="235"/>
                    <a:pt x="0" y="362"/>
                  </a:cubicBezTo>
                  <a:cubicBezTo>
                    <a:pt x="258" y="362"/>
                    <a:pt x="258" y="362"/>
                    <a:pt x="258" y="362"/>
                  </a:cubicBezTo>
                  <a:cubicBezTo>
                    <a:pt x="268" y="234"/>
                    <a:pt x="323" y="115"/>
                    <a:pt x="415" y="23"/>
                  </a:cubicBezTo>
                  <a:moveTo>
                    <a:pt x="415" y="23"/>
                  </a:moveTo>
                  <a:lnTo>
                    <a:pt x="415" y="2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6" name="Google Shape;4106;p70"/>
            <p:cNvSpPr/>
            <p:nvPr/>
          </p:nvSpPr>
          <p:spPr>
            <a:xfrm>
              <a:off x="7857808" y="2867344"/>
              <a:ext cx="346657" cy="24947"/>
            </a:xfrm>
            <a:custGeom>
              <a:avLst/>
              <a:gdLst/>
              <a:ahLst/>
              <a:cxnLst/>
              <a:rect l="l" t="t" r="r" b="b"/>
              <a:pathLst>
                <a:path w="1334" h="96" extrusionOk="0">
                  <a:moveTo>
                    <a:pt x="0" y="0"/>
                  </a:moveTo>
                  <a:lnTo>
                    <a:pt x="1334" y="0"/>
                  </a:lnTo>
                  <a:lnTo>
                    <a:pt x="1334" y="96"/>
                  </a:lnTo>
                  <a:lnTo>
                    <a:pt x="0" y="96"/>
                  </a:ln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07" name="Google Shape;4107;p70"/>
          <p:cNvGrpSpPr/>
          <p:nvPr/>
        </p:nvGrpSpPr>
        <p:grpSpPr>
          <a:xfrm>
            <a:off x="718962" y="3414945"/>
            <a:ext cx="419157" cy="418898"/>
            <a:chOff x="928875" y="3336913"/>
            <a:chExt cx="419157" cy="418898"/>
          </a:xfrm>
        </p:grpSpPr>
        <p:sp>
          <p:nvSpPr>
            <p:cNvPr id="4108" name="Google Shape;4108;p70"/>
            <p:cNvSpPr/>
            <p:nvPr/>
          </p:nvSpPr>
          <p:spPr>
            <a:xfrm>
              <a:off x="928875" y="3494649"/>
              <a:ext cx="261422" cy="261162"/>
            </a:xfrm>
            <a:custGeom>
              <a:avLst/>
              <a:gdLst/>
              <a:ahLst/>
              <a:cxnLst/>
              <a:rect l="l" t="t" r="r" b="b"/>
              <a:pathLst>
                <a:path w="1006" h="1005" extrusionOk="0">
                  <a:moveTo>
                    <a:pt x="891" y="14"/>
                  </a:moveTo>
                  <a:lnTo>
                    <a:pt x="891" y="14"/>
                  </a:lnTo>
                  <a:cubicBezTo>
                    <a:pt x="873" y="-4"/>
                    <a:pt x="843" y="-4"/>
                    <a:pt x="825" y="14"/>
                  </a:cubicBezTo>
                  <a:cubicBezTo>
                    <a:pt x="35" y="802"/>
                    <a:pt x="35" y="802"/>
                    <a:pt x="35" y="802"/>
                  </a:cubicBezTo>
                  <a:cubicBezTo>
                    <a:pt x="12" y="824"/>
                    <a:pt x="0" y="854"/>
                    <a:pt x="0" y="884"/>
                  </a:cubicBezTo>
                  <a:lnTo>
                    <a:pt x="0" y="884"/>
                  </a:lnTo>
                  <a:cubicBezTo>
                    <a:pt x="0" y="950"/>
                    <a:pt x="54" y="1005"/>
                    <a:pt x="121" y="1005"/>
                  </a:cubicBezTo>
                  <a:cubicBezTo>
                    <a:pt x="151" y="1005"/>
                    <a:pt x="181" y="992"/>
                    <a:pt x="203" y="970"/>
                  </a:cubicBezTo>
                  <a:cubicBezTo>
                    <a:pt x="993" y="182"/>
                    <a:pt x="993" y="182"/>
                    <a:pt x="993" y="182"/>
                  </a:cubicBezTo>
                  <a:cubicBezTo>
                    <a:pt x="1010" y="164"/>
                    <a:pt x="1010" y="134"/>
                    <a:pt x="993" y="116"/>
                  </a:cubicBezTo>
                  <a:lnTo>
                    <a:pt x="891" y="14"/>
                  </a:lnTo>
                  <a:moveTo>
                    <a:pt x="891" y="14"/>
                  </a:moveTo>
                  <a:lnTo>
                    <a:pt x="891" y="1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09" name="Google Shape;4109;p70"/>
            <p:cNvSpPr/>
            <p:nvPr/>
          </p:nvSpPr>
          <p:spPr>
            <a:xfrm>
              <a:off x="1152615" y="3336913"/>
              <a:ext cx="195417" cy="195417"/>
            </a:xfrm>
            <a:custGeom>
              <a:avLst/>
              <a:gdLst/>
              <a:ahLst/>
              <a:cxnLst/>
              <a:rect l="l" t="t" r="r" b="b"/>
              <a:pathLst>
                <a:path w="752" h="752" extrusionOk="0">
                  <a:moveTo>
                    <a:pt x="739" y="520"/>
                  </a:moveTo>
                  <a:lnTo>
                    <a:pt x="739" y="520"/>
                  </a:lnTo>
                  <a:cubicBezTo>
                    <a:pt x="720" y="501"/>
                    <a:pt x="691" y="501"/>
                    <a:pt x="671" y="520"/>
                  </a:cubicBezTo>
                  <a:cubicBezTo>
                    <a:pt x="553" y="639"/>
                    <a:pt x="553" y="639"/>
                    <a:pt x="553" y="639"/>
                  </a:cubicBezTo>
                  <a:cubicBezTo>
                    <a:pt x="519" y="604"/>
                    <a:pt x="519" y="604"/>
                    <a:pt x="519" y="604"/>
                  </a:cubicBezTo>
                  <a:cubicBezTo>
                    <a:pt x="637" y="485"/>
                    <a:pt x="637" y="485"/>
                    <a:pt x="637" y="485"/>
                  </a:cubicBezTo>
                  <a:cubicBezTo>
                    <a:pt x="656" y="467"/>
                    <a:pt x="656" y="437"/>
                    <a:pt x="637" y="419"/>
                  </a:cubicBezTo>
                  <a:cubicBezTo>
                    <a:pt x="619" y="400"/>
                    <a:pt x="589" y="400"/>
                    <a:pt x="571" y="419"/>
                  </a:cubicBezTo>
                  <a:cubicBezTo>
                    <a:pt x="452" y="537"/>
                    <a:pt x="452" y="537"/>
                    <a:pt x="452" y="537"/>
                  </a:cubicBezTo>
                  <a:cubicBezTo>
                    <a:pt x="417" y="503"/>
                    <a:pt x="417" y="503"/>
                    <a:pt x="417" y="503"/>
                  </a:cubicBezTo>
                  <a:cubicBezTo>
                    <a:pt x="536" y="384"/>
                    <a:pt x="536" y="384"/>
                    <a:pt x="536" y="384"/>
                  </a:cubicBezTo>
                  <a:cubicBezTo>
                    <a:pt x="555" y="365"/>
                    <a:pt x="555" y="336"/>
                    <a:pt x="536" y="317"/>
                  </a:cubicBezTo>
                  <a:cubicBezTo>
                    <a:pt x="518" y="299"/>
                    <a:pt x="488" y="299"/>
                    <a:pt x="469" y="317"/>
                  </a:cubicBezTo>
                  <a:cubicBezTo>
                    <a:pt x="351" y="436"/>
                    <a:pt x="351" y="436"/>
                    <a:pt x="351" y="436"/>
                  </a:cubicBezTo>
                  <a:cubicBezTo>
                    <a:pt x="316" y="401"/>
                    <a:pt x="316" y="401"/>
                    <a:pt x="316" y="401"/>
                  </a:cubicBezTo>
                  <a:cubicBezTo>
                    <a:pt x="435" y="282"/>
                    <a:pt x="435" y="282"/>
                    <a:pt x="435" y="282"/>
                  </a:cubicBezTo>
                  <a:cubicBezTo>
                    <a:pt x="453" y="264"/>
                    <a:pt x="453" y="234"/>
                    <a:pt x="435" y="216"/>
                  </a:cubicBezTo>
                  <a:cubicBezTo>
                    <a:pt x="416" y="197"/>
                    <a:pt x="387" y="197"/>
                    <a:pt x="368" y="216"/>
                  </a:cubicBezTo>
                  <a:cubicBezTo>
                    <a:pt x="249" y="335"/>
                    <a:pt x="249" y="335"/>
                    <a:pt x="249" y="335"/>
                  </a:cubicBezTo>
                  <a:cubicBezTo>
                    <a:pt x="216" y="300"/>
                    <a:pt x="216" y="300"/>
                    <a:pt x="216" y="300"/>
                  </a:cubicBezTo>
                  <a:cubicBezTo>
                    <a:pt x="333" y="182"/>
                    <a:pt x="333" y="182"/>
                    <a:pt x="333" y="182"/>
                  </a:cubicBezTo>
                  <a:cubicBezTo>
                    <a:pt x="352" y="164"/>
                    <a:pt x="352" y="133"/>
                    <a:pt x="333" y="114"/>
                  </a:cubicBezTo>
                  <a:cubicBezTo>
                    <a:pt x="315" y="96"/>
                    <a:pt x="285" y="96"/>
                    <a:pt x="267" y="114"/>
                  </a:cubicBezTo>
                  <a:cubicBezTo>
                    <a:pt x="148" y="233"/>
                    <a:pt x="148" y="233"/>
                    <a:pt x="148" y="233"/>
                  </a:cubicBezTo>
                  <a:cubicBezTo>
                    <a:pt x="114" y="198"/>
                    <a:pt x="114" y="198"/>
                    <a:pt x="114" y="198"/>
                  </a:cubicBezTo>
                  <a:cubicBezTo>
                    <a:pt x="232" y="81"/>
                    <a:pt x="232" y="81"/>
                    <a:pt x="232" y="81"/>
                  </a:cubicBezTo>
                  <a:cubicBezTo>
                    <a:pt x="250" y="62"/>
                    <a:pt x="250" y="33"/>
                    <a:pt x="232" y="14"/>
                  </a:cubicBezTo>
                  <a:cubicBezTo>
                    <a:pt x="213" y="-4"/>
                    <a:pt x="184" y="-4"/>
                    <a:pt x="165" y="14"/>
                  </a:cubicBezTo>
                  <a:cubicBezTo>
                    <a:pt x="14" y="166"/>
                    <a:pt x="14" y="166"/>
                    <a:pt x="14" y="166"/>
                  </a:cubicBezTo>
                  <a:cubicBezTo>
                    <a:pt x="-5" y="184"/>
                    <a:pt x="-5" y="214"/>
                    <a:pt x="14" y="232"/>
                  </a:cubicBezTo>
                  <a:cubicBezTo>
                    <a:pt x="234" y="451"/>
                    <a:pt x="234" y="451"/>
                    <a:pt x="234" y="451"/>
                  </a:cubicBezTo>
                  <a:cubicBezTo>
                    <a:pt x="114" y="571"/>
                    <a:pt x="114" y="571"/>
                    <a:pt x="114" y="571"/>
                  </a:cubicBezTo>
                  <a:cubicBezTo>
                    <a:pt x="181" y="639"/>
                    <a:pt x="181" y="639"/>
                    <a:pt x="181" y="639"/>
                  </a:cubicBezTo>
                  <a:cubicBezTo>
                    <a:pt x="301" y="519"/>
                    <a:pt x="301" y="519"/>
                    <a:pt x="301" y="519"/>
                  </a:cubicBezTo>
                  <a:cubicBezTo>
                    <a:pt x="520" y="738"/>
                    <a:pt x="520" y="738"/>
                    <a:pt x="520" y="738"/>
                  </a:cubicBezTo>
                  <a:cubicBezTo>
                    <a:pt x="538" y="757"/>
                    <a:pt x="568" y="757"/>
                    <a:pt x="586" y="738"/>
                  </a:cubicBezTo>
                  <a:cubicBezTo>
                    <a:pt x="739" y="587"/>
                    <a:pt x="739" y="587"/>
                    <a:pt x="739" y="587"/>
                  </a:cubicBezTo>
                  <a:cubicBezTo>
                    <a:pt x="746" y="579"/>
                    <a:pt x="751" y="569"/>
                    <a:pt x="752" y="560"/>
                  </a:cubicBezTo>
                  <a:lnTo>
                    <a:pt x="752" y="546"/>
                  </a:lnTo>
                  <a:cubicBezTo>
                    <a:pt x="751" y="536"/>
                    <a:pt x="746" y="527"/>
                    <a:pt x="739" y="520"/>
                  </a:cubicBezTo>
                  <a:moveTo>
                    <a:pt x="739" y="520"/>
                  </a:moveTo>
                  <a:lnTo>
                    <a:pt x="739" y="52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10" name="Google Shape;4110;p70"/>
          <p:cNvGrpSpPr/>
          <p:nvPr/>
        </p:nvGrpSpPr>
        <p:grpSpPr>
          <a:xfrm>
            <a:off x="1558082" y="3387723"/>
            <a:ext cx="419157" cy="418897"/>
            <a:chOff x="1694945" y="3336913"/>
            <a:chExt cx="419157" cy="418897"/>
          </a:xfrm>
        </p:grpSpPr>
        <p:sp>
          <p:nvSpPr>
            <p:cNvPr id="4111" name="Google Shape;4111;p70"/>
            <p:cNvSpPr/>
            <p:nvPr/>
          </p:nvSpPr>
          <p:spPr>
            <a:xfrm>
              <a:off x="1694945" y="3562733"/>
              <a:ext cx="193338" cy="193078"/>
            </a:xfrm>
            <a:custGeom>
              <a:avLst/>
              <a:gdLst/>
              <a:ahLst/>
              <a:cxnLst/>
              <a:rect l="l" t="t" r="r" b="b"/>
              <a:pathLst>
                <a:path w="744" h="743" extrusionOk="0">
                  <a:moveTo>
                    <a:pt x="480" y="45"/>
                  </a:moveTo>
                  <a:lnTo>
                    <a:pt x="480" y="45"/>
                  </a:lnTo>
                  <a:cubicBezTo>
                    <a:pt x="42" y="483"/>
                    <a:pt x="42" y="483"/>
                    <a:pt x="42" y="483"/>
                  </a:cubicBezTo>
                  <a:cubicBezTo>
                    <a:pt x="15" y="509"/>
                    <a:pt x="0" y="545"/>
                    <a:pt x="0" y="582"/>
                  </a:cubicBezTo>
                  <a:lnTo>
                    <a:pt x="0" y="582"/>
                  </a:lnTo>
                  <a:cubicBezTo>
                    <a:pt x="0" y="671"/>
                    <a:pt x="74" y="743"/>
                    <a:pt x="162" y="743"/>
                  </a:cubicBezTo>
                  <a:cubicBezTo>
                    <a:pt x="199" y="743"/>
                    <a:pt x="235" y="728"/>
                    <a:pt x="260" y="702"/>
                  </a:cubicBezTo>
                  <a:cubicBezTo>
                    <a:pt x="698" y="264"/>
                    <a:pt x="698" y="264"/>
                    <a:pt x="698" y="264"/>
                  </a:cubicBezTo>
                  <a:cubicBezTo>
                    <a:pt x="759" y="203"/>
                    <a:pt x="759" y="106"/>
                    <a:pt x="698" y="45"/>
                  </a:cubicBezTo>
                  <a:cubicBezTo>
                    <a:pt x="638" y="-15"/>
                    <a:pt x="539" y="-15"/>
                    <a:pt x="480" y="45"/>
                  </a:cubicBezTo>
                  <a:moveTo>
                    <a:pt x="480" y="45"/>
                  </a:moveTo>
                  <a:lnTo>
                    <a:pt x="480" y="4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2" name="Google Shape;4112;p70"/>
            <p:cNvSpPr/>
            <p:nvPr/>
          </p:nvSpPr>
          <p:spPr>
            <a:xfrm>
              <a:off x="1884384" y="3336913"/>
              <a:ext cx="229718" cy="229718"/>
            </a:xfrm>
            <a:custGeom>
              <a:avLst/>
              <a:gdLst/>
              <a:ahLst/>
              <a:cxnLst/>
              <a:rect l="l" t="t" r="r" b="b"/>
              <a:pathLst>
                <a:path w="884" h="884" extrusionOk="0">
                  <a:moveTo>
                    <a:pt x="871" y="671"/>
                  </a:moveTo>
                  <a:lnTo>
                    <a:pt x="871" y="671"/>
                  </a:lnTo>
                  <a:cubicBezTo>
                    <a:pt x="852" y="653"/>
                    <a:pt x="823" y="653"/>
                    <a:pt x="804" y="671"/>
                  </a:cubicBezTo>
                  <a:cubicBezTo>
                    <a:pt x="767" y="708"/>
                    <a:pt x="767" y="708"/>
                    <a:pt x="767" y="708"/>
                  </a:cubicBezTo>
                  <a:cubicBezTo>
                    <a:pt x="528" y="708"/>
                    <a:pt x="528" y="708"/>
                    <a:pt x="528" y="708"/>
                  </a:cubicBezTo>
                  <a:cubicBezTo>
                    <a:pt x="525" y="683"/>
                    <a:pt x="519" y="659"/>
                    <a:pt x="511" y="634"/>
                  </a:cubicBezTo>
                  <a:cubicBezTo>
                    <a:pt x="752" y="547"/>
                    <a:pt x="752" y="547"/>
                    <a:pt x="752" y="547"/>
                  </a:cubicBezTo>
                  <a:cubicBezTo>
                    <a:pt x="759" y="544"/>
                    <a:pt x="765" y="541"/>
                    <a:pt x="770" y="536"/>
                  </a:cubicBezTo>
                  <a:cubicBezTo>
                    <a:pt x="821" y="485"/>
                    <a:pt x="821" y="485"/>
                    <a:pt x="821" y="485"/>
                  </a:cubicBezTo>
                  <a:cubicBezTo>
                    <a:pt x="839" y="467"/>
                    <a:pt x="839" y="437"/>
                    <a:pt x="821" y="419"/>
                  </a:cubicBezTo>
                  <a:cubicBezTo>
                    <a:pt x="802" y="400"/>
                    <a:pt x="772" y="400"/>
                    <a:pt x="753" y="419"/>
                  </a:cubicBezTo>
                  <a:cubicBezTo>
                    <a:pt x="710" y="462"/>
                    <a:pt x="710" y="462"/>
                    <a:pt x="710" y="462"/>
                  </a:cubicBezTo>
                  <a:cubicBezTo>
                    <a:pt x="473" y="548"/>
                    <a:pt x="473" y="548"/>
                    <a:pt x="473" y="548"/>
                  </a:cubicBezTo>
                  <a:cubicBezTo>
                    <a:pt x="464" y="534"/>
                    <a:pt x="454" y="520"/>
                    <a:pt x="444" y="507"/>
                  </a:cubicBezTo>
                  <a:cubicBezTo>
                    <a:pt x="668" y="282"/>
                    <a:pt x="668" y="282"/>
                    <a:pt x="668" y="282"/>
                  </a:cubicBezTo>
                  <a:cubicBezTo>
                    <a:pt x="687" y="264"/>
                    <a:pt x="687" y="234"/>
                    <a:pt x="668" y="216"/>
                  </a:cubicBezTo>
                  <a:cubicBezTo>
                    <a:pt x="650" y="197"/>
                    <a:pt x="620" y="197"/>
                    <a:pt x="601" y="216"/>
                  </a:cubicBezTo>
                  <a:cubicBezTo>
                    <a:pt x="377" y="440"/>
                    <a:pt x="377" y="440"/>
                    <a:pt x="377" y="440"/>
                  </a:cubicBezTo>
                  <a:cubicBezTo>
                    <a:pt x="365" y="430"/>
                    <a:pt x="350" y="420"/>
                    <a:pt x="337" y="411"/>
                  </a:cubicBezTo>
                  <a:cubicBezTo>
                    <a:pt x="423" y="175"/>
                    <a:pt x="423" y="175"/>
                    <a:pt x="423" y="175"/>
                  </a:cubicBezTo>
                  <a:cubicBezTo>
                    <a:pt x="466" y="131"/>
                    <a:pt x="466" y="131"/>
                    <a:pt x="466" y="131"/>
                  </a:cubicBezTo>
                  <a:cubicBezTo>
                    <a:pt x="485" y="112"/>
                    <a:pt x="485" y="83"/>
                    <a:pt x="466" y="64"/>
                  </a:cubicBezTo>
                  <a:cubicBezTo>
                    <a:pt x="448" y="46"/>
                    <a:pt x="417" y="46"/>
                    <a:pt x="399" y="64"/>
                  </a:cubicBezTo>
                  <a:cubicBezTo>
                    <a:pt x="349" y="114"/>
                    <a:pt x="349" y="114"/>
                    <a:pt x="349" y="114"/>
                  </a:cubicBezTo>
                  <a:cubicBezTo>
                    <a:pt x="343" y="120"/>
                    <a:pt x="340" y="126"/>
                    <a:pt x="338" y="132"/>
                  </a:cubicBezTo>
                  <a:cubicBezTo>
                    <a:pt x="250" y="373"/>
                    <a:pt x="250" y="373"/>
                    <a:pt x="250" y="373"/>
                  </a:cubicBezTo>
                  <a:cubicBezTo>
                    <a:pt x="226" y="365"/>
                    <a:pt x="201" y="360"/>
                    <a:pt x="177" y="356"/>
                  </a:cubicBezTo>
                  <a:cubicBezTo>
                    <a:pt x="177" y="118"/>
                    <a:pt x="177" y="118"/>
                    <a:pt x="177" y="118"/>
                  </a:cubicBezTo>
                  <a:cubicBezTo>
                    <a:pt x="214" y="81"/>
                    <a:pt x="214" y="81"/>
                    <a:pt x="214" y="81"/>
                  </a:cubicBezTo>
                  <a:cubicBezTo>
                    <a:pt x="231" y="62"/>
                    <a:pt x="231" y="33"/>
                    <a:pt x="214" y="14"/>
                  </a:cubicBezTo>
                  <a:cubicBezTo>
                    <a:pt x="194" y="-4"/>
                    <a:pt x="164" y="-4"/>
                    <a:pt x="146" y="14"/>
                  </a:cubicBezTo>
                  <a:cubicBezTo>
                    <a:pt x="96" y="64"/>
                    <a:pt x="96" y="64"/>
                    <a:pt x="96" y="64"/>
                  </a:cubicBezTo>
                  <a:cubicBezTo>
                    <a:pt x="87" y="73"/>
                    <a:pt x="81" y="85"/>
                    <a:pt x="81" y="98"/>
                  </a:cubicBezTo>
                  <a:cubicBezTo>
                    <a:pt x="81" y="736"/>
                    <a:pt x="81" y="736"/>
                    <a:pt x="81" y="736"/>
                  </a:cubicBezTo>
                  <a:cubicBezTo>
                    <a:pt x="0" y="818"/>
                    <a:pt x="0" y="818"/>
                    <a:pt x="0" y="818"/>
                  </a:cubicBezTo>
                  <a:cubicBezTo>
                    <a:pt x="12" y="826"/>
                    <a:pt x="24" y="836"/>
                    <a:pt x="35" y="848"/>
                  </a:cubicBezTo>
                  <a:cubicBezTo>
                    <a:pt x="48" y="859"/>
                    <a:pt x="58" y="872"/>
                    <a:pt x="66" y="884"/>
                  </a:cubicBezTo>
                  <a:cubicBezTo>
                    <a:pt x="148" y="803"/>
                    <a:pt x="148" y="803"/>
                    <a:pt x="148" y="803"/>
                  </a:cubicBezTo>
                  <a:cubicBezTo>
                    <a:pt x="787" y="803"/>
                    <a:pt x="787" y="803"/>
                    <a:pt x="787" y="803"/>
                  </a:cubicBezTo>
                  <a:cubicBezTo>
                    <a:pt x="799" y="803"/>
                    <a:pt x="812" y="798"/>
                    <a:pt x="821" y="789"/>
                  </a:cubicBezTo>
                  <a:cubicBezTo>
                    <a:pt x="871" y="738"/>
                    <a:pt x="871" y="738"/>
                    <a:pt x="871" y="738"/>
                  </a:cubicBezTo>
                  <a:cubicBezTo>
                    <a:pt x="878" y="730"/>
                    <a:pt x="882" y="721"/>
                    <a:pt x="884" y="711"/>
                  </a:cubicBezTo>
                  <a:lnTo>
                    <a:pt x="884" y="697"/>
                  </a:lnTo>
                  <a:cubicBezTo>
                    <a:pt x="882" y="688"/>
                    <a:pt x="878" y="678"/>
                    <a:pt x="871" y="671"/>
                  </a:cubicBezTo>
                  <a:moveTo>
                    <a:pt x="871" y="671"/>
                  </a:moveTo>
                  <a:lnTo>
                    <a:pt x="871" y="67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13" name="Google Shape;4113;p70"/>
          <p:cNvGrpSpPr/>
          <p:nvPr/>
        </p:nvGrpSpPr>
        <p:grpSpPr>
          <a:xfrm>
            <a:off x="3206957" y="3454772"/>
            <a:ext cx="418377" cy="391872"/>
            <a:chOff x="3227865" y="3350686"/>
            <a:chExt cx="418377" cy="391872"/>
          </a:xfrm>
        </p:grpSpPr>
        <p:sp>
          <p:nvSpPr>
            <p:cNvPr id="4114" name="Google Shape;4114;p70"/>
            <p:cNvSpPr/>
            <p:nvPr/>
          </p:nvSpPr>
          <p:spPr>
            <a:xfrm>
              <a:off x="3487986" y="3405517"/>
              <a:ext cx="77179" cy="77439"/>
            </a:xfrm>
            <a:custGeom>
              <a:avLst/>
              <a:gdLst/>
              <a:ahLst/>
              <a:cxnLst/>
              <a:rect l="l" t="t" r="r" b="b"/>
              <a:pathLst>
                <a:path w="297" h="298" extrusionOk="0">
                  <a:moveTo>
                    <a:pt x="107" y="95"/>
                  </a:moveTo>
                  <a:lnTo>
                    <a:pt x="107" y="95"/>
                  </a:lnTo>
                  <a:cubicBezTo>
                    <a:pt x="132" y="95"/>
                    <a:pt x="156" y="103"/>
                    <a:pt x="175" y="123"/>
                  </a:cubicBezTo>
                  <a:lnTo>
                    <a:pt x="175" y="123"/>
                  </a:lnTo>
                  <a:cubicBezTo>
                    <a:pt x="203" y="152"/>
                    <a:pt x="210" y="194"/>
                    <a:pt x="195" y="229"/>
                  </a:cubicBezTo>
                  <a:cubicBezTo>
                    <a:pt x="264" y="298"/>
                    <a:pt x="264" y="298"/>
                    <a:pt x="264" y="298"/>
                  </a:cubicBezTo>
                  <a:cubicBezTo>
                    <a:pt x="315" y="223"/>
                    <a:pt x="308" y="121"/>
                    <a:pt x="241" y="55"/>
                  </a:cubicBezTo>
                  <a:lnTo>
                    <a:pt x="241" y="55"/>
                  </a:lnTo>
                  <a:cubicBezTo>
                    <a:pt x="175" y="-11"/>
                    <a:pt x="74" y="-17"/>
                    <a:pt x="0" y="34"/>
                  </a:cubicBezTo>
                  <a:cubicBezTo>
                    <a:pt x="68" y="102"/>
                    <a:pt x="68" y="102"/>
                    <a:pt x="68" y="102"/>
                  </a:cubicBezTo>
                  <a:cubicBezTo>
                    <a:pt x="80" y="97"/>
                    <a:pt x="94" y="95"/>
                    <a:pt x="107" y="95"/>
                  </a:cubicBezTo>
                  <a:moveTo>
                    <a:pt x="107" y="95"/>
                  </a:moveTo>
                  <a:lnTo>
                    <a:pt x="107" y="9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5" name="Google Shape;4115;p70"/>
            <p:cNvSpPr/>
            <p:nvPr/>
          </p:nvSpPr>
          <p:spPr>
            <a:xfrm>
              <a:off x="3227865" y="3350686"/>
              <a:ext cx="159036" cy="178006"/>
            </a:xfrm>
            <a:custGeom>
              <a:avLst/>
              <a:gdLst/>
              <a:ahLst/>
              <a:cxnLst/>
              <a:rect l="l" t="t" r="r" b="b"/>
              <a:pathLst>
                <a:path w="612" h="685" extrusionOk="0">
                  <a:moveTo>
                    <a:pt x="136" y="617"/>
                  </a:moveTo>
                  <a:lnTo>
                    <a:pt x="136" y="617"/>
                  </a:lnTo>
                  <a:cubicBezTo>
                    <a:pt x="71" y="517"/>
                    <a:pt x="82" y="383"/>
                    <a:pt x="171" y="294"/>
                  </a:cubicBezTo>
                  <a:cubicBezTo>
                    <a:pt x="349" y="116"/>
                    <a:pt x="349" y="116"/>
                    <a:pt x="349" y="116"/>
                  </a:cubicBezTo>
                  <a:cubicBezTo>
                    <a:pt x="378" y="87"/>
                    <a:pt x="425" y="87"/>
                    <a:pt x="454" y="116"/>
                  </a:cubicBezTo>
                  <a:cubicBezTo>
                    <a:pt x="546" y="208"/>
                    <a:pt x="546" y="208"/>
                    <a:pt x="546" y="208"/>
                  </a:cubicBezTo>
                  <a:cubicBezTo>
                    <a:pt x="612" y="141"/>
                    <a:pt x="612" y="141"/>
                    <a:pt x="612" y="141"/>
                  </a:cubicBezTo>
                  <a:cubicBezTo>
                    <a:pt x="521" y="50"/>
                    <a:pt x="521" y="50"/>
                    <a:pt x="521" y="50"/>
                  </a:cubicBezTo>
                  <a:cubicBezTo>
                    <a:pt x="455" y="-16"/>
                    <a:pt x="347" y="-16"/>
                    <a:pt x="281" y="50"/>
                  </a:cubicBezTo>
                  <a:cubicBezTo>
                    <a:pt x="103" y="228"/>
                    <a:pt x="103" y="228"/>
                    <a:pt x="103" y="228"/>
                  </a:cubicBezTo>
                  <a:cubicBezTo>
                    <a:pt x="-21" y="353"/>
                    <a:pt x="-33" y="548"/>
                    <a:pt x="69" y="685"/>
                  </a:cubicBezTo>
                  <a:lnTo>
                    <a:pt x="136" y="617"/>
                  </a:lnTo>
                  <a:moveTo>
                    <a:pt x="136" y="617"/>
                  </a:moveTo>
                  <a:lnTo>
                    <a:pt x="136" y="61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6" name="Google Shape;4116;p70"/>
            <p:cNvSpPr/>
            <p:nvPr/>
          </p:nvSpPr>
          <p:spPr>
            <a:xfrm>
              <a:off x="3463819" y="3626139"/>
              <a:ext cx="88873" cy="76919"/>
            </a:xfrm>
            <a:custGeom>
              <a:avLst/>
              <a:gdLst/>
              <a:ahLst/>
              <a:cxnLst/>
              <a:rect l="l" t="t" r="r" b="b"/>
              <a:pathLst>
                <a:path w="342" h="296" extrusionOk="0">
                  <a:moveTo>
                    <a:pt x="0" y="296"/>
                  </a:moveTo>
                  <a:lnTo>
                    <a:pt x="342" y="296"/>
                  </a:lnTo>
                  <a:lnTo>
                    <a:pt x="342" y="0"/>
                  </a:lnTo>
                  <a:lnTo>
                    <a:pt x="296" y="0"/>
                  </a:lnTo>
                  <a:lnTo>
                    <a:pt x="0" y="296"/>
                  </a:lnTo>
                  <a:moveTo>
                    <a:pt x="0" y="296"/>
                  </a:moveTo>
                  <a:lnTo>
                    <a:pt x="0" y="29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7" name="Google Shape;4117;p70"/>
            <p:cNvSpPr/>
            <p:nvPr/>
          </p:nvSpPr>
          <p:spPr>
            <a:xfrm>
              <a:off x="3463819" y="3626139"/>
              <a:ext cx="88873" cy="76919"/>
            </a:xfrm>
            <a:custGeom>
              <a:avLst/>
              <a:gdLst/>
              <a:ahLst/>
              <a:cxnLst/>
              <a:rect l="l" t="t" r="r" b="b"/>
              <a:pathLst>
                <a:path w="342" h="296" extrusionOk="0">
                  <a:moveTo>
                    <a:pt x="0" y="296"/>
                  </a:moveTo>
                  <a:lnTo>
                    <a:pt x="342" y="296"/>
                  </a:lnTo>
                  <a:lnTo>
                    <a:pt x="342" y="0"/>
                  </a:lnTo>
                  <a:lnTo>
                    <a:pt x="296" y="0"/>
                  </a:lnTo>
                  <a:lnTo>
                    <a:pt x="0" y="29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8" name="Google Shape;4118;p70"/>
            <p:cNvSpPr/>
            <p:nvPr/>
          </p:nvSpPr>
          <p:spPr>
            <a:xfrm>
              <a:off x="3463819" y="3703058"/>
              <a:ext cx="0" cy="0"/>
            </a:xfrm>
            <a:custGeom>
              <a:avLst/>
              <a:gdLst/>
              <a:ahLst/>
              <a:cxnLst/>
              <a:rect l="l" t="t" r="r" b="b"/>
              <a:pathLst>
                <a:path w="120000" h="120000" extrusionOk="0">
                  <a:moveTo>
                    <a:pt x="0" y="0"/>
                  </a:move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19" name="Google Shape;4119;p70"/>
            <p:cNvSpPr/>
            <p:nvPr/>
          </p:nvSpPr>
          <p:spPr>
            <a:xfrm>
              <a:off x="3577638" y="3586900"/>
              <a:ext cx="68604" cy="155658"/>
            </a:xfrm>
            <a:custGeom>
              <a:avLst/>
              <a:gdLst/>
              <a:ahLst/>
              <a:cxnLst/>
              <a:rect l="l" t="t" r="r" b="b"/>
              <a:pathLst>
                <a:path w="264" h="599" extrusionOk="0">
                  <a:moveTo>
                    <a:pt x="238" y="5"/>
                  </a:moveTo>
                  <a:lnTo>
                    <a:pt x="238" y="5"/>
                  </a:lnTo>
                  <a:cubicBezTo>
                    <a:pt x="223" y="-4"/>
                    <a:pt x="202" y="-2"/>
                    <a:pt x="189" y="9"/>
                  </a:cubicBezTo>
                  <a:cubicBezTo>
                    <a:pt x="0" y="151"/>
                    <a:pt x="0" y="151"/>
                    <a:pt x="0" y="151"/>
                  </a:cubicBezTo>
                  <a:cubicBezTo>
                    <a:pt x="0" y="447"/>
                    <a:pt x="0" y="447"/>
                    <a:pt x="0" y="447"/>
                  </a:cubicBezTo>
                  <a:cubicBezTo>
                    <a:pt x="189" y="590"/>
                    <a:pt x="189" y="590"/>
                    <a:pt x="189" y="590"/>
                  </a:cubicBezTo>
                  <a:cubicBezTo>
                    <a:pt x="198" y="596"/>
                    <a:pt x="217" y="604"/>
                    <a:pt x="238" y="594"/>
                  </a:cubicBezTo>
                  <a:cubicBezTo>
                    <a:pt x="254" y="586"/>
                    <a:pt x="264" y="569"/>
                    <a:pt x="264" y="551"/>
                  </a:cubicBezTo>
                  <a:cubicBezTo>
                    <a:pt x="264" y="46"/>
                    <a:pt x="264" y="46"/>
                    <a:pt x="264" y="46"/>
                  </a:cubicBezTo>
                  <a:cubicBezTo>
                    <a:pt x="264" y="28"/>
                    <a:pt x="254" y="13"/>
                    <a:pt x="238" y="5"/>
                  </a:cubicBezTo>
                  <a:moveTo>
                    <a:pt x="238" y="5"/>
                  </a:moveTo>
                  <a:lnTo>
                    <a:pt x="238" y="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0" name="Google Shape;4120;p70"/>
            <p:cNvSpPr/>
            <p:nvPr/>
          </p:nvSpPr>
          <p:spPr>
            <a:xfrm>
              <a:off x="3384561" y="3390185"/>
              <a:ext cx="196196" cy="195676"/>
            </a:xfrm>
            <a:custGeom>
              <a:avLst/>
              <a:gdLst/>
              <a:ahLst/>
              <a:cxnLst/>
              <a:rect l="l" t="t" r="r" b="b"/>
              <a:pathLst>
                <a:path w="755" h="753" extrusionOk="0">
                  <a:moveTo>
                    <a:pt x="740" y="569"/>
                  </a:moveTo>
                  <a:lnTo>
                    <a:pt x="740" y="569"/>
                  </a:lnTo>
                  <a:cubicBezTo>
                    <a:pt x="185" y="14"/>
                    <a:pt x="185" y="14"/>
                    <a:pt x="185" y="14"/>
                  </a:cubicBezTo>
                  <a:cubicBezTo>
                    <a:pt x="167" y="-4"/>
                    <a:pt x="137" y="-4"/>
                    <a:pt x="119" y="14"/>
                  </a:cubicBezTo>
                  <a:cubicBezTo>
                    <a:pt x="0" y="132"/>
                    <a:pt x="0" y="132"/>
                    <a:pt x="0" y="132"/>
                  </a:cubicBezTo>
                  <a:cubicBezTo>
                    <a:pt x="623" y="753"/>
                    <a:pt x="623" y="753"/>
                    <a:pt x="623" y="753"/>
                  </a:cubicBezTo>
                  <a:cubicBezTo>
                    <a:pt x="740" y="635"/>
                    <a:pt x="740" y="635"/>
                    <a:pt x="740" y="635"/>
                  </a:cubicBezTo>
                  <a:cubicBezTo>
                    <a:pt x="749" y="626"/>
                    <a:pt x="755" y="614"/>
                    <a:pt x="755" y="602"/>
                  </a:cubicBezTo>
                  <a:cubicBezTo>
                    <a:pt x="755" y="590"/>
                    <a:pt x="749" y="578"/>
                    <a:pt x="740" y="569"/>
                  </a:cubicBezTo>
                  <a:moveTo>
                    <a:pt x="740" y="569"/>
                  </a:moveTo>
                  <a:lnTo>
                    <a:pt x="740" y="56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1" name="Google Shape;4121;p70"/>
            <p:cNvSpPr/>
            <p:nvPr/>
          </p:nvSpPr>
          <p:spPr>
            <a:xfrm>
              <a:off x="3227865" y="3441637"/>
              <a:ext cx="301181" cy="300921"/>
            </a:xfrm>
            <a:custGeom>
              <a:avLst/>
              <a:gdLst/>
              <a:ahLst/>
              <a:cxnLst/>
              <a:rect l="l" t="t" r="r" b="b"/>
              <a:pathLst>
                <a:path w="1159" h="1158" extrusionOk="0">
                  <a:moveTo>
                    <a:pt x="537" y="0"/>
                  </a:moveTo>
                  <a:lnTo>
                    <a:pt x="537" y="0"/>
                  </a:lnTo>
                  <a:cubicBezTo>
                    <a:pt x="67" y="469"/>
                    <a:pt x="67" y="469"/>
                    <a:pt x="67" y="469"/>
                  </a:cubicBezTo>
                  <a:cubicBezTo>
                    <a:pt x="-22" y="558"/>
                    <a:pt x="-22" y="704"/>
                    <a:pt x="67" y="793"/>
                  </a:cubicBezTo>
                  <a:cubicBezTo>
                    <a:pt x="364" y="1090"/>
                    <a:pt x="364" y="1090"/>
                    <a:pt x="364" y="1090"/>
                  </a:cubicBezTo>
                  <a:cubicBezTo>
                    <a:pt x="455" y="1180"/>
                    <a:pt x="601" y="1180"/>
                    <a:pt x="690" y="1090"/>
                  </a:cubicBezTo>
                  <a:cubicBezTo>
                    <a:pt x="1159" y="622"/>
                    <a:pt x="1159" y="622"/>
                    <a:pt x="1159" y="622"/>
                  </a:cubicBezTo>
                  <a:lnTo>
                    <a:pt x="537" y="0"/>
                  </a:lnTo>
                  <a:moveTo>
                    <a:pt x="537" y="0"/>
                  </a:moveTo>
                  <a:lnTo>
                    <a:pt x="537"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22" name="Google Shape;4122;p70"/>
          <p:cNvGrpSpPr/>
          <p:nvPr/>
        </p:nvGrpSpPr>
        <p:grpSpPr>
          <a:xfrm>
            <a:off x="4805666" y="3399087"/>
            <a:ext cx="418377" cy="418897"/>
            <a:chOff x="4760006" y="3336913"/>
            <a:chExt cx="418377" cy="418897"/>
          </a:xfrm>
        </p:grpSpPr>
        <p:sp>
          <p:nvSpPr>
            <p:cNvPr id="4123" name="Google Shape;4123;p70"/>
            <p:cNvSpPr/>
            <p:nvPr/>
          </p:nvSpPr>
          <p:spPr>
            <a:xfrm>
              <a:off x="4760006" y="3694482"/>
              <a:ext cx="327167" cy="61328"/>
            </a:xfrm>
            <a:custGeom>
              <a:avLst/>
              <a:gdLst/>
              <a:ahLst/>
              <a:cxnLst/>
              <a:rect l="l" t="t" r="r" b="b"/>
              <a:pathLst>
                <a:path w="1259" h="236" extrusionOk="0">
                  <a:moveTo>
                    <a:pt x="1141" y="0"/>
                  </a:moveTo>
                  <a:lnTo>
                    <a:pt x="1141" y="0"/>
                  </a:lnTo>
                  <a:cubicBezTo>
                    <a:pt x="117" y="0"/>
                    <a:pt x="117" y="0"/>
                    <a:pt x="117" y="0"/>
                  </a:cubicBezTo>
                  <a:cubicBezTo>
                    <a:pt x="52" y="0"/>
                    <a:pt x="0" y="52"/>
                    <a:pt x="0" y="117"/>
                  </a:cubicBezTo>
                  <a:cubicBezTo>
                    <a:pt x="0" y="182"/>
                    <a:pt x="52" y="236"/>
                    <a:pt x="117" y="236"/>
                  </a:cubicBezTo>
                  <a:cubicBezTo>
                    <a:pt x="1141" y="236"/>
                    <a:pt x="1141" y="236"/>
                    <a:pt x="1141" y="236"/>
                  </a:cubicBezTo>
                  <a:cubicBezTo>
                    <a:pt x="1206" y="236"/>
                    <a:pt x="1259" y="182"/>
                    <a:pt x="1259" y="117"/>
                  </a:cubicBezTo>
                  <a:cubicBezTo>
                    <a:pt x="1259" y="52"/>
                    <a:pt x="1206" y="0"/>
                    <a:pt x="1141" y="0"/>
                  </a:cubicBezTo>
                  <a:moveTo>
                    <a:pt x="1141" y="0"/>
                  </a:moveTo>
                  <a:lnTo>
                    <a:pt x="1141" y="0"/>
                  </a:lnTo>
                  <a:close/>
                </a:path>
              </a:pathLst>
            </a:custGeom>
            <a:solidFill>
              <a:schemeClr val="dk1"/>
            </a:solidFill>
            <a:ln>
              <a:noFill/>
            </a:ln>
          </p:spPr>
          <p:txBody>
            <a:bodyPr spcFirstLastPara="1" wrap="square" lIns="90000" tIns="39950" rIns="90000" bIns="399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4" name="Google Shape;4124;p70"/>
            <p:cNvSpPr/>
            <p:nvPr/>
          </p:nvSpPr>
          <p:spPr>
            <a:xfrm>
              <a:off x="5102242" y="3470222"/>
              <a:ext cx="76140" cy="116159"/>
            </a:xfrm>
            <a:custGeom>
              <a:avLst/>
              <a:gdLst/>
              <a:ahLst/>
              <a:cxnLst/>
              <a:rect l="l" t="t" r="r" b="b"/>
              <a:pathLst>
                <a:path w="293" h="447" extrusionOk="0">
                  <a:moveTo>
                    <a:pt x="281" y="224"/>
                  </a:moveTo>
                  <a:lnTo>
                    <a:pt x="281" y="224"/>
                  </a:lnTo>
                  <a:cubicBezTo>
                    <a:pt x="191" y="27"/>
                    <a:pt x="191" y="27"/>
                    <a:pt x="191" y="27"/>
                  </a:cubicBezTo>
                  <a:cubicBezTo>
                    <a:pt x="183" y="10"/>
                    <a:pt x="166" y="0"/>
                    <a:pt x="147" y="0"/>
                  </a:cubicBezTo>
                  <a:cubicBezTo>
                    <a:pt x="129" y="0"/>
                    <a:pt x="112" y="10"/>
                    <a:pt x="104" y="27"/>
                  </a:cubicBezTo>
                  <a:cubicBezTo>
                    <a:pt x="14" y="224"/>
                    <a:pt x="14" y="224"/>
                    <a:pt x="14" y="224"/>
                  </a:cubicBezTo>
                  <a:cubicBezTo>
                    <a:pt x="-13" y="284"/>
                    <a:pt x="-2" y="353"/>
                    <a:pt x="41" y="400"/>
                  </a:cubicBezTo>
                  <a:lnTo>
                    <a:pt x="41" y="400"/>
                  </a:lnTo>
                  <a:cubicBezTo>
                    <a:pt x="70" y="430"/>
                    <a:pt x="107" y="447"/>
                    <a:pt x="147" y="447"/>
                  </a:cubicBezTo>
                  <a:cubicBezTo>
                    <a:pt x="188" y="447"/>
                    <a:pt x="225" y="430"/>
                    <a:pt x="254" y="400"/>
                  </a:cubicBezTo>
                  <a:lnTo>
                    <a:pt x="254" y="400"/>
                  </a:lnTo>
                  <a:cubicBezTo>
                    <a:pt x="275" y="378"/>
                    <a:pt x="288" y="350"/>
                    <a:pt x="293" y="321"/>
                  </a:cubicBezTo>
                  <a:lnTo>
                    <a:pt x="293" y="262"/>
                  </a:lnTo>
                  <a:cubicBezTo>
                    <a:pt x="291" y="249"/>
                    <a:pt x="287" y="236"/>
                    <a:pt x="281" y="224"/>
                  </a:cubicBezTo>
                  <a:moveTo>
                    <a:pt x="281" y="224"/>
                  </a:moveTo>
                  <a:lnTo>
                    <a:pt x="281" y="22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5" name="Google Shape;4125;p70"/>
            <p:cNvSpPr/>
            <p:nvPr/>
          </p:nvSpPr>
          <p:spPr>
            <a:xfrm>
              <a:off x="5009992" y="3336913"/>
              <a:ext cx="130451" cy="91212"/>
            </a:xfrm>
            <a:custGeom>
              <a:avLst/>
              <a:gdLst/>
              <a:ahLst/>
              <a:cxnLst/>
              <a:rect l="l" t="t" r="r" b="b"/>
              <a:pathLst>
                <a:path w="502" h="351" extrusionOk="0">
                  <a:moveTo>
                    <a:pt x="47" y="351"/>
                  </a:moveTo>
                  <a:lnTo>
                    <a:pt x="47" y="351"/>
                  </a:lnTo>
                  <a:cubicBezTo>
                    <a:pt x="198" y="351"/>
                    <a:pt x="198" y="351"/>
                    <a:pt x="198" y="351"/>
                  </a:cubicBezTo>
                  <a:cubicBezTo>
                    <a:pt x="225" y="351"/>
                    <a:pt x="247" y="329"/>
                    <a:pt x="247" y="304"/>
                  </a:cubicBezTo>
                  <a:cubicBezTo>
                    <a:pt x="247" y="292"/>
                    <a:pt x="247" y="292"/>
                    <a:pt x="247" y="292"/>
                  </a:cubicBezTo>
                  <a:cubicBezTo>
                    <a:pt x="408" y="292"/>
                    <a:pt x="408" y="292"/>
                    <a:pt x="408" y="292"/>
                  </a:cubicBezTo>
                  <a:cubicBezTo>
                    <a:pt x="408" y="303"/>
                    <a:pt x="408" y="303"/>
                    <a:pt x="408" y="303"/>
                  </a:cubicBezTo>
                  <a:cubicBezTo>
                    <a:pt x="408" y="328"/>
                    <a:pt x="429" y="350"/>
                    <a:pt x="455" y="350"/>
                  </a:cubicBezTo>
                  <a:cubicBezTo>
                    <a:pt x="482" y="350"/>
                    <a:pt x="502" y="328"/>
                    <a:pt x="502" y="303"/>
                  </a:cubicBezTo>
                  <a:cubicBezTo>
                    <a:pt x="502" y="47"/>
                    <a:pt x="502" y="47"/>
                    <a:pt x="502" y="47"/>
                  </a:cubicBezTo>
                  <a:cubicBezTo>
                    <a:pt x="502" y="21"/>
                    <a:pt x="482" y="0"/>
                    <a:pt x="455" y="0"/>
                  </a:cubicBezTo>
                  <a:cubicBezTo>
                    <a:pt x="429" y="0"/>
                    <a:pt x="408" y="21"/>
                    <a:pt x="408" y="47"/>
                  </a:cubicBezTo>
                  <a:cubicBezTo>
                    <a:pt x="408" y="57"/>
                    <a:pt x="408" y="57"/>
                    <a:pt x="408" y="57"/>
                  </a:cubicBezTo>
                  <a:cubicBezTo>
                    <a:pt x="247" y="57"/>
                    <a:pt x="247" y="57"/>
                    <a:pt x="247" y="57"/>
                  </a:cubicBezTo>
                  <a:cubicBezTo>
                    <a:pt x="247" y="47"/>
                    <a:pt x="247" y="47"/>
                    <a:pt x="247" y="47"/>
                  </a:cubicBezTo>
                  <a:cubicBezTo>
                    <a:pt x="247" y="21"/>
                    <a:pt x="225" y="0"/>
                    <a:pt x="198" y="0"/>
                  </a:cubicBezTo>
                  <a:cubicBezTo>
                    <a:pt x="47" y="0"/>
                    <a:pt x="47" y="0"/>
                    <a:pt x="47" y="0"/>
                  </a:cubicBezTo>
                  <a:cubicBezTo>
                    <a:pt x="21" y="0"/>
                    <a:pt x="0" y="21"/>
                    <a:pt x="0" y="47"/>
                  </a:cubicBezTo>
                  <a:cubicBezTo>
                    <a:pt x="0" y="304"/>
                    <a:pt x="0" y="304"/>
                    <a:pt x="0" y="304"/>
                  </a:cubicBezTo>
                  <a:cubicBezTo>
                    <a:pt x="0" y="329"/>
                    <a:pt x="21" y="351"/>
                    <a:pt x="47" y="351"/>
                  </a:cubicBezTo>
                  <a:moveTo>
                    <a:pt x="47" y="351"/>
                  </a:moveTo>
                  <a:lnTo>
                    <a:pt x="47" y="35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6" name="Google Shape;4126;p70"/>
            <p:cNvSpPr/>
            <p:nvPr/>
          </p:nvSpPr>
          <p:spPr>
            <a:xfrm>
              <a:off x="4760006" y="3351725"/>
              <a:ext cx="327167" cy="318332"/>
            </a:xfrm>
            <a:custGeom>
              <a:avLst/>
              <a:gdLst/>
              <a:ahLst/>
              <a:cxnLst/>
              <a:rect l="l" t="t" r="r" b="b"/>
              <a:pathLst>
                <a:path w="1259" h="1225" extrusionOk="0">
                  <a:moveTo>
                    <a:pt x="1141" y="989"/>
                  </a:moveTo>
                  <a:lnTo>
                    <a:pt x="1141" y="989"/>
                  </a:lnTo>
                  <a:cubicBezTo>
                    <a:pt x="283" y="989"/>
                    <a:pt x="283" y="989"/>
                    <a:pt x="283" y="989"/>
                  </a:cubicBezTo>
                  <a:cubicBezTo>
                    <a:pt x="256" y="989"/>
                    <a:pt x="236" y="968"/>
                    <a:pt x="236" y="942"/>
                  </a:cubicBezTo>
                  <a:cubicBezTo>
                    <a:pt x="236" y="916"/>
                    <a:pt x="256" y="894"/>
                    <a:pt x="283" y="894"/>
                  </a:cubicBezTo>
                  <a:cubicBezTo>
                    <a:pt x="672" y="894"/>
                    <a:pt x="672" y="894"/>
                    <a:pt x="672" y="894"/>
                  </a:cubicBezTo>
                  <a:cubicBezTo>
                    <a:pt x="829" y="894"/>
                    <a:pt x="955" y="768"/>
                    <a:pt x="955" y="613"/>
                  </a:cubicBezTo>
                  <a:cubicBezTo>
                    <a:pt x="955" y="457"/>
                    <a:pt x="829" y="331"/>
                    <a:pt x="672" y="331"/>
                  </a:cubicBezTo>
                  <a:cubicBezTo>
                    <a:pt x="283" y="331"/>
                    <a:pt x="283" y="331"/>
                    <a:pt x="283" y="331"/>
                  </a:cubicBezTo>
                  <a:cubicBezTo>
                    <a:pt x="256" y="331"/>
                    <a:pt x="236" y="309"/>
                    <a:pt x="236" y="283"/>
                  </a:cubicBezTo>
                  <a:cubicBezTo>
                    <a:pt x="236" y="257"/>
                    <a:pt x="256" y="235"/>
                    <a:pt x="283" y="235"/>
                  </a:cubicBezTo>
                  <a:cubicBezTo>
                    <a:pt x="867" y="235"/>
                    <a:pt x="867" y="235"/>
                    <a:pt x="867" y="235"/>
                  </a:cubicBezTo>
                  <a:cubicBezTo>
                    <a:pt x="867" y="0"/>
                    <a:pt x="867" y="0"/>
                    <a:pt x="867" y="0"/>
                  </a:cubicBezTo>
                  <a:cubicBezTo>
                    <a:pt x="283" y="0"/>
                    <a:pt x="283" y="0"/>
                    <a:pt x="283" y="0"/>
                  </a:cubicBezTo>
                  <a:cubicBezTo>
                    <a:pt x="126" y="0"/>
                    <a:pt x="0" y="127"/>
                    <a:pt x="0" y="283"/>
                  </a:cubicBezTo>
                  <a:cubicBezTo>
                    <a:pt x="0" y="439"/>
                    <a:pt x="126" y="566"/>
                    <a:pt x="283" y="566"/>
                  </a:cubicBezTo>
                  <a:cubicBezTo>
                    <a:pt x="672" y="566"/>
                    <a:pt x="672" y="566"/>
                    <a:pt x="672" y="566"/>
                  </a:cubicBezTo>
                  <a:cubicBezTo>
                    <a:pt x="699" y="566"/>
                    <a:pt x="719" y="587"/>
                    <a:pt x="719" y="613"/>
                  </a:cubicBezTo>
                  <a:cubicBezTo>
                    <a:pt x="719" y="639"/>
                    <a:pt x="699" y="660"/>
                    <a:pt x="672" y="660"/>
                  </a:cubicBezTo>
                  <a:cubicBezTo>
                    <a:pt x="283" y="660"/>
                    <a:pt x="283" y="660"/>
                    <a:pt x="283" y="660"/>
                  </a:cubicBezTo>
                  <a:cubicBezTo>
                    <a:pt x="126" y="660"/>
                    <a:pt x="0" y="786"/>
                    <a:pt x="0" y="942"/>
                  </a:cubicBezTo>
                  <a:cubicBezTo>
                    <a:pt x="0" y="1098"/>
                    <a:pt x="126" y="1225"/>
                    <a:pt x="283" y="1225"/>
                  </a:cubicBezTo>
                  <a:cubicBezTo>
                    <a:pt x="1141" y="1225"/>
                    <a:pt x="1141" y="1225"/>
                    <a:pt x="1141" y="1225"/>
                  </a:cubicBezTo>
                  <a:cubicBezTo>
                    <a:pt x="1206" y="1225"/>
                    <a:pt x="1259" y="1172"/>
                    <a:pt x="1259" y="1107"/>
                  </a:cubicBezTo>
                  <a:cubicBezTo>
                    <a:pt x="1259" y="1042"/>
                    <a:pt x="1206" y="989"/>
                    <a:pt x="1141" y="989"/>
                  </a:cubicBezTo>
                  <a:moveTo>
                    <a:pt x="1141" y="989"/>
                  </a:moveTo>
                  <a:lnTo>
                    <a:pt x="1141" y="98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27" name="Google Shape;4127;p70"/>
          <p:cNvGrpSpPr/>
          <p:nvPr/>
        </p:nvGrpSpPr>
        <p:grpSpPr>
          <a:xfrm>
            <a:off x="5644005" y="3442772"/>
            <a:ext cx="418377" cy="417857"/>
            <a:chOff x="5526076" y="3336913"/>
            <a:chExt cx="418377" cy="417857"/>
          </a:xfrm>
        </p:grpSpPr>
        <p:sp>
          <p:nvSpPr>
            <p:cNvPr id="4128" name="Google Shape;4128;p70"/>
            <p:cNvSpPr/>
            <p:nvPr/>
          </p:nvSpPr>
          <p:spPr>
            <a:xfrm>
              <a:off x="5653408" y="3464245"/>
              <a:ext cx="162934" cy="162674"/>
            </a:xfrm>
            <a:custGeom>
              <a:avLst/>
              <a:gdLst/>
              <a:ahLst/>
              <a:cxnLst/>
              <a:rect l="l" t="t" r="r" b="b"/>
              <a:pathLst>
                <a:path w="627" h="626" extrusionOk="0">
                  <a:moveTo>
                    <a:pt x="313" y="0"/>
                  </a:moveTo>
                  <a:lnTo>
                    <a:pt x="313" y="0"/>
                  </a:lnTo>
                  <a:cubicBezTo>
                    <a:pt x="141" y="0"/>
                    <a:pt x="0" y="140"/>
                    <a:pt x="0" y="313"/>
                  </a:cubicBezTo>
                  <a:cubicBezTo>
                    <a:pt x="0" y="485"/>
                    <a:pt x="141" y="626"/>
                    <a:pt x="313" y="626"/>
                  </a:cubicBezTo>
                  <a:cubicBezTo>
                    <a:pt x="487" y="626"/>
                    <a:pt x="627" y="485"/>
                    <a:pt x="627" y="313"/>
                  </a:cubicBezTo>
                  <a:cubicBezTo>
                    <a:pt x="627" y="140"/>
                    <a:pt x="487" y="0"/>
                    <a:pt x="313" y="0"/>
                  </a:cubicBezTo>
                  <a:moveTo>
                    <a:pt x="313" y="0"/>
                  </a:moveTo>
                  <a:lnTo>
                    <a:pt x="313"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29" name="Google Shape;4129;p70"/>
            <p:cNvSpPr/>
            <p:nvPr/>
          </p:nvSpPr>
          <p:spPr>
            <a:xfrm>
              <a:off x="5710837" y="3336913"/>
              <a:ext cx="48075" cy="102646"/>
            </a:xfrm>
            <a:custGeom>
              <a:avLst/>
              <a:gdLst/>
              <a:ahLst/>
              <a:cxnLst/>
              <a:rect l="l" t="t" r="r" b="b"/>
              <a:pathLst>
                <a:path w="185" h="395" extrusionOk="0">
                  <a:moveTo>
                    <a:pt x="60" y="381"/>
                  </a:moveTo>
                  <a:lnTo>
                    <a:pt x="60" y="381"/>
                  </a:lnTo>
                  <a:cubicBezTo>
                    <a:pt x="78" y="399"/>
                    <a:pt x="108" y="400"/>
                    <a:pt x="126" y="381"/>
                  </a:cubicBezTo>
                  <a:cubicBezTo>
                    <a:pt x="145" y="363"/>
                    <a:pt x="145" y="333"/>
                    <a:pt x="126" y="314"/>
                  </a:cubicBezTo>
                  <a:cubicBezTo>
                    <a:pt x="105" y="292"/>
                    <a:pt x="105" y="292"/>
                    <a:pt x="105" y="292"/>
                  </a:cubicBezTo>
                  <a:cubicBezTo>
                    <a:pt x="88" y="277"/>
                    <a:pt x="93" y="249"/>
                    <a:pt x="114" y="238"/>
                  </a:cubicBezTo>
                  <a:lnTo>
                    <a:pt x="114" y="238"/>
                  </a:lnTo>
                  <a:cubicBezTo>
                    <a:pt x="151" y="220"/>
                    <a:pt x="176" y="184"/>
                    <a:pt x="183" y="144"/>
                  </a:cubicBezTo>
                  <a:cubicBezTo>
                    <a:pt x="190" y="103"/>
                    <a:pt x="176" y="61"/>
                    <a:pt x="147" y="31"/>
                  </a:cubicBezTo>
                  <a:cubicBezTo>
                    <a:pt x="126" y="10"/>
                    <a:pt x="126" y="10"/>
                    <a:pt x="126" y="10"/>
                  </a:cubicBezTo>
                  <a:cubicBezTo>
                    <a:pt x="122" y="6"/>
                    <a:pt x="117" y="2"/>
                    <a:pt x="111" y="0"/>
                  </a:cubicBezTo>
                  <a:lnTo>
                    <a:pt x="75" y="0"/>
                  </a:lnTo>
                  <a:cubicBezTo>
                    <a:pt x="70" y="2"/>
                    <a:pt x="65" y="6"/>
                    <a:pt x="60" y="10"/>
                  </a:cubicBezTo>
                  <a:cubicBezTo>
                    <a:pt x="41" y="29"/>
                    <a:pt x="41" y="58"/>
                    <a:pt x="60" y="77"/>
                  </a:cubicBezTo>
                  <a:cubicBezTo>
                    <a:pt x="80" y="99"/>
                    <a:pt x="80" y="99"/>
                    <a:pt x="80" y="99"/>
                  </a:cubicBezTo>
                  <a:cubicBezTo>
                    <a:pt x="97" y="115"/>
                    <a:pt x="92" y="142"/>
                    <a:pt x="72" y="154"/>
                  </a:cubicBezTo>
                  <a:lnTo>
                    <a:pt x="71" y="154"/>
                  </a:lnTo>
                  <a:cubicBezTo>
                    <a:pt x="34" y="171"/>
                    <a:pt x="8" y="207"/>
                    <a:pt x="2" y="248"/>
                  </a:cubicBezTo>
                  <a:cubicBezTo>
                    <a:pt x="-5" y="289"/>
                    <a:pt x="8" y="331"/>
                    <a:pt x="39" y="360"/>
                  </a:cubicBezTo>
                  <a:lnTo>
                    <a:pt x="60" y="381"/>
                  </a:lnTo>
                  <a:moveTo>
                    <a:pt x="60" y="381"/>
                  </a:moveTo>
                  <a:lnTo>
                    <a:pt x="60" y="38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0" name="Google Shape;4130;p70"/>
            <p:cNvSpPr/>
            <p:nvPr/>
          </p:nvSpPr>
          <p:spPr>
            <a:xfrm>
              <a:off x="5711097" y="3651345"/>
              <a:ext cx="48075" cy="103425"/>
            </a:xfrm>
            <a:custGeom>
              <a:avLst/>
              <a:gdLst/>
              <a:ahLst/>
              <a:cxnLst/>
              <a:rect l="l" t="t" r="r" b="b"/>
              <a:pathLst>
                <a:path w="185" h="398" extrusionOk="0">
                  <a:moveTo>
                    <a:pt x="125" y="14"/>
                  </a:moveTo>
                  <a:lnTo>
                    <a:pt x="125" y="14"/>
                  </a:lnTo>
                  <a:cubicBezTo>
                    <a:pt x="107" y="-5"/>
                    <a:pt x="77" y="-5"/>
                    <a:pt x="59" y="14"/>
                  </a:cubicBezTo>
                  <a:cubicBezTo>
                    <a:pt x="40" y="32"/>
                    <a:pt x="40" y="63"/>
                    <a:pt x="59" y="81"/>
                  </a:cubicBezTo>
                  <a:cubicBezTo>
                    <a:pt x="80" y="102"/>
                    <a:pt x="80" y="102"/>
                    <a:pt x="80" y="102"/>
                  </a:cubicBezTo>
                  <a:cubicBezTo>
                    <a:pt x="96" y="119"/>
                    <a:pt x="91" y="147"/>
                    <a:pt x="71" y="157"/>
                  </a:cubicBezTo>
                  <a:lnTo>
                    <a:pt x="71" y="157"/>
                  </a:lnTo>
                  <a:cubicBezTo>
                    <a:pt x="34" y="176"/>
                    <a:pt x="7" y="210"/>
                    <a:pt x="2" y="252"/>
                  </a:cubicBezTo>
                  <a:cubicBezTo>
                    <a:pt x="-5" y="292"/>
                    <a:pt x="8" y="334"/>
                    <a:pt x="38" y="363"/>
                  </a:cubicBezTo>
                  <a:cubicBezTo>
                    <a:pt x="59" y="384"/>
                    <a:pt x="59" y="384"/>
                    <a:pt x="59" y="384"/>
                  </a:cubicBezTo>
                  <a:cubicBezTo>
                    <a:pt x="77" y="403"/>
                    <a:pt x="107" y="403"/>
                    <a:pt x="125" y="384"/>
                  </a:cubicBezTo>
                  <a:cubicBezTo>
                    <a:pt x="144" y="366"/>
                    <a:pt x="144" y="336"/>
                    <a:pt x="125" y="318"/>
                  </a:cubicBezTo>
                  <a:cubicBezTo>
                    <a:pt x="104" y="297"/>
                    <a:pt x="104" y="297"/>
                    <a:pt x="104" y="297"/>
                  </a:cubicBezTo>
                  <a:cubicBezTo>
                    <a:pt x="88" y="280"/>
                    <a:pt x="92" y="252"/>
                    <a:pt x="113" y="242"/>
                  </a:cubicBezTo>
                  <a:lnTo>
                    <a:pt x="113" y="242"/>
                  </a:lnTo>
                  <a:cubicBezTo>
                    <a:pt x="150" y="223"/>
                    <a:pt x="176" y="188"/>
                    <a:pt x="183" y="147"/>
                  </a:cubicBezTo>
                  <a:cubicBezTo>
                    <a:pt x="189" y="106"/>
                    <a:pt x="175" y="65"/>
                    <a:pt x="146" y="36"/>
                  </a:cubicBezTo>
                  <a:lnTo>
                    <a:pt x="125" y="14"/>
                  </a:lnTo>
                  <a:moveTo>
                    <a:pt x="125" y="14"/>
                  </a:moveTo>
                  <a:lnTo>
                    <a:pt x="125" y="1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1" name="Google Shape;4131;p70"/>
            <p:cNvSpPr/>
            <p:nvPr/>
          </p:nvSpPr>
          <p:spPr>
            <a:xfrm>
              <a:off x="5841287" y="3521415"/>
              <a:ext cx="103165" cy="48075"/>
            </a:xfrm>
            <a:custGeom>
              <a:avLst/>
              <a:gdLst/>
              <a:ahLst/>
              <a:cxnLst/>
              <a:rect l="l" t="t" r="r" b="b"/>
              <a:pathLst>
                <a:path w="397" h="185" extrusionOk="0">
                  <a:moveTo>
                    <a:pt x="383" y="60"/>
                  </a:moveTo>
                  <a:lnTo>
                    <a:pt x="383" y="60"/>
                  </a:lnTo>
                  <a:cubicBezTo>
                    <a:pt x="364" y="41"/>
                    <a:pt x="335" y="41"/>
                    <a:pt x="316" y="60"/>
                  </a:cubicBezTo>
                  <a:cubicBezTo>
                    <a:pt x="295" y="81"/>
                    <a:pt x="295" y="81"/>
                    <a:pt x="295" y="81"/>
                  </a:cubicBezTo>
                  <a:cubicBezTo>
                    <a:pt x="279" y="97"/>
                    <a:pt x="251" y="93"/>
                    <a:pt x="240" y="72"/>
                  </a:cubicBezTo>
                  <a:lnTo>
                    <a:pt x="240" y="72"/>
                  </a:lnTo>
                  <a:cubicBezTo>
                    <a:pt x="222" y="35"/>
                    <a:pt x="186" y="9"/>
                    <a:pt x="146" y="2"/>
                  </a:cubicBezTo>
                  <a:cubicBezTo>
                    <a:pt x="106" y="-4"/>
                    <a:pt x="63" y="9"/>
                    <a:pt x="34" y="38"/>
                  </a:cubicBezTo>
                  <a:cubicBezTo>
                    <a:pt x="13" y="60"/>
                    <a:pt x="13" y="60"/>
                    <a:pt x="13" y="60"/>
                  </a:cubicBezTo>
                  <a:cubicBezTo>
                    <a:pt x="-5" y="77"/>
                    <a:pt x="-5" y="107"/>
                    <a:pt x="13" y="126"/>
                  </a:cubicBezTo>
                  <a:cubicBezTo>
                    <a:pt x="32" y="144"/>
                    <a:pt x="61" y="144"/>
                    <a:pt x="80" y="126"/>
                  </a:cubicBezTo>
                  <a:cubicBezTo>
                    <a:pt x="101" y="105"/>
                    <a:pt x="101" y="105"/>
                    <a:pt x="101" y="105"/>
                  </a:cubicBezTo>
                  <a:cubicBezTo>
                    <a:pt x="118" y="89"/>
                    <a:pt x="145" y="93"/>
                    <a:pt x="156" y="112"/>
                  </a:cubicBezTo>
                  <a:lnTo>
                    <a:pt x="156" y="113"/>
                  </a:lnTo>
                  <a:cubicBezTo>
                    <a:pt x="174" y="150"/>
                    <a:pt x="210" y="176"/>
                    <a:pt x="250" y="183"/>
                  </a:cubicBezTo>
                  <a:cubicBezTo>
                    <a:pt x="292" y="190"/>
                    <a:pt x="333" y="176"/>
                    <a:pt x="362" y="146"/>
                  </a:cubicBezTo>
                  <a:cubicBezTo>
                    <a:pt x="383" y="126"/>
                    <a:pt x="383" y="126"/>
                    <a:pt x="383" y="126"/>
                  </a:cubicBezTo>
                  <a:cubicBezTo>
                    <a:pt x="401" y="107"/>
                    <a:pt x="401" y="77"/>
                    <a:pt x="383" y="60"/>
                  </a:cubicBezTo>
                  <a:moveTo>
                    <a:pt x="383" y="60"/>
                  </a:moveTo>
                  <a:lnTo>
                    <a:pt x="383" y="60"/>
                  </a:lnTo>
                  <a:close/>
                </a:path>
              </a:pathLst>
            </a:custGeom>
            <a:solidFill>
              <a:schemeClr val="dk1"/>
            </a:solidFill>
            <a:ln>
              <a:noFill/>
            </a:ln>
          </p:spPr>
          <p:txBody>
            <a:bodyPr spcFirstLastPara="1" wrap="square" lIns="90000" tIns="21600" rIns="90000" bIns="21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2" name="Google Shape;4132;p70"/>
            <p:cNvSpPr/>
            <p:nvPr/>
          </p:nvSpPr>
          <p:spPr>
            <a:xfrm>
              <a:off x="5526076" y="3521415"/>
              <a:ext cx="102906" cy="48075"/>
            </a:xfrm>
            <a:custGeom>
              <a:avLst/>
              <a:gdLst/>
              <a:ahLst/>
              <a:cxnLst/>
              <a:rect l="l" t="t" r="r" b="b"/>
              <a:pathLst>
                <a:path w="396" h="185" extrusionOk="0">
                  <a:moveTo>
                    <a:pt x="154" y="113"/>
                  </a:moveTo>
                  <a:lnTo>
                    <a:pt x="154" y="113"/>
                  </a:lnTo>
                  <a:cubicBezTo>
                    <a:pt x="155" y="113"/>
                    <a:pt x="155" y="113"/>
                    <a:pt x="155" y="113"/>
                  </a:cubicBezTo>
                  <a:cubicBezTo>
                    <a:pt x="173" y="150"/>
                    <a:pt x="209" y="176"/>
                    <a:pt x="249" y="183"/>
                  </a:cubicBezTo>
                  <a:cubicBezTo>
                    <a:pt x="289" y="190"/>
                    <a:pt x="332" y="176"/>
                    <a:pt x="361" y="147"/>
                  </a:cubicBezTo>
                  <a:cubicBezTo>
                    <a:pt x="382" y="126"/>
                    <a:pt x="382" y="126"/>
                    <a:pt x="382" y="126"/>
                  </a:cubicBezTo>
                  <a:cubicBezTo>
                    <a:pt x="400" y="107"/>
                    <a:pt x="400" y="79"/>
                    <a:pt x="382" y="60"/>
                  </a:cubicBezTo>
                  <a:cubicBezTo>
                    <a:pt x="363" y="42"/>
                    <a:pt x="333" y="42"/>
                    <a:pt x="315" y="60"/>
                  </a:cubicBezTo>
                  <a:cubicBezTo>
                    <a:pt x="294" y="81"/>
                    <a:pt x="294" y="81"/>
                    <a:pt x="294" y="81"/>
                  </a:cubicBezTo>
                  <a:cubicBezTo>
                    <a:pt x="277" y="97"/>
                    <a:pt x="249" y="93"/>
                    <a:pt x="239" y="72"/>
                  </a:cubicBezTo>
                  <a:lnTo>
                    <a:pt x="239" y="72"/>
                  </a:lnTo>
                  <a:cubicBezTo>
                    <a:pt x="221" y="35"/>
                    <a:pt x="185" y="9"/>
                    <a:pt x="145" y="2"/>
                  </a:cubicBezTo>
                  <a:cubicBezTo>
                    <a:pt x="103" y="-4"/>
                    <a:pt x="62" y="9"/>
                    <a:pt x="33" y="38"/>
                  </a:cubicBezTo>
                  <a:cubicBezTo>
                    <a:pt x="11" y="60"/>
                    <a:pt x="11" y="60"/>
                    <a:pt x="11" y="60"/>
                  </a:cubicBezTo>
                  <a:cubicBezTo>
                    <a:pt x="6" y="64"/>
                    <a:pt x="3" y="70"/>
                    <a:pt x="0" y="76"/>
                  </a:cubicBezTo>
                  <a:lnTo>
                    <a:pt x="0" y="110"/>
                  </a:lnTo>
                  <a:cubicBezTo>
                    <a:pt x="3" y="116"/>
                    <a:pt x="6" y="122"/>
                    <a:pt x="11" y="126"/>
                  </a:cubicBezTo>
                  <a:cubicBezTo>
                    <a:pt x="29" y="144"/>
                    <a:pt x="59" y="144"/>
                    <a:pt x="79" y="126"/>
                  </a:cubicBezTo>
                  <a:cubicBezTo>
                    <a:pt x="100" y="105"/>
                    <a:pt x="100" y="105"/>
                    <a:pt x="100" y="105"/>
                  </a:cubicBezTo>
                  <a:cubicBezTo>
                    <a:pt x="116" y="89"/>
                    <a:pt x="144" y="93"/>
                    <a:pt x="154" y="113"/>
                  </a:cubicBezTo>
                  <a:moveTo>
                    <a:pt x="154" y="113"/>
                  </a:moveTo>
                  <a:lnTo>
                    <a:pt x="154" y="113"/>
                  </a:lnTo>
                  <a:close/>
                </a:path>
              </a:pathLst>
            </a:custGeom>
            <a:solidFill>
              <a:schemeClr val="dk1"/>
            </a:solidFill>
            <a:ln>
              <a:noFill/>
            </a:ln>
          </p:spPr>
          <p:txBody>
            <a:bodyPr spcFirstLastPara="1" wrap="square" lIns="90000" tIns="21600" rIns="90000" bIns="21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3" name="Google Shape;4133;p70"/>
            <p:cNvSpPr/>
            <p:nvPr/>
          </p:nvSpPr>
          <p:spPr>
            <a:xfrm>
              <a:off x="5825436" y="3434621"/>
              <a:ext cx="92771" cy="63926"/>
            </a:xfrm>
            <a:custGeom>
              <a:avLst/>
              <a:gdLst/>
              <a:ahLst/>
              <a:cxnLst/>
              <a:rect l="l" t="t" r="r" b="b"/>
              <a:pathLst>
                <a:path w="357" h="246" extrusionOk="0">
                  <a:moveTo>
                    <a:pt x="9" y="158"/>
                  </a:moveTo>
                  <a:lnTo>
                    <a:pt x="9" y="158"/>
                  </a:lnTo>
                  <a:cubicBezTo>
                    <a:pt x="1" y="188"/>
                    <a:pt x="1" y="188"/>
                    <a:pt x="1" y="188"/>
                  </a:cubicBezTo>
                  <a:cubicBezTo>
                    <a:pt x="-6" y="212"/>
                    <a:pt x="9" y="238"/>
                    <a:pt x="34" y="245"/>
                  </a:cubicBezTo>
                  <a:cubicBezTo>
                    <a:pt x="59" y="251"/>
                    <a:pt x="85" y="237"/>
                    <a:pt x="92" y="211"/>
                  </a:cubicBezTo>
                  <a:cubicBezTo>
                    <a:pt x="99" y="182"/>
                    <a:pt x="99" y="182"/>
                    <a:pt x="99" y="182"/>
                  </a:cubicBezTo>
                  <a:cubicBezTo>
                    <a:pt x="106" y="160"/>
                    <a:pt x="132" y="149"/>
                    <a:pt x="152" y="163"/>
                  </a:cubicBezTo>
                  <a:lnTo>
                    <a:pt x="152" y="163"/>
                  </a:lnTo>
                  <a:cubicBezTo>
                    <a:pt x="186" y="185"/>
                    <a:pt x="229" y="190"/>
                    <a:pt x="269" y="175"/>
                  </a:cubicBezTo>
                  <a:cubicBezTo>
                    <a:pt x="307" y="161"/>
                    <a:pt x="337" y="128"/>
                    <a:pt x="347" y="89"/>
                  </a:cubicBezTo>
                  <a:cubicBezTo>
                    <a:pt x="355" y="60"/>
                    <a:pt x="355" y="60"/>
                    <a:pt x="355" y="60"/>
                  </a:cubicBezTo>
                  <a:cubicBezTo>
                    <a:pt x="362" y="34"/>
                    <a:pt x="347" y="8"/>
                    <a:pt x="321" y="2"/>
                  </a:cubicBezTo>
                  <a:cubicBezTo>
                    <a:pt x="297" y="-5"/>
                    <a:pt x="271" y="9"/>
                    <a:pt x="264" y="35"/>
                  </a:cubicBezTo>
                  <a:cubicBezTo>
                    <a:pt x="256" y="64"/>
                    <a:pt x="256" y="64"/>
                    <a:pt x="256" y="64"/>
                  </a:cubicBezTo>
                  <a:cubicBezTo>
                    <a:pt x="250" y="87"/>
                    <a:pt x="224" y="97"/>
                    <a:pt x="204" y="85"/>
                  </a:cubicBezTo>
                  <a:lnTo>
                    <a:pt x="204" y="83"/>
                  </a:lnTo>
                  <a:cubicBezTo>
                    <a:pt x="169" y="61"/>
                    <a:pt x="125" y="56"/>
                    <a:pt x="87" y="71"/>
                  </a:cubicBezTo>
                  <a:cubicBezTo>
                    <a:pt x="49" y="86"/>
                    <a:pt x="19" y="118"/>
                    <a:pt x="9" y="158"/>
                  </a:cubicBezTo>
                  <a:moveTo>
                    <a:pt x="9" y="158"/>
                  </a:moveTo>
                  <a:lnTo>
                    <a:pt x="9" y="158"/>
                  </a:lnTo>
                  <a:close/>
                </a:path>
              </a:pathLst>
            </a:custGeom>
            <a:solidFill>
              <a:schemeClr val="dk1"/>
            </a:solidFill>
            <a:ln>
              <a:noFill/>
            </a:ln>
          </p:spPr>
          <p:txBody>
            <a:bodyPr spcFirstLastPara="1" wrap="square" lIns="90000" tIns="43550" rIns="90000" bIns="43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4" name="Google Shape;4134;p70"/>
            <p:cNvSpPr/>
            <p:nvPr/>
          </p:nvSpPr>
          <p:spPr>
            <a:xfrm>
              <a:off x="5552062" y="3592357"/>
              <a:ext cx="92771" cy="63926"/>
            </a:xfrm>
            <a:custGeom>
              <a:avLst/>
              <a:gdLst/>
              <a:ahLst/>
              <a:cxnLst/>
              <a:rect l="l" t="t" r="r" b="b"/>
              <a:pathLst>
                <a:path w="357" h="246" extrusionOk="0">
                  <a:moveTo>
                    <a:pt x="347" y="88"/>
                  </a:moveTo>
                  <a:lnTo>
                    <a:pt x="347" y="88"/>
                  </a:lnTo>
                  <a:cubicBezTo>
                    <a:pt x="355" y="59"/>
                    <a:pt x="355" y="59"/>
                    <a:pt x="355" y="59"/>
                  </a:cubicBezTo>
                  <a:cubicBezTo>
                    <a:pt x="362" y="34"/>
                    <a:pt x="347" y="9"/>
                    <a:pt x="321" y="1"/>
                  </a:cubicBezTo>
                  <a:cubicBezTo>
                    <a:pt x="297" y="-6"/>
                    <a:pt x="271" y="10"/>
                    <a:pt x="264" y="34"/>
                  </a:cubicBezTo>
                  <a:cubicBezTo>
                    <a:pt x="256" y="63"/>
                    <a:pt x="256" y="63"/>
                    <a:pt x="256" y="63"/>
                  </a:cubicBezTo>
                  <a:cubicBezTo>
                    <a:pt x="250" y="86"/>
                    <a:pt x="224" y="96"/>
                    <a:pt x="204" y="84"/>
                  </a:cubicBezTo>
                  <a:lnTo>
                    <a:pt x="204" y="84"/>
                  </a:lnTo>
                  <a:cubicBezTo>
                    <a:pt x="169" y="60"/>
                    <a:pt x="126" y="56"/>
                    <a:pt x="87" y="70"/>
                  </a:cubicBezTo>
                  <a:cubicBezTo>
                    <a:pt x="49" y="85"/>
                    <a:pt x="19" y="117"/>
                    <a:pt x="9" y="157"/>
                  </a:cubicBezTo>
                  <a:cubicBezTo>
                    <a:pt x="1" y="187"/>
                    <a:pt x="1" y="187"/>
                    <a:pt x="1" y="187"/>
                  </a:cubicBezTo>
                  <a:cubicBezTo>
                    <a:pt x="-6" y="211"/>
                    <a:pt x="9" y="237"/>
                    <a:pt x="35" y="244"/>
                  </a:cubicBezTo>
                  <a:cubicBezTo>
                    <a:pt x="59" y="252"/>
                    <a:pt x="85" y="236"/>
                    <a:pt x="92" y="211"/>
                  </a:cubicBezTo>
                  <a:cubicBezTo>
                    <a:pt x="100" y="182"/>
                    <a:pt x="100" y="182"/>
                    <a:pt x="100" y="182"/>
                  </a:cubicBezTo>
                  <a:cubicBezTo>
                    <a:pt x="106" y="160"/>
                    <a:pt x="132" y="150"/>
                    <a:pt x="152" y="162"/>
                  </a:cubicBezTo>
                  <a:lnTo>
                    <a:pt x="152" y="162"/>
                  </a:lnTo>
                  <a:cubicBezTo>
                    <a:pt x="187" y="185"/>
                    <a:pt x="230" y="190"/>
                    <a:pt x="269" y="175"/>
                  </a:cubicBezTo>
                  <a:cubicBezTo>
                    <a:pt x="307" y="161"/>
                    <a:pt x="337" y="128"/>
                    <a:pt x="347" y="88"/>
                  </a:cubicBezTo>
                  <a:moveTo>
                    <a:pt x="347" y="88"/>
                  </a:moveTo>
                  <a:lnTo>
                    <a:pt x="347" y="88"/>
                  </a:lnTo>
                  <a:close/>
                </a:path>
              </a:pathLst>
            </a:custGeom>
            <a:solidFill>
              <a:schemeClr val="dk1"/>
            </a:solidFill>
            <a:ln>
              <a:noFill/>
            </a:ln>
          </p:spPr>
          <p:txBody>
            <a:bodyPr spcFirstLastPara="1" wrap="square" lIns="90000" tIns="43550" rIns="90000" bIns="435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5" name="Google Shape;4135;p70"/>
            <p:cNvSpPr/>
            <p:nvPr/>
          </p:nvSpPr>
          <p:spPr>
            <a:xfrm>
              <a:off x="5621445" y="3635754"/>
              <a:ext cx="69383" cy="92771"/>
            </a:xfrm>
            <a:custGeom>
              <a:avLst/>
              <a:gdLst/>
              <a:ahLst/>
              <a:cxnLst/>
              <a:rect l="l" t="t" r="r" b="b"/>
              <a:pathLst>
                <a:path w="267" h="357" extrusionOk="0">
                  <a:moveTo>
                    <a:pt x="255" y="34"/>
                  </a:moveTo>
                  <a:lnTo>
                    <a:pt x="255" y="34"/>
                  </a:lnTo>
                  <a:cubicBezTo>
                    <a:pt x="248" y="9"/>
                    <a:pt x="222" y="-6"/>
                    <a:pt x="197" y="1"/>
                  </a:cubicBezTo>
                  <a:cubicBezTo>
                    <a:pt x="172" y="7"/>
                    <a:pt x="156" y="33"/>
                    <a:pt x="163" y="59"/>
                  </a:cubicBezTo>
                  <a:cubicBezTo>
                    <a:pt x="171" y="88"/>
                    <a:pt x="171" y="88"/>
                    <a:pt x="171" y="88"/>
                  </a:cubicBezTo>
                  <a:cubicBezTo>
                    <a:pt x="178" y="110"/>
                    <a:pt x="160" y="132"/>
                    <a:pt x="136" y="130"/>
                  </a:cubicBezTo>
                  <a:lnTo>
                    <a:pt x="136" y="130"/>
                  </a:lnTo>
                  <a:cubicBezTo>
                    <a:pt x="95" y="128"/>
                    <a:pt x="54" y="146"/>
                    <a:pt x="29" y="178"/>
                  </a:cubicBezTo>
                  <a:cubicBezTo>
                    <a:pt x="3" y="210"/>
                    <a:pt x="-7" y="253"/>
                    <a:pt x="4" y="293"/>
                  </a:cubicBezTo>
                  <a:cubicBezTo>
                    <a:pt x="12" y="322"/>
                    <a:pt x="12" y="322"/>
                    <a:pt x="12" y="322"/>
                  </a:cubicBezTo>
                  <a:cubicBezTo>
                    <a:pt x="19" y="347"/>
                    <a:pt x="44" y="362"/>
                    <a:pt x="70" y="356"/>
                  </a:cubicBezTo>
                  <a:cubicBezTo>
                    <a:pt x="95" y="348"/>
                    <a:pt x="109" y="322"/>
                    <a:pt x="103" y="297"/>
                  </a:cubicBezTo>
                  <a:cubicBezTo>
                    <a:pt x="95" y="268"/>
                    <a:pt x="95" y="268"/>
                    <a:pt x="95" y="268"/>
                  </a:cubicBezTo>
                  <a:cubicBezTo>
                    <a:pt x="89" y="246"/>
                    <a:pt x="107" y="223"/>
                    <a:pt x="130" y="225"/>
                  </a:cubicBezTo>
                  <a:lnTo>
                    <a:pt x="130" y="226"/>
                  </a:lnTo>
                  <a:cubicBezTo>
                    <a:pt x="172" y="228"/>
                    <a:pt x="212" y="210"/>
                    <a:pt x="238" y="178"/>
                  </a:cubicBezTo>
                  <a:cubicBezTo>
                    <a:pt x="264" y="146"/>
                    <a:pt x="273" y="104"/>
                    <a:pt x="263" y="63"/>
                  </a:cubicBezTo>
                  <a:lnTo>
                    <a:pt x="255" y="34"/>
                  </a:lnTo>
                  <a:moveTo>
                    <a:pt x="255" y="34"/>
                  </a:moveTo>
                  <a:lnTo>
                    <a:pt x="255" y="3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6" name="Google Shape;4136;p70"/>
            <p:cNvSpPr/>
            <p:nvPr/>
          </p:nvSpPr>
          <p:spPr>
            <a:xfrm>
              <a:off x="5779180" y="3362380"/>
              <a:ext cx="69383" cy="92771"/>
            </a:xfrm>
            <a:custGeom>
              <a:avLst/>
              <a:gdLst/>
              <a:ahLst/>
              <a:cxnLst/>
              <a:rect l="l" t="t" r="r" b="b"/>
              <a:pathLst>
                <a:path w="267" h="357" extrusionOk="0">
                  <a:moveTo>
                    <a:pt x="12" y="323"/>
                  </a:moveTo>
                  <a:lnTo>
                    <a:pt x="12" y="323"/>
                  </a:lnTo>
                  <a:cubicBezTo>
                    <a:pt x="19" y="348"/>
                    <a:pt x="44" y="363"/>
                    <a:pt x="70" y="356"/>
                  </a:cubicBezTo>
                  <a:cubicBezTo>
                    <a:pt x="95" y="349"/>
                    <a:pt x="109" y="323"/>
                    <a:pt x="103" y="299"/>
                  </a:cubicBezTo>
                  <a:cubicBezTo>
                    <a:pt x="95" y="269"/>
                    <a:pt x="95" y="269"/>
                    <a:pt x="95" y="269"/>
                  </a:cubicBezTo>
                  <a:cubicBezTo>
                    <a:pt x="89" y="247"/>
                    <a:pt x="107" y="225"/>
                    <a:pt x="131" y="226"/>
                  </a:cubicBezTo>
                  <a:lnTo>
                    <a:pt x="131" y="226"/>
                  </a:lnTo>
                  <a:cubicBezTo>
                    <a:pt x="172" y="229"/>
                    <a:pt x="212" y="211"/>
                    <a:pt x="238" y="179"/>
                  </a:cubicBezTo>
                  <a:cubicBezTo>
                    <a:pt x="264" y="147"/>
                    <a:pt x="273" y="104"/>
                    <a:pt x="263" y="65"/>
                  </a:cubicBezTo>
                  <a:cubicBezTo>
                    <a:pt x="255" y="35"/>
                    <a:pt x="255" y="35"/>
                    <a:pt x="255" y="35"/>
                  </a:cubicBezTo>
                  <a:cubicBezTo>
                    <a:pt x="248" y="10"/>
                    <a:pt x="222" y="-5"/>
                    <a:pt x="197" y="2"/>
                  </a:cubicBezTo>
                  <a:cubicBezTo>
                    <a:pt x="172" y="9"/>
                    <a:pt x="156" y="34"/>
                    <a:pt x="163" y="60"/>
                  </a:cubicBezTo>
                  <a:cubicBezTo>
                    <a:pt x="171" y="89"/>
                    <a:pt x="171" y="89"/>
                    <a:pt x="171" y="89"/>
                  </a:cubicBezTo>
                  <a:cubicBezTo>
                    <a:pt x="178" y="112"/>
                    <a:pt x="160" y="133"/>
                    <a:pt x="136" y="132"/>
                  </a:cubicBezTo>
                  <a:lnTo>
                    <a:pt x="136" y="132"/>
                  </a:lnTo>
                  <a:cubicBezTo>
                    <a:pt x="95" y="129"/>
                    <a:pt x="55" y="147"/>
                    <a:pt x="29" y="179"/>
                  </a:cubicBezTo>
                  <a:cubicBezTo>
                    <a:pt x="3" y="211"/>
                    <a:pt x="-7" y="254"/>
                    <a:pt x="4" y="294"/>
                  </a:cubicBezTo>
                  <a:lnTo>
                    <a:pt x="12" y="323"/>
                  </a:lnTo>
                  <a:moveTo>
                    <a:pt x="12" y="323"/>
                  </a:moveTo>
                  <a:lnTo>
                    <a:pt x="12" y="32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7" name="Google Shape;4137;p70"/>
            <p:cNvSpPr/>
            <p:nvPr/>
          </p:nvSpPr>
          <p:spPr>
            <a:xfrm>
              <a:off x="5624303" y="3362380"/>
              <a:ext cx="63926" cy="92771"/>
            </a:xfrm>
            <a:custGeom>
              <a:avLst/>
              <a:gdLst/>
              <a:ahLst/>
              <a:cxnLst/>
              <a:rect l="l" t="t" r="r" b="b"/>
              <a:pathLst>
                <a:path w="246" h="357" extrusionOk="0">
                  <a:moveTo>
                    <a:pt x="34" y="94"/>
                  </a:moveTo>
                  <a:lnTo>
                    <a:pt x="34" y="94"/>
                  </a:lnTo>
                  <a:cubicBezTo>
                    <a:pt x="62" y="102"/>
                    <a:pt x="62" y="102"/>
                    <a:pt x="62" y="102"/>
                  </a:cubicBezTo>
                  <a:cubicBezTo>
                    <a:pt x="86" y="107"/>
                    <a:pt x="96" y="134"/>
                    <a:pt x="83" y="153"/>
                  </a:cubicBezTo>
                  <a:lnTo>
                    <a:pt x="83" y="153"/>
                  </a:lnTo>
                  <a:cubicBezTo>
                    <a:pt x="60" y="188"/>
                    <a:pt x="55" y="231"/>
                    <a:pt x="70" y="269"/>
                  </a:cubicBezTo>
                  <a:cubicBezTo>
                    <a:pt x="85" y="309"/>
                    <a:pt x="117" y="338"/>
                    <a:pt x="156" y="349"/>
                  </a:cubicBezTo>
                  <a:cubicBezTo>
                    <a:pt x="186" y="356"/>
                    <a:pt x="186" y="356"/>
                    <a:pt x="186" y="356"/>
                  </a:cubicBezTo>
                  <a:cubicBezTo>
                    <a:pt x="211" y="363"/>
                    <a:pt x="237" y="348"/>
                    <a:pt x="244" y="323"/>
                  </a:cubicBezTo>
                  <a:cubicBezTo>
                    <a:pt x="251" y="298"/>
                    <a:pt x="235" y="272"/>
                    <a:pt x="210" y="265"/>
                  </a:cubicBezTo>
                  <a:cubicBezTo>
                    <a:pt x="181" y="257"/>
                    <a:pt x="181" y="257"/>
                    <a:pt x="181" y="257"/>
                  </a:cubicBezTo>
                  <a:cubicBezTo>
                    <a:pt x="159" y="252"/>
                    <a:pt x="149" y="225"/>
                    <a:pt x="161" y="206"/>
                  </a:cubicBezTo>
                  <a:lnTo>
                    <a:pt x="161" y="206"/>
                  </a:lnTo>
                  <a:cubicBezTo>
                    <a:pt x="184" y="171"/>
                    <a:pt x="189" y="127"/>
                    <a:pt x="174" y="88"/>
                  </a:cubicBezTo>
                  <a:cubicBezTo>
                    <a:pt x="160" y="50"/>
                    <a:pt x="127" y="21"/>
                    <a:pt x="87" y="10"/>
                  </a:cubicBezTo>
                  <a:cubicBezTo>
                    <a:pt x="58" y="2"/>
                    <a:pt x="58" y="2"/>
                    <a:pt x="58" y="2"/>
                  </a:cubicBezTo>
                  <a:cubicBezTo>
                    <a:pt x="33" y="-5"/>
                    <a:pt x="8" y="11"/>
                    <a:pt x="1" y="35"/>
                  </a:cubicBezTo>
                  <a:cubicBezTo>
                    <a:pt x="-6" y="61"/>
                    <a:pt x="9" y="87"/>
                    <a:pt x="34" y="94"/>
                  </a:cubicBezTo>
                  <a:moveTo>
                    <a:pt x="34" y="94"/>
                  </a:moveTo>
                  <a:lnTo>
                    <a:pt x="34" y="9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8" name="Google Shape;4138;p70"/>
            <p:cNvSpPr/>
            <p:nvPr/>
          </p:nvSpPr>
          <p:spPr>
            <a:xfrm>
              <a:off x="5782039" y="3635494"/>
              <a:ext cx="63926" cy="92771"/>
            </a:xfrm>
            <a:custGeom>
              <a:avLst/>
              <a:gdLst/>
              <a:ahLst/>
              <a:cxnLst/>
              <a:rect l="l" t="t" r="r" b="b"/>
              <a:pathLst>
                <a:path w="246" h="357" extrusionOk="0">
                  <a:moveTo>
                    <a:pt x="210" y="265"/>
                  </a:moveTo>
                  <a:lnTo>
                    <a:pt x="210" y="265"/>
                  </a:lnTo>
                  <a:cubicBezTo>
                    <a:pt x="181" y="257"/>
                    <a:pt x="181" y="257"/>
                    <a:pt x="181" y="257"/>
                  </a:cubicBezTo>
                  <a:cubicBezTo>
                    <a:pt x="159" y="251"/>
                    <a:pt x="149" y="224"/>
                    <a:pt x="162" y="205"/>
                  </a:cubicBezTo>
                  <a:lnTo>
                    <a:pt x="162" y="204"/>
                  </a:lnTo>
                  <a:cubicBezTo>
                    <a:pt x="185" y="171"/>
                    <a:pt x="189" y="127"/>
                    <a:pt x="175" y="88"/>
                  </a:cubicBezTo>
                  <a:cubicBezTo>
                    <a:pt x="160" y="50"/>
                    <a:pt x="127" y="21"/>
                    <a:pt x="88" y="9"/>
                  </a:cubicBezTo>
                  <a:cubicBezTo>
                    <a:pt x="59" y="2"/>
                    <a:pt x="59" y="2"/>
                    <a:pt x="59" y="2"/>
                  </a:cubicBezTo>
                  <a:cubicBezTo>
                    <a:pt x="33" y="-5"/>
                    <a:pt x="8" y="9"/>
                    <a:pt x="1" y="35"/>
                  </a:cubicBezTo>
                  <a:cubicBezTo>
                    <a:pt x="-6" y="60"/>
                    <a:pt x="9" y="87"/>
                    <a:pt x="34" y="93"/>
                  </a:cubicBezTo>
                  <a:cubicBezTo>
                    <a:pt x="64" y="101"/>
                    <a:pt x="64" y="101"/>
                    <a:pt x="64" y="101"/>
                  </a:cubicBezTo>
                  <a:cubicBezTo>
                    <a:pt x="86" y="107"/>
                    <a:pt x="96" y="134"/>
                    <a:pt x="84" y="153"/>
                  </a:cubicBezTo>
                  <a:cubicBezTo>
                    <a:pt x="83" y="153"/>
                    <a:pt x="83" y="153"/>
                    <a:pt x="83" y="153"/>
                  </a:cubicBezTo>
                  <a:cubicBezTo>
                    <a:pt x="60" y="187"/>
                    <a:pt x="56" y="231"/>
                    <a:pt x="70" y="269"/>
                  </a:cubicBezTo>
                  <a:cubicBezTo>
                    <a:pt x="85" y="308"/>
                    <a:pt x="117" y="338"/>
                    <a:pt x="158" y="348"/>
                  </a:cubicBezTo>
                  <a:cubicBezTo>
                    <a:pt x="186" y="355"/>
                    <a:pt x="186" y="355"/>
                    <a:pt x="186" y="355"/>
                  </a:cubicBezTo>
                  <a:cubicBezTo>
                    <a:pt x="211" y="362"/>
                    <a:pt x="237" y="348"/>
                    <a:pt x="244" y="323"/>
                  </a:cubicBezTo>
                  <a:cubicBezTo>
                    <a:pt x="251" y="297"/>
                    <a:pt x="236" y="271"/>
                    <a:pt x="210" y="265"/>
                  </a:cubicBezTo>
                  <a:moveTo>
                    <a:pt x="210" y="265"/>
                  </a:moveTo>
                  <a:lnTo>
                    <a:pt x="210" y="26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39" name="Google Shape;4139;p70"/>
            <p:cNvSpPr/>
            <p:nvPr/>
          </p:nvSpPr>
          <p:spPr>
            <a:xfrm>
              <a:off x="5825436" y="3589498"/>
              <a:ext cx="92771" cy="69643"/>
            </a:xfrm>
            <a:custGeom>
              <a:avLst/>
              <a:gdLst/>
              <a:ahLst/>
              <a:cxnLst/>
              <a:rect l="l" t="t" r="r" b="b"/>
              <a:pathLst>
                <a:path w="357" h="268" extrusionOk="0">
                  <a:moveTo>
                    <a:pt x="297" y="164"/>
                  </a:moveTo>
                  <a:lnTo>
                    <a:pt x="297" y="164"/>
                  </a:lnTo>
                  <a:cubicBezTo>
                    <a:pt x="269" y="172"/>
                    <a:pt x="269" y="172"/>
                    <a:pt x="269" y="172"/>
                  </a:cubicBezTo>
                  <a:cubicBezTo>
                    <a:pt x="245" y="177"/>
                    <a:pt x="224" y="160"/>
                    <a:pt x="225" y="137"/>
                  </a:cubicBezTo>
                  <a:cubicBezTo>
                    <a:pt x="225" y="136"/>
                    <a:pt x="225" y="136"/>
                    <a:pt x="225" y="136"/>
                  </a:cubicBezTo>
                  <a:cubicBezTo>
                    <a:pt x="227" y="95"/>
                    <a:pt x="210" y="55"/>
                    <a:pt x="178" y="28"/>
                  </a:cubicBezTo>
                  <a:cubicBezTo>
                    <a:pt x="146" y="3"/>
                    <a:pt x="103" y="-6"/>
                    <a:pt x="64" y="4"/>
                  </a:cubicBezTo>
                  <a:cubicBezTo>
                    <a:pt x="34" y="12"/>
                    <a:pt x="34" y="12"/>
                    <a:pt x="34" y="12"/>
                  </a:cubicBezTo>
                  <a:cubicBezTo>
                    <a:pt x="9" y="18"/>
                    <a:pt x="-6" y="44"/>
                    <a:pt x="1" y="70"/>
                  </a:cubicBezTo>
                  <a:cubicBezTo>
                    <a:pt x="8" y="95"/>
                    <a:pt x="33" y="110"/>
                    <a:pt x="59" y="104"/>
                  </a:cubicBezTo>
                  <a:cubicBezTo>
                    <a:pt x="87" y="96"/>
                    <a:pt x="87" y="96"/>
                    <a:pt x="87" y="96"/>
                  </a:cubicBezTo>
                  <a:cubicBezTo>
                    <a:pt x="111" y="89"/>
                    <a:pt x="132" y="107"/>
                    <a:pt x="131" y="130"/>
                  </a:cubicBezTo>
                  <a:lnTo>
                    <a:pt x="131" y="130"/>
                  </a:lnTo>
                  <a:cubicBezTo>
                    <a:pt x="129" y="172"/>
                    <a:pt x="145" y="212"/>
                    <a:pt x="178" y="238"/>
                  </a:cubicBezTo>
                  <a:cubicBezTo>
                    <a:pt x="210" y="265"/>
                    <a:pt x="253" y="274"/>
                    <a:pt x="292" y="263"/>
                  </a:cubicBezTo>
                  <a:cubicBezTo>
                    <a:pt x="321" y="255"/>
                    <a:pt x="321" y="255"/>
                    <a:pt x="321" y="255"/>
                  </a:cubicBezTo>
                  <a:cubicBezTo>
                    <a:pt x="347" y="248"/>
                    <a:pt x="362" y="222"/>
                    <a:pt x="355" y="198"/>
                  </a:cubicBezTo>
                  <a:cubicBezTo>
                    <a:pt x="348" y="172"/>
                    <a:pt x="322" y="157"/>
                    <a:pt x="297" y="164"/>
                  </a:cubicBezTo>
                  <a:moveTo>
                    <a:pt x="297" y="164"/>
                  </a:moveTo>
                  <a:lnTo>
                    <a:pt x="297" y="16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0" name="Google Shape;4140;p70"/>
            <p:cNvSpPr/>
            <p:nvPr/>
          </p:nvSpPr>
          <p:spPr>
            <a:xfrm>
              <a:off x="5552062" y="3432023"/>
              <a:ext cx="92771" cy="69383"/>
            </a:xfrm>
            <a:custGeom>
              <a:avLst/>
              <a:gdLst/>
              <a:ahLst/>
              <a:cxnLst/>
              <a:rect l="l" t="t" r="r" b="b"/>
              <a:pathLst>
                <a:path w="357" h="267" extrusionOk="0">
                  <a:moveTo>
                    <a:pt x="58" y="103"/>
                  </a:moveTo>
                  <a:lnTo>
                    <a:pt x="58" y="103"/>
                  </a:lnTo>
                  <a:cubicBezTo>
                    <a:pt x="87" y="96"/>
                    <a:pt x="87" y="96"/>
                    <a:pt x="87" y="96"/>
                  </a:cubicBezTo>
                  <a:cubicBezTo>
                    <a:pt x="110" y="89"/>
                    <a:pt x="132" y="107"/>
                    <a:pt x="131" y="130"/>
                  </a:cubicBezTo>
                  <a:lnTo>
                    <a:pt x="131" y="130"/>
                  </a:lnTo>
                  <a:cubicBezTo>
                    <a:pt x="129" y="172"/>
                    <a:pt x="146" y="212"/>
                    <a:pt x="178" y="238"/>
                  </a:cubicBezTo>
                  <a:cubicBezTo>
                    <a:pt x="209" y="265"/>
                    <a:pt x="253" y="274"/>
                    <a:pt x="292" y="262"/>
                  </a:cubicBezTo>
                  <a:cubicBezTo>
                    <a:pt x="321" y="255"/>
                    <a:pt x="321" y="255"/>
                    <a:pt x="321" y="255"/>
                  </a:cubicBezTo>
                  <a:cubicBezTo>
                    <a:pt x="347" y="248"/>
                    <a:pt x="362" y="222"/>
                    <a:pt x="355" y="198"/>
                  </a:cubicBezTo>
                  <a:cubicBezTo>
                    <a:pt x="348" y="172"/>
                    <a:pt x="322" y="157"/>
                    <a:pt x="297" y="164"/>
                  </a:cubicBezTo>
                  <a:cubicBezTo>
                    <a:pt x="268" y="172"/>
                    <a:pt x="268" y="172"/>
                    <a:pt x="268" y="172"/>
                  </a:cubicBezTo>
                  <a:cubicBezTo>
                    <a:pt x="245" y="177"/>
                    <a:pt x="224" y="159"/>
                    <a:pt x="225" y="137"/>
                  </a:cubicBezTo>
                  <a:cubicBezTo>
                    <a:pt x="225" y="136"/>
                    <a:pt x="225" y="136"/>
                    <a:pt x="225" y="136"/>
                  </a:cubicBezTo>
                  <a:cubicBezTo>
                    <a:pt x="227" y="96"/>
                    <a:pt x="209" y="55"/>
                    <a:pt x="178" y="28"/>
                  </a:cubicBezTo>
                  <a:cubicBezTo>
                    <a:pt x="146" y="3"/>
                    <a:pt x="103" y="-6"/>
                    <a:pt x="63" y="4"/>
                  </a:cubicBezTo>
                  <a:cubicBezTo>
                    <a:pt x="35" y="12"/>
                    <a:pt x="35" y="12"/>
                    <a:pt x="35" y="12"/>
                  </a:cubicBezTo>
                  <a:cubicBezTo>
                    <a:pt x="9" y="18"/>
                    <a:pt x="-6" y="44"/>
                    <a:pt x="1" y="70"/>
                  </a:cubicBezTo>
                  <a:cubicBezTo>
                    <a:pt x="8" y="95"/>
                    <a:pt x="33" y="110"/>
                    <a:pt x="58" y="103"/>
                  </a:cubicBezTo>
                  <a:moveTo>
                    <a:pt x="58" y="103"/>
                  </a:moveTo>
                  <a:lnTo>
                    <a:pt x="58" y="10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41" name="Google Shape;4141;p70"/>
          <p:cNvGrpSpPr/>
          <p:nvPr/>
        </p:nvGrpSpPr>
        <p:grpSpPr>
          <a:xfrm>
            <a:off x="6482345" y="3396908"/>
            <a:ext cx="287926" cy="418897"/>
            <a:chOff x="6357371" y="3336913"/>
            <a:chExt cx="287926" cy="418897"/>
          </a:xfrm>
        </p:grpSpPr>
        <p:sp>
          <p:nvSpPr>
            <p:cNvPr id="4142" name="Google Shape;4142;p70"/>
            <p:cNvSpPr/>
            <p:nvPr/>
          </p:nvSpPr>
          <p:spPr>
            <a:xfrm>
              <a:off x="6357631" y="3414872"/>
              <a:ext cx="40279" cy="40539"/>
            </a:xfrm>
            <a:custGeom>
              <a:avLst/>
              <a:gdLst/>
              <a:ahLst/>
              <a:cxnLst/>
              <a:rect l="l" t="t" r="r" b="b"/>
              <a:pathLst>
                <a:path w="155" h="156" extrusionOk="0">
                  <a:moveTo>
                    <a:pt x="89" y="156"/>
                  </a:moveTo>
                  <a:lnTo>
                    <a:pt x="89" y="156"/>
                  </a:lnTo>
                  <a:cubicBezTo>
                    <a:pt x="155" y="89"/>
                    <a:pt x="155" y="89"/>
                    <a:pt x="155" y="89"/>
                  </a:cubicBezTo>
                  <a:cubicBezTo>
                    <a:pt x="80" y="14"/>
                    <a:pt x="80" y="14"/>
                    <a:pt x="80" y="14"/>
                  </a:cubicBezTo>
                  <a:cubicBezTo>
                    <a:pt x="62" y="-4"/>
                    <a:pt x="32" y="-4"/>
                    <a:pt x="13" y="14"/>
                  </a:cubicBezTo>
                  <a:cubicBezTo>
                    <a:pt x="-5" y="33"/>
                    <a:pt x="-5" y="62"/>
                    <a:pt x="13" y="81"/>
                  </a:cubicBezTo>
                  <a:lnTo>
                    <a:pt x="89" y="156"/>
                  </a:lnTo>
                  <a:moveTo>
                    <a:pt x="89" y="156"/>
                  </a:moveTo>
                  <a:lnTo>
                    <a:pt x="89" y="156"/>
                  </a:lnTo>
                  <a:close/>
                </a:path>
              </a:pathLst>
            </a:custGeom>
            <a:solidFill>
              <a:schemeClr val="dk1"/>
            </a:solidFill>
            <a:ln>
              <a:noFill/>
            </a:ln>
          </p:spPr>
          <p:txBody>
            <a:bodyPr spcFirstLastPara="1" wrap="square" lIns="90000" tIns="11150" rIns="90000" bIns="111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3" name="Google Shape;4143;p70"/>
            <p:cNvSpPr/>
            <p:nvPr/>
          </p:nvSpPr>
          <p:spPr>
            <a:xfrm>
              <a:off x="6604499" y="3414872"/>
              <a:ext cx="40798" cy="40539"/>
            </a:xfrm>
            <a:custGeom>
              <a:avLst/>
              <a:gdLst/>
              <a:ahLst/>
              <a:cxnLst/>
              <a:rect l="l" t="t" r="r" b="b"/>
              <a:pathLst>
                <a:path w="157" h="156" extrusionOk="0">
                  <a:moveTo>
                    <a:pt x="67" y="156"/>
                  </a:moveTo>
                  <a:lnTo>
                    <a:pt x="67" y="156"/>
                  </a:lnTo>
                  <a:cubicBezTo>
                    <a:pt x="143" y="81"/>
                    <a:pt x="143" y="81"/>
                    <a:pt x="143" y="81"/>
                  </a:cubicBezTo>
                  <a:cubicBezTo>
                    <a:pt x="161" y="62"/>
                    <a:pt x="161" y="33"/>
                    <a:pt x="143" y="14"/>
                  </a:cubicBezTo>
                  <a:cubicBezTo>
                    <a:pt x="124" y="-4"/>
                    <a:pt x="93" y="-4"/>
                    <a:pt x="75" y="14"/>
                  </a:cubicBezTo>
                  <a:cubicBezTo>
                    <a:pt x="0" y="89"/>
                    <a:pt x="0" y="89"/>
                    <a:pt x="0" y="89"/>
                  </a:cubicBezTo>
                  <a:lnTo>
                    <a:pt x="67" y="156"/>
                  </a:lnTo>
                  <a:moveTo>
                    <a:pt x="67" y="156"/>
                  </a:moveTo>
                  <a:lnTo>
                    <a:pt x="67" y="156"/>
                  </a:lnTo>
                  <a:close/>
                </a:path>
              </a:pathLst>
            </a:custGeom>
            <a:solidFill>
              <a:schemeClr val="dk1"/>
            </a:solidFill>
            <a:ln>
              <a:noFill/>
            </a:ln>
          </p:spPr>
          <p:txBody>
            <a:bodyPr spcFirstLastPara="1" wrap="square" lIns="90000" tIns="11150" rIns="90000" bIns="111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4" name="Google Shape;4144;p70"/>
            <p:cNvSpPr/>
            <p:nvPr/>
          </p:nvSpPr>
          <p:spPr>
            <a:xfrm>
              <a:off x="6357371" y="3418250"/>
              <a:ext cx="287668" cy="259343"/>
            </a:xfrm>
            <a:custGeom>
              <a:avLst/>
              <a:gdLst/>
              <a:ahLst/>
              <a:cxnLst/>
              <a:rect l="l" t="t" r="r" b="b"/>
              <a:pathLst>
                <a:path w="1107" h="998" extrusionOk="0">
                  <a:moveTo>
                    <a:pt x="1019" y="277"/>
                  </a:moveTo>
                  <a:lnTo>
                    <a:pt x="1019" y="277"/>
                  </a:lnTo>
                  <a:cubicBezTo>
                    <a:pt x="854" y="113"/>
                    <a:pt x="854" y="113"/>
                    <a:pt x="854" y="113"/>
                  </a:cubicBezTo>
                  <a:cubicBezTo>
                    <a:pt x="854" y="0"/>
                    <a:pt x="854" y="0"/>
                    <a:pt x="854" y="0"/>
                  </a:cubicBezTo>
                  <a:cubicBezTo>
                    <a:pt x="253" y="0"/>
                    <a:pt x="253" y="0"/>
                    <a:pt x="253" y="0"/>
                  </a:cubicBezTo>
                  <a:cubicBezTo>
                    <a:pt x="253" y="113"/>
                    <a:pt x="253" y="113"/>
                    <a:pt x="253" y="113"/>
                  </a:cubicBezTo>
                  <a:cubicBezTo>
                    <a:pt x="89" y="277"/>
                    <a:pt x="89" y="277"/>
                    <a:pt x="89" y="277"/>
                  </a:cubicBezTo>
                  <a:cubicBezTo>
                    <a:pt x="32" y="334"/>
                    <a:pt x="0" y="410"/>
                    <a:pt x="0" y="490"/>
                  </a:cubicBezTo>
                  <a:cubicBezTo>
                    <a:pt x="0" y="998"/>
                    <a:pt x="0" y="998"/>
                    <a:pt x="0" y="998"/>
                  </a:cubicBezTo>
                  <a:cubicBezTo>
                    <a:pt x="1107" y="998"/>
                    <a:pt x="1107" y="998"/>
                    <a:pt x="1107" y="998"/>
                  </a:cubicBezTo>
                  <a:cubicBezTo>
                    <a:pt x="1107" y="490"/>
                    <a:pt x="1107" y="490"/>
                    <a:pt x="1107" y="490"/>
                  </a:cubicBezTo>
                  <a:cubicBezTo>
                    <a:pt x="1107" y="410"/>
                    <a:pt x="1076" y="334"/>
                    <a:pt x="1019" y="277"/>
                  </a:cubicBezTo>
                  <a:moveTo>
                    <a:pt x="1019" y="277"/>
                  </a:moveTo>
                  <a:lnTo>
                    <a:pt x="1019" y="27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5" name="Google Shape;4145;p70"/>
            <p:cNvSpPr/>
            <p:nvPr/>
          </p:nvSpPr>
          <p:spPr>
            <a:xfrm>
              <a:off x="6362049" y="3702278"/>
              <a:ext cx="278313" cy="53532"/>
            </a:xfrm>
            <a:custGeom>
              <a:avLst/>
              <a:gdLst/>
              <a:ahLst/>
              <a:cxnLst/>
              <a:rect l="l" t="t" r="r" b="b"/>
              <a:pathLst>
                <a:path w="1071" h="206" extrusionOk="0">
                  <a:moveTo>
                    <a:pt x="18" y="86"/>
                  </a:moveTo>
                  <a:lnTo>
                    <a:pt x="18" y="86"/>
                  </a:lnTo>
                  <a:cubicBezTo>
                    <a:pt x="32" y="156"/>
                    <a:pt x="93" y="206"/>
                    <a:pt x="163" y="206"/>
                  </a:cubicBezTo>
                  <a:cubicBezTo>
                    <a:pt x="909" y="206"/>
                    <a:pt x="909" y="206"/>
                    <a:pt x="909" y="206"/>
                  </a:cubicBezTo>
                  <a:cubicBezTo>
                    <a:pt x="979" y="206"/>
                    <a:pt x="1040" y="156"/>
                    <a:pt x="1054" y="86"/>
                  </a:cubicBezTo>
                  <a:cubicBezTo>
                    <a:pt x="1071" y="0"/>
                    <a:pt x="1071" y="0"/>
                    <a:pt x="1071" y="0"/>
                  </a:cubicBezTo>
                  <a:cubicBezTo>
                    <a:pt x="0" y="0"/>
                    <a:pt x="0" y="0"/>
                    <a:pt x="0" y="0"/>
                  </a:cubicBezTo>
                  <a:lnTo>
                    <a:pt x="18" y="86"/>
                  </a:lnTo>
                  <a:moveTo>
                    <a:pt x="18" y="86"/>
                  </a:moveTo>
                  <a:lnTo>
                    <a:pt x="18" y="86"/>
                  </a:lnTo>
                  <a:close/>
                </a:path>
              </a:pathLst>
            </a:custGeom>
            <a:solidFill>
              <a:schemeClr val="dk1"/>
            </a:solidFill>
            <a:ln>
              <a:noFill/>
            </a:ln>
          </p:spPr>
          <p:txBody>
            <a:bodyPr spcFirstLastPara="1" wrap="square" lIns="90000" tIns="29150" rIns="90000" bIns="291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6" name="Google Shape;4146;p70"/>
            <p:cNvSpPr/>
            <p:nvPr/>
          </p:nvSpPr>
          <p:spPr>
            <a:xfrm>
              <a:off x="6397130" y="3336913"/>
              <a:ext cx="208410" cy="56390"/>
            </a:xfrm>
            <a:custGeom>
              <a:avLst/>
              <a:gdLst/>
              <a:ahLst/>
              <a:cxnLst/>
              <a:rect l="l" t="t" r="r" b="b"/>
              <a:pathLst>
                <a:path w="802" h="217" extrusionOk="0">
                  <a:moveTo>
                    <a:pt x="108" y="217"/>
                  </a:moveTo>
                  <a:lnTo>
                    <a:pt x="108" y="217"/>
                  </a:lnTo>
                  <a:cubicBezTo>
                    <a:pt x="693" y="217"/>
                    <a:pt x="693" y="217"/>
                    <a:pt x="693" y="217"/>
                  </a:cubicBezTo>
                  <a:cubicBezTo>
                    <a:pt x="754" y="217"/>
                    <a:pt x="802" y="169"/>
                    <a:pt x="802" y="109"/>
                  </a:cubicBezTo>
                  <a:cubicBezTo>
                    <a:pt x="802" y="48"/>
                    <a:pt x="754" y="0"/>
                    <a:pt x="693" y="0"/>
                  </a:cubicBezTo>
                  <a:cubicBezTo>
                    <a:pt x="108" y="0"/>
                    <a:pt x="108" y="0"/>
                    <a:pt x="108" y="0"/>
                  </a:cubicBezTo>
                  <a:cubicBezTo>
                    <a:pt x="48" y="0"/>
                    <a:pt x="0" y="48"/>
                    <a:pt x="0" y="109"/>
                  </a:cubicBezTo>
                  <a:cubicBezTo>
                    <a:pt x="0" y="169"/>
                    <a:pt x="48" y="217"/>
                    <a:pt x="108" y="217"/>
                  </a:cubicBezTo>
                  <a:moveTo>
                    <a:pt x="108" y="217"/>
                  </a:moveTo>
                  <a:lnTo>
                    <a:pt x="108" y="217"/>
                  </a:lnTo>
                  <a:close/>
                </a:path>
              </a:pathLst>
            </a:custGeom>
            <a:solidFill>
              <a:schemeClr val="dk1"/>
            </a:solidFill>
            <a:ln>
              <a:noFill/>
            </a:ln>
          </p:spPr>
          <p:txBody>
            <a:bodyPr spcFirstLastPara="1" wrap="square" lIns="90000" tIns="33100" rIns="90000" bIns="331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47" name="Google Shape;4147;p70"/>
          <p:cNvGrpSpPr/>
          <p:nvPr/>
        </p:nvGrpSpPr>
        <p:grpSpPr>
          <a:xfrm>
            <a:off x="7190234" y="3370044"/>
            <a:ext cx="418377" cy="418897"/>
            <a:chOff x="7058736" y="3336913"/>
            <a:chExt cx="418377" cy="418897"/>
          </a:xfrm>
        </p:grpSpPr>
        <p:sp>
          <p:nvSpPr>
            <p:cNvPr id="4148" name="Google Shape;4148;p70"/>
            <p:cNvSpPr/>
            <p:nvPr/>
          </p:nvSpPr>
          <p:spPr>
            <a:xfrm>
              <a:off x="7058736" y="3336913"/>
              <a:ext cx="340160" cy="140066"/>
            </a:xfrm>
            <a:custGeom>
              <a:avLst/>
              <a:gdLst/>
              <a:ahLst/>
              <a:cxnLst/>
              <a:rect l="l" t="t" r="r" b="b"/>
              <a:pathLst>
                <a:path w="1309" h="539" extrusionOk="0">
                  <a:moveTo>
                    <a:pt x="272" y="471"/>
                  </a:moveTo>
                  <a:lnTo>
                    <a:pt x="272" y="471"/>
                  </a:lnTo>
                  <a:lnTo>
                    <a:pt x="272" y="471"/>
                  </a:lnTo>
                  <a:cubicBezTo>
                    <a:pt x="272" y="469"/>
                    <a:pt x="272" y="469"/>
                    <a:pt x="272" y="469"/>
                  </a:cubicBezTo>
                  <a:lnTo>
                    <a:pt x="273" y="468"/>
                  </a:lnTo>
                  <a:cubicBezTo>
                    <a:pt x="282" y="457"/>
                    <a:pt x="296" y="449"/>
                    <a:pt x="310" y="447"/>
                  </a:cubicBezTo>
                  <a:cubicBezTo>
                    <a:pt x="337" y="445"/>
                    <a:pt x="353" y="462"/>
                    <a:pt x="364" y="472"/>
                  </a:cubicBezTo>
                  <a:cubicBezTo>
                    <a:pt x="429" y="528"/>
                    <a:pt x="524" y="528"/>
                    <a:pt x="590" y="472"/>
                  </a:cubicBezTo>
                  <a:cubicBezTo>
                    <a:pt x="618" y="447"/>
                    <a:pt x="629" y="434"/>
                    <a:pt x="654" y="434"/>
                  </a:cubicBezTo>
                  <a:cubicBezTo>
                    <a:pt x="679" y="434"/>
                    <a:pt x="690" y="447"/>
                    <a:pt x="718" y="472"/>
                  </a:cubicBezTo>
                  <a:cubicBezTo>
                    <a:pt x="784" y="528"/>
                    <a:pt x="879" y="528"/>
                    <a:pt x="944" y="472"/>
                  </a:cubicBezTo>
                  <a:cubicBezTo>
                    <a:pt x="955" y="462"/>
                    <a:pt x="971" y="445"/>
                    <a:pt x="998" y="447"/>
                  </a:cubicBezTo>
                  <a:cubicBezTo>
                    <a:pt x="1013" y="449"/>
                    <a:pt x="1026" y="457"/>
                    <a:pt x="1035" y="468"/>
                  </a:cubicBezTo>
                  <a:cubicBezTo>
                    <a:pt x="1035" y="469"/>
                    <a:pt x="1036" y="469"/>
                    <a:pt x="1036" y="469"/>
                  </a:cubicBezTo>
                  <a:cubicBezTo>
                    <a:pt x="1036" y="471"/>
                    <a:pt x="1036" y="471"/>
                    <a:pt x="1036" y="471"/>
                  </a:cubicBezTo>
                  <a:lnTo>
                    <a:pt x="1036" y="471"/>
                  </a:lnTo>
                  <a:cubicBezTo>
                    <a:pt x="1068" y="513"/>
                    <a:pt x="1120" y="539"/>
                    <a:pt x="1174" y="539"/>
                  </a:cubicBezTo>
                  <a:cubicBezTo>
                    <a:pt x="1219" y="539"/>
                    <a:pt x="1262" y="521"/>
                    <a:pt x="1295" y="488"/>
                  </a:cubicBezTo>
                  <a:cubicBezTo>
                    <a:pt x="1312" y="472"/>
                    <a:pt x="1313" y="445"/>
                    <a:pt x="1298" y="426"/>
                  </a:cubicBezTo>
                  <a:cubicBezTo>
                    <a:pt x="1107" y="186"/>
                    <a:pt x="1107" y="186"/>
                    <a:pt x="1107" y="186"/>
                  </a:cubicBezTo>
                  <a:cubicBezTo>
                    <a:pt x="1107" y="148"/>
                    <a:pt x="1107" y="148"/>
                    <a:pt x="1107" y="148"/>
                  </a:cubicBezTo>
                  <a:cubicBezTo>
                    <a:pt x="1107" y="66"/>
                    <a:pt x="1039" y="0"/>
                    <a:pt x="958" y="0"/>
                  </a:cubicBezTo>
                  <a:cubicBezTo>
                    <a:pt x="350" y="0"/>
                    <a:pt x="350" y="0"/>
                    <a:pt x="350" y="0"/>
                  </a:cubicBezTo>
                  <a:cubicBezTo>
                    <a:pt x="272" y="0"/>
                    <a:pt x="207" y="62"/>
                    <a:pt x="203" y="138"/>
                  </a:cubicBezTo>
                  <a:cubicBezTo>
                    <a:pt x="805" y="138"/>
                    <a:pt x="805" y="138"/>
                    <a:pt x="805" y="138"/>
                  </a:cubicBezTo>
                  <a:cubicBezTo>
                    <a:pt x="832" y="138"/>
                    <a:pt x="853" y="159"/>
                    <a:pt x="853" y="186"/>
                  </a:cubicBezTo>
                  <a:cubicBezTo>
                    <a:pt x="853" y="212"/>
                    <a:pt x="832" y="233"/>
                    <a:pt x="805" y="233"/>
                  </a:cubicBezTo>
                  <a:cubicBezTo>
                    <a:pt x="165" y="233"/>
                    <a:pt x="165" y="233"/>
                    <a:pt x="165" y="233"/>
                  </a:cubicBezTo>
                  <a:cubicBezTo>
                    <a:pt x="10" y="426"/>
                    <a:pt x="10" y="426"/>
                    <a:pt x="10" y="426"/>
                  </a:cubicBezTo>
                  <a:cubicBezTo>
                    <a:pt x="5" y="432"/>
                    <a:pt x="1" y="440"/>
                    <a:pt x="0" y="447"/>
                  </a:cubicBezTo>
                  <a:lnTo>
                    <a:pt x="0" y="462"/>
                  </a:lnTo>
                  <a:cubicBezTo>
                    <a:pt x="2" y="472"/>
                    <a:pt x="6" y="481"/>
                    <a:pt x="13" y="488"/>
                  </a:cubicBezTo>
                  <a:cubicBezTo>
                    <a:pt x="46" y="521"/>
                    <a:pt x="89" y="539"/>
                    <a:pt x="134" y="539"/>
                  </a:cubicBezTo>
                  <a:cubicBezTo>
                    <a:pt x="188" y="539"/>
                    <a:pt x="240" y="513"/>
                    <a:pt x="272" y="471"/>
                  </a:cubicBezTo>
                  <a:moveTo>
                    <a:pt x="272" y="471"/>
                  </a:moveTo>
                  <a:lnTo>
                    <a:pt x="272" y="47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49" name="Google Shape;4149;p70"/>
            <p:cNvSpPr/>
            <p:nvPr/>
          </p:nvSpPr>
          <p:spPr>
            <a:xfrm>
              <a:off x="7085502" y="3477498"/>
              <a:ext cx="286368" cy="43397"/>
            </a:xfrm>
            <a:custGeom>
              <a:avLst/>
              <a:gdLst/>
              <a:ahLst/>
              <a:cxnLst/>
              <a:rect l="l" t="t" r="r" b="b"/>
              <a:pathLst>
                <a:path w="1102" h="167" extrusionOk="0">
                  <a:moveTo>
                    <a:pt x="885" y="16"/>
                  </a:moveTo>
                  <a:lnTo>
                    <a:pt x="885" y="16"/>
                  </a:lnTo>
                  <a:cubicBezTo>
                    <a:pt x="836" y="52"/>
                    <a:pt x="688" y="119"/>
                    <a:pt x="551" y="0"/>
                  </a:cubicBezTo>
                  <a:cubicBezTo>
                    <a:pt x="414" y="119"/>
                    <a:pt x="267" y="52"/>
                    <a:pt x="217" y="16"/>
                  </a:cubicBezTo>
                  <a:cubicBezTo>
                    <a:pt x="167" y="65"/>
                    <a:pt x="96" y="95"/>
                    <a:pt x="21" y="92"/>
                  </a:cubicBezTo>
                  <a:cubicBezTo>
                    <a:pt x="13" y="113"/>
                    <a:pt x="13" y="113"/>
                    <a:pt x="13" y="113"/>
                  </a:cubicBezTo>
                  <a:cubicBezTo>
                    <a:pt x="7" y="131"/>
                    <a:pt x="2" y="149"/>
                    <a:pt x="0" y="167"/>
                  </a:cubicBezTo>
                  <a:cubicBezTo>
                    <a:pt x="1102" y="167"/>
                    <a:pt x="1102" y="167"/>
                    <a:pt x="1102" y="167"/>
                  </a:cubicBezTo>
                  <a:cubicBezTo>
                    <a:pt x="1100" y="149"/>
                    <a:pt x="1095" y="131"/>
                    <a:pt x="1089" y="113"/>
                  </a:cubicBezTo>
                  <a:cubicBezTo>
                    <a:pt x="1081" y="92"/>
                    <a:pt x="1081" y="92"/>
                    <a:pt x="1081" y="92"/>
                  </a:cubicBezTo>
                  <a:cubicBezTo>
                    <a:pt x="1005" y="95"/>
                    <a:pt x="935" y="65"/>
                    <a:pt x="885" y="16"/>
                  </a:cubicBezTo>
                  <a:moveTo>
                    <a:pt x="885" y="16"/>
                  </a:moveTo>
                  <a:lnTo>
                    <a:pt x="885" y="16"/>
                  </a:lnTo>
                  <a:close/>
                </a:path>
              </a:pathLst>
            </a:custGeom>
            <a:solidFill>
              <a:schemeClr val="dk1"/>
            </a:solidFill>
            <a:ln>
              <a:noFill/>
            </a:ln>
          </p:spPr>
          <p:txBody>
            <a:bodyPr spcFirstLastPara="1" wrap="square" lIns="90000" tIns="15100" rIns="90000" bIns="151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0" name="Google Shape;4150;p70"/>
            <p:cNvSpPr/>
            <p:nvPr/>
          </p:nvSpPr>
          <p:spPr>
            <a:xfrm>
              <a:off x="7084982" y="3545582"/>
              <a:ext cx="287408" cy="210229"/>
            </a:xfrm>
            <a:custGeom>
              <a:avLst/>
              <a:gdLst/>
              <a:ahLst/>
              <a:cxnLst/>
              <a:rect l="l" t="t" r="r" b="b"/>
              <a:pathLst>
                <a:path w="1106" h="809" extrusionOk="0">
                  <a:moveTo>
                    <a:pt x="714" y="457"/>
                  </a:moveTo>
                  <a:lnTo>
                    <a:pt x="714" y="457"/>
                  </a:lnTo>
                  <a:cubicBezTo>
                    <a:pt x="714" y="408"/>
                    <a:pt x="714" y="408"/>
                    <a:pt x="714" y="408"/>
                  </a:cubicBezTo>
                  <a:cubicBezTo>
                    <a:pt x="714" y="218"/>
                    <a:pt x="870" y="63"/>
                    <a:pt x="1060" y="63"/>
                  </a:cubicBezTo>
                  <a:cubicBezTo>
                    <a:pt x="1077" y="63"/>
                    <a:pt x="1093" y="64"/>
                    <a:pt x="1106" y="66"/>
                  </a:cubicBezTo>
                  <a:cubicBezTo>
                    <a:pt x="1106" y="0"/>
                    <a:pt x="1106" y="0"/>
                    <a:pt x="1106" y="0"/>
                  </a:cubicBezTo>
                  <a:cubicBezTo>
                    <a:pt x="0" y="0"/>
                    <a:pt x="0" y="0"/>
                    <a:pt x="0" y="0"/>
                  </a:cubicBezTo>
                  <a:cubicBezTo>
                    <a:pt x="0" y="660"/>
                    <a:pt x="0" y="660"/>
                    <a:pt x="0" y="660"/>
                  </a:cubicBezTo>
                  <a:cubicBezTo>
                    <a:pt x="0" y="741"/>
                    <a:pt x="65" y="809"/>
                    <a:pt x="148" y="809"/>
                  </a:cubicBezTo>
                  <a:cubicBezTo>
                    <a:pt x="886" y="809"/>
                    <a:pt x="886" y="809"/>
                    <a:pt x="886" y="809"/>
                  </a:cubicBezTo>
                  <a:cubicBezTo>
                    <a:pt x="782" y="727"/>
                    <a:pt x="714" y="600"/>
                    <a:pt x="714" y="457"/>
                  </a:cubicBezTo>
                  <a:moveTo>
                    <a:pt x="714" y="457"/>
                  </a:moveTo>
                  <a:lnTo>
                    <a:pt x="714" y="45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1" name="Google Shape;4151;p70"/>
            <p:cNvSpPr/>
            <p:nvPr/>
          </p:nvSpPr>
          <p:spPr>
            <a:xfrm>
              <a:off x="7295469" y="3586380"/>
              <a:ext cx="181644" cy="169430"/>
            </a:xfrm>
            <a:custGeom>
              <a:avLst/>
              <a:gdLst/>
              <a:ahLst/>
              <a:cxnLst/>
              <a:rect l="l" t="t" r="r" b="b"/>
              <a:pathLst>
                <a:path w="699" h="652" extrusionOk="0">
                  <a:moveTo>
                    <a:pt x="451" y="0"/>
                  </a:moveTo>
                  <a:lnTo>
                    <a:pt x="451" y="0"/>
                  </a:lnTo>
                  <a:cubicBezTo>
                    <a:pt x="413" y="0"/>
                    <a:pt x="388" y="13"/>
                    <a:pt x="370" y="19"/>
                  </a:cubicBezTo>
                  <a:cubicBezTo>
                    <a:pt x="357" y="25"/>
                    <a:pt x="344" y="25"/>
                    <a:pt x="330" y="19"/>
                  </a:cubicBezTo>
                  <a:cubicBezTo>
                    <a:pt x="313" y="13"/>
                    <a:pt x="289" y="0"/>
                    <a:pt x="250" y="0"/>
                  </a:cubicBezTo>
                  <a:cubicBezTo>
                    <a:pt x="112" y="0"/>
                    <a:pt x="0" y="112"/>
                    <a:pt x="0" y="251"/>
                  </a:cubicBezTo>
                  <a:cubicBezTo>
                    <a:pt x="0" y="300"/>
                    <a:pt x="0" y="300"/>
                    <a:pt x="0" y="300"/>
                  </a:cubicBezTo>
                  <a:cubicBezTo>
                    <a:pt x="0" y="495"/>
                    <a:pt x="156" y="652"/>
                    <a:pt x="350" y="652"/>
                  </a:cubicBezTo>
                  <a:cubicBezTo>
                    <a:pt x="531" y="652"/>
                    <a:pt x="681" y="514"/>
                    <a:pt x="699" y="338"/>
                  </a:cubicBezTo>
                  <a:lnTo>
                    <a:pt x="699" y="219"/>
                  </a:lnTo>
                  <a:cubicBezTo>
                    <a:pt x="684" y="96"/>
                    <a:pt x="578" y="0"/>
                    <a:pt x="451" y="0"/>
                  </a:cubicBezTo>
                  <a:moveTo>
                    <a:pt x="451" y="0"/>
                  </a:moveTo>
                  <a:lnTo>
                    <a:pt x="451"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2" name="Google Shape;4152;p70"/>
            <p:cNvSpPr/>
            <p:nvPr/>
          </p:nvSpPr>
          <p:spPr>
            <a:xfrm>
              <a:off x="7397075" y="3499067"/>
              <a:ext cx="80038" cy="62887"/>
            </a:xfrm>
            <a:custGeom>
              <a:avLst/>
              <a:gdLst/>
              <a:ahLst/>
              <a:cxnLst/>
              <a:rect l="l" t="t" r="r" b="b"/>
              <a:pathLst>
                <a:path w="308" h="242" extrusionOk="0">
                  <a:moveTo>
                    <a:pt x="0" y="199"/>
                  </a:moveTo>
                  <a:lnTo>
                    <a:pt x="0" y="199"/>
                  </a:lnTo>
                  <a:cubicBezTo>
                    <a:pt x="0" y="223"/>
                    <a:pt x="19" y="242"/>
                    <a:pt x="42" y="242"/>
                  </a:cubicBezTo>
                  <a:cubicBezTo>
                    <a:pt x="109" y="242"/>
                    <a:pt x="109" y="242"/>
                    <a:pt x="109" y="242"/>
                  </a:cubicBezTo>
                  <a:cubicBezTo>
                    <a:pt x="210" y="242"/>
                    <a:pt x="294" y="167"/>
                    <a:pt x="308" y="71"/>
                  </a:cubicBezTo>
                  <a:lnTo>
                    <a:pt x="308" y="29"/>
                  </a:lnTo>
                  <a:cubicBezTo>
                    <a:pt x="303" y="12"/>
                    <a:pt x="287" y="0"/>
                    <a:pt x="268" y="0"/>
                  </a:cubicBezTo>
                  <a:cubicBezTo>
                    <a:pt x="200" y="0"/>
                    <a:pt x="200" y="0"/>
                    <a:pt x="200" y="0"/>
                  </a:cubicBezTo>
                  <a:cubicBezTo>
                    <a:pt x="89" y="0"/>
                    <a:pt x="0" y="90"/>
                    <a:pt x="0" y="199"/>
                  </a:cubicBezTo>
                  <a:moveTo>
                    <a:pt x="0" y="199"/>
                  </a:moveTo>
                  <a:lnTo>
                    <a:pt x="0" y="199"/>
                  </a:lnTo>
                  <a:close/>
                </a:path>
              </a:pathLst>
            </a:custGeom>
            <a:solidFill>
              <a:schemeClr val="dk1"/>
            </a:solidFill>
            <a:ln>
              <a:noFill/>
            </a:ln>
          </p:spPr>
          <p:txBody>
            <a:bodyPr spcFirstLastPara="1" wrap="square" lIns="90000" tIns="42100" rIns="90000" bIns="421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53" name="Google Shape;4153;p70"/>
          <p:cNvGrpSpPr/>
          <p:nvPr/>
        </p:nvGrpSpPr>
        <p:grpSpPr>
          <a:xfrm>
            <a:off x="8028574" y="3415464"/>
            <a:ext cx="340420" cy="418897"/>
            <a:chOff x="7863525" y="3336913"/>
            <a:chExt cx="340420" cy="418897"/>
          </a:xfrm>
        </p:grpSpPr>
        <p:sp>
          <p:nvSpPr>
            <p:cNvPr id="4154" name="Google Shape;4154;p70"/>
            <p:cNvSpPr/>
            <p:nvPr/>
          </p:nvSpPr>
          <p:spPr>
            <a:xfrm>
              <a:off x="7863525" y="3336913"/>
              <a:ext cx="340420" cy="140066"/>
            </a:xfrm>
            <a:custGeom>
              <a:avLst/>
              <a:gdLst/>
              <a:ahLst/>
              <a:cxnLst/>
              <a:rect l="l" t="t" r="r" b="b"/>
              <a:pathLst>
                <a:path w="1310" h="539" extrusionOk="0">
                  <a:moveTo>
                    <a:pt x="1300" y="426"/>
                  </a:moveTo>
                  <a:lnTo>
                    <a:pt x="1300" y="426"/>
                  </a:lnTo>
                  <a:cubicBezTo>
                    <a:pt x="1107" y="186"/>
                    <a:pt x="1107" y="186"/>
                    <a:pt x="1107" y="186"/>
                  </a:cubicBezTo>
                  <a:cubicBezTo>
                    <a:pt x="1107" y="148"/>
                    <a:pt x="1107" y="148"/>
                    <a:pt x="1107" y="148"/>
                  </a:cubicBezTo>
                  <a:cubicBezTo>
                    <a:pt x="1107" y="66"/>
                    <a:pt x="1041" y="0"/>
                    <a:pt x="959" y="0"/>
                  </a:cubicBezTo>
                  <a:cubicBezTo>
                    <a:pt x="352" y="0"/>
                    <a:pt x="352" y="0"/>
                    <a:pt x="352" y="0"/>
                  </a:cubicBezTo>
                  <a:cubicBezTo>
                    <a:pt x="272" y="0"/>
                    <a:pt x="209" y="62"/>
                    <a:pt x="203" y="138"/>
                  </a:cubicBezTo>
                  <a:cubicBezTo>
                    <a:pt x="807" y="138"/>
                    <a:pt x="807" y="138"/>
                    <a:pt x="807" y="138"/>
                  </a:cubicBezTo>
                  <a:cubicBezTo>
                    <a:pt x="832" y="138"/>
                    <a:pt x="854" y="159"/>
                    <a:pt x="854" y="186"/>
                  </a:cubicBezTo>
                  <a:cubicBezTo>
                    <a:pt x="854" y="212"/>
                    <a:pt x="832" y="233"/>
                    <a:pt x="807" y="233"/>
                  </a:cubicBezTo>
                  <a:cubicBezTo>
                    <a:pt x="165" y="233"/>
                    <a:pt x="165" y="233"/>
                    <a:pt x="165" y="233"/>
                  </a:cubicBezTo>
                  <a:cubicBezTo>
                    <a:pt x="10" y="426"/>
                    <a:pt x="10" y="426"/>
                    <a:pt x="10" y="426"/>
                  </a:cubicBezTo>
                  <a:cubicBezTo>
                    <a:pt x="-4" y="445"/>
                    <a:pt x="-3" y="472"/>
                    <a:pt x="15" y="488"/>
                  </a:cubicBezTo>
                  <a:cubicBezTo>
                    <a:pt x="46" y="521"/>
                    <a:pt x="90" y="539"/>
                    <a:pt x="136" y="539"/>
                  </a:cubicBezTo>
                  <a:cubicBezTo>
                    <a:pt x="190" y="539"/>
                    <a:pt x="240" y="513"/>
                    <a:pt x="272" y="471"/>
                  </a:cubicBezTo>
                  <a:lnTo>
                    <a:pt x="272" y="471"/>
                  </a:lnTo>
                  <a:cubicBezTo>
                    <a:pt x="274" y="469"/>
                    <a:pt x="274" y="469"/>
                    <a:pt x="274" y="469"/>
                  </a:cubicBezTo>
                  <a:lnTo>
                    <a:pt x="274" y="468"/>
                  </a:lnTo>
                  <a:cubicBezTo>
                    <a:pt x="282" y="457"/>
                    <a:pt x="296" y="449"/>
                    <a:pt x="312" y="447"/>
                  </a:cubicBezTo>
                  <a:cubicBezTo>
                    <a:pt x="338" y="445"/>
                    <a:pt x="354" y="462"/>
                    <a:pt x="364" y="472"/>
                  </a:cubicBezTo>
                  <a:cubicBezTo>
                    <a:pt x="430" y="528"/>
                    <a:pt x="526" y="528"/>
                    <a:pt x="591" y="472"/>
                  </a:cubicBezTo>
                  <a:cubicBezTo>
                    <a:pt x="620" y="447"/>
                    <a:pt x="631" y="434"/>
                    <a:pt x="655" y="434"/>
                  </a:cubicBezTo>
                  <a:cubicBezTo>
                    <a:pt x="680" y="434"/>
                    <a:pt x="691" y="447"/>
                    <a:pt x="719" y="472"/>
                  </a:cubicBezTo>
                  <a:cubicBezTo>
                    <a:pt x="784" y="528"/>
                    <a:pt x="879" y="528"/>
                    <a:pt x="946" y="472"/>
                  </a:cubicBezTo>
                  <a:cubicBezTo>
                    <a:pt x="957" y="462"/>
                    <a:pt x="971" y="445"/>
                    <a:pt x="999" y="447"/>
                  </a:cubicBezTo>
                  <a:cubicBezTo>
                    <a:pt x="1014" y="449"/>
                    <a:pt x="1027" y="457"/>
                    <a:pt x="1036" y="468"/>
                  </a:cubicBezTo>
                  <a:cubicBezTo>
                    <a:pt x="1036" y="469"/>
                    <a:pt x="1036" y="469"/>
                    <a:pt x="1036" y="469"/>
                  </a:cubicBezTo>
                  <a:cubicBezTo>
                    <a:pt x="1037" y="471"/>
                    <a:pt x="1037" y="471"/>
                    <a:pt x="1037" y="471"/>
                  </a:cubicBezTo>
                  <a:lnTo>
                    <a:pt x="1037" y="471"/>
                  </a:lnTo>
                  <a:cubicBezTo>
                    <a:pt x="1070" y="513"/>
                    <a:pt x="1120" y="539"/>
                    <a:pt x="1174" y="539"/>
                  </a:cubicBezTo>
                  <a:cubicBezTo>
                    <a:pt x="1220" y="539"/>
                    <a:pt x="1264" y="521"/>
                    <a:pt x="1296" y="488"/>
                  </a:cubicBezTo>
                  <a:cubicBezTo>
                    <a:pt x="1313" y="472"/>
                    <a:pt x="1314" y="445"/>
                    <a:pt x="1300" y="426"/>
                  </a:cubicBezTo>
                  <a:moveTo>
                    <a:pt x="1300" y="426"/>
                  </a:moveTo>
                  <a:lnTo>
                    <a:pt x="1300" y="426"/>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5" name="Google Shape;4155;p70"/>
            <p:cNvSpPr/>
            <p:nvPr/>
          </p:nvSpPr>
          <p:spPr>
            <a:xfrm>
              <a:off x="7890551" y="3477498"/>
              <a:ext cx="286628" cy="43397"/>
            </a:xfrm>
            <a:custGeom>
              <a:avLst/>
              <a:gdLst/>
              <a:ahLst/>
              <a:cxnLst/>
              <a:rect l="l" t="t" r="r" b="b"/>
              <a:pathLst>
                <a:path w="1103" h="167" extrusionOk="0">
                  <a:moveTo>
                    <a:pt x="1080" y="92"/>
                  </a:moveTo>
                  <a:lnTo>
                    <a:pt x="1080" y="92"/>
                  </a:lnTo>
                  <a:cubicBezTo>
                    <a:pt x="1005" y="95"/>
                    <a:pt x="935" y="65"/>
                    <a:pt x="884" y="16"/>
                  </a:cubicBezTo>
                  <a:cubicBezTo>
                    <a:pt x="836" y="52"/>
                    <a:pt x="688" y="119"/>
                    <a:pt x="551" y="0"/>
                  </a:cubicBezTo>
                  <a:cubicBezTo>
                    <a:pt x="414" y="119"/>
                    <a:pt x="267" y="52"/>
                    <a:pt x="218" y="16"/>
                  </a:cubicBezTo>
                  <a:cubicBezTo>
                    <a:pt x="167" y="65"/>
                    <a:pt x="97" y="95"/>
                    <a:pt x="22" y="92"/>
                  </a:cubicBezTo>
                  <a:cubicBezTo>
                    <a:pt x="14" y="113"/>
                    <a:pt x="14" y="113"/>
                    <a:pt x="14" y="113"/>
                  </a:cubicBezTo>
                  <a:cubicBezTo>
                    <a:pt x="7" y="131"/>
                    <a:pt x="3" y="149"/>
                    <a:pt x="0" y="167"/>
                  </a:cubicBezTo>
                  <a:cubicBezTo>
                    <a:pt x="1103" y="167"/>
                    <a:pt x="1103" y="167"/>
                    <a:pt x="1103" y="167"/>
                  </a:cubicBezTo>
                  <a:cubicBezTo>
                    <a:pt x="1099" y="149"/>
                    <a:pt x="1095" y="131"/>
                    <a:pt x="1088" y="113"/>
                  </a:cubicBezTo>
                  <a:lnTo>
                    <a:pt x="1080" y="92"/>
                  </a:lnTo>
                  <a:moveTo>
                    <a:pt x="1080" y="92"/>
                  </a:moveTo>
                  <a:lnTo>
                    <a:pt x="1080" y="92"/>
                  </a:lnTo>
                  <a:close/>
                </a:path>
              </a:pathLst>
            </a:custGeom>
            <a:solidFill>
              <a:schemeClr val="dk1"/>
            </a:solidFill>
            <a:ln>
              <a:noFill/>
            </a:ln>
          </p:spPr>
          <p:txBody>
            <a:bodyPr spcFirstLastPara="1" wrap="square" lIns="90000" tIns="15100" rIns="90000" bIns="151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6" name="Google Shape;4156;p70"/>
            <p:cNvSpPr/>
            <p:nvPr/>
          </p:nvSpPr>
          <p:spPr>
            <a:xfrm>
              <a:off x="7890031" y="3703058"/>
              <a:ext cx="287668" cy="52752"/>
            </a:xfrm>
            <a:custGeom>
              <a:avLst/>
              <a:gdLst/>
              <a:ahLst/>
              <a:cxnLst/>
              <a:rect l="l" t="t" r="r" b="b"/>
              <a:pathLst>
                <a:path w="1107" h="203" extrusionOk="0">
                  <a:moveTo>
                    <a:pt x="0" y="54"/>
                  </a:moveTo>
                  <a:lnTo>
                    <a:pt x="0" y="54"/>
                  </a:lnTo>
                  <a:cubicBezTo>
                    <a:pt x="0" y="135"/>
                    <a:pt x="65" y="203"/>
                    <a:pt x="148" y="203"/>
                  </a:cubicBezTo>
                  <a:cubicBezTo>
                    <a:pt x="958" y="203"/>
                    <a:pt x="958" y="203"/>
                    <a:pt x="958" y="203"/>
                  </a:cubicBezTo>
                  <a:cubicBezTo>
                    <a:pt x="1041" y="203"/>
                    <a:pt x="1107" y="135"/>
                    <a:pt x="1107" y="54"/>
                  </a:cubicBezTo>
                  <a:cubicBezTo>
                    <a:pt x="1107" y="0"/>
                    <a:pt x="1107" y="0"/>
                    <a:pt x="1107" y="0"/>
                  </a:cubicBezTo>
                  <a:cubicBezTo>
                    <a:pt x="0" y="0"/>
                    <a:pt x="0" y="0"/>
                    <a:pt x="0" y="0"/>
                  </a:cubicBezTo>
                  <a:lnTo>
                    <a:pt x="0" y="54"/>
                  </a:lnTo>
                  <a:moveTo>
                    <a:pt x="0" y="54"/>
                  </a:moveTo>
                  <a:lnTo>
                    <a:pt x="0" y="54"/>
                  </a:lnTo>
                  <a:close/>
                </a:path>
              </a:pathLst>
            </a:custGeom>
            <a:solidFill>
              <a:schemeClr val="dk1"/>
            </a:solidFill>
            <a:ln>
              <a:noFill/>
            </a:ln>
          </p:spPr>
          <p:txBody>
            <a:bodyPr spcFirstLastPara="1" wrap="square" lIns="90000" tIns="28075" rIns="90000" bIns="280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7" name="Google Shape;4157;p70"/>
            <p:cNvSpPr/>
            <p:nvPr/>
          </p:nvSpPr>
          <p:spPr>
            <a:xfrm>
              <a:off x="8001512" y="3584561"/>
              <a:ext cx="64706" cy="54571"/>
            </a:xfrm>
            <a:custGeom>
              <a:avLst/>
              <a:gdLst/>
              <a:ahLst/>
              <a:cxnLst/>
              <a:rect l="l" t="t" r="r" b="b"/>
              <a:pathLst>
                <a:path w="249" h="210" extrusionOk="0">
                  <a:moveTo>
                    <a:pt x="196" y="210"/>
                  </a:moveTo>
                  <a:lnTo>
                    <a:pt x="249" y="106"/>
                  </a:lnTo>
                  <a:lnTo>
                    <a:pt x="196" y="0"/>
                  </a:lnTo>
                  <a:lnTo>
                    <a:pt x="52" y="0"/>
                  </a:lnTo>
                  <a:lnTo>
                    <a:pt x="0" y="106"/>
                  </a:lnTo>
                  <a:lnTo>
                    <a:pt x="52" y="210"/>
                  </a:lnTo>
                  <a:lnTo>
                    <a:pt x="196" y="210"/>
                  </a:lnTo>
                  <a:moveTo>
                    <a:pt x="196" y="210"/>
                  </a:moveTo>
                  <a:lnTo>
                    <a:pt x="196" y="210"/>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8" name="Google Shape;4158;p70"/>
            <p:cNvSpPr/>
            <p:nvPr/>
          </p:nvSpPr>
          <p:spPr>
            <a:xfrm>
              <a:off x="8001512" y="3584561"/>
              <a:ext cx="64706" cy="54571"/>
            </a:xfrm>
            <a:custGeom>
              <a:avLst/>
              <a:gdLst/>
              <a:ahLst/>
              <a:cxnLst/>
              <a:rect l="l" t="t" r="r" b="b"/>
              <a:pathLst>
                <a:path w="249" h="210" extrusionOk="0">
                  <a:moveTo>
                    <a:pt x="196" y="210"/>
                  </a:moveTo>
                  <a:lnTo>
                    <a:pt x="249" y="106"/>
                  </a:lnTo>
                  <a:lnTo>
                    <a:pt x="196" y="0"/>
                  </a:lnTo>
                  <a:lnTo>
                    <a:pt x="52" y="0"/>
                  </a:lnTo>
                  <a:lnTo>
                    <a:pt x="0" y="106"/>
                  </a:lnTo>
                  <a:lnTo>
                    <a:pt x="52" y="210"/>
                  </a:lnTo>
                  <a:lnTo>
                    <a:pt x="196" y="210"/>
                  </a:lnTo>
                  <a:close/>
                </a:path>
              </a:pathLst>
            </a:custGeom>
            <a:solidFill>
              <a:schemeClr val="dk1"/>
            </a:solidFill>
            <a:ln>
              <a:noFill/>
            </a:ln>
          </p:spPr>
          <p:txBody>
            <a:bodyPr spcFirstLastPara="1" wrap="square" lIns="90000" tIns="30600" rIns="90000" bIns="30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59" name="Google Shape;4159;p70"/>
            <p:cNvSpPr/>
            <p:nvPr/>
          </p:nvSpPr>
          <p:spPr>
            <a:xfrm>
              <a:off x="8052444" y="3639132"/>
              <a:ext cx="0" cy="0"/>
            </a:xfrm>
            <a:custGeom>
              <a:avLst/>
              <a:gdLst/>
              <a:ahLst/>
              <a:cxnLst/>
              <a:rect l="l" t="t" r="r" b="b"/>
              <a:pathLst>
                <a:path w="120000" h="120000" extrusionOk="0">
                  <a:moveTo>
                    <a:pt x="0" y="0"/>
                  </a:moveTo>
                  <a:lnTo>
                    <a:pt x="0" y="0"/>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60" name="Google Shape;4160;p70"/>
            <p:cNvSpPr/>
            <p:nvPr/>
          </p:nvSpPr>
          <p:spPr>
            <a:xfrm>
              <a:off x="7890031" y="3545582"/>
              <a:ext cx="287668" cy="132790"/>
            </a:xfrm>
            <a:custGeom>
              <a:avLst/>
              <a:gdLst/>
              <a:ahLst/>
              <a:cxnLst/>
              <a:rect l="l" t="t" r="r" b="b"/>
              <a:pathLst>
                <a:path w="1107" h="511" extrusionOk="0">
                  <a:moveTo>
                    <a:pt x="0" y="511"/>
                  </a:moveTo>
                  <a:lnTo>
                    <a:pt x="0" y="511"/>
                  </a:lnTo>
                  <a:cubicBezTo>
                    <a:pt x="1107" y="511"/>
                    <a:pt x="1107" y="511"/>
                    <a:pt x="1107" y="511"/>
                  </a:cubicBezTo>
                  <a:cubicBezTo>
                    <a:pt x="1107" y="0"/>
                    <a:pt x="1107" y="0"/>
                    <a:pt x="1107" y="0"/>
                  </a:cubicBezTo>
                  <a:cubicBezTo>
                    <a:pt x="0" y="0"/>
                    <a:pt x="0" y="0"/>
                    <a:pt x="0" y="0"/>
                  </a:cubicBezTo>
                  <a:lnTo>
                    <a:pt x="0" y="511"/>
                  </a:lnTo>
                  <a:moveTo>
                    <a:pt x="334" y="234"/>
                  </a:moveTo>
                  <a:lnTo>
                    <a:pt x="334" y="234"/>
                  </a:lnTo>
                  <a:cubicBezTo>
                    <a:pt x="410" y="82"/>
                    <a:pt x="410" y="82"/>
                    <a:pt x="410" y="82"/>
                  </a:cubicBezTo>
                  <a:cubicBezTo>
                    <a:pt x="418" y="66"/>
                    <a:pt x="434" y="56"/>
                    <a:pt x="452" y="56"/>
                  </a:cubicBezTo>
                  <a:cubicBezTo>
                    <a:pt x="654" y="56"/>
                    <a:pt x="654" y="56"/>
                    <a:pt x="654" y="56"/>
                  </a:cubicBezTo>
                  <a:cubicBezTo>
                    <a:pt x="672" y="56"/>
                    <a:pt x="689" y="66"/>
                    <a:pt x="697" y="82"/>
                  </a:cubicBezTo>
                  <a:cubicBezTo>
                    <a:pt x="772" y="234"/>
                    <a:pt x="772" y="234"/>
                    <a:pt x="772" y="234"/>
                  </a:cubicBezTo>
                  <a:cubicBezTo>
                    <a:pt x="779" y="248"/>
                    <a:pt x="779" y="264"/>
                    <a:pt x="772" y="276"/>
                  </a:cubicBezTo>
                  <a:cubicBezTo>
                    <a:pt x="697" y="428"/>
                    <a:pt x="697" y="428"/>
                    <a:pt x="697" y="428"/>
                  </a:cubicBezTo>
                  <a:cubicBezTo>
                    <a:pt x="689" y="444"/>
                    <a:pt x="672" y="454"/>
                    <a:pt x="654" y="454"/>
                  </a:cubicBezTo>
                  <a:cubicBezTo>
                    <a:pt x="452" y="454"/>
                    <a:pt x="452" y="454"/>
                    <a:pt x="452" y="454"/>
                  </a:cubicBezTo>
                  <a:cubicBezTo>
                    <a:pt x="434" y="454"/>
                    <a:pt x="418" y="444"/>
                    <a:pt x="410" y="428"/>
                  </a:cubicBezTo>
                  <a:cubicBezTo>
                    <a:pt x="334" y="276"/>
                    <a:pt x="334" y="276"/>
                    <a:pt x="334" y="276"/>
                  </a:cubicBezTo>
                  <a:cubicBezTo>
                    <a:pt x="327" y="264"/>
                    <a:pt x="327" y="248"/>
                    <a:pt x="334" y="234"/>
                  </a:cubicBezTo>
                  <a:moveTo>
                    <a:pt x="334" y="234"/>
                  </a:moveTo>
                  <a:lnTo>
                    <a:pt x="334" y="23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61" name="Google Shape;4161;p70"/>
          <p:cNvGrpSpPr/>
          <p:nvPr/>
        </p:nvGrpSpPr>
        <p:grpSpPr>
          <a:xfrm>
            <a:off x="4045297" y="3374246"/>
            <a:ext cx="340407" cy="454328"/>
            <a:chOff x="4046687" y="3303651"/>
            <a:chExt cx="389794" cy="520243"/>
          </a:xfrm>
        </p:grpSpPr>
        <p:sp>
          <p:nvSpPr>
            <p:cNvPr id="4162" name="Google Shape;4162;p70"/>
            <p:cNvSpPr/>
            <p:nvPr/>
          </p:nvSpPr>
          <p:spPr>
            <a:xfrm>
              <a:off x="4079689" y="3773740"/>
              <a:ext cx="226080" cy="50153"/>
            </a:xfrm>
            <a:custGeom>
              <a:avLst/>
              <a:gdLst/>
              <a:ahLst/>
              <a:cxnLst/>
              <a:rect l="l" t="t" r="r" b="b"/>
              <a:pathLst>
                <a:path w="870" h="193" extrusionOk="0">
                  <a:moveTo>
                    <a:pt x="811" y="0"/>
                  </a:moveTo>
                  <a:lnTo>
                    <a:pt x="811" y="0"/>
                  </a:lnTo>
                  <a:cubicBezTo>
                    <a:pt x="58" y="0"/>
                    <a:pt x="58" y="0"/>
                    <a:pt x="58" y="0"/>
                  </a:cubicBezTo>
                  <a:cubicBezTo>
                    <a:pt x="26" y="0"/>
                    <a:pt x="0" y="26"/>
                    <a:pt x="0" y="58"/>
                  </a:cubicBezTo>
                  <a:cubicBezTo>
                    <a:pt x="0" y="133"/>
                    <a:pt x="0" y="133"/>
                    <a:pt x="0" y="133"/>
                  </a:cubicBezTo>
                  <a:cubicBezTo>
                    <a:pt x="0" y="167"/>
                    <a:pt x="26" y="193"/>
                    <a:pt x="58" y="193"/>
                  </a:cubicBezTo>
                  <a:cubicBezTo>
                    <a:pt x="811" y="193"/>
                    <a:pt x="811" y="193"/>
                    <a:pt x="811" y="193"/>
                  </a:cubicBezTo>
                  <a:cubicBezTo>
                    <a:pt x="843" y="193"/>
                    <a:pt x="870" y="167"/>
                    <a:pt x="870" y="133"/>
                  </a:cubicBezTo>
                  <a:cubicBezTo>
                    <a:pt x="870" y="58"/>
                    <a:pt x="870" y="58"/>
                    <a:pt x="870" y="58"/>
                  </a:cubicBezTo>
                  <a:cubicBezTo>
                    <a:pt x="870" y="26"/>
                    <a:pt x="843" y="0"/>
                    <a:pt x="811" y="0"/>
                  </a:cubicBezTo>
                  <a:moveTo>
                    <a:pt x="811" y="0"/>
                  </a:moveTo>
                  <a:lnTo>
                    <a:pt x="811" y="0"/>
                  </a:lnTo>
                  <a:close/>
                </a:path>
              </a:pathLst>
            </a:custGeom>
            <a:solidFill>
              <a:schemeClr val="dk1"/>
            </a:solidFill>
            <a:ln>
              <a:noFill/>
            </a:ln>
          </p:spPr>
          <p:txBody>
            <a:bodyPr spcFirstLastPara="1" wrap="square" lIns="90000" tIns="24475" rIns="90000" bIns="244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63" name="Google Shape;4163;p70"/>
            <p:cNvSpPr/>
            <p:nvPr/>
          </p:nvSpPr>
          <p:spPr>
            <a:xfrm>
              <a:off x="4046687" y="3303651"/>
              <a:ext cx="389794" cy="439427"/>
            </a:xfrm>
            <a:custGeom>
              <a:avLst/>
              <a:gdLst/>
              <a:ahLst/>
              <a:cxnLst/>
              <a:rect l="l" t="t" r="r" b="b"/>
              <a:pathLst>
                <a:path w="1500" h="1691" extrusionOk="0">
                  <a:moveTo>
                    <a:pt x="1240" y="918"/>
                  </a:moveTo>
                  <a:lnTo>
                    <a:pt x="1240" y="918"/>
                  </a:lnTo>
                  <a:cubicBezTo>
                    <a:pt x="1240" y="1030"/>
                    <a:pt x="1240" y="1030"/>
                    <a:pt x="1240" y="1030"/>
                  </a:cubicBezTo>
                  <a:cubicBezTo>
                    <a:pt x="1240" y="1064"/>
                    <a:pt x="1214" y="1090"/>
                    <a:pt x="1182" y="1090"/>
                  </a:cubicBezTo>
                  <a:lnTo>
                    <a:pt x="1182" y="1090"/>
                  </a:lnTo>
                  <a:lnTo>
                    <a:pt x="1182" y="1090"/>
                  </a:lnTo>
                  <a:lnTo>
                    <a:pt x="1182" y="1090"/>
                  </a:lnTo>
                  <a:cubicBezTo>
                    <a:pt x="1150" y="1090"/>
                    <a:pt x="1123" y="1064"/>
                    <a:pt x="1123" y="1030"/>
                  </a:cubicBezTo>
                  <a:cubicBezTo>
                    <a:pt x="1123" y="221"/>
                    <a:pt x="1123" y="221"/>
                    <a:pt x="1123" y="221"/>
                  </a:cubicBezTo>
                  <a:cubicBezTo>
                    <a:pt x="1123" y="168"/>
                    <a:pt x="1080" y="125"/>
                    <a:pt x="1027" y="125"/>
                  </a:cubicBezTo>
                  <a:cubicBezTo>
                    <a:pt x="973" y="125"/>
                    <a:pt x="930" y="168"/>
                    <a:pt x="930" y="221"/>
                  </a:cubicBezTo>
                  <a:cubicBezTo>
                    <a:pt x="930" y="750"/>
                    <a:pt x="930" y="750"/>
                    <a:pt x="930" y="750"/>
                  </a:cubicBezTo>
                  <a:cubicBezTo>
                    <a:pt x="930" y="782"/>
                    <a:pt x="904" y="808"/>
                    <a:pt x="872" y="808"/>
                  </a:cubicBezTo>
                  <a:cubicBezTo>
                    <a:pt x="840" y="808"/>
                    <a:pt x="813" y="782"/>
                    <a:pt x="813" y="750"/>
                  </a:cubicBezTo>
                  <a:cubicBezTo>
                    <a:pt x="813" y="89"/>
                    <a:pt x="813" y="89"/>
                    <a:pt x="813" y="89"/>
                  </a:cubicBezTo>
                  <a:cubicBezTo>
                    <a:pt x="809" y="39"/>
                    <a:pt x="767" y="0"/>
                    <a:pt x="717" y="0"/>
                  </a:cubicBezTo>
                  <a:cubicBezTo>
                    <a:pt x="663" y="0"/>
                    <a:pt x="620" y="43"/>
                    <a:pt x="620" y="96"/>
                  </a:cubicBezTo>
                  <a:cubicBezTo>
                    <a:pt x="620" y="750"/>
                    <a:pt x="620" y="750"/>
                    <a:pt x="620" y="750"/>
                  </a:cubicBezTo>
                  <a:cubicBezTo>
                    <a:pt x="620" y="782"/>
                    <a:pt x="594" y="808"/>
                    <a:pt x="562" y="808"/>
                  </a:cubicBezTo>
                  <a:cubicBezTo>
                    <a:pt x="530" y="808"/>
                    <a:pt x="503" y="782"/>
                    <a:pt x="503" y="750"/>
                  </a:cubicBezTo>
                  <a:cubicBezTo>
                    <a:pt x="503" y="216"/>
                    <a:pt x="503" y="216"/>
                    <a:pt x="503" y="216"/>
                  </a:cubicBezTo>
                  <a:cubicBezTo>
                    <a:pt x="501" y="166"/>
                    <a:pt x="459" y="125"/>
                    <a:pt x="407" y="125"/>
                  </a:cubicBezTo>
                  <a:cubicBezTo>
                    <a:pt x="353" y="125"/>
                    <a:pt x="310" y="168"/>
                    <a:pt x="310" y="221"/>
                  </a:cubicBezTo>
                  <a:cubicBezTo>
                    <a:pt x="310" y="338"/>
                    <a:pt x="310" y="338"/>
                    <a:pt x="310" y="338"/>
                  </a:cubicBezTo>
                  <a:cubicBezTo>
                    <a:pt x="311" y="812"/>
                    <a:pt x="311" y="812"/>
                    <a:pt x="311" y="812"/>
                  </a:cubicBezTo>
                  <a:cubicBezTo>
                    <a:pt x="311" y="844"/>
                    <a:pt x="285" y="870"/>
                    <a:pt x="252" y="870"/>
                  </a:cubicBezTo>
                  <a:lnTo>
                    <a:pt x="252" y="870"/>
                  </a:lnTo>
                  <a:cubicBezTo>
                    <a:pt x="220" y="870"/>
                    <a:pt x="193" y="844"/>
                    <a:pt x="193" y="812"/>
                  </a:cubicBezTo>
                  <a:cubicBezTo>
                    <a:pt x="193" y="775"/>
                    <a:pt x="193" y="558"/>
                    <a:pt x="193" y="403"/>
                  </a:cubicBezTo>
                  <a:cubicBezTo>
                    <a:pt x="189" y="353"/>
                    <a:pt x="147" y="314"/>
                    <a:pt x="97" y="314"/>
                  </a:cubicBezTo>
                  <a:cubicBezTo>
                    <a:pt x="45" y="314"/>
                    <a:pt x="1" y="358"/>
                    <a:pt x="1" y="410"/>
                  </a:cubicBezTo>
                  <a:cubicBezTo>
                    <a:pt x="0" y="1142"/>
                    <a:pt x="0" y="1142"/>
                    <a:pt x="0" y="1142"/>
                  </a:cubicBezTo>
                  <a:cubicBezTo>
                    <a:pt x="0" y="1263"/>
                    <a:pt x="45" y="1378"/>
                    <a:pt x="127" y="1468"/>
                  </a:cubicBezTo>
                  <a:cubicBezTo>
                    <a:pt x="127" y="1632"/>
                    <a:pt x="127" y="1632"/>
                    <a:pt x="127" y="1632"/>
                  </a:cubicBezTo>
                  <a:cubicBezTo>
                    <a:pt x="127" y="1666"/>
                    <a:pt x="153" y="1691"/>
                    <a:pt x="185" y="1691"/>
                  </a:cubicBezTo>
                  <a:cubicBezTo>
                    <a:pt x="938" y="1691"/>
                    <a:pt x="938" y="1691"/>
                    <a:pt x="938" y="1691"/>
                  </a:cubicBezTo>
                  <a:cubicBezTo>
                    <a:pt x="961" y="1691"/>
                    <a:pt x="982" y="1678"/>
                    <a:pt x="991" y="1659"/>
                  </a:cubicBezTo>
                  <a:cubicBezTo>
                    <a:pt x="1108" y="1425"/>
                    <a:pt x="1108" y="1425"/>
                    <a:pt x="1108" y="1425"/>
                  </a:cubicBezTo>
                  <a:cubicBezTo>
                    <a:pt x="1159" y="1400"/>
                    <a:pt x="1308" y="1325"/>
                    <a:pt x="1397" y="1281"/>
                  </a:cubicBezTo>
                  <a:cubicBezTo>
                    <a:pt x="1461" y="1249"/>
                    <a:pt x="1500" y="1186"/>
                    <a:pt x="1500" y="1115"/>
                  </a:cubicBezTo>
                  <a:cubicBezTo>
                    <a:pt x="1500" y="976"/>
                    <a:pt x="1367" y="882"/>
                    <a:pt x="1240" y="918"/>
                  </a:cubicBezTo>
                  <a:moveTo>
                    <a:pt x="342" y="1180"/>
                  </a:moveTo>
                  <a:lnTo>
                    <a:pt x="342" y="1180"/>
                  </a:lnTo>
                  <a:cubicBezTo>
                    <a:pt x="279" y="1180"/>
                    <a:pt x="279" y="1180"/>
                    <a:pt x="279" y="1180"/>
                  </a:cubicBezTo>
                  <a:cubicBezTo>
                    <a:pt x="248" y="1180"/>
                    <a:pt x="221" y="1154"/>
                    <a:pt x="221" y="1122"/>
                  </a:cubicBezTo>
                  <a:cubicBezTo>
                    <a:pt x="221" y="1090"/>
                    <a:pt x="248" y="1064"/>
                    <a:pt x="279" y="1064"/>
                  </a:cubicBezTo>
                  <a:cubicBezTo>
                    <a:pt x="342" y="1064"/>
                    <a:pt x="342" y="1064"/>
                    <a:pt x="342" y="1064"/>
                  </a:cubicBezTo>
                  <a:cubicBezTo>
                    <a:pt x="374" y="1064"/>
                    <a:pt x="400" y="1090"/>
                    <a:pt x="400" y="1122"/>
                  </a:cubicBezTo>
                  <a:cubicBezTo>
                    <a:pt x="400" y="1154"/>
                    <a:pt x="374" y="1180"/>
                    <a:pt x="342" y="1180"/>
                  </a:cubicBezTo>
                  <a:moveTo>
                    <a:pt x="630" y="1180"/>
                  </a:moveTo>
                  <a:lnTo>
                    <a:pt x="630" y="1180"/>
                  </a:lnTo>
                  <a:cubicBezTo>
                    <a:pt x="567" y="1180"/>
                    <a:pt x="567" y="1180"/>
                    <a:pt x="567" y="1180"/>
                  </a:cubicBezTo>
                  <a:cubicBezTo>
                    <a:pt x="535" y="1180"/>
                    <a:pt x="509" y="1154"/>
                    <a:pt x="509" y="1122"/>
                  </a:cubicBezTo>
                  <a:cubicBezTo>
                    <a:pt x="509" y="1090"/>
                    <a:pt x="535" y="1064"/>
                    <a:pt x="567" y="1064"/>
                  </a:cubicBezTo>
                  <a:cubicBezTo>
                    <a:pt x="630" y="1064"/>
                    <a:pt x="630" y="1064"/>
                    <a:pt x="630" y="1064"/>
                  </a:cubicBezTo>
                  <a:cubicBezTo>
                    <a:pt x="662" y="1064"/>
                    <a:pt x="688" y="1090"/>
                    <a:pt x="688" y="1122"/>
                  </a:cubicBezTo>
                  <a:cubicBezTo>
                    <a:pt x="688" y="1154"/>
                    <a:pt x="662" y="1180"/>
                    <a:pt x="630" y="1180"/>
                  </a:cubicBezTo>
                  <a:moveTo>
                    <a:pt x="918" y="1180"/>
                  </a:moveTo>
                  <a:lnTo>
                    <a:pt x="918" y="1180"/>
                  </a:lnTo>
                  <a:cubicBezTo>
                    <a:pt x="855" y="1180"/>
                    <a:pt x="855" y="1180"/>
                    <a:pt x="855" y="1180"/>
                  </a:cubicBezTo>
                  <a:cubicBezTo>
                    <a:pt x="823" y="1180"/>
                    <a:pt x="797" y="1154"/>
                    <a:pt x="797" y="1122"/>
                  </a:cubicBezTo>
                  <a:cubicBezTo>
                    <a:pt x="797" y="1090"/>
                    <a:pt x="823" y="1064"/>
                    <a:pt x="855" y="1064"/>
                  </a:cubicBezTo>
                  <a:cubicBezTo>
                    <a:pt x="918" y="1064"/>
                    <a:pt x="918" y="1064"/>
                    <a:pt x="918" y="1064"/>
                  </a:cubicBezTo>
                  <a:cubicBezTo>
                    <a:pt x="950" y="1064"/>
                    <a:pt x="976" y="1090"/>
                    <a:pt x="976" y="1122"/>
                  </a:cubicBezTo>
                  <a:cubicBezTo>
                    <a:pt x="976" y="1154"/>
                    <a:pt x="950" y="1180"/>
                    <a:pt x="918" y="1180"/>
                  </a:cubicBezTo>
                  <a:moveTo>
                    <a:pt x="918" y="1180"/>
                  </a:moveTo>
                  <a:lnTo>
                    <a:pt x="918" y="118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64" name="Google Shape;4164;p70"/>
          <p:cNvGrpSpPr/>
          <p:nvPr/>
        </p:nvGrpSpPr>
        <p:grpSpPr>
          <a:xfrm>
            <a:off x="2397202" y="3434081"/>
            <a:ext cx="389793" cy="389793"/>
            <a:chOff x="2487521" y="3456969"/>
            <a:chExt cx="389793" cy="389793"/>
          </a:xfrm>
        </p:grpSpPr>
        <p:sp>
          <p:nvSpPr>
            <p:cNvPr id="4165" name="Google Shape;4165;p70"/>
            <p:cNvSpPr/>
            <p:nvPr/>
          </p:nvSpPr>
          <p:spPr>
            <a:xfrm>
              <a:off x="2670983" y="3456969"/>
              <a:ext cx="206331" cy="206331"/>
            </a:xfrm>
            <a:custGeom>
              <a:avLst/>
              <a:gdLst/>
              <a:ahLst/>
              <a:cxnLst/>
              <a:rect l="l" t="t" r="r" b="b"/>
              <a:pathLst>
                <a:path w="794" h="794" extrusionOk="0">
                  <a:moveTo>
                    <a:pt x="632" y="0"/>
                  </a:moveTo>
                  <a:lnTo>
                    <a:pt x="632" y="0"/>
                  </a:lnTo>
                  <a:cubicBezTo>
                    <a:pt x="510" y="0"/>
                    <a:pt x="510" y="0"/>
                    <a:pt x="510" y="0"/>
                  </a:cubicBezTo>
                  <a:cubicBezTo>
                    <a:pt x="410" y="0"/>
                    <a:pt x="317" y="39"/>
                    <a:pt x="246" y="109"/>
                  </a:cubicBezTo>
                  <a:cubicBezTo>
                    <a:pt x="13" y="342"/>
                    <a:pt x="13" y="342"/>
                    <a:pt x="13" y="342"/>
                  </a:cubicBezTo>
                  <a:cubicBezTo>
                    <a:pt x="-4" y="360"/>
                    <a:pt x="-4" y="388"/>
                    <a:pt x="13" y="404"/>
                  </a:cubicBezTo>
                  <a:cubicBezTo>
                    <a:pt x="92" y="484"/>
                    <a:pt x="92" y="484"/>
                    <a:pt x="92" y="484"/>
                  </a:cubicBezTo>
                  <a:cubicBezTo>
                    <a:pt x="264" y="312"/>
                    <a:pt x="264" y="312"/>
                    <a:pt x="264" y="312"/>
                  </a:cubicBezTo>
                  <a:cubicBezTo>
                    <a:pt x="325" y="251"/>
                    <a:pt x="423" y="251"/>
                    <a:pt x="483" y="312"/>
                  </a:cubicBezTo>
                  <a:cubicBezTo>
                    <a:pt x="543" y="371"/>
                    <a:pt x="543" y="469"/>
                    <a:pt x="483" y="530"/>
                  </a:cubicBezTo>
                  <a:cubicBezTo>
                    <a:pt x="310" y="703"/>
                    <a:pt x="310" y="703"/>
                    <a:pt x="310" y="703"/>
                  </a:cubicBezTo>
                  <a:cubicBezTo>
                    <a:pt x="390" y="781"/>
                    <a:pt x="390" y="781"/>
                    <a:pt x="390" y="781"/>
                  </a:cubicBezTo>
                  <a:cubicBezTo>
                    <a:pt x="407" y="799"/>
                    <a:pt x="434" y="799"/>
                    <a:pt x="452" y="781"/>
                  </a:cubicBezTo>
                  <a:cubicBezTo>
                    <a:pt x="685" y="548"/>
                    <a:pt x="685" y="548"/>
                    <a:pt x="685" y="548"/>
                  </a:cubicBezTo>
                  <a:cubicBezTo>
                    <a:pt x="755" y="477"/>
                    <a:pt x="794" y="384"/>
                    <a:pt x="794" y="284"/>
                  </a:cubicBezTo>
                  <a:cubicBezTo>
                    <a:pt x="794" y="162"/>
                    <a:pt x="794" y="162"/>
                    <a:pt x="794" y="162"/>
                  </a:cubicBezTo>
                  <a:cubicBezTo>
                    <a:pt x="794" y="72"/>
                    <a:pt x="722" y="0"/>
                    <a:pt x="632" y="0"/>
                  </a:cubicBezTo>
                  <a:moveTo>
                    <a:pt x="632" y="0"/>
                  </a:moveTo>
                  <a:lnTo>
                    <a:pt x="632"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66" name="Google Shape;4166;p70"/>
            <p:cNvSpPr/>
            <p:nvPr/>
          </p:nvSpPr>
          <p:spPr>
            <a:xfrm>
              <a:off x="2711002" y="3548960"/>
              <a:ext cx="74321" cy="74321"/>
            </a:xfrm>
            <a:custGeom>
              <a:avLst/>
              <a:gdLst/>
              <a:ahLst/>
              <a:cxnLst/>
              <a:rect l="l" t="t" r="r" b="b"/>
              <a:pathLst>
                <a:path w="286" h="286" extrusionOk="0">
                  <a:moveTo>
                    <a:pt x="267" y="19"/>
                  </a:moveTo>
                  <a:lnTo>
                    <a:pt x="267" y="19"/>
                  </a:lnTo>
                  <a:cubicBezTo>
                    <a:pt x="241" y="-7"/>
                    <a:pt x="198" y="-7"/>
                    <a:pt x="173" y="19"/>
                  </a:cubicBezTo>
                  <a:cubicBezTo>
                    <a:pt x="0" y="192"/>
                    <a:pt x="0" y="192"/>
                    <a:pt x="0" y="192"/>
                  </a:cubicBezTo>
                  <a:cubicBezTo>
                    <a:pt x="95" y="286"/>
                    <a:pt x="95" y="286"/>
                    <a:pt x="95" y="286"/>
                  </a:cubicBezTo>
                  <a:cubicBezTo>
                    <a:pt x="267" y="114"/>
                    <a:pt x="267" y="114"/>
                    <a:pt x="267" y="114"/>
                  </a:cubicBezTo>
                  <a:cubicBezTo>
                    <a:pt x="293" y="88"/>
                    <a:pt x="293" y="45"/>
                    <a:pt x="267" y="19"/>
                  </a:cubicBezTo>
                  <a:moveTo>
                    <a:pt x="267" y="19"/>
                  </a:moveTo>
                  <a:lnTo>
                    <a:pt x="267" y="1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67" name="Google Shape;4167;p70"/>
            <p:cNvSpPr/>
            <p:nvPr/>
          </p:nvSpPr>
          <p:spPr>
            <a:xfrm>
              <a:off x="2487521" y="3619123"/>
              <a:ext cx="227899" cy="227640"/>
            </a:xfrm>
            <a:custGeom>
              <a:avLst/>
              <a:gdLst/>
              <a:ahLst/>
              <a:cxnLst/>
              <a:rect l="l" t="t" r="r" b="b"/>
              <a:pathLst>
                <a:path w="877" h="876" extrusionOk="0">
                  <a:moveTo>
                    <a:pt x="814" y="0"/>
                  </a:moveTo>
                  <a:lnTo>
                    <a:pt x="814" y="0"/>
                  </a:lnTo>
                  <a:cubicBezTo>
                    <a:pt x="271" y="542"/>
                    <a:pt x="271" y="542"/>
                    <a:pt x="271" y="542"/>
                  </a:cubicBezTo>
                  <a:cubicBezTo>
                    <a:pt x="238" y="528"/>
                    <a:pt x="95" y="488"/>
                    <a:pt x="7" y="619"/>
                  </a:cubicBezTo>
                  <a:cubicBezTo>
                    <a:pt x="3" y="625"/>
                    <a:pt x="1" y="631"/>
                    <a:pt x="0" y="638"/>
                  </a:cubicBezTo>
                  <a:lnTo>
                    <a:pt x="0" y="650"/>
                  </a:lnTo>
                  <a:cubicBezTo>
                    <a:pt x="1" y="659"/>
                    <a:pt x="5" y="668"/>
                    <a:pt x="13" y="675"/>
                  </a:cubicBezTo>
                  <a:cubicBezTo>
                    <a:pt x="201" y="863"/>
                    <a:pt x="201" y="863"/>
                    <a:pt x="201" y="863"/>
                  </a:cubicBezTo>
                  <a:cubicBezTo>
                    <a:pt x="210" y="872"/>
                    <a:pt x="220" y="876"/>
                    <a:pt x="231" y="876"/>
                  </a:cubicBezTo>
                  <a:cubicBezTo>
                    <a:pt x="232" y="876"/>
                    <a:pt x="232" y="876"/>
                    <a:pt x="232" y="876"/>
                  </a:cubicBezTo>
                  <a:cubicBezTo>
                    <a:pt x="241" y="876"/>
                    <a:pt x="249" y="874"/>
                    <a:pt x="256" y="869"/>
                  </a:cubicBezTo>
                  <a:cubicBezTo>
                    <a:pt x="307" y="835"/>
                    <a:pt x="391" y="734"/>
                    <a:pt x="334" y="605"/>
                  </a:cubicBezTo>
                  <a:cubicBezTo>
                    <a:pt x="877" y="62"/>
                    <a:pt x="877" y="62"/>
                    <a:pt x="877" y="62"/>
                  </a:cubicBezTo>
                  <a:lnTo>
                    <a:pt x="814" y="0"/>
                  </a:lnTo>
                  <a:moveTo>
                    <a:pt x="233" y="773"/>
                  </a:moveTo>
                  <a:lnTo>
                    <a:pt x="233" y="773"/>
                  </a:lnTo>
                  <a:cubicBezTo>
                    <a:pt x="103" y="643"/>
                    <a:pt x="103" y="643"/>
                    <a:pt x="103" y="643"/>
                  </a:cubicBezTo>
                  <a:cubicBezTo>
                    <a:pt x="104" y="641"/>
                    <a:pt x="170" y="584"/>
                    <a:pt x="247" y="629"/>
                  </a:cubicBezTo>
                  <a:cubicBezTo>
                    <a:pt x="292" y="706"/>
                    <a:pt x="235" y="771"/>
                    <a:pt x="233" y="773"/>
                  </a:cubicBezTo>
                  <a:moveTo>
                    <a:pt x="233" y="773"/>
                  </a:moveTo>
                  <a:lnTo>
                    <a:pt x="233" y="77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68" name="Google Shape;4168;p70"/>
          <p:cNvGrpSpPr/>
          <p:nvPr/>
        </p:nvGrpSpPr>
        <p:grpSpPr>
          <a:xfrm>
            <a:off x="720000" y="4137655"/>
            <a:ext cx="417079" cy="388753"/>
            <a:chOff x="928875" y="4392210"/>
            <a:chExt cx="417079" cy="388753"/>
          </a:xfrm>
        </p:grpSpPr>
        <p:sp>
          <p:nvSpPr>
            <p:cNvPr id="4169" name="Google Shape;4169;p70"/>
            <p:cNvSpPr/>
            <p:nvPr/>
          </p:nvSpPr>
          <p:spPr>
            <a:xfrm>
              <a:off x="928875" y="4392210"/>
              <a:ext cx="417079" cy="165532"/>
            </a:xfrm>
            <a:custGeom>
              <a:avLst/>
              <a:gdLst/>
              <a:ahLst/>
              <a:cxnLst/>
              <a:rect l="l" t="t" r="r" b="b"/>
              <a:pathLst>
                <a:path w="1605" h="637" extrusionOk="0">
                  <a:moveTo>
                    <a:pt x="1366" y="189"/>
                  </a:moveTo>
                  <a:lnTo>
                    <a:pt x="1366" y="189"/>
                  </a:lnTo>
                  <a:cubicBezTo>
                    <a:pt x="1328" y="189"/>
                    <a:pt x="1290" y="199"/>
                    <a:pt x="1256" y="215"/>
                  </a:cubicBezTo>
                  <a:cubicBezTo>
                    <a:pt x="1197" y="147"/>
                    <a:pt x="1110" y="108"/>
                    <a:pt x="1017" y="108"/>
                  </a:cubicBezTo>
                  <a:cubicBezTo>
                    <a:pt x="976" y="108"/>
                    <a:pt x="936" y="116"/>
                    <a:pt x="898" y="131"/>
                  </a:cubicBezTo>
                  <a:cubicBezTo>
                    <a:pt x="839" y="49"/>
                    <a:pt x="744" y="0"/>
                    <a:pt x="642" y="0"/>
                  </a:cubicBezTo>
                  <a:cubicBezTo>
                    <a:pt x="552" y="0"/>
                    <a:pt x="466" y="39"/>
                    <a:pt x="407" y="105"/>
                  </a:cubicBezTo>
                  <a:cubicBezTo>
                    <a:pt x="370" y="89"/>
                    <a:pt x="332" y="82"/>
                    <a:pt x="292" y="82"/>
                  </a:cubicBezTo>
                  <a:cubicBezTo>
                    <a:pt x="133" y="82"/>
                    <a:pt x="1" y="211"/>
                    <a:pt x="0" y="371"/>
                  </a:cubicBezTo>
                  <a:lnTo>
                    <a:pt x="0" y="371"/>
                  </a:lnTo>
                  <a:cubicBezTo>
                    <a:pt x="0" y="516"/>
                    <a:pt x="117" y="637"/>
                    <a:pt x="267" y="637"/>
                  </a:cubicBezTo>
                  <a:cubicBezTo>
                    <a:pt x="1393" y="637"/>
                    <a:pt x="1393" y="637"/>
                    <a:pt x="1393" y="637"/>
                  </a:cubicBezTo>
                  <a:cubicBezTo>
                    <a:pt x="1510" y="637"/>
                    <a:pt x="1605" y="542"/>
                    <a:pt x="1605" y="426"/>
                  </a:cubicBezTo>
                  <a:lnTo>
                    <a:pt x="1605" y="426"/>
                  </a:lnTo>
                  <a:cubicBezTo>
                    <a:pt x="1604" y="294"/>
                    <a:pt x="1498" y="189"/>
                    <a:pt x="1366" y="189"/>
                  </a:cubicBezTo>
                  <a:moveTo>
                    <a:pt x="1366" y="189"/>
                  </a:moveTo>
                  <a:lnTo>
                    <a:pt x="1366" y="18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0" name="Google Shape;4170;p70"/>
            <p:cNvSpPr/>
            <p:nvPr/>
          </p:nvSpPr>
          <p:spPr>
            <a:xfrm>
              <a:off x="956940" y="4726912"/>
              <a:ext cx="25986" cy="54051"/>
            </a:xfrm>
            <a:custGeom>
              <a:avLst/>
              <a:gdLst/>
              <a:ahLst/>
              <a:cxnLst/>
              <a:rect l="l" t="t" r="r" b="b"/>
              <a:pathLst>
                <a:path w="100" h="208" extrusionOk="0">
                  <a:moveTo>
                    <a:pt x="50" y="0"/>
                  </a:moveTo>
                  <a:lnTo>
                    <a:pt x="50" y="0"/>
                  </a:lnTo>
                  <a:cubicBezTo>
                    <a:pt x="22" y="0"/>
                    <a:pt x="0" y="23"/>
                    <a:pt x="0" y="50"/>
                  </a:cubicBezTo>
                  <a:cubicBezTo>
                    <a:pt x="0" y="158"/>
                    <a:pt x="0" y="158"/>
                    <a:pt x="0" y="158"/>
                  </a:cubicBezTo>
                  <a:cubicBezTo>
                    <a:pt x="0" y="186"/>
                    <a:pt x="22" y="208"/>
                    <a:pt x="50" y="208"/>
                  </a:cubicBezTo>
                  <a:cubicBezTo>
                    <a:pt x="78" y="208"/>
                    <a:pt x="100" y="186"/>
                    <a:pt x="100" y="158"/>
                  </a:cubicBezTo>
                  <a:cubicBezTo>
                    <a:pt x="100" y="50"/>
                    <a:pt x="100" y="50"/>
                    <a:pt x="100" y="50"/>
                  </a:cubicBezTo>
                  <a:cubicBezTo>
                    <a:pt x="100" y="23"/>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1" name="Google Shape;4171;p70"/>
            <p:cNvSpPr/>
            <p:nvPr/>
          </p:nvSpPr>
          <p:spPr>
            <a:xfrm>
              <a:off x="1124290" y="4726912"/>
              <a:ext cx="26246" cy="54051"/>
            </a:xfrm>
            <a:custGeom>
              <a:avLst/>
              <a:gdLst/>
              <a:ahLst/>
              <a:cxnLst/>
              <a:rect l="l" t="t" r="r" b="b"/>
              <a:pathLst>
                <a:path w="101" h="208" extrusionOk="0">
                  <a:moveTo>
                    <a:pt x="50" y="0"/>
                  </a:moveTo>
                  <a:lnTo>
                    <a:pt x="50" y="0"/>
                  </a:lnTo>
                  <a:cubicBezTo>
                    <a:pt x="23" y="0"/>
                    <a:pt x="0" y="23"/>
                    <a:pt x="0" y="50"/>
                  </a:cubicBezTo>
                  <a:cubicBezTo>
                    <a:pt x="0" y="158"/>
                    <a:pt x="0" y="158"/>
                    <a:pt x="0" y="158"/>
                  </a:cubicBezTo>
                  <a:cubicBezTo>
                    <a:pt x="0" y="186"/>
                    <a:pt x="23" y="208"/>
                    <a:pt x="50" y="208"/>
                  </a:cubicBezTo>
                  <a:cubicBezTo>
                    <a:pt x="78" y="208"/>
                    <a:pt x="101" y="186"/>
                    <a:pt x="101" y="158"/>
                  </a:cubicBezTo>
                  <a:cubicBezTo>
                    <a:pt x="101" y="50"/>
                    <a:pt x="101" y="50"/>
                    <a:pt x="101" y="50"/>
                  </a:cubicBezTo>
                  <a:cubicBezTo>
                    <a:pt x="101" y="23"/>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2" name="Google Shape;4172;p70"/>
            <p:cNvSpPr/>
            <p:nvPr/>
          </p:nvSpPr>
          <p:spPr>
            <a:xfrm>
              <a:off x="1040615" y="4726912"/>
              <a:ext cx="26246" cy="54051"/>
            </a:xfrm>
            <a:custGeom>
              <a:avLst/>
              <a:gdLst/>
              <a:ahLst/>
              <a:cxnLst/>
              <a:rect l="l" t="t" r="r" b="b"/>
              <a:pathLst>
                <a:path w="101" h="208" extrusionOk="0">
                  <a:moveTo>
                    <a:pt x="50" y="0"/>
                  </a:moveTo>
                  <a:lnTo>
                    <a:pt x="50" y="0"/>
                  </a:lnTo>
                  <a:cubicBezTo>
                    <a:pt x="23" y="0"/>
                    <a:pt x="0" y="23"/>
                    <a:pt x="0" y="50"/>
                  </a:cubicBezTo>
                  <a:cubicBezTo>
                    <a:pt x="0" y="158"/>
                    <a:pt x="0" y="158"/>
                    <a:pt x="0" y="158"/>
                  </a:cubicBezTo>
                  <a:cubicBezTo>
                    <a:pt x="0" y="186"/>
                    <a:pt x="23" y="208"/>
                    <a:pt x="50" y="208"/>
                  </a:cubicBezTo>
                  <a:cubicBezTo>
                    <a:pt x="78" y="208"/>
                    <a:pt x="101" y="186"/>
                    <a:pt x="101" y="158"/>
                  </a:cubicBezTo>
                  <a:cubicBezTo>
                    <a:pt x="101" y="50"/>
                    <a:pt x="101" y="50"/>
                    <a:pt x="101" y="50"/>
                  </a:cubicBezTo>
                  <a:cubicBezTo>
                    <a:pt x="101" y="23"/>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3" name="Google Shape;4173;p70"/>
            <p:cNvSpPr/>
            <p:nvPr/>
          </p:nvSpPr>
          <p:spPr>
            <a:xfrm>
              <a:off x="956940" y="4587366"/>
              <a:ext cx="25986" cy="54051"/>
            </a:xfrm>
            <a:custGeom>
              <a:avLst/>
              <a:gdLst/>
              <a:ahLst/>
              <a:cxnLst/>
              <a:rect l="l" t="t" r="r" b="b"/>
              <a:pathLst>
                <a:path w="100" h="208" extrusionOk="0">
                  <a:moveTo>
                    <a:pt x="50" y="0"/>
                  </a:moveTo>
                  <a:lnTo>
                    <a:pt x="50" y="0"/>
                  </a:lnTo>
                  <a:cubicBezTo>
                    <a:pt x="22" y="0"/>
                    <a:pt x="0" y="22"/>
                    <a:pt x="0" y="50"/>
                  </a:cubicBezTo>
                  <a:cubicBezTo>
                    <a:pt x="0" y="158"/>
                    <a:pt x="0" y="158"/>
                    <a:pt x="0" y="158"/>
                  </a:cubicBezTo>
                  <a:cubicBezTo>
                    <a:pt x="0" y="186"/>
                    <a:pt x="22" y="208"/>
                    <a:pt x="50" y="208"/>
                  </a:cubicBezTo>
                  <a:cubicBezTo>
                    <a:pt x="78" y="208"/>
                    <a:pt x="100" y="186"/>
                    <a:pt x="100" y="158"/>
                  </a:cubicBezTo>
                  <a:cubicBezTo>
                    <a:pt x="100" y="50"/>
                    <a:pt x="100" y="50"/>
                    <a:pt x="100" y="50"/>
                  </a:cubicBezTo>
                  <a:cubicBezTo>
                    <a:pt x="100"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4" name="Google Shape;4174;p70"/>
            <p:cNvSpPr/>
            <p:nvPr/>
          </p:nvSpPr>
          <p:spPr>
            <a:xfrm>
              <a:off x="1124290" y="4587366"/>
              <a:ext cx="26246" cy="54051"/>
            </a:xfrm>
            <a:custGeom>
              <a:avLst/>
              <a:gdLst/>
              <a:ahLst/>
              <a:cxnLst/>
              <a:rect l="l" t="t" r="r" b="b"/>
              <a:pathLst>
                <a:path w="101" h="208" extrusionOk="0">
                  <a:moveTo>
                    <a:pt x="50" y="0"/>
                  </a:moveTo>
                  <a:lnTo>
                    <a:pt x="50" y="0"/>
                  </a:lnTo>
                  <a:cubicBezTo>
                    <a:pt x="23" y="0"/>
                    <a:pt x="0" y="22"/>
                    <a:pt x="0" y="50"/>
                  </a:cubicBezTo>
                  <a:cubicBezTo>
                    <a:pt x="0" y="158"/>
                    <a:pt x="0" y="158"/>
                    <a:pt x="0" y="158"/>
                  </a:cubicBezTo>
                  <a:cubicBezTo>
                    <a:pt x="0" y="186"/>
                    <a:pt x="23" y="208"/>
                    <a:pt x="50" y="208"/>
                  </a:cubicBezTo>
                  <a:cubicBezTo>
                    <a:pt x="78" y="208"/>
                    <a:pt x="101" y="186"/>
                    <a:pt x="101" y="158"/>
                  </a:cubicBezTo>
                  <a:cubicBezTo>
                    <a:pt x="101" y="50"/>
                    <a:pt x="101" y="50"/>
                    <a:pt x="101" y="50"/>
                  </a:cubicBezTo>
                  <a:cubicBezTo>
                    <a:pt x="101"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5" name="Google Shape;4175;p70"/>
            <p:cNvSpPr/>
            <p:nvPr/>
          </p:nvSpPr>
          <p:spPr>
            <a:xfrm>
              <a:off x="1040615" y="4587366"/>
              <a:ext cx="26246" cy="54051"/>
            </a:xfrm>
            <a:custGeom>
              <a:avLst/>
              <a:gdLst/>
              <a:ahLst/>
              <a:cxnLst/>
              <a:rect l="l" t="t" r="r" b="b"/>
              <a:pathLst>
                <a:path w="101" h="208" extrusionOk="0">
                  <a:moveTo>
                    <a:pt x="50" y="0"/>
                  </a:moveTo>
                  <a:lnTo>
                    <a:pt x="50" y="0"/>
                  </a:lnTo>
                  <a:cubicBezTo>
                    <a:pt x="23" y="0"/>
                    <a:pt x="0" y="22"/>
                    <a:pt x="0" y="50"/>
                  </a:cubicBezTo>
                  <a:cubicBezTo>
                    <a:pt x="0" y="158"/>
                    <a:pt x="0" y="158"/>
                    <a:pt x="0" y="158"/>
                  </a:cubicBezTo>
                  <a:cubicBezTo>
                    <a:pt x="0" y="186"/>
                    <a:pt x="23" y="208"/>
                    <a:pt x="50" y="208"/>
                  </a:cubicBezTo>
                  <a:cubicBezTo>
                    <a:pt x="78" y="208"/>
                    <a:pt x="101" y="186"/>
                    <a:pt x="101" y="158"/>
                  </a:cubicBezTo>
                  <a:cubicBezTo>
                    <a:pt x="101" y="50"/>
                    <a:pt x="101" y="50"/>
                    <a:pt x="101" y="50"/>
                  </a:cubicBezTo>
                  <a:cubicBezTo>
                    <a:pt x="101"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6" name="Google Shape;4176;p70"/>
            <p:cNvSpPr/>
            <p:nvPr/>
          </p:nvSpPr>
          <p:spPr>
            <a:xfrm>
              <a:off x="998778" y="4657269"/>
              <a:ext cx="25986" cy="54051"/>
            </a:xfrm>
            <a:custGeom>
              <a:avLst/>
              <a:gdLst/>
              <a:ahLst/>
              <a:cxnLst/>
              <a:rect l="l" t="t" r="r" b="b"/>
              <a:pathLst>
                <a:path w="100" h="208" extrusionOk="0">
                  <a:moveTo>
                    <a:pt x="50" y="0"/>
                  </a:moveTo>
                  <a:lnTo>
                    <a:pt x="50" y="0"/>
                  </a:lnTo>
                  <a:cubicBezTo>
                    <a:pt x="23" y="0"/>
                    <a:pt x="0" y="22"/>
                    <a:pt x="0" y="50"/>
                  </a:cubicBezTo>
                  <a:cubicBezTo>
                    <a:pt x="0" y="158"/>
                    <a:pt x="0" y="158"/>
                    <a:pt x="0" y="158"/>
                  </a:cubicBezTo>
                  <a:cubicBezTo>
                    <a:pt x="0" y="186"/>
                    <a:pt x="23" y="208"/>
                    <a:pt x="50" y="208"/>
                  </a:cubicBezTo>
                  <a:cubicBezTo>
                    <a:pt x="78" y="208"/>
                    <a:pt x="100" y="186"/>
                    <a:pt x="100" y="158"/>
                  </a:cubicBezTo>
                  <a:cubicBezTo>
                    <a:pt x="100" y="50"/>
                    <a:pt x="100" y="50"/>
                    <a:pt x="100" y="50"/>
                  </a:cubicBezTo>
                  <a:cubicBezTo>
                    <a:pt x="100"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7" name="Google Shape;4177;p70"/>
            <p:cNvSpPr/>
            <p:nvPr/>
          </p:nvSpPr>
          <p:spPr>
            <a:xfrm>
              <a:off x="1082713" y="4657269"/>
              <a:ext cx="25986" cy="54051"/>
            </a:xfrm>
            <a:custGeom>
              <a:avLst/>
              <a:gdLst/>
              <a:ahLst/>
              <a:cxnLst/>
              <a:rect l="l" t="t" r="r" b="b"/>
              <a:pathLst>
                <a:path w="100" h="208" extrusionOk="0">
                  <a:moveTo>
                    <a:pt x="50" y="0"/>
                  </a:moveTo>
                  <a:lnTo>
                    <a:pt x="50" y="0"/>
                  </a:lnTo>
                  <a:cubicBezTo>
                    <a:pt x="22" y="0"/>
                    <a:pt x="0" y="22"/>
                    <a:pt x="0" y="50"/>
                  </a:cubicBezTo>
                  <a:cubicBezTo>
                    <a:pt x="0" y="158"/>
                    <a:pt x="0" y="158"/>
                    <a:pt x="0" y="158"/>
                  </a:cubicBezTo>
                  <a:cubicBezTo>
                    <a:pt x="0" y="186"/>
                    <a:pt x="22" y="208"/>
                    <a:pt x="50" y="208"/>
                  </a:cubicBezTo>
                  <a:cubicBezTo>
                    <a:pt x="77" y="208"/>
                    <a:pt x="100" y="186"/>
                    <a:pt x="100" y="158"/>
                  </a:cubicBezTo>
                  <a:cubicBezTo>
                    <a:pt x="100" y="50"/>
                    <a:pt x="100" y="50"/>
                    <a:pt x="100" y="50"/>
                  </a:cubicBezTo>
                  <a:cubicBezTo>
                    <a:pt x="100" y="22"/>
                    <a:pt x="77"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8" name="Google Shape;4178;p70"/>
            <p:cNvSpPr/>
            <p:nvPr/>
          </p:nvSpPr>
          <p:spPr>
            <a:xfrm>
              <a:off x="1207966" y="4726912"/>
              <a:ext cx="26246" cy="54051"/>
            </a:xfrm>
            <a:custGeom>
              <a:avLst/>
              <a:gdLst/>
              <a:ahLst/>
              <a:cxnLst/>
              <a:rect l="l" t="t" r="r" b="b"/>
              <a:pathLst>
                <a:path w="101" h="208" extrusionOk="0">
                  <a:moveTo>
                    <a:pt x="50" y="0"/>
                  </a:moveTo>
                  <a:lnTo>
                    <a:pt x="50" y="0"/>
                  </a:lnTo>
                  <a:cubicBezTo>
                    <a:pt x="24" y="0"/>
                    <a:pt x="0" y="23"/>
                    <a:pt x="0" y="50"/>
                  </a:cubicBezTo>
                  <a:cubicBezTo>
                    <a:pt x="0" y="158"/>
                    <a:pt x="0" y="158"/>
                    <a:pt x="0" y="158"/>
                  </a:cubicBezTo>
                  <a:cubicBezTo>
                    <a:pt x="0" y="186"/>
                    <a:pt x="24" y="208"/>
                    <a:pt x="50" y="208"/>
                  </a:cubicBezTo>
                  <a:cubicBezTo>
                    <a:pt x="78" y="208"/>
                    <a:pt x="101" y="186"/>
                    <a:pt x="101" y="158"/>
                  </a:cubicBezTo>
                  <a:cubicBezTo>
                    <a:pt x="101" y="50"/>
                    <a:pt x="101" y="50"/>
                    <a:pt x="101" y="50"/>
                  </a:cubicBezTo>
                  <a:cubicBezTo>
                    <a:pt x="101" y="23"/>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79" name="Google Shape;4179;p70"/>
            <p:cNvSpPr/>
            <p:nvPr/>
          </p:nvSpPr>
          <p:spPr>
            <a:xfrm>
              <a:off x="1291901" y="4726912"/>
              <a:ext cx="26246" cy="54051"/>
            </a:xfrm>
            <a:custGeom>
              <a:avLst/>
              <a:gdLst/>
              <a:ahLst/>
              <a:cxnLst/>
              <a:rect l="l" t="t" r="r" b="b"/>
              <a:pathLst>
                <a:path w="101" h="208" extrusionOk="0">
                  <a:moveTo>
                    <a:pt x="51" y="0"/>
                  </a:moveTo>
                  <a:lnTo>
                    <a:pt x="51" y="0"/>
                  </a:lnTo>
                  <a:cubicBezTo>
                    <a:pt x="23" y="0"/>
                    <a:pt x="0" y="23"/>
                    <a:pt x="0" y="50"/>
                  </a:cubicBezTo>
                  <a:cubicBezTo>
                    <a:pt x="0" y="158"/>
                    <a:pt x="0" y="158"/>
                    <a:pt x="0" y="158"/>
                  </a:cubicBezTo>
                  <a:cubicBezTo>
                    <a:pt x="0" y="186"/>
                    <a:pt x="23" y="208"/>
                    <a:pt x="51" y="208"/>
                  </a:cubicBezTo>
                  <a:cubicBezTo>
                    <a:pt x="78" y="208"/>
                    <a:pt x="101" y="186"/>
                    <a:pt x="101" y="158"/>
                  </a:cubicBezTo>
                  <a:cubicBezTo>
                    <a:pt x="101" y="50"/>
                    <a:pt x="101" y="50"/>
                    <a:pt x="101" y="50"/>
                  </a:cubicBezTo>
                  <a:cubicBezTo>
                    <a:pt x="101" y="23"/>
                    <a:pt x="78" y="0"/>
                    <a:pt x="51" y="0"/>
                  </a:cubicBezTo>
                  <a:moveTo>
                    <a:pt x="51" y="0"/>
                  </a:moveTo>
                  <a:lnTo>
                    <a:pt x="51"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0" name="Google Shape;4180;p70"/>
            <p:cNvSpPr/>
            <p:nvPr/>
          </p:nvSpPr>
          <p:spPr>
            <a:xfrm>
              <a:off x="1207966" y="4587366"/>
              <a:ext cx="26246" cy="54051"/>
            </a:xfrm>
            <a:custGeom>
              <a:avLst/>
              <a:gdLst/>
              <a:ahLst/>
              <a:cxnLst/>
              <a:rect l="l" t="t" r="r" b="b"/>
              <a:pathLst>
                <a:path w="101" h="208" extrusionOk="0">
                  <a:moveTo>
                    <a:pt x="50" y="0"/>
                  </a:moveTo>
                  <a:lnTo>
                    <a:pt x="50" y="0"/>
                  </a:lnTo>
                  <a:cubicBezTo>
                    <a:pt x="24" y="0"/>
                    <a:pt x="0" y="22"/>
                    <a:pt x="0" y="50"/>
                  </a:cubicBezTo>
                  <a:cubicBezTo>
                    <a:pt x="0" y="158"/>
                    <a:pt x="0" y="158"/>
                    <a:pt x="0" y="158"/>
                  </a:cubicBezTo>
                  <a:cubicBezTo>
                    <a:pt x="0" y="186"/>
                    <a:pt x="24" y="208"/>
                    <a:pt x="50" y="208"/>
                  </a:cubicBezTo>
                  <a:cubicBezTo>
                    <a:pt x="78" y="208"/>
                    <a:pt x="101" y="186"/>
                    <a:pt x="101" y="158"/>
                  </a:cubicBezTo>
                  <a:cubicBezTo>
                    <a:pt x="101" y="50"/>
                    <a:pt x="101" y="50"/>
                    <a:pt x="101" y="50"/>
                  </a:cubicBezTo>
                  <a:cubicBezTo>
                    <a:pt x="101"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1" name="Google Shape;4181;p70"/>
            <p:cNvSpPr/>
            <p:nvPr/>
          </p:nvSpPr>
          <p:spPr>
            <a:xfrm>
              <a:off x="1291901" y="4587366"/>
              <a:ext cx="26246" cy="54051"/>
            </a:xfrm>
            <a:custGeom>
              <a:avLst/>
              <a:gdLst/>
              <a:ahLst/>
              <a:cxnLst/>
              <a:rect l="l" t="t" r="r" b="b"/>
              <a:pathLst>
                <a:path w="101" h="208" extrusionOk="0">
                  <a:moveTo>
                    <a:pt x="51" y="0"/>
                  </a:moveTo>
                  <a:lnTo>
                    <a:pt x="51" y="0"/>
                  </a:lnTo>
                  <a:cubicBezTo>
                    <a:pt x="23" y="0"/>
                    <a:pt x="0" y="22"/>
                    <a:pt x="0" y="50"/>
                  </a:cubicBezTo>
                  <a:cubicBezTo>
                    <a:pt x="0" y="158"/>
                    <a:pt x="0" y="158"/>
                    <a:pt x="0" y="158"/>
                  </a:cubicBezTo>
                  <a:cubicBezTo>
                    <a:pt x="0" y="186"/>
                    <a:pt x="23" y="208"/>
                    <a:pt x="51" y="208"/>
                  </a:cubicBezTo>
                  <a:cubicBezTo>
                    <a:pt x="78" y="208"/>
                    <a:pt x="101" y="186"/>
                    <a:pt x="101" y="158"/>
                  </a:cubicBezTo>
                  <a:cubicBezTo>
                    <a:pt x="101" y="50"/>
                    <a:pt x="101" y="50"/>
                    <a:pt x="101" y="50"/>
                  </a:cubicBezTo>
                  <a:cubicBezTo>
                    <a:pt x="101" y="22"/>
                    <a:pt x="78" y="0"/>
                    <a:pt x="51" y="0"/>
                  </a:cubicBezTo>
                  <a:moveTo>
                    <a:pt x="51" y="0"/>
                  </a:moveTo>
                  <a:lnTo>
                    <a:pt x="51"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2" name="Google Shape;4182;p70"/>
            <p:cNvSpPr/>
            <p:nvPr/>
          </p:nvSpPr>
          <p:spPr>
            <a:xfrm>
              <a:off x="1166388" y="4657269"/>
              <a:ext cx="25986" cy="54051"/>
            </a:xfrm>
            <a:custGeom>
              <a:avLst/>
              <a:gdLst/>
              <a:ahLst/>
              <a:cxnLst/>
              <a:rect l="l" t="t" r="r" b="b"/>
              <a:pathLst>
                <a:path w="100" h="208" extrusionOk="0">
                  <a:moveTo>
                    <a:pt x="50" y="0"/>
                  </a:moveTo>
                  <a:lnTo>
                    <a:pt x="50" y="0"/>
                  </a:lnTo>
                  <a:cubicBezTo>
                    <a:pt x="22" y="0"/>
                    <a:pt x="0" y="22"/>
                    <a:pt x="0" y="50"/>
                  </a:cubicBezTo>
                  <a:cubicBezTo>
                    <a:pt x="0" y="158"/>
                    <a:pt x="0" y="158"/>
                    <a:pt x="0" y="158"/>
                  </a:cubicBezTo>
                  <a:cubicBezTo>
                    <a:pt x="0" y="186"/>
                    <a:pt x="22" y="208"/>
                    <a:pt x="50" y="208"/>
                  </a:cubicBezTo>
                  <a:cubicBezTo>
                    <a:pt x="78" y="208"/>
                    <a:pt x="100" y="186"/>
                    <a:pt x="100" y="158"/>
                  </a:cubicBezTo>
                  <a:cubicBezTo>
                    <a:pt x="100" y="50"/>
                    <a:pt x="100" y="50"/>
                    <a:pt x="100" y="50"/>
                  </a:cubicBezTo>
                  <a:cubicBezTo>
                    <a:pt x="100"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3" name="Google Shape;4183;p70"/>
            <p:cNvSpPr/>
            <p:nvPr/>
          </p:nvSpPr>
          <p:spPr>
            <a:xfrm>
              <a:off x="1250063" y="4657269"/>
              <a:ext cx="25986" cy="54051"/>
            </a:xfrm>
            <a:custGeom>
              <a:avLst/>
              <a:gdLst/>
              <a:ahLst/>
              <a:cxnLst/>
              <a:rect l="l" t="t" r="r" b="b"/>
              <a:pathLst>
                <a:path w="100" h="208" extrusionOk="0">
                  <a:moveTo>
                    <a:pt x="50" y="0"/>
                  </a:moveTo>
                  <a:lnTo>
                    <a:pt x="50" y="0"/>
                  </a:lnTo>
                  <a:cubicBezTo>
                    <a:pt x="22" y="0"/>
                    <a:pt x="0" y="22"/>
                    <a:pt x="0" y="50"/>
                  </a:cubicBezTo>
                  <a:cubicBezTo>
                    <a:pt x="0" y="158"/>
                    <a:pt x="0" y="158"/>
                    <a:pt x="0" y="158"/>
                  </a:cubicBezTo>
                  <a:cubicBezTo>
                    <a:pt x="0" y="186"/>
                    <a:pt x="22" y="208"/>
                    <a:pt x="50" y="208"/>
                  </a:cubicBezTo>
                  <a:cubicBezTo>
                    <a:pt x="78" y="208"/>
                    <a:pt x="100" y="186"/>
                    <a:pt x="100" y="158"/>
                  </a:cubicBezTo>
                  <a:cubicBezTo>
                    <a:pt x="100" y="50"/>
                    <a:pt x="100" y="50"/>
                    <a:pt x="100" y="50"/>
                  </a:cubicBezTo>
                  <a:cubicBezTo>
                    <a:pt x="100" y="22"/>
                    <a:pt x="78" y="0"/>
                    <a:pt x="50" y="0"/>
                  </a:cubicBezTo>
                  <a:moveTo>
                    <a:pt x="50" y="0"/>
                  </a:moveTo>
                  <a:lnTo>
                    <a:pt x="50" y="0"/>
                  </a:lnTo>
                  <a:close/>
                </a:path>
              </a:pathLst>
            </a:custGeom>
            <a:solidFill>
              <a:schemeClr val="dk1"/>
            </a:solidFill>
            <a:ln>
              <a:noFill/>
            </a:ln>
          </p:spPr>
          <p:txBody>
            <a:bodyPr spcFirstLastPara="1" wrap="square" lIns="90000" tIns="29875" rIns="90000" bIns="298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84" name="Google Shape;4184;p70"/>
          <p:cNvGrpSpPr/>
          <p:nvPr/>
        </p:nvGrpSpPr>
        <p:grpSpPr>
          <a:xfrm>
            <a:off x="2349382" y="4123752"/>
            <a:ext cx="416819" cy="416558"/>
            <a:chOff x="1691047" y="4378438"/>
            <a:chExt cx="416819" cy="416558"/>
          </a:xfrm>
        </p:grpSpPr>
        <p:sp>
          <p:nvSpPr>
            <p:cNvPr id="4185" name="Google Shape;4185;p70"/>
            <p:cNvSpPr/>
            <p:nvPr/>
          </p:nvSpPr>
          <p:spPr>
            <a:xfrm>
              <a:off x="1691047" y="4378438"/>
              <a:ext cx="107323" cy="138507"/>
            </a:xfrm>
            <a:custGeom>
              <a:avLst/>
              <a:gdLst/>
              <a:ahLst/>
              <a:cxnLst/>
              <a:rect l="l" t="t" r="r" b="b"/>
              <a:pathLst>
                <a:path w="413" h="533" extrusionOk="0">
                  <a:moveTo>
                    <a:pt x="413" y="510"/>
                  </a:moveTo>
                  <a:lnTo>
                    <a:pt x="413" y="510"/>
                  </a:lnTo>
                  <a:cubicBezTo>
                    <a:pt x="348" y="249"/>
                    <a:pt x="294" y="35"/>
                    <a:pt x="294" y="35"/>
                  </a:cubicBezTo>
                  <a:cubicBezTo>
                    <a:pt x="290" y="14"/>
                    <a:pt x="271" y="0"/>
                    <a:pt x="248" y="0"/>
                  </a:cubicBezTo>
                  <a:cubicBezTo>
                    <a:pt x="48" y="0"/>
                    <a:pt x="48" y="0"/>
                    <a:pt x="48" y="0"/>
                  </a:cubicBezTo>
                  <a:cubicBezTo>
                    <a:pt x="21" y="0"/>
                    <a:pt x="0" y="21"/>
                    <a:pt x="0" y="47"/>
                  </a:cubicBezTo>
                  <a:cubicBezTo>
                    <a:pt x="0" y="73"/>
                    <a:pt x="21" y="95"/>
                    <a:pt x="48" y="95"/>
                  </a:cubicBezTo>
                  <a:cubicBezTo>
                    <a:pt x="212" y="95"/>
                    <a:pt x="212" y="95"/>
                    <a:pt x="212" y="95"/>
                  </a:cubicBezTo>
                  <a:cubicBezTo>
                    <a:pt x="229" y="166"/>
                    <a:pt x="273" y="336"/>
                    <a:pt x="322" y="533"/>
                  </a:cubicBezTo>
                  <a:cubicBezTo>
                    <a:pt x="344" y="518"/>
                    <a:pt x="372" y="510"/>
                    <a:pt x="400" y="510"/>
                  </a:cubicBezTo>
                  <a:lnTo>
                    <a:pt x="413" y="510"/>
                  </a:lnTo>
                  <a:moveTo>
                    <a:pt x="413" y="510"/>
                  </a:moveTo>
                  <a:lnTo>
                    <a:pt x="413" y="51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6" name="Google Shape;4186;p70"/>
            <p:cNvSpPr/>
            <p:nvPr/>
          </p:nvSpPr>
          <p:spPr>
            <a:xfrm>
              <a:off x="1835010" y="4451459"/>
              <a:ext cx="233876" cy="59509"/>
            </a:xfrm>
            <a:custGeom>
              <a:avLst/>
              <a:gdLst/>
              <a:ahLst/>
              <a:cxnLst/>
              <a:rect l="l" t="t" r="r" b="b"/>
              <a:pathLst>
                <a:path w="900" h="229" extrusionOk="0">
                  <a:moveTo>
                    <a:pt x="826" y="155"/>
                  </a:moveTo>
                  <a:lnTo>
                    <a:pt x="826" y="155"/>
                  </a:lnTo>
                  <a:cubicBezTo>
                    <a:pt x="726" y="55"/>
                    <a:pt x="593" y="0"/>
                    <a:pt x="450" y="0"/>
                  </a:cubicBezTo>
                  <a:cubicBezTo>
                    <a:pt x="307" y="0"/>
                    <a:pt x="174" y="55"/>
                    <a:pt x="73" y="155"/>
                  </a:cubicBezTo>
                  <a:cubicBezTo>
                    <a:pt x="45" y="183"/>
                    <a:pt x="20" y="209"/>
                    <a:pt x="0" y="229"/>
                  </a:cubicBezTo>
                  <a:cubicBezTo>
                    <a:pt x="900" y="229"/>
                    <a:pt x="900" y="229"/>
                    <a:pt x="900" y="229"/>
                  </a:cubicBezTo>
                  <a:cubicBezTo>
                    <a:pt x="880" y="209"/>
                    <a:pt x="854" y="183"/>
                    <a:pt x="826" y="155"/>
                  </a:cubicBezTo>
                  <a:moveTo>
                    <a:pt x="826" y="155"/>
                  </a:moveTo>
                  <a:lnTo>
                    <a:pt x="826" y="155"/>
                  </a:lnTo>
                  <a:close/>
                </a:path>
              </a:pathLst>
            </a:custGeom>
            <a:solidFill>
              <a:schemeClr val="dk1"/>
            </a:solidFill>
            <a:ln>
              <a:noFill/>
            </a:ln>
          </p:spPr>
          <p:txBody>
            <a:bodyPr spcFirstLastPara="1" wrap="square" lIns="90000" tIns="37425" rIns="90000" bIns="374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7" name="Google Shape;4187;p70"/>
            <p:cNvSpPr/>
            <p:nvPr/>
          </p:nvSpPr>
          <p:spPr>
            <a:xfrm>
              <a:off x="1806425" y="4644276"/>
              <a:ext cx="102386" cy="98748"/>
            </a:xfrm>
            <a:custGeom>
              <a:avLst/>
              <a:gdLst/>
              <a:ahLst/>
              <a:cxnLst/>
              <a:rect l="l" t="t" r="r" b="b"/>
              <a:pathLst>
                <a:path w="394" h="380" extrusionOk="0">
                  <a:moveTo>
                    <a:pt x="281" y="268"/>
                  </a:moveTo>
                  <a:lnTo>
                    <a:pt x="281" y="268"/>
                  </a:lnTo>
                  <a:cubicBezTo>
                    <a:pt x="238" y="305"/>
                    <a:pt x="169" y="283"/>
                    <a:pt x="154" y="227"/>
                  </a:cubicBezTo>
                  <a:cubicBezTo>
                    <a:pt x="144" y="185"/>
                    <a:pt x="133" y="140"/>
                    <a:pt x="120" y="91"/>
                  </a:cubicBezTo>
                  <a:cubicBezTo>
                    <a:pt x="0" y="0"/>
                    <a:pt x="0" y="0"/>
                    <a:pt x="0" y="0"/>
                  </a:cubicBezTo>
                  <a:cubicBezTo>
                    <a:pt x="24" y="93"/>
                    <a:pt x="45" y="179"/>
                    <a:pt x="63" y="249"/>
                  </a:cubicBezTo>
                  <a:cubicBezTo>
                    <a:pt x="77" y="307"/>
                    <a:pt x="121" y="352"/>
                    <a:pt x="177" y="371"/>
                  </a:cubicBezTo>
                  <a:cubicBezTo>
                    <a:pt x="207" y="381"/>
                    <a:pt x="278" y="393"/>
                    <a:pt x="342" y="340"/>
                  </a:cubicBezTo>
                  <a:cubicBezTo>
                    <a:pt x="359" y="325"/>
                    <a:pt x="377" y="310"/>
                    <a:pt x="394" y="296"/>
                  </a:cubicBezTo>
                  <a:cubicBezTo>
                    <a:pt x="317" y="238"/>
                    <a:pt x="317" y="238"/>
                    <a:pt x="317" y="238"/>
                  </a:cubicBezTo>
                  <a:cubicBezTo>
                    <a:pt x="305" y="248"/>
                    <a:pt x="294" y="258"/>
                    <a:pt x="281" y="268"/>
                  </a:cubicBezTo>
                  <a:moveTo>
                    <a:pt x="281" y="268"/>
                  </a:moveTo>
                  <a:lnTo>
                    <a:pt x="281" y="26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8" name="Google Shape;4188;p70"/>
            <p:cNvSpPr/>
            <p:nvPr/>
          </p:nvSpPr>
          <p:spPr>
            <a:xfrm>
              <a:off x="1952727" y="4639858"/>
              <a:ext cx="155138" cy="155138"/>
            </a:xfrm>
            <a:custGeom>
              <a:avLst/>
              <a:gdLst/>
              <a:ahLst/>
              <a:cxnLst/>
              <a:rect l="l" t="t" r="r" b="b"/>
              <a:pathLst>
                <a:path w="597" h="597" extrusionOk="0">
                  <a:moveTo>
                    <a:pt x="299" y="0"/>
                  </a:moveTo>
                  <a:lnTo>
                    <a:pt x="299" y="0"/>
                  </a:lnTo>
                  <a:cubicBezTo>
                    <a:pt x="134" y="0"/>
                    <a:pt x="0" y="133"/>
                    <a:pt x="0" y="298"/>
                  </a:cubicBezTo>
                  <a:cubicBezTo>
                    <a:pt x="0" y="463"/>
                    <a:pt x="134" y="597"/>
                    <a:pt x="299" y="597"/>
                  </a:cubicBezTo>
                  <a:cubicBezTo>
                    <a:pt x="464" y="597"/>
                    <a:pt x="597" y="463"/>
                    <a:pt x="597" y="298"/>
                  </a:cubicBezTo>
                  <a:cubicBezTo>
                    <a:pt x="597" y="133"/>
                    <a:pt x="464" y="0"/>
                    <a:pt x="299" y="0"/>
                  </a:cubicBezTo>
                  <a:moveTo>
                    <a:pt x="299" y="345"/>
                  </a:moveTo>
                  <a:lnTo>
                    <a:pt x="299" y="345"/>
                  </a:lnTo>
                  <a:cubicBezTo>
                    <a:pt x="273" y="345"/>
                    <a:pt x="252" y="324"/>
                    <a:pt x="252" y="298"/>
                  </a:cubicBezTo>
                  <a:cubicBezTo>
                    <a:pt x="252" y="273"/>
                    <a:pt x="273" y="251"/>
                    <a:pt x="299" y="251"/>
                  </a:cubicBezTo>
                  <a:cubicBezTo>
                    <a:pt x="325" y="251"/>
                    <a:pt x="346" y="273"/>
                    <a:pt x="346" y="298"/>
                  </a:cubicBezTo>
                  <a:cubicBezTo>
                    <a:pt x="346" y="324"/>
                    <a:pt x="325" y="345"/>
                    <a:pt x="299" y="345"/>
                  </a:cubicBezTo>
                  <a:moveTo>
                    <a:pt x="299" y="345"/>
                  </a:moveTo>
                  <a:lnTo>
                    <a:pt x="299" y="34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89" name="Google Shape;4189;p70"/>
            <p:cNvSpPr/>
            <p:nvPr/>
          </p:nvSpPr>
          <p:spPr>
            <a:xfrm>
              <a:off x="1782778" y="4535394"/>
              <a:ext cx="325088" cy="170730"/>
            </a:xfrm>
            <a:custGeom>
              <a:avLst/>
              <a:gdLst/>
              <a:ahLst/>
              <a:cxnLst/>
              <a:rect l="l" t="t" r="r" b="b"/>
              <a:pathLst>
                <a:path w="1251" h="657" extrusionOk="0">
                  <a:moveTo>
                    <a:pt x="953" y="307"/>
                  </a:moveTo>
                  <a:lnTo>
                    <a:pt x="953" y="307"/>
                  </a:lnTo>
                  <a:cubicBezTo>
                    <a:pt x="999" y="307"/>
                    <a:pt x="1042" y="315"/>
                    <a:pt x="1082" y="329"/>
                  </a:cubicBezTo>
                  <a:cubicBezTo>
                    <a:pt x="1245" y="72"/>
                    <a:pt x="1245" y="72"/>
                    <a:pt x="1245" y="72"/>
                  </a:cubicBezTo>
                  <a:cubicBezTo>
                    <a:pt x="1248" y="67"/>
                    <a:pt x="1250" y="62"/>
                    <a:pt x="1251" y="57"/>
                  </a:cubicBezTo>
                  <a:lnTo>
                    <a:pt x="1251" y="37"/>
                  </a:lnTo>
                  <a:cubicBezTo>
                    <a:pt x="1246" y="17"/>
                    <a:pt x="1229" y="0"/>
                    <a:pt x="1204" y="0"/>
                  </a:cubicBezTo>
                  <a:cubicBezTo>
                    <a:pt x="47" y="0"/>
                    <a:pt x="47" y="0"/>
                    <a:pt x="47" y="0"/>
                  </a:cubicBezTo>
                  <a:cubicBezTo>
                    <a:pt x="17" y="0"/>
                    <a:pt x="-6" y="29"/>
                    <a:pt x="1" y="59"/>
                  </a:cubicBezTo>
                  <a:cubicBezTo>
                    <a:pt x="51" y="259"/>
                    <a:pt x="51" y="259"/>
                    <a:pt x="51" y="259"/>
                  </a:cubicBezTo>
                  <a:cubicBezTo>
                    <a:pt x="54" y="269"/>
                    <a:pt x="60" y="278"/>
                    <a:pt x="69" y="285"/>
                  </a:cubicBezTo>
                  <a:cubicBezTo>
                    <a:pt x="224" y="402"/>
                    <a:pt x="224" y="402"/>
                    <a:pt x="224" y="402"/>
                  </a:cubicBezTo>
                  <a:cubicBezTo>
                    <a:pt x="349" y="495"/>
                    <a:pt x="349" y="495"/>
                    <a:pt x="349" y="495"/>
                  </a:cubicBezTo>
                  <a:cubicBezTo>
                    <a:pt x="563" y="657"/>
                    <a:pt x="563" y="657"/>
                    <a:pt x="563" y="657"/>
                  </a:cubicBezTo>
                  <a:cubicBezTo>
                    <a:pt x="584" y="461"/>
                    <a:pt x="751" y="307"/>
                    <a:pt x="953" y="307"/>
                  </a:cubicBezTo>
                  <a:moveTo>
                    <a:pt x="953" y="307"/>
                  </a:moveTo>
                  <a:lnTo>
                    <a:pt x="953" y="30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90" name="Google Shape;4190;p70"/>
          <p:cNvGrpSpPr/>
          <p:nvPr/>
        </p:nvGrpSpPr>
        <p:grpSpPr>
          <a:xfrm>
            <a:off x="3168351" y="4183390"/>
            <a:ext cx="415260" cy="297282"/>
            <a:chOff x="2453739" y="4438206"/>
            <a:chExt cx="415260" cy="297282"/>
          </a:xfrm>
        </p:grpSpPr>
        <p:sp>
          <p:nvSpPr>
            <p:cNvPr id="4191" name="Google Shape;4191;p70"/>
            <p:cNvSpPr/>
            <p:nvPr/>
          </p:nvSpPr>
          <p:spPr>
            <a:xfrm>
              <a:off x="2738287" y="4477445"/>
              <a:ext cx="61587" cy="42098"/>
            </a:xfrm>
            <a:custGeom>
              <a:avLst/>
              <a:gdLst/>
              <a:ahLst/>
              <a:cxnLst/>
              <a:rect l="l" t="t" r="r" b="b"/>
              <a:pathLst>
                <a:path w="237" h="162" extrusionOk="0">
                  <a:moveTo>
                    <a:pt x="237" y="162"/>
                  </a:moveTo>
                  <a:lnTo>
                    <a:pt x="237" y="162"/>
                  </a:lnTo>
                  <a:cubicBezTo>
                    <a:pt x="0" y="162"/>
                    <a:pt x="0" y="162"/>
                    <a:pt x="0" y="162"/>
                  </a:cubicBezTo>
                  <a:cubicBezTo>
                    <a:pt x="0" y="0"/>
                    <a:pt x="0" y="0"/>
                    <a:pt x="0" y="0"/>
                  </a:cubicBezTo>
                  <a:cubicBezTo>
                    <a:pt x="54" y="0"/>
                    <a:pt x="54" y="0"/>
                    <a:pt x="54" y="0"/>
                  </a:cubicBezTo>
                  <a:cubicBezTo>
                    <a:pt x="66" y="0"/>
                    <a:pt x="78" y="4"/>
                    <a:pt x="87" y="13"/>
                  </a:cubicBezTo>
                  <a:lnTo>
                    <a:pt x="237" y="162"/>
                  </a:lnTo>
                  <a:moveTo>
                    <a:pt x="237" y="162"/>
                  </a:moveTo>
                  <a:lnTo>
                    <a:pt x="237" y="162"/>
                  </a:lnTo>
                  <a:close/>
                </a:path>
              </a:pathLst>
            </a:custGeom>
            <a:solidFill>
              <a:schemeClr val="dk1"/>
            </a:solidFill>
            <a:ln>
              <a:noFill/>
            </a:ln>
          </p:spPr>
          <p:txBody>
            <a:bodyPr spcFirstLastPara="1" wrap="square" lIns="90000" tIns="13300" rIns="90000" bIns="133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2" name="Google Shape;4192;p70"/>
            <p:cNvSpPr/>
            <p:nvPr/>
          </p:nvSpPr>
          <p:spPr>
            <a:xfrm>
              <a:off x="2453739" y="4477445"/>
              <a:ext cx="415260" cy="206591"/>
            </a:xfrm>
            <a:custGeom>
              <a:avLst/>
              <a:gdLst/>
              <a:ahLst/>
              <a:cxnLst/>
              <a:rect l="l" t="t" r="r" b="b"/>
              <a:pathLst>
                <a:path w="1598" h="795" extrusionOk="0">
                  <a:moveTo>
                    <a:pt x="1598" y="347"/>
                  </a:moveTo>
                  <a:lnTo>
                    <a:pt x="1598" y="347"/>
                  </a:lnTo>
                  <a:cubicBezTo>
                    <a:pt x="1598" y="748"/>
                    <a:pt x="1598" y="748"/>
                    <a:pt x="1598" y="748"/>
                  </a:cubicBezTo>
                  <a:cubicBezTo>
                    <a:pt x="1598" y="776"/>
                    <a:pt x="1576" y="795"/>
                    <a:pt x="1551" y="795"/>
                  </a:cubicBezTo>
                  <a:cubicBezTo>
                    <a:pt x="1491" y="795"/>
                    <a:pt x="1491" y="795"/>
                    <a:pt x="1491" y="795"/>
                  </a:cubicBezTo>
                  <a:cubicBezTo>
                    <a:pt x="1491" y="635"/>
                    <a:pt x="1360" y="504"/>
                    <a:pt x="1199" y="504"/>
                  </a:cubicBezTo>
                  <a:cubicBezTo>
                    <a:pt x="1038" y="504"/>
                    <a:pt x="908" y="635"/>
                    <a:pt x="908" y="795"/>
                  </a:cubicBezTo>
                  <a:cubicBezTo>
                    <a:pt x="636" y="795"/>
                    <a:pt x="636" y="795"/>
                    <a:pt x="636" y="795"/>
                  </a:cubicBezTo>
                  <a:cubicBezTo>
                    <a:pt x="636" y="635"/>
                    <a:pt x="506" y="504"/>
                    <a:pt x="345" y="504"/>
                  </a:cubicBezTo>
                  <a:cubicBezTo>
                    <a:pt x="185" y="504"/>
                    <a:pt x="53" y="635"/>
                    <a:pt x="53" y="795"/>
                  </a:cubicBezTo>
                  <a:cubicBezTo>
                    <a:pt x="18" y="795"/>
                    <a:pt x="5" y="779"/>
                    <a:pt x="0" y="765"/>
                  </a:cubicBezTo>
                  <a:lnTo>
                    <a:pt x="0" y="431"/>
                  </a:lnTo>
                  <a:cubicBezTo>
                    <a:pt x="6" y="414"/>
                    <a:pt x="23" y="402"/>
                    <a:pt x="43" y="402"/>
                  </a:cubicBezTo>
                  <a:cubicBezTo>
                    <a:pt x="851" y="402"/>
                    <a:pt x="851" y="402"/>
                    <a:pt x="851" y="402"/>
                  </a:cubicBezTo>
                  <a:cubicBezTo>
                    <a:pt x="851" y="47"/>
                    <a:pt x="851" y="47"/>
                    <a:pt x="851" y="47"/>
                  </a:cubicBezTo>
                  <a:cubicBezTo>
                    <a:pt x="851" y="19"/>
                    <a:pt x="874" y="0"/>
                    <a:pt x="898" y="0"/>
                  </a:cubicBezTo>
                  <a:cubicBezTo>
                    <a:pt x="1002" y="0"/>
                    <a:pt x="1002" y="0"/>
                    <a:pt x="1002" y="0"/>
                  </a:cubicBezTo>
                  <a:cubicBezTo>
                    <a:pt x="1002" y="209"/>
                    <a:pt x="1002" y="209"/>
                    <a:pt x="1002" y="209"/>
                  </a:cubicBezTo>
                  <a:cubicBezTo>
                    <a:pt x="1002" y="236"/>
                    <a:pt x="1023" y="257"/>
                    <a:pt x="1049" y="257"/>
                  </a:cubicBezTo>
                  <a:cubicBezTo>
                    <a:pt x="1425" y="257"/>
                    <a:pt x="1425" y="257"/>
                    <a:pt x="1425" y="257"/>
                  </a:cubicBezTo>
                  <a:cubicBezTo>
                    <a:pt x="1566" y="303"/>
                    <a:pt x="1566" y="303"/>
                    <a:pt x="1566" y="303"/>
                  </a:cubicBezTo>
                  <a:cubicBezTo>
                    <a:pt x="1586" y="309"/>
                    <a:pt x="1598" y="327"/>
                    <a:pt x="1598" y="347"/>
                  </a:cubicBezTo>
                  <a:moveTo>
                    <a:pt x="1598" y="347"/>
                  </a:moveTo>
                  <a:lnTo>
                    <a:pt x="1598" y="347"/>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3" name="Google Shape;4193;p70"/>
            <p:cNvSpPr/>
            <p:nvPr/>
          </p:nvSpPr>
          <p:spPr>
            <a:xfrm>
              <a:off x="2491939" y="4632842"/>
              <a:ext cx="102906" cy="102646"/>
            </a:xfrm>
            <a:custGeom>
              <a:avLst/>
              <a:gdLst/>
              <a:ahLst/>
              <a:cxnLst/>
              <a:rect l="l" t="t" r="r" b="b"/>
              <a:pathLst>
                <a:path w="396" h="395" extrusionOk="0">
                  <a:moveTo>
                    <a:pt x="198" y="0"/>
                  </a:moveTo>
                  <a:lnTo>
                    <a:pt x="198" y="0"/>
                  </a:lnTo>
                  <a:cubicBezTo>
                    <a:pt x="89" y="0"/>
                    <a:pt x="0" y="88"/>
                    <a:pt x="0" y="197"/>
                  </a:cubicBezTo>
                  <a:cubicBezTo>
                    <a:pt x="0" y="306"/>
                    <a:pt x="89" y="395"/>
                    <a:pt x="198" y="395"/>
                  </a:cubicBezTo>
                  <a:cubicBezTo>
                    <a:pt x="308" y="395"/>
                    <a:pt x="396" y="306"/>
                    <a:pt x="396" y="197"/>
                  </a:cubicBezTo>
                  <a:cubicBezTo>
                    <a:pt x="396" y="88"/>
                    <a:pt x="308" y="0"/>
                    <a:pt x="198" y="0"/>
                  </a:cubicBezTo>
                  <a:moveTo>
                    <a:pt x="198" y="0"/>
                  </a:moveTo>
                  <a:lnTo>
                    <a:pt x="198"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4" name="Google Shape;4194;p70"/>
            <p:cNvSpPr/>
            <p:nvPr/>
          </p:nvSpPr>
          <p:spPr>
            <a:xfrm>
              <a:off x="2714120" y="4632842"/>
              <a:ext cx="102646" cy="102646"/>
            </a:xfrm>
            <a:custGeom>
              <a:avLst/>
              <a:gdLst/>
              <a:ahLst/>
              <a:cxnLst/>
              <a:rect l="l" t="t" r="r" b="b"/>
              <a:pathLst>
                <a:path w="395" h="395" extrusionOk="0">
                  <a:moveTo>
                    <a:pt x="197" y="0"/>
                  </a:moveTo>
                  <a:lnTo>
                    <a:pt x="197" y="0"/>
                  </a:lnTo>
                  <a:cubicBezTo>
                    <a:pt x="89" y="0"/>
                    <a:pt x="0" y="88"/>
                    <a:pt x="0" y="197"/>
                  </a:cubicBezTo>
                  <a:cubicBezTo>
                    <a:pt x="0" y="306"/>
                    <a:pt x="89" y="395"/>
                    <a:pt x="197" y="395"/>
                  </a:cubicBezTo>
                  <a:cubicBezTo>
                    <a:pt x="306" y="395"/>
                    <a:pt x="395" y="306"/>
                    <a:pt x="395" y="197"/>
                  </a:cubicBezTo>
                  <a:cubicBezTo>
                    <a:pt x="395" y="88"/>
                    <a:pt x="306" y="0"/>
                    <a:pt x="197" y="0"/>
                  </a:cubicBezTo>
                  <a:moveTo>
                    <a:pt x="197" y="0"/>
                  </a:moveTo>
                  <a:lnTo>
                    <a:pt x="197"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5" name="Google Shape;4195;p70"/>
            <p:cNvSpPr/>
            <p:nvPr/>
          </p:nvSpPr>
          <p:spPr>
            <a:xfrm>
              <a:off x="2521823" y="4438206"/>
              <a:ext cx="128892" cy="54831"/>
            </a:xfrm>
            <a:custGeom>
              <a:avLst/>
              <a:gdLst/>
              <a:ahLst/>
              <a:cxnLst/>
              <a:rect l="l" t="t" r="r" b="b"/>
              <a:pathLst>
                <a:path w="496" h="211" extrusionOk="0">
                  <a:moveTo>
                    <a:pt x="496" y="198"/>
                  </a:moveTo>
                  <a:lnTo>
                    <a:pt x="496" y="198"/>
                  </a:lnTo>
                  <a:cubicBezTo>
                    <a:pt x="496" y="47"/>
                    <a:pt x="496" y="47"/>
                    <a:pt x="496" y="47"/>
                  </a:cubicBezTo>
                  <a:cubicBezTo>
                    <a:pt x="496" y="20"/>
                    <a:pt x="475" y="0"/>
                    <a:pt x="448" y="0"/>
                  </a:cubicBezTo>
                  <a:cubicBezTo>
                    <a:pt x="47" y="0"/>
                    <a:pt x="47" y="0"/>
                    <a:pt x="47" y="0"/>
                  </a:cubicBezTo>
                  <a:cubicBezTo>
                    <a:pt x="20" y="0"/>
                    <a:pt x="0" y="20"/>
                    <a:pt x="0" y="47"/>
                  </a:cubicBezTo>
                  <a:cubicBezTo>
                    <a:pt x="0" y="211"/>
                    <a:pt x="0" y="211"/>
                    <a:pt x="0" y="211"/>
                  </a:cubicBezTo>
                  <a:cubicBezTo>
                    <a:pt x="496" y="211"/>
                    <a:pt x="496" y="211"/>
                    <a:pt x="496" y="211"/>
                  </a:cubicBezTo>
                  <a:lnTo>
                    <a:pt x="496" y="198"/>
                  </a:lnTo>
                  <a:moveTo>
                    <a:pt x="496" y="198"/>
                  </a:moveTo>
                  <a:lnTo>
                    <a:pt x="496" y="198"/>
                  </a:lnTo>
                  <a:close/>
                </a:path>
              </a:pathLst>
            </a:custGeom>
            <a:solidFill>
              <a:schemeClr val="dk1"/>
            </a:solidFill>
            <a:ln>
              <a:noFill/>
            </a:ln>
          </p:spPr>
          <p:txBody>
            <a:bodyPr spcFirstLastPara="1" wrap="square" lIns="90000" tIns="30950" rIns="90000" bIns="309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6" name="Google Shape;4196;p70"/>
            <p:cNvSpPr/>
            <p:nvPr/>
          </p:nvSpPr>
          <p:spPr>
            <a:xfrm>
              <a:off x="2469331" y="4517203"/>
              <a:ext cx="116678" cy="40019"/>
            </a:xfrm>
            <a:custGeom>
              <a:avLst/>
              <a:gdLst/>
              <a:ahLst/>
              <a:cxnLst/>
              <a:rect l="l" t="t" r="r" b="b"/>
              <a:pathLst>
                <a:path w="449" h="154" extrusionOk="0">
                  <a:moveTo>
                    <a:pt x="449" y="0"/>
                  </a:moveTo>
                  <a:lnTo>
                    <a:pt x="449" y="0"/>
                  </a:lnTo>
                  <a:cubicBezTo>
                    <a:pt x="47" y="0"/>
                    <a:pt x="47" y="0"/>
                    <a:pt x="47" y="0"/>
                  </a:cubicBezTo>
                  <a:cubicBezTo>
                    <a:pt x="21" y="0"/>
                    <a:pt x="0" y="22"/>
                    <a:pt x="0" y="47"/>
                  </a:cubicBezTo>
                  <a:cubicBezTo>
                    <a:pt x="0" y="154"/>
                    <a:pt x="0" y="154"/>
                    <a:pt x="0" y="154"/>
                  </a:cubicBezTo>
                  <a:cubicBezTo>
                    <a:pt x="449" y="154"/>
                    <a:pt x="449" y="154"/>
                    <a:pt x="449" y="154"/>
                  </a:cubicBezTo>
                  <a:lnTo>
                    <a:pt x="449" y="0"/>
                  </a:lnTo>
                  <a:moveTo>
                    <a:pt x="449" y="0"/>
                  </a:moveTo>
                  <a:lnTo>
                    <a:pt x="449" y="0"/>
                  </a:lnTo>
                  <a:close/>
                </a:path>
              </a:pathLst>
            </a:custGeom>
            <a:solidFill>
              <a:schemeClr val="dk1"/>
            </a:solidFill>
            <a:ln>
              <a:noFill/>
            </a:ln>
          </p:spPr>
          <p:txBody>
            <a:bodyPr spcFirstLastPara="1" wrap="square" lIns="90000" tIns="10425" rIns="90000" bIns="104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197" name="Google Shape;4197;p70"/>
            <p:cNvSpPr/>
            <p:nvPr/>
          </p:nvSpPr>
          <p:spPr>
            <a:xfrm>
              <a:off x="2610435" y="4517203"/>
              <a:ext cx="40279" cy="40019"/>
            </a:xfrm>
            <a:custGeom>
              <a:avLst/>
              <a:gdLst/>
              <a:ahLst/>
              <a:cxnLst/>
              <a:rect l="l" t="t" r="r" b="b"/>
              <a:pathLst>
                <a:path w="155" h="154" extrusionOk="0">
                  <a:moveTo>
                    <a:pt x="0" y="0"/>
                  </a:moveTo>
                  <a:lnTo>
                    <a:pt x="155" y="0"/>
                  </a:lnTo>
                  <a:lnTo>
                    <a:pt x="155" y="154"/>
                  </a:lnTo>
                  <a:lnTo>
                    <a:pt x="0" y="154"/>
                  </a:lnTo>
                  <a:lnTo>
                    <a:pt x="0" y="0"/>
                  </a:lnTo>
                  <a:close/>
                </a:path>
              </a:pathLst>
            </a:custGeom>
            <a:solidFill>
              <a:schemeClr val="dk1"/>
            </a:solidFill>
            <a:ln>
              <a:noFill/>
            </a:ln>
          </p:spPr>
          <p:txBody>
            <a:bodyPr spcFirstLastPara="1" wrap="square" lIns="90000" tIns="10425" rIns="90000" bIns="1042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198" name="Google Shape;4198;p70"/>
          <p:cNvGrpSpPr/>
          <p:nvPr/>
        </p:nvGrpSpPr>
        <p:grpSpPr>
          <a:xfrm>
            <a:off x="5588942" y="4179752"/>
            <a:ext cx="417079" cy="304559"/>
            <a:chOff x="5501649" y="4434308"/>
            <a:chExt cx="417079" cy="304559"/>
          </a:xfrm>
        </p:grpSpPr>
        <p:sp>
          <p:nvSpPr>
            <p:cNvPr id="4199" name="Google Shape;4199;p70"/>
            <p:cNvSpPr/>
            <p:nvPr/>
          </p:nvSpPr>
          <p:spPr>
            <a:xfrm>
              <a:off x="5501649" y="4511746"/>
              <a:ext cx="45736" cy="50673"/>
            </a:xfrm>
            <a:custGeom>
              <a:avLst/>
              <a:gdLst/>
              <a:ahLst/>
              <a:cxnLst/>
              <a:rect l="l" t="t" r="r" b="b"/>
              <a:pathLst>
                <a:path w="176" h="195" extrusionOk="0">
                  <a:moveTo>
                    <a:pt x="39" y="39"/>
                  </a:moveTo>
                  <a:lnTo>
                    <a:pt x="39" y="39"/>
                  </a:lnTo>
                  <a:cubicBezTo>
                    <a:pt x="5" y="74"/>
                    <a:pt x="1" y="114"/>
                    <a:pt x="0" y="135"/>
                  </a:cubicBezTo>
                  <a:lnTo>
                    <a:pt x="0" y="147"/>
                  </a:lnTo>
                  <a:cubicBezTo>
                    <a:pt x="0" y="174"/>
                    <a:pt x="21" y="195"/>
                    <a:pt x="47" y="195"/>
                  </a:cubicBezTo>
                  <a:cubicBezTo>
                    <a:pt x="74" y="195"/>
                    <a:pt x="94" y="174"/>
                    <a:pt x="94" y="147"/>
                  </a:cubicBezTo>
                  <a:cubicBezTo>
                    <a:pt x="94" y="133"/>
                    <a:pt x="94" y="133"/>
                    <a:pt x="94" y="133"/>
                  </a:cubicBezTo>
                  <a:cubicBezTo>
                    <a:pt x="94" y="113"/>
                    <a:pt x="108" y="101"/>
                    <a:pt x="122" y="96"/>
                  </a:cubicBezTo>
                  <a:cubicBezTo>
                    <a:pt x="136" y="66"/>
                    <a:pt x="155" y="36"/>
                    <a:pt x="176" y="9"/>
                  </a:cubicBezTo>
                  <a:cubicBezTo>
                    <a:pt x="129" y="-11"/>
                    <a:pt x="74" y="5"/>
                    <a:pt x="39" y="39"/>
                  </a:cubicBezTo>
                  <a:moveTo>
                    <a:pt x="39" y="39"/>
                  </a:moveTo>
                  <a:lnTo>
                    <a:pt x="39" y="39"/>
                  </a:lnTo>
                  <a:close/>
                </a:path>
              </a:pathLst>
            </a:custGeom>
            <a:solidFill>
              <a:schemeClr val="dk1"/>
            </a:solidFill>
            <a:ln>
              <a:noFill/>
            </a:ln>
          </p:spPr>
          <p:txBody>
            <a:bodyPr spcFirstLastPara="1" wrap="square" lIns="90000" tIns="25200" rIns="90000" bIns="252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0" name="Google Shape;4200;p70"/>
            <p:cNvSpPr/>
            <p:nvPr/>
          </p:nvSpPr>
          <p:spPr>
            <a:xfrm>
              <a:off x="5756572" y="4434308"/>
              <a:ext cx="70683" cy="27805"/>
            </a:xfrm>
            <a:custGeom>
              <a:avLst/>
              <a:gdLst/>
              <a:ahLst/>
              <a:cxnLst/>
              <a:rect l="l" t="t" r="r" b="b"/>
              <a:pathLst>
                <a:path w="272" h="107" extrusionOk="0">
                  <a:moveTo>
                    <a:pt x="272" y="107"/>
                  </a:moveTo>
                  <a:lnTo>
                    <a:pt x="272" y="107"/>
                  </a:lnTo>
                  <a:cubicBezTo>
                    <a:pt x="272" y="47"/>
                    <a:pt x="272" y="47"/>
                    <a:pt x="272" y="47"/>
                  </a:cubicBezTo>
                  <a:cubicBezTo>
                    <a:pt x="272" y="21"/>
                    <a:pt x="250" y="0"/>
                    <a:pt x="224" y="0"/>
                  </a:cubicBezTo>
                  <a:cubicBezTo>
                    <a:pt x="174" y="0"/>
                    <a:pt x="174" y="0"/>
                    <a:pt x="174" y="0"/>
                  </a:cubicBezTo>
                  <a:cubicBezTo>
                    <a:pt x="99" y="0"/>
                    <a:pt x="33" y="42"/>
                    <a:pt x="0" y="103"/>
                  </a:cubicBezTo>
                  <a:cubicBezTo>
                    <a:pt x="227" y="103"/>
                    <a:pt x="227" y="103"/>
                    <a:pt x="227" y="103"/>
                  </a:cubicBezTo>
                  <a:cubicBezTo>
                    <a:pt x="241" y="103"/>
                    <a:pt x="256" y="105"/>
                    <a:pt x="272" y="107"/>
                  </a:cubicBezTo>
                  <a:moveTo>
                    <a:pt x="272" y="107"/>
                  </a:moveTo>
                  <a:lnTo>
                    <a:pt x="272" y="107"/>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1" name="Google Shape;4201;p70"/>
            <p:cNvSpPr/>
            <p:nvPr/>
          </p:nvSpPr>
          <p:spPr>
            <a:xfrm>
              <a:off x="5543486" y="4485760"/>
              <a:ext cx="375241" cy="253106"/>
            </a:xfrm>
            <a:custGeom>
              <a:avLst/>
              <a:gdLst/>
              <a:ahLst/>
              <a:cxnLst/>
              <a:rect l="l" t="t" r="r" b="b"/>
              <a:pathLst>
                <a:path w="1444" h="974" extrusionOk="0">
                  <a:moveTo>
                    <a:pt x="1397" y="150"/>
                  </a:moveTo>
                  <a:lnTo>
                    <a:pt x="1397" y="150"/>
                  </a:lnTo>
                  <a:cubicBezTo>
                    <a:pt x="1283" y="150"/>
                    <a:pt x="1283" y="150"/>
                    <a:pt x="1283" y="150"/>
                  </a:cubicBezTo>
                  <a:cubicBezTo>
                    <a:pt x="1282" y="148"/>
                    <a:pt x="1281" y="146"/>
                    <a:pt x="1280" y="144"/>
                  </a:cubicBezTo>
                  <a:cubicBezTo>
                    <a:pt x="1238" y="55"/>
                    <a:pt x="1145" y="0"/>
                    <a:pt x="1047" y="0"/>
                  </a:cubicBezTo>
                  <a:cubicBezTo>
                    <a:pt x="432" y="0"/>
                    <a:pt x="432" y="0"/>
                    <a:pt x="432" y="0"/>
                  </a:cubicBezTo>
                  <a:cubicBezTo>
                    <a:pt x="200" y="0"/>
                    <a:pt x="7" y="182"/>
                    <a:pt x="0" y="412"/>
                  </a:cubicBezTo>
                  <a:cubicBezTo>
                    <a:pt x="-7" y="621"/>
                    <a:pt x="139" y="738"/>
                    <a:pt x="236" y="775"/>
                  </a:cubicBezTo>
                  <a:cubicBezTo>
                    <a:pt x="251" y="782"/>
                    <a:pt x="251" y="782"/>
                    <a:pt x="251" y="782"/>
                  </a:cubicBezTo>
                  <a:cubicBezTo>
                    <a:pt x="251" y="926"/>
                    <a:pt x="251" y="926"/>
                    <a:pt x="251" y="926"/>
                  </a:cubicBezTo>
                  <a:cubicBezTo>
                    <a:pt x="251" y="952"/>
                    <a:pt x="273" y="974"/>
                    <a:pt x="298" y="974"/>
                  </a:cubicBezTo>
                  <a:cubicBezTo>
                    <a:pt x="500" y="974"/>
                    <a:pt x="500" y="974"/>
                    <a:pt x="500" y="974"/>
                  </a:cubicBezTo>
                  <a:cubicBezTo>
                    <a:pt x="526" y="974"/>
                    <a:pt x="547" y="952"/>
                    <a:pt x="547" y="926"/>
                  </a:cubicBezTo>
                  <a:cubicBezTo>
                    <a:pt x="547" y="797"/>
                    <a:pt x="547" y="797"/>
                    <a:pt x="547" y="797"/>
                  </a:cubicBezTo>
                  <a:cubicBezTo>
                    <a:pt x="795" y="797"/>
                    <a:pt x="795" y="797"/>
                    <a:pt x="795" y="797"/>
                  </a:cubicBezTo>
                  <a:cubicBezTo>
                    <a:pt x="795" y="926"/>
                    <a:pt x="795" y="926"/>
                    <a:pt x="795" y="926"/>
                  </a:cubicBezTo>
                  <a:cubicBezTo>
                    <a:pt x="795" y="952"/>
                    <a:pt x="816" y="974"/>
                    <a:pt x="843" y="974"/>
                  </a:cubicBezTo>
                  <a:cubicBezTo>
                    <a:pt x="1044" y="974"/>
                    <a:pt x="1044" y="974"/>
                    <a:pt x="1044" y="974"/>
                  </a:cubicBezTo>
                  <a:cubicBezTo>
                    <a:pt x="1070" y="974"/>
                    <a:pt x="1092" y="952"/>
                    <a:pt x="1092" y="926"/>
                  </a:cubicBezTo>
                  <a:cubicBezTo>
                    <a:pt x="1092" y="740"/>
                    <a:pt x="1092" y="740"/>
                    <a:pt x="1092" y="740"/>
                  </a:cubicBezTo>
                  <a:cubicBezTo>
                    <a:pt x="1092" y="698"/>
                    <a:pt x="1112" y="660"/>
                    <a:pt x="1145" y="635"/>
                  </a:cubicBezTo>
                  <a:cubicBezTo>
                    <a:pt x="1424" y="436"/>
                    <a:pt x="1424" y="436"/>
                    <a:pt x="1424" y="436"/>
                  </a:cubicBezTo>
                  <a:cubicBezTo>
                    <a:pt x="1436" y="427"/>
                    <a:pt x="1444" y="413"/>
                    <a:pt x="1444" y="398"/>
                  </a:cubicBezTo>
                  <a:cubicBezTo>
                    <a:pt x="1444" y="197"/>
                    <a:pt x="1444" y="197"/>
                    <a:pt x="1444" y="197"/>
                  </a:cubicBezTo>
                  <a:cubicBezTo>
                    <a:pt x="1444" y="172"/>
                    <a:pt x="1423" y="150"/>
                    <a:pt x="1397" y="150"/>
                  </a:cubicBezTo>
                  <a:moveTo>
                    <a:pt x="1397" y="150"/>
                  </a:moveTo>
                  <a:lnTo>
                    <a:pt x="1397" y="15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02" name="Google Shape;4202;p70"/>
          <p:cNvGrpSpPr/>
          <p:nvPr/>
        </p:nvGrpSpPr>
        <p:grpSpPr>
          <a:xfrm>
            <a:off x="7218307" y="4123752"/>
            <a:ext cx="364587" cy="416558"/>
            <a:chOff x="7051979" y="4378438"/>
            <a:chExt cx="364587" cy="416558"/>
          </a:xfrm>
        </p:grpSpPr>
        <p:sp>
          <p:nvSpPr>
            <p:cNvPr id="4203" name="Google Shape;4203;p70"/>
            <p:cNvSpPr/>
            <p:nvPr/>
          </p:nvSpPr>
          <p:spPr>
            <a:xfrm>
              <a:off x="7156703" y="4378438"/>
              <a:ext cx="155138" cy="79258"/>
            </a:xfrm>
            <a:custGeom>
              <a:avLst/>
              <a:gdLst/>
              <a:ahLst/>
              <a:cxnLst/>
              <a:rect l="l" t="t" r="r" b="b"/>
              <a:pathLst>
                <a:path w="597" h="305" extrusionOk="0">
                  <a:moveTo>
                    <a:pt x="115" y="181"/>
                  </a:moveTo>
                  <a:lnTo>
                    <a:pt x="115" y="181"/>
                  </a:lnTo>
                  <a:cubicBezTo>
                    <a:pt x="84" y="216"/>
                    <a:pt x="63" y="258"/>
                    <a:pt x="54" y="305"/>
                  </a:cubicBezTo>
                  <a:cubicBezTo>
                    <a:pt x="132" y="281"/>
                    <a:pt x="214" y="267"/>
                    <a:pt x="299" y="267"/>
                  </a:cubicBezTo>
                  <a:lnTo>
                    <a:pt x="299" y="267"/>
                  </a:lnTo>
                  <a:cubicBezTo>
                    <a:pt x="383" y="267"/>
                    <a:pt x="465" y="281"/>
                    <a:pt x="543" y="305"/>
                  </a:cubicBezTo>
                  <a:cubicBezTo>
                    <a:pt x="534" y="258"/>
                    <a:pt x="513" y="216"/>
                    <a:pt x="482" y="181"/>
                  </a:cubicBezTo>
                  <a:cubicBezTo>
                    <a:pt x="583" y="80"/>
                    <a:pt x="583" y="80"/>
                    <a:pt x="583" y="80"/>
                  </a:cubicBezTo>
                  <a:cubicBezTo>
                    <a:pt x="602" y="62"/>
                    <a:pt x="602" y="32"/>
                    <a:pt x="583" y="14"/>
                  </a:cubicBezTo>
                  <a:cubicBezTo>
                    <a:pt x="575" y="6"/>
                    <a:pt x="565" y="1"/>
                    <a:pt x="555" y="0"/>
                  </a:cubicBezTo>
                  <a:lnTo>
                    <a:pt x="545" y="0"/>
                  </a:lnTo>
                  <a:cubicBezTo>
                    <a:pt x="535" y="1"/>
                    <a:pt x="525" y="6"/>
                    <a:pt x="517" y="14"/>
                  </a:cubicBezTo>
                  <a:cubicBezTo>
                    <a:pt x="406" y="125"/>
                    <a:pt x="406" y="125"/>
                    <a:pt x="406" y="125"/>
                  </a:cubicBezTo>
                  <a:cubicBezTo>
                    <a:pt x="374" y="109"/>
                    <a:pt x="337" y="101"/>
                    <a:pt x="299" y="101"/>
                  </a:cubicBezTo>
                  <a:cubicBezTo>
                    <a:pt x="260" y="101"/>
                    <a:pt x="224" y="109"/>
                    <a:pt x="191" y="125"/>
                  </a:cubicBezTo>
                  <a:cubicBezTo>
                    <a:pt x="81" y="14"/>
                    <a:pt x="81" y="14"/>
                    <a:pt x="81" y="14"/>
                  </a:cubicBezTo>
                  <a:cubicBezTo>
                    <a:pt x="73" y="6"/>
                    <a:pt x="63" y="1"/>
                    <a:pt x="52" y="0"/>
                  </a:cubicBezTo>
                  <a:lnTo>
                    <a:pt x="42" y="0"/>
                  </a:lnTo>
                  <a:cubicBezTo>
                    <a:pt x="32" y="1"/>
                    <a:pt x="22" y="6"/>
                    <a:pt x="14" y="14"/>
                  </a:cubicBezTo>
                  <a:cubicBezTo>
                    <a:pt x="-5" y="32"/>
                    <a:pt x="-5" y="62"/>
                    <a:pt x="14" y="80"/>
                  </a:cubicBezTo>
                  <a:lnTo>
                    <a:pt x="115" y="181"/>
                  </a:lnTo>
                  <a:moveTo>
                    <a:pt x="115" y="181"/>
                  </a:moveTo>
                  <a:lnTo>
                    <a:pt x="115" y="18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4" name="Google Shape;4204;p70"/>
            <p:cNvSpPr/>
            <p:nvPr/>
          </p:nvSpPr>
          <p:spPr>
            <a:xfrm>
              <a:off x="7051979" y="4472247"/>
              <a:ext cx="364587" cy="194117"/>
            </a:xfrm>
            <a:custGeom>
              <a:avLst/>
              <a:gdLst/>
              <a:ahLst/>
              <a:cxnLst/>
              <a:rect l="l" t="t" r="r" b="b"/>
              <a:pathLst>
                <a:path w="1403" h="747" extrusionOk="0">
                  <a:moveTo>
                    <a:pt x="702" y="0"/>
                  </a:moveTo>
                  <a:lnTo>
                    <a:pt x="702" y="0"/>
                  </a:lnTo>
                  <a:lnTo>
                    <a:pt x="702" y="0"/>
                  </a:lnTo>
                  <a:cubicBezTo>
                    <a:pt x="313" y="0"/>
                    <a:pt x="0" y="314"/>
                    <a:pt x="0" y="700"/>
                  </a:cubicBezTo>
                  <a:cubicBezTo>
                    <a:pt x="0" y="726"/>
                    <a:pt x="21" y="747"/>
                    <a:pt x="47" y="747"/>
                  </a:cubicBezTo>
                  <a:cubicBezTo>
                    <a:pt x="98" y="747"/>
                    <a:pt x="98" y="747"/>
                    <a:pt x="98" y="747"/>
                  </a:cubicBezTo>
                  <a:cubicBezTo>
                    <a:pt x="274" y="747"/>
                    <a:pt x="573" y="658"/>
                    <a:pt x="702" y="341"/>
                  </a:cubicBezTo>
                  <a:cubicBezTo>
                    <a:pt x="830" y="659"/>
                    <a:pt x="1129" y="747"/>
                    <a:pt x="1306" y="747"/>
                  </a:cubicBezTo>
                  <a:cubicBezTo>
                    <a:pt x="1356" y="747"/>
                    <a:pt x="1356" y="747"/>
                    <a:pt x="1356" y="747"/>
                  </a:cubicBezTo>
                  <a:cubicBezTo>
                    <a:pt x="1382" y="747"/>
                    <a:pt x="1403" y="726"/>
                    <a:pt x="1403" y="700"/>
                  </a:cubicBezTo>
                  <a:cubicBezTo>
                    <a:pt x="1403" y="314"/>
                    <a:pt x="1090" y="0"/>
                    <a:pt x="702" y="0"/>
                  </a:cubicBezTo>
                  <a:moveTo>
                    <a:pt x="702" y="0"/>
                  </a:moveTo>
                  <a:lnTo>
                    <a:pt x="702"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5" name="Google Shape;4205;p70"/>
            <p:cNvSpPr/>
            <p:nvPr/>
          </p:nvSpPr>
          <p:spPr>
            <a:xfrm>
              <a:off x="7187887" y="4610754"/>
              <a:ext cx="92771" cy="45736"/>
            </a:xfrm>
            <a:custGeom>
              <a:avLst/>
              <a:gdLst/>
              <a:ahLst/>
              <a:cxnLst/>
              <a:rect l="l" t="t" r="r" b="b"/>
              <a:pathLst>
                <a:path w="357" h="176" extrusionOk="0">
                  <a:moveTo>
                    <a:pt x="179" y="0"/>
                  </a:moveTo>
                  <a:lnTo>
                    <a:pt x="179" y="0"/>
                  </a:lnTo>
                  <a:cubicBezTo>
                    <a:pt x="129" y="69"/>
                    <a:pt x="69" y="128"/>
                    <a:pt x="0" y="176"/>
                  </a:cubicBezTo>
                  <a:cubicBezTo>
                    <a:pt x="357" y="176"/>
                    <a:pt x="357" y="176"/>
                    <a:pt x="357" y="176"/>
                  </a:cubicBezTo>
                  <a:cubicBezTo>
                    <a:pt x="292" y="131"/>
                    <a:pt x="230" y="73"/>
                    <a:pt x="179" y="0"/>
                  </a:cubicBezTo>
                  <a:moveTo>
                    <a:pt x="179" y="0"/>
                  </a:moveTo>
                  <a:lnTo>
                    <a:pt x="179" y="0"/>
                  </a:lnTo>
                  <a:close/>
                </a:path>
              </a:pathLst>
            </a:custGeom>
            <a:solidFill>
              <a:schemeClr val="dk1"/>
            </a:solidFill>
            <a:ln>
              <a:noFill/>
            </a:ln>
          </p:spPr>
          <p:txBody>
            <a:bodyPr spcFirstLastPara="1" wrap="square" lIns="90000" tIns="18350" rIns="90000" bIns="183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6" name="Google Shape;4206;p70"/>
            <p:cNvSpPr/>
            <p:nvPr/>
          </p:nvSpPr>
          <p:spPr>
            <a:xfrm>
              <a:off x="7174374" y="4733148"/>
              <a:ext cx="119797" cy="61847"/>
            </a:xfrm>
            <a:custGeom>
              <a:avLst/>
              <a:gdLst/>
              <a:ahLst/>
              <a:cxnLst/>
              <a:rect l="l" t="t" r="r" b="b"/>
              <a:pathLst>
                <a:path w="461" h="238" extrusionOk="0">
                  <a:moveTo>
                    <a:pt x="74" y="51"/>
                  </a:moveTo>
                  <a:lnTo>
                    <a:pt x="74" y="51"/>
                  </a:lnTo>
                  <a:cubicBezTo>
                    <a:pt x="183" y="114"/>
                    <a:pt x="183" y="114"/>
                    <a:pt x="183" y="114"/>
                  </a:cubicBezTo>
                  <a:cubicBezTo>
                    <a:pt x="183" y="191"/>
                    <a:pt x="183" y="191"/>
                    <a:pt x="183" y="191"/>
                  </a:cubicBezTo>
                  <a:cubicBezTo>
                    <a:pt x="183" y="217"/>
                    <a:pt x="204" y="238"/>
                    <a:pt x="231" y="238"/>
                  </a:cubicBezTo>
                  <a:cubicBezTo>
                    <a:pt x="257" y="238"/>
                    <a:pt x="278" y="217"/>
                    <a:pt x="278" y="191"/>
                  </a:cubicBezTo>
                  <a:cubicBezTo>
                    <a:pt x="278" y="114"/>
                    <a:pt x="278" y="114"/>
                    <a:pt x="278" y="114"/>
                  </a:cubicBezTo>
                  <a:cubicBezTo>
                    <a:pt x="388" y="51"/>
                    <a:pt x="388" y="51"/>
                    <a:pt x="388" y="51"/>
                  </a:cubicBezTo>
                  <a:cubicBezTo>
                    <a:pt x="414" y="36"/>
                    <a:pt x="438" y="19"/>
                    <a:pt x="461" y="0"/>
                  </a:cubicBezTo>
                  <a:cubicBezTo>
                    <a:pt x="0" y="0"/>
                    <a:pt x="0" y="0"/>
                    <a:pt x="0" y="0"/>
                  </a:cubicBezTo>
                  <a:cubicBezTo>
                    <a:pt x="24" y="19"/>
                    <a:pt x="47" y="36"/>
                    <a:pt x="74" y="51"/>
                  </a:cubicBezTo>
                  <a:moveTo>
                    <a:pt x="74" y="51"/>
                  </a:moveTo>
                  <a:lnTo>
                    <a:pt x="74" y="51"/>
                  </a:lnTo>
                  <a:close/>
                </a:path>
              </a:pathLst>
            </a:custGeom>
            <a:solidFill>
              <a:schemeClr val="dk1"/>
            </a:solidFill>
            <a:ln>
              <a:noFill/>
            </a:ln>
          </p:spPr>
          <p:txBody>
            <a:bodyPr spcFirstLastPara="1" wrap="square" lIns="90000" tIns="40675" rIns="90000" bIns="406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07" name="Google Shape;4207;p70"/>
            <p:cNvSpPr/>
            <p:nvPr/>
          </p:nvSpPr>
          <p:spPr>
            <a:xfrm>
              <a:off x="7138253" y="4680916"/>
              <a:ext cx="192298" cy="27805"/>
            </a:xfrm>
            <a:custGeom>
              <a:avLst/>
              <a:gdLst/>
              <a:ahLst/>
              <a:cxnLst/>
              <a:rect l="l" t="t" r="r" b="b"/>
              <a:pathLst>
                <a:path w="740" h="107" extrusionOk="0">
                  <a:moveTo>
                    <a:pt x="55" y="107"/>
                  </a:moveTo>
                  <a:lnTo>
                    <a:pt x="55" y="107"/>
                  </a:lnTo>
                  <a:cubicBezTo>
                    <a:pt x="684" y="107"/>
                    <a:pt x="684" y="107"/>
                    <a:pt x="684" y="107"/>
                  </a:cubicBezTo>
                  <a:cubicBezTo>
                    <a:pt x="707" y="73"/>
                    <a:pt x="725" y="38"/>
                    <a:pt x="740" y="0"/>
                  </a:cubicBezTo>
                  <a:cubicBezTo>
                    <a:pt x="0" y="0"/>
                    <a:pt x="0" y="0"/>
                    <a:pt x="0" y="0"/>
                  </a:cubicBezTo>
                  <a:cubicBezTo>
                    <a:pt x="13" y="38"/>
                    <a:pt x="32" y="73"/>
                    <a:pt x="55" y="107"/>
                  </a:cubicBezTo>
                  <a:moveTo>
                    <a:pt x="55" y="107"/>
                  </a:moveTo>
                  <a:lnTo>
                    <a:pt x="55" y="107"/>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08" name="Google Shape;4208;p70"/>
          <p:cNvGrpSpPr/>
          <p:nvPr/>
        </p:nvGrpSpPr>
        <p:grpSpPr>
          <a:xfrm>
            <a:off x="3985763" y="4115302"/>
            <a:ext cx="365419" cy="433458"/>
            <a:chOff x="3267104" y="4251365"/>
            <a:chExt cx="474509" cy="562860"/>
          </a:xfrm>
        </p:grpSpPr>
        <p:sp>
          <p:nvSpPr>
            <p:cNvPr id="4209" name="Google Shape;4209;p70"/>
            <p:cNvSpPr/>
            <p:nvPr/>
          </p:nvSpPr>
          <p:spPr>
            <a:xfrm>
              <a:off x="3267104" y="4339718"/>
              <a:ext cx="474509" cy="386156"/>
            </a:xfrm>
            <a:custGeom>
              <a:avLst/>
              <a:gdLst/>
              <a:ahLst/>
              <a:cxnLst/>
              <a:rect l="l" t="t" r="r" b="b"/>
              <a:pathLst>
                <a:path w="1826" h="1486" extrusionOk="0">
                  <a:moveTo>
                    <a:pt x="1761" y="272"/>
                  </a:moveTo>
                  <a:lnTo>
                    <a:pt x="1761" y="272"/>
                  </a:lnTo>
                  <a:cubicBezTo>
                    <a:pt x="1620" y="272"/>
                    <a:pt x="1620" y="272"/>
                    <a:pt x="1620" y="272"/>
                  </a:cubicBezTo>
                  <a:cubicBezTo>
                    <a:pt x="1605" y="121"/>
                    <a:pt x="1477" y="0"/>
                    <a:pt x="1321" y="0"/>
                  </a:cubicBezTo>
                  <a:cubicBezTo>
                    <a:pt x="1154" y="0"/>
                    <a:pt x="1018" y="136"/>
                    <a:pt x="1018" y="301"/>
                  </a:cubicBezTo>
                  <a:cubicBezTo>
                    <a:pt x="1018" y="370"/>
                    <a:pt x="1018" y="370"/>
                    <a:pt x="1018" y="370"/>
                  </a:cubicBezTo>
                  <a:cubicBezTo>
                    <a:pt x="1018" y="415"/>
                    <a:pt x="1000" y="460"/>
                    <a:pt x="969" y="493"/>
                  </a:cubicBezTo>
                  <a:cubicBezTo>
                    <a:pt x="936" y="525"/>
                    <a:pt x="890" y="545"/>
                    <a:pt x="845" y="545"/>
                  </a:cubicBezTo>
                  <a:cubicBezTo>
                    <a:pt x="602" y="545"/>
                    <a:pt x="602" y="545"/>
                    <a:pt x="602" y="545"/>
                  </a:cubicBezTo>
                  <a:cubicBezTo>
                    <a:pt x="602" y="608"/>
                    <a:pt x="602" y="608"/>
                    <a:pt x="602" y="608"/>
                  </a:cubicBezTo>
                  <a:cubicBezTo>
                    <a:pt x="602" y="797"/>
                    <a:pt x="757" y="952"/>
                    <a:pt x="946" y="952"/>
                  </a:cubicBezTo>
                  <a:cubicBezTo>
                    <a:pt x="1083" y="952"/>
                    <a:pt x="1083" y="952"/>
                    <a:pt x="1083" y="952"/>
                  </a:cubicBezTo>
                  <a:cubicBezTo>
                    <a:pt x="1118" y="952"/>
                    <a:pt x="1146" y="981"/>
                    <a:pt x="1146" y="1015"/>
                  </a:cubicBezTo>
                  <a:cubicBezTo>
                    <a:pt x="1146" y="1050"/>
                    <a:pt x="1118" y="1079"/>
                    <a:pt x="1083" y="1079"/>
                  </a:cubicBezTo>
                  <a:cubicBezTo>
                    <a:pt x="946" y="1079"/>
                    <a:pt x="946" y="1079"/>
                    <a:pt x="946" y="1079"/>
                  </a:cubicBezTo>
                  <a:cubicBezTo>
                    <a:pt x="686" y="1079"/>
                    <a:pt x="475" y="868"/>
                    <a:pt x="475" y="608"/>
                  </a:cubicBezTo>
                  <a:cubicBezTo>
                    <a:pt x="475" y="498"/>
                    <a:pt x="475" y="498"/>
                    <a:pt x="475" y="498"/>
                  </a:cubicBezTo>
                  <a:cubicBezTo>
                    <a:pt x="95" y="280"/>
                    <a:pt x="95" y="280"/>
                    <a:pt x="95" y="280"/>
                  </a:cubicBezTo>
                  <a:cubicBezTo>
                    <a:pt x="53" y="256"/>
                    <a:pt x="0" y="287"/>
                    <a:pt x="0" y="335"/>
                  </a:cubicBezTo>
                  <a:cubicBezTo>
                    <a:pt x="0" y="444"/>
                    <a:pt x="0" y="444"/>
                    <a:pt x="0" y="444"/>
                  </a:cubicBezTo>
                  <a:cubicBezTo>
                    <a:pt x="0" y="522"/>
                    <a:pt x="30" y="596"/>
                    <a:pt x="86" y="653"/>
                  </a:cubicBezTo>
                  <a:cubicBezTo>
                    <a:pt x="135" y="701"/>
                    <a:pt x="135" y="701"/>
                    <a:pt x="135" y="701"/>
                  </a:cubicBezTo>
                  <a:lnTo>
                    <a:pt x="135" y="703"/>
                  </a:lnTo>
                  <a:cubicBezTo>
                    <a:pt x="135" y="743"/>
                    <a:pt x="135" y="743"/>
                    <a:pt x="135" y="743"/>
                  </a:cubicBezTo>
                  <a:cubicBezTo>
                    <a:pt x="135" y="1152"/>
                    <a:pt x="469" y="1486"/>
                    <a:pt x="878" y="1486"/>
                  </a:cubicBezTo>
                  <a:cubicBezTo>
                    <a:pt x="1288" y="1486"/>
                    <a:pt x="1622" y="1152"/>
                    <a:pt x="1622" y="743"/>
                  </a:cubicBezTo>
                  <a:cubicBezTo>
                    <a:pt x="1622" y="399"/>
                    <a:pt x="1622" y="399"/>
                    <a:pt x="1622" y="399"/>
                  </a:cubicBezTo>
                  <a:cubicBezTo>
                    <a:pt x="1761" y="399"/>
                    <a:pt x="1761" y="399"/>
                    <a:pt x="1761" y="399"/>
                  </a:cubicBezTo>
                  <a:cubicBezTo>
                    <a:pt x="1798" y="399"/>
                    <a:pt x="1826" y="370"/>
                    <a:pt x="1826" y="335"/>
                  </a:cubicBezTo>
                  <a:cubicBezTo>
                    <a:pt x="1826" y="301"/>
                    <a:pt x="1798" y="272"/>
                    <a:pt x="1761" y="272"/>
                  </a:cubicBezTo>
                  <a:moveTo>
                    <a:pt x="1761" y="272"/>
                  </a:moveTo>
                  <a:lnTo>
                    <a:pt x="1761" y="27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0" name="Google Shape;4210;p70"/>
            <p:cNvSpPr/>
            <p:nvPr/>
          </p:nvSpPr>
          <p:spPr>
            <a:xfrm>
              <a:off x="3496561" y="4251365"/>
              <a:ext cx="227120" cy="127852"/>
            </a:xfrm>
            <a:custGeom>
              <a:avLst/>
              <a:gdLst/>
              <a:ahLst/>
              <a:cxnLst/>
              <a:rect l="l" t="t" r="r" b="b"/>
              <a:pathLst>
                <a:path w="874" h="492" extrusionOk="0">
                  <a:moveTo>
                    <a:pt x="438" y="214"/>
                  </a:moveTo>
                  <a:lnTo>
                    <a:pt x="438" y="214"/>
                  </a:lnTo>
                  <a:cubicBezTo>
                    <a:pt x="621" y="214"/>
                    <a:pt x="778" y="330"/>
                    <a:pt x="839" y="492"/>
                  </a:cubicBezTo>
                  <a:cubicBezTo>
                    <a:pt x="862" y="456"/>
                    <a:pt x="874" y="414"/>
                    <a:pt x="874" y="369"/>
                  </a:cubicBezTo>
                  <a:cubicBezTo>
                    <a:pt x="874" y="264"/>
                    <a:pt x="782" y="170"/>
                    <a:pt x="665" y="185"/>
                  </a:cubicBezTo>
                  <a:cubicBezTo>
                    <a:pt x="644" y="80"/>
                    <a:pt x="549" y="0"/>
                    <a:pt x="438" y="0"/>
                  </a:cubicBezTo>
                  <a:cubicBezTo>
                    <a:pt x="325" y="0"/>
                    <a:pt x="232" y="80"/>
                    <a:pt x="209" y="185"/>
                  </a:cubicBezTo>
                  <a:cubicBezTo>
                    <a:pt x="95" y="170"/>
                    <a:pt x="0" y="260"/>
                    <a:pt x="0" y="369"/>
                  </a:cubicBezTo>
                  <a:cubicBezTo>
                    <a:pt x="0" y="414"/>
                    <a:pt x="13" y="456"/>
                    <a:pt x="36" y="492"/>
                  </a:cubicBezTo>
                  <a:cubicBezTo>
                    <a:pt x="96" y="330"/>
                    <a:pt x="254" y="214"/>
                    <a:pt x="438" y="214"/>
                  </a:cubicBezTo>
                  <a:moveTo>
                    <a:pt x="438" y="214"/>
                  </a:moveTo>
                  <a:lnTo>
                    <a:pt x="438" y="21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1" name="Google Shape;4211;p70"/>
            <p:cNvSpPr/>
            <p:nvPr/>
          </p:nvSpPr>
          <p:spPr>
            <a:xfrm>
              <a:off x="3431336" y="4755496"/>
              <a:ext cx="138767" cy="58729"/>
            </a:xfrm>
            <a:custGeom>
              <a:avLst/>
              <a:gdLst/>
              <a:ahLst/>
              <a:cxnLst/>
              <a:rect l="l" t="t" r="r" b="b"/>
              <a:pathLst>
                <a:path w="534" h="226" extrusionOk="0">
                  <a:moveTo>
                    <a:pt x="471" y="100"/>
                  </a:moveTo>
                  <a:lnTo>
                    <a:pt x="471" y="100"/>
                  </a:lnTo>
                  <a:cubicBezTo>
                    <a:pt x="251" y="100"/>
                    <a:pt x="251" y="100"/>
                    <a:pt x="251" y="100"/>
                  </a:cubicBezTo>
                  <a:cubicBezTo>
                    <a:pt x="234" y="12"/>
                    <a:pt x="234" y="12"/>
                    <a:pt x="234" y="12"/>
                  </a:cubicBezTo>
                  <a:cubicBezTo>
                    <a:pt x="189" y="12"/>
                    <a:pt x="146" y="8"/>
                    <a:pt x="102" y="0"/>
                  </a:cubicBezTo>
                  <a:cubicBezTo>
                    <a:pt x="122" y="100"/>
                    <a:pt x="122" y="100"/>
                    <a:pt x="122" y="100"/>
                  </a:cubicBezTo>
                  <a:cubicBezTo>
                    <a:pt x="63" y="100"/>
                    <a:pt x="63" y="100"/>
                    <a:pt x="63" y="100"/>
                  </a:cubicBezTo>
                  <a:cubicBezTo>
                    <a:pt x="28" y="100"/>
                    <a:pt x="0" y="128"/>
                    <a:pt x="0" y="163"/>
                  </a:cubicBezTo>
                  <a:cubicBezTo>
                    <a:pt x="0" y="197"/>
                    <a:pt x="28" y="226"/>
                    <a:pt x="63" y="226"/>
                  </a:cubicBezTo>
                  <a:cubicBezTo>
                    <a:pt x="471" y="226"/>
                    <a:pt x="471" y="226"/>
                    <a:pt x="471" y="226"/>
                  </a:cubicBezTo>
                  <a:cubicBezTo>
                    <a:pt x="505" y="226"/>
                    <a:pt x="534" y="197"/>
                    <a:pt x="534" y="163"/>
                  </a:cubicBezTo>
                  <a:cubicBezTo>
                    <a:pt x="534" y="128"/>
                    <a:pt x="505" y="100"/>
                    <a:pt x="471" y="100"/>
                  </a:cubicBezTo>
                  <a:moveTo>
                    <a:pt x="471" y="100"/>
                  </a:moveTo>
                  <a:lnTo>
                    <a:pt x="471" y="100"/>
                  </a:lnTo>
                  <a:close/>
                </a:path>
              </a:pathLst>
            </a:custGeom>
            <a:solidFill>
              <a:schemeClr val="dk1"/>
            </a:solidFill>
            <a:ln>
              <a:noFill/>
            </a:ln>
          </p:spPr>
          <p:txBody>
            <a:bodyPr spcFirstLastPara="1" wrap="square" lIns="90000" tIns="36350" rIns="90000" bIns="3635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12" name="Google Shape;4212;p70"/>
          <p:cNvGrpSpPr/>
          <p:nvPr/>
        </p:nvGrpSpPr>
        <p:grpSpPr>
          <a:xfrm>
            <a:off x="4753333" y="4128909"/>
            <a:ext cx="433458" cy="406243"/>
            <a:chOff x="4251717" y="4269036"/>
            <a:chExt cx="562859" cy="527520"/>
          </a:xfrm>
        </p:grpSpPr>
        <p:sp>
          <p:nvSpPr>
            <p:cNvPr id="4213" name="Google Shape;4213;p70"/>
            <p:cNvSpPr/>
            <p:nvPr/>
          </p:nvSpPr>
          <p:spPr>
            <a:xfrm>
              <a:off x="4774038" y="4339718"/>
              <a:ext cx="40539" cy="81337"/>
            </a:xfrm>
            <a:custGeom>
              <a:avLst/>
              <a:gdLst/>
              <a:ahLst/>
              <a:cxnLst/>
              <a:rect l="l" t="t" r="r" b="b"/>
              <a:pathLst>
                <a:path w="156" h="313" extrusionOk="0">
                  <a:moveTo>
                    <a:pt x="91" y="0"/>
                  </a:moveTo>
                  <a:lnTo>
                    <a:pt x="91" y="0"/>
                  </a:lnTo>
                  <a:cubicBezTo>
                    <a:pt x="0" y="0"/>
                    <a:pt x="0" y="0"/>
                    <a:pt x="0" y="0"/>
                  </a:cubicBezTo>
                  <a:cubicBezTo>
                    <a:pt x="7" y="20"/>
                    <a:pt x="10" y="42"/>
                    <a:pt x="10" y="63"/>
                  </a:cubicBezTo>
                  <a:cubicBezTo>
                    <a:pt x="10" y="272"/>
                    <a:pt x="10" y="272"/>
                    <a:pt x="10" y="272"/>
                  </a:cubicBezTo>
                  <a:cubicBezTo>
                    <a:pt x="21" y="286"/>
                    <a:pt x="30" y="299"/>
                    <a:pt x="37" y="313"/>
                  </a:cubicBezTo>
                  <a:cubicBezTo>
                    <a:pt x="60" y="304"/>
                    <a:pt x="79" y="290"/>
                    <a:pt x="97" y="272"/>
                  </a:cubicBezTo>
                  <a:cubicBezTo>
                    <a:pt x="135" y="235"/>
                    <a:pt x="156" y="185"/>
                    <a:pt x="156" y="132"/>
                  </a:cubicBezTo>
                  <a:cubicBezTo>
                    <a:pt x="156" y="63"/>
                    <a:pt x="156" y="63"/>
                    <a:pt x="156" y="63"/>
                  </a:cubicBezTo>
                  <a:cubicBezTo>
                    <a:pt x="156" y="29"/>
                    <a:pt x="128" y="0"/>
                    <a:pt x="91" y="0"/>
                  </a:cubicBezTo>
                  <a:moveTo>
                    <a:pt x="91" y="0"/>
                  </a:moveTo>
                  <a:lnTo>
                    <a:pt x="91"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4" name="Google Shape;4214;p70"/>
            <p:cNvSpPr/>
            <p:nvPr/>
          </p:nvSpPr>
          <p:spPr>
            <a:xfrm>
              <a:off x="4516776" y="4339718"/>
              <a:ext cx="40279" cy="81337"/>
            </a:xfrm>
            <a:custGeom>
              <a:avLst/>
              <a:gdLst/>
              <a:ahLst/>
              <a:cxnLst/>
              <a:rect l="l" t="t" r="r" b="b"/>
              <a:pathLst>
                <a:path w="155" h="313" extrusionOk="0">
                  <a:moveTo>
                    <a:pt x="117" y="313"/>
                  </a:moveTo>
                  <a:lnTo>
                    <a:pt x="117" y="313"/>
                  </a:lnTo>
                  <a:cubicBezTo>
                    <a:pt x="125" y="299"/>
                    <a:pt x="134" y="286"/>
                    <a:pt x="144" y="272"/>
                  </a:cubicBezTo>
                  <a:cubicBezTo>
                    <a:pt x="144" y="63"/>
                    <a:pt x="144" y="63"/>
                    <a:pt x="144" y="63"/>
                  </a:cubicBezTo>
                  <a:cubicBezTo>
                    <a:pt x="144" y="42"/>
                    <a:pt x="147" y="20"/>
                    <a:pt x="155" y="0"/>
                  </a:cubicBezTo>
                  <a:cubicBezTo>
                    <a:pt x="63" y="0"/>
                    <a:pt x="63" y="0"/>
                    <a:pt x="63" y="0"/>
                  </a:cubicBezTo>
                  <a:cubicBezTo>
                    <a:pt x="27" y="0"/>
                    <a:pt x="0" y="29"/>
                    <a:pt x="0" y="63"/>
                  </a:cubicBezTo>
                  <a:cubicBezTo>
                    <a:pt x="0" y="132"/>
                    <a:pt x="0" y="132"/>
                    <a:pt x="0" y="132"/>
                  </a:cubicBezTo>
                  <a:cubicBezTo>
                    <a:pt x="0" y="185"/>
                    <a:pt x="19" y="235"/>
                    <a:pt x="57" y="272"/>
                  </a:cubicBezTo>
                  <a:cubicBezTo>
                    <a:pt x="75" y="290"/>
                    <a:pt x="95" y="304"/>
                    <a:pt x="117" y="313"/>
                  </a:cubicBezTo>
                  <a:moveTo>
                    <a:pt x="117" y="313"/>
                  </a:moveTo>
                  <a:lnTo>
                    <a:pt x="117" y="31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5" name="Google Shape;4215;p70"/>
            <p:cNvSpPr/>
            <p:nvPr/>
          </p:nvSpPr>
          <p:spPr>
            <a:xfrm>
              <a:off x="4251717" y="4445742"/>
              <a:ext cx="218804" cy="209449"/>
            </a:xfrm>
            <a:custGeom>
              <a:avLst/>
              <a:gdLst/>
              <a:ahLst/>
              <a:cxnLst/>
              <a:rect l="l" t="t" r="r" b="b"/>
              <a:pathLst>
                <a:path w="842" h="806" extrusionOk="0">
                  <a:moveTo>
                    <a:pt x="203" y="612"/>
                  </a:moveTo>
                  <a:lnTo>
                    <a:pt x="203" y="612"/>
                  </a:lnTo>
                  <a:cubicBezTo>
                    <a:pt x="295" y="612"/>
                    <a:pt x="295" y="612"/>
                    <a:pt x="295" y="612"/>
                  </a:cubicBezTo>
                  <a:cubicBezTo>
                    <a:pt x="409" y="612"/>
                    <a:pt x="502" y="519"/>
                    <a:pt x="502" y="403"/>
                  </a:cubicBezTo>
                  <a:cubicBezTo>
                    <a:pt x="502" y="368"/>
                    <a:pt x="531" y="340"/>
                    <a:pt x="566" y="340"/>
                  </a:cubicBezTo>
                  <a:cubicBezTo>
                    <a:pt x="719" y="340"/>
                    <a:pt x="842" y="216"/>
                    <a:pt x="842" y="63"/>
                  </a:cubicBezTo>
                  <a:cubicBezTo>
                    <a:pt x="842" y="0"/>
                    <a:pt x="842" y="0"/>
                    <a:pt x="842" y="0"/>
                  </a:cubicBezTo>
                  <a:cubicBezTo>
                    <a:pt x="573" y="0"/>
                    <a:pt x="573" y="0"/>
                    <a:pt x="573" y="0"/>
                  </a:cubicBezTo>
                  <a:cubicBezTo>
                    <a:pt x="493" y="0"/>
                    <a:pt x="420" y="25"/>
                    <a:pt x="359" y="67"/>
                  </a:cubicBezTo>
                  <a:cubicBezTo>
                    <a:pt x="159" y="74"/>
                    <a:pt x="0" y="236"/>
                    <a:pt x="0" y="437"/>
                  </a:cubicBezTo>
                  <a:cubicBezTo>
                    <a:pt x="0" y="743"/>
                    <a:pt x="0" y="743"/>
                    <a:pt x="0" y="743"/>
                  </a:cubicBezTo>
                  <a:cubicBezTo>
                    <a:pt x="0" y="777"/>
                    <a:pt x="29" y="806"/>
                    <a:pt x="63" y="806"/>
                  </a:cubicBezTo>
                  <a:cubicBezTo>
                    <a:pt x="98" y="806"/>
                    <a:pt x="126" y="777"/>
                    <a:pt x="126" y="743"/>
                  </a:cubicBezTo>
                  <a:cubicBezTo>
                    <a:pt x="126" y="437"/>
                    <a:pt x="126" y="437"/>
                    <a:pt x="126" y="437"/>
                  </a:cubicBezTo>
                  <a:cubicBezTo>
                    <a:pt x="126" y="356"/>
                    <a:pt x="165" y="285"/>
                    <a:pt x="227" y="242"/>
                  </a:cubicBezTo>
                  <a:cubicBezTo>
                    <a:pt x="212" y="281"/>
                    <a:pt x="203" y="325"/>
                    <a:pt x="203" y="370"/>
                  </a:cubicBezTo>
                  <a:lnTo>
                    <a:pt x="203" y="612"/>
                  </a:lnTo>
                  <a:moveTo>
                    <a:pt x="203" y="612"/>
                  </a:moveTo>
                  <a:lnTo>
                    <a:pt x="203" y="61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6" name="Google Shape;4216;p70"/>
            <p:cNvSpPr/>
            <p:nvPr/>
          </p:nvSpPr>
          <p:spPr>
            <a:xfrm>
              <a:off x="4307328" y="4443663"/>
              <a:ext cx="401228" cy="352893"/>
            </a:xfrm>
            <a:custGeom>
              <a:avLst/>
              <a:gdLst/>
              <a:ahLst/>
              <a:cxnLst/>
              <a:rect l="l" t="t" r="r" b="b"/>
              <a:pathLst>
                <a:path w="1544" h="1358" extrusionOk="0">
                  <a:moveTo>
                    <a:pt x="977" y="370"/>
                  </a:moveTo>
                  <a:lnTo>
                    <a:pt x="977" y="370"/>
                  </a:lnTo>
                  <a:cubicBezTo>
                    <a:pt x="916" y="309"/>
                    <a:pt x="883" y="227"/>
                    <a:pt x="883" y="140"/>
                  </a:cubicBezTo>
                  <a:cubicBezTo>
                    <a:pt x="883" y="71"/>
                    <a:pt x="883" y="71"/>
                    <a:pt x="883" y="71"/>
                  </a:cubicBezTo>
                  <a:cubicBezTo>
                    <a:pt x="883" y="47"/>
                    <a:pt x="884" y="24"/>
                    <a:pt x="890" y="0"/>
                  </a:cubicBezTo>
                  <a:cubicBezTo>
                    <a:pt x="864" y="6"/>
                    <a:pt x="839" y="8"/>
                    <a:pt x="812" y="8"/>
                  </a:cubicBezTo>
                  <a:cubicBezTo>
                    <a:pt x="755" y="8"/>
                    <a:pt x="755" y="8"/>
                    <a:pt x="755" y="8"/>
                  </a:cubicBezTo>
                  <a:cubicBezTo>
                    <a:pt x="755" y="71"/>
                    <a:pt x="755" y="71"/>
                    <a:pt x="755" y="71"/>
                  </a:cubicBezTo>
                  <a:cubicBezTo>
                    <a:pt x="755" y="274"/>
                    <a:pt x="606" y="442"/>
                    <a:pt x="410" y="471"/>
                  </a:cubicBezTo>
                  <a:cubicBezTo>
                    <a:pt x="382" y="627"/>
                    <a:pt x="245" y="746"/>
                    <a:pt x="81" y="746"/>
                  </a:cubicBezTo>
                  <a:cubicBezTo>
                    <a:pt x="0" y="746"/>
                    <a:pt x="0" y="746"/>
                    <a:pt x="0" y="746"/>
                  </a:cubicBezTo>
                  <a:cubicBezTo>
                    <a:pt x="6" y="797"/>
                    <a:pt x="18" y="847"/>
                    <a:pt x="34" y="895"/>
                  </a:cubicBezTo>
                  <a:cubicBezTo>
                    <a:pt x="60" y="972"/>
                    <a:pt x="60" y="972"/>
                    <a:pt x="60" y="972"/>
                  </a:cubicBezTo>
                  <a:cubicBezTo>
                    <a:pt x="127" y="1307"/>
                    <a:pt x="127" y="1307"/>
                    <a:pt x="127" y="1307"/>
                  </a:cubicBezTo>
                  <a:cubicBezTo>
                    <a:pt x="133" y="1337"/>
                    <a:pt x="159" y="1358"/>
                    <a:pt x="189" y="1358"/>
                  </a:cubicBezTo>
                  <a:cubicBezTo>
                    <a:pt x="392" y="1358"/>
                    <a:pt x="392" y="1358"/>
                    <a:pt x="392" y="1358"/>
                  </a:cubicBezTo>
                  <a:cubicBezTo>
                    <a:pt x="428" y="1358"/>
                    <a:pt x="457" y="1330"/>
                    <a:pt x="457" y="1295"/>
                  </a:cubicBezTo>
                  <a:cubicBezTo>
                    <a:pt x="457" y="1018"/>
                    <a:pt x="457" y="1018"/>
                    <a:pt x="457" y="1018"/>
                  </a:cubicBezTo>
                  <a:cubicBezTo>
                    <a:pt x="976" y="1018"/>
                    <a:pt x="976" y="1018"/>
                    <a:pt x="976" y="1018"/>
                  </a:cubicBezTo>
                  <a:cubicBezTo>
                    <a:pt x="976" y="1295"/>
                    <a:pt x="976" y="1295"/>
                    <a:pt x="976" y="1295"/>
                  </a:cubicBezTo>
                  <a:cubicBezTo>
                    <a:pt x="976" y="1330"/>
                    <a:pt x="1003" y="1358"/>
                    <a:pt x="1039" y="1358"/>
                  </a:cubicBezTo>
                  <a:cubicBezTo>
                    <a:pt x="1277" y="1358"/>
                    <a:pt x="1277" y="1358"/>
                    <a:pt x="1277" y="1358"/>
                  </a:cubicBezTo>
                  <a:cubicBezTo>
                    <a:pt x="1311" y="1358"/>
                    <a:pt x="1340" y="1330"/>
                    <a:pt x="1340" y="1295"/>
                  </a:cubicBezTo>
                  <a:cubicBezTo>
                    <a:pt x="1340" y="987"/>
                    <a:pt x="1340" y="987"/>
                    <a:pt x="1340" y="987"/>
                  </a:cubicBezTo>
                  <a:cubicBezTo>
                    <a:pt x="1468" y="889"/>
                    <a:pt x="1544" y="737"/>
                    <a:pt x="1544" y="573"/>
                  </a:cubicBezTo>
                  <a:cubicBezTo>
                    <a:pt x="1544" y="465"/>
                    <a:pt x="1544" y="465"/>
                    <a:pt x="1544" y="465"/>
                  </a:cubicBezTo>
                  <a:cubicBezTo>
                    <a:pt x="1209" y="465"/>
                    <a:pt x="1209" y="465"/>
                    <a:pt x="1209" y="465"/>
                  </a:cubicBezTo>
                  <a:cubicBezTo>
                    <a:pt x="1122" y="465"/>
                    <a:pt x="1039" y="432"/>
                    <a:pt x="977" y="370"/>
                  </a:cubicBezTo>
                  <a:moveTo>
                    <a:pt x="977" y="370"/>
                  </a:moveTo>
                  <a:lnTo>
                    <a:pt x="977" y="37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7" name="Google Shape;4217;p70"/>
            <p:cNvSpPr/>
            <p:nvPr/>
          </p:nvSpPr>
          <p:spPr>
            <a:xfrm>
              <a:off x="4587198" y="4269036"/>
              <a:ext cx="156697" cy="115639"/>
            </a:xfrm>
            <a:custGeom>
              <a:avLst/>
              <a:gdLst/>
              <a:ahLst/>
              <a:cxnLst/>
              <a:rect l="l" t="t" r="r" b="b"/>
              <a:pathLst>
                <a:path w="603" h="445" extrusionOk="0">
                  <a:moveTo>
                    <a:pt x="55" y="272"/>
                  </a:moveTo>
                  <a:lnTo>
                    <a:pt x="55" y="272"/>
                  </a:lnTo>
                  <a:cubicBezTo>
                    <a:pt x="24" y="277"/>
                    <a:pt x="0" y="304"/>
                    <a:pt x="0" y="335"/>
                  </a:cubicBezTo>
                  <a:cubicBezTo>
                    <a:pt x="0" y="445"/>
                    <a:pt x="0" y="445"/>
                    <a:pt x="0" y="445"/>
                  </a:cubicBezTo>
                  <a:cubicBezTo>
                    <a:pt x="40" y="427"/>
                    <a:pt x="85" y="417"/>
                    <a:pt x="132" y="417"/>
                  </a:cubicBezTo>
                  <a:cubicBezTo>
                    <a:pt x="472" y="417"/>
                    <a:pt x="472" y="417"/>
                    <a:pt x="472" y="417"/>
                  </a:cubicBezTo>
                  <a:cubicBezTo>
                    <a:pt x="517" y="417"/>
                    <a:pt x="562" y="427"/>
                    <a:pt x="603" y="445"/>
                  </a:cubicBezTo>
                  <a:cubicBezTo>
                    <a:pt x="603" y="335"/>
                    <a:pt x="603" y="335"/>
                    <a:pt x="603" y="335"/>
                  </a:cubicBezTo>
                  <a:cubicBezTo>
                    <a:pt x="603" y="304"/>
                    <a:pt x="579" y="277"/>
                    <a:pt x="547" y="272"/>
                  </a:cubicBezTo>
                  <a:lnTo>
                    <a:pt x="547" y="272"/>
                  </a:lnTo>
                  <a:cubicBezTo>
                    <a:pt x="583" y="223"/>
                    <a:pt x="603" y="161"/>
                    <a:pt x="603" y="98"/>
                  </a:cubicBezTo>
                  <a:cubicBezTo>
                    <a:pt x="603" y="65"/>
                    <a:pt x="603" y="65"/>
                    <a:pt x="603" y="65"/>
                  </a:cubicBezTo>
                  <a:cubicBezTo>
                    <a:pt x="603" y="29"/>
                    <a:pt x="574" y="0"/>
                    <a:pt x="540" y="0"/>
                  </a:cubicBezTo>
                  <a:cubicBezTo>
                    <a:pt x="503" y="0"/>
                    <a:pt x="476" y="29"/>
                    <a:pt x="476" y="65"/>
                  </a:cubicBezTo>
                  <a:cubicBezTo>
                    <a:pt x="476" y="98"/>
                    <a:pt x="476" y="98"/>
                    <a:pt x="476" y="98"/>
                  </a:cubicBezTo>
                  <a:cubicBezTo>
                    <a:pt x="476" y="144"/>
                    <a:pt x="457" y="188"/>
                    <a:pt x="425" y="221"/>
                  </a:cubicBezTo>
                  <a:cubicBezTo>
                    <a:pt x="392" y="254"/>
                    <a:pt x="348" y="272"/>
                    <a:pt x="302" y="272"/>
                  </a:cubicBezTo>
                  <a:cubicBezTo>
                    <a:pt x="300" y="272"/>
                    <a:pt x="300" y="272"/>
                    <a:pt x="300" y="272"/>
                  </a:cubicBezTo>
                  <a:cubicBezTo>
                    <a:pt x="254" y="272"/>
                    <a:pt x="210" y="254"/>
                    <a:pt x="179" y="221"/>
                  </a:cubicBezTo>
                  <a:cubicBezTo>
                    <a:pt x="145" y="188"/>
                    <a:pt x="127" y="144"/>
                    <a:pt x="127" y="98"/>
                  </a:cubicBezTo>
                  <a:cubicBezTo>
                    <a:pt x="127" y="65"/>
                    <a:pt x="127" y="65"/>
                    <a:pt x="127" y="65"/>
                  </a:cubicBezTo>
                  <a:cubicBezTo>
                    <a:pt x="127" y="29"/>
                    <a:pt x="99" y="0"/>
                    <a:pt x="63" y="0"/>
                  </a:cubicBezTo>
                  <a:cubicBezTo>
                    <a:pt x="28" y="0"/>
                    <a:pt x="0" y="29"/>
                    <a:pt x="0" y="65"/>
                  </a:cubicBezTo>
                  <a:cubicBezTo>
                    <a:pt x="0" y="98"/>
                    <a:pt x="0" y="98"/>
                    <a:pt x="0" y="98"/>
                  </a:cubicBezTo>
                  <a:cubicBezTo>
                    <a:pt x="0" y="161"/>
                    <a:pt x="19" y="223"/>
                    <a:pt x="55" y="272"/>
                  </a:cubicBezTo>
                  <a:moveTo>
                    <a:pt x="55" y="272"/>
                  </a:moveTo>
                  <a:lnTo>
                    <a:pt x="55" y="272"/>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18" name="Google Shape;4218;p70"/>
            <p:cNvSpPr/>
            <p:nvPr/>
          </p:nvSpPr>
          <p:spPr>
            <a:xfrm>
              <a:off x="4569527" y="4410400"/>
              <a:ext cx="191779" cy="121356"/>
            </a:xfrm>
            <a:custGeom>
              <a:avLst/>
              <a:gdLst/>
              <a:ahLst/>
              <a:cxnLst/>
              <a:rect l="l" t="t" r="r" b="b"/>
              <a:pathLst>
                <a:path w="738" h="467" extrusionOk="0">
                  <a:moveTo>
                    <a:pt x="540" y="0"/>
                  </a:moveTo>
                  <a:lnTo>
                    <a:pt x="540" y="0"/>
                  </a:lnTo>
                  <a:cubicBezTo>
                    <a:pt x="200" y="0"/>
                    <a:pt x="200" y="0"/>
                    <a:pt x="200" y="0"/>
                  </a:cubicBezTo>
                  <a:cubicBezTo>
                    <a:pt x="146" y="0"/>
                    <a:pt x="96" y="22"/>
                    <a:pt x="59" y="59"/>
                  </a:cubicBezTo>
                  <a:cubicBezTo>
                    <a:pt x="21" y="97"/>
                    <a:pt x="0" y="146"/>
                    <a:pt x="0" y="199"/>
                  </a:cubicBezTo>
                  <a:cubicBezTo>
                    <a:pt x="0" y="268"/>
                    <a:pt x="0" y="268"/>
                    <a:pt x="0" y="268"/>
                  </a:cubicBezTo>
                  <a:cubicBezTo>
                    <a:pt x="0" y="321"/>
                    <a:pt x="21" y="370"/>
                    <a:pt x="59" y="408"/>
                  </a:cubicBezTo>
                  <a:cubicBezTo>
                    <a:pt x="96" y="445"/>
                    <a:pt x="146" y="467"/>
                    <a:pt x="200" y="467"/>
                  </a:cubicBezTo>
                  <a:cubicBezTo>
                    <a:pt x="540" y="467"/>
                    <a:pt x="540" y="467"/>
                    <a:pt x="540" y="467"/>
                  </a:cubicBezTo>
                  <a:cubicBezTo>
                    <a:pt x="592" y="467"/>
                    <a:pt x="642" y="445"/>
                    <a:pt x="680" y="408"/>
                  </a:cubicBezTo>
                  <a:cubicBezTo>
                    <a:pt x="717" y="370"/>
                    <a:pt x="738" y="321"/>
                    <a:pt x="738" y="268"/>
                  </a:cubicBezTo>
                  <a:cubicBezTo>
                    <a:pt x="738" y="199"/>
                    <a:pt x="738" y="199"/>
                    <a:pt x="738" y="199"/>
                  </a:cubicBezTo>
                  <a:cubicBezTo>
                    <a:pt x="738" y="146"/>
                    <a:pt x="717" y="97"/>
                    <a:pt x="680" y="59"/>
                  </a:cubicBezTo>
                  <a:cubicBezTo>
                    <a:pt x="642" y="22"/>
                    <a:pt x="592" y="0"/>
                    <a:pt x="540" y="0"/>
                  </a:cubicBezTo>
                  <a:moveTo>
                    <a:pt x="540" y="0"/>
                  </a:moveTo>
                  <a:lnTo>
                    <a:pt x="54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19" name="Google Shape;4219;p70"/>
          <p:cNvGrpSpPr/>
          <p:nvPr/>
        </p:nvGrpSpPr>
        <p:grpSpPr>
          <a:xfrm>
            <a:off x="6408172" y="4128040"/>
            <a:ext cx="407984" cy="407982"/>
            <a:chOff x="6367246" y="4387273"/>
            <a:chExt cx="407984" cy="407982"/>
          </a:xfrm>
        </p:grpSpPr>
        <p:sp>
          <p:nvSpPr>
            <p:cNvPr id="4220" name="Google Shape;4220;p70"/>
            <p:cNvSpPr/>
            <p:nvPr/>
          </p:nvSpPr>
          <p:spPr>
            <a:xfrm>
              <a:off x="6367246" y="4387273"/>
              <a:ext cx="407984" cy="116938"/>
            </a:xfrm>
            <a:custGeom>
              <a:avLst/>
              <a:gdLst/>
              <a:ahLst/>
              <a:cxnLst/>
              <a:rect l="l" t="t" r="r" b="b"/>
              <a:pathLst>
                <a:path w="1570" h="450" extrusionOk="0">
                  <a:moveTo>
                    <a:pt x="1524" y="0"/>
                  </a:moveTo>
                  <a:lnTo>
                    <a:pt x="1524" y="0"/>
                  </a:lnTo>
                  <a:cubicBezTo>
                    <a:pt x="46" y="0"/>
                    <a:pt x="46" y="0"/>
                    <a:pt x="46" y="0"/>
                  </a:cubicBezTo>
                  <a:cubicBezTo>
                    <a:pt x="21" y="0"/>
                    <a:pt x="0" y="21"/>
                    <a:pt x="0" y="46"/>
                  </a:cubicBezTo>
                  <a:cubicBezTo>
                    <a:pt x="0" y="194"/>
                    <a:pt x="0" y="194"/>
                    <a:pt x="0" y="194"/>
                  </a:cubicBezTo>
                  <a:cubicBezTo>
                    <a:pt x="0" y="219"/>
                    <a:pt x="21" y="240"/>
                    <a:pt x="46" y="240"/>
                  </a:cubicBezTo>
                  <a:cubicBezTo>
                    <a:pt x="1108" y="240"/>
                    <a:pt x="1108" y="240"/>
                    <a:pt x="1108" y="240"/>
                  </a:cubicBezTo>
                  <a:cubicBezTo>
                    <a:pt x="1241" y="406"/>
                    <a:pt x="1241" y="406"/>
                    <a:pt x="1241" y="406"/>
                  </a:cubicBezTo>
                  <a:cubicBezTo>
                    <a:pt x="1285" y="462"/>
                    <a:pt x="1367" y="465"/>
                    <a:pt x="1416" y="415"/>
                  </a:cubicBezTo>
                  <a:cubicBezTo>
                    <a:pt x="1456" y="376"/>
                    <a:pt x="1462" y="314"/>
                    <a:pt x="1432" y="267"/>
                  </a:cubicBezTo>
                  <a:cubicBezTo>
                    <a:pt x="1413" y="240"/>
                    <a:pt x="1413" y="240"/>
                    <a:pt x="1413" y="240"/>
                  </a:cubicBezTo>
                  <a:cubicBezTo>
                    <a:pt x="1524" y="240"/>
                    <a:pt x="1524" y="240"/>
                    <a:pt x="1524" y="240"/>
                  </a:cubicBezTo>
                  <a:cubicBezTo>
                    <a:pt x="1549" y="240"/>
                    <a:pt x="1570" y="219"/>
                    <a:pt x="1570" y="194"/>
                  </a:cubicBezTo>
                  <a:cubicBezTo>
                    <a:pt x="1570" y="46"/>
                    <a:pt x="1570" y="46"/>
                    <a:pt x="1570" y="46"/>
                  </a:cubicBezTo>
                  <a:cubicBezTo>
                    <a:pt x="1570" y="21"/>
                    <a:pt x="1549" y="0"/>
                    <a:pt x="1524" y="0"/>
                  </a:cubicBezTo>
                  <a:moveTo>
                    <a:pt x="1524" y="0"/>
                  </a:moveTo>
                  <a:lnTo>
                    <a:pt x="1524"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1" name="Google Shape;4221;p70"/>
            <p:cNvSpPr/>
            <p:nvPr/>
          </p:nvSpPr>
          <p:spPr>
            <a:xfrm>
              <a:off x="6470930" y="4473547"/>
              <a:ext cx="200614" cy="42877"/>
            </a:xfrm>
            <a:custGeom>
              <a:avLst/>
              <a:gdLst/>
              <a:ahLst/>
              <a:cxnLst/>
              <a:rect l="l" t="t" r="r" b="b"/>
              <a:pathLst>
                <a:path w="772" h="165" extrusionOk="0">
                  <a:moveTo>
                    <a:pt x="340" y="0"/>
                  </a:moveTo>
                  <a:lnTo>
                    <a:pt x="340" y="0"/>
                  </a:lnTo>
                  <a:cubicBezTo>
                    <a:pt x="340" y="74"/>
                    <a:pt x="340" y="74"/>
                    <a:pt x="340" y="74"/>
                  </a:cubicBezTo>
                  <a:cubicBezTo>
                    <a:pt x="92" y="74"/>
                    <a:pt x="92" y="74"/>
                    <a:pt x="92" y="74"/>
                  </a:cubicBezTo>
                  <a:cubicBezTo>
                    <a:pt x="40" y="74"/>
                    <a:pt x="0" y="114"/>
                    <a:pt x="0" y="165"/>
                  </a:cubicBezTo>
                  <a:cubicBezTo>
                    <a:pt x="772" y="165"/>
                    <a:pt x="772" y="165"/>
                    <a:pt x="772" y="165"/>
                  </a:cubicBezTo>
                  <a:cubicBezTo>
                    <a:pt x="772" y="114"/>
                    <a:pt x="732" y="74"/>
                    <a:pt x="680" y="74"/>
                  </a:cubicBezTo>
                  <a:cubicBezTo>
                    <a:pt x="432" y="74"/>
                    <a:pt x="432" y="74"/>
                    <a:pt x="432" y="74"/>
                  </a:cubicBezTo>
                  <a:cubicBezTo>
                    <a:pt x="432" y="0"/>
                    <a:pt x="432" y="0"/>
                    <a:pt x="432" y="0"/>
                  </a:cubicBezTo>
                  <a:lnTo>
                    <a:pt x="340" y="0"/>
                  </a:lnTo>
                  <a:moveTo>
                    <a:pt x="340" y="0"/>
                  </a:moveTo>
                  <a:lnTo>
                    <a:pt x="340" y="0"/>
                  </a:lnTo>
                  <a:close/>
                </a:path>
              </a:pathLst>
            </a:custGeom>
            <a:solidFill>
              <a:schemeClr val="dk1"/>
            </a:solidFill>
            <a:ln>
              <a:noFill/>
            </a:ln>
          </p:spPr>
          <p:txBody>
            <a:bodyPr spcFirstLastPara="1" wrap="square" lIns="90000" tIns="14400" rIns="90000" bIns="144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2" name="Google Shape;4222;p70"/>
            <p:cNvSpPr/>
            <p:nvPr/>
          </p:nvSpPr>
          <p:spPr>
            <a:xfrm>
              <a:off x="6470930" y="4771348"/>
              <a:ext cx="200614" cy="23907"/>
            </a:xfrm>
            <a:custGeom>
              <a:avLst/>
              <a:gdLst/>
              <a:ahLst/>
              <a:cxnLst/>
              <a:rect l="l" t="t" r="r" b="b"/>
              <a:pathLst>
                <a:path w="772" h="92" extrusionOk="0">
                  <a:moveTo>
                    <a:pt x="92" y="92"/>
                  </a:moveTo>
                  <a:lnTo>
                    <a:pt x="92" y="92"/>
                  </a:lnTo>
                  <a:cubicBezTo>
                    <a:pt x="680" y="92"/>
                    <a:pt x="680" y="92"/>
                    <a:pt x="680" y="92"/>
                  </a:cubicBezTo>
                  <a:cubicBezTo>
                    <a:pt x="732" y="92"/>
                    <a:pt x="772" y="51"/>
                    <a:pt x="772" y="0"/>
                  </a:cubicBezTo>
                  <a:cubicBezTo>
                    <a:pt x="0" y="0"/>
                    <a:pt x="0" y="0"/>
                    <a:pt x="0" y="0"/>
                  </a:cubicBezTo>
                  <a:cubicBezTo>
                    <a:pt x="0" y="51"/>
                    <a:pt x="40" y="92"/>
                    <a:pt x="92" y="92"/>
                  </a:cubicBezTo>
                  <a:moveTo>
                    <a:pt x="92" y="92"/>
                  </a:moveTo>
                  <a:lnTo>
                    <a:pt x="92" y="92"/>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3" name="Google Shape;4223;p70"/>
            <p:cNvSpPr/>
            <p:nvPr/>
          </p:nvSpPr>
          <p:spPr>
            <a:xfrm>
              <a:off x="6418438" y="4711580"/>
              <a:ext cx="305598" cy="35861"/>
            </a:xfrm>
            <a:custGeom>
              <a:avLst/>
              <a:gdLst/>
              <a:ahLst/>
              <a:cxnLst/>
              <a:rect l="l" t="t" r="r" b="b"/>
              <a:pathLst>
                <a:path w="1176" h="138" extrusionOk="0">
                  <a:moveTo>
                    <a:pt x="0" y="0"/>
                  </a:moveTo>
                  <a:lnTo>
                    <a:pt x="0" y="0"/>
                  </a:lnTo>
                  <a:cubicBezTo>
                    <a:pt x="0" y="77"/>
                    <a:pt x="61" y="138"/>
                    <a:pt x="138" y="138"/>
                  </a:cubicBezTo>
                  <a:cubicBezTo>
                    <a:pt x="1038" y="138"/>
                    <a:pt x="1038" y="138"/>
                    <a:pt x="1038" y="138"/>
                  </a:cubicBezTo>
                  <a:cubicBezTo>
                    <a:pt x="1115" y="138"/>
                    <a:pt x="1176" y="77"/>
                    <a:pt x="1176" y="0"/>
                  </a:cubicBezTo>
                  <a:lnTo>
                    <a:pt x="0" y="0"/>
                  </a:lnTo>
                  <a:moveTo>
                    <a:pt x="0" y="0"/>
                  </a:moveTo>
                  <a:lnTo>
                    <a:pt x="0" y="0"/>
                  </a:lnTo>
                  <a:close/>
                </a:path>
              </a:pathLst>
            </a:custGeom>
            <a:solidFill>
              <a:schemeClr val="dk1"/>
            </a:solidFill>
            <a:ln>
              <a:noFill/>
            </a:ln>
          </p:spPr>
          <p:txBody>
            <a:bodyPr spcFirstLastPara="1" wrap="square" lIns="90000" tIns="4675" rIns="90000" bIns="4675"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4" name="Google Shape;4224;p70"/>
            <p:cNvSpPr/>
            <p:nvPr/>
          </p:nvSpPr>
          <p:spPr>
            <a:xfrm>
              <a:off x="6418438" y="4540331"/>
              <a:ext cx="305598" cy="35601"/>
            </a:xfrm>
            <a:custGeom>
              <a:avLst/>
              <a:gdLst/>
              <a:ahLst/>
              <a:cxnLst/>
              <a:rect l="l" t="t" r="r" b="b"/>
              <a:pathLst>
                <a:path w="1176" h="137" extrusionOk="0">
                  <a:moveTo>
                    <a:pt x="0" y="137"/>
                  </a:moveTo>
                  <a:lnTo>
                    <a:pt x="0" y="137"/>
                  </a:lnTo>
                  <a:cubicBezTo>
                    <a:pt x="1176" y="137"/>
                    <a:pt x="1176" y="137"/>
                    <a:pt x="1176" y="137"/>
                  </a:cubicBezTo>
                  <a:cubicBezTo>
                    <a:pt x="1176" y="62"/>
                    <a:pt x="1115" y="0"/>
                    <a:pt x="1038" y="0"/>
                  </a:cubicBezTo>
                  <a:cubicBezTo>
                    <a:pt x="138" y="0"/>
                    <a:pt x="138" y="0"/>
                    <a:pt x="138" y="0"/>
                  </a:cubicBezTo>
                  <a:cubicBezTo>
                    <a:pt x="61" y="0"/>
                    <a:pt x="0" y="62"/>
                    <a:pt x="0" y="137"/>
                  </a:cubicBezTo>
                  <a:moveTo>
                    <a:pt x="0" y="137"/>
                  </a:moveTo>
                  <a:lnTo>
                    <a:pt x="0" y="137"/>
                  </a:lnTo>
                  <a:close/>
                </a:path>
              </a:pathLst>
            </a:custGeom>
            <a:solidFill>
              <a:schemeClr val="dk1"/>
            </a:solidFill>
            <a:ln>
              <a:noFill/>
            </a:ln>
          </p:spPr>
          <p:txBody>
            <a:bodyPr spcFirstLastPara="1" wrap="square" lIns="90000" tIns="4300" rIns="90000" bIns="43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5" name="Google Shape;4225;p70"/>
            <p:cNvSpPr/>
            <p:nvPr/>
          </p:nvSpPr>
          <p:spPr>
            <a:xfrm>
              <a:off x="6571237" y="4600099"/>
              <a:ext cx="87834" cy="87834"/>
            </a:xfrm>
            <a:custGeom>
              <a:avLst/>
              <a:gdLst/>
              <a:ahLst/>
              <a:cxnLst/>
              <a:rect l="l" t="t" r="r" b="b"/>
              <a:pathLst>
                <a:path w="338" h="338" extrusionOk="0">
                  <a:moveTo>
                    <a:pt x="0" y="169"/>
                  </a:moveTo>
                  <a:lnTo>
                    <a:pt x="0" y="169"/>
                  </a:lnTo>
                  <a:cubicBezTo>
                    <a:pt x="0" y="262"/>
                    <a:pt x="76" y="338"/>
                    <a:pt x="169" y="338"/>
                  </a:cubicBezTo>
                  <a:lnTo>
                    <a:pt x="169" y="338"/>
                  </a:lnTo>
                  <a:cubicBezTo>
                    <a:pt x="263" y="338"/>
                    <a:pt x="338" y="262"/>
                    <a:pt x="338" y="169"/>
                  </a:cubicBezTo>
                  <a:cubicBezTo>
                    <a:pt x="338" y="75"/>
                    <a:pt x="263" y="0"/>
                    <a:pt x="169" y="0"/>
                  </a:cubicBezTo>
                  <a:cubicBezTo>
                    <a:pt x="76" y="0"/>
                    <a:pt x="0" y="75"/>
                    <a:pt x="0" y="169"/>
                  </a:cubicBezTo>
                  <a:moveTo>
                    <a:pt x="0" y="169"/>
                  </a:moveTo>
                  <a:lnTo>
                    <a:pt x="0" y="16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6" name="Google Shape;4226;p70"/>
            <p:cNvSpPr/>
            <p:nvPr/>
          </p:nvSpPr>
          <p:spPr>
            <a:xfrm>
              <a:off x="6666606" y="4600099"/>
              <a:ext cx="82896" cy="87834"/>
            </a:xfrm>
            <a:custGeom>
              <a:avLst/>
              <a:gdLst/>
              <a:ahLst/>
              <a:cxnLst/>
              <a:rect l="l" t="t" r="r" b="b"/>
              <a:pathLst>
                <a:path w="319" h="338" extrusionOk="0">
                  <a:moveTo>
                    <a:pt x="150" y="0"/>
                  </a:moveTo>
                  <a:lnTo>
                    <a:pt x="150" y="0"/>
                  </a:lnTo>
                  <a:cubicBezTo>
                    <a:pt x="0" y="0"/>
                    <a:pt x="0" y="0"/>
                    <a:pt x="0" y="0"/>
                  </a:cubicBezTo>
                  <a:cubicBezTo>
                    <a:pt x="40" y="46"/>
                    <a:pt x="64" y="105"/>
                    <a:pt x="64" y="169"/>
                  </a:cubicBezTo>
                  <a:cubicBezTo>
                    <a:pt x="64" y="233"/>
                    <a:pt x="40" y="292"/>
                    <a:pt x="0" y="338"/>
                  </a:cubicBezTo>
                  <a:cubicBezTo>
                    <a:pt x="150" y="338"/>
                    <a:pt x="150" y="338"/>
                    <a:pt x="150" y="338"/>
                  </a:cubicBezTo>
                  <a:cubicBezTo>
                    <a:pt x="244" y="338"/>
                    <a:pt x="319" y="262"/>
                    <a:pt x="319" y="169"/>
                  </a:cubicBezTo>
                  <a:cubicBezTo>
                    <a:pt x="319" y="75"/>
                    <a:pt x="244" y="0"/>
                    <a:pt x="150" y="0"/>
                  </a:cubicBezTo>
                  <a:moveTo>
                    <a:pt x="150" y="0"/>
                  </a:moveTo>
                  <a:lnTo>
                    <a:pt x="150" y="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27" name="Google Shape;4227;p70"/>
            <p:cNvSpPr/>
            <p:nvPr/>
          </p:nvSpPr>
          <p:spPr>
            <a:xfrm>
              <a:off x="6392712" y="4600099"/>
              <a:ext cx="170990" cy="87834"/>
            </a:xfrm>
            <a:custGeom>
              <a:avLst/>
              <a:gdLst/>
              <a:ahLst/>
              <a:cxnLst/>
              <a:rect l="l" t="t" r="r" b="b"/>
              <a:pathLst>
                <a:path w="658" h="338" extrusionOk="0">
                  <a:moveTo>
                    <a:pt x="658" y="338"/>
                  </a:moveTo>
                  <a:lnTo>
                    <a:pt x="658" y="338"/>
                  </a:lnTo>
                  <a:cubicBezTo>
                    <a:pt x="618" y="292"/>
                    <a:pt x="595" y="233"/>
                    <a:pt x="595" y="169"/>
                  </a:cubicBezTo>
                  <a:cubicBezTo>
                    <a:pt x="595" y="105"/>
                    <a:pt x="618" y="46"/>
                    <a:pt x="658" y="0"/>
                  </a:cubicBezTo>
                  <a:cubicBezTo>
                    <a:pt x="170" y="0"/>
                    <a:pt x="170" y="0"/>
                    <a:pt x="170" y="0"/>
                  </a:cubicBezTo>
                  <a:cubicBezTo>
                    <a:pt x="78" y="0"/>
                    <a:pt x="0" y="74"/>
                    <a:pt x="0" y="169"/>
                  </a:cubicBezTo>
                  <a:cubicBezTo>
                    <a:pt x="0" y="263"/>
                    <a:pt x="76" y="338"/>
                    <a:pt x="170" y="338"/>
                  </a:cubicBezTo>
                  <a:lnTo>
                    <a:pt x="658" y="338"/>
                  </a:lnTo>
                  <a:moveTo>
                    <a:pt x="658" y="338"/>
                  </a:moveTo>
                  <a:lnTo>
                    <a:pt x="658" y="338"/>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28" name="Google Shape;4228;p70"/>
          <p:cNvGrpSpPr/>
          <p:nvPr/>
        </p:nvGrpSpPr>
        <p:grpSpPr>
          <a:xfrm>
            <a:off x="7985045" y="4117873"/>
            <a:ext cx="427478" cy="428316"/>
            <a:chOff x="7684741" y="4145602"/>
            <a:chExt cx="530897" cy="531937"/>
          </a:xfrm>
        </p:grpSpPr>
        <p:sp>
          <p:nvSpPr>
            <p:cNvPr id="4229" name="Google Shape;4229;p70"/>
            <p:cNvSpPr/>
            <p:nvPr/>
          </p:nvSpPr>
          <p:spPr>
            <a:xfrm>
              <a:off x="7859108" y="4427032"/>
              <a:ext cx="182943" cy="156697"/>
            </a:xfrm>
            <a:custGeom>
              <a:avLst/>
              <a:gdLst/>
              <a:ahLst/>
              <a:cxnLst/>
              <a:rect l="l" t="t" r="r" b="b"/>
              <a:pathLst>
                <a:path w="704" h="603" extrusionOk="0">
                  <a:moveTo>
                    <a:pt x="546" y="24"/>
                  </a:moveTo>
                  <a:lnTo>
                    <a:pt x="546" y="24"/>
                  </a:lnTo>
                  <a:cubicBezTo>
                    <a:pt x="537" y="10"/>
                    <a:pt x="522" y="1"/>
                    <a:pt x="505" y="1"/>
                  </a:cubicBezTo>
                  <a:cubicBezTo>
                    <a:pt x="200" y="0"/>
                    <a:pt x="200" y="0"/>
                    <a:pt x="200" y="0"/>
                  </a:cubicBezTo>
                  <a:cubicBezTo>
                    <a:pt x="183" y="0"/>
                    <a:pt x="168" y="9"/>
                    <a:pt x="159" y="23"/>
                  </a:cubicBezTo>
                  <a:cubicBezTo>
                    <a:pt x="7" y="277"/>
                    <a:pt x="7" y="277"/>
                    <a:pt x="7" y="277"/>
                  </a:cubicBezTo>
                  <a:cubicBezTo>
                    <a:pt x="-3" y="292"/>
                    <a:pt x="-3" y="310"/>
                    <a:pt x="7" y="326"/>
                  </a:cubicBezTo>
                  <a:cubicBezTo>
                    <a:pt x="158" y="580"/>
                    <a:pt x="158" y="580"/>
                    <a:pt x="158" y="580"/>
                  </a:cubicBezTo>
                  <a:cubicBezTo>
                    <a:pt x="166" y="594"/>
                    <a:pt x="182" y="603"/>
                    <a:pt x="199" y="603"/>
                  </a:cubicBezTo>
                  <a:cubicBezTo>
                    <a:pt x="503" y="603"/>
                    <a:pt x="503" y="603"/>
                    <a:pt x="503" y="603"/>
                  </a:cubicBezTo>
                  <a:cubicBezTo>
                    <a:pt x="520" y="603"/>
                    <a:pt x="536" y="594"/>
                    <a:pt x="545" y="580"/>
                  </a:cubicBezTo>
                  <a:cubicBezTo>
                    <a:pt x="697" y="327"/>
                    <a:pt x="697" y="327"/>
                    <a:pt x="697" y="327"/>
                  </a:cubicBezTo>
                  <a:cubicBezTo>
                    <a:pt x="707" y="311"/>
                    <a:pt x="707" y="293"/>
                    <a:pt x="697" y="279"/>
                  </a:cubicBezTo>
                  <a:lnTo>
                    <a:pt x="546" y="24"/>
                  </a:lnTo>
                  <a:moveTo>
                    <a:pt x="546" y="24"/>
                  </a:moveTo>
                  <a:lnTo>
                    <a:pt x="546" y="2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0" name="Google Shape;4230;p70"/>
            <p:cNvSpPr/>
            <p:nvPr/>
          </p:nvSpPr>
          <p:spPr>
            <a:xfrm>
              <a:off x="7689418" y="4333222"/>
              <a:ext cx="182943" cy="156697"/>
            </a:xfrm>
            <a:custGeom>
              <a:avLst/>
              <a:gdLst/>
              <a:ahLst/>
              <a:cxnLst/>
              <a:rect l="l" t="t" r="r" b="b"/>
              <a:pathLst>
                <a:path w="704" h="603" extrusionOk="0">
                  <a:moveTo>
                    <a:pt x="158" y="579"/>
                  </a:moveTo>
                  <a:lnTo>
                    <a:pt x="158" y="579"/>
                  </a:lnTo>
                  <a:cubicBezTo>
                    <a:pt x="167" y="593"/>
                    <a:pt x="181" y="603"/>
                    <a:pt x="198" y="603"/>
                  </a:cubicBezTo>
                  <a:cubicBezTo>
                    <a:pt x="502" y="603"/>
                    <a:pt x="502" y="603"/>
                    <a:pt x="502" y="603"/>
                  </a:cubicBezTo>
                  <a:cubicBezTo>
                    <a:pt x="519" y="603"/>
                    <a:pt x="535" y="594"/>
                    <a:pt x="544" y="580"/>
                  </a:cubicBezTo>
                  <a:cubicBezTo>
                    <a:pt x="697" y="327"/>
                    <a:pt x="697" y="327"/>
                    <a:pt x="697" y="327"/>
                  </a:cubicBezTo>
                  <a:cubicBezTo>
                    <a:pt x="706" y="311"/>
                    <a:pt x="706" y="293"/>
                    <a:pt x="697" y="279"/>
                  </a:cubicBezTo>
                  <a:cubicBezTo>
                    <a:pt x="545" y="24"/>
                    <a:pt x="545" y="24"/>
                    <a:pt x="545" y="24"/>
                  </a:cubicBezTo>
                  <a:cubicBezTo>
                    <a:pt x="536" y="10"/>
                    <a:pt x="521" y="1"/>
                    <a:pt x="504" y="1"/>
                  </a:cubicBezTo>
                  <a:cubicBezTo>
                    <a:pt x="199" y="0"/>
                    <a:pt x="199" y="0"/>
                    <a:pt x="199" y="0"/>
                  </a:cubicBezTo>
                  <a:cubicBezTo>
                    <a:pt x="182" y="0"/>
                    <a:pt x="168" y="8"/>
                    <a:pt x="160" y="23"/>
                  </a:cubicBezTo>
                  <a:cubicBezTo>
                    <a:pt x="6" y="276"/>
                    <a:pt x="6" y="276"/>
                    <a:pt x="6" y="276"/>
                  </a:cubicBezTo>
                  <a:cubicBezTo>
                    <a:pt x="-2" y="291"/>
                    <a:pt x="-2" y="310"/>
                    <a:pt x="6" y="325"/>
                  </a:cubicBezTo>
                  <a:lnTo>
                    <a:pt x="158" y="579"/>
                  </a:lnTo>
                  <a:moveTo>
                    <a:pt x="158" y="579"/>
                  </a:moveTo>
                  <a:lnTo>
                    <a:pt x="158" y="57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1" name="Google Shape;4231;p70"/>
            <p:cNvSpPr/>
            <p:nvPr/>
          </p:nvSpPr>
          <p:spPr>
            <a:xfrm>
              <a:off x="7859108" y="4239412"/>
              <a:ext cx="182943" cy="156697"/>
            </a:xfrm>
            <a:custGeom>
              <a:avLst/>
              <a:gdLst/>
              <a:ahLst/>
              <a:cxnLst/>
              <a:rect l="l" t="t" r="r" b="b"/>
              <a:pathLst>
                <a:path w="704" h="603" extrusionOk="0">
                  <a:moveTo>
                    <a:pt x="158" y="579"/>
                  </a:moveTo>
                  <a:lnTo>
                    <a:pt x="158" y="579"/>
                  </a:lnTo>
                  <a:cubicBezTo>
                    <a:pt x="166" y="593"/>
                    <a:pt x="182" y="603"/>
                    <a:pt x="199" y="603"/>
                  </a:cubicBezTo>
                  <a:cubicBezTo>
                    <a:pt x="503" y="603"/>
                    <a:pt x="503" y="603"/>
                    <a:pt x="503" y="603"/>
                  </a:cubicBezTo>
                  <a:cubicBezTo>
                    <a:pt x="520" y="603"/>
                    <a:pt x="536" y="594"/>
                    <a:pt x="545" y="580"/>
                  </a:cubicBezTo>
                  <a:cubicBezTo>
                    <a:pt x="697" y="327"/>
                    <a:pt x="697" y="327"/>
                    <a:pt x="697" y="327"/>
                  </a:cubicBezTo>
                  <a:cubicBezTo>
                    <a:pt x="707" y="311"/>
                    <a:pt x="707" y="293"/>
                    <a:pt x="697" y="277"/>
                  </a:cubicBezTo>
                  <a:cubicBezTo>
                    <a:pt x="546" y="24"/>
                    <a:pt x="546" y="24"/>
                    <a:pt x="546" y="24"/>
                  </a:cubicBezTo>
                  <a:cubicBezTo>
                    <a:pt x="537" y="10"/>
                    <a:pt x="522" y="0"/>
                    <a:pt x="505" y="0"/>
                  </a:cubicBezTo>
                  <a:cubicBezTo>
                    <a:pt x="200" y="0"/>
                    <a:pt x="200" y="0"/>
                    <a:pt x="200" y="0"/>
                  </a:cubicBezTo>
                  <a:cubicBezTo>
                    <a:pt x="183" y="0"/>
                    <a:pt x="168" y="8"/>
                    <a:pt x="159" y="23"/>
                  </a:cubicBezTo>
                  <a:cubicBezTo>
                    <a:pt x="7" y="276"/>
                    <a:pt x="7" y="276"/>
                    <a:pt x="7" y="276"/>
                  </a:cubicBezTo>
                  <a:cubicBezTo>
                    <a:pt x="-3" y="291"/>
                    <a:pt x="-3" y="310"/>
                    <a:pt x="7" y="325"/>
                  </a:cubicBezTo>
                  <a:lnTo>
                    <a:pt x="158" y="579"/>
                  </a:lnTo>
                  <a:moveTo>
                    <a:pt x="158" y="579"/>
                  </a:moveTo>
                  <a:lnTo>
                    <a:pt x="158" y="57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2" name="Google Shape;4232;p70"/>
            <p:cNvSpPr/>
            <p:nvPr/>
          </p:nvSpPr>
          <p:spPr>
            <a:xfrm>
              <a:off x="7684741" y="4520842"/>
              <a:ext cx="182683" cy="156697"/>
            </a:xfrm>
            <a:custGeom>
              <a:avLst/>
              <a:gdLst/>
              <a:ahLst/>
              <a:cxnLst/>
              <a:rect l="l" t="t" r="r" b="b"/>
              <a:pathLst>
                <a:path w="703" h="603" extrusionOk="0">
                  <a:moveTo>
                    <a:pt x="544" y="23"/>
                  </a:moveTo>
                  <a:lnTo>
                    <a:pt x="544" y="23"/>
                  </a:lnTo>
                  <a:cubicBezTo>
                    <a:pt x="536" y="9"/>
                    <a:pt x="520" y="0"/>
                    <a:pt x="503" y="0"/>
                  </a:cubicBezTo>
                  <a:cubicBezTo>
                    <a:pt x="199" y="0"/>
                    <a:pt x="199" y="0"/>
                    <a:pt x="199" y="0"/>
                  </a:cubicBezTo>
                  <a:cubicBezTo>
                    <a:pt x="182" y="0"/>
                    <a:pt x="168" y="9"/>
                    <a:pt x="159" y="23"/>
                  </a:cubicBezTo>
                  <a:cubicBezTo>
                    <a:pt x="6" y="277"/>
                    <a:pt x="6" y="277"/>
                    <a:pt x="6" y="277"/>
                  </a:cubicBezTo>
                  <a:cubicBezTo>
                    <a:pt x="3" y="283"/>
                    <a:pt x="1" y="288"/>
                    <a:pt x="0" y="294"/>
                  </a:cubicBezTo>
                  <a:lnTo>
                    <a:pt x="0" y="311"/>
                  </a:lnTo>
                  <a:cubicBezTo>
                    <a:pt x="1" y="316"/>
                    <a:pt x="3" y="321"/>
                    <a:pt x="6" y="326"/>
                  </a:cubicBezTo>
                  <a:cubicBezTo>
                    <a:pt x="159" y="580"/>
                    <a:pt x="159" y="580"/>
                    <a:pt x="159" y="580"/>
                  </a:cubicBezTo>
                  <a:cubicBezTo>
                    <a:pt x="168" y="595"/>
                    <a:pt x="182" y="603"/>
                    <a:pt x="199" y="603"/>
                  </a:cubicBezTo>
                  <a:cubicBezTo>
                    <a:pt x="503" y="603"/>
                    <a:pt x="503" y="603"/>
                    <a:pt x="503" y="603"/>
                  </a:cubicBezTo>
                  <a:cubicBezTo>
                    <a:pt x="520" y="603"/>
                    <a:pt x="536" y="595"/>
                    <a:pt x="544" y="580"/>
                  </a:cubicBezTo>
                  <a:cubicBezTo>
                    <a:pt x="697" y="326"/>
                    <a:pt x="697" y="326"/>
                    <a:pt x="697" y="326"/>
                  </a:cubicBezTo>
                  <a:cubicBezTo>
                    <a:pt x="705" y="312"/>
                    <a:pt x="705" y="293"/>
                    <a:pt x="697" y="277"/>
                  </a:cubicBezTo>
                  <a:lnTo>
                    <a:pt x="544" y="23"/>
                  </a:lnTo>
                  <a:moveTo>
                    <a:pt x="544" y="23"/>
                  </a:moveTo>
                  <a:lnTo>
                    <a:pt x="544" y="23"/>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3" name="Google Shape;4233;p70"/>
            <p:cNvSpPr/>
            <p:nvPr/>
          </p:nvSpPr>
          <p:spPr>
            <a:xfrm>
              <a:off x="8033734" y="4333222"/>
              <a:ext cx="181904" cy="156697"/>
            </a:xfrm>
            <a:custGeom>
              <a:avLst/>
              <a:gdLst/>
              <a:ahLst/>
              <a:cxnLst/>
              <a:rect l="l" t="t" r="r" b="b"/>
              <a:pathLst>
                <a:path w="700" h="603" extrusionOk="0">
                  <a:moveTo>
                    <a:pt x="545" y="24"/>
                  </a:moveTo>
                  <a:lnTo>
                    <a:pt x="545" y="24"/>
                  </a:lnTo>
                  <a:cubicBezTo>
                    <a:pt x="537" y="8"/>
                    <a:pt x="521" y="0"/>
                    <a:pt x="505" y="0"/>
                  </a:cubicBezTo>
                  <a:cubicBezTo>
                    <a:pt x="200" y="0"/>
                    <a:pt x="200" y="0"/>
                    <a:pt x="200" y="0"/>
                  </a:cubicBezTo>
                  <a:cubicBezTo>
                    <a:pt x="184" y="0"/>
                    <a:pt x="168" y="8"/>
                    <a:pt x="160" y="23"/>
                  </a:cubicBezTo>
                  <a:cubicBezTo>
                    <a:pt x="6" y="276"/>
                    <a:pt x="6" y="276"/>
                    <a:pt x="6" y="276"/>
                  </a:cubicBezTo>
                  <a:cubicBezTo>
                    <a:pt x="-2" y="291"/>
                    <a:pt x="-2" y="310"/>
                    <a:pt x="6" y="324"/>
                  </a:cubicBezTo>
                  <a:cubicBezTo>
                    <a:pt x="158" y="579"/>
                    <a:pt x="158" y="579"/>
                    <a:pt x="158" y="579"/>
                  </a:cubicBezTo>
                  <a:cubicBezTo>
                    <a:pt x="167" y="593"/>
                    <a:pt x="183" y="601"/>
                    <a:pt x="198" y="601"/>
                  </a:cubicBezTo>
                  <a:cubicBezTo>
                    <a:pt x="502" y="603"/>
                    <a:pt x="502" y="603"/>
                    <a:pt x="502" y="603"/>
                  </a:cubicBezTo>
                  <a:cubicBezTo>
                    <a:pt x="520" y="603"/>
                    <a:pt x="535" y="594"/>
                    <a:pt x="544" y="580"/>
                  </a:cubicBezTo>
                  <a:cubicBezTo>
                    <a:pt x="697" y="327"/>
                    <a:pt x="697" y="327"/>
                    <a:pt x="697" y="327"/>
                  </a:cubicBezTo>
                  <a:cubicBezTo>
                    <a:pt x="698" y="325"/>
                    <a:pt x="699" y="323"/>
                    <a:pt x="700" y="321"/>
                  </a:cubicBezTo>
                  <a:lnTo>
                    <a:pt x="700" y="283"/>
                  </a:lnTo>
                  <a:cubicBezTo>
                    <a:pt x="699" y="281"/>
                    <a:pt x="698" y="279"/>
                    <a:pt x="697" y="277"/>
                  </a:cubicBezTo>
                  <a:lnTo>
                    <a:pt x="545" y="24"/>
                  </a:lnTo>
                  <a:moveTo>
                    <a:pt x="545" y="24"/>
                  </a:moveTo>
                  <a:lnTo>
                    <a:pt x="545" y="24"/>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4" name="Google Shape;4234;p70"/>
            <p:cNvSpPr/>
            <p:nvPr/>
          </p:nvSpPr>
          <p:spPr>
            <a:xfrm>
              <a:off x="8033734" y="4145602"/>
              <a:ext cx="181904" cy="156697"/>
            </a:xfrm>
            <a:custGeom>
              <a:avLst/>
              <a:gdLst/>
              <a:ahLst/>
              <a:cxnLst/>
              <a:rect l="l" t="t" r="r" b="b"/>
              <a:pathLst>
                <a:path w="700" h="603" extrusionOk="0">
                  <a:moveTo>
                    <a:pt x="158" y="580"/>
                  </a:moveTo>
                  <a:lnTo>
                    <a:pt x="158" y="580"/>
                  </a:lnTo>
                  <a:cubicBezTo>
                    <a:pt x="167" y="594"/>
                    <a:pt x="183" y="603"/>
                    <a:pt x="200" y="603"/>
                  </a:cubicBezTo>
                  <a:cubicBezTo>
                    <a:pt x="504" y="603"/>
                    <a:pt x="504" y="603"/>
                    <a:pt x="504" y="603"/>
                  </a:cubicBezTo>
                  <a:cubicBezTo>
                    <a:pt x="521" y="603"/>
                    <a:pt x="537" y="594"/>
                    <a:pt x="545" y="580"/>
                  </a:cubicBezTo>
                  <a:cubicBezTo>
                    <a:pt x="697" y="325"/>
                    <a:pt x="697" y="325"/>
                    <a:pt x="697" y="325"/>
                  </a:cubicBezTo>
                  <a:cubicBezTo>
                    <a:pt x="698" y="324"/>
                    <a:pt x="699" y="322"/>
                    <a:pt x="700" y="320"/>
                  </a:cubicBezTo>
                  <a:lnTo>
                    <a:pt x="700" y="282"/>
                  </a:lnTo>
                  <a:cubicBezTo>
                    <a:pt x="699" y="280"/>
                    <a:pt x="698" y="279"/>
                    <a:pt x="697" y="277"/>
                  </a:cubicBezTo>
                  <a:cubicBezTo>
                    <a:pt x="545" y="22"/>
                    <a:pt x="545" y="22"/>
                    <a:pt x="545" y="22"/>
                  </a:cubicBezTo>
                  <a:cubicBezTo>
                    <a:pt x="537" y="8"/>
                    <a:pt x="521" y="0"/>
                    <a:pt x="504" y="0"/>
                  </a:cubicBezTo>
                  <a:cubicBezTo>
                    <a:pt x="200" y="0"/>
                    <a:pt x="200" y="0"/>
                    <a:pt x="200" y="0"/>
                  </a:cubicBezTo>
                  <a:cubicBezTo>
                    <a:pt x="183" y="0"/>
                    <a:pt x="167" y="8"/>
                    <a:pt x="158" y="22"/>
                  </a:cubicBezTo>
                  <a:cubicBezTo>
                    <a:pt x="6" y="277"/>
                    <a:pt x="6" y="277"/>
                    <a:pt x="6" y="277"/>
                  </a:cubicBezTo>
                  <a:cubicBezTo>
                    <a:pt x="-2" y="291"/>
                    <a:pt x="-2" y="311"/>
                    <a:pt x="6" y="325"/>
                  </a:cubicBezTo>
                  <a:lnTo>
                    <a:pt x="158" y="580"/>
                  </a:lnTo>
                  <a:moveTo>
                    <a:pt x="158" y="580"/>
                  </a:moveTo>
                  <a:lnTo>
                    <a:pt x="158" y="580"/>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4235" name="Google Shape;4235;p70"/>
          <p:cNvGrpSpPr/>
          <p:nvPr/>
        </p:nvGrpSpPr>
        <p:grpSpPr>
          <a:xfrm>
            <a:off x="1539230" y="4127922"/>
            <a:ext cx="408000" cy="408218"/>
            <a:chOff x="5580000" y="4568059"/>
            <a:chExt cx="408000" cy="408218"/>
          </a:xfrm>
        </p:grpSpPr>
        <p:sp>
          <p:nvSpPr>
            <p:cNvPr id="4236" name="Google Shape;4236;p70"/>
            <p:cNvSpPr/>
            <p:nvPr/>
          </p:nvSpPr>
          <p:spPr>
            <a:xfrm>
              <a:off x="5629265" y="4873943"/>
              <a:ext cx="53071" cy="52623"/>
            </a:xfrm>
            <a:custGeom>
              <a:avLst/>
              <a:gdLst/>
              <a:ahLst/>
              <a:cxnLst/>
              <a:rect l="l" t="t" r="r" b="b"/>
              <a:pathLst>
                <a:path w="237" h="235" extrusionOk="0">
                  <a:moveTo>
                    <a:pt x="119" y="0"/>
                  </a:moveTo>
                  <a:lnTo>
                    <a:pt x="119" y="0"/>
                  </a:lnTo>
                  <a:cubicBezTo>
                    <a:pt x="54" y="0"/>
                    <a:pt x="0" y="52"/>
                    <a:pt x="0" y="118"/>
                  </a:cubicBezTo>
                  <a:cubicBezTo>
                    <a:pt x="0" y="182"/>
                    <a:pt x="54" y="235"/>
                    <a:pt x="119" y="235"/>
                  </a:cubicBezTo>
                  <a:cubicBezTo>
                    <a:pt x="184" y="235"/>
                    <a:pt x="237" y="182"/>
                    <a:pt x="237" y="118"/>
                  </a:cubicBezTo>
                  <a:cubicBezTo>
                    <a:pt x="237" y="52"/>
                    <a:pt x="184" y="0"/>
                    <a:pt x="119" y="0"/>
                  </a:cubicBezTo>
                  <a:moveTo>
                    <a:pt x="119" y="0"/>
                  </a:moveTo>
                  <a:lnTo>
                    <a:pt x="119" y="0"/>
                  </a:lnTo>
                  <a:close/>
                </a:path>
              </a:pathLst>
            </a:custGeom>
            <a:solidFill>
              <a:schemeClr val="dk1"/>
            </a:solidFill>
            <a:ln>
              <a:noFill/>
            </a:ln>
          </p:spPr>
          <p:txBody>
            <a:bodyPr spcFirstLastPara="1" wrap="square" lIns="90000" tIns="39600" rIns="90000" bIns="396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7" name="Google Shape;4237;p70"/>
            <p:cNvSpPr/>
            <p:nvPr/>
          </p:nvSpPr>
          <p:spPr>
            <a:xfrm>
              <a:off x="5580000" y="4824231"/>
              <a:ext cx="152048" cy="152047"/>
            </a:xfrm>
            <a:custGeom>
              <a:avLst/>
              <a:gdLst/>
              <a:ahLst/>
              <a:cxnLst/>
              <a:rect l="l" t="t" r="r" b="b"/>
              <a:pathLst>
                <a:path w="679" h="679" extrusionOk="0">
                  <a:moveTo>
                    <a:pt x="339" y="0"/>
                  </a:moveTo>
                  <a:lnTo>
                    <a:pt x="339" y="0"/>
                  </a:lnTo>
                  <a:cubicBezTo>
                    <a:pt x="152" y="0"/>
                    <a:pt x="0" y="152"/>
                    <a:pt x="0" y="340"/>
                  </a:cubicBezTo>
                  <a:cubicBezTo>
                    <a:pt x="0" y="527"/>
                    <a:pt x="152" y="679"/>
                    <a:pt x="339" y="679"/>
                  </a:cubicBezTo>
                  <a:cubicBezTo>
                    <a:pt x="527" y="679"/>
                    <a:pt x="679" y="527"/>
                    <a:pt x="679" y="340"/>
                  </a:cubicBezTo>
                  <a:cubicBezTo>
                    <a:pt x="679" y="152"/>
                    <a:pt x="527" y="0"/>
                    <a:pt x="339" y="0"/>
                  </a:cubicBezTo>
                  <a:moveTo>
                    <a:pt x="339" y="565"/>
                  </a:moveTo>
                  <a:lnTo>
                    <a:pt x="339" y="565"/>
                  </a:lnTo>
                  <a:cubicBezTo>
                    <a:pt x="215" y="565"/>
                    <a:pt x="114" y="464"/>
                    <a:pt x="114" y="340"/>
                  </a:cubicBezTo>
                  <a:cubicBezTo>
                    <a:pt x="114" y="216"/>
                    <a:pt x="215" y="114"/>
                    <a:pt x="339" y="114"/>
                  </a:cubicBezTo>
                  <a:cubicBezTo>
                    <a:pt x="463" y="114"/>
                    <a:pt x="563" y="216"/>
                    <a:pt x="563" y="340"/>
                  </a:cubicBezTo>
                  <a:cubicBezTo>
                    <a:pt x="563" y="464"/>
                    <a:pt x="463" y="565"/>
                    <a:pt x="339" y="565"/>
                  </a:cubicBezTo>
                  <a:moveTo>
                    <a:pt x="339" y="565"/>
                  </a:moveTo>
                  <a:lnTo>
                    <a:pt x="339" y="565"/>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8" name="Google Shape;4238;p70"/>
            <p:cNvSpPr/>
            <p:nvPr/>
          </p:nvSpPr>
          <p:spPr>
            <a:xfrm>
              <a:off x="5812215" y="4849759"/>
              <a:ext cx="126520" cy="126519"/>
            </a:xfrm>
            <a:custGeom>
              <a:avLst/>
              <a:gdLst/>
              <a:ahLst/>
              <a:cxnLst/>
              <a:rect l="l" t="t" r="r" b="b"/>
              <a:pathLst>
                <a:path w="565" h="565" extrusionOk="0">
                  <a:moveTo>
                    <a:pt x="282" y="0"/>
                  </a:moveTo>
                  <a:lnTo>
                    <a:pt x="282" y="0"/>
                  </a:lnTo>
                  <a:cubicBezTo>
                    <a:pt x="127" y="0"/>
                    <a:pt x="0" y="127"/>
                    <a:pt x="0" y="283"/>
                  </a:cubicBezTo>
                  <a:cubicBezTo>
                    <a:pt x="0" y="438"/>
                    <a:pt x="127" y="565"/>
                    <a:pt x="282" y="565"/>
                  </a:cubicBezTo>
                  <a:cubicBezTo>
                    <a:pt x="438" y="565"/>
                    <a:pt x="565" y="438"/>
                    <a:pt x="565" y="283"/>
                  </a:cubicBezTo>
                  <a:cubicBezTo>
                    <a:pt x="565" y="127"/>
                    <a:pt x="438" y="0"/>
                    <a:pt x="282" y="0"/>
                  </a:cubicBezTo>
                  <a:moveTo>
                    <a:pt x="282" y="459"/>
                  </a:moveTo>
                  <a:lnTo>
                    <a:pt x="282" y="459"/>
                  </a:lnTo>
                  <a:cubicBezTo>
                    <a:pt x="185" y="459"/>
                    <a:pt x="106" y="379"/>
                    <a:pt x="106" y="283"/>
                  </a:cubicBezTo>
                  <a:cubicBezTo>
                    <a:pt x="106" y="186"/>
                    <a:pt x="185" y="108"/>
                    <a:pt x="282" y="108"/>
                  </a:cubicBezTo>
                  <a:cubicBezTo>
                    <a:pt x="379" y="108"/>
                    <a:pt x="457" y="186"/>
                    <a:pt x="457" y="283"/>
                  </a:cubicBezTo>
                  <a:cubicBezTo>
                    <a:pt x="457" y="379"/>
                    <a:pt x="379" y="459"/>
                    <a:pt x="282" y="459"/>
                  </a:cubicBezTo>
                  <a:moveTo>
                    <a:pt x="282" y="459"/>
                  </a:moveTo>
                  <a:lnTo>
                    <a:pt x="282" y="459"/>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39" name="Google Shape;4239;p70"/>
            <p:cNvSpPr/>
            <p:nvPr/>
          </p:nvSpPr>
          <p:spPr>
            <a:xfrm>
              <a:off x="5863495" y="4901262"/>
              <a:ext cx="23961" cy="23736"/>
            </a:xfrm>
            <a:custGeom>
              <a:avLst/>
              <a:gdLst/>
              <a:ahLst/>
              <a:cxnLst/>
              <a:rect l="l" t="t" r="r" b="b"/>
              <a:pathLst>
                <a:path w="107" h="106" extrusionOk="0">
                  <a:moveTo>
                    <a:pt x="107" y="53"/>
                  </a:moveTo>
                  <a:lnTo>
                    <a:pt x="107" y="53"/>
                  </a:lnTo>
                  <a:cubicBezTo>
                    <a:pt x="107" y="82"/>
                    <a:pt x="83" y="106"/>
                    <a:pt x="53" y="106"/>
                  </a:cubicBezTo>
                  <a:cubicBezTo>
                    <a:pt x="24" y="106"/>
                    <a:pt x="0" y="82"/>
                    <a:pt x="0" y="53"/>
                  </a:cubicBezTo>
                  <a:cubicBezTo>
                    <a:pt x="0" y="24"/>
                    <a:pt x="24" y="0"/>
                    <a:pt x="53" y="0"/>
                  </a:cubicBezTo>
                  <a:cubicBezTo>
                    <a:pt x="83" y="0"/>
                    <a:pt x="107" y="24"/>
                    <a:pt x="107" y="53"/>
                  </a:cubicBezTo>
                  <a:moveTo>
                    <a:pt x="107" y="53"/>
                  </a:moveTo>
                  <a:lnTo>
                    <a:pt x="107" y="53"/>
                  </a:lnTo>
                  <a:close/>
                </a:path>
              </a:pathLst>
            </a:custGeom>
            <a:solidFill>
              <a:schemeClr val="dk1"/>
            </a:solidFill>
            <a:ln>
              <a:noFill/>
            </a:ln>
          </p:spPr>
          <p:txBody>
            <a:bodyPr spcFirstLastPara="1" wrap="square" lIns="90000" tIns="0" rIns="90000" bIns="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40" name="Google Shape;4240;p70"/>
            <p:cNvSpPr/>
            <p:nvPr/>
          </p:nvSpPr>
          <p:spPr>
            <a:xfrm>
              <a:off x="5848940" y="4568059"/>
              <a:ext cx="49489" cy="142642"/>
            </a:xfrm>
            <a:custGeom>
              <a:avLst/>
              <a:gdLst/>
              <a:ahLst/>
              <a:cxnLst/>
              <a:rect l="l" t="t" r="r" b="b"/>
              <a:pathLst>
                <a:path w="221" h="637" extrusionOk="0">
                  <a:moveTo>
                    <a:pt x="30" y="101"/>
                  </a:moveTo>
                  <a:lnTo>
                    <a:pt x="30" y="101"/>
                  </a:lnTo>
                  <a:cubicBezTo>
                    <a:pt x="49" y="111"/>
                    <a:pt x="49" y="111"/>
                    <a:pt x="49" y="111"/>
                  </a:cubicBezTo>
                  <a:cubicBezTo>
                    <a:pt x="89" y="131"/>
                    <a:pt x="115" y="172"/>
                    <a:pt x="115" y="216"/>
                  </a:cubicBezTo>
                  <a:cubicBezTo>
                    <a:pt x="115" y="604"/>
                    <a:pt x="115" y="604"/>
                    <a:pt x="115" y="604"/>
                  </a:cubicBezTo>
                  <a:cubicBezTo>
                    <a:pt x="221" y="637"/>
                    <a:pt x="221" y="637"/>
                    <a:pt x="221" y="637"/>
                  </a:cubicBezTo>
                  <a:cubicBezTo>
                    <a:pt x="221" y="216"/>
                    <a:pt x="221" y="216"/>
                    <a:pt x="221" y="216"/>
                  </a:cubicBezTo>
                  <a:cubicBezTo>
                    <a:pt x="221" y="131"/>
                    <a:pt x="174" y="54"/>
                    <a:pt x="97" y="15"/>
                  </a:cubicBezTo>
                  <a:cubicBezTo>
                    <a:pt x="77" y="6"/>
                    <a:pt x="77" y="6"/>
                    <a:pt x="77" y="6"/>
                  </a:cubicBezTo>
                  <a:cubicBezTo>
                    <a:pt x="51" y="-8"/>
                    <a:pt x="18" y="3"/>
                    <a:pt x="6" y="30"/>
                  </a:cubicBezTo>
                  <a:cubicBezTo>
                    <a:pt x="-8" y="55"/>
                    <a:pt x="3" y="88"/>
                    <a:pt x="30" y="101"/>
                  </a:cubicBezTo>
                  <a:moveTo>
                    <a:pt x="30" y="101"/>
                  </a:moveTo>
                  <a:lnTo>
                    <a:pt x="30" y="10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4241" name="Google Shape;4241;p70"/>
            <p:cNvSpPr/>
            <p:nvPr/>
          </p:nvSpPr>
          <p:spPr>
            <a:xfrm>
              <a:off x="5580000" y="4606575"/>
              <a:ext cx="408000" cy="318425"/>
            </a:xfrm>
            <a:custGeom>
              <a:avLst/>
              <a:gdLst/>
              <a:ahLst/>
              <a:cxnLst/>
              <a:rect l="l" t="t" r="r" b="b"/>
              <a:pathLst>
                <a:path w="1822" h="1422" extrusionOk="0">
                  <a:moveTo>
                    <a:pt x="1785" y="689"/>
                  </a:moveTo>
                  <a:lnTo>
                    <a:pt x="1785" y="689"/>
                  </a:lnTo>
                  <a:cubicBezTo>
                    <a:pt x="1079" y="471"/>
                    <a:pt x="1079" y="471"/>
                    <a:pt x="1079" y="471"/>
                  </a:cubicBezTo>
                  <a:cubicBezTo>
                    <a:pt x="1079" y="253"/>
                    <a:pt x="1079" y="253"/>
                    <a:pt x="1079" y="253"/>
                  </a:cubicBezTo>
                  <a:cubicBezTo>
                    <a:pt x="1079" y="114"/>
                    <a:pt x="965" y="0"/>
                    <a:pt x="826" y="0"/>
                  </a:cubicBezTo>
                  <a:cubicBezTo>
                    <a:pt x="53" y="0"/>
                    <a:pt x="53" y="0"/>
                    <a:pt x="53" y="0"/>
                  </a:cubicBezTo>
                  <a:cubicBezTo>
                    <a:pt x="24" y="0"/>
                    <a:pt x="0" y="24"/>
                    <a:pt x="0" y="53"/>
                  </a:cubicBezTo>
                  <a:cubicBezTo>
                    <a:pt x="0" y="82"/>
                    <a:pt x="24" y="106"/>
                    <a:pt x="53" y="106"/>
                  </a:cubicBezTo>
                  <a:cubicBezTo>
                    <a:pt x="114" y="106"/>
                    <a:pt x="114" y="106"/>
                    <a:pt x="114" y="106"/>
                  </a:cubicBezTo>
                  <a:cubicBezTo>
                    <a:pt x="114" y="927"/>
                    <a:pt x="114" y="927"/>
                    <a:pt x="114" y="927"/>
                  </a:cubicBezTo>
                  <a:cubicBezTo>
                    <a:pt x="180" y="887"/>
                    <a:pt x="257" y="865"/>
                    <a:pt x="339" y="865"/>
                  </a:cubicBezTo>
                  <a:cubicBezTo>
                    <a:pt x="585" y="865"/>
                    <a:pt x="785" y="1065"/>
                    <a:pt x="785" y="1310"/>
                  </a:cubicBezTo>
                  <a:cubicBezTo>
                    <a:pt x="932" y="1337"/>
                    <a:pt x="932" y="1337"/>
                    <a:pt x="932" y="1337"/>
                  </a:cubicBezTo>
                  <a:cubicBezTo>
                    <a:pt x="947" y="1137"/>
                    <a:pt x="1116" y="980"/>
                    <a:pt x="1319" y="980"/>
                  </a:cubicBezTo>
                  <a:cubicBezTo>
                    <a:pt x="1533" y="980"/>
                    <a:pt x="1708" y="1155"/>
                    <a:pt x="1708" y="1369"/>
                  </a:cubicBezTo>
                  <a:cubicBezTo>
                    <a:pt x="1708" y="1385"/>
                    <a:pt x="1707" y="1402"/>
                    <a:pt x="1706" y="1418"/>
                  </a:cubicBezTo>
                  <a:cubicBezTo>
                    <a:pt x="1769" y="1422"/>
                    <a:pt x="1769" y="1422"/>
                    <a:pt x="1769" y="1422"/>
                  </a:cubicBezTo>
                  <a:cubicBezTo>
                    <a:pt x="1799" y="1422"/>
                    <a:pt x="1822" y="1398"/>
                    <a:pt x="1822" y="1369"/>
                  </a:cubicBezTo>
                  <a:cubicBezTo>
                    <a:pt x="1822" y="739"/>
                    <a:pt x="1822" y="739"/>
                    <a:pt x="1822" y="739"/>
                  </a:cubicBezTo>
                  <a:cubicBezTo>
                    <a:pt x="1822" y="717"/>
                    <a:pt x="1807" y="695"/>
                    <a:pt x="1785" y="689"/>
                  </a:cubicBezTo>
                  <a:moveTo>
                    <a:pt x="972" y="439"/>
                  </a:moveTo>
                  <a:lnTo>
                    <a:pt x="972" y="439"/>
                  </a:lnTo>
                  <a:cubicBezTo>
                    <a:pt x="679" y="356"/>
                    <a:pt x="679" y="356"/>
                    <a:pt x="679" y="356"/>
                  </a:cubicBezTo>
                  <a:cubicBezTo>
                    <a:pt x="679" y="106"/>
                    <a:pt x="679" y="106"/>
                    <a:pt x="679" y="106"/>
                  </a:cubicBezTo>
                  <a:cubicBezTo>
                    <a:pt x="826" y="106"/>
                    <a:pt x="826" y="106"/>
                    <a:pt x="826" y="106"/>
                  </a:cubicBezTo>
                  <a:cubicBezTo>
                    <a:pt x="907" y="106"/>
                    <a:pt x="972" y="172"/>
                    <a:pt x="972" y="253"/>
                  </a:cubicBezTo>
                  <a:lnTo>
                    <a:pt x="972" y="439"/>
                  </a:lnTo>
                  <a:moveTo>
                    <a:pt x="1251" y="752"/>
                  </a:moveTo>
                  <a:lnTo>
                    <a:pt x="1251" y="752"/>
                  </a:lnTo>
                  <a:cubicBezTo>
                    <a:pt x="1251" y="782"/>
                    <a:pt x="1227" y="805"/>
                    <a:pt x="1197" y="805"/>
                  </a:cubicBezTo>
                  <a:cubicBezTo>
                    <a:pt x="1167" y="805"/>
                    <a:pt x="1143" y="782"/>
                    <a:pt x="1143" y="752"/>
                  </a:cubicBezTo>
                  <a:cubicBezTo>
                    <a:pt x="1143" y="691"/>
                    <a:pt x="1143" y="691"/>
                    <a:pt x="1143" y="691"/>
                  </a:cubicBezTo>
                  <a:cubicBezTo>
                    <a:pt x="1143" y="662"/>
                    <a:pt x="1167" y="638"/>
                    <a:pt x="1197" y="638"/>
                  </a:cubicBezTo>
                  <a:cubicBezTo>
                    <a:pt x="1227" y="638"/>
                    <a:pt x="1251" y="662"/>
                    <a:pt x="1251" y="691"/>
                  </a:cubicBezTo>
                  <a:lnTo>
                    <a:pt x="1251" y="752"/>
                  </a:lnTo>
                  <a:moveTo>
                    <a:pt x="1422" y="804"/>
                  </a:moveTo>
                  <a:lnTo>
                    <a:pt x="1422" y="804"/>
                  </a:lnTo>
                  <a:cubicBezTo>
                    <a:pt x="1422" y="834"/>
                    <a:pt x="1398" y="857"/>
                    <a:pt x="1369" y="857"/>
                  </a:cubicBezTo>
                  <a:cubicBezTo>
                    <a:pt x="1340" y="857"/>
                    <a:pt x="1316" y="834"/>
                    <a:pt x="1316" y="804"/>
                  </a:cubicBezTo>
                  <a:cubicBezTo>
                    <a:pt x="1316" y="743"/>
                    <a:pt x="1316" y="743"/>
                    <a:pt x="1316" y="743"/>
                  </a:cubicBezTo>
                  <a:cubicBezTo>
                    <a:pt x="1316" y="714"/>
                    <a:pt x="1340" y="690"/>
                    <a:pt x="1369" y="690"/>
                  </a:cubicBezTo>
                  <a:cubicBezTo>
                    <a:pt x="1398" y="690"/>
                    <a:pt x="1422" y="714"/>
                    <a:pt x="1422" y="743"/>
                  </a:cubicBezTo>
                  <a:lnTo>
                    <a:pt x="1422" y="804"/>
                  </a:lnTo>
                  <a:moveTo>
                    <a:pt x="1594" y="861"/>
                  </a:moveTo>
                  <a:lnTo>
                    <a:pt x="1594" y="861"/>
                  </a:lnTo>
                  <a:cubicBezTo>
                    <a:pt x="1594" y="891"/>
                    <a:pt x="1570" y="915"/>
                    <a:pt x="1541" y="915"/>
                  </a:cubicBezTo>
                  <a:cubicBezTo>
                    <a:pt x="1511" y="915"/>
                    <a:pt x="1487" y="891"/>
                    <a:pt x="1487" y="861"/>
                  </a:cubicBezTo>
                  <a:cubicBezTo>
                    <a:pt x="1487" y="800"/>
                    <a:pt x="1487" y="800"/>
                    <a:pt x="1487" y="800"/>
                  </a:cubicBezTo>
                  <a:cubicBezTo>
                    <a:pt x="1487" y="771"/>
                    <a:pt x="1511" y="747"/>
                    <a:pt x="1541" y="747"/>
                  </a:cubicBezTo>
                  <a:cubicBezTo>
                    <a:pt x="1570" y="747"/>
                    <a:pt x="1594" y="771"/>
                    <a:pt x="1594" y="800"/>
                  </a:cubicBezTo>
                  <a:lnTo>
                    <a:pt x="1594" y="861"/>
                  </a:lnTo>
                  <a:moveTo>
                    <a:pt x="1594" y="861"/>
                  </a:moveTo>
                  <a:lnTo>
                    <a:pt x="1594" y="861"/>
                  </a:lnTo>
                  <a:close/>
                </a:path>
              </a:pathLst>
            </a:custGeom>
            <a:solidFill>
              <a:schemeClr val="dk1"/>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45"/>
        <p:cNvGrpSpPr/>
        <p:nvPr/>
      </p:nvGrpSpPr>
      <p:grpSpPr>
        <a:xfrm>
          <a:off x="0" y="0"/>
          <a:ext cx="0" cy="0"/>
          <a:chOff x="0" y="0"/>
          <a:chExt cx="0" cy="0"/>
        </a:xfrm>
      </p:grpSpPr>
      <p:sp>
        <p:nvSpPr>
          <p:cNvPr id="4246" name="Google Shape;4246;p71"/>
          <p:cNvSpPr txBox="1">
            <a:spLocks noGrp="1"/>
          </p:cNvSpPr>
          <p:nvPr>
            <p:ph type="title"/>
          </p:nvPr>
        </p:nvSpPr>
        <p:spPr>
          <a:xfrm>
            <a:off x="388092" y="421503"/>
            <a:ext cx="7704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منابع جایگزین</a:t>
            </a:r>
            <a:endParaRPr dirty="0">
              <a:cs typeface="B Nazanin" panose="00000400000000000000" pitchFamily="2" charset="-78"/>
            </a:endParaRPr>
          </a:p>
        </p:txBody>
      </p:sp>
      <p:grpSp>
        <p:nvGrpSpPr>
          <p:cNvPr id="4248" name="Google Shape;4248;p71"/>
          <p:cNvGrpSpPr/>
          <p:nvPr/>
        </p:nvGrpSpPr>
        <p:grpSpPr>
          <a:xfrm>
            <a:off x="6223564" y="2983032"/>
            <a:ext cx="888968" cy="1293119"/>
            <a:chOff x="7710455" y="3737882"/>
            <a:chExt cx="571279" cy="831000"/>
          </a:xfrm>
        </p:grpSpPr>
        <p:sp>
          <p:nvSpPr>
            <p:cNvPr id="4249" name="Google Shape;4249;p71"/>
            <p:cNvSpPr/>
            <p:nvPr/>
          </p:nvSpPr>
          <p:spPr>
            <a:xfrm>
              <a:off x="7710455" y="3737882"/>
              <a:ext cx="571279" cy="727450"/>
            </a:xfrm>
            <a:custGeom>
              <a:avLst/>
              <a:gdLst/>
              <a:ahLst/>
              <a:cxnLst/>
              <a:rect l="l" t="t" r="r" b="b"/>
              <a:pathLst>
                <a:path w="21" h="27" extrusionOk="0">
                  <a:moveTo>
                    <a:pt x="21" y="13"/>
                  </a:moveTo>
                  <a:cubicBezTo>
                    <a:pt x="21" y="21"/>
                    <a:pt x="17" y="27"/>
                    <a:pt x="11" y="27"/>
                  </a:cubicBezTo>
                  <a:cubicBezTo>
                    <a:pt x="5" y="27"/>
                    <a:pt x="0" y="22"/>
                    <a:pt x="0" y="14"/>
                  </a:cubicBezTo>
                  <a:cubicBezTo>
                    <a:pt x="0" y="7"/>
                    <a:pt x="4" y="1"/>
                    <a:pt x="10" y="1"/>
                  </a:cubicBezTo>
                  <a:cubicBezTo>
                    <a:pt x="16" y="0"/>
                    <a:pt x="21" y="6"/>
                    <a:pt x="21" y="1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0" name="Google Shape;4250;p71"/>
            <p:cNvSpPr/>
            <p:nvPr/>
          </p:nvSpPr>
          <p:spPr>
            <a:xfrm>
              <a:off x="7892246" y="4127413"/>
              <a:ext cx="207761" cy="441469"/>
            </a:xfrm>
            <a:custGeom>
              <a:avLst/>
              <a:gdLst/>
              <a:ahLst/>
              <a:cxnLst/>
              <a:rect l="l" t="t" r="r" b="b"/>
              <a:pathLst>
                <a:path w="8" h="17" extrusionOk="0">
                  <a:moveTo>
                    <a:pt x="3" y="17"/>
                  </a:moveTo>
                  <a:cubicBezTo>
                    <a:pt x="3" y="17"/>
                    <a:pt x="5" y="16"/>
                    <a:pt x="7" y="17"/>
                  </a:cubicBezTo>
                  <a:cubicBezTo>
                    <a:pt x="6" y="12"/>
                    <a:pt x="6" y="12"/>
                    <a:pt x="6" y="12"/>
                  </a:cubicBezTo>
                  <a:cubicBezTo>
                    <a:pt x="8" y="11"/>
                    <a:pt x="8" y="9"/>
                    <a:pt x="8" y="7"/>
                  </a:cubicBezTo>
                  <a:cubicBezTo>
                    <a:pt x="8" y="7"/>
                    <a:pt x="7" y="10"/>
                    <a:pt x="5" y="10"/>
                  </a:cubicBezTo>
                  <a:cubicBezTo>
                    <a:pt x="5" y="10"/>
                    <a:pt x="5" y="6"/>
                    <a:pt x="5" y="0"/>
                  </a:cubicBezTo>
                  <a:cubicBezTo>
                    <a:pt x="4" y="7"/>
                    <a:pt x="4" y="7"/>
                    <a:pt x="4" y="7"/>
                  </a:cubicBezTo>
                  <a:cubicBezTo>
                    <a:pt x="4" y="7"/>
                    <a:pt x="1" y="7"/>
                    <a:pt x="0" y="3"/>
                  </a:cubicBezTo>
                  <a:cubicBezTo>
                    <a:pt x="0" y="3"/>
                    <a:pt x="0" y="8"/>
                    <a:pt x="4" y="8"/>
                  </a:cubicBezTo>
                  <a:cubicBezTo>
                    <a:pt x="4" y="8"/>
                    <a:pt x="4" y="14"/>
                    <a:pt x="3" y="1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4251" name="Google Shape;4251;p71"/>
          <p:cNvGrpSpPr/>
          <p:nvPr/>
        </p:nvGrpSpPr>
        <p:grpSpPr>
          <a:xfrm>
            <a:off x="4706828" y="2906611"/>
            <a:ext cx="1070879" cy="1293145"/>
            <a:chOff x="12581097" y="5718771"/>
            <a:chExt cx="2248800" cy="2715550"/>
          </a:xfrm>
        </p:grpSpPr>
        <p:sp>
          <p:nvSpPr>
            <p:cNvPr id="4252" name="Google Shape;4252;p71"/>
            <p:cNvSpPr/>
            <p:nvPr/>
          </p:nvSpPr>
          <p:spPr>
            <a:xfrm>
              <a:off x="13800965" y="5920315"/>
              <a:ext cx="403087" cy="403089"/>
            </a:xfrm>
            <a:custGeom>
              <a:avLst/>
              <a:gdLst/>
              <a:ahLst/>
              <a:cxnLst/>
              <a:rect l="l" t="t" r="r" b="b"/>
              <a:pathLst>
                <a:path w="37" h="37" extrusionOk="0">
                  <a:moveTo>
                    <a:pt x="18" y="37"/>
                  </a:moveTo>
                  <a:cubicBezTo>
                    <a:pt x="18" y="37"/>
                    <a:pt x="0" y="18"/>
                    <a:pt x="26" y="0"/>
                  </a:cubicBezTo>
                  <a:cubicBezTo>
                    <a:pt x="26" y="0"/>
                    <a:pt x="37" y="22"/>
                    <a:pt x="18" y="37"/>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3" name="Google Shape;4253;p71"/>
            <p:cNvSpPr/>
            <p:nvPr/>
          </p:nvSpPr>
          <p:spPr>
            <a:xfrm>
              <a:off x="14193445" y="6121860"/>
              <a:ext cx="297012" cy="275798"/>
            </a:xfrm>
            <a:custGeom>
              <a:avLst/>
              <a:gdLst/>
              <a:ahLst/>
              <a:cxnLst/>
              <a:rect l="l" t="t" r="r" b="b"/>
              <a:pathLst>
                <a:path w="27" h="25" extrusionOk="0">
                  <a:moveTo>
                    <a:pt x="13" y="0"/>
                  </a:moveTo>
                  <a:cubicBezTo>
                    <a:pt x="13" y="0"/>
                    <a:pt x="0" y="18"/>
                    <a:pt x="17" y="25"/>
                  </a:cubicBezTo>
                  <a:cubicBezTo>
                    <a:pt x="17" y="25"/>
                    <a:pt x="27" y="10"/>
                    <a:pt x="13"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4" name="Google Shape;4254;p71"/>
            <p:cNvSpPr/>
            <p:nvPr/>
          </p:nvSpPr>
          <p:spPr>
            <a:xfrm>
              <a:off x="13981294" y="6609810"/>
              <a:ext cx="307619" cy="328836"/>
            </a:xfrm>
            <a:custGeom>
              <a:avLst/>
              <a:gdLst/>
              <a:ahLst/>
              <a:cxnLst/>
              <a:rect l="l" t="t" r="r" b="b"/>
              <a:pathLst>
                <a:path w="28" h="30" extrusionOk="0">
                  <a:moveTo>
                    <a:pt x="0" y="16"/>
                  </a:moveTo>
                  <a:cubicBezTo>
                    <a:pt x="0" y="16"/>
                    <a:pt x="7" y="0"/>
                    <a:pt x="28" y="4"/>
                  </a:cubicBezTo>
                  <a:cubicBezTo>
                    <a:pt x="28" y="4"/>
                    <a:pt x="20" y="30"/>
                    <a:pt x="0" y="1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5" name="Google Shape;4255;p71"/>
            <p:cNvSpPr/>
            <p:nvPr/>
          </p:nvSpPr>
          <p:spPr>
            <a:xfrm>
              <a:off x="14161622" y="7267482"/>
              <a:ext cx="594023" cy="572811"/>
            </a:xfrm>
            <a:custGeom>
              <a:avLst/>
              <a:gdLst/>
              <a:ahLst/>
              <a:cxnLst/>
              <a:rect l="l" t="t" r="r" b="b"/>
              <a:pathLst>
                <a:path w="54" h="52" extrusionOk="0">
                  <a:moveTo>
                    <a:pt x="1" y="28"/>
                  </a:moveTo>
                  <a:cubicBezTo>
                    <a:pt x="2" y="42"/>
                    <a:pt x="14" y="52"/>
                    <a:pt x="27" y="51"/>
                  </a:cubicBezTo>
                  <a:cubicBezTo>
                    <a:pt x="41" y="50"/>
                    <a:pt x="54" y="37"/>
                    <a:pt x="53" y="23"/>
                  </a:cubicBezTo>
                  <a:cubicBezTo>
                    <a:pt x="52" y="9"/>
                    <a:pt x="37" y="0"/>
                    <a:pt x="23" y="1"/>
                  </a:cubicBezTo>
                  <a:cubicBezTo>
                    <a:pt x="10" y="2"/>
                    <a:pt x="0" y="14"/>
                    <a:pt x="1" y="28"/>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6" name="Google Shape;4256;p71"/>
            <p:cNvSpPr/>
            <p:nvPr/>
          </p:nvSpPr>
          <p:spPr>
            <a:xfrm>
              <a:off x="14257090" y="7341736"/>
              <a:ext cx="127291" cy="95469"/>
            </a:xfrm>
            <a:custGeom>
              <a:avLst/>
              <a:gdLst/>
              <a:ahLst/>
              <a:cxnLst/>
              <a:rect l="l" t="t" r="r" b="b"/>
              <a:pathLst>
                <a:path w="11" h="9" extrusionOk="0">
                  <a:moveTo>
                    <a:pt x="1" y="7"/>
                  </a:moveTo>
                  <a:cubicBezTo>
                    <a:pt x="2" y="9"/>
                    <a:pt x="5" y="9"/>
                    <a:pt x="7" y="8"/>
                  </a:cubicBezTo>
                  <a:cubicBezTo>
                    <a:pt x="10" y="7"/>
                    <a:pt x="11" y="4"/>
                    <a:pt x="10" y="2"/>
                  </a:cubicBezTo>
                  <a:cubicBezTo>
                    <a:pt x="9" y="0"/>
                    <a:pt x="6" y="0"/>
                    <a:pt x="4" y="1"/>
                  </a:cubicBezTo>
                  <a:cubicBezTo>
                    <a:pt x="1" y="2"/>
                    <a:pt x="0" y="5"/>
                    <a:pt x="1" y="7"/>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7" name="Google Shape;4257;p71"/>
            <p:cNvSpPr/>
            <p:nvPr/>
          </p:nvSpPr>
          <p:spPr>
            <a:xfrm>
              <a:off x="14235875" y="7087153"/>
              <a:ext cx="297012" cy="265190"/>
            </a:xfrm>
            <a:custGeom>
              <a:avLst/>
              <a:gdLst/>
              <a:ahLst/>
              <a:cxnLst/>
              <a:rect l="l" t="t" r="r" b="b"/>
              <a:pathLst>
                <a:path w="27" h="24" extrusionOk="0">
                  <a:moveTo>
                    <a:pt x="6" y="24"/>
                  </a:moveTo>
                  <a:cubicBezTo>
                    <a:pt x="6" y="24"/>
                    <a:pt x="0" y="5"/>
                    <a:pt x="19" y="0"/>
                  </a:cubicBezTo>
                  <a:cubicBezTo>
                    <a:pt x="19" y="0"/>
                    <a:pt x="27" y="18"/>
                    <a:pt x="6" y="24"/>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8" name="Google Shape;4258;p71"/>
            <p:cNvSpPr/>
            <p:nvPr/>
          </p:nvSpPr>
          <p:spPr>
            <a:xfrm>
              <a:off x="13588814" y="6227936"/>
              <a:ext cx="944071" cy="328836"/>
            </a:xfrm>
            <a:custGeom>
              <a:avLst/>
              <a:gdLst/>
              <a:ahLst/>
              <a:cxnLst/>
              <a:rect l="l" t="t" r="r" b="b"/>
              <a:pathLst>
                <a:path w="86" h="30" extrusionOk="0">
                  <a:moveTo>
                    <a:pt x="84" y="30"/>
                  </a:moveTo>
                  <a:cubicBezTo>
                    <a:pt x="84" y="30"/>
                    <a:pt x="83" y="30"/>
                    <a:pt x="83" y="30"/>
                  </a:cubicBezTo>
                  <a:cubicBezTo>
                    <a:pt x="83" y="29"/>
                    <a:pt x="78" y="20"/>
                    <a:pt x="76" y="14"/>
                  </a:cubicBezTo>
                  <a:cubicBezTo>
                    <a:pt x="74" y="9"/>
                    <a:pt x="65" y="10"/>
                    <a:pt x="50" y="10"/>
                  </a:cubicBezTo>
                  <a:cubicBezTo>
                    <a:pt x="46" y="10"/>
                    <a:pt x="42" y="10"/>
                    <a:pt x="37" y="10"/>
                  </a:cubicBezTo>
                  <a:cubicBezTo>
                    <a:pt x="13" y="10"/>
                    <a:pt x="2" y="3"/>
                    <a:pt x="1" y="3"/>
                  </a:cubicBezTo>
                  <a:cubicBezTo>
                    <a:pt x="1" y="3"/>
                    <a:pt x="0" y="2"/>
                    <a:pt x="1" y="1"/>
                  </a:cubicBezTo>
                  <a:cubicBezTo>
                    <a:pt x="1" y="1"/>
                    <a:pt x="2" y="0"/>
                    <a:pt x="3" y="1"/>
                  </a:cubicBezTo>
                  <a:cubicBezTo>
                    <a:pt x="3" y="1"/>
                    <a:pt x="14" y="7"/>
                    <a:pt x="37" y="7"/>
                  </a:cubicBezTo>
                  <a:cubicBezTo>
                    <a:pt x="42" y="7"/>
                    <a:pt x="46" y="7"/>
                    <a:pt x="50" y="7"/>
                  </a:cubicBezTo>
                  <a:cubicBezTo>
                    <a:pt x="67" y="7"/>
                    <a:pt x="76" y="7"/>
                    <a:pt x="78" y="13"/>
                  </a:cubicBezTo>
                  <a:cubicBezTo>
                    <a:pt x="80" y="19"/>
                    <a:pt x="85" y="28"/>
                    <a:pt x="85" y="28"/>
                  </a:cubicBezTo>
                  <a:cubicBezTo>
                    <a:pt x="86" y="29"/>
                    <a:pt x="85" y="30"/>
                    <a:pt x="85" y="30"/>
                  </a:cubicBezTo>
                  <a:lnTo>
                    <a:pt x="84" y="3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59" name="Google Shape;4259;p71"/>
            <p:cNvSpPr/>
            <p:nvPr/>
          </p:nvSpPr>
          <p:spPr>
            <a:xfrm>
              <a:off x="12581097" y="7012900"/>
              <a:ext cx="413695" cy="477343"/>
            </a:xfrm>
            <a:custGeom>
              <a:avLst/>
              <a:gdLst/>
              <a:ahLst/>
              <a:cxnLst/>
              <a:rect l="l" t="t" r="r" b="b"/>
              <a:pathLst>
                <a:path w="38" h="43" extrusionOk="0">
                  <a:moveTo>
                    <a:pt x="38" y="24"/>
                  </a:moveTo>
                  <a:cubicBezTo>
                    <a:pt x="38" y="33"/>
                    <a:pt x="31" y="42"/>
                    <a:pt x="20" y="42"/>
                  </a:cubicBezTo>
                  <a:cubicBezTo>
                    <a:pt x="10" y="43"/>
                    <a:pt x="1" y="36"/>
                    <a:pt x="0" y="26"/>
                  </a:cubicBezTo>
                  <a:cubicBezTo>
                    <a:pt x="0" y="17"/>
                    <a:pt x="1" y="9"/>
                    <a:pt x="13" y="5"/>
                  </a:cubicBezTo>
                  <a:cubicBezTo>
                    <a:pt x="28" y="0"/>
                    <a:pt x="37" y="14"/>
                    <a:pt x="38" y="24"/>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0" name="Google Shape;4260;p71"/>
            <p:cNvSpPr/>
            <p:nvPr/>
          </p:nvSpPr>
          <p:spPr>
            <a:xfrm>
              <a:off x="12920539" y="6864393"/>
              <a:ext cx="477340" cy="477343"/>
            </a:xfrm>
            <a:custGeom>
              <a:avLst/>
              <a:gdLst/>
              <a:ahLst/>
              <a:cxnLst/>
              <a:rect l="l" t="t" r="r" b="b"/>
              <a:pathLst>
                <a:path w="43" h="43" extrusionOk="0">
                  <a:moveTo>
                    <a:pt x="19" y="1"/>
                  </a:moveTo>
                  <a:cubicBezTo>
                    <a:pt x="30" y="0"/>
                    <a:pt x="40" y="8"/>
                    <a:pt x="41" y="20"/>
                  </a:cubicBezTo>
                  <a:cubicBezTo>
                    <a:pt x="43" y="31"/>
                    <a:pt x="31" y="41"/>
                    <a:pt x="19" y="42"/>
                  </a:cubicBezTo>
                  <a:cubicBezTo>
                    <a:pt x="8" y="43"/>
                    <a:pt x="3" y="35"/>
                    <a:pt x="1" y="24"/>
                  </a:cubicBezTo>
                  <a:cubicBezTo>
                    <a:pt x="0" y="12"/>
                    <a:pt x="8" y="2"/>
                    <a:pt x="19"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1" name="Google Shape;4261;p71"/>
            <p:cNvSpPr/>
            <p:nvPr/>
          </p:nvSpPr>
          <p:spPr>
            <a:xfrm>
              <a:off x="13175120" y="5973353"/>
              <a:ext cx="837997" cy="1877548"/>
            </a:xfrm>
            <a:custGeom>
              <a:avLst/>
              <a:gdLst/>
              <a:ahLst/>
              <a:cxnLst/>
              <a:rect l="l" t="t" r="r" b="b"/>
              <a:pathLst>
                <a:path w="76" h="171" extrusionOk="0">
                  <a:moveTo>
                    <a:pt x="35" y="171"/>
                  </a:moveTo>
                  <a:cubicBezTo>
                    <a:pt x="34" y="171"/>
                    <a:pt x="34" y="170"/>
                    <a:pt x="33" y="170"/>
                  </a:cubicBezTo>
                  <a:cubicBezTo>
                    <a:pt x="33" y="168"/>
                    <a:pt x="14" y="128"/>
                    <a:pt x="13" y="117"/>
                  </a:cubicBezTo>
                  <a:cubicBezTo>
                    <a:pt x="13" y="114"/>
                    <a:pt x="13" y="111"/>
                    <a:pt x="13" y="108"/>
                  </a:cubicBezTo>
                  <a:cubicBezTo>
                    <a:pt x="13" y="101"/>
                    <a:pt x="13" y="94"/>
                    <a:pt x="10" y="89"/>
                  </a:cubicBezTo>
                  <a:cubicBezTo>
                    <a:pt x="9" y="86"/>
                    <a:pt x="7" y="84"/>
                    <a:pt x="6" y="81"/>
                  </a:cubicBezTo>
                  <a:cubicBezTo>
                    <a:pt x="3" y="77"/>
                    <a:pt x="0" y="73"/>
                    <a:pt x="0" y="68"/>
                  </a:cubicBezTo>
                  <a:cubicBezTo>
                    <a:pt x="0" y="66"/>
                    <a:pt x="0" y="66"/>
                    <a:pt x="0" y="66"/>
                  </a:cubicBezTo>
                  <a:cubicBezTo>
                    <a:pt x="0" y="58"/>
                    <a:pt x="1" y="44"/>
                    <a:pt x="10" y="31"/>
                  </a:cubicBezTo>
                  <a:cubicBezTo>
                    <a:pt x="18" y="17"/>
                    <a:pt x="20" y="2"/>
                    <a:pt x="20" y="2"/>
                  </a:cubicBezTo>
                  <a:cubicBezTo>
                    <a:pt x="20" y="1"/>
                    <a:pt x="20" y="1"/>
                    <a:pt x="21" y="0"/>
                  </a:cubicBezTo>
                  <a:cubicBezTo>
                    <a:pt x="21" y="0"/>
                    <a:pt x="22" y="0"/>
                    <a:pt x="22" y="1"/>
                  </a:cubicBezTo>
                  <a:cubicBezTo>
                    <a:pt x="22" y="1"/>
                    <a:pt x="42" y="29"/>
                    <a:pt x="57" y="43"/>
                  </a:cubicBezTo>
                  <a:cubicBezTo>
                    <a:pt x="71" y="57"/>
                    <a:pt x="76" y="71"/>
                    <a:pt x="75" y="79"/>
                  </a:cubicBezTo>
                  <a:cubicBezTo>
                    <a:pt x="75" y="86"/>
                    <a:pt x="72" y="96"/>
                    <a:pt x="72" y="96"/>
                  </a:cubicBezTo>
                  <a:cubicBezTo>
                    <a:pt x="72" y="97"/>
                    <a:pt x="71" y="97"/>
                    <a:pt x="71" y="97"/>
                  </a:cubicBezTo>
                  <a:cubicBezTo>
                    <a:pt x="70" y="97"/>
                    <a:pt x="69" y="96"/>
                    <a:pt x="70" y="96"/>
                  </a:cubicBezTo>
                  <a:cubicBezTo>
                    <a:pt x="70" y="96"/>
                    <a:pt x="72" y="85"/>
                    <a:pt x="73" y="79"/>
                  </a:cubicBezTo>
                  <a:cubicBezTo>
                    <a:pt x="73" y="71"/>
                    <a:pt x="68" y="58"/>
                    <a:pt x="55" y="45"/>
                  </a:cubicBezTo>
                  <a:cubicBezTo>
                    <a:pt x="43" y="34"/>
                    <a:pt x="27" y="12"/>
                    <a:pt x="22" y="5"/>
                  </a:cubicBezTo>
                  <a:cubicBezTo>
                    <a:pt x="21" y="10"/>
                    <a:pt x="19" y="21"/>
                    <a:pt x="12" y="32"/>
                  </a:cubicBezTo>
                  <a:cubicBezTo>
                    <a:pt x="4" y="45"/>
                    <a:pt x="3" y="59"/>
                    <a:pt x="3" y="66"/>
                  </a:cubicBezTo>
                  <a:cubicBezTo>
                    <a:pt x="3" y="68"/>
                    <a:pt x="3" y="68"/>
                    <a:pt x="3" y="68"/>
                  </a:cubicBezTo>
                  <a:cubicBezTo>
                    <a:pt x="3" y="72"/>
                    <a:pt x="5" y="76"/>
                    <a:pt x="8" y="80"/>
                  </a:cubicBezTo>
                  <a:cubicBezTo>
                    <a:pt x="9" y="82"/>
                    <a:pt x="11" y="85"/>
                    <a:pt x="13" y="88"/>
                  </a:cubicBezTo>
                  <a:cubicBezTo>
                    <a:pt x="16" y="94"/>
                    <a:pt x="16" y="101"/>
                    <a:pt x="16" y="108"/>
                  </a:cubicBezTo>
                  <a:cubicBezTo>
                    <a:pt x="16" y="111"/>
                    <a:pt x="16" y="114"/>
                    <a:pt x="16" y="117"/>
                  </a:cubicBezTo>
                  <a:cubicBezTo>
                    <a:pt x="16" y="127"/>
                    <a:pt x="36" y="168"/>
                    <a:pt x="36" y="169"/>
                  </a:cubicBezTo>
                  <a:cubicBezTo>
                    <a:pt x="36" y="170"/>
                    <a:pt x="36" y="170"/>
                    <a:pt x="35" y="171"/>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2" name="Google Shape;4262;p71"/>
            <p:cNvSpPr/>
            <p:nvPr/>
          </p:nvSpPr>
          <p:spPr>
            <a:xfrm>
              <a:off x="13143297" y="5856670"/>
              <a:ext cx="583415" cy="657672"/>
            </a:xfrm>
            <a:custGeom>
              <a:avLst/>
              <a:gdLst/>
              <a:ahLst/>
              <a:cxnLst/>
              <a:rect l="l" t="t" r="r" b="b"/>
              <a:pathLst>
                <a:path w="53" h="59" extrusionOk="0">
                  <a:moveTo>
                    <a:pt x="52" y="32"/>
                  </a:moveTo>
                  <a:cubicBezTo>
                    <a:pt x="53" y="45"/>
                    <a:pt x="43" y="57"/>
                    <a:pt x="29" y="58"/>
                  </a:cubicBezTo>
                  <a:cubicBezTo>
                    <a:pt x="14" y="59"/>
                    <a:pt x="2" y="49"/>
                    <a:pt x="1" y="36"/>
                  </a:cubicBezTo>
                  <a:cubicBezTo>
                    <a:pt x="0" y="23"/>
                    <a:pt x="2" y="12"/>
                    <a:pt x="19" y="6"/>
                  </a:cubicBezTo>
                  <a:cubicBezTo>
                    <a:pt x="39" y="0"/>
                    <a:pt x="51" y="19"/>
                    <a:pt x="52" y="32"/>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3" name="Google Shape;4263;p71"/>
            <p:cNvSpPr/>
            <p:nvPr/>
          </p:nvSpPr>
          <p:spPr>
            <a:xfrm>
              <a:off x="12888716" y="6620418"/>
              <a:ext cx="339442" cy="254583"/>
            </a:xfrm>
            <a:custGeom>
              <a:avLst/>
              <a:gdLst/>
              <a:ahLst/>
              <a:cxnLst/>
              <a:rect l="l" t="t" r="r" b="b"/>
              <a:pathLst>
                <a:path w="31" h="23" extrusionOk="0">
                  <a:moveTo>
                    <a:pt x="31" y="18"/>
                  </a:moveTo>
                  <a:cubicBezTo>
                    <a:pt x="31" y="18"/>
                    <a:pt x="18" y="2"/>
                    <a:pt x="0" y="0"/>
                  </a:cubicBezTo>
                  <a:cubicBezTo>
                    <a:pt x="0" y="0"/>
                    <a:pt x="6" y="23"/>
                    <a:pt x="31" y="18"/>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4" name="Google Shape;4264;p71"/>
            <p:cNvSpPr/>
            <p:nvPr/>
          </p:nvSpPr>
          <p:spPr>
            <a:xfrm>
              <a:off x="13196335" y="6482519"/>
              <a:ext cx="297012" cy="286406"/>
            </a:xfrm>
            <a:custGeom>
              <a:avLst/>
              <a:gdLst/>
              <a:ahLst/>
              <a:cxnLst/>
              <a:rect l="l" t="t" r="r" b="b"/>
              <a:pathLst>
                <a:path w="27" h="26" extrusionOk="0">
                  <a:moveTo>
                    <a:pt x="0" y="12"/>
                  </a:moveTo>
                  <a:cubicBezTo>
                    <a:pt x="0" y="12"/>
                    <a:pt x="7" y="26"/>
                    <a:pt x="27" y="22"/>
                  </a:cubicBezTo>
                  <a:cubicBezTo>
                    <a:pt x="27" y="22"/>
                    <a:pt x="15" y="0"/>
                    <a:pt x="0" y="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5" name="Google Shape;4265;p71"/>
            <p:cNvSpPr/>
            <p:nvPr/>
          </p:nvSpPr>
          <p:spPr>
            <a:xfrm>
              <a:off x="13005399" y="6185506"/>
              <a:ext cx="222758" cy="371267"/>
            </a:xfrm>
            <a:custGeom>
              <a:avLst/>
              <a:gdLst/>
              <a:ahLst/>
              <a:cxnLst/>
              <a:rect l="l" t="t" r="r" b="b"/>
              <a:pathLst>
                <a:path w="20" h="34" extrusionOk="0">
                  <a:moveTo>
                    <a:pt x="0" y="0"/>
                  </a:moveTo>
                  <a:cubicBezTo>
                    <a:pt x="0" y="0"/>
                    <a:pt x="0" y="34"/>
                    <a:pt x="18" y="28"/>
                  </a:cubicBezTo>
                  <a:cubicBezTo>
                    <a:pt x="18" y="28"/>
                    <a:pt x="20" y="0"/>
                    <a:pt x="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6" name="Google Shape;4266;p71"/>
            <p:cNvSpPr/>
            <p:nvPr/>
          </p:nvSpPr>
          <p:spPr>
            <a:xfrm>
              <a:off x="13450916" y="6387050"/>
              <a:ext cx="456125" cy="381874"/>
            </a:xfrm>
            <a:custGeom>
              <a:avLst/>
              <a:gdLst/>
              <a:ahLst/>
              <a:cxnLst/>
              <a:rect l="l" t="t" r="r" b="b"/>
              <a:pathLst>
                <a:path w="42" h="34" extrusionOk="0">
                  <a:moveTo>
                    <a:pt x="0" y="7"/>
                  </a:moveTo>
                  <a:cubicBezTo>
                    <a:pt x="0" y="7"/>
                    <a:pt x="15" y="34"/>
                    <a:pt x="42" y="20"/>
                  </a:cubicBezTo>
                  <a:cubicBezTo>
                    <a:pt x="42" y="20"/>
                    <a:pt x="37" y="14"/>
                    <a:pt x="36" y="13"/>
                  </a:cubicBezTo>
                  <a:cubicBezTo>
                    <a:pt x="36" y="13"/>
                    <a:pt x="18" y="0"/>
                    <a:pt x="0" y="7"/>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7" name="Google Shape;4267;p71"/>
            <p:cNvSpPr/>
            <p:nvPr/>
          </p:nvSpPr>
          <p:spPr>
            <a:xfrm>
              <a:off x="13620637" y="6758317"/>
              <a:ext cx="286404" cy="360659"/>
            </a:xfrm>
            <a:custGeom>
              <a:avLst/>
              <a:gdLst/>
              <a:ahLst/>
              <a:cxnLst/>
              <a:rect l="l" t="t" r="r" b="b"/>
              <a:pathLst>
                <a:path w="26" h="33" extrusionOk="0">
                  <a:moveTo>
                    <a:pt x="15" y="33"/>
                  </a:moveTo>
                  <a:cubicBezTo>
                    <a:pt x="15" y="33"/>
                    <a:pt x="0" y="14"/>
                    <a:pt x="18" y="0"/>
                  </a:cubicBezTo>
                  <a:cubicBezTo>
                    <a:pt x="18" y="0"/>
                    <a:pt x="21" y="5"/>
                    <a:pt x="21" y="7"/>
                  </a:cubicBezTo>
                  <a:cubicBezTo>
                    <a:pt x="21" y="7"/>
                    <a:pt x="26" y="23"/>
                    <a:pt x="15" y="3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8" name="Google Shape;4268;p71"/>
            <p:cNvSpPr/>
            <p:nvPr/>
          </p:nvSpPr>
          <p:spPr>
            <a:xfrm>
              <a:off x="13397878" y="7087153"/>
              <a:ext cx="254581" cy="339444"/>
            </a:xfrm>
            <a:custGeom>
              <a:avLst/>
              <a:gdLst/>
              <a:ahLst/>
              <a:cxnLst/>
              <a:rect l="l" t="t" r="r" b="b"/>
              <a:pathLst>
                <a:path w="24" h="31" extrusionOk="0">
                  <a:moveTo>
                    <a:pt x="11" y="31"/>
                  </a:moveTo>
                  <a:cubicBezTo>
                    <a:pt x="11" y="31"/>
                    <a:pt x="0" y="10"/>
                    <a:pt x="20" y="0"/>
                  </a:cubicBezTo>
                  <a:cubicBezTo>
                    <a:pt x="20" y="0"/>
                    <a:pt x="23" y="6"/>
                    <a:pt x="23" y="7"/>
                  </a:cubicBezTo>
                  <a:cubicBezTo>
                    <a:pt x="23" y="7"/>
                    <a:pt x="24" y="24"/>
                    <a:pt x="11" y="3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69" name="Google Shape;4269;p71"/>
            <p:cNvSpPr/>
            <p:nvPr/>
          </p:nvSpPr>
          <p:spPr>
            <a:xfrm>
              <a:off x="13132690" y="5718771"/>
              <a:ext cx="286404" cy="339444"/>
            </a:xfrm>
            <a:custGeom>
              <a:avLst/>
              <a:gdLst/>
              <a:ahLst/>
              <a:cxnLst/>
              <a:rect l="l" t="t" r="r" b="b"/>
              <a:pathLst>
                <a:path w="26" h="31" extrusionOk="0">
                  <a:moveTo>
                    <a:pt x="26" y="26"/>
                  </a:moveTo>
                  <a:cubicBezTo>
                    <a:pt x="26" y="26"/>
                    <a:pt x="1" y="31"/>
                    <a:pt x="0" y="0"/>
                  </a:cubicBezTo>
                  <a:cubicBezTo>
                    <a:pt x="0" y="0"/>
                    <a:pt x="24" y="2"/>
                    <a:pt x="26"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0" name="Google Shape;4270;p71"/>
            <p:cNvSpPr/>
            <p:nvPr/>
          </p:nvSpPr>
          <p:spPr>
            <a:xfrm>
              <a:off x="13047829" y="6949254"/>
              <a:ext cx="275796" cy="487951"/>
            </a:xfrm>
            <a:custGeom>
              <a:avLst/>
              <a:gdLst/>
              <a:ahLst/>
              <a:cxnLst/>
              <a:rect l="l" t="t" r="r" b="b"/>
              <a:pathLst>
                <a:path w="25" h="44" extrusionOk="0">
                  <a:moveTo>
                    <a:pt x="2" y="44"/>
                  </a:moveTo>
                  <a:cubicBezTo>
                    <a:pt x="1" y="44"/>
                    <a:pt x="1" y="44"/>
                    <a:pt x="1" y="44"/>
                  </a:cubicBezTo>
                  <a:cubicBezTo>
                    <a:pt x="1" y="44"/>
                    <a:pt x="0" y="43"/>
                    <a:pt x="1" y="42"/>
                  </a:cubicBezTo>
                  <a:cubicBezTo>
                    <a:pt x="1" y="42"/>
                    <a:pt x="3" y="36"/>
                    <a:pt x="5" y="26"/>
                  </a:cubicBezTo>
                  <a:cubicBezTo>
                    <a:pt x="8" y="15"/>
                    <a:pt x="22" y="1"/>
                    <a:pt x="23" y="0"/>
                  </a:cubicBezTo>
                  <a:cubicBezTo>
                    <a:pt x="23" y="0"/>
                    <a:pt x="24" y="0"/>
                    <a:pt x="24" y="0"/>
                  </a:cubicBezTo>
                  <a:cubicBezTo>
                    <a:pt x="25" y="1"/>
                    <a:pt x="25" y="1"/>
                    <a:pt x="24" y="2"/>
                  </a:cubicBezTo>
                  <a:cubicBezTo>
                    <a:pt x="24" y="2"/>
                    <a:pt x="10" y="17"/>
                    <a:pt x="8" y="27"/>
                  </a:cubicBezTo>
                  <a:cubicBezTo>
                    <a:pt x="5" y="37"/>
                    <a:pt x="3" y="43"/>
                    <a:pt x="3" y="43"/>
                  </a:cubicBezTo>
                  <a:cubicBezTo>
                    <a:pt x="3" y="44"/>
                    <a:pt x="2" y="44"/>
                    <a:pt x="2" y="44"/>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1" name="Google Shape;4271;p71"/>
            <p:cNvSpPr/>
            <p:nvPr/>
          </p:nvSpPr>
          <p:spPr>
            <a:xfrm>
              <a:off x="12623528" y="7320520"/>
              <a:ext cx="636453" cy="615241"/>
            </a:xfrm>
            <a:custGeom>
              <a:avLst/>
              <a:gdLst/>
              <a:ahLst/>
              <a:cxnLst/>
              <a:rect l="l" t="t" r="r" b="b"/>
              <a:pathLst>
                <a:path w="58" h="55" extrusionOk="0">
                  <a:moveTo>
                    <a:pt x="57" y="26"/>
                  </a:moveTo>
                  <a:cubicBezTo>
                    <a:pt x="58" y="40"/>
                    <a:pt x="47" y="53"/>
                    <a:pt x="33" y="54"/>
                  </a:cubicBezTo>
                  <a:cubicBezTo>
                    <a:pt x="19" y="55"/>
                    <a:pt x="2" y="43"/>
                    <a:pt x="1" y="29"/>
                  </a:cubicBezTo>
                  <a:cubicBezTo>
                    <a:pt x="0" y="14"/>
                    <a:pt x="15" y="3"/>
                    <a:pt x="29" y="2"/>
                  </a:cubicBezTo>
                  <a:cubicBezTo>
                    <a:pt x="43" y="0"/>
                    <a:pt x="56" y="11"/>
                    <a:pt x="57"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2" name="Google Shape;4272;p71"/>
            <p:cNvSpPr/>
            <p:nvPr/>
          </p:nvSpPr>
          <p:spPr>
            <a:xfrm>
              <a:off x="12994792" y="7384166"/>
              <a:ext cx="127291" cy="106076"/>
            </a:xfrm>
            <a:custGeom>
              <a:avLst/>
              <a:gdLst/>
              <a:ahLst/>
              <a:cxnLst/>
              <a:rect l="l" t="t" r="r" b="b"/>
              <a:pathLst>
                <a:path w="11" h="10" extrusionOk="0">
                  <a:moveTo>
                    <a:pt x="10" y="7"/>
                  </a:moveTo>
                  <a:cubicBezTo>
                    <a:pt x="10" y="9"/>
                    <a:pt x="7" y="10"/>
                    <a:pt x="4" y="9"/>
                  </a:cubicBezTo>
                  <a:cubicBezTo>
                    <a:pt x="2" y="8"/>
                    <a:pt x="0" y="5"/>
                    <a:pt x="1" y="3"/>
                  </a:cubicBezTo>
                  <a:cubicBezTo>
                    <a:pt x="2" y="1"/>
                    <a:pt x="4" y="0"/>
                    <a:pt x="7" y="1"/>
                  </a:cubicBezTo>
                  <a:cubicBezTo>
                    <a:pt x="10" y="2"/>
                    <a:pt x="11" y="4"/>
                    <a:pt x="10" y="7"/>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3" name="Google Shape;4273;p71"/>
            <p:cNvSpPr/>
            <p:nvPr/>
          </p:nvSpPr>
          <p:spPr>
            <a:xfrm>
              <a:off x="12825071" y="7140191"/>
              <a:ext cx="286404" cy="254583"/>
            </a:xfrm>
            <a:custGeom>
              <a:avLst/>
              <a:gdLst/>
              <a:ahLst/>
              <a:cxnLst/>
              <a:rect l="l" t="t" r="r" b="b"/>
              <a:pathLst>
                <a:path w="26" h="23" extrusionOk="0">
                  <a:moveTo>
                    <a:pt x="23" y="23"/>
                  </a:moveTo>
                  <a:cubicBezTo>
                    <a:pt x="23" y="23"/>
                    <a:pt x="26" y="3"/>
                    <a:pt x="6" y="0"/>
                  </a:cubicBezTo>
                  <a:cubicBezTo>
                    <a:pt x="6" y="0"/>
                    <a:pt x="0" y="20"/>
                    <a:pt x="23"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4" name="Google Shape;4274;p71"/>
            <p:cNvSpPr/>
            <p:nvPr/>
          </p:nvSpPr>
          <p:spPr>
            <a:xfrm>
              <a:off x="13344841" y="7691787"/>
              <a:ext cx="689491" cy="742533"/>
            </a:xfrm>
            <a:custGeom>
              <a:avLst/>
              <a:gdLst/>
              <a:ahLst/>
              <a:cxnLst/>
              <a:rect l="l" t="t" r="r" b="b"/>
              <a:pathLst>
                <a:path w="62" h="68" extrusionOk="0">
                  <a:moveTo>
                    <a:pt x="61" y="37"/>
                  </a:moveTo>
                  <a:cubicBezTo>
                    <a:pt x="62" y="53"/>
                    <a:pt x="50" y="66"/>
                    <a:pt x="33" y="67"/>
                  </a:cubicBezTo>
                  <a:cubicBezTo>
                    <a:pt x="17" y="68"/>
                    <a:pt x="3" y="57"/>
                    <a:pt x="1" y="42"/>
                  </a:cubicBezTo>
                  <a:cubicBezTo>
                    <a:pt x="0" y="26"/>
                    <a:pt x="2" y="13"/>
                    <a:pt x="22" y="7"/>
                  </a:cubicBezTo>
                  <a:cubicBezTo>
                    <a:pt x="45" y="0"/>
                    <a:pt x="60" y="22"/>
                    <a:pt x="61" y="3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5" name="Google Shape;4275;p71"/>
            <p:cNvSpPr/>
            <p:nvPr/>
          </p:nvSpPr>
          <p:spPr>
            <a:xfrm>
              <a:off x="13482739" y="7797863"/>
              <a:ext cx="148506" cy="106076"/>
            </a:xfrm>
            <a:custGeom>
              <a:avLst/>
              <a:gdLst/>
              <a:ahLst/>
              <a:cxnLst/>
              <a:rect l="l" t="t" r="r" b="b"/>
              <a:pathLst>
                <a:path w="14" h="10" extrusionOk="0">
                  <a:moveTo>
                    <a:pt x="13" y="2"/>
                  </a:moveTo>
                  <a:cubicBezTo>
                    <a:pt x="14" y="3"/>
                    <a:pt x="12" y="6"/>
                    <a:pt x="9" y="8"/>
                  </a:cubicBezTo>
                  <a:cubicBezTo>
                    <a:pt x="5" y="10"/>
                    <a:pt x="2" y="10"/>
                    <a:pt x="1" y="9"/>
                  </a:cubicBezTo>
                  <a:cubicBezTo>
                    <a:pt x="0" y="7"/>
                    <a:pt x="2" y="4"/>
                    <a:pt x="5" y="2"/>
                  </a:cubicBezTo>
                  <a:cubicBezTo>
                    <a:pt x="9" y="1"/>
                    <a:pt x="12" y="0"/>
                    <a:pt x="13" y="2"/>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6" name="Google Shape;4276;p71"/>
            <p:cNvSpPr/>
            <p:nvPr/>
          </p:nvSpPr>
          <p:spPr>
            <a:xfrm>
              <a:off x="13472131" y="7564496"/>
              <a:ext cx="307619" cy="286406"/>
            </a:xfrm>
            <a:custGeom>
              <a:avLst/>
              <a:gdLst/>
              <a:ahLst/>
              <a:cxnLst/>
              <a:rect l="l" t="t" r="r" b="b"/>
              <a:pathLst>
                <a:path w="28" h="26" extrusionOk="0">
                  <a:moveTo>
                    <a:pt x="9" y="26"/>
                  </a:moveTo>
                  <a:cubicBezTo>
                    <a:pt x="9" y="26"/>
                    <a:pt x="28" y="12"/>
                    <a:pt x="19" y="0"/>
                  </a:cubicBezTo>
                  <a:cubicBezTo>
                    <a:pt x="19" y="0"/>
                    <a:pt x="0" y="10"/>
                    <a:pt x="9"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7" name="Google Shape;4277;p71"/>
            <p:cNvSpPr/>
            <p:nvPr/>
          </p:nvSpPr>
          <p:spPr>
            <a:xfrm>
              <a:off x="13631245" y="6864393"/>
              <a:ext cx="477340" cy="456127"/>
            </a:xfrm>
            <a:custGeom>
              <a:avLst/>
              <a:gdLst/>
              <a:ahLst/>
              <a:cxnLst/>
              <a:rect l="l" t="t" r="r" b="b"/>
              <a:pathLst>
                <a:path w="43" h="42" extrusionOk="0">
                  <a:moveTo>
                    <a:pt x="42" y="19"/>
                  </a:moveTo>
                  <a:cubicBezTo>
                    <a:pt x="43" y="30"/>
                    <a:pt x="34" y="40"/>
                    <a:pt x="23" y="41"/>
                  </a:cubicBezTo>
                  <a:cubicBezTo>
                    <a:pt x="11" y="42"/>
                    <a:pt x="2" y="29"/>
                    <a:pt x="1" y="18"/>
                  </a:cubicBezTo>
                  <a:cubicBezTo>
                    <a:pt x="0" y="7"/>
                    <a:pt x="8" y="2"/>
                    <a:pt x="20" y="1"/>
                  </a:cubicBezTo>
                  <a:cubicBezTo>
                    <a:pt x="31" y="0"/>
                    <a:pt x="41" y="8"/>
                    <a:pt x="42" y="1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8" name="Google Shape;4278;p71"/>
            <p:cNvSpPr/>
            <p:nvPr/>
          </p:nvSpPr>
          <p:spPr>
            <a:xfrm>
              <a:off x="14257090" y="6302189"/>
              <a:ext cx="572807" cy="604634"/>
            </a:xfrm>
            <a:custGeom>
              <a:avLst/>
              <a:gdLst/>
              <a:ahLst/>
              <a:cxnLst/>
              <a:rect l="l" t="t" r="r" b="b"/>
              <a:pathLst>
                <a:path w="52" h="55" extrusionOk="0">
                  <a:moveTo>
                    <a:pt x="1" y="32"/>
                  </a:moveTo>
                  <a:cubicBezTo>
                    <a:pt x="2" y="45"/>
                    <a:pt x="14" y="55"/>
                    <a:pt x="28" y="54"/>
                  </a:cubicBezTo>
                  <a:cubicBezTo>
                    <a:pt x="42" y="52"/>
                    <a:pt x="52" y="41"/>
                    <a:pt x="51" y="28"/>
                  </a:cubicBezTo>
                  <a:cubicBezTo>
                    <a:pt x="50" y="16"/>
                    <a:pt x="47" y="5"/>
                    <a:pt x="30" y="3"/>
                  </a:cubicBezTo>
                  <a:cubicBezTo>
                    <a:pt x="10" y="0"/>
                    <a:pt x="0" y="19"/>
                    <a:pt x="1" y="32"/>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79" name="Google Shape;4279;p71"/>
            <p:cNvSpPr/>
            <p:nvPr/>
          </p:nvSpPr>
          <p:spPr>
            <a:xfrm>
              <a:off x="14575316" y="6355227"/>
              <a:ext cx="116683" cy="84861"/>
            </a:xfrm>
            <a:custGeom>
              <a:avLst/>
              <a:gdLst/>
              <a:ahLst/>
              <a:cxnLst/>
              <a:rect l="l" t="t" r="r" b="b"/>
              <a:pathLst>
                <a:path w="11" h="8" extrusionOk="0">
                  <a:moveTo>
                    <a:pt x="0" y="2"/>
                  </a:moveTo>
                  <a:cubicBezTo>
                    <a:pt x="0" y="3"/>
                    <a:pt x="2" y="5"/>
                    <a:pt x="5" y="6"/>
                  </a:cubicBezTo>
                  <a:cubicBezTo>
                    <a:pt x="8" y="8"/>
                    <a:pt x="10" y="7"/>
                    <a:pt x="11" y="6"/>
                  </a:cubicBezTo>
                  <a:cubicBezTo>
                    <a:pt x="11" y="5"/>
                    <a:pt x="9" y="3"/>
                    <a:pt x="7" y="2"/>
                  </a:cubicBezTo>
                  <a:cubicBezTo>
                    <a:pt x="4" y="0"/>
                    <a:pt x="1" y="1"/>
                    <a:pt x="0" y="2"/>
                  </a:cubicBezTo>
                  <a:close/>
                </a:path>
              </a:pathLst>
            </a:cu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0" name="Google Shape;4280;p71"/>
            <p:cNvSpPr/>
            <p:nvPr/>
          </p:nvSpPr>
          <p:spPr>
            <a:xfrm>
              <a:off x="14437418" y="6185506"/>
              <a:ext cx="254581" cy="212152"/>
            </a:xfrm>
            <a:custGeom>
              <a:avLst/>
              <a:gdLst/>
              <a:ahLst/>
              <a:cxnLst/>
              <a:rect l="l" t="t" r="r" b="b"/>
              <a:pathLst>
                <a:path w="23" h="20" extrusionOk="0">
                  <a:moveTo>
                    <a:pt x="16" y="20"/>
                  </a:moveTo>
                  <a:cubicBezTo>
                    <a:pt x="16" y="20"/>
                    <a:pt x="0" y="11"/>
                    <a:pt x="6" y="0"/>
                  </a:cubicBezTo>
                  <a:cubicBezTo>
                    <a:pt x="6" y="0"/>
                    <a:pt x="23" y="6"/>
                    <a:pt x="1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4281" name="Google Shape;4281;p71"/>
          <p:cNvGrpSpPr/>
          <p:nvPr/>
        </p:nvGrpSpPr>
        <p:grpSpPr>
          <a:xfrm>
            <a:off x="900725" y="2271735"/>
            <a:ext cx="2865600" cy="1686915"/>
            <a:chOff x="7520900" y="2650360"/>
            <a:chExt cx="2865600" cy="1686915"/>
          </a:xfrm>
        </p:grpSpPr>
        <p:grpSp>
          <p:nvGrpSpPr>
            <p:cNvPr id="4282" name="Google Shape;4282;p71"/>
            <p:cNvGrpSpPr/>
            <p:nvPr/>
          </p:nvGrpSpPr>
          <p:grpSpPr>
            <a:xfrm>
              <a:off x="8294645" y="2650360"/>
              <a:ext cx="427752" cy="1269098"/>
              <a:chOff x="-1213530" y="4809475"/>
              <a:chExt cx="601874" cy="1785701"/>
            </a:xfrm>
          </p:grpSpPr>
          <p:sp>
            <p:nvSpPr>
              <p:cNvPr id="4283" name="Google Shape;4283;p71"/>
              <p:cNvSpPr/>
              <p:nvPr/>
            </p:nvSpPr>
            <p:spPr>
              <a:xfrm>
                <a:off x="-1153840" y="4809475"/>
                <a:ext cx="238760" cy="218860"/>
              </a:xfrm>
              <a:custGeom>
                <a:avLst/>
                <a:gdLst/>
                <a:ahLst/>
                <a:cxnLst/>
                <a:rect l="l" t="t" r="r" b="b"/>
                <a:pathLst>
                  <a:path w="46" h="42" extrusionOk="0">
                    <a:moveTo>
                      <a:pt x="46" y="0"/>
                    </a:moveTo>
                    <a:cubicBezTo>
                      <a:pt x="46" y="0"/>
                      <a:pt x="46" y="0"/>
                      <a:pt x="46" y="0"/>
                    </a:cubicBezTo>
                    <a:cubicBezTo>
                      <a:pt x="46" y="0"/>
                      <a:pt x="2" y="31"/>
                      <a:pt x="0" y="42"/>
                    </a:cubicBezTo>
                    <a:cubicBezTo>
                      <a:pt x="2" y="31"/>
                      <a:pt x="46" y="0"/>
                      <a:pt x="4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4" name="Google Shape;4284;p71"/>
              <p:cNvSpPr/>
              <p:nvPr/>
            </p:nvSpPr>
            <p:spPr>
              <a:xfrm>
                <a:off x="-785751" y="5152687"/>
                <a:ext cx="64664" cy="64663"/>
              </a:xfrm>
              <a:custGeom>
                <a:avLst/>
                <a:gdLst/>
                <a:ahLst/>
                <a:cxnLst/>
                <a:rect l="l" t="t" r="r" b="b"/>
                <a:pathLst>
                  <a:path w="12" h="13" extrusionOk="0">
                    <a:moveTo>
                      <a:pt x="0" y="10"/>
                    </a:moveTo>
                    <a:cubicBezTo>
                      <a:pt x="6" y="11"/>
                      <a:pt x="10" y="12"/>
                      <a:pt x="12" y="13"/>
                    </a:cubicBezTo>
                    <a:cubicBezTo>
                      <a:pt x="12" y="4"/>
                      <a:pt x="12" y="4"/>
                      <a:pt x="12" y="4"/>
                    </a:cubicBezTo>
                    <a:cubicBezTo>
                      <a:pt x="11" y="3"/>
                      <a:pt x="7" y="1"/>
                      <a:pt x="0" y="0"/>
                    </a:cubicBezTo>
                    <a:lnTo>
                      <a:pt x="0" y="1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5" name="Google Shape;4285;p71"/>
              <p:cNvSpPr/>
              <p:nvPr/>
            </p:nvSpPr>
            <p:spPr>
              <a:xfrm>
                <a:off x="-785751" y="5088024"/>
                <a:ext cx="64664" cy="69637"/>
              </a:xfrm>
              <a:custGeom>
                <a:avLst/>
                <a:gdLst/>
                <a:ahLst/>
                <a:cxnLst/>
                <a:rect l="l" t="t" r="r" b="b"/>
                <a:pathLst>
                  <a:path w="12" h="13" extrusionOk="0">
                    <a:moveTo>
                      <a:pt x="0" y="9"/>
                    </a:moveTo>
                    <a:cubicBezTo>
                      <a:pt x="6" y="11"/>
                      <a:pt x="10" y="12"/>
                      <a:pt x="12" y="13"/>
                    </a:cubicBezTo>
                    <a:cubicBezTo>
                      <a:pt x="12" y="3"/>
                      <a:pt x="12" y="3"/>
                      <a:pt x="12" y="3"/>
                    </a:cubicBezTo>
                    <a:cubicBezTo>
                      <a:pt x="11" y="3"/>
                      <a:pt x="7" y="1"/>
                      <a:pt x="0" y="0"/>
                    </a:cubicBezTo>
                    <a:lnTo>
                      <a:pt x="0" y="9"/>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6" name="Google Shape;4286;p71"/>
              <p:cNvSpPr/>
              <p:nvPr/>
            </p:nvSpPr>
            <p:spPr>
              <a:xfrm>
                <a:off x="-855390" y="5202428"/>
                <a:ext cx="59690" cy="59689"/>
              </a:xfrm>
              <a:custGeom>
                <a:avLst/>
                <a:gdLst/>
                <a:ahLst/>
                <a:cxnLst/>
                <a:rect l="l" t="t" r="r" b="b"/>
                <a:pathLst>
                  <a:path w="12" h="12" extrusionOk="0">
                    <a:moveTo>
                      <a:pt x="12" y="2"/>
                    </a:moveTo>
                    <a:cubicBezTo>
                      <a:pt x="9" y="1"/>
                      <a:pt x="4" y="1"/>
                      <a:pt x="0" y="0"/>
                    </a:cubicBezTo>
                    <a:cubicBezTo>
                      <a:pt x="0" y="11"/>
                      <a:pt x="0" y="11"/>
                      <a:pt x="0" y="11"/>
                    </a:cubicBezTo>
                    <a:cubicBezTo>
                      <a:pt x="4" y="11"/>
                      <a:pt x="8" y="12"/>
                      <a:pt x="12" y="12"/>
                    </a:cubicBezTo>
                    <a:lnTo>
                      <a:pt x="12" y="2"/>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7" name="Google Shape;4287;p71"/>
              <p:cNvSpPr/>
              <p:nvPr/>
            </p:nvSpPr>
            <p:spPr>
              <a:xfrm>
                <a:off x="-855390" y="5137765"/>
                <a:ext cx="59690" cy="59689"/>
              </a:xfrm>
              <a:custGeom>
                <a:avLst/>
                <a:gdLst/>
                <a:ahLst/>
                <a:cxnLst/>
                <a:rect l="l" t="t" r="r" b="b"/>
                <a:pathLst>
                  <a:path w="12" h="11" extrusionOk="0">
                    <a:moveTo>
                      <a:pt x="0" y="10"/>
                    </a:moveTo>
                    <a:cubicBezTo>
                      <a:pt x="4" y="10"/>
                      <a:pt x="8" y="11"/>
                      <a:pt x="12" y="11"/>
                    </a:cubicBezTo>
                    <a:cubicBezTo>
                      <a:pt x="12" y="1"/>
                      <a:pt x="12" y="1"/>
                      <a:pt x="12" y="1"/>
                    </a:cubicBezTo>
                    <a:cubicBezTo>
                      <a:pt x="9" y="1"/>
                      <a:pt x="4" y="0"/>
                      <a:pt x="0" y="0"/>
                    </a:cubicBezTo>
                    <a:lnTo>
                      <a:pt x="0" y="1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8" name="Google Shape;4288;p71"/>
              <p:cNvSpPr/>
              <p:nvPr/>
            </p:nvSpPr>
            <p:spPr>
              <a:xfrm>
                <a:off x="-855390" y="5078076"/>
                <a:ext cx="59690" cy="54715"/>
              </a:xfrm>
              <a:custGeom>
                <a:avLst/>
                <a:gdLst/>
                <a:ahLst/>
                <a:cxnLst/>
                <a:rect l="l" t="t" r="r" b="b"/>
                <a:pathLst>
                  <a:path w="12" h="11" extrusionOk="0">
                    <a:moveTo>
                      <a:pt x="0" y="10"/>
                    </a:moveTo>
                    <a:cubicBezTo>
                      <a:pt x="4" y="10"/>
                      <a:pt x="8" y="10"/>
                      <a:pt x="12" y="11"/>
                    </a:cubicBezTo>
                    <a:cubicBezTo>
                      <a:pt x="12" y="1"/>
                      <a:pt x="12" y="1"/>
                      <a:pt x="12" y="1"/>
                    </a:cubicBezTo>
                    <a:cubicBezTo>
                      <a:pt x="9" y="1"/>
                      <a:pt x="4" y="0"/>
                      <a:pt x="0" y="0"/>
                    </a:cubicBezTo>
                    <a:lnTo>
                      <a:pt x="0" y="1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89" name="Google Shape;4289;p71"/>
              <p:cNvSpPr/>
              <p:nvPr/>
            </p:nvSpPr>
            <p:spPr>
              <a:xfrm>
                <a:off x="-785751" y="5212377"/>
                <a:ext cx="64664" cy="69637"/>
              </a:xfrm>
              <a:custGeom>
                <a:avLst/>
                <a:gdLst/>
                <a:ahLst/>
                <a:cxnLst/>
                <a:rect l="l" t="t" r="r" b="b"/>
                <a:pathLst>
                  <a:path w="12" h="14" extrusionOk="0">
                    <a:moveTo>
                      <a:pt x="12" y="4"/>
                    </a:moveTo>
                    <a:cubicBezTo>
                      <a:pt x="11" y="3"/>
                      <a:pt x="7" y="1"/>
                      <a:pt x="0" y="0"/>
                    </a:cubicBezTo>
                    <a:cubicBezTo>
                      <a:pt x="0" y="11"/>
                      <a:pt x="0" y="11"/>
                      <a:pt x="0" y="11"/>
                    </a:cubicBezTo>
                    <a:cubicBezTo>
                      <a:pt x="5" y="11"/>
                      <a:pt x="9" y="12"/>
                      <a:pt x="12" y="14"/>
                    </a:cubicBezTo>
                    <a:lnTo>
                      <a:pt x="12" y="4"/>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0" name="Google Shape;4290;p71"/>
              <p:cNvSpPr/>
              <p:nvPr/>
            </p:nvSpPr>
            <p:spPr>
              <a:xfrm>
                <a:off x="-855390" y="5008439"/>
                <a:ext cx="59690" cy="64663"/>
              </a:xfrm>
              <a:custGeom>
                <a:avLst/>
                <a:gdLst/>
                <a:ahLst/>
                <a:cxnLst/>
                <a:rect l="l" t="t" r="r" b="b"/>
                <a:pathLst>
                  <a:path w="12" h="12" extrusionOk="0">
                    <a:moveTo>
                      <a:pt x="12" y="1"/>
                    </a:moveTo>
                    <a:cubicBezTo>
                      <a:pt x="9" y="1"/>
                      <a:pt x="5" y="1"/>
                      <a:pt x="0" y="0"/>
                    </a:cubicBezTo>
                    <a:cubicBezTo>
                      <a:pt x="0" y="10"/>
                      <a:pt x="0" y="10"/>
                      <a:pt x="0" y="10"/>
                    </a:cubicBezTo>
                    <a:cubicBezTo>
                      <a:pt x="4" y="11"/>
                      <a:pt x="8" y="11"/>
                      <a:pt x="12" y="12"/>
                    </a:cubicBezTo>
                    <a:lnTo>
                      <a:pt x="12" y="1"/>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1" name="Google Shape;4291;p71"/>
              <p:cNvSpPr/>
              <p:nvPr/>
            </p:nvSpPr>
            <p:spPr>
              <a:xfrm>
                <a:off x="-785751" y="5023361"/>
                <a:ext cx="64664" cy="69637"/>
              </a:xfrm>
              <a:custGeom>
                <a:avLst/>
                <a:gdLst/>
                <a:ahLst/>
                <a:cxnLst/>
                <a:rect l="l" t="t" r="r" b="b"/>
                <a:pathLst>
                  <a:path w="12" h="14" extrusionOk="0">
                    <a:moveTo>
                      <a:pt x="12" y="3"/>
                    </a:moveTo>
                    <a:cubicBezTo>
                      <a:pt x="12" y="3"/>
                      <a:pt x="10" y="1"/>
                      <a:pt x="0" y="0"/>
                    </a:cubicBezTo>
                    <a:cubicBezTo>
                      <a:pt x="0" y="10"/>
                      <a:pt x="0" y="10"/>
                      <a:pt x="0" y="10"/>
                    </a:cubicBezTo>
                    <a:cubicBezTo>
                      <a:pt x="6" y="11"/>
                      <a:pt x="10" y="13"/>
                      <a:pt x="12" y="14"/>
                    </a:cubicBezTo>
                    <a:lnTo>
                      <a:pt x="12" y="3"/>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2" name="Google Shape;4292;p71"/>
              <p:cNvSpPr/>
              <p:nvPr/>
            </p:nvSpPr>
            <p:spPr>
              <a:xfrm>
                <a:off x="-1114046" y="5048231"/>
                <a:ext cx="4800" cy="2433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3" name="Google Shape;4293;p71"/>
              <p:cNvSpPr/>
              <p:nvPr/>
            </p:nvSpPr>
            <p:spPr>
              <a:xfrm>
                <a:off x="-1099124" y="5217351"/>
                <a:ext cx="54716" cy="64663"/>
              </a:xfrm>
              <a:custGeom>
                <a:avLst/>
                <a:gdLst/>
                <a:ahLst/>
                <a:cxnLst/>
                <a:rect l="l" t="t" r="r" b="b"/>
                <a:pathLst>
                  <a:path w="11" h="13" extrusionOk="0">
                    <a:moveTo>
                      <a:pt x="11" y="0"/>
                    </a:moveTo>
                    <a:cubicBezTo>
                      <a:pt x="5" y="1"/>
                      <a:pt x="1" y="3"/>
                      <a:pt x="0" y="4"/>
                    </a:cubicBezTo>
                    <a:cubicBezTo>
                      <a:pt x="0" y="13"/>
                      <a:pt x="0" y="13"/>
                      <a:pt x="0" y="13"/>
                    </a:cubicBezTo>
                    <a:cubicBezTo>
                      <a:pt x="3" y="11"/>
                      <a:pt x="7" y="10"/>
                      <a:pt x="11" y="10"/>
                    </a:cubicBezTo>
                    <a:lnTo>
                      <a:pt x="11"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4" name="Google Shape;4294;p71"/>
              <p:cNvSpPr/>
              <p:nvPr/>
            </p:nvSpPr>
            <p:spPr>
              <a:xfrm>
                <a:off x="-1029485" y="5202428"/>
                <a:ext cx="64664" cy="59689"/>
              </a:xfrm>
              <a:custGeom>
                <a:avLst/>
                <a:gdLst/>
                <a:ahLst/>
                <a:cxnLst/>
                <a:rect l="l" t="t" r="r" b="b"/>
                <a:pathLst>
                  <a:path w="12" h="12" extrusionOk="0">
                    <a:moveTo>
                      <a:pt x="0" y="2"/>
                    </a:moveTo>
                    <a:cubicBezTo>
                      <a:pt x="0" y="12"/>
                      <a:pt x="0" y="12"/>
                      <a:pt x="0" y="12"/>
                    </a:cubicBezTo>
                    <a:cubicBezTo>
                      <a:pt x="4" y="12"/>
                      <a:pt x="8" y="11"/>
                      <a:pt x="12" y="11"/>
                    </a:cubicBezTo>
                    <a:cubicBezTo>
                      <a:pt x="12" y="0"/>
                      <a:pt x="12" y="0"/>
                      <a:pt x="12" y="0"/>
                    </a:cubicBezTo>
                    <a:cubicBezTo>
                      <a:pt x="7" y="1"/>
                      <a:pt x="3" y="1"/>
                      <a:pt x="0"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5" name="Google Shape;4295;p71"/>
              <p:cNvSpPr/>
              <p:nvPr/>
            </p:nvSpPr>
            <p:spPr>
              <a:xfrm>
                <a:off x="-1029485" y="5078076"/>
                <a:ext cx="64664" cy="54715"/>
              </a:xfrm>
              <a:custGeom>
                <a:avLst/>
                <a:gdLst/>
                <a:ahLst/>
                <a:cxnLst/>
                <a:rect l="l" t="t" r="r" b="b"/>
                <a:pathLst>
                  <a:path w="12" h="11" extrusionOk="0">
                    <a:moveTo>
                      <a:pt x="12" y="0"/>
                    </a:moveTo>
                    <a:cubicBezTo>
                      <a:pt x="7" y="0"/>
                      <a:pt x="3" y="1"/>
                      <a:pt x="0" y="2"/>
                    </a:cubicBezTo>
                    <a:cubicBezTo>
                      <a:pt x="0" y="11"/>
                      <a:pt x="0" y="11"/>
                      <a:pt x="0" y="11"/>
                    </a:cubicBezTo>
                    <a:cubicBezTo>
                      <a:pt x="3" y="11"/>
                      <a:pt x="7" y="10"/>
                      <a:pt x="12" y="10"/>
                    </a:cubicBezTo>
                    <a:lnTo>
                      <a:pt x="12"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6" name="Google Shape;4296;p71"/>
              <p:cNvSpPr/>
              <p:nvPr/>
            </p:nvSpPr>
            <p:spPr>
              <a:xfrm>
                <a:off x="-1099124" y="5088024"/>
                <a:ext cx="54716" cy="74611"/>
              </a:xfrm>
              <a:custGeom>
                <a:avLst/>
                <a:gdLst/>
                <a:ahLst/>
                <a:cxnLst/>
                <a:rect l="l" t="t" r="r" b="b"/>
                <a:pathLst>
                  <a:path w="11" h="14" extrusionOk="0">
                    <a:moveTo>
                      <a:pt x="0" y="5"/>
                    </a:moveTo>
                    <a:cubicBezTo>
                      <a:pt x="0" y="14"/>
                      <a:pt x="0" y="14"/>
                      <a:pt x="0" y="14"/>
                    </a:cubicBezTo>
                    <a:cubicBezTo>
                      <a:pt x="2" y="13"/>
                      <a:pt x="5" y="11"/>
                      <a:pt x="11" y="10"/>
                    </a:cubicBezTo>
                    <a:cubicBezTo>
                      <a:pt x="11" y="0"/>
                      <a:pt x="11" y="0"/>
                      <a:pt x="11" y="0"/>
                    </a:cubicBezTo>
                    <a:cubicBezTo>
                      <a:pt x="5" y="2"/>
                      <a:pt x="1" y="4"/>
                      <a:pt x="0" y="5"/>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7" name="Google Shape;4297;p71"/>
              <p:cNvSpPr/>
              <p:nvPr/>
            </p:nvSpPr>
            <p:spPr>
              <a:xfrm>
                <a:off x="-1099124" y="5152687"/>
                <a:ext cx="54716" cy="69637"/>
              </a:xfrm>
              <a:custGeom>
                <a:avLst/>
                <a:gdLst/>
                <a:ahLst/>
                <a:cxnLst/>
                <a:rect l="l" t="t" r="r" b="b"/>
                <a:pathLst>
                  <a:path w="11" h="14" extrusionOk="0">
                    <a:moveTo>
                      <a:pt x="11" y="0"/>
                    </a:moveTo>
                    <a:cubicBezTo>
                      <a:pt x="5" y="2"/>
                      <a:pt x="1" y="4"/>
                      <a:pt x="0" y="5"/>
                    </a:cubicBezTo>
                    <a:cubicBezTo>
                      <a:pt x="0" y="14"/>
                      <a:pt x="0" y="14"/>
                      <a:pt x="0" y="14"/>
                    </a:cubicBezTo>
                    <a:cubicBezTo>
                      <a:pt x="2" y="13"/>
                      <a:pt x="5" y="12"/>
                      <a:pt x="11" y="10"/>
                    </a:cubicBezTo>
                    <a:lnTo>
                      <a:pt x="11"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8" name="Google Shape;4298;p71"/>
              <p:cNvSpPr/>
              <p:nvPr/>
            </p:nvSpPr>
            <p:spPr>
              <a:xfrm>
                <a:off x="-1029485" y="5137765"/>
                <a:ext cx="64664" cy="64663"/>
              </a:xfrm>
              <a:custGeom>
                <a:avLst/>
                <a:gdLst/>
                <a:ahLst/>
                <a:cxnLst/>
                <a:rect l="l" t="t" r="r" b="b"/>
                <a:pathLst>
                  <a:path w="12" h="12" extrusionOk="0">
                    <a:moveTo>
                      <a:pt x="12" y="0"/>
                    </a:moveTo>
                    <a:cubicBezTo>
                      <a:pt x="7" y="1"/>
                      <a:pt x="3" y="1"/>
                      <a:pt x="0" y="2"/>
                    </a:cubicBezTo>
                    <a:cubicBezTo>
                      <a:pt x="0" y="12"/>
                      <a:pt x="0" y="12"/>
                      <a:pt x="0" y="12"/>
                    </a:cubicBezTo>
                    <a:cubicBezTo>
                      <a:pt x="3" y="11"/>
                      <a:pt x="7" y="10"/>
                      <a:pt x="12" y="10"/>
                    </a:cubicBezTo>
                    <a:lnTo>
                      <a:pt x="12"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299" name="Google Shape;4299;p71"/>
              <p:cNvSpPr/>
              <p:nvPr/>
            </p:nvSpPr>
            <p:spPr>
              <a:xfrm>
                <a:off x="-1099124" y="5023361"/>
                <a:ext cx="54716" cy="74611"/>
              </a:xfrm>
              <a:custGeom>
                <a:avLst/>
                <a:gdLst/>
                <a:ahLst/>
                <a:cxnLst/>
                <a:rect l="l" t="t" r="r" b="b"/>
                <a:pathLst>
                  <a:path w="11" h="15" extrusionOk="0">
                    <a:moveTo>
                      <a:pt x="0" y="3"/>
                    </a:moveTo>
                    <a:cubicBezTo>
                      <a:pt x="0" y="15"/>
                      <a:pt x="0" y="15"/>
                      <a:pt x="0" y="15"/>
                    </a:cubicBezTo>
                    <a:cubicBezTo>
                      <a:pt x="2" y="14"/>
                      <a:pt x="5" y="12"/>
                      <a:pt x="11" y="11"/>
                    </a:cubicBezTo>
                    <a:cubicBezTo>
                      <a:pt x="11" y="0"/>
                      <a:pt x="11" y="0"/>
                      <a:pt x="11" y="0"/>
                    </a:cubicBezTo>
                    <a:cubicBezTo>
                      <a:pt x="3" y="1"/>
                      <a:pt x="0" y="2"/>
                      <a:pt x="0" y="3"/>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0" name="Google Shape;4300;p71"/>
              <p:cNvSpPr/>
              <p:nvPr/>
            </p:nvSpPr>
            <p:spPr>
              <a:xfrm>
                <a:off x="-1029485" y="5008439"/>
                <a:ext cx="64664" cy="64663"/>
              </a:xfrm>
              <a:custGeom>
                <a:avLst/>
                <a:gdLst/>
                <a:ahLst/>
                <a:cxnLst/>
                <a:rect l="l" t="t" r="r" b="b"/>
                <a:pathLst>
                  <a:path w="12" h="12" extrusionOk="0">
                    <a:moveTo>
                      <a:pt x="0" y="1"/>
                    </a:moveTo>
                    <a:cubicBezTo>
                      <a:pt x="0" y="12"/>
                      <a:pt x="0" y="12"/>
                      <a:pt x="0" y="12"/>
                    </a:cubicBezTo>
                    <a:cubicBezTo>
                      <a:pt x="3" y="12"/>
                      <a:pt x="7" y="11"/>
                      <a:pt x="12" y="11"/>
                    </a:cubicBezTo>
                    <a:cubicBezTo>
                      <a:pt x="12" y="0"/>
                      <a:pt x="12" y="0"/>
                      <a:pt x="12" y="0"/>
                    </a:cubicBezTo>
                    <a:cubicBezTo>
                      <a:pt x="7" y="1"/>
                      <a:pt x="3" y="1"/>
                      <a:pt x="0"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1" name="Google Shape;4301;p71"/>
              <p:cNvSpPr/>
              <p:nvPr/>
            </p:nvSpPr>
            <p:spPr>
              <a:xfrm>
                <a:off x="-949899" y="5008439"/>
                <a:ext cx="74613" cy="54715"/>
              </a:xfrm>
              <a:custGeom>
                <a:avLst/>
                <a:gdLst/>
                <a:ahLst/>
                <a:cxnLst/>
                <a:rect l="l" t="t" r="r" b="b"/>
                <a:pathLst>
                  <a:path w="15" h="10" extrusionOk="0">
                    <a:moveTo>
                      <a:pt x="8" y="0"/>
                    </a:moveTo>
                    <a:cubicBezTo>
                      <a:pt x="7" y="0"/>
                      <a:pt x="7" y="0"/>
                      <a:pt x="7" y="0"/>
                    </a:cubicBezTo>
                    <a:cubicBezTo>
                      <a:pt x="5" y="0"/>
                      <a:pt x="2" y="0"/>
                      <a:pt x="0" y="0"/>
                    </a:cubicBezTo>
                    <a:cubicBezTo>
                      <a:pt x="0" y="10"/>
                      <a:pt x="0" y="10"/>
                      <a:pt x="0" y="10"/>
                    </a:cubicBezTo>
                    <a:cubicBezTo>
                      <a:pt x="2" y="10"/>
                      <a:pt x="5" y="10"/>
                      <a:pt x="7" y="10"/>
                    </a:cubicBezTo>
                    <a:cubicBezTo>
                      <a:pt x="8" y="10"/>
                      <a:pt x="8" y="10"/>
                      <a:pt x="8" y="10"/>
                    </a:cubicBezTo>
                    <a:cubicBezTo>
                      <a:pt x="10" y="10"/>
                      <a:pt x="13" y="10"/>
                      <a:pt x="15" y="10"/>
                    </a:cubicBezTo>
                    <a:cubicBezTo>
                      <a:pt x="15" y="0"/>
                      <a:pt x="15" y="0"/>
                      <a:pt x="15" y="0"/>
                    </a:cubicBezTo>
                    <a:cubicBezTo>
                      <a:pt x="13" y="0"/>
                      <a:pt x="10" y="0"/>
                      <a:pt x="8"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2" name="Google Shape;4302;p71"/>
              <p:cNvSpPr/>
              <p:nvPr/>
            </p:nvSpPr>
            <p:spPr>
              <a:xfrm>
                <a:off x="-949899" y="5078076"/>
                <a:ext cx="74613" cy="49741"/>
              </a:xfrm>
              <a:custGeom>
                <a:avLst/>
                <a:gdLst/>
                <a:ahLst/>
                <a:cxnLst/>
                <a:rect l="l" t="t" r="r" b="b"/>
                <a:pathLst>
                  <a:path w="15" h="10" extrusionOk="0">
                    <a:moveTo>
                      <a:pt x="7" y="0"/>
                    </a:moveTo>
                    <a:cubicBezTo>
                      <a:pt x="5" y="0"/>
                      <a:pt x="2" y="0"/>
                      <a:pt x="0" y="0"/>
                    </a:cubicBezTo>
                    <a:cubicBezTo>
                      <a:pt x="0" y="10"/>
                      <a:pt x="0" y="10"/>
                      <a:pt x="0" y="10"/>
                    </a:cubicBezTo>
                    <a:cubicBezTo>
                      <a:pt x="2" y="10"/>
                      <a:pt x="5" y="9"/>
                      <a:pt x="7" y="9"/>
                    </a:cubicBezTo>
                    <a:cubicBezTo>
                      <a:pt x="8" y="9"/>
                      <a:pt x="8" y="9"/>
                      <a:pt x="8" y="9"/>
                    </a:cubicBezTo>
                    <a:cubicBezTo>
                      <a:pt x="10" y="9"/>
                      <a:pt x="13" y="9"/>
                      <a:pt x="15" y="10"/>
                    </a:cubicBezTo>
                    <a:cubicBezTo>
                      <a:pt x="15" y="0"/>
                      <a:pt x="15" y="0"/>
                      <a:pt x="15" y="0"/>
                    </a:cubicBezTo>
                    <a:cubicBezTo>
                      <a:pt x="13" y="0"/>
                      <a:pt x="10" y="0"/>
                      <a:pt x="8" y="0"/>
                    </a:cubicBezTo>
                    <a:lnTo>
                      <a:pt x="7"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3" name="Google Shape;4303;p71"/>
              <p:cNvSpPr/>
              <p:nvPr/>
            </p:nvSpPr>
            <p:spPr>
              <a:xfrm>
                <a:off x="-949899" y="5137765"/>
                <a:ext cx="74613" cy="54715"/>
              </a:xfrm>
              <a:custGeom>
                <a:avLst/>
                <a:gdLst/>
                <a:ahLst/>
                <a:cxnLst/>
                <a:rect l="l" t="t" r="r" b="b"/>
                <a:pathLst>
                  <a:path w="15" h="10" extrusionOk="0">
                    <a:moveTo>
                      <a:pt x="7" y="0"/>
                    </a:moveTo>
                    <a:cubicBezTo>
                      <a:pt x="5" y="0"/>
                      <a:pt x="2" y="0"/>
                      <a:pt x="0" y="0"/>
                    </a:cubicBezTo>
                    <a:cubicBezTo>
                      <a:pt x="0" y="10"/>
                      <a:pt x="0" y="10"/>
                      <a:pt x="0" y="10"/>
                    </a:cubicBezTo>
                    <a:cubicBezTo>
                      <a:pt x="2" y="10"/>
                      <a:pt x="5" y="10"/>
                      <a:pt x="7" y="10"/>
                    </a:cubicBezTo>
                    <a:cubicBezTo>
                      <a:pt x="8" y="10"/>
                      <a:pt x="8" y="10"/>
                      <a:pt x="8" y="10"/>
                    </a:cubicBezTo>
                    <a:cubicBezTo>
                      <a:pt x="10" y="10"/>
                      <a:pt x="13" y="10"/>
                      <a:pt x="15" y="10"/>
                    </a:cubicBezTo>
                    <a:cubicBezTo>
                      <a:pt x="15" y="0"/>
                      <a:pt x="15" y="0"/>
                      <a:pt x="15" y="0"/>
                    </a:cubicBezTo>
                    <a:cubicBezTo>
                      <a:pt x="13" y="0"/>
                      <a:pt x="10" y="0"/>
                      <a:pt x="8" y="0"/>
                    </a:cubicBezTo>
                    <a:lnTo>
                      <a:pt x="7"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4" name="Google Shape;4304;p71"/>
              <p:cNvSpPr/>
              <p:nvPr/>
            </p:nvSpPr>
            <p:spPr>
              <a:xfrm>
                <a:off x="-949899" y="5202428"/>
                <a:ext cx="74613" cy="54715"/>
              </a:xfrm>
              <a:custGeom>
                <a:avLst/>
                <a:gdLst/>
                <a:ahLst/>
                <a:cxnLst/>
                <a:rect l="l" t="t" r="r" b="b"/>
                <a:pathLst>
                  <a:path w="15" h="11" extrusionOk="0">
                    <a:moveTo>
                      <a:pt x="7" y="0"/>
                    </a:moveTo>
                    <a:cubicBezTo>
                      <a:pt x="5" y="0"/>
                      <a:pt x="2" y="0"/>
                      <a:pt x="0" y="0"/>
                    </a:cubicBezTo>
                    <a:cubicBezTo>
                      <a:pt x="0" y="11"/>
                      <a:pt x="0" y="11"/>
                      <a:pt x="0" y="11"/>
                    </a:cubicBezTo>
                    <a:cubicBezTo>
                      <a:pt x="2" y="11"/>
                      <a:pt x="5" y="11"/>
                      <a:pt x="7" y="11"/>
                    </a:cubicBezTo>
                    <a:cubicBezTo>
                      <a:pt x="7" y="11"/>
                      <a:pt x="7" y="11"/>
                      <a:pt x="7" y="11"/>
                    </a:cubicBezTo>
                    <a:cubicBezTo>
                      <a:pt x="10" y="11"/>
                      <a:pt x="13" y="11"/>
                      <a:pt x="15" y="11"/>
                    </a:cubicBezTo>
                    <a:cubicBezTo>
                      <a:pt x="15" y="0"/>
                      <a:pt x="15" y="0"/>
                      <a:pt x="15" y="0"/>
                    </a:cubicBezTo>
                    <a:cubicBezTo>
                      <a:pt x="13" y="0"/>
                      <a:pt x="10" y="0"/>
                      <a:pt x="8" y="0"/>
                    </a:cubicBezTo>
                    <a:lnTo>
                      <a:pt x="7" y="0"/>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5" name="Google Shape;4305;p71"/>
              <p:cNvSpPr/>
              <p:nvPr/>
            </p:nvSpPr>
            <p:spPr>
              <a:xfrm>
                <a:off x="-1128969" y="5426263"/>
                <a:ext cx="437727" cy="353161"/>
              </a:xfrm>
              <a:custGeom>
                <a:avLst/>
                <a:gdLst/>
                <a:ahLst/>
                <a:cxnLst/>
                <a:rect l="l" t="t" r="r" b="b"/>
                <a:pathLst>
                  <a:path w="85" h="69" extrusionOk="0">
                    <a:moveTo>
                      <a:pt x="79" y="7"/>
                    </a:moveTo>
                    <a:cubicBezTo>
                      <a:pt x="79" y="7"/>
                      <a:pt x="76" y="0"/>
                      <a:pt x="42" y="0"/>
                    </a:cubicBezTo>
                    <a:cubicBezTo>
                      <a:pt x="8" y="0"/>
                      <a:pt x="5" y="7"/>
                      <a:pt x="5" y="7"/>
                    </a:cubicBezTo>
                    <a:cubicBezTo>
                      <a:pt x="0" y="69"/>
                      <a:pt x="0" y="69"/>
                      <a:pt x="0" y="69"/>
                    </a:cubicBezTo>
                    <a:cubicBezTo>
                      <a:pt x="0" y="69"/>
                      <a:pt x="18" y="65"/>
                      <a:pt x="42" y="65"/>
                    </a:cubicBezTo>
                    <a:cubicBezTo>
                      <a:pt x="43" y="65"/>
                      <a:pt x="43" y="65"/>
                      <a:pt x="43" y="65"/>
                    </a:cubicBezTo>
                    <a:cubicBezTo>
                      <a:pt x="55" y="65"/>
                      <a:pt x="70" y="66"/>
                      <a:pt x="85" y="69"/>
                    </a:cubicBezTo>
                    <a:lnTo>
                      <a:pt x="79" y="7"/>
                    </a:lnTo>
                    <a:close/>
                    <a:moveTo>
                      <a:pt x="50" y="45"/>
                    </a:moveTo>
                    <a:cubicBezTo>
                      <a:pt x="42" y="45"/>
                      <a:pt x="42" y="45"/>
                      <a:pt x="42" y="45"/>
                    </a:cubicBezTo>
                    <a:cubicBezTo>
                      <a:pt x="38" y="45"/>
                      <a:pt x="38" y="45"/>
                      <a:pt x="38" y="45"/>
                    </a:cubicBezTo>
                    <a:cubicBezTo>
                      <a:pt x="38" y="15"/>
                      <a:pt x="38" y="15"/>
                      <a:pt x="38" y="15"/>
                    </a:cubicBezTo>
                    <a:cubicBezTo>
                      <a:pt x="42" y="15"/>
                      <a:pt x="42" y="15"/>
                      <a:pt x="42" y="15"/>
                    </a:cubicBezTo>
                    <a:cubicBezTo>
                      <a:pt x="50" y="15"/>
                      <a:pt x="50" y="15"/>
                      <a:pt x="50" y="15"/>
                    </a:cubicBezTo>
                    <a:lnTo>
                      <a:pt x="50" y="45"/>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6" name="Google Shape;4306;p71"/>
              <p:cNvSpPr/>
              <p:nvPr/>
            </p:nvSpPr>
            <p:spPr>
              <a:xfrm>
                <a:off x="-691242" y="5779424"/>
                <a:ext cx="9948" cy="154197"/>
              </a:xfrm>
              <a:custGeom>
                <a:avLst/>
                <a:gdLst/>
                <a:ahLst/>
                <a:cxnLst/>
                <a:rect l="l" t="t" r="r" b="b"/>
                <a:pathLst>
                  <a:path w="2" h="31" extrusionOk="0">
                    <a:moveTo>
                      <a:pt x="0" y="0"/>
                    </a:moveTo>
                    <a:lnTo>
                      <a:pt x="0" y="0"/>
                    </a:lnTo>
                    <a:lnTo>
                      <a:pt x="2" y="31"/>
                    </a:lnTo>
                    <a:lnTo>
                      <a:pt x="0" y="0"/>
                    </a:lnTo>
                    <a:close/>
                  </a:path>
                </a:pathLst>
              </a:custGeom>
              <a:solidFill>
                <a:srgbClr val="E3D8CC"/>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7" name="Google Shape;4307;p71"/>
              <p:cNvSpPr/>
              <p:nvPr/>
            </p:nvSpPr>
            <p:spPr>
              <a:xfrm>
                <a:off x="-1168762" y="5759527"/>
                <a:ext cx="512340" cy="457617"/>
              </a:xfrm>
              <a:custGeom>
                <a:avLst/>
                <a:gdLst/>
                <a:ahLst/>
                <a:cxnLst/>
                <a:rect l="l" t="t" r="r" b="b"/>
                <a:pathLst>
                  <a:path w="99" h="89" extrusionOk="0">
                    <a:moveTo>
                      <a:pt x="94" y="34"/>
                    </a:moveTo>
                    <a:cubicBezTo>
                      <a:pt x="92" y="4"/>
                      <a:pt x="92" y="4"/>
                      <a:pt x="92" y="4"/>
                    </a:cubicBezTo>
                    <a:cubicBezTo>
                      <a:pt x="77" y="1"/>
                      <a:pt x="62" y="0"/>
                      <a:pt x="50" y="0"/>
                    </a:cubicBezTo>
                    <a:cubicBezTo>
                      <a:pt x="49" y="0"/>
                      <a:pt x="49" y="0"/>
                      <a:pt x="49" y="0"/>
                    </a:cubicBezTo>
                    <a:cubicBezTo>
                      <a:pt x="25" y="0"/>
                      <a:pt x="7" y="4"/>
                      <a:pt x="7" y="4"/>
                    </a:cubicBezTo>
                    <a:cubicBezTo>
                      <a:pt x="0" y="82"/>
                      <a:pt x="0" y="82"/>
                      <a:pt x="0" y="82"/>
                    </a:cubicBezTo>
                    <a:cubicBezTo>
                      <a:pt x="17" y="87"/>
                      <a:pt x="34" y="89"/>
                      <a:pt x="49" y="89"/>
                    </a:cubicBezTo>
                    <a:cubicBezTo>
                      <a:pt x="49" y="89"/>
                      <a:pt x="49" y="89"/>
                      <a:pt x="49" y="89"/>
                    </a:cubicBezTo>
                    <a:cubicBezTo>
                      <a:pt x="78" y="88"/>
                      <a:pt x="99" y="82"/>
                      <a:pt x="99" y="82"/>
                    </a:cubicBezTo>
                    <a:lnTo>
                      <a:pt x="94" y="34"/>
                    </a:lnTo>
                    <a:close/>
                    <a:moveTo>
                      <a:pt x="57" y="58"/>
                    </a:moveTo>
                    <a:cubicBezTo>
                      <a:pt x="49" y="58"/>
                      <a:pt x="49" y="58"/>
                      <a:pt x="49" y="58"/>
                    </a:cubicBezTo>
                    <a:cubicBezTo>
                      <a:pt x="45" y="58"/>
                      <a:pt x="45" y="58"/>
                      <a:pt x="45" y="58"/>
                    </a:cubicBezTo>
                    <a:cubicBezTo>
                      <a:pt x="45" y="28"/>
                      <a:pt x="45" y="28"/>
                      <a:pt x="45" y="28"/>
                    </a:cubicBezTo>
                    <a:cubicBezTo>
                      <a:pt x="50" y="28"/>
                      <a:pt x="50" y="28"/>
                      <a:pt x="50" y="28"/>
                    </a:cubicBezTo>
                    <a:cubicBezTo>
                      <a:pt x="57" y="28"/>
                      <a:pt x="57" y="28"/>
                      <a:pt x="57" y="28"/>
                    </a:cubicBezTo>
                    <a:lnTo>
                      <a:pt x="57" y="58"/>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8" name="Google Shape;4308;p71"/>
              <p:cNvSpPr/>
              <p:nvPr/>
            </p:nvSpPr>
            <p:spPr>
              <a:xfrm>
                <a:off x="-1213530" y="6182326"/>
                <a:ext cx="601874" cy="412850"/>
              </a:xfrm>
              <a:custGeom>
                <a:avLst/>
                <a:gdLst/>
                <a:ahLst/>
                <a:cxnLst/>
                <a:rect l="l" t="t" r="r" b="b"/>
                <a:pathLst>
                  <a:path w="117" h="80" extrusionOk="0">
                    <a:moveTo>
                      <a:pt x="108" y="0"/>
                    </a:moveTo>
                    <a:cubicBezTo>
                      <a:pt x="108" y="0"/>
                      <a:pt x="87" y="6"/>
                      <a:pt x="58" y="7"/>
                    </a:cubicBezTo>
                    <a:cubicBezTo>
                      <a:pt x="58" y="7"/>
                      <a:pt x="58" y="7"/>
                      <a:pt x="58" y="7"/>
                    </a:cubicBezTo>
                    <a:cubicBezTo>
                      <a:pt x="43" y="7"/>
                      <a:pt x="26" y="5"/>
                      <a:pt x="9" y="0"/>
                    </a:cubicBezTo>
                    <a:cubicBezTo>
                      <a:pt x="0" y="80"/>
                      <a:pt x="0" y="80"/>
                      <a:pt x="0" y="80"/>
                    </a:cubicBezTo>
                    <a:cubicBezTo>
                      <a:pt x="117" y="80"/>
                      <a:pt x="117" y="80"/>
                      <a:pt x="117" y="80"/>
                    </a:cubicBezTo>
                    <a:lnTo>
                      <a:pt x="108" y="0"/>
                    </a:lnTo>
                    <a:close/>
                  </a:path>
                </a:pathLst>
              </a:custGeom>
              <a:solidFill>
                <a:schemeClr val="accent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09" name="Google Shape;4309;p71"/>
              <p:cNvSpPr/>
              <p:nvPr/>
            </p:nvSpPr>
            <p:spPr>
              <a:xfrm>
                <a:off x="-934976" y="5500874"/>
                <a:ext cx="59690" cy="154197"/>
              </a:xfrm>
              <a:custGeom>
                <a:avLst/>
                <a:gdLst/>
                <a:ahLst/>
                <a:cxnLst/>
                <a:rect l="l" t="t" r="r" b="b"/>
                <a:pathLst>
                  <a:path w="12" h="31" extrusionOk="0">
                    <a:moveTo>
                      <a:pt x="12" y="0"/>
                    </a:moveTo>
                    <a:lnTo>
                      <a:pt x="4" y="0"/>
                    </a:lnTo>
                    <a:lnTo>
                      <a:pt x="0" y="0"/>
                    </a:lnTo>
                    <a:lnTo>
                      <a:pt x="0" y="31"/>
                    </a:lnTo>
                    <a:lnTo>
                      <a:pt x="4" y="31"/>
                    </a:lnTo>
                    <a:lnTo>
                      <a:pt x="12" y="31"/>
                    </a:lnTo>
                    <a:lnTo>
                      <a:pt x="12" y="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0" name="Google Shape;4310;p71"/>
              <p:cNvSpPr/>
              <p:nvPr/>
            </p:nvSpPr>
            <p:spPr>
              <a:xfrm>
                <a:off x="-934976" y="5903776"/>
                <a:ext cx="59690" cy="154197"/>
              </a:xfrm>
              <a:custGeom>
                <a:avLst/>
                <a:gdLst/>
                <a:ahLst/>
                <a:cxnLst/>
                <a:rect l="l" t="t" r="r" b="b"/>
                <a:pathLst>
                  <a:path w="12" h="31" extrusionOk="0">
                    <a:moveTo>
                      <a:pt x="12" y="0"/>
                    </a:moveTo>
                    <a:lnTo>
                      <a:pt x="5" y="0"/>
                    </a:lnTo>
                    <a:lnTo>
                      <a:pt x="0" y="0"/>
                    </a:lnTo>
                    <a:lnTo>
                      <a:pt x="0" y="31"/>
                    </a:lnTo>
                    <a:lnTo>
                      <a:pt x="4" y="31"/>
                    </a:lnTo>
                    <a:lnTo>
                      <a:pt x="12" y="31"/>
                    </a:lnTo>
                    <a:lnTo>
                      <a:pt x="12" y="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1" name="Google Shape;4311;p71"/>
              <p:cNvSpPr/>
              <p:nvPr/>
            </p:nvSpPr>
            <p:spPr>
              <a:xfrm>
                <a:off x="-930002" y="6301704"/>
                <a:ext cx="59690" cy="154197"/>
              </a:xfrm>
              <a:custGeom>
                <a:avLst/>
                <a:gdLst/>
                <a:ahLst/>
                <a:cxnLst/>
                <a:rect l="l" t="t" r="r" b="b"/>
                <a:pathLst>
                  <a:path w="12" h="31" extrusionOk="0">
                    <a:moveTo>
                      <a:pt x="12" y="0"/>
                    </a:moveTo>
                    <a:lnTo>
                      <a:pt x="5" y="0"/>
                    </a:lnTo>
                    <a:lnTo>
                      <a:pt x="0" y="0"/>
                    </a:lnTo>
                    <a:lnTo>
                      <a:pt x="0" y="31"/>
                    </a:lnTo>
                    <a:lnTo>
                      <a:pt x="5" y="31"/>
                    </a:lnTo>
                    <a:lnTo>
                      <a:pt x="12" y="31"/>
                    </a:lnTo>
                    <a:lnTo>
                      <a:pt x="12" y="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2" name="Google Shape;4312;p71"/>
              <p:cNvSpPr/>
              <p:nvPr/>
            </p:nvSpPr>
            <p:spPr>
              <a:xfrm>
                <a:off x="-1178710" y="4809475"/>
                <a:ext cx="547158" cy="651607"/>
              </a:xfrm>
              <a:custGeom>
                <a:avLst/>
                <a:gdLst/>
                <a:ahLst/>
                <a:cxnLst/>
                <a:rect l="l" t="t" r="r" b="b"/>
                <a:pathLst>
                  <a:path w="106" h="126" extrusionOk="0">
                    <a:moveTo>
                      <a:pt x="98" y="98"/>
                    </a:moveTo>
                    <a:cubicBezTo>
                      <a:pt x="96" y="96"/>
                      <a:pt x="94" y="94"/>
                      <a:pt x="91" y="93"/>
                    </a:cubicBezTo>
                    <a:cubicBezTo>
                      <a:pt x="91" y="46"/>
                      <a:pt x="91" y="46"/>
                      <a:pt x="91" y="46"/>
                    </a:cubicBezTo>
                    <a:cubicBezTo>
                      <a:pt x="91" y="46"/>
                      <a:pt x="91" y="46"/>
                      <a:pt x="91" y="46"/>
                    </a:cubicBezTo>
                    <a:cubicBezTo>
                      <a:pt x="91" y="46"/>
                      <a:pt x="91" y="46"/>
                      <a:pt x="91" y="46"/>
                    </a:cubicBezTo>
                    <a:cubicBezTo>
                      <a:pt x="95" y="46"/>
                      <a:pt x="96" y="45"/>
                      <a:pt x="97" y="44"/>
                    </a:cubicBezTo>
                    <a:cubicBezTo>
                      <a:pt x="106" y="37"/>
                      <a:pt x="58" y="5"/>
                      <a:pt x="51" y="1"/>
                    </a:cubicBezTo>
                    <a:cubicBezTo>
                      <a:pt x="51" y="1"/>
                      <a:pt x="51" y="1"/>
                      <a:pt x="51" y="1"/>
                    </a:cubicBezTo>
                    <a:cubicBezTo>
                      <a:pt x="51" y="0"/>
                      <a:pt x="51" y="0"/>
                      <a:pt x="51" y="0"/>
                    </a:cubicBezTo>
                    <a:cubicBezTo>
                      <a:pt x="51" y="0"/>
                      <a:pt x="51" y="0"/>
                      <a:pt x="51" y="0"/>
                    </a:cubicBezTo>
                    <a:cubicBezTo>
                      <a:pt x="51" y="0"/>
                      <a:pt x="7" y="31"/>
                      <a:pt x="5" y="42"/>
                    </a:cubicBezTo>
                    <a:cubicBezTo>
                      <a:pt x="5" y="42"/>
                      <a:pt x="5" y="42"/>
                      <a:pt x="5" y="42"/>
                    </a:cubicBezTo>
                    <a:cubicBezTo>
                      <a:pt x="5" y="42"/>
                      <a:pt x="5" y="43"/>
                      <a:pt x="5" y="43"/>
                    </a:cubicBezTo>
                    <a:cubicBezTo>
                      <a:pt x="5" y="43"/>
                      <a:pt x="5" y="43"/>
                      <a:pt x="5" y="43"/>
                    </a:cubicBezTo>
                    <a:cubicBezTo>
                      <a:pt x="5" y="44"/>
                      <a:pt x="5" y="44"/>
                      <a:pt x="5" y="44"/>
                    </a:cubicBezTo>
                    <a:cubicBezTo>
                      <a:pt x="5" y="44"/>
                      <a:pt x="5" y="44"/>
                      <a:pt x="5" y="44"/>
                    </a:cubicBezTo>
                    <a:cubicBezTo>
                      <a:pt x="5" y="44"/>
                      <a:pt x="6" y="44"/>
                      <a:pt x="6" y="45"/>
                    </a:cubicBezTo>
                    <a:cubicBezTo>
                      <a:pt x="7" y="45"/>
                      <a:pt x="7" y="45"/>
                      <a:pt x="7" y="45"/>
                    </a:cubicBezTo>
                    <a:cubicBezTo>
                      <a:pt x="7" y="45"/>
                      <a:pt x="8" y="45"/>
                      <a:pt x="8" y="45"/>
                    </a:cubicBezTo>
                    <a:cubicBezTo>
                      <a:pt x="8" y="45"/>
                      <a:pt x="8" y="45"/>
                      <a:pt x="8" y="45"/>
                    </a:cubicBezTo>
                    <a:cubicBezTo>
                      <a:pt x="9" y="45"/>
                      <a:pt x="9" y="46"/>
                      <a:pt x="10" y="46"/>
                    </a:cubicBezTo>
                    <a:cubicBezTo>
                      <a:pt x="10" y="46"/>
                      <a:pt x="10" y="46"/>
                      <a:pt x="10" y="46"/>
                    </a:cubicBezTo>
                    <a:cubicBezTo>
                      <a:pt x="10" y="46"/>
                      <a:pt x="10" y="46"/>
                      <a:pt x="10" y="46"/>
                    </a:cubicBezTo>
                    <a:cubicBezTo>
                      <a:pt x="10" y="46"/>
                      <a:pt x="10" y="46"/>
                      <a:pt x="10" y="46"/>
                    </a:cubicBezTo>
                    <a:cubicBezTo>
                      <a:pt x="11" y="46"/>
                      <a:pt x="12" y="46"/>
                      <a:pt x="12" y="46"/>
                    </a:cubicBezTo>
                    <a:cubicBezTo>
                      <a:pt x="12" y="46"/>
                      <a:pt x="12" y="46"/>
                      <a:pt x="12" y="46"/>
                    </a:cubicBezTo>
                    <a:cubicBezTo>
                      <a:pt x="12" y="93"/>
                      <a:pt x="12" y="93"/>
                      <a:pt x="12" y="93"/>
                    </a:cubicBezTo>
                    <a:cubicBezTo>
                      <a:pt x="9" y="94"/>
                      <a:pt x="6" y="96"/>
                      <a:pt x="5" y="98"/>
                    </a:cubicBezTo>
                    <a:cubicBezTo>
                      <a:pt x="0" y="103"/>
                      <a:pt x="0" y="124"/>
                      <a:pt x="9" y="126"/>
                    </a:cubicBezTo>
                    <a:cubicBezTo>
                      <a:pt x="9" y="126"/>
                      <a:pt x="9" y="126"/>
                      <a:pt x="9"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2" y="126"/>
                      <a:pt x="13" y="126"/>
                      <a:pt x="14" y="126"/>
                    </a:cubicBezTo>
                    <a:cubicBezTo>
                      <a:pt x="14" y="126"/>
                      <a:pt x="17" y="119"/>
                      <a:pt x="51" y="119"/>
                    </a:cubicBezTo>
                    <a:cubicBezTo>
                      <a:pt x="85" y="119"/>
                      <a:pt x="88" y="126"/>
                      <a:pt x="88" y="126"/>
                    </a:cubicBezTo>
                    <a:cubicBezTo>
                      <a:pt x="89" y="126"/>
                      <a:pt x="90" y="126"/>
                      <a:pt x="91" y="126"/>
                    </a:cubicBezTo>
                    <a:cubicBezTo>
                      <a:pt x="91" y="126"/>
                      <a:pt x="91" y="126"/>
                      <a:pt x="91" y="126"/>
                    </a:cubicBezTo>
                    <a:cubicBezTo>
                      <a:pt x="93" y="126"/>
                      <a:pt x="94" y="126"/>
                      <a:pt x="95" y="125"/>
                    </a:cubicBezTo>
                    <a:cubicBezTo>
                      <a:pt x="103" y="121"/>
                      <a:pt x="103" y="103"/>
                      <a:pt x="98" y="98"/>
                    </a:cubicBezTo>
                    <a:close/>
                    <a:moveTo>
                      <a:pt x="74" y="65"/>
                    </a:moveTo>
                    <a:cubicBezTo>
                      <a:pt x="74" y="75"/>
                      <a:pt x="74" y="75"/>
                      <a:pt x="74" y="75"/>
                    </a:cubicBezTo>
                    <a:cubicBezTo>
                      <a:pt x="70" y="75"/>
                      <a:pt x="66" y="74"/>
                      <a:pt x="62" y="74"/>
                    </a:cubicBezTo>
                    <a:cubicBezTo>
                      <a:pt x="62" y="64"/>
                      <a:pt x="62" y="64"/>
                      <a:pt x="62" y="64"/>
                    </a:cubicBezTo>
                    <a:cubicBezTo>
                      <a:pt x="66" y="64"/>
                      <a:pt x="71" y="65"/>
                      <a:pt x="74" y="65"/>
                    </a:cubicBezTo>
                    <a:close/>
                    <a:moveTo>
                      <a:pt x="62" y="62"/>
                    </a:moveTo>
                    <a:cubicBezTo>
                      <a:pt x="62" y="52"/>
                      <a:pt x="62" y="52"/>
                      <a:pt x="62" y="52"/>
                    </a:cubicBezTo>
                    <a:cubicBezTo>
                      <a:pt x="66" y="52"/>
                      <a:pt x="71" y="53"/>
                      <a:pt x="74" y="53"/>
                    </a:cubicBezTo>
                    <a:cubicBezTo>
                      <a:pt x="74" y="63"/>
                      <a:pt x="74" y="63"/>
                      <a:pt x="74" y="63"/>
                    </a:cubicBezTo>
                    <a:cubicBezTo>
                      <a:pt x="70" y="62"/>
                      <a:pt x="66" y="62"/>
                      <a:pt x="62" y="62"/>
                    </a:cubicBezTo>
                    <a:close/>
                    <a:moveTo>
                      <a:pt x="74" y="51"/>
                    </a:moveTo>
                    <a:cubicBezTo>
                      <a:pt x="70" y="50"/>
                      <a:pt x="66" y="50"/>
                      <a:pt x="62" y="49"/>
                    </a:cubicBezTo>
                    <a:cubicBezTo>
                      <a:pt x="62" y="39"/>
                      <a:pt x="62" y="39"/>
                      <a:pt x="62" y="39"/>
                    </a:cubicBezTo>
                    <a:cubicBezTo>
                      <a:pt x="67" y="40"/>
                      <a:pt x="71" y="40"/>
                      <a:pt x="74" y="40"/>
                    </a:cubicBezTo>
                    <a:lnTo>
                      <a:pt x="74" y="51"/>
                    </a:lnTo>
                    <a:close/>
                    <a:moveTo>
                      <a:pt x="76" y="51"/>
                    </a:moveTo>
                    <a:cubicBezTo>
                      <a:pt x="76" y="41"/>
                      <a:pt x="76" y="41"/>
                      <a:pt x="76" y="41"/>
                    </a:cubicBezTo>
                    <a:cubicBezTo>
                      <a:pt x="86" y="42"/>
                      <a:pt x="88" y="44"/>
                      <a:pt x="88" y="44"/>
                    </a:cubicBezTo>
                    <a:cubicBezTo>
                      <a:pt x="88" y="55"/>
                      <a:pt x="88" y="55"/>
                      <a:pt x="88" y="55"/>
                    </a:cubicBezTo>
                    <a:cubicBezTo>
                      <a:pt x="86" y="54"/>
                      <a:pt x="82" y="52"/>
                      <a:pt x="76" y="51"/>
                    </a:cubicBezTo>
                    <a:close/>
                    <a:moveTo>
                      <a:pt x="88" y="57"/>
                    </a:moveTo>
                    <a:cubicBezTo>
                      <a:pt x="88" y="67"/>
                      <a:pt x="88" y="67"/>
                      <a:pt x="88" y="67"/>
                    </a:cubicBezTo>
                    <a:cubicBezTo>
                      <a:pt x="86" y="66"/>
                      <a:pt x="82" y="65"/>
                      <a:pt x="76" y="63"/>
                    </a:cubicBezTo>
                    <a:cubicBezTo>
                      <a:pt x="76" y="54"/>
                      <a:pt x="76" y="54"/>
                      <a:pt x="76" y="54"/>
                    </a:cubicBezTo>
                    <a:cubicBezTo>
                      <a:pt x="83" y="55"/>
                      <a:pt x="87" y="57"/>
                      <a:pt x="88" y="57"/>
                    </a:cubicBezTo>
                    <a:close/>
                    <a:moveTo>
                      <a:pt x="76" y="66"/>
                    </a:moveTo>
                    <a:cubicBezTo>
                      <a:pt x="83" y="67"/>
                      <a:pt x="87" y="69"/>
                      <a:pt x="88" y="70"/>
                    </a:cubicBezTo>
                    <a:cubicBezTo>
                      <a:pt x="88" y="79"/>
                      <a:pt x="88" y="79"/>
                      <a:pt x="88" y="79"/>
                    </a:cubicBezTo>
                    <a:cubicBezTo>
                      <a:pt x="86" y="78"/>
                      <a:pt x="82" y="77"/>
                      <a:pt x="76" y="76"/>
                    </a:cubicBezTo>
                    <a:lnTo>
                      <a:pt x="76" y="66"/>
                    </a:lnTo>
                    <a:close/>
                    <a:moveTo>
                      <a:pt x="44" y="39"/>
                    </a:moveTo>
                    <a:cubicBezTo>
                      <a:pt x="46" y="39"/>
                      <a:pt x="49" y="39"/>
                      <a:pt x="51" y="39"/>
                    </a:cubicBezTo>
                    <a:cubicBezTo>
                      <a:pt x="52" y="39"/>
                      <a:pt x="52" y="39"/>
                      <a:pt x="52" y="39"/>
                    </a:cubicBezTo>
                    <a:cubicBezTo>
                      <a:pt x="54" y="39"/>
                      <a:pt x="57" y="39"/>
                      <a:pt x="59" y="39"/>
                    </a:cubicBezTo>
                    <a:cubicBezTo>
                      <a:pt x="59" y="49"/>
                      <a:pt x="59" y="49"/>
                      <a:pt x="59" y="49"/>
                    </a:cubicBezTo>
                    <a:cubicBezTo>
                      <a:pt x="57" y="49"/>
                      <a:pt x="54" y="49"/>
                      <a:pt x="52" y="49"/>
                    </a:cubicBezTo>
                    <a:cubicBezTo>
                      <a:pt x="51" y="49"/>
                      <a:pt x="51" y="49"/>
                      <a:pt x="51" y="49"/>
                    </a:cubicBezTo>
                    <a:cubicBezTo>
                      <a:pt x="49" y="49"/>
                      <a:pt x="46" y="49"/>
                      <a:pt x="44" y="49"/>
                    </a:cubicBezTo>
                    <a:lnTo>
                      <a:pt x="44" y="39"/>
                    </a:lnTo>
                    <a:close/>
                    <a:moveTo>
                      <a:pt x="44" y="52"/>
                    </a:moveTo>
                    <a:cubicBezTo>
                      <a:pt x="46" y="52"/>
                      <a:pt x="49" y="52"/>
                      <a:pt x="51" y="52"/>
                    </a:cubicBezTo>
                    <a:cubicBezTo>
                      <a:pt x="52" y="52"/>
                      <a:pt x="52" y="52"/>
                      <a:pt x="52" y="52"/>
                    </a:cubicBezTo>
                    <a:cubicBezTo>
                      <a:pt x="54" y="52"/>
                      <a:pt x="57" y="52"/>
                      <a:pt x="59" y="52"/>
                    </a:cubicBezTo>
                    <a:cubicBezTo>
                      <a:pt x="59" y="62"/>
                      <a:pt x="59" y="62"/>
                      <a:pt x="59" y="62"/>
                    </a:cubicBezTo>
                    <a:cubicBezTo>
                      <a:pt x="57" y="61"/>
                      <a:pt x="54" y="61"/>
                      <a:pt x="52" y="61"/>
                    </a:cubicBezTo>
                    <a:cubicBezTo>
                      <a:pt x="51" y="61"/>
                      <a:pt x="51" y="61"/>
                      <a:pt x="51" y="61"/>
                    </a:cubicBezTo>
                    <a:cubicBezTo>
                      <a:pt x="49" y="61"/>
                      <a:pt x="46" y="62"/>
                      <a:pt x="44" y="62"/>
                    </a:cubicBezTo>
                    <a:lnTo>
                      <a:pt x="44" y="52"/>
                    </a:lnTo>
                    <a:close/>
                    <a:moveTo>
                      <a:pt x="44" y="64"/>
                    </a:moveTo>
                    <a:cubicBezTo>
                      <a:pt x="46" y="64"/>
                      <a:pt x="49" y="64"/>
                      <a:pt x="51" y="64"/>
                    </a:cubicBezTo>
                    <a:cubicBezTo>
                      <a:pt x="52" y="64"/>
                      <a:pt x="52" y="64"/>
                      <a:pt x="52" y="64"/>
                    </a:cubicBezTo>
                    <a:cubicBezTo>
                      <a:pt x="54" y="64"/>
                      <a:pt x="57" y="64"/>
                      <a:pt x="59" y="64"/>
                    </a:cubicBezTo>
                    <a:cubicBezTo>
                      <a:pt x="59" y="74"/>
                      <a:pt x="59" y="74"/>
                      <a:pt x="59" y="74"/>
                    </a:cubicBezTo>
                    <a:cubicBezTo>
                      <a:pt x="57" y="74"/>
                      <a:pt x="54" y="74"/>
                      <a:pt x="52" y="74"/>
                    </a:cubicBezTo>
                    <a:cubicBezTo>
                      <a:pt x="51" y="74"/>
                      <a:pt x="51" y="74"/>
                      <a:pt x="51" y="74"/>
                    </a:cubicBezTo>
                    <a:cubicBezTo>
                      <a:pt x="49" y="74"/>
                      <a:pt x="46" y="74"/>
                      <a:pt x="44" y="74"/>
                    </a:cubicBezTo>
                    <a:lnTo>
                      <a:pt x="44" y="64"/>
                    </a:lnTo>
                    <a:close/>
                    <a:moveTo>
                      <a:pt x="26" y="89"/>
                    </a:moveTo>
                    <a:cubicBezTo>
                      <a:pt x="22" y="89"/>
                      <a:pt x="18" y="90"/>
                      <a:pt x="15" y="92"/>
                    </a:cubicBezTo>
                    <a:cubicBezTo>
                      <a:pt x="15" y="83"/>
                      <a:pt x="15" y="83"/>
                      <a:pt x="15" y="83"/>
                    </a:cubicBezTo>
                    <a:cubicBezTo>
                      <a:pt x="16" y="82"/>
                      <a:pt x="20" y="80"/>
                      <a:pt x="26" y="79"/>
                    </a:cubicBezTo>
                    <a:lnTo>
                      <a:pt x="26" y="89"/>
                    </a:lnTo>
                    <a:close/>
                    <a:moveTo>
                      <a:pt x="26" y="76"/>
                    </a:moveTo>
                    <a:cubicBezTo>
                      <a:pt x="20" y="78"/>
                      <a:pt x="17" y="79"/>
                      <a:pt x="15" y="80"/>
                    </a:cubicBezTo>
                    <a:cubicBezTo>
                      <a:pt x="15" y="71"/>
                      <a:pt x="15" y="71"/>
                      <a:pt x="15" y="71"/>
                    </a:cubicBezTo>
                    <a:cubicBezTo>
                      <a:pt x="16" y="70"/>
                      <a:pt x="20" y="68"/>
                      <a:pt x="26" y="66"/>
                    </a:cubicBezTo>
                    <a:lnTo>
                      <a:pt x="26" y="76"/>
                    </a:lnTo>
                    <a:close/>
                    <a:moveTo>
                      <a:pt x="26" y="64"/>
                    </a:moveTo>
                    <a:cubicBezTo>
                      <a:pt x="20" y="65"/>
                      <a:pt x="17" y="67"/>
                      <a:pt x="15" y="68"/>
                    </a:cubicBezTo>
                    <a:cubicBezTo>
                      <a:pt x="15" y="59"/>
                      <a:pt x="15" y="59"/>
                      <a:pt x="15" y="59"/>
                    </a:cubicBezTo>
                    <a:cubicBezTo>
                      <a:pt x="16" y="58"/>
                      <a:pt x="20" y="56"/>
                      <a:pt x="26" y="54"/>
                    </a:cubicBezTo>
                    <a:lnTo>
                      <a:pt x="26" y="64"/>
                    </a:lnTo>
                    <a:close/>
                    <a:moveTo>
                      <a:pt x="26" y="52"/>
                    </a:moveTo>
                    <a:cubicBezTo>
                      <a:pt x="20" y="53"/>
                      <a:pt x="17" y="55"/>
                      <a:pt x="15" y="56"/>
                    </a:cubicBezTo>
                    <a:cubicBezTo>
                      <a:pt x="15" y="44"/>
                      <a:pt x="15" y="44"/>
                      <a:pt x="15" y="44"/>
                    </a:cubicBezTo>
                    <a:cubicBezTo>
                      <a:pt x="15" y="43"/>
                      <a:pt x="18" y="42"/>
                      <a:pt x="26" y="41"/>
                    </a:cubicBezTo>
                    <a:lnTo>
                      <a:pt x="26" y="52"/>
                    </a:lnTo>
                    <a:close/>
                    <a:moveTo>
                      <a:pt x="41" y="87"/>
                    </a:moveTo>
                    <a:cubicBezTo>
                      <a:pt x="37" y="87"/>
                      <a:pt x="33" y="88"/>
                      <a:pt x="29" y="88"/>
                    </a:cubicBezTo>
                    <a:cubicBezTo>
                      <a:pt x="29" y="78"/>
                      <a:pt x="29" y="78"/>
                      <a:pt x="29" y="78"/>
                    </a:cubicBezTo>
                    <a:cubicBezTo>
                      <a:pt x="32" y="77"/>
                      <a:pt x="36" y="77"/>
                      <a:pt x="41" y="76"/>
                    </a:cubicBezTo>
                    <a:lnTo>
                      <a:pt x="41" y="87"/>
                    </a:lnTo>
                    <a:close/>
                    <a:moveTo>
                      <a:pt x="41" y="74"/>
                    </a:moveTo>
                    <a:cubicBezTo>
                      <a:pt x="36" y="74"/>
                      <a:pt x="32" y="75"/>
                      <a:pt x="29" y="76"/>
                    </a:cubicBezTo>
                    <a:cubicBezTo>
                      <a:pt x="29" y="66"/>
                      <a:pt x="29" y="66"/>
                      <a:pt x="29" y="66"/>
                    </a:cubicBezTo>
                    <a:cubicBezTo>
                      <a:pt x="32" y="65"/>
                      <a:pt x="36" y="65"/>
                      <a:pt x="41" y="64"/>
                    </a:cubicBezTo>
                    <a:lnTo>
                      <a:pt x="41" y="74"/>
                    </a:lnTo>
                    <a:close/>
                    <a:moveTo>
                      <a:pt x="41" y="62"/>
                    </a:moveTo>
                    <a:cubicBezTo>
                      <a:pt x="36" y="62"/>
                      <a:pt x="32" y="63"/>
                      <a:pt x="29" y="63"/>
                    </a:cubicBezTo>
                    <a:cubicBezTo>
                      <a:pt x="29" y="54"/>
                      <a:pt x="29" y="54"/>
                      <a:pt x="29" y="54"/>
                    </a:cubicBezTo>
                    <a:cubicBezTo>
                      <a:pt x="32" y="53"/>
                      <a:pt x="36" y="52"/>
                      <a:pt x="41" y="52"/>
                    </a:cubicBezTo>
                    <a:lnTo>
                      <a:pt x="41" y="62"/>
                    </a:lnTo>
                    <a:close/>
                    <a:moveTo>
                      <a:pt x="41" y="50"/>
                    </a:moveTo>
                    <a:cubicBezTo>
                      <a:pt x="36" y="50"/>
                      <a:pt x="32" y="51"/>
                      <a:pt x="29" y="51"/>
                    </a:cubicBezTo>
                    <a:cubicBezTo>
                      <a:pt x="29" y="40"/>
                      <a:pt x="29" y="40"/>
                      <a:pt x="29" y="40"/>
                    </a:cubicBezTo>
                    <a:cubicBezTo>
                      <a:pt x="32" y="40"/>
                      <a:pt x="36" y="40"/>
                      <a:pt x="41" y="39"/>
                    </a:cubicBezTo>
                    <a:lnTo>
                      <a:pt x="41" y="50"/>
                    </a:lnTo>
                    <a:close/>
                    <a:moveTo>
                      <a:pt x="51" y="87"/>
                    </a:moveTo>
                    <a:cubicBezTo>
                      <a:pt x="51" y="87"/>
                      <a:pt x="51" y="87"/>
                      <a:pt x="51" y="87"/>
                    </a:cubicBezTo>
                    <a:cubicBezTo>
                      <a:pt x="49" y="87"/>
                      <a:pt x="46" y="87"/>
                      <a:pt x="44" y="87"/>
                    </a:cubicBezTo>
                    <a:cubicBezTo>
                      <a:pt x="44" y="76"/>
                      <a:pt x="44" y="76"/>
                      <a:pt x="44" y="76"/>
                    </a:cubicBezTo>
                    <a:cubicBezTo>
                      <a:pt x="46" y="76"/>
                      <a:pt x="49" y="76"/>
                      <a:pt x="51" y="76"/>
                    </a:cubicBezTo>
                    <a:cubicBezTo>
                      <a:pt x="52" y="76"/>
                      <a:pt x="52" y="76"/>
                      <a:pt x="52" y="76"/>
                    </a:cubicBezTo>
                    <a:cubicBezTo>
                      <a:pt x="54" y="76"/>
                      <a:pt x="57" y="76"/>
                      <a:pt x="59" y="76"/>
                    </a:cubicBezTo>
                    <a:cubicBezTo>
                      <a:pt x="59" y="87"/>
                      <a:pt x="59" y="87"/>
                      <a:pt x="59" y="87"/>
                    </a:cubicBezTo>
                    <a:cubicBezTo>
                      <a:pt x="57" y="87"/>
                      <a:pt x="54" y="87"/>
                      <a:pt x="51" y="87"/>
                    </a:cubicBezTo>
                    <a:close/>
                    <a:moveTo>
                      <a:pt x="62" y="87"/>
                    </a:moveTo>
                    <a:cubicBezTo>
                      <a:pt x="62" y="76"/>
                      <a:pt x="62" y="76"/>
                      <a:pt x="62" y="76"/>
                    </a:cubicBezTo>
                    <a:cubicBezTo>
                      <a:pt x="66" y="77"/>
                      <a:pt x="71" y="77"/>
                      <a:pt x="74" y="78"/>
                    </a:cubicBezTo>
                    <a:cubicBezTo>
                      <a:pt x="74" y="88"/>
                      <a:pt x="74" y="88"/>
                      <a:pt x="74" y="88"/>
                    </a:cubicBezTo>
                    <a:cubicBezTo>
                      <a:pt x="70" y="88"/>
                      <a:pt x="66" y="87"/>
                      <a:pt x="62" y="87"/>
                    </a:cubicBezTo>
                    <a:close/>
                    <a:moveTo>
                      <a:pt x="76" y="89"/>
                    </a:moveTo>
                    <a:cubicBezTo>
                      <a:pt x="76" y="78"/>
                      <a:pt x="76" y="78"/>
                      <a:pt x="76" y="78"/>
                    </a:cubicBezTo>
                    <a:cubicBezTo>
                      <a:pt x="83" y="79"/>
                      <a:pt x="87" y="81"/>
                      <a:pt x="88" y="82"/>
                    </a:cubicBezTo>
                    <a:cubicBezTo>
                      <a:pt x="88" y="92"/>
                      <a:pt x="88" y="92"/>
                      <a:pt x="88" y="92"/>
                    </a:cubicBezTo>
                    <a:cubicBezTo>
                      <a:pt x="85" y="90"/>
                      <a:pt x="81" y="89"/>
                      <a:pt x="76" y="8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4313" name="Google Shape;4313;p71"/>
            <p:cNvGrpSpPr/>
            <p:nvPr/>
          </p:nvGrpSpPr>
          <p:grpSpPr>
            <a:xfrm>
              <a:off x="7978075" y="3698486"/>
              <a:ext cx="905301" cy="432746"/>
              <a:chOff x="8055875" y="3685786"/>
              <a:chExt cx="905301" cy="432746"/>
            </a:xfrm>
          </p:grpSpPr>
          <p:sp>
            <p:nvSpPr>
              <p:cNvPr id="4314" name="Google Shape;4314;p71"/>
              <p:cNvSpPr/>
              <p:nvPr/>
            </p:nvSpPr>
            <p:spPr>
              <a:xfrm>
                <a:off x="8055875" y="3914595"/>
                <a:ext cx="343218" cy="203938"/>
              </a:xfrm>
              <a:custGeom>
                <a:avLst/>
                <a:gdLst/>
                <a:ahLst/>
                <a:cxnLst/>
                <a:rect l="l" t="t" r="r" b="b"/>
                <a:pathLst>
                  <a:path w="69" h="41" extrusionOk="0">
                    <a:moveTo>
                      <a:pt x="13" y="41"/>
                    </a:moveTo>
                    <a:lnTo>
                      <a:pt x="63" y="30"/>
                    </a:lnTo>
                    <a:lnTo>
                      <a:pt x="69" y="12"/>
                    </a:lnTo>
                    <a:lnTo>
                      <a:pt x="58" y="4"/>
                    </a:lnTo>
                    <a:lnTo>
                      <a:pt x="18" y="0"/>
                    </a:lnTo>
                    <a:lnTo>
                      <a:pt x="0" y="6"/>
                    </a:lnTo>
                    <a:lnTo>
                      <a:pt x="6" y="13"/>
                    </a:lnTo>
                    <a:lnTo>
                      <a:pt x="13" y="41"/>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5" name="Google Shape;4315;p71"/>
              <p:cNvSpPr/>
              <p:nvPr/>
            </p:nvSpPr>
            <p:spPr>
              <a:xfrm>
                <a:off x="8533426" y="3889727"/>
                <a:ext cx="427750" cy="174100"/>
              </a:xfrm>
              <a:custGeom>
                <a:avLst/>
                <a:gdLst/>
                <a:ahLst/>
                <a:cxnLst/>
                <a:rect l="l" t="t" r="r" b="b"/>
                <a:pathLst>
                  <a:path w="44" h="28" extrusionOk="0">
                    <a:moveTo>
                      <a:pt x="4" y="28"/>
                    </a:moveTo>
                    <a:lnTo>
                      <a:pt x="43" y="28"/>
                    </a:lnTo>
                    <a:lnTo>
                      <a:pt x="44" y="17"/>
                    </a:lnTo>
                    <a:lnTo>
                      <a:pt x="36" y="10"/>
                    </a:lnTo>
                    <a:lnTo>
                      <a:pt x="14" y="0"/>
                    </a:lnTo>
                    <a:lnTo>
                      <a:pt x="0" y="18"/>
                    </a:lnTo>
                    <a:lnTo>
                      <a:pt x="4" y="28"/>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6" name="Google Shape;4316;p71"/>
              <p:cNvSpPr/>
              <p:nvPr/>
            </p:nvSpPr>
            <p:spPr>
              <a:xfrm>
                <a:off x="8215049" y="3685786"/>
                <a:ext cx="432753" cy="378031"/>
              </a:xfrm>
              <a:custGeom>
                <a:avLst/>
                <a:gdLst/>
                <a:ahLst/>
                <a:cxnLst/>
                <a:rect l="l" t="t" r="r" b="b"/>
                <a:pathLst>
                  <a:path w="87" h="76" extrusionOk="0">
                    <a:moveTo>
                      <a:pt x="12" y="76"/>
                    </a:moveTo>
                    <a:lnTo>
                      <a:pt x="87" y="76"/>
                    </a:lnTo>
                    <a:lnTo>
                      <a:pt x="82" y="48"/>
                    </a:lnTo>
                    <a:lnTo>
                      <a:pt x="76" y="15"/>
                    </a:lnTo>
                    <a:lnTo>
                      <a:pt x="45" y="0"/>
                    </a:lnTo>
                    <a:lnTo>
                      <a:pt x="7" y="2"/>
                    </a:lnTo>
                    <a:lnTo>
                      <a:pt x="0" y="32"/>
                    </a:lnTo>
                    <a:lnTo>
                      <a:pt x="12" y="76"/>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sp>
          <p:nvSpPr>
            <p:cNvPr id="4317" name="Google Shape;4317;p71"/>
            <p:cNvSpPr/>
            <p:nvPr/>
          </p:nvSpPr>
          <p:spPr>
            <a:xfrm>
              <a:off x="7821575" y="3919450"/>
              <a:ext cx="2564925" cy="417825"/>
            </a:xfrm>
            <a:custGeom>
              <a:avLst/>
              <a:gdLst/>
              <a:ahLst/>
              <a:cxnLst/>
              <a:rect l="l" t="t" r="r" b="b"/>
              <a:pathLst>
                <a:path w="547" h="57" extrusionOk="0">
                  <a:moveTo>
                    <a:pt x="547" y="6"/>
                  </a:moveTo>
                  <a:cubicBezTo>
                    <a:pt x="524" y="4"/>
                    <a:pt x="525" y="10"/>
                    <a:pt x="502" y="10"/>
                  </a:cubicBezTo>
                  <a:cubicBezTo>
                    <a:pt x="479" y="10"/>
                    <a:pt x="479" y="1"/>
                    <a:pt x="457" y="1"/>
                  </a:cubicBezTo>
                  <a:cubicBezTo>
                    <a:pt x="434" y="1"/>
                    <a:pt x="434" y="10"/>
                    <a:pt x="411" y="10"/>
                  </a:cubicBezTo>
                  <a:cubicBezTo>
                    <a:pt x="388" y="10"/>
                    <a:pt x="388" y="1"/>
                    <a:pt x="365" y="1"/>
                  </a:cubicBezTo>
                  <a:cubicBezTo>
                    <a:pt x="342" y="1"/>
                    <a:pt x="342" y="10"/>
                    <a:pt x="320" y="10"/>
                  </a:cubicBezTo>
                  <a:cubicBezTo>
                    <a:pt x="297" y="10"/>
                    <a:pt x="297" y="1"/>
                    <a:pt x="274" y="1"/>
                  </a:cubicBezTo>
                  <a:cubicBezTo>
                    <a:pt x="251" y="1"/>
                    <a:pt x="251" y="10"/>
                    <a:pt x="228" y="10"/>
                  </a:cubicBezTo>
                  <a:cubicBezTo>
                    <a:pt x="205" y="10"/>
                    <a:pt x="205" y="1"/>
                    <a:pt x="182" y="1"/>
                  </a:cubicBezTo>
                  <a:cubicBezTo>
                    <a:pt x="160" y="1"/>
                    <a:pt x="160" y="10"/>
                    <a:pt x="137" y="10"/>
                  </a:cubicBezTo>
                  <a:cubicBezTo>
                    <a:pt x="114" y="10"/>
                    <a:pt x="114" y="1"/>
                    <a:pt x="91" y="1"/>
                  </a:cubicBezTo>
                  <a:cubicBezTo>
                    <a:pt x="68" y="1"/>
                    <a:pt x="68" y="10"/>
                    <a:pt x="45" y="10"/>
                  </a:cubicBezTo>
                  <a:cubicBezTo>
                    <a:pt x="22" y="10"/>
                    <a:pt x="22" y="0"/>
                    <a:pt x="0" y="1"/>
                  </a:cubicBezTo>
                  <a:cubicBezTo>
                    <a:pt x="0" y="3"/>
                    <a:pt x="0" y="57"/>
                    <a:pt x="0" y="57"/>
                  </a:cubicBezTo>
                  <a:cubicBezTo>
                    <a:pt x="547" y="57"/>
                    <a:pt x="547" y="57"/>
                    <a:pt x="547" y="57"/>
                  </a:cubicBezTo>
                  <a:cubicBezTo>
                    <a:pt x="547" y="57"/>
                    <a:pt x="547" y="8"/>
                    <a:pt x="547" y="6"/>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18" name="Google Shape;4318;p71"/>
            <p:cNvSpPr/>
            <p:nvPr/>
          </p:nvSpPr>
          <p:spPr>
            <a:xfrm>
              <a:off x="7520900" y="3743354"/>
              <a:ext cx="527250" cy="586925"/>
            </a:xfrm>
            <a:custGeom>
              <a:avLst/>
              <a:gdLst/>
              <a:ahLst/>
              <a:cxnLst/>
              <a:rect l="l" t="t" r="r" b="b"/>
              <a:pathLst>
                <a:path w="106" h="92" extrusionOk="0">
                  <a:moveTo>
                    <a:pt x="29" y="92"/>
                  </a:moveTo>
                  <a:lnTo>
                    <a:pt x="106" y="92"/>
                  </a:lnTo>
                  <a:lnTo>
                    <a:pt x="106" y="38"/>
                  </a:lnTo>
                  <a:lnTo>
                    <a:pt x="87" y="2"/>
                  </a:lnTo>
                  <a:lnTo>
                    <a:pt x="49" y="0"/>
                  </a:lnTo>
                  <a:lnTo>
                    <a:pt x="0" y="24"/>
                  </a:lnTo>
                  <a:lnTo>
                    <a:pt x="16" y="59"/>
                  </a:lnTo>
                  <a:lnTo>
                    <a:pt x="29" y="92"/>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4319" name="Google Shape;4319;p71"/>
          <p:cNvGrpSpPr/>
          <p:nvPr/>
        </p:nvGrpSpPr>
        <p:grpSpPr>
          <a:xfrm>
            <a:off x="7217970" y="2983171"/>
            <a:ext cx="888733" cy="1305585"/>
            <a:chOff x="9478738" y="-3877382"/>
            <a:chExt cx="5786023" cy="8499902"/>
          </a:xfrm>
        </p:grpSpPr>
        <p:grpSp>
          <p:nvGrpSpPr>
            <p:cNvPr id="4320" name="Google Shape;4320;p71"/>
            <p:cNvGrpSpPr/>
            <p:nvPr/>
          </p:nvGrpSpPr>
          <p:grpSpPr>
            <a:xfrm>
              <a:off x="9478738" y="-3877382"/>
              <a:ext cx="5786023" cy="8499902"/>
              <a:chOff x="9478738" y="-3877382"/>
              <a:chExt cx="5786023" cy="8499902"/>
            </a:xfrm>
          </p:grpSpPr>
          <p:sp>
            <p:nvSpPr>
              <p:cNvPr id="4321" name="Google Shape;4321;p71"/>
              <p:cNvSpPr/>
              <p:nvPr/>
            </p:nvSpPr>
            <p:spPr>
              <a:xfrm>
                <a:off x="9478738" y="-3877382"/>
                <a:ext cx="5786023" cy="8499902"/>
              </a:xfrm>
              <a:custGeom>
                <a:avLst/>
                <a:gdLst/>
                <a:ahLst/>
                <a:cxnLst/>
                <a:rect l="l" t="t" r="r" b="b"/>
                <a:pathLst>
                  <a:path w="31" h="45" extrusionOk="0">
                    <a:moveTo>
                      <a:pt x="31" y="28"/>
                    </a:moveTo>
                    <a:cubicBezTo>
                      <a:pt x="21" y="35"/>
                      <a:pt x="17" y="23"/>
                      <a:pt x="17" y="23"/>
                    </a:cubicBezTo>
                    <a:cubicBezTo>
                      <a:pt x="22" y="27"/>
                      <a:pt x="25" y="22"/>
                      <a:pt x="25" y="22"/>
                    </a:cubicBezTo>
                    <a:cubicBezTo>
                      <a:pt x="21" y="25"/>
                      <a:pt x="17" y="18"/>
                      <a:pt x="17" y="18"/>
                    </a:cubicBezTo>
                    <a:cubicBezTo>
                      <a:pt x="23" y="20"/>
                      <a:pt x="25" y="16"/>
                      <a:pt x="25" y="16"/>
                    </a:cubicBezTo>
                    <a:cubicBezTo>
                      <a:pt x="21" y="20"/>
                      <a:pt x="17" y="10"/>
                      <a:pt x="17" y="10"/>
                    </a:cubicBezTo>
                    <a:cubicBezTo>
                      <a:pt x="22" y="14"/>
                      <a:pt x="26" y="10"/>
                      <a:pt x="26" y="10"/>
                    </a:cubicBezTo>
                    <a:cubicBezTo>
                      <a:pt x="19" y="11"/>
                      <a:pt x="14" y="0"/>
                      <a:pt x="14" y="0"/>
                    </a:cubicBezTo>
                    <a:cubicBezTo>
                      <a:pt x="14" y="0"/>
                      <a:pt x="9" y="11"/>
                      <a:pt x="2" y="10"/>
                    </a:cubicBezTo>
                    <a:cubicBezTo>
                      <a:pt x="2" y="10"/>
                      <a:pt x="6" y="14"/>
                      <a:pt x="12" y="10"/>
                    </a:cubicBezTo>
                    <a:cubicBezTo>
                      <a:pt x="12" y="10"/>
                      <a:pt x="7" y="20"/>
                      <a:pt x="3" y="16"/>
                    </a:cubicBezTo>
                    <a:cubicBezTo>
                      <a:pt x="3" y="16"/>
                      <a:pt x="5" y="20"/>
                      <a:pt x="11" y="18"/>
                    </a:cubicBezTo>
                    <a:cubicBezTo>
                      <a:pt x="11" y="18"/>
                      <a:pt x="7" y="25"/>
                      <a:pt x="3" y="22"/>
                    </a:cubicBezTo>
                    <a:cubicBezTo>
                      <a:pt x="3" y="22"/>
                      <a:pt x="3" y="22"/>
                      <a:pt x="3" y="22"/>
                    </a:cubicBezTo>
                    <a:cubicBezTo>
                      <a:pt x="5" y="25"/>
                      <a:pt x="10" y="24"/>
                      <a:pt x="11" y="23"/>
                    </a:cubicBezTo>
                    <a:cubicBezTo>
                      <a:pt x="11" y="23"/>
                      <a:pt x="9" y="29"/>
                      <a:pt x="4" y="30"/>
                    </a:cubicBezTo>
                    <a:cubicBezTo>
                      <a:pt x="3" y="31"/>
                      <a:pt x="2" y="32"/>
                      <a:pt x="0" y="31"/>
                    </a:cubicBezTo>
                    <a:cubicBezTo>
                      <a:pt x="2" y="33"/>
                      <a:pt x="5" y="35"/>
                      <a:pt x="9" y="32"/>
                    </a:cubicBezTo>
                    <a:cubicBezTo>
                      <a:pt x="9" y="32"/>
                      <a:pt x="9" y="34"/>
                      <a:pt x="7" y="35"/>
                    </a:cubicBezTo>
                    <a:cubicBezTo>
                      <a:pt x="8" y="35"/>
                      <a:pt x="9" y="35"/>
                      <a:pt x="10" y="35"/>
                    </a:cubicBezTo>
                    <a:cubicBezTo>
                      <a:pt x="10" y="35"/>
                      <a:pt x="7" y="40"/>
                      <a:pt x="3" y="40"/>
                    </a:cubicBezTo>
                    <a:cubicBezTo>
                      <a:pt x="5" y="41"/>
                      <a:pt x="8" y="41"/>
                      <a:pt x="12" y="38"/>
                    </a:cubicBezTo>
                    <a:cubicBezTo>
                      <a:pt x="13" y="37"/>
                      <a:pt x="13" y="37"/>
                      <a:pt x="13" y="37"/>
                    </a:cubicBezTo>
                    <a:cubicBezTo>
                      <a:pt x="13" y="36"/>
                      <a:pt x="13" y="35"/>
                      <a:pt x="13" y="33"/>
                    </a:cubicBezTo>
                    <a:cubicBezTo>
                      <a:pt x="10" y="35"/>
                      <a:pt x="10" y="35"/>
                      <a:pt x="10" y="35"/>
                    </a:cubicBezTo>
                    <a:cubicBezTo>
                      <a:pt x="13" y="31"/>
                      <a:pt x="13" y="31"/>
                      <a:pt x="13" y="31"/>
                    </a:cubicBezTo>
                    <a:cubicBezTo>
                      <a:pt x="13" y="30"/>
                      <a:pt x="13" y="29"/>
                      <a:pt x="13" y="28"/>
                    </a:cubicBezTo>
                    <a:cubicBezTo>
                      <a:pt x="10" y="30"/>
                      <a:pt x="10" y="30"/>
                      <a:pt x="10" y="30"/>
                    </a:cubicBezTo>
                    <a:cubicBezTo>
                      <a:pt x="13" y="27"/>
                      <a:pt x="13" y="27"/>
                      <a:pt x="13" y="27"/>
                    </a:cubicBezTo>
                    <a:cubicBezTo>
                      <a:pt x="13" y="24"/>
                      <a:pt x="14" y="22"/>
                      <a:pt x="14" y="20"/>
                    </a:cubicBezTo>
                    <a:cubicBezTo>
                      <a:pt x="14" y="20"/>
                      <a:pt x="14" y="22"/>
                      <a:pt x="14" y="26"/>
                    </a:cubicBezTo>
                    <a:cubicBezTo>
                      <a:pt x="18" y="29"/>
                      <a:pt x="18" y="29"/>
                      <a:pt x="18" y="29"/>
                    </a:cubicBezTo>
                    <a:cubicBezTo>
                      <a:pt x="14" y="28"/>
                      <a:pt x="14" y="28"/>
                      <a:pt x="14" y="28"/>
                    </a:cubicBezTo>
                    <a:cubicBezTo>
                      <a:pt x="14" y="29"/>
                      <a:pt x="14" y="30"/>
                      <a:pt x="15" y="31"/>
                    </a:cubicBezTo>
                    <a:cubicBezTo>
                      <a:pt x="17" y="34"/>
                      <a:pt x="17" y="34"/>
                      <a:pt x="17" y="34"/>
                    </a:cubicBezTo>
                    <a:cubicBezTo>
                      <a:pt x="15" y="33"/>
                      <a:pt x="15" y="33"/>
                      <a:pt x="15" y="33"/>
                    </a:cubicBezTo>
                    <a:cubicBezTo>
                      <a:pt x="15" y="34"/>
                      <a:pt x="15" y="35"/>
                      <a:pt x="15" y="37"/>
                    </a:cubicBezTo>
                    <a:cubicBezTo>
                      <a:pt x="16" y="38"/>
                      <a:pt x="16" y="38"/>
                      <a:pt x="16" y="38"/>
                    </a:cubicBezTo>
                    <a:cubicBezTo>
                      <a:pt x="23" y="45"/>
                      <a:pt x="29" y="37"/>
                      <a:pt x="29" y="37"/>
                    </a:cubicBezTo>
                    <a:cubicBezTo>
                      <a:pt x="21" y="40"/>
                      <a:pt x="19" y="32"/>
                      <a:pt x="19" y="32"/>
                    </a:cubicBezTo>
                    <a:cubicBezTo>
                      <a:pt x="26" y="37"/>
                      <a:pt x="31" y="28"/>
                      <a:pt x="31" y="28"/>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22" name="Google Shape;4322;p71"/>
              <p:cNvSpPr/>
              <p:nvPr/>
            </p:nvSpPr>
            <p:spPr>
              <a:xfrm>
                <a:off x="11208525" y="-250375"/>
                <a:ext cx="1706575" cy="3393025"/>
              </a:xfrm>
              <a:custGeom>
                <a:avLst/>
                <a:gdLst/>
                <a:ahLst/>
                <a:cxnLst/>
                <a:rect l="l" t="t" r="r" b="b"/>
                <a:pathLst>
                  <a:path w="68263" h="135721" extrusionOk="0">
                    <a:moveTo>
                      <a:pt x="32280" y="0"/>
                    </a:moveTo>
                    <a:lnTo>
                      <a:pt x="25224" y="55915"/>
                    </a:lnTo>
                    <a:lnTo>
                      <a:pt x="0" y="82197"/>
                    </a:lnTo>
                    <a:lnTo>
                      <a:pt x="19227" y="85196"/>
                    </a:lnTo>
                    <a:lnTo>
                      <a:pt x="5292" y="119141"/>
                    </a:lnTo>
                    <a:lnTo>
                      <a:pt x="25400" y="115437"/>
                    </a:lnTo>
                    <a:lnTo>
                      <a:pt x="26635" y="135721"/>
                    </a:lnTo>
                    <a:lnTo>
                      <a:pt x="39688" y="123903"/>
                    </a:lnTo>
                    <a:lnTo>
                      <a:pt x="44980" y="134663"/>
                    </a:lnTo>
                    <a:lnTo>
                      <a:pt x="67910" y="111027"/>
                    </a:lnTo>
                    <a:lnTo>
                      <a:pt x="42157" y="71692"/>
                    </a:lnTo>
                    <a:lnTo>
                      <a:pt x="68263" y="75220"/>
                    </a:lnTo>
                    <a:lnTo>
                      <a:pt x="38982" y="49056"/>
                    </a:lnTo>
                    <a:lnTo>
                      <a:pt x="37924" y="21186"/>
                    </a:lnTo>
                    <a:lnTo>
                      <a:pt x="36513" y="4037"/>
                    </a:lnTo>
                    <a:close/>
                  </a:path>
                </a:pathLst>
              </a:custGeom>
              <a:solidFill>
                <a:schemeClr val="accent3"/>
              </a:solidFill>
              <a:ln>
                <a:noFill/>
              </a:ln>
            </p:spPr>
          </p:sp>
        </p:grpSp>
        <p:sp>
          <p:nvSpPr>
            <p:cNvPr id="4323" name="Google Shape;4323;p71"/>
            <p:cNvSpPr/>
            <p:nvPr/>
          </p:nvSpPr>
          <p:spPr>
            <a:xfrm>
              <a:off x="11346550" y="-100450"/>
              <a:ext cx="1493575" cy="4714400"/>
            </a:xfrm>
            <a:custGeom>
              <a:avLst/>
              <a:gdLst/>
              <a:ahLst/>
              <a:cxnLst/>
              <a:rect l="l" t="t" r="r" b="b"/>
              <a:pathLst>
                <a:path w="8" h="25" extrusionOk="0">
                  <a:moveTo>
                    <a:pt x="7" y="14"/>
                  </a:moveTo>
                  <a:cubicBezTo>
                    <a:pt x="5" y="11"/>
                    <a:pt x="5" y="11"/>
                    <a:pt x="5" y="11"/>
                  </a:cubicBezTo>
                  <a:cubicBezTo>
                    <a:pt x="4" y="10"/>
                    <a:pt x="4" y="9"/>
                    <a:pt x="4" y="8"/>
                  </a:cubicBezTo>
                  <a:cubicBezTo>
                    <a:pt x="8" y="9"/>
                    <a:pt x="8" y="9"/>
                    <a:pt x="8" y="9"/>
                  </a:cubicBezTo>
                  <a:cubicBezTo>
                    <a:pt x="4" y="6"/>
                    <a:pt x="4" y="6"/>
                    <a:pt x="4" y="6"/>
                  </a:cubicBezTo>
                  <a:cubicBezTo>
                    <a:pt x="4" y="2"/>
                    <a:pt x="4" y="0"/>
                    <a:pt x="4" y="0"/>
                  </a:cubicBezTo>
                  <a:cubicBezTo>
                    <a:pt x="4" y="2"/>
                    <a:pt x="3" y="4"/>
                    <a:pt x="3" y="7"/>
                  </a:cubicBezTo>
                  <a:cubicBezTo>
                    <a:pt x="0" y="10"/>
                    <a:pt x="0" y="10"/>
                    <a:pt x="0" y="10"/>
                  </a:cubicBezTo>
                  <a:cubicBezTo>
                    <a:pt x="3" y="8"/>
                    <a:pt x="3" y="8"/>
                    <a:pt x="3" y="8"/>
                  </a:cubicBezTo>
                  <a:cubicBezTo>
                    <a:pt x="3" y="9"/>
                    <a:pt x="3" y="10"/>
                    <a:pt x="3" y="11"/>
                  </a:cubicBezTo>
                  <a:cubicBezTo>
                    <a:pt x="0" y="15"/>
                    <a:pt x="0" y="15"/>
                    <a:pt x="0" y="15"/>
                  </a:cubicBezTo>
                  <a:cubicBezTo>
                    <a:pt x="3" y="13"/>
                    <a:pt x="3" y="13"/>
                    <a:pt x="3" y="13"/>
                  </a:cubicBezTo>
                  <a:cubicBezTo>
                    <a:pt x="3" y="15"/>
                    <a:pt x="3" y="16"/>
                    <a:pt x="3" y="17"/>
                  </a:cubicBezTo>
                  <a:cubicBezTo>
                    <a:pt x="2" y="21"/>
                    <a:pt x="2" y="24"/>
                    <a:pt x="1" y="25"/>
                  </a:cubicBezTo>
                  <a:cubicBezTo>
                    <a:pt x="3" y="24"/>
                    <a:pt x="6" y="25"/>
                    <a:pt x="6" y="25"/>
                  </a:cubicBezTo>
                  <a:cubicBezTo>
                    <a:pt x="6" y="24"/>
                    <a:pt x="5" y="20"/>
                    <a:pt x="5" y="17"/>
                  </a:cubicBezTo>
                  <a:cubicBezTo>
                    <a:pt x="5" y="15"/>
                    <a:pt x="5" y="14"/>
                    <a:pt x="5" y="13"/>
                  </a:cubicBezTo>
                  <a:lnTo>
                    <a:pt x="7" y="14"/>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4324" name="Google Shape;4324;p71"/>
          <p:cNvGrpSpPr/>
          <p:nvPr/>
        </p:nvGrpSpPr>
        <p:grpSpPr>
          <a:xfrm flipH="1">
            <a:off x="3990778" y="2935168"/>
            <a:ext cx="491605" cy="1236031"/>
            <a:chOff x="11574062" y="197003"/>
            <a:chExt cx="2881625" cy="7245200"/>
          </a:xfrm>
        </p:grpSpPr>
        <p:sp>
          <p:nvSpPr>
            <p:cNvPr id="4325" name="Google Shape;4325;p71"/>
            <p:cNvSpPr/>
            <p:nvPr/>
          </p:nvSpPr>
          <p:spPr>
            <a:xfrm>
              <a:off x="12767878" y="3284446"/>
              <a:ext cx="82332" cy="4157757"/>
            </a:xfrm>
            <a:custGeom>
              <a:avLst/>
              <a:gdLst/>
              <a:ahLst/>
              <a:cxnLst/>
              <a:rect l="l" t="t" r="r" b="b"/>
              <a:pathLst>
                <a:path w="4" h="195" extrusionOk="0">
                  <a:moveTo>
                    <a:pt x="0" y="0"/>
                  </a:moveTo>
                  <a:cubicBezTo>
                    <a:pt x="0" y="29"/>
                    <a:pt x="1" y="77"/>
                    <a:pt x="1" y="120"/>
                  </a:cubicBezTo>
                  <a:cubicBezTo>
                    <a:pt x="1" y="150"/>
                    <a:pt x="0" y="177"/>
                    <a:pt x="0" y="194"/>
                  </a:cubicBezTo>
                  <a:cubicBezTo>
                    <a:pt x="4" y="195"/>
                    <a:pt x="4" y="195"/>
                    <a:pt x="4" y="195"/>
                  </a:cubicBezTo>
                  <a:cubicBezTo>
                    <a:pt x="4" y="177"/>
                    <a:pt x="4" y="150"/>
                    <a:pt x="4" y="120"/>
                  </a:cubicBezTo>
                  <a:cubicBezTo>
                    <a:pt x="4" y="77"/>
                    <a:pt x="4" y="29"/>
                    <a:pt x="3" y="0"/>
                  </a:cubicBezTo>
                  <a:cubicBezTo>
                    <a:pt x="0" y="0"/>
                    <a:pt x="0" y="0"/>
                    <a:pt x="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26" name="Google Shape;4326;p71"/>
            <p:cNvSpPr/>
            <p:nvPr/>
          </p:nvSpPr>
          <p:spPr>
            <a:xfrm>
              <a:off x="11574062" y="1781891"/>
              <a:ext cx="1214399" cy="1934797"/>
            </a:xfrm>
            <a:custGeom>
              <a:avLst/>
              <a:gdLst/>
              <a:ahLst/>
              <a:cxnLst/>
              <a:rect l="l" t="t" r="r" b="b"/>
              <a:pathLst>
                <a:path w="57" h="91" extrusionOk="0">
                  <a:moveTo>
                    <a:pt x="57" y="73"/>
                  </a:moveTo>
                  <a:cubicBezTo>
                    <a:pt x="47" y="67"/>
                    <a:pt x="39" y="52"/>
                    <a:pt x="35" y="41"/>
                  </a:cubicBezTo>
                  <a:cubicBezTo>
                    <a:pt x="33" y="34"/>
                    <a:pt x="30" y="27"/>
                    <a:pt x="27" y="20"/>
                  </a:cubicBezTo>
                  <a:cubicBezTo>
                    <a:pt x="26" y="18"/>
                    <a:pt x="24" y="15"/>
                    <a:pt x="22" y="13"/>
                  </a:cubicBezTo>
                  <a:cubicBezTo>
                    <a:pt x="20" y="11"/>
                    <a:pt x="17" y="10"/>
                    <a:pt x="15" y="9"/>
                  </a:cubicBezTo>
                  <a:cubicBezTo>
                    <a:pt x="9" y="7"/>
                    <a:pt x="4" y="4"/>
                    <a:pt x="0" y="0"/>
                  </a:cubicBezTo>
                  <a:cubicBezTo>
                    <a:pt x="4" y="17"/>
                    <a:pt x="24" y="28"/>
                    <a:pt x="28" y="45"/>
                  </a:cubicBezTo>
                  <a:cubicBezTo>
                    <a:pt x="29" y="49"/>
                    <a:pt x="29" y="52"/>
                    <a:pt x="29" y="55"/>
                  </a:cubicBezTo>
                  <a:cubicBezTo>
                    <a:pt x="30" y="60"/>
                    <a:pt x="32" y="64"/>
                    <a:pt x="34" y="68"/>
                  </a:cubicBezTo>
                  <a:cubicBezTo>
                    <a:pt x="40" y="77"/>
                    <a:pt x="48" y="85"/>
                    <a:pt x="57" y="91"/>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27" name="Google Shape;4327;p71"/>
            <p:cNvSpPr/>
            <p:nvPr/>
          </p:nvSpPr>
          <p:spPr>
            <a:xfrm>
              <a:off x="11821058" y="6124893"/>
              <a:ext cx="967402" cy="1070314"/>
            </a:xfrm>
            <a:custGeom>
              <a:avLst/>
              <a:gdLst/>
              <a:ahLst/>
              <a:cxnLst/>
              <a:rect l="l" t="t" r="r" b="b"/>
              <a:pathLst>
                <a:path w="45" h="51" extrusionOk="0">
                  <a:moveTo>
                    <a:pt x="45" y="10"/>
                  </a:moveTo>
                  <a:cubicBezTo>
                    <a:pt x="41" y="9"/>
                    <a:pt x="38" y="9"/>
                    <a:pt x="34" y="10"/>
                  </a:cubicBezTo>
                  <a:cubicBezTo>
                    <a:pt x="30" y="10"/>
                    <a:pt x="27" y="12"/>
                    <a:pt x="25" y="15"/>
                  </a:cubicBezTo>
                  <a:cubicBezTo>
                    <a:pt x="23" y="18"/>
                    <a:pt x="23" y="23"/>
                    <a:pt x="20" y="26"/>
                  </a:cubicBezTo>
                  <a:cubicBezTo>
                    <a:pt x="18" y="30"/>
                    <a:pt x="13" y="31"/>
                    <a:pt x="9" y="34"/>
                  </a:cubicBezTo>
                  <a:cubicBezTo>
                    <a:pt x="4" y="38"/>
                    <a:pt x="2" y="45"/>
                    <a:pt x="0" y="51"/>
                  </a:cubicBezTo>
                  <a:cubicBezTo>
                    <a:pt x="2" y="41"/>
                    <a:pt x="4" y="30"/>
                    <a:pt x="8" y="22"/>
                  </a:cubicBezTo>
                  <a:cubicBezTo>
                    <a:pt x="12" y="15"/>
                    <a:pt x="15" y="9"/>
                    <a:pt x="21" y="5"/>
                  </a:cubicBezTo>
                  <a:cubicBezTo>
                    <a:pt x="29" y="0"/>
                    <a:pt x="40" y="1"/>
                    <a:pt x="45"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28" name="Google Shape;4328;p71"/>
            <p:cNvSpPr/>
            <p:nvPr/>
          </p:nvSpPr>
          <p:spPr>
            <a:xfrm>
              <a:off x="12809044" y="5610320"/>
              <a:ext cx="802739" cy="782152"/>
            </a:xfrm>
            <a:custGeom>
              <a:avLst/>
              <a:gdLst/>
              <a:ahLst/>
              <a:cxnLst/>
              <a:rect l="l" t="t" r="r" b="b"/>
              <a:pathLst>
                <a:path w="38" h="37" extrusionOk="0">
                  <a:moveTo>
                    <a:pt x="0" y="22"/>
                  </a:moveTo>
                  <a:cubicBezTo>
                    <a:pt x="6" y="17"/>
                    <a:pt x="13" y="10"/>
                    <a:pt x="19" y="6"/>
                  </a:cubicBezTo>
                  <a:cubicBezTo>
                    <a:pt x="23" y="3"/>
                    <a:pt x="29" y="0"/>
                    <a:pt x="33" y="2"/>
                  </a:cubicBezTo>
                  <a:cubicBezTo>
                    <a:pt x="34" y="5"/>
                    <a:pt x="36" y="11"/>
                    <a:pt x="38" y="15"/>
                  </a:cubicBezTo>
                  <a:cubicBezTo>
                    <a:pt x="36" y="15"/>
                    <a:pt x="34" y="15"/>
                    <a:pt x="32" y="15"/>
                  </a:cubicBezTo>
                  <a:cubicBezTo>
                    <a:pt x="26" y="14"/>
                    <a:pt x="21" y="17"/>
                    <a:pt x="18" y="20"/>
                  </a:cubicBezTo>
                  <a:cubicBezTo>
                    <a:pt x="12" y="26"/>
                    <a:pt x="5" y="32"/>
                    <a:pt x="2" y="37"/>
                  </a:cubicBezTo>
                  <a:lnTo>
                    <a:pt x="0" y="22"/>
                  </a:ln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29" name="Google Shape;4329;p71"/>
            <p:cNvSpPr/>
            <p:nvPr/>
          </p:nvSpPr>
          <p:spPr>
            <a:xfrm>
              <a:off x="13508867" y="5651486"/>
              <a:ext cx="391078" cy="885067"/>
            </a:xfrm>
            <a:custGeom>
              <a:avLst/>
              <a:gdLst/>
              <a:ahLst/>
              <a:cxnLst/>
              <a:rect l="l" t="t" r="r" b="b"/>
              <a:pathLst>
                <a:path w="18" h="42" extrusionOk="0">
                  <a:moveTo>
                    <a:pt x="0" y="0"/>
                  </a:moveTo>
                  <a:cubicBezTo>
                    <a:pt x="4" y="1"/>
                    <a:pt x="9" y="4"/>
                    <a:pt x="12" y="7"/>
                  </a:cubicBezTo>
                  <a:cubicBezTo>
                    <a:pt x="14" y="8"/>
                    <a:pt x="15" y="9"/>
                    <a:pt x="16" y="11"/>
                  </a:cubicBezTo>
                  <a:cubicBezTo>
                    <a:pt x="18" y="13"/>
                    <a:pt x="18" y="17"/>
                    <a:pt x="18" y="20"/>
                  </a:cubicBezTo>
                  <a:cubicBezTo>
                    <a:pt x="18" y="22"/>
                    <a:pt x="18" y="23"/>
                    <a:pt x="17" y="25"/>
                  </a:cubicBezTo>
                  <a:cubicBezTo>
                    <a:pt x="17" y="27"/>
                    <a:pt x="16" y="28"/>
                    <a:pt x="15" y="29"/>
                  </a:cubicBezTo>
                  <a:cubicBezTo>
                    <a:pt x="12" y="33"/>
                    <a:pt x="10" y="37"/>
                    <a:pt x="9" y="42"/>
                  </a:cubicBezTo>
                  <a:cubicBezTo>
                    <a:pt x="6" y="36"/>
                    <a:pt x="5" y="28"/>
                    <a:pt x="6" y="21"/>
                  </a:cubicBezTo>
                  <a:cubicBezTo>
                    <a:pt x="6" y="19"/>
                    <a:pt x="6" y="18"/>
                    <a:pt x="6" y="17"/>
                  </a:cubicBezTo>
                  <a:cubicBezTo>
                    <a:pt x="6" y="16"/>
                    <a:pt x="5" y="14"/>
                    <a:pt x="5" y="13"/>
                  </a:cubicBezTo>
                  <a:cubicBezTo>
                    <a:pt x="3" y="9"/>
                    <a:pt x="1" y="4"/>
                    <a:pt x="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0" name="Google Shape;4330;p71"/>
            <p:cNvSpPr/>
            <p:nvPr/>
          </p:nvSpPr>
          <p:spPr>
            <a:xfrm>
              <a:off x="12315051" y="197003"/>
              <a:ext cx="679240" cy="3499104"/>
            </a:xfrm>
            <a:custGeom>
              <a:avLst/>
              <a:gdLst/>
              <a:ahLst/>
              <a:cxnLst/>
              <a:rect l="l" t="t" r="r" b="b"/>
              <a:pathLst>
                <a:path w="32" h="164" extrusionOk="0">
                  <a:moveTo>
                    <a:pt x="24" y="164"/>
                  </a:moveTo>
                  <a:cubicBezTo>
                    <a:pt x="20" y="148"/>
                    <a:pt x="13" y="134"/>
                    <a:pt x="9" y="118"/>
                  </a:cubicBezTo>
                  <a:cubicBezTo>
                    <a:pt x="5" y="106"/>
                    <a:pt x="1" y="94"/>
                    <a:pt x="1" y="82"/>
                  </a:cubicBezTo>
                  <a:cubicBezTo>
                    <a:pt x="0" y="71"/>
                    <a:pt x="3" y="60"/>
                    <a:pt x="4" y="49"/>
                  </a:cubicBezTo>
                  <a:cubicBezTo>
                    <a:pt x="6" y="32"/>
                    <a:pt x="6" y="16"/>
                    <a:pt x="6" y="0"/>
                  </a:cubicBezTo>
                  <a:cubicBezTo>
                    <a:pt x="27" y="52"/>
                    <a:pt x="32" y="108"/>
                    <a:pt x="24" y="164"/>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1" name="Google Shape;4331;p71"/>
            <p:cNvSpPr/>
            <p:nvPr/>
          </p:nvSpPr>
          <p:spPr>
            <a:xfrm>
              <a:off x="13220704" y="3922518"/>
              <a:ext cx="1234983" cy="946816"/>
            </a:xfrm>
            <a:custGeom>
              <a:avLst/>
              <a:gdLst/>
              <a:ahLst/>
              <a:cxnLst/>
              <a:rect l="l" t="t" r="r" b="b"/>
              <a:pathLst>
                <a:path w="58" h="45" extrusionOk="0">
                  <a:moveTo>
                    <a:pt x="0" y="10"/>
                  </a:moveTo>
                  <a:cubicBezTo>
                    <a:pt x="4" y="5"/>
                    <a:pt x="5" y="5"/>
                    <a:pt x="10" y="3"/>
                  </a:cubicBezTo>
                  <a:cubicBezTo>
                    <a:pt x="15" y="0"/>
                    <a:pt x="22" y="0"/>
                    <a:pt x="27" y="2"/>
                  </a:cubicBezTo>
                  <a:cubicBezTo>
                    <a:pt x="31" y="4"/>
                    <a:pt x="34" y="7"/>
                    <a:pt x="36" y="11"/>
                  </a:cubicBezTo>
                  <a:cubicBezTo>
                    <a:pt x="45" y="21"/>
                    <a:pt x="52" y="33"/>
                    <a:pt x="58" y="45"/>
                  </a:cubicBezTo>
                  <a:cubicBezTo>
                    <a:pt x="35" y="42"/>
                    <a:pt x="13" y="29"/>
                    <a:pt x="0" y="10"/>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2" name="Google Shape;4332;p71"/>
            <p:cNvSpPr/>
            <p:nvPr/>
          </p:nvSpPr>
          <p:spPr>
            <a:xfrm>
              <a:off x="13220704" y="4066598"/>
              <a:ext cx="1234983" cy="782152"/>
            </a:xfrm>
            <a:custGeom>
              <a:avLst/>
              <a:gdLst/>
              <a:ahLst/>
              <a:cxnLst/>
              <a:rect l="l" t="t" r="r" b="b"/>
              <a:pathLst>
                <a:path w="58" h="37" extrusionOk="0">
                  <a:moveTo>
                    <a:pt x="1" y="4"/>
                  </a:moveTo>
                  <a:cubicBezTo>
                    <a:pt x="4" y="2"/>
                    <a:pt x="7" y="1"/>
                    <a:pt x="10" y="1"/>
                  </a:cubicBezTo>
                  <a:cubicBezTo>
                    <a:pt x="15" y="1"/>
                    <a:pt x="21" y="4"/>
                    <a:pt x="25" y="7"/>
                  </a:cubicBezTo>
                  <a:cubicBezTo>
                    <a:pt x="32" y="12"/>
                    <a:pt x="37" y="19"/>
                    <a:pt x="42" y="25"/>
                  </a:cubicBezTo>
                  <a:cubicBezTo>
                    <a:pt x="47" y="30"/>
                    <a:pt x="52" y="34"/>
                    <a:pt x="57" y="37"/>
                  </a:cubicBezTo>
                  <a:cubicBezTo>
                    <a:pt x="58" y="37"/>
                    <a:pt x="58" y="37"/>
                    <a:pt x="58" y="37"/>
                  </a:cubicBezTo>
                  <a:cubicBezTo>
                    <a:pt x="58" y="36"/>
                    <a:pt x="58" y="36"/>
                    <a:pt x="58" y="36"/>
                  </a:cubicBezTo>
                  <a:cubicBezTo>
                    <a:pt x="52" y="34"/>
                    <a:pt x="48" y="29"/>
                    <a:pt x="43" y="25"/>
                  </a:cubicBezTo>
                  <a:cubicBezTo>
                    <a:pt x="38" y="18"/>
                    <a:pt x="33" y="12"/>
                    <a:pt x="26" y="6"/>
                  </a:cubicBezTo>
                  <a:cubicBezTo>
                    <a:pt x="21" y="3"/>
                    <a:pt x="16" y="0"/>
                    <a:pt x="10" y="0"/>
                  </a:cubicBezTo>
                  <a:cubicBezTo>
                    <a:pt x="7" y="0"/>
                    <a:pt x="4" y="1"/>
                    <a:pt x="0" y="3"/>
                  </a:cubicBezTo>
                  <a:cubicBezTo>
                    <a:pt x="0" y="3"/>
                    <a:pt x="0" y="3"/>
                    <a:pt x="0" y="3"/>
                  </a:cubicBezTo>
                  <a:cubicBezTo>
                    <a:pt x="1" y="4"/>
                    <a:pt x="1" y="4"/>
                    <a:pt x="1" y="4"/>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3" name="Google Shape;4333;p71"/>
            <p:cNvSpPr/>
            <p:nvPr/>
          </p:nvSpPr>
          <p:spPr>
            <a:xfrm>
              <a:off x="12294468" y="4066598"/>
              <a:ext cx="535159" cy="1811300"/>
            </a:xfrm>
            <a:custGeom>
              <a:avLst/>
              <a:gdLst/>
              <a:ahLst/>
              <a:cxnLst/>
              <a:rect l="l" t="t" r="r" b="b"/>
              <a:pathLst>
                <a:path w="25" h="85" extrusionOk="0">
                  <a:moveTo>
                    <a:pt x="7" y="0"/>
                  </a:moveTo>
                  <a:cubicBezTo>
                    <a:pt x="12" y="10"/>
                    <a:pt x="14" y="21"/>
                    <a:pt x="14" y="33"/>
                  </a:cubicBezTo>
                  <a:cubicBezTo>
                    <a:pt x="14" y="37"/>
                    <a:pt x="13" y="41"/>
                    <a:pt x="13" y="45"/>
                  </a:cubicBezTo>
                  <a:cubicBezTo>
                    <a:pt x="13" y="58"/>
                    <a:pt x="20" y="71"/>
                    <a:pt x="25" y="83"/>
                  </a:cubicBezTo>
                  <a:cubicBezTo>
                    <a:pt x="25" y="85"/>
                    <a:pt x="25" y="85"/>
                    <a:pt x="25" y="85"/>
                  </a:cubicBezTo>
                  <a:cubicBezTo>
                    <a:pt x="9" y="71"/>
                    <a:pt x="4" y="50"/>
                    <a:pt x="3" y="29"/>
                  </a:cubicBezTo>
                  <a:cubicBezTo>
                    <a:pt x="3" y="26"/>
                    <a:pt x="2" y="21"/>
                    <a:pt x="0" y="19"/>
                  </a:cubicBezTo>
                  <a:cubicBezTo>
                    <a:pt x="1" y="13"/>
                    <a:pt x="2" y="7"/>
                    <a:pt x="5" y="3"/>
                  </a:cubicBezTo>
                  <a:cubicBezTo>
                    <a:pt x="6" y="2"/>
                    <a:pt x="6" y="1"/>
                    <a:pt x="7"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4" name="Google Shape;4334;p71"/>
            <p:cNvSpPr/>
            <p:nvPr/>
          </p:nvSpPr>
          <p:spPr>
            <a:xfrm>
              <a:off x="11985722" y="4025432"/>
              <a:ext cx="452827" cy="1317309"/>
            </a:xfrm>
            <a:custGeom>
              <a:avLst/>
              <a:gdLst/>
              <a:ahLst/>
              <a:cxnLst/>
              <a:rect l="l" t="t" r="r" b="b"/>
              <a:pathLst>
                <a:path w="22" h="62" extrusionOk="0">
                  <a:moveTo>
                    <a:pt x="18" y="62"/>
                  </a:moveTo>
                  <a:cubicBezTo>
                    <a:pt x="13" y="42"/>
                    <a:pt x="12" y="20"/>
                    <a:pt x="22" y="2"/>
                  </a:cubicBezTo>
                  <a:cubicBezTo>
                    <a:pt x="16" y="0"/>
                    <a:pt x="8" y="0"/>
                    <a:pt x="0" y="1"/>
                  </a:cubicBezTo>
                  <a:cubicBezTo>
                    <a:pt x="2" y="16"/>
                    <a:pt x="2" y="31"/>
                    <a:pt x="9" y="44"/>
                  </a:cubicBezTo>
                  <a:cubicBezTo>
                    <a:pt x="12" y="51"/>
                    <a:pt x="15" y="58"/>
                    <a:pt x="18" y="6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5" name="Google Shape;4335;p71"/>
            <p:cNvSpPr/>
            <p:nvPr/>
          </p:nvSpPr>
          <p:spPr>
            <a:xfrm>
              <a:off x="12170970" y="4004849"/>
              <a:ext cx="185247" cy="1379057"/>
            </a:xfrm>
            <a:custGeom>
              <a:avLst/>
              <a:gdLst/>
              <a:ahLst/>
              <a:cxnLst/>
              <a:rect l="l" t="t" r="r" b="b"/>
              <a:pathLst>
                <a:path w="9" h="65" extrusionOk="0">
                  <a:moveTo>
                    <a:pt x="1" y="1"/>
                  </a:moveTo>
                  <a:cubicBezTo>
                    <a:pt x="0" y="7"/>
                    <a:pt x="0" y="14"/>
                    <a:pt x="0" y="21"/>
                  </a:cubicBezTo>
                  <a:cubicBezTo>
                    <a:pt x="0" y="36"/>
                    <a:pt x="2" y="52"/>
                    <a:pt x="8" y="65"/>
                  </a:cubicBezTo>
                  <a:cubicBezTo>
                    <a:pt x="9" y="65"/>
                    <a:pt x="9" y="65"/>
                    <a:pt x="9" y="65"/>
                  </a:cubicBezTo>
                  <a:cubicBezTo>
                    <a:pt x="9" y="65"/>
                    <a:pt x="9" y="65"/>
                    <a:pt x="9" y="65"/>
                  </a:cubicBezTo>
                  <a:cubicBezTo>
                    <a:pt x="4" y="51"/>
                    <a:pt x="1" y="36"/>
                    <a:pt x="1" y="21"/>
                  </a:cubicBezTo>
                  <a:cubicBezTo>
                    <a:pt x="1" y="14"/>
                    <a:pt x="1" y="8"/>
                    <a:pt x="3" y="1"/>
                  </a:cubicBezTo>
                  <a:cubicBezTo>
                    <a:pt x="2" y="0"/>
                    <a:pt x="2" y="0"/>
                    <a:pt x="2" y="0"/>
                  </a:cubicBezTo>
                  <a:cubicBezTo>
                    <a:pt x="1" y="1"/>
                    <a:pt x="1" y="1"/>
                    <a:pt x="1"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6" name="Google Shape;4336;p71"/>
            <p:cNvSpPr/>
            <p:nvPr/>
          </p:nvSpPr>
          <p:spPr>
            <a:xfrm>
              <a:off x="13035457" y="3202114"/>
              <a:ext cx="452827" cy="926233"/>
            </a:xfrm>
            <a:custGeom>
              <a:avLst/>
              <a:gdLst/>
              <a:ahLst/>
              <a:cxnLst/>
              <a:rect l="l" t="t" r="r" b="b"/>
              <a:pathLst>
                <a:path w="21" h="43" extrusionOk="0">
                  <a:moveTo>
                    <a:pt x="17" y="29"/>
                  </a:moveTo>
                  <a:cubicBezTo>
                    <a:pt x="20" y="21"/>
                    <a:pt x="21" y="19"/>
                    <a:pt x="21" y="11"/>
                  </a:cubicBezTo>
                  <a:cubicBezTo>
                    <a:pt x="21" y="9"/>
                    <a:pt x="21" y="7"/>
                    <a:pt x="20" y="5"/>
                  </a:cubicBezTo>
                  <a:cubicBezTo>
                    <a:pt x="20" y="3"/>
                    <a:pt x="17" y="0"/>
                    <a:pt x="15" y="0"/>
                  </a:cubicBezTo>
                  <a:cubicBezTo>
                    <a:pt x="13" y="0"/>
                    <a:pt x="11" y="1"/>
                    <a:pt x="10" y="3"/>
                  </a:cubicBezTo>
                  <a:cubicBezTo>
                    <a:pt x="9" y="4"/>
                    <a:pt x="1" y="18"/>
                    <a:pt x="0" y="24"/>
                  </a:cubicBezTo>
                  <a:cubicBezTo>
                    <a:pt x="0" y="25"/>
                    <a:pt x="0" y="27"/>
                    <a:pt x="0" y="28"/>
                  </a:cubicBezTo>
                  <a:cubicBezTo>
                    <a:pt x="1" y="29"/>
                    <a:pt x="1" y="31"/>
                    <a:pt x="1" y="32"/>
                  </a:cubicBezTo>
                  <a:cubicBezTo>
                    <a:pt x="2" y="33"/>
                    <a:pt x="2" y="34"/>
                    <a:pt x="3" y="35"/>
                  </a:cubicBezTo>
                  <a:cubicBezTo>
                    <a:pt x="4" y="38"/>
                    <a:pt x="6" y="41"/>
                    <a:pt x="8" y="43"/>
                  </a:cubicBezTo>
                  <a:cubicBezTo>
                    <a:pt x="10" y="42"/>
                    <a:pt x="16" y="30"/>
                    <a:pt x="17" y="29"/>
                  </a:cubicBez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7" name="Google Shape;4337;p71"/>
            <p:cNvSpPr/>
            <p:nvPr/>
          </p:nvSpPr>
          <p:spPr>
            <a:xfrm>
              <a:off x="13117789" y="3222697"/>
              <a:ext cx="267579" cy="535157"/>
            </a:xfrm>
            <a:custGeom>
              <a:avLst/>
              <a:gdLst/>
              <a:ahLst/>
              <a:cxnLst/>
              <a:rect l="l" t="t" r="r" b="b"/>
              <a:pathLst>
                <a:path w="13" h="26" extrusionOk="0">
                  <a:moveTo>
                    <a:pt x="1" y="26"/>
                  </a:moveTo>
                  <a:lnTo>
                    <a:pt x="13" y="0"/>
                  </a:lnTo>
                  <a:lnTo>
                    <a:pt x="13" y="0"/>
                  </a:lnTo>
                  <a:lnTo>
                    <a:pt x="12" y="0"/>
                  </a:lnTo>
                  <a:lnTo>
                    <a:pt x="0" y="25"/>
                  </a:lnTo>
                  <a:lnTo>
                    <a:pt x="0" y="26"/>
                  </a:lnTo>
                  <a:lnTo>
                    <a:pt x="1" y="26"/>
                  </a:lnTo>
                  <a:close/>
                </a:path>
              </a:pathLst>
            </a:custGeom>
            <a:solidFill>
              <a:srgbClr val="D37300"/>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8" name="Google Shape;4338;p71"/>
            <p:cNvSpPr/>
            <p:nvPr/>
          </p:nvSpPr>
          <p:spPr>
            <a:xfrm>
              <a:off x="13117789" y="3222697"/>
              <a:ext cx="267579" cy="535157"/>
            </a:xfrm>
            <a:custGeom>
              <a:avLst/>
              <a:gdLst/>
              <a:ahLst/>
              <a:cxnLst/>
              <a:rect l="l" t="t" r="r" b="b"/>
              <a:pathLst>
                <a:path w="13" h="26" extrusionOk="0">
                  <a:moveTo>
                    <a:pt x="1" y="26"/>
                  </a:moveTo>
                  <a:lnTo>
                    <a:pt x="13" y="0"/>
                  </a:lnTo>
                  <a:lnTo>
                    <a:pt x="13" y="0"/>
                  </a:lnTo>
                  <a:lnTo>
                    <a:pt x="12" y="0"/>
                  </a:lnTo>
                  <a:lnTo>
                    <a:pt x="0" y="25"/>
                  </a:lnTo>
                  <a:lnTo>
                    <a:pt x="0" y="26"/>
                  </a:lnTo>
                  <a:lnTo>
                    <a:pt x="1" y="26"/>
                  </a:lnTo>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39" name="Google Shape;4339;p71"/>
            <p:cNvSpPr/>
            <p:nvPr/>
          </p:nvSpPr>
          <p:spPr>
            <a:xfrm>
              <a:off x="13138372" y="3305029"/>
              <a:ext cx="329329" cy="658654"/>
            </a:xfrm>
            <a:custGeom>
              <a:avLst/>
              <a:gdLst/>
              <a:ahLst/>
              <a:cxnLst/>
              <a:rect l="l" t="t" r="r" b="b"/>
              <a:pathLst>
                <a:path w="16" h="32" extrusionOk="0">
                  <a:moveTo>
                    <a:pt x="2" y="32"/>
                  </a:moveTo>
                  <a:lnTo>
                    <a:pt x="16" y="1"/>
                  </a:lnTo>
                  <a:lnTo>
                    <a:pt x="16" y="0"/>
                  </a:lnTo>
                  <a:lnTo>
                    <a:pt x="15" y="1"/>
                  </a:lnTo>
                  <a:lnTo>
                    <a:pt x="0" y="31"/>
                  </a:lnTo>
                  <a:lnTo>
                    <a:pt x="1" y="32"/>
                  </a:lnTo>
                  <a:lnTo>
                    <a:pt x="2" y="32"/>
                  </a:lnTo>
                  <a:close/>
                </a:path>
              </a:pathLst>
            </a:custGeom>
            <a:solidFill>
              <a:srgbClr val="D37300"/>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0" name="Google Shape;4340;p71"/>
            <p:cNvSpPr/>
            <p:nvPr/>
          </p:nvSpPr>
          <p:spPr>
            <a:xfrm>
              <a:off x="13138372" y="3305029"/>
              <a:ext cx="329329" cy="658654"/>
            </a:xfrm>
            <a:custGeom>
              <a:avLst/>
              <a:gdLst/>
              <a:ahLst/>
              <a:cxnLst/>
              <a:rect l="l" t="t" r="r" b="b"/>
              <a:pathLst>
                <a:path w="16" h="32" extrusionOk="0">
                  <a:moveTo>
                    <a:pt x="2" y="32"/>
                  </a:moveTo>
                  <a:lnTo>
                    <a:pt x="16" y="1"/>
                  </a:lnTo>
                  <a:lnTo>
                    <a:pt x="16" y="0"/>
                  </a:lnTo>
                  <a:lnTo>
                    <a:pt x="15" y="1"/>
                  </a:lnTo>
                  <a:lnTo>
                    <a:pt x="0" y="31"/>
                  </a:lnTo>
                  <a:lnTo>
                    <a:pt x="1" y="32"/>
                  </a:lnTo>
                  <a:lnTo>
                    <a:pt x="2" y="32"/>
                  </a:lnTo>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1" name="Google Shape;4341;p71"/>
            <p:cNvSpPr/>
            <p:nvPr/>
          </p:nvSpPr>
          <p:spPr>
            <a:xfrm>
              <a:off x="13241287" y="3325612"/>
              <a:ext cx="246996" cy="185247"/>
            </a:xfrm>
            <a:custGeom>
              <a:avLst/>
              <a:gdLst/>
              <a:ahLst/>
              <a:cxnLst/>
              <a:rect l="l" t="t" r="r" b="b"/>
              <a:pathLst>
                <a:path w="12" h="9" extrusionOk="0">
                  <a:moveTo>
                    <a:pt x="0" y="1"/>
                  </a:moveTo>
                  <a:cubicBezTo>
                    <a:pt x="4" y="3"/>
                    <a:pt x="7" y="6"/>
                    <a:pt x="11" y="9"/>
                  </a:cubicBezTo>
                  <a:cubicBezTo>
                    <a:pt x="12" y="9"/>
                    <a:pt x="12" y="9"/>
                    <a:pt x="12" y="9"/>
                  </a:cubicBezTo>
                  <a:cubicBezTo>
                    <a:pt x="11" y="8"/>
                    <a:pt x="11" y="8"/>
                    <a:pt x="11" y="8"/>
                  </a:cubicBezTo>
                  <a:cubicBezTo>
                    <a:pt x="8" y="5"/>
                    <a:pt x="4" y="2"/>
                    <a:pt x="1" y="0"/>
                  </a:cubicBezTo>
                  <a:cubicBezTo>
                    <a:pt x="0" y="0"/>
                    <a:pt x="0" y="0"/>
                    <a:pt x="0" y="0"/>
                  </a:cubicBezTo>
                  <a:cubicBezTo>
                    <a:pt x="0" y="1"/>
                    <a:pt x="0" y="1"/>
                    <a:pt x="0"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2" name="Google Shape;4342;p71"/>
            <p:cNvSpPr/>
            <p:nvPr/>
          </p:nvSpPr>
          <p:spPr>
            <a:xfrm>
              <a:off x="13158955" y="3449110"/>
              <a:ext cx="308745" cy="226412"/>
            </a:xfrm>
            <a:custGeom>
              <a:avLst/>
              <a:gdLst/>
              <a:ahLst/>
              <a:cxnLst/>
              <a:rect l="l" t="t" r="r" b="b"/>
              <a:pathLst>
                <a:path w="15" h="11" extrusionOk="0">
                  <a:moveTo>
                    <a:pt x="0" y="1"/>
                  </a:moveTo>
                  <a:cubicBezTo>
                    <a:pt x="4" y="3"/>
                    <a:pt x="7" y="5"/>
                    <a:pt x="9" y="7"/>
                  </a:cubicBezTo>
                  <a:cubicBezTo>
                    <a:pt x="11" y="8"/>
                    <a:pt x="13" y="10"/>
                    <a:pt x="14" y="11"/>
                  </a:cubicBezTo>
                  <a:cubicBezTo>
                    <a:pt x="15" y="11"/>
                    <a:pt x="15" y="11"/>
                    <a:pt x="15" y="11"/>
                  </a:cubicBezTo>
                  <a:cubicBezTo>
                    <a:pt x="15" y="10"/>
                    <a:pt x="15" y="10"/>
                    <a:pt x="15" y="10"/>
                  </a:cubicBezTo>
                  <a:cubicBezTo>
                    <a:pt x="13" y="9"/>
                    <a:pt x="12" y="8"/>
                    <a:pt x="10" y="6"/>
                  </a:cubicBezTo>
                  <a:cubicBezTo>
                    <a:pt x="7" y="4"/>
                    <a:pt x="4" y="2"/>
                    <a:pt x="1" y="0"/>
                  </a:cubicBezTo>
                  <a:cubicBezTo>
                    <a:pt x="0" y="0"/>
                    <a:pt x="0" y="0"/>
                    <a:pt x="0" y="0"/>
                  </a:cubicBezTo>
                  <a:cubicBezTo>
                    <a:pt x="0" y="1"/>
                    <a:pt x="0" y="1"/>
                    <a:pt x="0"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3" name="Google Shape;4343;p71"/>
            <p:cNvSpPr/>
            <p:nvPr/>
          </p:nvSpPr>
          <p:spPr>
            <a:xfrm>
              <a:off x="13117789" y="3572607"/>
              <a:ext cx="288162" cy="267578"/>
            </a:xfrm>
            <a:custGeom>
              <a:avLst/>
              <a:gdLst/>
              <a:ahLst/>
              <a:cxnLst/>
              <a:rect l="l" t="t" r="r" b="b"/>
              <a:pathLst>
                <a:path w="14" h="12" extrusionOk="0">
                  <a:moveTo>
                    <a:pt x="0" y="1"/>
                  </a:moveTo>
                  <a:cubicBezTo>
                    <a:pt x="1" y="2"/>
                    <a:pt x="2" y="2"/>
                    <a:pt x="3" y="3"/>
                  </a:cubicBezTo>
                  <a:cubicBezTo>
                    <a:pt x="6" y="6"/>
                    <a:pt x="10" y="9"/>
                    <a:pt x="13" y="12"/>
                  </a:cubicBezTo>
                  <a:cubicBezTo>
                    <a:pt x="14" y="12"/>
                    <a:pt x="14" y="12"/>
                    <a:pt x="14" y="12"/>
                  </a:cubicBezTo>
                  <a:cubicBezTo>
                    <a:pt x="14" y="11"/>
                    <a:pt x="14" y="11"/>
                    <a:pt x="14" y="11"/>
                  </a:cubicBezTo>
                  <a:cubicBezTo>
                    <a:pt x="11" y="8"/>
                    <a:pt x="7" y="5"/>
                    <a:pt x="4" y="2"/>
                  </a:cubicBezTo>
                  <a:cubicBezTo>
                    <a:pt x="3" y="1"/>
                    <a:pt x="2" y="1"/>
                    <a:pt x="1" y="0"/>
                  </a:cubicBezTo>
                  <a:cubicBezTo>
                    <a:pt x="0" y="0"/>
                    <a:pt x="0" y="0"/>
                    <a:pt x="0" y="0"/>
                  </a:cubicBezTo>
                  <a:cubicBezTo>
                    <a:pt x="0" y="1"/>
                    <a:pt x="0" y="1"/>
                    <a:pt x="0"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4" name="Google Shape;4344;p71"/>
            <p:cNvSpPr/>
            <p:nvPr/>
          </p:nvSpPr>
          <p:spPr>
            <a:xfrm>
              <a:off x="13097206" y="3737271"/>
              <a:ext cx="246996" cy="226413"/>
            </a:xfrm>
            <a:custGeom>
              <a:avLst/>
              <a:gdLst/>
              <a:ahLst/>
              <a:cxnLst/>
              <a:rect l="l" t="t" r="r" b="b"/>
              <a:pathLst>
                <a:path w="12" h="10" extrusionOk="0">
                  <a:moveTo>
                    <a:pt x="1" y="1"/>
                  </a:moveTo>
                  <a:cubicBezTo>
                    <a:pt x="4" y="4"/>
                    <a:pt x="7" y="6"/>
                    <a:pt x="11" y="10"/>
                  </a:cubicBezTo>
                  <a:cubicBezTo>
                    <a:pt x="12" y="10"/>
                    <a:pt x="12" y="10"/>
                    <a:pt x="12" y="10"/>
                  </a:cubicBezTo>
                  <a:cubicBezTo>
                    <a:pt x="12" y="9"/>
                    <a:pt x="12" y="9"/>
                    <a:pt x="12" y="9"/>
                  </a:cubicBezTo>
                  <a:cubicBezTo>
                    <a:pt x="8" y="6"/>
                    <a:pt x="5" y="3"/>
                    <a:pt x="1" y="0"/>
                  </a:cubicBezTo>
                  <a:cubicBezTo>
                    <a:pt x="0" y="0"/>
                    <a:pt x="0" y="0"/>
                    <a:pt x="0" y="0"/>
                  </a:cubicBezTo>
                  <a:cubicBezTo>
                    <a:pt x="1" y="1"/>
                    <a:pt x="1" y="1"/>
                    <a:pt x="1"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4345" name="Google Shape;4345;p71"/>
            <p:cNvSpPr/>
            <p:nvPr/>
          </p:nvSpPr>
          <p:spPr>
            <a:xfrm>
              <a:off x="12788461" y="2893370"/>
              <a:ext cx="452827" cy="1893630"/>
            </a:xfrm>
            <a:custGeom>
              <a:avLst/>
              <a:gdLst/>
              <a:ahLst/>
              <a:cxnLst/>
              <a:rect l="l" t="t" r="r" b="b"/>
              <a:pathLst>
                <a:path w="21" h="89" extrusionOk="0">
                  <a:moveTo>
                    <a:pt x="20" y="58"/>
                  </a:moveTo>
                  <a:cubicBezTo>
                    <a:pt x="15" y="49"/>
                    <a:pt x="13" y="39"/>
                    <a:pt x="15" y="29"/>
                  </a:cubicBezTo>
                  <a:cubicBezTo>
                    <a:pt x="16" y="25"/>
                    <a:pt x="17" y="21"/>
                    <a:pt x="18" y="17"/>
                  </a:cubicBezTo>
                  <a:cubicBezTo>
                    <a:pt x="20" y="11"/>
                    <a:pt x="21" y="5"/>
                    <a:pt x="21" y="0"/>
                  </a:cubicBezTo>
                  <a:cubicBezTo>
                    <a:pt x="18" y="10"/>
                    <a:pt x="14" y="20"/>
                    <a:pt x="11" y="30"/>
                  </a:cubicBezTo>
                  <a:cubicBezTo>
                    <a:pt x="9" y="35"/>
                    <a:pt x="7" y="40"/>
                    <a:pt x="5" y="45"/>
                  </a:cubicBezTo>
                  <a:cubicBezTo>
                    <a:pt x="2" y="59"/>
                    <a:pt x="0" y="78"/>
                    <a:pt x="2" y="89"/>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sp>
        <p:nvSpPr>
          <p:cNvPr id="4346" name="Google Shape;4346;p71"/>
          <p:cNvSpPr txBox="1">
            <a:spLocks noGrp="1"/>
          </p:cNvSpPr>
          <p:nvPr>
            <p:ph type="subTitle" idx="1"/>
          </p:nvPr>
        </p:nvSpPr>
        <p:spPr>
          <a:xfrm>
            <a:off x="402703" y="1110527"/>
            <a:ext cx="7704000" cy="8310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در اینجا منتخبی از منابع جایگزین به سبک این الگو آورده شده است:منظر روستایی و شهریمناظر مختلف</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lumMod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lumMod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lumMod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lumMod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lumMod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bg1">
              <a:lumMod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lumMod val="25000"/>
            </a:schemeClr>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bg1">
              <a:lumMod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bg1">
              <a:lumMod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bg1">
              <a:lumMod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bg1">
              <a:lumMod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bg1">
              <a:lumMod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bg1">
              <a:lumMod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bg1">
              <a:lumMod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bg1">
              <a:lumMod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lumMod val="25000"/>
            </a:schemeClr>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lumMod val="25000"/>
            </a:schemeClr>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lumMod val="25000"/>
            </a:schemeClr>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lumMod val="25000"/>
            </a:schemeClr>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lumMod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lumMod val="25000"/>
            </a:schemeClr>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lumMod val="25000"/>
            </a:schemeClr>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lumMod val="25000"/>
            </a:schemeClr>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lumMod val="25000"/>
            </a:schemeClr>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lumMod val="25000"/>
            </a:schemeClr>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lumMod val="25000"/>
            </a:schemeClr>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lumMod val="25000"/>
            </a:schemeClr>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tx2"/>
                </a:solidFill>
                <a:latin typeface="Arial"/>
                <a:cs typeface="B Nazanin" panose="00000400000000000000" pitchFamily="2" charset="-78"/>
              </a:rPr>
              <a:t>مجموعه آیکون های کاملاً قابل ویرایش: </a:t>
            </a:r>
            <a:r>
              <a:rPr lang="en-US" sz="3600" dirty="0">
                <a:solidFill>
                  <a:schemeClr val="tx2"/>
                </a:solidFill>
                <a:latin typeface="Arial"/>
                <a:cs typeface="B Nazanin" panose="000004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580699" y="565130"/>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tx2"/>
                </a:solidFill>
                <a:latin typeface="Arial"/>
                <a:cs typeface="B Nazanin" panose="00000400000000000000" pitchFamily="2" charset="-78"/>
              </a:rPr>
              <a:t>مجموعه آیکون های کاملاً قابل ویرایش: </a:t>
            </a:r>
            <a:r>
              <a:rPr lang="en-US" sz="3600" dirty="0">
                <a:solidFill>
                  <a:schemeClr val="tx2"/>
                </a:solidFill>
                <a:latin typeface="Arial"/>
                <a:cs typeface="B Nazanin" panose="000004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00"/>
        <p:cNvGrpSpPr/>
        <p:nvPr/>
      </p:nvGrpSpPr>
      <p:grpSpPr>
        <a:xfrm>
          <a:off x="0" y="0"/>
          <a:ext cx="0" cy="0"/>
          <a:chOff x="0" y="0"/>
          <a:chExt cx="0" cy="0"/>
        </a:xfrm>
      </p:grpSpPr>
      <p:sp>
        <p:nvSpPr>
          <p:cNvPr id="2401" name="Google Shape;2401;p38"/>
          <p:cNvSpPr txBox="1">
            <a:spLocks noGrp="1"/>
          </p:cNvSpPr>
          <p:nvPr>
            <p:ph type="title"/>
          </p:nvPr>
        </p:nvSpPr>
        <p:spPr>
          <a:xfrm>
            <a:off x="4268437" y="1824513"/>
            <a:ext cx="3463901" cy="11304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5400" dirty="0">
                <a:cs typeface="B Nazanin" panose="00000400000000000000" pitchFamily="2" charset="-78"/>
              </a:rPr>
              <a:t>خوش آمدید!</a:t>
            </a:r>
            <a:endParaRPr sz="5400" dirty="0">
              <a:cs typeface="B Nazanin" panose="00000400000000000000" pitchFamily="2" charset="-78"/>
            </a:endParaRPr>
          </a:p>
        </p:txBody>
      </p:sp>
      <p:sp>
        <p:nvSpPr>
          <p:cNvPr id="2402" name="Google Shape;2402;p38"/>
          <p:cNvSpPr txBox="1">
            <a:spLocks noGrp="1"/>
          </p:cNvSpPr>
          <p:nvPr>
            <p:ph type="subTitle" idx="1"/>
          </p:nvPr>
        </p:nvSpPr>
        <p:spPr>
          <a:xfrm>
            <a:off x="3448939" y="3107313"/>
            <a:ext cx="4283400" cy="6291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این قسمت از ارائه می توانید خودتان را معرفی کنید، آدرس ایمیل خود را ...</a:t>
            </a:r>
            <a:endParaRPr dirty="0">
              <a:cs typeface="B Nazanin" panose="00000400000000000000" pitchFamily="2" charset="-78"/>
            </a:endParaRPr>
          </a:p>
        </p:txBody>
      </p:sp>
      <p:grpSp>
        <p:nvGrpSpPr>
          <p:cNvPr id="2403" name="Google Shape;2403;p38"/>
          <p:cNvGrpSpPr/>
          <p:nvPr/>
        </p:nvGrpSpPr>
        <p:grpSpPr>
          <a:xfrm flipH="1">
            <a:off x="-113611" y="180951"/>
            <a:ext cx="1546979" cy="535154"/>
            <a:chOff x="10171950" y="-2228043"/>
            <a:chExt cx="4605475" cy="1593193"/>
          </a:xfrm>
        </p:grpSpPr>
        <p:sp>
          <p:nvSpPr>
            <p:cNvPr id="2404" name="Google Shape;2404;p38"/>
            <p:cNvSpPr/>
            <p:nvPr/>
          </p:nvSpPr>
          <p:spPr>
            <a:xfrm>
              <a:off x="10171950" y="-1438150"/>
              <a:ext cx="4605475" cy="803300"/>
            </a:xfrm>
            <a:custGeom>
              <a:avLst/>
              <a:gdLst/>
              <a:ahLst/>
              <a:cxnLst/>
              <a:rect l="l" t="t" r="r" b="b"/>
              <a:pathLst>
                <a:path w="569" h="60" extrusionOk="0">
                  <a:moveTo>
                    <a:pt x="569" y="60"/>
                  </a:moveTo>
                  <a:lnTo>
                    <a:pt x="0" y="60"/>
                  </a:lnTo>
                  <a:lnTo>
                    <a:pt x="0" y="11"/>
                  </a:lnTo>
                  <a:lnTo>
                    <a:pt x="569" y="0"/>
                  </a:lnTo>
                  <a:lnTo>
                    <a:pt x="569" y="60"/>
                  </a:ln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05" name="Google Shape;2405;p38"/>
            <p:cNvSpPr/>
            <p:nvPr/>
          </p:nvSpPr>
          <p:spPr>
            <a:xfrm>
              <a:off x="10171950" y="-2228043"/>
              <a:ext cx="2639136" cy="1327030"/>
            </a:xfrm>
            <a:custGeom>
              <a:avLst/>
              <a:gdLst/>
              <a:ahLst/>
              <a:cxnLst/>
              <a:rect l="l" t="t" r="r" b="b"/>
              <a:pathLst>
                <a:path w="190" h="96" extrusionOk="0">
                  <a:moveTo>
                    <a:pt x="84" y="0"/>
                  </a:moveTo>
                  <a:cubicBezTo>
                    <a:pt x="18" y="0"/>
                    <a:pt x="0" y="40"/>
                    <a:pt x="0" y="68"/>
                  </a:cubicBezTo>
                  <a:cubicBezTo>
                    <a:pt x="0" y="96"/>
                    <a:pt x="22" y="71"/>
                    <a:pt x="85" y="71"/>
                  </a:cubicBezTo>
                  <a:cubicBezTo>
                    <a:pt x="133" y="72"/>
                    <a:pt x="180" y="67"/>
                    <a:pt x="190" y="67"/>
                  </a:cubicBezTo>
                  <a:cubicBezTo>
                    <a:pt x="169" y="65"/>
                    <a:pt x="150" y="0"/>
                    <a:pt x="84"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06" name="Google Shape;2406;p38"/>
            <p:cNvSpPr/>
            <p:nvPr/>
          </p:nvSpPr>
          <p:spPr>
            <a:xfrm>
              <a:off x="11537549" y="-2120950"/>
              <a:ext cx="3239875" cy="843225"/>
            </a:xfrm>
            <a:custGeom>
              <a:avLst/>
              <a:gdLst/>
              <a:ahLst/>
              <a:cxnLst/>
              <a:rect l="l" t="t" r="r" b="b"/>
              <a:pathLst>
                <a:path w="255" h="61" extrusionOk="0">
                  <a:moveTo>
                    <a:pt x="142" y="0"/>
                  </a:moveTo>
                  <a:cubicBezTo>
                    <a:pt x="141" y="0"/>
                    <a:pt x="141" y="0"/>
                    <a:pt x="141" y="0"/>
                  </a:cubicBezTo>
                  <a:cubicBezTo>
                    <a:pt x="68" y="0"/>
                    <a:pt x="46" y="61"/>
                    <a:pt x="16" y="61"/>
                  </a:cubicBezTo>
                  <a:cubicBezTo>
                    <a:pt x="0" y="61"/>
                    <a:pt x="72" y="61"/>
                    <a:pt x="141" y="61"/>
                  </a:cubicBezTo>
                  <a:cubicBezTo>
                    <a:pt x="194" y="61"/>
                    <a:pt x="245" y="61"/>
                    <a:pt x="255" y="61"/>
                  </a:cubicBezTo>
                  <a:cubicBezTo>
                    <a:pt x="231" y="61"/>
                    <a:pt x="216" y="0"/>
                    <a:pt x="142"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07" name="Google Shape;2407;p38"/>
          <p:cNvGrpSpPr/>
          <p:nvPr/>
        </p:nvGrpSpPr>
        <p:grpSpPr>
          <a:xfrm>
            <a:off x="1695435" y="3380781"/>
            <a:ext cx="919167" cy="1130437"/>
            <a:chOff x="9729046" y="1991159"/>
            <a:chExt cx="865506" cy="1064441"/>
          </a:xfrm>
        </p:grpSpPr>
        <p:sp>
          <p:nvSpPr>
            <p:cNvPr id="2408" name="Google Shape;2408;p38"/>
            <p:cNvSpPr/>
            <p:nvPr/>
          </p:nvSpPr>
          <p:spPr>
            <a:xfrm>
              <a:off x="9729046" y="2642765"/>
              <a:ext cx="546900" cy="4032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09" name="Google Shape;2409;p38"/>
            <p:cNvSpPr/>
            <p:nvPr/>
          </p:nvSpPr>
          <p:spPr>
            <a:xfrm>
              <a:off x="10256308" y="2359242"/>
              <a:ext cx="328295" cy="686425"/>
            </a:xfrm>
            <a:custGeom>
              <a:avLst/>
              <a:gdLst/>
              <a:ahLst/>
              <a:cxnLst/>
              <a:rect l="l" t="t" r="r" b="b"/>
              <a:pathLst>
                <a:path w="66" h="138" extrusionOk="0">
                  <a:moveTo>
                    <a:pt x="66" y="1"/>
                  </a:moveTo>
                  <a:lnTo>
                    <a:pt x="1" y="0"/>
                  </a:lnTo>
                  <a:lnTo>
                    <a:pt x="0" y="137"/>
                  </a:lnTo>
                  <a:lnTo>
                    <a:pt x="65" y="138"/>
                  </a:lnTo>
                  <a:lnTo>
                    <a:pt x="66" y="1"/>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0" name="Google Shape;2410;p38"/>
            <p:cNvSpPr/>
            <p:nvPr/>
          </p:nvSpPr>
          <p:spPr>
            <a:xfrm>
              <a:off x="10256308" y="2359242"/>
              <a:ext cx="328295" cy="686425"/>
            </a:xfrm>
            <a:custGeom>
              <a:avLst/>
              <a:gdLst/>
              <a:ahLst/>
              <a:cxnLst/>
              <a:rect l="l" t="t" r="r" b="b"/>
              <a:pathLst>
                <a:path w="66" h="138" extrusionOk="0">
                  <a:moveTo>
                    <a:pt x="66" y="1"/>
                  </a:moveTo>
                  <a:lnTo>
                    <a:pt x="1" y="0"/>
                  </a:lnTo>
                  <a:lnTo>
                    <a:pt x="0" y="137"/>
                  </a:lnTo>
                  <a:lnTo>
                    <a:pt x="65" y="138"/>
                  </a:lnTo>
                  <a:lnTo>
                    <a:pt x="66" y="1"/>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1" name="Google Shape;2411;p38"/>
            <p:cNvSpPr/>
            <p:nvPr/>
          </p:nvSpPr>
          <p:spPr>
            <a:xfrm>
              <a:off x="10261282" y="2105563"/>
              <a:ext cx="323321" cy="258653"/>
            </a:xfrm>
            <a:custGeom>
              <a:avLst/>
              <a:gdLst/>
              <a:ahLst/>
              <a:cxnLst/>
              <a:rect l="l" t="t" r="r" b="b"/>
              <a:pathLst>
                <a:path w="65" h="52" extrusionOk="0">
                  <a:moveTo>
                    <a:pt x="0" y="51"/>
                  </a:moveTo>
                  <a:lnTo>
                    <a:pt x="65" y="52"/>
                  </a:lnTo>
                  <a:lnTo>
                    <a:pt x="32" y="0"/>
                  </a:lnTo>
                  <a:lnTo>
                    <a:pt x="0" y="51"/>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2" name="Google Shape;2412;p38"/>
            <p:cNvSpPr/>
            <p:nvPr/>
          </p:nvSpPr>
          <p:spPr>
            <a:xfrm>
              <a:off x="9729046" y="2533335"/>
              <a:ext cx="532236" cy="228808"/>
            </a:xfrm>
            <a:custGeom>
              <a:avLst/>
              <a:gdLst/>
              <a:ahLst/>
              <a:cxnLst/>
              <a:rect l="l" t="t" r="r" b="b"/>
              <a:pathLst>
                <a:path w="107" h="46" extrusionOk="0">
                  <a:moveTo>
                    <a:pt x="0" y="45"/>
                  </a:moveTo>
                  <a:lnTo>
                    <a:pt x="1" y="0"/>
                  </a:lnTo>
                  <a:lnTo>
                    <a:pt x="107" y="1"/>
                  </a:lnTo>
                  <a:lnTo>
                    <a:pt x="107" y="46"/>
                  </a:lnTo>
                  <a:lnTo>
                    <a:pt x="0" y="45"/>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3" name="Google Shape;2413;p38"/>
            <p:cNvSpPr/>
            <p:nvPr/>
          </p:nvSpPr>
          <p:spPr>
            <a:xfrm>
              <a:off x="10390610" y="2060796"/>
              <a:ext cx="64664" cy="64663"/>
            </a:xfrm>
            <a:custGeom>
              <a:avLst/>
              <a:gdLst/>
              <a:ahLst/>
              <a:cxnLst/>
              <a:rect l="l" t="t" r="r" b="b"/>
              <a:pathLst>
                <a:path w="12" h="12" extrusionOk="0">
                  <a:moveTo>
                    <a:pt x="12" y="6"/>
                  </a:moveTo>
                  <a:cubicBezTo>
                    <a:pt x="12" y="10"/>
                    <a:pt x="10" y="12"/>
                    <a:pt x="6" y="12"/>
                  </a:cubicBezTo>
                  <a:cubicBezTo>
                    <a:pt x="3" y="12"/>
                    <a:pt x="0" y="9"/>
                    <a:pt x="0" y="6"/>
                  </a:cubicBezTo>
                  <a:cubicBezTo>
                    <a:pt x="0" y="3"/>
                    <a:pt x="3" y="0"/>
                    <a:pt x="6" y="0"/>
                  </a:cubicBezTo>
                  <a:cubicBezTo>
                    <a:pt x="10" y="0"/>
                    <a:pt x="12" y="3"/>
                    <a:pt x="12" y="6"/>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4" name="Google Shape;2414;p38"/>
            <p:cNvSpPr/>
            <p:nvPr/>
          </p:nvSpPr>
          <p:spPr>
            <a:xfrm>
              <a:off x="10420456" y="2006081"/>
              <a:ext cx="4800" cy="696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5" name="Google Shape;2415;p38"/>
            <p:cNvSpPr/>
            <p:nvPr/>
          </p:nvSpPr>
          <p:spPr>
            <a:xfrm>
              <a:off x="10410507" y="1991159"/>
              <a:ext cx="29700" cy="24000"/>
            </a:xfrm>
            <a:prstGeom prst="ellipse">
              <a:avLst/>
            </a:pr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6" name="Google Shape;2416;p38"/>
            <p:cNvSpPr/>
            <p:nvPr/>
          </p:nvSpPr>
          <p:spPr>
            <a:xfrm>
              <a:off x="10246360" y="2344319"/>
              <a:ext cx="348192" cy="39793"/>
            </a:xfrm>
            <a:custGeom>
              <a:avLst/>
              <a:gdLst/>
              <a:ahLst/>
              <a:cxnLst/>
              <a:rect l="l" t="t" r="r" b="b"/>
              <a:pathLst>
                <a:path w="67" h="7" extrusionOk="0">
                  <a:moveTo>
                    <a:pt x="67" y="4"/>
                  </a:moveTo>
                  <a:cubicBezTo>
                    <a:pt x="67" y="6"/>
                    <a:pt x="66" y="7"/>
                    <a:pt x="65" y="7"/>
                  </a:cubicBezTo>
                  <a:cubicBezTo>
                    <a:pt x="3" y="7"/>
                    <a:pt x="3" y="7"/>
                    <a:pt x="3" y="7"/>
                  </a:cubicBezTo>
                  <a:cubicBezTo>
                    <a:pt x="1" y="7"/>
                    <a:pt x="0" y="5"/>
                    <a:pt x="0" y="3"/>
                  </a:cubicBezTo>
                  <a:cubicBezTo>
                    <a:pt x="0" y="2"/>
                    <a:pt x="1" y="0"/>
                    <a:pt x="3" y="0"/>
                  </a:cubicBezTo>
                  <a:cubicBezTo>
                    <a:pt x="65" y="0"/>
                    <a:pt x="65" y="0"/>
                    <a:pt x="65" y="0"/>
                  </a:cubicBezTo>
                  <a:cubicBezTo>
                    <a:pt x="66" y="0"/>
                    <a:pt x="67" y="2"/>
                    <a:pt x="67" y="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7" name="Google Shape;2417;p38"/>
            <p:cNvSpPr/>
            <p:nvPr/>
          </p:nvSpPr>
          <p:spPr>
            <a:xfrm>
              <a:off x="9729050" y="2995900"/>
              <a:ext cx="851100" cy="59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18" name="Google Shape;2418;p38"/>
            <p:cNvSpPr/>
            <p:nvPr/>
          </p:nvSpPr>
          <p:spPr>
            <a:xfrm>
              <a:off x="10355791" y="2821833"/>
              <a:ext cx="129328" cy="228808"/>
            </a:xfrm>
            <a:custGeom>
              <a:avLst/>
              <a:gdLst/>
              <a:ahLst/>
              <a:cxnLst/>
              <a:rect l="l" t="t" r="r" b="b"/>
              <a:pathLst>
                <a:path w="25" h="45" extrusionOk="0">
                  <a:moveTo>
                    <a:pt x="25" y="12"/>
                  </a:moveTo>
                  <a:cubicBezTo>
                    <a:pt x="25" y="6"/>
                    <a:pt x="19" y="0"/>
                    <a:pt x="12" y="0"/>
                  </a:cubicBezTo>
                  <a:cubicBezTo>
                    <a:pt x="6" y="0"/>
                    <a:pt x="0" y="6"/>
                    <a:pt x="0" y="12"/>
                  </a:cubicBezTo>
                  <a:cubicBezTo>
                    <a:pt x="0" y="12"/>
                    <a:pt x="0" y="12"/>
                    <a:pt x="0" y="12"/>
                  </a:cubicBezTo>
                  <a:cubicBezTo>
                    <a:pt x="0" y="44"/>
                    <a:pt x="0" y="44"/>
                    <a:pt x="0" y="44"/>
                  </a:cubicBezTo>
                  <a:cubicBezTo>
                    <a:pt x="24" y="45"/>
                    <a:pt x="24" y="45"/>
                    <a:pt x="24" y="45"/>
                  </a:cubicBezTo>
                  <a:cubicBezTo>
                    <a:pt x="25" y="12"/>
                    <a:pt x="25" y="12"/>
                    <a:pt x="25" y="1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19" name="Google Shape;2419;p38"/>
            <p:cNvSpPr/>
            <p:nvPr/>
          </p:nvSpPr>
          <p:spPr>
            <a:xfrm>
              <a:off x="97650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20" name="Google Shape;2420;p38"/>
            <p:cNvSpPr/>
            <p:nvPr/>
          </p:nvSpPr>
          <p:spPr>
            <a:xfrm>
              <a:off x="98485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21" name="Google Shape;2421;p38"/>
            <p:cNvSpPr/>
            <p:nvPr/>
          </p:nvSpPr>
          <p:spPr>
            <a:xfrm>
              <a:off x="99320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22" name="Google Shape;2422;p38"/>
            <p:cNvSpPr/>
            <p:nvPr/>
          </p:nvSpPr>
          <p:spPr>
            <a:xfrm>
              <a:off x="100155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23" name="Google Shape;2423;p38"/>
            <p:cNvSpPr/>
            <p:nvPr/>
          </p:nvSpPr>
          <p:spPr>
            <a:xfrm>
              <a:off x="100990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24" name="Google Shape;2424;p38"/>
            <p:cNvSpPr/>
            <p:nvPr/>
          </p:nvSpPr>
          <p:spPr>
            <a:xfrm>
              <a:off x="10182575" y="2806125"/>
              <a:ext cx="29700" cy="134400"/>
            </a:xfrm>
            <a:prstGeom prst="rect">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425" name="Google Shape;2425;p38"/>
          <p:cNvGrpSpPr/>
          <p:nvPr/>
        </p:nvGrpSpPr>
        <p:grpSpPr>
          <a:xfrm>
            <a:off x="713662" y="906535"/>
            <a:ext cx="591926" cy="2217368"/>
            <a:chOff x="713662" y="906535"/>
            <a:chExt cx="591926" cy="2217368"/>
          </a:xfrm>
        </p:grpSpPr>
        <p:grpSp>
          <p:nvGrpSpPr>
            <p:cNvPr id="2426" name="Google Shape;2426;p38"/>
            <p:cNvGrpSpPr/>
            <p:nvPr/>
          </p:nvGrpSpPr>
          <p:grpSpPr>
            <a:xfrm>
              <a:off x="738275" y="906535"/>
              <a:ext cx="542700" cy="686868"/>
              <a:chOff x="1091500" y="3609090"/>
              <a:chExt cx="542700" cy="686868"/>
            </a:xfrm>
          </p:grpSpPr>
          <p:sp>
            <p:nvSpPr>
              <p:cNvPr id="2427" name="Google Shape;2427;p3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28" name="Google Shape;2428;p38"/>
              <p:cNvSpPr/>
              <p:nvPr/>
            </p:nvSpPr>
            <p:spPr>
              <a:xfrm>
                <a:off x="1106415" y="3922458"/>
                <a:ext cx="507600" cy="3735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29" name="Google Shape;2429;p3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0" name="Google Shape;2430;p38"/>
              <p:cNvSpPr/>
              <p:nvPr/>
            </p:nvSpPr>
            <p:spPr>
              <a:xfrm>
                <a:off x="1310356"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1" name="Google Shape;2431;p3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2" name="Google Shape;2432;p3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3" name="Google Shape;2433;p38"/>
              <p:cNvSpPr/>
              <p:nvPr/>
            </p:nvSpPr>
            <p:spPr>
              <a:xfrm>
                <a:off x="1091500" y="3922448"/>
                <a:ext cx="542700" cy="498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34" name="Google Shape;2434;p38"/>
            <p:cNvGrpSpPr/>
            <p:nvPr/>
          </p:nvGrpSpPr>
          <p:grpSpPr>
            <a:xfrm flipH="1">
              <a:off x="738275" y="2437035"/>
              <a:ext cx="542700" cy="686868"/>
              <a:chOff x="1091485" y="3609090"/>
              <a:chExt cx="542700" cy="686868"/>
            </a:xfrm>
          </p:grpSpPr>
          <p:sp>
            <p:nvSpPr>
              <p:cNvPr id="2435" name="Google Shape;2435;p38"/>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6" name="Google Shape;2436;p38"/>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7" name="Google Shape;2437;p38"/>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8" name="Google Shape;2438;p38"/>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39" name="Google Shape;2439;p38"/>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0" name="Google Shape;2440;p38"/>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41" name="Google Shape;2441;p38"/>
            <p:cNvGrpSpPr/>
            <p:nvPr/>
          </p:nvGrpSpPr>
          <p:grpSpPr>
            <a:xfrm>
              <a:off x="713662" y="1697202"/>
              <a:ext cx="591926" cy="542177"/>
              <a:chOff x="4189192" y="4133502"/>
              <a:chExt cx="591926" cy="542177"/>
            </a:xfrm>
          </p:grpSpPr>
          <p:sp>
            <p:nvSpPr>
              <p:cNvPr id="2442" name="Google Shape;2442;p38"/>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3" name="Google Shape;2443;p38"/>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4" name="Google Shape;2444;p38"/>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5" name="Google Shape;2445;p38"/>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6" name="Google Shape;2446;p38"/>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47" name="Google Shape;2447;p38"/>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2448" name="Google Shape;2448;p38"/>
          <p:cNvGrpSpPr/>
          <p:nvPr/>
        </p:nvGrpSpPr>
        <p:grpSpPr>
          <a:xfrm flipH="1">
            <a:off x="2495485" y="-392928"/>
            <a:ext cx="4411674" cy="1770973"/>
            <a:chOff x="232223" y="3277734"/>
            <a:chExt cx="4411674" cy="1770973"/>
          </a:xfrm>
        </p:grpSpPr>
        <p:grpSp>
          <p:nvGrpSpPr>
            <p:cNvPr id="2449" name="Google Shape;2449;p38"/>
            <p:cNvGrpSpPr/>
            <p:nvPr/>
          </p:nvGrpSpPr>
          <p:grpSpPr>
            <a:xfrm>
              <a:off x="1405197" y="4960710"/>
              <a:ext cx="101899" cy="78740"/>
              <a:chOff x="-900303" y="4211560"/>
              <a:chExt cx="101899" cy="78740"/>
            </a:xfrm>
          </p:grpSpPr>
          <p:sp>
            <p:nvSpPr>
              <p:cNvPr id="2450" name="Google Shape;2450;p38"/>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51" name="Google Shape;2451;p38"/>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52" name="Google Shape;2452;p38"/>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53" name="Google Shape;2453;p38"/>
            <p:cNvGrpSpPr/>
            <p:nvPr/>
          </p:nvGrpSpPr>
          <p:grpSpPr>
            <a:xfrm>
              <a:off x="2411130" y="4915605"/>
              <a:ext cx="50950" cy="69477"/>
              <a:chOff x="-400070" y="4702530"/>
              <a:chExt cx="50950" cy="69477"/>
            </a:xfrm>
          </p:grpSpPr>
          <p:sp>
            <p:nvSpPr>
              <p:cNvPr id="2454" name="Google Shape;2454;p38"/>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55" name="Google Shape;2455;p38"/>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56" name="Google Shape;2456;p38"/>
            <p:cNvGrpSpPr/>
            <p:nvPr/>
          </p:nvGrpSpPr>
          <p:grpSpPr>
            <a:xfrm>
              <a:off x="348014" y="3967768"/>
              <a:ext cx="115795" cy="69477"/>
              <a:chOff x="-1400536" y="4600630"/>
              <a:chExt cx="115795" cy="69477"/>
            </a:xfrm>
          </p:grpSpPr>
          <p:sp>
            <p:nvSpPr>
              <p:cNvPr id="2457" name="Google Shape;2457;p38"/>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58" name="Google Shape;2458;p38"/>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59" name="Google Shape;2459;p38"/>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60" name="Google Shape;2460;p38"/>
            <p:cNvGrpSpPr/>
            <p:nvPr/>
          </p:nvGrpSpPr>
          <p:grpSpPr>
            <a:xfrm>
              <a:off x="232223" y="4915588"/>
              <a:ext cx="115795" cy="69477"/>
              <a:chOff x="-1326427" y="5151813"/>
              <a:chExt cx="115795" cy="69477"/>
            </a:xfrm>
          </p:grpSpPr>
          <p:sp>
            <p:nvSpPr>
              <p:cNvPr id="2461" name="Google Shape;2461;p38"/>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62" name="Google Shape;2462;p38"/>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63" name="Google Shape;2463;p38"/>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64" name="Google Shape;2464;p38"/>
            <p:cNvGrpSpPr/>
            <p:nvPr/>
          </p:nvGrpSpPr>
          <p:grpSpPr>
            <a:xfrm>
              <a:off x="2999124" y="4822953"/>
              <a:ext cx="101899" cy="101899"/>
              <a:chOff x="81636" y="4369041"/>
              <a:chExt cx="101899" cy="101899"/>
            </a:xfrm>
          </p:grpSpPr>
          <p:sp>
            <p:nvSpPr>
              <p:cNvPr id="2465" name="Google Shape;2465;p38"/>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66" name="Google Shape;2466;p38"/>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67" name="Google Shape;2467;p38"/>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68" name="Google Shape;2468;p38"/>
            <p:cNvGrpSpPr/>
            <p:nvPr/>
          </p:nvGrpSpPr>
          <p:grpSpPr>
            <a:xfrm>
              <a:off x="3768249" y="4951440"/>
              <a:ext cx="55581" cy="97268"/>
              <a:chOff x="294699" y="4572840"/>
              <a:chExt cx="55581" cy="97268"/>
            </a:xfrm>
          </p:grpSpPr>
          <p:sp>
            <p:nvSpPr>
              <p:cNvPr id="2469" name="Google Shape;2469;p38"/>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70" name="Google Shape;2470;p38"/>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71" name="Google Shape;2471;p38"/>
            <p:cNvGrpSpPr/>
            <p:nvPr/>
          </p:nvGrpSpPr>
          <p:grpSpPr>
            <a:xfrm>
              <a:off x="770704" y="4764052"/>
              <a:ext cx="106531" cy="111163"/>
              <a:chOff x="-571446" y="5434352"/>
              <a:chExt cx="106531" cy="111163"/>
            </a:xfrm>
          </p:grpSpPr>
          <p:sp>
            <p:nvSpPr>
              <p:cNvPr id="2472" name="Google Shape;2472;p38"/>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73" name="Google Shape;2473;p38"/>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74" name="Google Shape;2474;p38"/>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75" name="Google Shape;2475;p38"/>
            <p:cNvGrpSpPr/>
            <p:nvPr/>
          </p:nvGrpSpPr>
          <p:grpSpPr>
            <a:xfrm>
              <a:off x="1709756" y="4605271"/>
              <a:ext cx="60213" cy="83372"/>
              <a:chOff x="-877144" y="4790534"/>
              <a:chExt cx="60213" cy="83372"/>
            </a:xfrm>
          </p:grpSpPr>
          <p:sp>
            <p:nvSpPr>
              <p:cNvPr id="2476" name="Google Shape;2476;p38"/>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77" name="Google Shape;2477;p38"/>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78" name="Google Shape;2478;p38"/>
            <p:cNvGrpSpPr/>
            <p:nvPr/>
          </p:nvGrpSpPr>
          <p:grpSpPr>
            <a:xfrm>
              <a:off x="4060924" y="4609898"/>
              <a:ext cx="115795" cy="74109"/>
              <a:chOff x="618924" y="4160610"/>
              <a:chExt cx="115795" cy="74109"/>
            </a:xfrm>
          </p:grpSpPr>
          <p:sp>
            <p:nvSpPr>
              <p:cNvPr id="2479" name="Google Shape;2479;p38"/>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80" name="Google Shape;2480;p38"/>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81" name="Google Shape;2481;p38"/>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82" name="Google Shape;2482;p38"/>
            <p:cNvGrpSpPr/>
            <p:nvPr/>
          </p:nvGrpSpPr>
          <p:grpSpPr>
            <a:xfrm>
              <a:off x="4588315" y="4695580"/>
              <a:ext cx="55581" cy="83372"/>
              <a:chOff x="1568440" y="4924855"/>
              <a:chExt cx="55581" cy="83372"/>
            </a:xfrm>
          </p:grpSpPr>
          <p:sp>
            <p:nvSpPr>
              <p:cNvPr id="2483" name="Google Shape;2483;p38"/>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84" name="Google Shape;2484;p38"/>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485" name="Google Shape;2485;p38"/>
            <p:cNvGrpSpPr/>
            <p:nvPr/>
          </p:nvGrpSpPr>
          <p:grpSpPr>
            <a:xfrm>
              <a:off x="232235" y="3277734"/>
              <a:ext cx="69477" cy="106531"/>
              <a:chOff x="-1437590" y="4151347"/>
              <a:chExt cx="69477" cy="106531"/>
            </a:xfrm>
          </p:grpSpPr>
          <p:sp>
            <p:nvSpPr>
              <p:cNvPr id="2486" name="Google Shape;2486;p38"/>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487" name="Google Shape;2487;p38"/>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2488" name="Google Shape;2488;p38"/>
          <p:cNvGrpSpPr/>
          <p:nvPr/>
        </p:nvGrpSpPr>
        <p:grpSpPr>
          <a:xfrm>
            <a:off x="2930226" y="-115345"/>
            <a:ext cx="2764060" cy="1127769"/>
            <a:chOff x="1764414" y="-267195"/>
            <a:chExt cx="2764060" cy="1127769"/>
          </a:xfrm>
        </p:grpSpPr>
        <p:grpSp>
          <p:nvGrpSpPr>
            <p:cNvPr id="2489" name="Google Shape;2489;p38"/>
            <p:cNvGrpSpPr/>
            <p:nvPr/>
          </p:nvGrpSpPr>
          <p:grpSpPr>
            <a:xfrm>
              <a:off x="4201939" y="-181545"/>
              <a:ext cx="326535" cy="475682"/>
              <a:chOff x="5952000" y="654075"/>
              <a:chExt cx="659400" cy="960585"/>
            </a:xfrm>
          </p:grpSpPr>
          <p:sp>
            <p:nvSpPr>
              <p:cNvPr id="2490" name="Google Shape;2490;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91" name="Google Shape;2491;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492" name="Google Shape;2492;p38"/>
            <p:cNvGrpSpPr/>
            <p:nvPr/>
          </p:nvGrpSpPr>
          <p:grpSpPr>
            <a:xfrm>
              <a:off x="3927364" y="-151570"/>
              <a:ext cx="326535" cy="475682"/>
              <a:chOff x="5952000" y="654075"/>
              <a:chExt cx="659400" cy="960585"/>
            </a:xfrm>
          </p:grpSpPr>
          <p:sp>
            <p:nvSpPr>
              <p:cNvPr id="2493" name="Google Shape;2493;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94" name="Google Shape;2494;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495" name="Google Shape;2495;p38"/>
            <p:cNvGrpSpPr/>
            <p:nvPr/>
          </p:nvGrpSpPr>
          <p:grpSpPr>
            <a:xfrm>
              <a:off x="4067814" y="135205"/>
              <a:ext cx="326535" cy="475682"/>
              <a:chOff x="5952000" y="654075"/>
              <a:chExt cx="659400" cy="960585"/>
            </a:xfrm>
          </p:grpSpPr>
          <p:sp>
            <p:nvSpPr>
              <p:cNvPr id="2496" name="Google Shape;2496;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497" name="Google Shape;2497;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498" name="Google Shape;2498;p38"/>
            <p:cNvGrpSpPr/>
            <p:nvPr/>
          </p:nvGrpSpPr>
          <p:grpSpPr>
            <a:xfrm>
              <a:off x="3643939" y="-49795"/>
              <a:ext cx="326535" cy="475682"/>
              <a:chOff x="5952000" y="654075"/>
              <a:chExt cx="659400" cy="960585"/>
            </a:xfrm>
          </p:grpSpPr>
          <p:sp>
            <p:nvSpPr>
              <p:cNvPr id="2499" name="Google Shape;2499;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00" name="Google Shape;2500;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01" name="Google Shape;2501;p38"/>
            <p:cNvGrpSpPr/>
            <p:nvPr/>
          </p:nvGrpSpPr>
          <p:grpSpPr>
            <a:xfrm>
              <a:off x="3243943" y="-221888"/>
              <a:ext cx="423071" cy="616311"/>
              <a:chOff x="5952000" y="654075"/>
              <a:chExt cx="659400" cy="960585"/>
            </a:xfrm>
          </p:grpSpPr>
          <p:sp>
            <p:nvSpPr>
              <p:cNvPr id="2502" name="Google Shape;2502;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03" name="Google Shape;2503;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04" name="Google Shape;2504;p38"/>
            <p:cNvGrpSpPr/>
            <p:nvPr/>
          </p:nvGrpSpPr>
          <p:grpSpPr>
            <a:xfrm>
              <a:off x="2867843" y="-165038"/>
              <a:ext cx="423071" cy="616311"/>
              <a:chOff x="5952000" y="654075"/>
              <a:chExt cx="659400" cy="960585"/>
            </a:xfrm>
          </p:grpSpPr>
          <p:sp>
            <p:nvSpPr>
              <p:cNvPr id="2505" name="Google Shape;2505;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06" name="Google Shape;2506;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07" name="Google Shape;2507;p38"/>
            <p:cNvGrpSpPr/>
            <p:nvPr/>
          </p:nvGrpSpPr>
          <p:grpSpPr>
            <a:xfrm>
              <a:off x="3073968" y="244262"/>
              <a:ext cx="423071" cy="616311"/>
              <a:chOff x="5952000" y="654075"/>
              <a:chExt cx="659400" cy="960585"/>
            </a:xfrm>
          </p:grpSpPr>
          <p:sp>
            <p:nvSpPr>
              <p:cNvPr id="2508" name="Google Shape;2508;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09" name="Google Shape;2509;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10" name="Google Shape;2510;p38"/>
            <p:cNvGrpSpPr/>
            <p:nvPr/>
          </p:nvGrpSpPr>
          <p:grpSpPr>
            <a:xfrm>
              <a:off x="2503993" y="-5438"/>
              <a:ext cx="423071" cy="616311"/>
              <a:chOff x="5952000" y="654075"/>
              <a:chExt cx="659400" cy="960585"/>
            </a:xfrm>
          </p:grpSpPr>
          <p:sp>
            <p:nvSpPr>
              <p:cNvPr id="2511" name="Google Shape;2511;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12" name="Google Shape;2512;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13" name="Google Shape;2513;p38"/>
            <p:cNvGrpSpPr/>
            <p:nvPr/>
          </p:nvGrpSpPr>
          <p:grpSpPr>
            <a:xfrm>
              <a:off x="2170639" y="64880"/>
              <a:ext cx="326535" cy="475682"/>
              <a:chOff x="5952000" y="654075"/>
              <a:chExt cx="659400" cy="960585"/>
            </a:xfrm>
          </p:grpSpPr>
          <p:sp>
            <p:nvSpPr>
              <p:cNvPr id="2514" name="Google Shape;2514;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15" name="Google Shape;2515;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16" name="Google Shape;2516;p38"/>
            <p:cNvGrpSpPr/>
            <p:nvPr/>
          </p:nvGrpSpPr>
          <p:grpSpPr>
            <a:xfrm>
              <a:off x="2278264" y="-267195"/>
              <a:ext cx="326535" cy="475682"/>
              <a:chOff x="5952000" y="654075"/>
              <a:chExt cx="659400" cy="960585"/>
            </a:xfrm>
          </p:grpSpPr>
          <p:sp>
            <p:nvSpPr>
              <p:cNvPr id="2517" name="Google Shape;2517;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18" name="Google Shape;2518;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19" name="Google Shape;2519;p38"/>
            <p:cNvGrpSpPr/>
            <p:nvPr/>
          </p:nvGrpSpPr>
          <p:grpSpPr>
            <a:xfrm>
              <a:off x="2009639" y="-221895"/>
              <a:ext cx="326535" cy="475682"/>
              <a:chOff x="5952000" y="654075"/>
              <a:chExt cx="659400" cy="960585"/>
            </a:xfrm>
          </p:grpSpPr>
          <p:sp>
            <p:nvSpPr>
              <p:cNvPr id="2520" name="Google Shape;2520;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21" name="Google Shape;2521;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522" name="Google Shape;2522;p38"/>
            <p:cNvGrpSpPr/>
            <p:nvPr/>
          </p:nvGrpSpPr>
          <p:grpSpPr>
            <a:xfrm>
              <a:off x="1764414" y="-181545"/>
              <a:ext cx="326535" cy="475682"/>
              <a:chOff x="5952000" y="654075"/>
              <a:chExt cx="659400" cy="960585"/>
            </a:xfrm>
          </p:grpSpPr>
          <p:sp>
            <p:nvSpPr>
              <p:cNvPr id="2523" name="Google Shape;2523;p38"/>
              <p:cNvSpPr/>
              <p:nvPr/>
            </p:nvSpPr>
            <p:spPr>
              <a:xfrm>
                <a:off x="5952000" y="654075"/>
                <a:ext cx="659400" cy="8052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524" name="Google Shape;2524;p38"/>
              <p:cNvSpPr/>
              <p:nvPr/>
            </p:nvSpPr>
            <p:spPr>
              <a:xfrm>
                <a:off x="6247132" y="1459260"/>
                <a:ext cx="70800" cy="155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sp>
        <p:nvSpPr>
          <p:cNvPr id="2525" name="Google Shape;2525;p38"/>
          <p:cNvSpPr/>
          <p:nvPr/>
        </p:nvSpPr>
        <p:spPr>
          <a:xfrm rot="10800000">
            <a:off x="1668336" y="-1596581"/>
            <a:ext cx="1026924" cy="4977355"/>
          </a:xfrm>
          <a:custGeom>
            <a:avLst/>
            <a:gdLst/>
            <a:ahLst/>
            <a:cxnLst/>
            <a:rect l="l" t="t" r="r" b="b"/>
            <a:pathLst>
              <a:path w="1501" h="7275" extrusionOk="0">
                <a:moveTo>
                  <a:pt x="1501" y="7275"/>
                </a:moveTo>
                <a:lnTo>
                  <a:pt x="1501" y="7275"/>
                </a:lnTo>
                <a:cubicBezTo>
                  <a:pt x="1501" y="1108"/>
                  <a:pt x="1501" y="1108"/>
                  <a:pt x="1501" y="1108"/>
                </a:cubicBezTo>
                <a:cubicBezTo>
                  <a:pt x="1501" y="316"/>
                  <a:pt x="1410" y="0"/>
                  <a:pt x="743" y="0"/>
                </a:cubicBezTo>
                <a:cubicBezTo>
                  <a:pt x="43" y="0"/>
                  <a:pt x="0" y="384"/>
                  <a:pt x="0" y="1108"/>
                </a:cubicBezTo>
                <a:cubicBezTo>
                  <a:pt x="0" y="7270"/>
                  <a:pt x="0" y="7270"/>
                  <a:pt x="0" y="7270"/>
                </a:cubicBezTo>
                <a:cubicBezTo>
                  <a:pt x="307" y="7270"/>
                  <a:pt x="307" y="7270"/>
                  <a:pt x="307" y="7270"/>
                </a:cubicBezTo>
                <a:cubicBezTo>
                  <a:pt x="307" y="1108"/>
                  <a:pt x="307" y="1108"/>
                  <a:pt x="307" y="1108"/>
                </a:cubicBezTo>
                <a:cubicBezTo>
                  <a:pt x="307" y="666"/>
                  <a:pt x="316" y="307"/>
                  <a:pt x="758" y="307"/>
                </a:cubicBezTo>
                <a:cubicBezTo>
                  <a:pt x="1204" y="307"/>
                  <a:pt x="1194" y="666"/>
                  <a:pt x="1194" y="1108"/>
                </a:cubicBezTo>
                <a:cubicBezTo>
                  <a:pt x="1194" y="7275"/>
                  <a:pt x="1194" y="7275"/>
                  <a:pt x="1194" y="7275"/>
                </a:cubicBezTo>
                <a:lnTo>
                  <a:pt x="1501" y="7275"/>
                </a:ln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2"/>
              </a:solidFill>
              <a:ea typeface="맑은 고딕" pitchFamily="34"/>
              <a:cs typeface="B Nazanin" panose="000004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2"/>
                </a:solidFill>
                <a:cs typeface="B Nazanin" panose="000004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678329" y="193169"/>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tx2"/>
                </a:solidFill>
                <a:latin typeface="Arial"/>
                <a:cs typeface="B Nazanin" panose="00000400000000000000" pitchFamily="2" charset="-78"/>
              </a:rPr>
              <a:t>مجموعه آیکون های کاملاً قابل ویرایش: </a:t>
            </a:r>
            <a:r>
              <a:rPr lang="en-US" sz="3600" dirty="0">
                <a:solidFill>
                  <a:schemeClr val="tx2"/>
                </a:solidFill>
                <a:latin typeface="Arial"/>
                <a:cs typeface="B Nazanin" panose="000004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accent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accent1"/>
                </a:solidFill>
                <a:cs typeface="B Nazanin" panose="00000700000000000000" pitchFamily="2" charset="-78"/>
              </a:rPr>
              <a:t>از منابع گرافیکی قابل ویرایش ما استفاده کنید...</a:t>
            </a:r>
            <a:endParaRPr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accent1"/>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chemeClr val="accent1"/>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1</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2</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3</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4</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5</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accent1"/>
                </a:solidFill>
                <a:effectLst/>
                <a:uLnTx/>
                <a:uFillTx/>
                <a:latin typeface="Arial"/>
                <a:cs typeface="Arial"/>
                <a:sym typeface="Arial"/>
              </a:rPr>
              <a:t>متن</a:t>
            </a:r>
            <a:r>
              <a:rPr kumimoji="0" lang="es" sz="900" b="0" i="0" u="none" strike="noStrike" kern="0" cap="none" spc="0" normalizeH="0" baseline="0" noProof="0" dirty="0">
                <a:ln>
                  <a:noFill/>
                </a:ln>
                <a:solidFill>
                  <a:schemeClr val="accent1"/>
                </a:solidFill>
                <a:effectLst/>
                <a:uLnTx/>
                <a:uFillTx/>
                <a:latin typeface="Arial"/>
                <a:cs typeface="Arial"/>
                <a:sym typeface="Arial"/>
              </a:rPr>
              <a:t> 6</a:t>
            </a:r>
            <a:endParaRPr kumimoji="0" sz="900" b="0" i="0" u="none" strike="noStrike" kern="0" cap="none" spc="0" normalizeH="0" baseline="0" noProof="0" dirty="0">
              <a:ln>
                <a:noFill/>
              </a:ln>
              <a:solidFill>
                <a:schemeClr val="accent1"/>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accent1"/>
                </a:solidFill>
                <a:effectLst/>
                <a:uLnTx/>
                <a:uFillTx/>
                <a:latin typeface="Arial"/>
                <a:cs typeface="Arial"/>
                <a:sym typeface="Arial"/>
              </a:rPr>
              <a:t>2016</a:t>
            </a:r>
            <a:endParaRPr kumimoji="0" sz="900" b="1" i="0" u="none" strike="noStrike" kern="0" cap="none" spc="0" normalizeH="0" baseline="0" noProof="0">
              <a:ln>
                <a:noFill/>
              </a:ln>
              <a:solidFill>
                <a:schemeClr val="accent1"/>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accent1"/>
                </a:solidFill>
                <a:effectLst/>
                <a:uLnTx/>
                <a:uFillTx/>
                <a:latin typeface="Arial"/>
                <a:cs typeface="Arial"/>
                <a:sym typeface="Arial"/>
              </a:rPr>
              <a:t>2017</a:t>
            </a:r>
            <a:endParaRPr kumimoji="0" sz="900" b="1" i="0" u="none" strike="noStrike" kern="0" cap="none" spc="0" normalizeH="0" baseline="0" noProof="0">
              <a:ln>
                <a:noFill/>
              </a:ln>
              <a:solidFill>
                <a:schemeClr val="accent1"/>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accent1"/>
                </a:solidFill>
                <a:effectLst/>
                <a:uLnTx/>
                <a:uFillTx/>
                <a:latin typeface="Arial"/>
                <a:cs typeface="Arial"/>
                <a:sym typeface="Arial"/>
              </a:rPr>
              <a:t>2018</a:t>
            </a:r>
            <a:endParaRPr kumimoji="0" sz="900" b="1" i="0" u="none" strike="noStrike" kern="0" cap="none" spc="0" normalizeH="0" baseline="0" noProof="0">
              <a:ln>
                <a:noFill/>
              </a:ln>
              <a:solidFill>
                <a:schemeClr val="accent1"/>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accent1"/>
                </a:solidFill>
                <a:effectLst/>
                <a:uLnTx/>
                <a:uFillTx/>
                <a:latin typeface="Arial"/>
                <a:cs typeface="Arial"/>
                <a:sym typeface="Arial"/>
              </a:rPr>
              <a:t>2019</a:t>
            </a:r>
            <a:endParaRPr kumimoji="0" sz="900" b="1" i="0" u="none" strike="noStrike" kern="0" cap="none" spc="0" normalizeH="0" baseline="0" noProof="0">
              <a:ln>
                <a:noFill/>
              </a:ln>
              <a:solidFill>
                <a:schemeClr val="accent1"/>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accent1"/>
                </a:solidFill>
                <a:effectLst/>
                <a:uLnTx/>
                <a:uFillTx/>
                <a:latin typeface="Arial"/>
                <a:cs typeface="Arial"/>
                <a:sym typeface="Arial"/>
              </a:rPr>
              <a:t>2020</a:t>
            </a:r>
            <a:endParaRPr kumimoji="0" sz="900" b="1" i="0" u="none" strike="noStrike" kern="0" cap="none" spc="0" normalizeH="0" baseline="0" noProof="0">
              <a:ln>
                <a:noFill/>
              </a:ln>
              <a:solidFill>
                <a:schemeClr val="accent1"/>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latin typeface="Arial"/>
                <a:cs typeface="Arial"/>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latin typeface="Arial"/>
                <a:cs typeface="Arial"/>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latin typeface="Arial"/>
                <a:cs typeface="Arial"/>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latin typeface="Arial"/>
                <a:cs typeface="Arial"/>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accent1"/>
                </a:solidFill>
                <a:cs typeface="B Nazanin" panose="00000700000000000000" pitchFamily="2" charset="-78"/>
              </a:rPr>
              <a:t>اینفوگرافیک ممتاز</a:t>
            </a:r>
            <a:endParaRPr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cs typeface="B Nazanin" panose="00000700000000000000" pitchFamily="2" charset="-78"/>
                <a:sym typeface="Arial"/>
              </a:rPr>
              <a:t>قالب پاورپوینت قابل ویرایش می باشد</a:t>
            </a:r>
            <a:endParaRPr kumimoji="0" lang="en-US" sz="800" b="0" i="0" u="none" strike="noStrike" kern="0" cap="none" spc="0" normalizeH="0" baseline="0" noProof="0" dirty="0">
              <a:ln>
                <a:noFill/>
              </a:ln>
              <a:solidFill>
                <a:schemeClr val="accent1"/>
              </a:solidFill>
              <a:effectLst/>
              <a:uLnTx/>
              <a:uFillTx/>
              <a:cs typeface="B Nazanin" panose="00000700000000000000" pitchFamily="2" charset="-78"/>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chemeClr val="accent1"/>
                </a:solidFill>
                <a:effectLst/>
                <a:uLnTx/>
                <a:uFillTx/>
                <a:cs typeface="B Nazanin" panose="00000700000000000000" pitchFamily="2" charset="-78"/>
                <a:sym typeface="Arial"/>
              </a:rPr>
              <a:t>عنوان</a:t>
            </a:r>
            <a:r>
              <a:rPr kumimoji="0" lang="es" sz="800" b="1" i="0" u="none" strike="noStrike" kern="0" cap="none" spc="0" normalizeH="0" baseline="0" noProof="0" dirty="0">
                <a:ln>
                  <a:noFill/>
                </a:ln>
                <a:solidFill>
                  <a:schemeClr val="accent1"/>
                </a:solidFill>
                <a:effectLst/>
                <a:uLnTx/>
                <a:uFillTx/>
                <a:cs typeface="B Nazanin" panose="00000700000000000000" pitchFamily="2" charset="-78"/>
                <a:sym typeface="Arial"/>
              </a:rPr>
              <a:t> 1</a:t>
            </a:r>
            <a:endParaRPr kumimoji="0" sz="800" b="1" i="0" u="none" strike="noStrike" kern="0" cap="none" spc="0" normalizeH="0" baseline="0" noProof="0" dirty="0">
              <a:ln>
                <a:noFill/>
              </a:ln>
              <a:solidFill>
                <a:schemeClr val="accent1"/>
              </a:solidFill>
              <a:effectLst/>
              <a:uLnTx/>
              <a:uFillTx/>
              <a:cs typeface="B Nazanin" panose="00000700000000000000" pitchFamily="2" charset="-78"/>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chemeClr val="accent1"/>
                </a:solidFill>
                <a:effectLst/>
                <a:uLnTx/>
                <a:uFillTx/>
                <a:cs typeface="B Nazanin" panose="00000700000000000000" pitchFamily="2" charset="-78"/>
                <a:sym typeface="Arial"/>
              </a:rPr>
              <a:t>75%</a:t>
            </a:r>
            <a:endParaRPr kumimoji="0" sz="1300" b="1"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cs typeface="B Nazanin" panose="00000700000000000000" pitchFamily="2" charset="-78"/>
                <a:sym typeface="Arial"/>
              </a:rPr>
              <a:t>قالب پاورپوینت قابل ویرایش می باشد</a:t>
            </a:r>
            <a:endParaRPr kumimoji="0" sz="800" b="0" i="0" u="none" strike="noStrike" kern="0" cap="none" spc="0" normalizeH="0" baseline="0" noProof="0" dirty="0">
              <a:ln>
                <a:noFill/>
              </a:ln>
              <a:solidFill>
                <a:schemeClr val="accent1"/>
              </a:solidFill>
              <a:effectLst/>
              <a:uLnTx/>
              <a:uFillTx/>
              <a:cs typeface="B Nazanin" panose="00000700000000000000" pitchFamily="2" charset="-78"/>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cs typeface="B Nazanin" panose="00000700000000000000" pitchFamily="2" charset="-78"/>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accent1"/>
                </a:solidFill>
                <a:effectLst/>
                <a:uLnTx/>
                <a:uFillTx/>
                <a:cs typeface="B Nazanin" panose="00000700000000000000" pitchFamily="2" charset="-78"/>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chemeClr val="accent1"/>
                </a:solidFill>
                <a:effectLst/>
                <a:uLnTx/>
                <a:uFillTx/>
                <a:cs typeface="B Nazanin" panose="00000700000000000000" pitchFamily="2" charset="-78"/>
                <a:sym typeface="Arial"/>
              </a:rPr>
              <a:t>75%</a:t>
            </a:r>
            <a:endParaRPr kumimoji="0" sz="3000" b="1"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accent1"/>
                </a:solidFill>
                <a:cs typeface="B Nazanin" panose="00000700000000000000" pitchFamily="2" charset="-78"/>
              </a:rPr>
              <a:t>اینفوگرافیک ممتاز</a:t>
            </a:r>
            <a:endParaRPr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chemeClr val="accent1"/>
                </a:solidFill>
                <a:cs typeface="B Nazanin" panose="00000400000000000000" pitchFamily="2" charset="-78"/>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230693"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accent1"/>
                </a:solidFill>
                <a:cs typeface="B Nazanin" panose="000004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200">
                  <a:solidFill>
                    <a:schemeClr val="accent1"/>
                  </a:solidFill>
                  <a:cs typeface="B Nazanin" panose="00000400000000000000" pitchFamily="2" charset="-78"/>
                </a:endParaRPr>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7988" name="Google Shape;7988;p73"/>
          <p:cNvGrpSpPr/>
          <p:nvPr/>
        </p:nvGrpSpPr>
        <p:grpSpPr>
          <a:xfrm>
            <a:off x="5763081" y="3157824"/>
            <a:ext cx="2627661" cy="1085148"/>
            <a:chOff x="1827998" y="789980"/>
            <a:chExt cx="156579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ژانویه</a:t>
              </a:r>
              <a:endParaRPr sz="400" dirty="0">
                <a:solidFill>
                  <a:schemeClr val="accent1"/>
                </a:solidFill>
                <a:cs typeface="B Nazanin" panose="00000400000000000000" pitchFamily="2" charset="-78"/>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فوریه</a:t>
              </a:r>
              <a:endParaRPr sz="400" dirty="0">
                <a:solidFill>
                  <a:schemeClr val="accent1"/>
                </a:solidFill>
                <a:cs typeface="B Nazanin" panose="00000400000000000000" pitchFamily="2" charset="-78"/>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مارس</a:t>
              </a:r>
              <a:endParaRPr sz="400" dirty="0">
                <a:solidFill>
                  <a:schemeClr val="accent1"/>
                </a:solidFill>
                <a:cs typeface="B Nazanin" panose="00000400000000000000" pitchFamily="2" charset="-78"/>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آوریل</a:t>
              </a:r>
              <a:endParaRPr sz="400" dirty="0">
                <a:solidFill>
                  <a:schemeClr val="accent1"/>
                </a:solidFill>
                <a:cs typeface="B Nazanin" panose="00000400000000000000" pitchFamily="2" charset="-78"/>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sp>
          <p:nvSpPr>
            <p:cNvPr id="8002" name="Google Shape;8002;p73"/>
            <p:cNvSpPr txBox="1"/>
            <p:nvPr/>
          </p:nvSpPr>
          <p:spPr>
            <a:xfrm flipH="1">
              <a:off x="1827998" y="916900"/>
              <a:ext cx="203400" cy="67775"/>
            </a:xfrm>
            <a:prstGeom prst="rect">
              <a:avLst/>
            </a:prstGeom>
            <a:noFill/>
            <a:ln>
              <a:noFill/>
            </a:ln>
          </p:spPr>
          <p:txBody>
            <a:bodyPr spcFirstLastPara="1" wrap="square" lIns="0" tIns="91425" rIns="0" bIns="91425" anchor="t" anchorCtr="0">
              <a:noAutofit/>
            </a:bodyPr>
            <a:lstStyle/>
            <a:p>
              <a:pPr marL="0" lvl="0" indent="0" algn="r" rtl="1">
                <a:lnSpc>
                  <a:spcPct val="150000"/>
                </a:lnSpc>
                <a:spcBef>
                  <a:spcPts val="0"/>
                </a:spcBef>
                <a:spcAft>
                  <a:spcPts val="1600"/>
                </a:spcAft>
                <a:buNone/>
              </a:pPr>
              <a:r>
                <a:rPr lang="fa-IR" sz="400" dirty="0">
                  <a:solidFill>
                    <a:schemeClr val="accent1"/>
                  </a:solidFill>
                  <a:cs typeface="B Nazanin" panose="00000400000000000000" pitchFamily="2" charset="-78"/>
                </a:rPr>
                <a:t>فاز 1</a:t>
              </a:r>
              <a:endParaRPr sz="400" dirty="0">
                <a:solidFill>
                  <a:schemeClr val="accent1"/>
                </a:solidFill>
                <a:cs typeface="B Nazanin" panose="00000400000000000000" pitchFamily="2" charset="-78"/>
              </a:endParaRPr>
            </a:p>
          </p:txBody>
        </p:sp>
        <p:sp>
          <p:nvSpPr>
            <p:cNvPr id="8003" name="Google Shape;8003;p73"/>
            <p:cNvSpPr txBox="1"/>
            <p:nvPr/>
          </p:nvSpPr>
          <p:spPr>
            <a:xfrm flipH="1">
              <a:off x="1842448" y="1093407"/>
              <a:ext cx="205200" cy="91200"/>
            </a:xfrm>
            <a:prstGeom prst="rect">
              <a:avLst/>
            </a:prstGeom>
            <a:noFill/>
            <a:ln>
              <a:noFill/>
            </a:ln>
          </p:spPr>
          <p:txBody>
            <a:bodyPr spcFirstLastPara="1" wrap="square" lIns="0" tIns="91425" rIns="0" bIns="91425" anchor="t" anchorCtr="0">
              <a:noAutofit/>
            </a:bodyPr>
            <a:lstStyle/>
            <a:p>
              <a:pPr marL="0" lvl="0" indent="0" algn="r" rtl="1">
                <a:lnSpc>
                  <a:spcPct val="150000"/>
                </a:lnSpc>
                <a:spcBef>
                  <a:spcPts val="0"/>
                </a:spcBef>
                <a:spcAft>
                  <a:spcPts val="1600"/>
                </a:spcAft>
                <a:buNone/>
              </a:pPr>
              <a:r>
                <a:rPr lang="fa-IR" sz="400" dirty="0">
                  <a:solidFill>
                    <a:schemeClr val="accent1"/>
                  </a:solidFill>
                  <a:cs typeface="B Nazanin" panose="00000400000000000000" pitchFamily="2" charset="-78"/>
                </a:rPr>
                <a:t>وظیفه 1</a:t>
              </a:r>
              <a:endParaRPr sz="400" dirty="0">
                <a:solidFill>
                  <a:schemeClr val="accent1"/>
                </a:solidFill>
                <a:cs typeface="B Nazanin" panose="00000400000000000000" pitchFamily="2" charset="-78"/>
              </a:endParaRPr>
            </a:p>
          </p:txBody>
        </p:sp>
        <p:sp>
          <p:nvSpPr>
            <p:cNvPr id="8004" name="Google Shape;8004;p73"/>
            <p:cNvSpPr txBox="1"/>
            <p:nvPr/>
          </p:nvSpPr>
          <p:spPr>
            <a:xfrm flipH="1">
              <a:off x="1906118" y="1304527"/>
              <a:ext cx="141530" cy="84556"/>
            </a:xfrm>
            <a:prstGeom prst="rect">
              <a:avLst/>
            </a:prstGeom>
            <a:noFill/>
            <a:ln>
              <a:noFill/>
            </a:ln>
          </p:spPr>
          <p:txBody>
            <a:bodyPr spcFirstLastPara="1" wrap="square" lIns="0" tIns="91425" rIns="0" bIns="91425" anchor="t" anchorCtr="0">
              <a:noAutofit/>
            </a:bodyPr>
            <a:lstStyle/>
            <a:p>
              <a:pPr marL="0" lvl="0" indent="0" algn="r" rtl="1">
                <a:lnSpc>
                  <a:spcPct val="150000"/>
                </a:lnSpc>
                <a:spcBef>
                  <a:spcPts val="0"/>
                </a:spcBef>
                <a:spcAft>
                  <a:spcPts val="1600"/>
                </a:spcAft>
                <a:buNone/>
              </a:pPr>
              <a:r>
                <a:rPr lang="fa-IR" sz="400" dirty="0">
                  <a:solidFill>
                    <a:schemeClr val="accent1"/>
                  </a:solidFill>
                  <a:cs typeface="B Nazanin" panose="00000400000000000000" pitchFamily="2" charset="-78"/>
                </a:rPr>
                <a:t>وظیفه 2</a:t>
              </a:r>
              <a:endParaRPr sz="400" dirty="0">
                <a:solidFill>
                  <a:schemeClr val="accent1"/>
                </a:solidFill>
                <a:cs typeface="B Nazanin" panose="00000400000000000000" pitchFamily="2" charset="-78"/>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a:solidFill>
                  <a:schemeClr val="accent1"/>
                </a:solidFill>
                <a:cs typeface="B Nazanin" panose="00000400000000000000" pitchFamily="2" charset="-78"/>
              </a:endParaRPr>
            </a:p>
          </p:txBody>
        </p:sp>
      </p:grpSp>
      <p:grpSp>
        <p:nvGrpSpPr>
          <p:cNvPr id="8006" name="Google Shape;8006;p73"/>
          <p:cNvGrpSpPr/>
          <p:nvPr/>
        </p:nvGrpSpPr>
        <p:grpSpPr>
          <a:xfrm>
            <a:off x="3355824" y="776070"/>
            <a:ext cx="3274483" cy="1181437"/>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ژانویه</a:t>
              </a:r>
              <a:endParaRPr sz="400" dirty="0">
                <a:solidFill>
                  <a:schemeClr val="accent1"/>
                </a:solidFill>
                <a:cs typeface="B Nazanin" panose="00000400000000000000" pitchFamily="2" charset="-78"/>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فوریه</a:t>
              </a:r>
              <a:endParaRPr sz="400" dirty="0">
                <a:solidFill>
                  <a:schemeClr val="accent1"/>
                </a:solidFill>
                <a:cs typeface="B Nazanin" panose="00000400000000000000" pitchFamily="2" charset="-78"/>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مارس</a:t>
              </a:r>
              <a:endParaRPr sz="400" dirty="0">
                <a:solidFill>
                  <a:schemeClr val="accent1"/>
                </a:solidFill>
                <a:cs typeface="B Nazanin" panose="00000400000000000000" pitchFamily="2" charset="-78"/>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آوریل</a:t>
              </a:r>
              <a:endParaRPr sz="400" dirty="0">
                <a:solidFill>
                  <a:schemeClr val="accent1"/>
                </a:solidFill>
                <a:cs typeface="B Nazanin" panose="00000400000000000000" pitchFamily="2" charset="-78"/>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ممکن است</a:t>
              </a:r>
              <a:endParaRPr sz="400" dirty="0">
                <a:solidFill>
                  <a:schemeClr val="accent1"/>
                </a:solidFill>
                <a:cs typeface="B Nazanin" panose="00000400000000000000" pitchFamily="2" charset="-78"/>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a:lnSpc>
                  <a:spcPct val="150000"/>
                </a:lnSpc>
                <a:spcBef>
                  <a:spcPts val="0"/>
                </a:spcBef>
                <a:spcAft>
                  <a:spcPts val="1600"/>
                </a:spcAft>
                <a:buNone/>
              </a:pPr>
              <a:r>
                <a:rPr lang="fa-IR" sz="400" dirty="0">
                  <a:solidFill>
                    <a:schemeClr val="accent1"/>
                  </a:solidFill>
                  <a:cs typeface="B Nazanin" panose="00000400000000000000" pitchFamily="2" charset="-78"/>
                </a:rPr>
                <a:t>ژوئن</a:t>
              </a:r>
              <a:endParaRPr sz="400" dirty="0">
                <a:solidFill>
                  <a:schemeClr val="accent1"/>
                </a:solidFill>
                <a:cs typeface="B Nazanin" panose="00000400000000000000" pitchFamily="2" charset="-78"/>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فاز 1</a:t>
              </a:r>
              <a:endParaRPr sz="400" dirty="0">
                <a:solidFill>
                  <a:schemeClr val="accent1"/>
                </a:solidFill>
                <a:cs typeface="B Nazanin" panose="00000400000000000000" pitchFamily="2" charset="-78"/>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فاز 2</a:t>
              </a:r>
              <a:endParaRPr sz="400" dirty="0">
                <a:solidFill>
                  <a:schemeClr val="accent1"/>
                </a:solidFill>
                <a:cs typeface="B Nazanin" panose="00000400000000000000" pitchFamily="2" charset="-78"/>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وظیفه 1</a:t>
              </a:r>
              <a:endParaRPr sz="400" dirty="0">
                <a:solidFill>
                  <a:schemeClr val="accent1"/>
                </a:solidFill>
                <a:cs typeface="B Nazanin" panose="00000400000000000000" pitchFamily="2" charset="-78"/>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وظیفه 2</a:t>
              </a:r>
              <a:endParaRPr sz="400" dirty="0">
                <a:solidFill>
                  <a:schemeClr val="accent1"/>
                </a:solidFill>
                <a:cs typeface="B Nazanin" panose="00000400000000000000" pitchFamily="2" charset="-78"/>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وظیفه 1</a:t>
              </a:r>
              <a:endParaRPr sz="400" dirty="0">
                <a:solidFill>
                  <a:schemeClr val="accent1"/>
                </a:solidFill>
                <a:cs typeface="B Nazanin" panose="00000400000000000000" pitchFamily="2" charset="-78"/>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a:lnSpc>
                  <a:spcPct val="150000"/>
                </a:lnSpc>
                <a:spcBef>
                  <a:spcPts val="0"/>
                </a:spcBef>
                <a:spcAft>
                  <a:spcPts val="1600"/>
                </a:spcAft>
                <a:buNone/>
              </a:pPr>
              <a:r>
                <a:rPr lang="fa-IR" sz="400" dirty="0">
                  <a:solidFill>
                    <a:schemeClr val="accent1"/>
                  </a:solidFill>
                  <a:cs typeface="B Nazanin" panose="00000400000000000000" pitchFamily="2" charset="-78"/>
                </a:rPr>
                <a:t>وظیفه 2</a:t>
              </a:r>
              <a:endParaRPr sz="400" dirty="0">
                <a:solidFill>
                  <a:schemeClr val="accent1"/>
                </a:solidFill>
                <a:cs typeface="B Nazanin" panose="00000400000000000000" pitchFamily="2" charset="-78"/>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a:lnSpc>
                    <a:spcPct val="150000"/>
                  </a:lnSpc>
                  <a:spcBef>
                    <a:spcPts val="0"/>
                  </a:spcBef>
                  <a:spcAft>
                    <a:spcPts val="0"/>
                  </a:spcAft>
                  <a:buNone/>
                </a:pPr>
                <a:endParaRPr sz="400">
                  <a:solidFill>
                    <a:schemeClr val="accent1"/>
                  </a:solidFill>
                  <a:cs typeface="B Nazanin" panose="00000400000000000000" pitchFamily="2" charset="-78"/>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210583" y="257695"/>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150000"/>
              </a:lnSpc>
            </a:pPr>
            <a:r>
              <a:rPr lang="fa-IR" sz="1600" dirty="0">
                <a:solidFill>
                  <a:schemeClr val="accent1"/>
                </a:solidFill>
                <a:cs typeface="B Nazanin" panose="000004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sz="1200">
                  <a:solidFill>
                    <a:schemeClr val="accent1"/>
                  </a:solidFill>
                  <a:latin typeface="Roboto Medium"/>
                  <a:ea typeface="Roboto Medium"/>
                  <a:cs typeface="B Nazanin" panose="00000400000000000000" pitchFamily="2" charset="-78"/>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sz="1200">
                  <a:solidFill>
                    <a:schemeClr val="accent1"/>
                  </a:solidFill>
                  <a:latin typeface="Roboto Medium"/>
                  <a:ea typeface="Roboto Medium"/>
                  <a:cs typeface="B Nazanin" panose="00000400000000000000" pitchFamily="2" charset="-78"/>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sz="1200">
                  <a:solidFill>
                    <a:schemeClr val="accent1"/>
                  </a:solidFill>
                  <a:latin typeface="Roboto Medium"/>
                  <a:ea typeface="Roboto Medium"/>
                  <a:cs typeface="B Nazanin" panose="00000400000000000000" pitchFamily="2" charset="-78"/>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sz="1200">
                  <a:solidFill>
                    <a:schemeClr val="accent1"/>
                  </a:solidFill>
                  <a:latin typeface="Roboto Medium"/>
                  <a:ea typeface="Roboto Medium"/>
                  <a:cs typeface="B Nazanin" panose="00000400000000000000" pitchFamily="2" charset="-78"/>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sz="1200">
                  <a:solidFill>
                    <a:schemeClr val="accent1"/>
                  </a:solidFill>
                  <a:latin typeface="Roboto Medium"/>
                  <a:ea typeface="Roboto Medium"/>
                  <a:cs typeface="B Nazanin" panose="00000400000000000000" pitchFamily="2" charset="-78"/>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1">
                  <a:spcBef>
                    <a:spcPts val="0"/>
                  </a:spcBef>
                  <a:spcAft>
                    <a:spcPts val="0"/>
                  </a:spcAft>
                  <a:buNone/>
                </a:pPr>
                <a:endParaRPr sz="1400" b="0" i="0" u="none" strike="noStrike" cap="none">
                  <a:solidFill>
                    <a:schemeClr val="accent1"/>
                  </a:solidFill>
                  <a:latin typeface="Calibri"/>
                  <a:ea typeface="Calibri"/>
                  <a:cs typeface="B Nazanin" panose="00000400000000000000" pitchFamily="2" charset="-78"/>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r" rtl="1">
                  <a:spcBef>
                    <a:spcPts val="0"/>
                  </a:spcBef>
                  <a:spcAft>
                    <a:spcPts val="0"/>
                  </a:spcAft>
                  <a:buNone/>
                </a:pPr>
                <a:endParaRPr sz="900">
                  <a:solidFill>
                    <a:schemeClr val="accent1"/>
                  </a:solidFill>
                  <a:cs typeface="B Nazanin" panose="00000400000000000000" pitchFamily="2" charset="-78"/>
                </a:endParaRPr>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r>
                    <a:rPr lang="en">
                      <a:solidFill>
                        <a:schemeClr val="accent1"/>
                      </a:solidFill>
                      <a:cs typeface="B Nazanin" panose="00000400000000000000" pitchFamily="2" charset="-78"/>
                    </a:rPr>
                    <a:t>     </a:t>
                  </a:r>
                  <a:endParaRPr>
                    <a:solidFill>
                      <a:schemeClr val="accent1"/>
                    </a:solidFill>
                    <a:cs typeface="B Nazanin" panose="00000400000000000000" pitchFamily="2" charset="-78"/>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1"/>
                </a:solidFill>
                <a:cs typeface="B Nazanin" panose="00000400000000000000" pitchFamily="2" charset="-78"/>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261859" y="257885"/>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accent1"/>
                </a:solidFill>
                <a:cs typeface="B Nazanin" panose="000004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solidFill>
                  <a:schemeClr val="accent1"/>
                </a:solidFill>
                <a:cs typeface="B Nazanin" panose="00000400000000000000" pitchFamily="2" charset="-78"/>
              </a:endParaRPr>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400000000000000" pitchFamily="2" charset="-78"/>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87752" y="6984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accent1"/>
                </a:solidFill>
                <a:cs typeface="B Nazanin" panose="000004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accent1"/>
                    </a:solidFill>
                    <a:latin typeface="Lato Black" pitchFamily="34" charset="0"/>
                    <a:ea typeface="Lato Black" pitchFamily="34" charset="0"/>
                    <a:cs typeface="B Nazanin" panose="00000400000000000000" pitchFamily="2" charset="-78"/>
                  </a:rPr>
                  <a:t>نمادها</a:t>
                </a:r>
                <a:endParaRPr lang="en-US" sz="3300" dirty="0">
                  <a:solidFill>
                    <a:schemeClr val="accent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rtl="1">
                    <a:defRPr/>
                  </a:pPr>
                  <a:endParaRPr lang="en-US" sz="525" dirty="0">
                    <a:solidFill>
                      <a:schemeClr val="accent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rtl="1">
                    <a:defRPr/>
                  </a:pPr>
                  <a:endParaRPr lang="en-US" sz="525" dirty="0">
                    <a:solidFill>
                      <a:schemeClr val="accent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accent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pPr algn="r" rtl="1"/>
                <a:r>
                  <a:rPr lang="fa-IR" sz="1350" b="1" dirty="0">
                    <a:solidFill>
                      <a:schemeClr val="accent1"/>
                    </a:solidFill>
                    <a:latin typeface="Lato Black" charset="0"/>
                    <a:ea typeface="Lato Black" charset="0"/>
                    <a:cs typeface="B Nazanin" panose="00000400000000000000" pitchFamily="2" charset="-78"/>
                  </a:rPr>
                  <a:t>مجموعه آیکون های اجتماعی</a:t>
                </a:r>
                <a:endParaRPr lang="en-US" sz="1350" b="1" dirty="0">
                  <a:solidFill>
                    <a:schemeClr val="accent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algn="r" rtl="1"/>
              <a:endParaRPr lang="th-TH" sz="525">
                <a:solidFill>
                  <a:schemeClr val="accent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850"/>
        <p:cNvGrpSpPr/>
        <p:nvPr/>
      </p:nvGrpSpPr>
      <p:grpSpPr>
        <a:xfrm>
          <a:off x="0" y="0"/>
          <a:ext cx="0" cy="0"/>
          <a:chOff x="0" y="0"/>
          <a:chExt cx="0" cy="0"/>
        </a:xfrm>
      </p:grpSpPr>
      <p:grpSp>
        <p:nvGrpSpPr>
          <p:cNvPr id="11851" name="Google Shape;11851;p81"/>
          <p:cNvGrpSpPr/>
          <p:nvPr/>
        </p:nvGrpSpPr>
        <p:grpSpPr>
          <a:xfrm>
            <a:off x="821808" y="1576858"/>
            <a:ext cx="347872" cy="347488"/>
            <a:chOff x="849677" y="1500658"/>
            <a:chExt cx="347872" cy="34748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52" name="Google Shape;11852;p81"/>
            <p:cNvSpPr/>
            <p:nvPr/>
          </p:nvSpPr>
          <p:spPr>
            <a:xfrm>
              <a:off x="849677" y="1500658"/>
              <a:ext cx="347872" cy="347488"/>
            </a:xfrm>
            <a:custGeom>
              <a:avLst/>
              <a:gdLst/>
              <a:ahLst/>
              <a:cxnLst/>
              <a:rect l="l" t="t" r="r" b="b"/>
              <a:pathLst>
                <a:path w="10871" h="10859" extrusionOk="0">
                  <a:moveTo>
                    <a:pt x="2024" y="989"/>
                  </a:moveTo>
                  <a:cubicBezTo>
                    <a:pt x="2441" y="989"/>
                    <a:pt x="2810" y="1251"/>
                    <a:pt x="2977" y="1620"/>
                  </a:cubicBezTo>
                  <a:cubicBezTo>
                    <a:pt x="2560" y="1834"/>
                    <a:pt x="2179" y="2120"/>
                    <a:pt x="1834" y="2453"/>
                  </a:cubicBezTo>
                  <a:cubicBezTo>
                    <a:pt x="1703" y="2584"/>
                    <a:pt x="1560" y="2715"/>
                    <a:pt x="1441"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84" y="310"/>
                    <a:pt x="2024" y="310"/>
                  </a:cubicBezTo>
                  <a:close/>
                  <a:moveTo>
                    <a:pt x="8847" y="310"/>
                  </a:moveTo>
                  <a:cubicBezTo>
                    <a:pt x="9775" y="310"/>
                    <a:pt x="10549" y="1084"/>
                    <a:pt x="10549" y="2024"/>
                  </a:cubicBezTo>
                  <a:cubicBezTo>
                    <a:pt x="10549" y="2584"/>
                    <a:pt x="10275" y="3108"/>
                    <a:pt x="9823" y="3418"/>
                  </a:cubicBezTo>
                  <a:cubicBezTo>
                    <a:pt x="9764" y="3310"/>
                    <a:pt x="9692" y="3215"/>
                    <a:pt x="9621" y="3120"/>
                  </a:cubicBezTo>
                  <a:cubicBezTo>
                    <a:pt x="9978" y="2870"/>
                    <a:pt x="10180" y="2465"/>
                    <a:pt x="10180" y="2024"/>
                  </a:cubicBezTo>
                  <a:cubicBezTo>
                    <a:pt x="10180" y="1846"/>
                    <a:pt x="10156" y="1667"/>
                    <a:pt x="10073" y="1501"/>
                  </a:cubicBezTo>
                  <a:cubicBezTo>
                    <a:pt x="10053"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23" y="989"/>
                  </a:cubicBezTo>
                  <a:cubicBezTo>
                    <a:pt x="9002" y="989"/>
                    <a:pt x="9204" y="1036"/>
                    <a:pt x="9347" y="1143"/>
                  </a:cubicBezTo>
                  <a:cubicBezTo>
                    <a:pt x="9369" y="1154"/>
                    <a:pt x="9394" y="1160"/>
                    <a:pt x="9421" y="1160"/>
                  </a:cubicBezTo>
                  <a:cubicBezTo>
                    <a:pt x="9479" y="1160"/>
                    <a:pt x="9540" y="1133"/>
                    <a:pt x="9573" y="1084"/>
                  </a:cubicBezTo>
                  <a:cubicBezTo>
                    <a:pt x="9621" y="1001"/>
                    <a:pt x="9585" y="905"/>
                    <a:pt x="9513" y="858"/>
                  </a:cubicBezTo>
                  <a:cubicBezTo>
                    <a:pt x="9299" y="739"/>
                    <a:pt x="9061" y="667"/>
                    <a:pt x="8823" y="667"/>
                  </a:cubicBezTo>
                  <a:cubicBezTo>
                    <a:pt x="8287"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16"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05"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60" y="10859"/>
                    <a:pt x="5430" y="10859"/>
                  </a:cubicBezTo>
                  <a:cubicBezTo>
                    <a:pt x="6799" y="10859"/>
                    <a:pt x="8061" y="10359"/>
                    <a:pt x="9037" y="9418"/>
                  </a:cubicBezTo>
                  <a:cubicBezTo>
                    <a:pt x="10002" y="8490"/>
                    <a:pt x="10526" y="7239"/>
                    <a:pt x="10526" y="5930"/>
                  </a:cubicBezTo>
                  <a:cubicBezTo>
                    <a:pt x="10526" y="5144"/>
                    <a:pt x="10323" y="4382"/>
                    <a:pt x="9978" y="3703"/>
                  </a:cubicBezTo>
                  <a:cubicBezTo>
                    <a:pt x="10526" y="3322"/>
                    <a:pt x="10871" y="2703"/>
                    <a:pt x="10871" y="2024"/>
                  </a:cubicBezTo>
                  <a:cubicBezTo>
                    <a:pt x="10871" y="905"/>
                    <a:pt x="9954" y="0"/>
                    <a:pt x="8847" y="0"/>
                  </a:cubicBezTo>
                  <a:cubicBezTo>
                    <a:pt x="8025" y="0"/>
                    <a:pt x="7275" y="489"/>
                    <a:pt x="6966" y="1251"/>
                  </a:cubicBezTo>
                  <a:cubicBezTo>
                    <a:pt x="6477" y="1096"/>
                    <a:pt x="5965" y="1024"/>
                    <a:pt x="5430" y="1024"/>
                  </a:cubicBezTo>
                  <a:cubicBezTo>
                    <a:pt x="4894" y="1024"/>
                    <a:pt x="4394" y="1096"/>
                    <a:pt x="3894" y="1251"/>
                  </a:cubicBezTo>
                  <a:cubicBezTo>
                    <a:pt x="3584" y="500"/>
                    <a:pt x="2846" y="0"/>
                    <a:pt x="202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53" name="Google Shape;11853;p81"/>
            <p:cNvSpPr/>
            <p:nvPr/>
          </p:nvSpPr>
          <p:spPr>
            <a:xfrm>
              <a:off x="936557" y="1663346"/>
              <a:ext cx="43072" cy="48032"/>
            </a:xfrm>
            <a:custGeom>
              <a:avLst/>
              <a:gdLst/>
              <a:ahLst/>
              <a:cxnLst/>
              <a:rect l="l" t="t" r="r" b="b"/>
              <a:pathLst>
                <a:path w="1346"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45"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50" y="334"/>
                    <a:pt x="833" y="250"/>
                    <a:pt x="833" y="167"/>
                  </a:cubicBezTo>
                  <a:cubicBezTo>
                    <a:pt x="833" y="72"/>
                    <a:pt x="750"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54" name="Google Shape;11854;p81"/>
            <p:cNvSpPr/>
            <p:nvPr/>
          </p:nvSpPr>
          <p:spPr>
            <a:xfrm>
              <a:off x="106682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25" y="596"/>
                    <a:pt x="1025" y="691"/>
                  </a:cubicBezTo>
                  <a:lnTo>
                    <a:pt x="1025" y="846"/>
                  </a:lnTo>
                  <a:cubicBezTo>
                    <a:pt x="1025"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55" name="Google Shape;11855;p81"/>
            <p:cNvSpPr/>
            <p:nvPr/>
          </p:nvSpPr>
          <p:spPr>
            <a:xfrm>
              <a:off x="893101" y="1636178"/>
              <a:ext cx="110144" cy="116352"/>
            </a:xfrm>
            <a:custGeom>
              <a:avLst/>
              <a:gdLst/>
              <a:ahLst/>
              <a:cxnLst/>
              <a:rect l="l" t="t" r="r" b="b"/>
              <a:pathLst>
                <a:path w="3442" h="3636" extrusionOk="0">
                  <a:moveTo>
                    <a:pt x="1926" y="1"/>
                  </a:moveTo>
                  <a:cubicBezTo>
                    <a:pt x="1743" y="1"/>
                    <a:pt x="1556" y="34"/>
                    <a:pt x="1370" y="99"/>
                  </a:cubicBezTo>
                  <a:cubicBezTo>
                    <a:pt x="941" y="254"/>
                    <a:pt x="560" y="576"/>
                    <a:pt x="310" y="992"/>
                  </a:cubicBezTo>
                  <a:cubicBezTo>
                    <a:pt x="84" y="1373"/>
                    <a:pt x="1" y="1802"/>
                    <a:pt x="48" y="2219"/>
                  </a:cubicBezTo>
                  <a:cubicBezTo>
                    <a:pt x="60" y="2302"/>
                    <a:pt x="132" y="2361"/>
                    <a:pt x="227" y="2361"/>
                  </a:cubicBezTo>
                  <a:cubicBezTo>
                    <a:pt x="310" y="2350"/>
                    <a:pt x="370" y="2278"/>
                    <a:pt x="370" y="2183"/>
                  </a:cubicBezTo>
                  <a:cubicBezTo>
                    <a:pt x="346" y="1850"/>
                    <a:pt x="417" y="1469"/>
                    <a:pt x="608" y="1159"/>
                  </a:cubicBezTo>
                  <a:cubicBezTo>
                    <a:pt x="822" y="802"/>
                    <a:pt x="1132" y="540"/>
                    <a:pt x="1489" y="397"/>
                  </a:cubicBezTo>
                  <a:cubicBezTo>
                    <a:pt x="1635" y="348"/>
                    <a:pt x="1782" y="323"/>
                    <a:pt x="1922" y="323"/>
                  </a:cubicBezTo>
                  <a:cubicBezTo>
                    <a:pt x="2125" y="323"/>
                    <a:pt x="2316" y="375"/>
                    <a:pt x="2477" y="480"/>
                  </a:cubicBezTo>
                  <a:cubicBezTo>
                    <a:pt x="2775" y="635"/>
                    <a:pt x="2977" y="933"/>
                    <a:pt x="3049" y="1314"/>
                  </a:cubicBezTo>
                  <a:cubicBezTo>
                    <a:pt x="3120" y="1683"/>
                    <a:pt x="3037" y="2100"/>
                    <a:pt x="2822" y="2457"/>
                  </a:cubicBezTo>
                  <a:cubicBezTo>
                    <a:pt x="2511" y="2985"/>
                    <a:pt x="1984" y="3293"/>
                    <a:pt x="1482" y="3293"/>
                  </a:cubicBezTo>
                  <a:cubicBezTo>
                    <a:pt x="1294" y="3293"/>
                    <a:pt x="1110" y="3250"/>
                    <a:pt x="941" y="3159"/>
                  </a:cubicBezTo>
                  <a:cubicBezTo>
                    <a:pt x="787" y="3064"/>
                    <a:pt x="667" y="2957"/>
                    <a:pt x="584" y="2814"/>
                  </a:cubicBezTo>
                  <a:cubicBezTo>
                    <a:pt x="553" y="2768"/>
                    <a:pt x="498" y="2742"/>
                    <a:pt x="443" y="2742"/>
                  </a:cubicBezTo>
                  <a:cubicBezTo>
                    <a:pt x="413" y="2742"/>
                    <a:pt x="383" y="2749"/>
                    <a:pt x="358" y="2766"/>
                  </a:cubicBezTo>
                  <a:cubicBezTo>
                    <a:pt x="286" y="2814"/>
                    <a:pt x="263" y="2921"/>
                    <a:pt x="310" y="2993"/>
                  </a:cubicBezTo>
                  <a:cubicBezTo>
                    <a:pt x="429" y="3171"/>
                    <a:pt x="596" y="3314"/>
                    <a:pt x="787" y="3433"/>
                  </a:cubicBezTo>
                  <a:cubicBezTo>
                    <a:pt x="1013" y="3576"/>
                    <a:pt x="1251" y="3635"/>
                    <a:pt x="1501" y="3635"/>
                  </a:cubicBezTo>
                  <a:cubicBezTo>
                    <a:pt x="2108" y="3635"/>
                    <a:pt x="2739" y="3254"/>
                    <a:pt x="3108" y="2635"/>
                  </a:cubicBezTo>
                  <a:cubicBezTo>
                    <a:pt x="3346" y="2195"/>
                    <a:pt x="3442" y="1695"/>
                    <a:pt x="3346" y="1254"/>
                  </a:cubicBezTo>
                  <a:cubicBezTo>
                    <a:pt x="3263" y="790"/>
                    <a:pt x="3001" y="421"/>
                    <a:pt x="2632" y="195"/>
                  </a:cubicBezTo>
                  <a:cubicBezTo>
                    <a:pt x="2418" y="64"/>
                    <a:pt x="2177" y="1"/>
                    <a:pt x="19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56" name="Google Shape;11856;p81"/>
            <p:cNvSpPr/>
            <p:nvPr/>
          </p:nvSpPr>
          <p:spPr>
            <a:xfrm>
              <a:off x="1043597" y="1636882"/>
              <a:ext cx="116608" cy="115264"/>
            </a:xfrm>
            <a:custGeom>
              <a:avLst/>
              <a:gdLst/>
              <a:ahLst/>
              <a:cxnLst/>
              <a:rect l="l" t="t" r="r" b="b"/>
              <a:pathLst>
                <a:path w="3644" h="3602" extrusionOk="0">
                  <a:moveTo>
                    <a:pt x="1513" y="292"/>
                  </a:moveTo>
                  <a:cubicBezTo>
                    <a:pt x="1668" y="292"/>
                    <a:pt x="1810" y="327"/>
                    <a:pt x="1965" y="363"/>
                  </a:cubicBezTo>
                  <a:cubicBezTo>
                    <a:pt x="2322" y="506"/>
                    <a:pt x="2632" y="768"/>
                    <a:pt x="2846" y="1125"/>
                  </a:cubicBezTo>
                  <a:cubicBezTo>
                    <a:pt x="3275" y="1887"/>
                    <a:pt x="3120" y="2780"/>
                    <a:pt x="2513" y="3125"/>
                  </a:cubicBezTo>
                  <a:cubicBezTo>
                    <a:pt x="2344" y="3225"/>
                    <a:pt x="2157" y="3271"/>
                    <a:pt x="1965" y="3271"/>
                  </a:cubicBezTo>
                  <a:cubicBezTo>
                    <a:pt x="1467" y="3271"/>
                    <a:pt x="938" y="2956"/>
                    <a:pt x="620" y="2423"/>
                  </a:cubicBezTo>
                  <a:cubicBezTo>
                    <a:pt x="417" y="2066"/>
                    <a:pt x="346" y="1649"/>
                    <a:pt x="405" y="1280"/>
                  </a:cubicBezTo>
                  <a:cubicBezTo>
                    <a:pt x="477" y="899"/>
                    <a:pt x="667" y="601"/>
                    <a:pt x="965" y="446"/>
                  </a:cubicBezTo>
                  <a:cubicBezTo>
                    <a:pt x="1132" y="339"/>
                    <a:pt x="1322" y="292"/>
                    <a:pt x="1513" y="292"/>
                  </a:cubicBezTo>
                  <a:close/>
                  <a:moveTo>
                    <a:pt x="1522" y="0"/>
                  </a:moveTo>
                  <a:cubicBezTo>
                    <a:pt x="1267" y="0"/>
                    <a:pt x="1022" y="66"/>
                    <a:pt x="798" y="184"/>
                  </a:cubicBezTo>
                  <a:cubicBezTo>
                    <a:pt x="429" y="411"/>
                    <a:pt x="179" y="780"/>
                    <a:pt x="84" y="1244"/>
                  </a:cubicBezTo>
                  <a:cubicBezTo>
                    <a:pt x="1" y="1697"/>
                    <a:pt x="108" y="2185"/>
                    <a:pt x="346" y="2601"/>
                  </a:cubicBezTo>
                  <a:cubicBezTo>
                    <a:pt x="703" y="3221"/>
                    <a:pt x="1334" y="3602"/>
                    <a:pt x="1953" y="3602"/>
                  </a:cubicBezTo>
                  <a:cubicBezTo>
                    <a:pt x="2203" y="3602"/>
                    <a:pt x="2441" y="3542"/>
                    <a:pt x="2668" y="3399"/>
                  </a:cubicBezTo>
                  <a:cubicBezTo>
                    <a:pt x="3442" y="2959"/>
                    <a:pt x="3644" y="1875"/>
                    <a:pt x="3120" y="994"/>
                  </a:cubicBezTo>
                  <a:cubicBezTo>
                    <a:pt x="2870" y="565"/>
                    <a:pt x="2501" y="244"/>
                    <a:pt x="2072" y="101"/>
                  </a:cubicBezTo>
                  <a:cubicBezTo>
                    <a:pt x="1886" y="32"/>
                    <a:pt x="1701" y="0"/>
                    <a:pt x="15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57" name="Google Shape;11857;p81"/>
            <p:cNvSpPr/>
            <p:nvPr/>
          </p:nvSpPr>
          <p:spPr>
            <a:xfrm>
              <a:off x="968173" y="1730002"/>
              <a:ext cx="110144" cy="96064"/>
            </a:xfrm>
            <a:custGeom>
              <a:avLst/>
              <a:gdLst/>
              <a:ahLst/>
              <a:cxnLst/>
              <a:rect l="l" t="t" r="r" b="b"/>
              <a:pathLst>
                <a:path w="3442" h="3002" extrusionOk="0">
                  <a:moveTo>
                    <a:pt x="1715" y="287"/>
                  </a:moveTo>
                  <a:cubicBezTo>
                    <a:pt x="2024" y="287"/>
                    <a:pt x="2405" y="430"/>
                    <a:pt x="2405" y="644"/>
                  </a:cubicBezTo>
                  <a:cubicBezTo>
                    <a:pt x="2405" y="823"/>
                    <a:pt x="2108" y="1168"/>
                    <a:pt x="1715" y="1168"/>
                  </a:cubicBezTo>
                  <a:cubicBezTo>
                    <a:pt x="1334" y="1168"/>
                    <a:pt x="1036" y="823"/>
                    <a:pt x="1036" y="644"/>
                  </a:cubicBezTo>
                  <a:cubicBezTo>
                    <a:pt x="1036" y="430"/>
                    <a:pt x="1405" y="287"/>
                    <a:pt x="1715" y="287"/>
                  </a:cubicBezTo>
                  <a:close/>
                  <a:moveTo>
                    <a:pt x="1727" y="2025"/>
                  </a:moveTo>
                  <a:cubicBezTo>
                    <a:pt x="1834" y="2025"/>
                    <a:pt x="1929" y="2025"/>
                    <a:pt x="2024" y="2037"/>
                  </a:cubicBezTo>
                  <a:cubicBezTo>
                    <a:pt x="2185" y="2061"/>
                    <a:pt x="2328" y="2073"/>
                    <a:pt x="2456" y="2073"/>
                  </a:cubicBezTo>
                  <a:cubicBezTo>
                    <a:pt x="2584" y="2073"/>
                    <a:pt x="2697" y="2061"/>
                    <a:pt x="2798" y="2037"/>
                  </a:cubicBezTo>
                  <a:lnTo>
                    <a:pt x="2798" y="2037"/>
                  </a:lnTo>
                  <a:cubicBezTo>
                    <a:pt x="2679" y="2406"/>
                    <a:pt x="2251" y="2692"/>
                    <a:pt x="1727" y="2692"/>
                  </a:cubicBezTo>
                  <a:cubicBezTo>
                    <a:pt x="1215" y="2692"/>
                    <a:pt x="774" y="2418"/>
                    <a:pt x="655" y="2037"/>
                  </a:cubicBezTo>
                  <a:lnTo>
                    <a:pt x="655" y="2037"/>
                  </a:lnTo>
                  <a:cubicBezTo>
                    <a:pt x="762" y="2061"/>
                    <a:pt x="878" y="2073"/>
                    <a:pt x="1006" y="2073"/>
                  </a:cubicBezTo>
                  <a:cubicBezTo>
                    <a:pt x="1134" y="2073"/>
                    <a:pt x="1274" y="2061"/>
                    <a:pt x="1429" y="2037"/>
                  </a:cubicBezTo>
                  <a:cubicBezTo>
                    <a:pt x="1536" y="2025"/>
                    <a:pt x="1631" y="2025"/>
                    <a:pt x="1727" y="2025"/>
                  </a:cubicBezTo>
                  <a:close/>
                  <a:moveTo>
                    <a:pt x="1715" y="1"/>
                  </a:moveTo>
                  <a:cubicBezTo>
                    <a:pt x="1143" y="1"/>
                    <a:pt x="703" y="299"/>
                    <a:pt x="703" y="668"/>
                  </a:cubicBezTo>
                  <a:cubicBezTo>
                    <a:pt x="703" y="858"/>
                    <a:pt x="822" y="1073"/>
                    <a:pt x="1000" y="1239"/>
                  </a:cubicBezTo>
                  <a:cubicBezTo>
                    <a:pt x="1167" y="1370"/>
                    <a:pt x="1346" y="1454"/>
                    <a:pt x="1548" y="1501"/>
                  </a:cubicBezTo>
                  <a:lnTo>
                    <a:pt x="1548" y="1739"/>
                  </a:lnTo>
                  <a:cubicBezTo>
                    <a:pt x="1489" y="1739"/>
                    <a:pt x="1429" y="1763"/>
                    <a:pt x="1369" y="1763"/>
                  </a:cubicBezTo>
                  <a:cubicBezTo>
                    <a:pt x="1243" y="1776"/>
                    <a:pt x="1126" y="1783"/>
                    <a:pt x="1019" y="1783"/>
                  </a:cubicBezTo>
                  <a:cubicBezTo>
                    <a:pt x="724" y="1783"/>
                    <a:pt x="510" y="1731"/>
                    <a:pt x="405" y="1608"/>
                  </a:cubicBezTo>
                  <a:cubicBezTo>
                    <a:pt x="298" y="1501"/>
                    <a:pt x="334" y="1382"/>
                    <a:pt x="334" y="1370"/>
                  </a:cubicBezTo>
                  <a:cubicBezTo>
                    <a:pt x="346" y="1275"/>
                    <a:pt x="286" y="1204"/>
                    <a:pt x="215" y="1180"/>
                  </a:cubicBezTo>
                  <a:cubicBezTo>
                    <a:pt x="200" y="1176"/>
                    <a:pt x="186" y="1174"/>
                    <a:pt x="173" y="1174"/>
                  </a:cubicBezTo>
                  <a:cubicBezTo>
                    <a:pt x="99" y="1174"/>
                    <a:pt x="42" y="1228"/>
                    <a:pt x="12" y="1299"/>
                  </a:cubicBezTo>
                  <a:cubicBezTo>
                    <a:pt x="0" y="1394"/>
                    <a:pt x="0" y="1620"/>
                    <a:pt x="167" y="1799"/>
                  </a:cubicBezTo>
                  <a:cubicBezTo>
                    <a:pt x="191" y="1835"/>
                    <a:pt x="238" y="1858"/>
                    <a:pt x="274" y="1894"/>
                  </a:cubicBezTo>
                  <a:cubicBezTo>
                    <a:pt x="310" y="2513"/>
                    <a:pt x="941" y="3001"/>
                    <a:pt x="1703" y="3001"/>
                  </a:cubicBezTo>
                  <a:cubicBezTo>
                    <a:pt x="2453" y="3001"/>
                    <a:pt x="3084" y="2513"/>
                    <a:pt x="3132" y="1894"/>
                  </a:cubicBezTo>
                  <a:cubicBezTo>
                    <a:pt x="3167" y="1858"/>
                    <a:pt x="3203" y="1835"/>
                    <a:pt x="3227" y="1799"/>
                  </a:cubicBezTo>
                  <a:cubicBezTo>
                    <a:pt x="3429" y="1620"/>
                    <a:pt x="3441" y="1406"/>
                    <a:pt x="3417" y="1299"/>
                  </a:cubicBezTo>
                  <a:cubicBezTo>
                    <a:pt x="3398" y="1223"/>
                    <a:pt x="3341" y="1169"/>
                    <a:pt x="3270" y="1169"/>
                  </a:cubicBezTo>
                  <a:cubicBezTo>
                    <a:pt x="3253" y="1169"/>
                    <a:pt x="3234" y="1173"/>
                    <a:pt x="3215" y="1180"/>
                  </a:cubicBezTo>
                  <a:cubicBezTo>
                    <a:pt x="3132" y="1192"/>
                    <a:pt x="3072" y="1275"/>
                    <a:pt x="3096" y="1370"/>
                  </a:cubicBezTo>
                  <a:cubicBezTo>
                    <a:pt x="3096" y="1370"/>
                    <a:pt x="3108" y="1501"/>
                    <a:pt x="3024" y="1608"/>
                  </a:cubicBezTo>
                  <a:cubicBezTo>
                    <a:pt x="2908" y="1725"/>
                    <a:pt x="2690" y="1781"/>
                    <a:pt x="2385" y="1781"/>
                  </a:cubicBezTo>
                  <a:cubicBezTo>
                    <a:pt x="2286" y="1781"/>
                    <a:pt x="2177" y="1775"/>
                    <a:pt x="2060" y="1763"/>
                  </a:cubicBezTo>
                  <a:cubicBezTo>
                    <a:pt x="2000" y="1739"/>
                    <a:pt x="1941" y="1739"/>
                    <a:pt x="1881" y="1739"/>
                  </a:cubicBezTo>
                  <a:lnTo>
                    <a:pt x="1881" y="1501"/>
                  </a:lnTo>
                  <a:cubicBezTo>
                    <a:pt x="2072" y="1477"/>
                    <a:pt x="2262" y="1382"/>
                    <a:pt x="2429" y="1239"/>
                  </a:cubicBezTo>
                  <a:cubicBezTo>
                    <a:pt x="2620" y="1073"/>
                    <a:pt x="2727" y="858"/>
                    <a:pt x="2727" y="668"/>
                  </a:cubicBezTo>
                  <a:cubicBezTo>
                    <a:pt x="2727" y="299"/>
                    <a:pt x="2274" y="1"/>
                    <a:pt x="17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58" name="Google Shape;11858;p81"/>
          <p:cNvGrpSpPr/>
          <p:nvPr/>
        </p:nvGrpSpPr>
        <p:grpSpPr>
          <a:xfrm>
            <a:off x="1387984" y="1576858"/>
            <a:ext cx="315872" cy="347488"/>
            <a:chOff x="1415853" y="1500658"/>
            <a:chExt cx="315872" cy="34748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59" name="Google Shape;11859;p81"/>
            <p:cNvSpPr/>
            <p:nvPr/>
          </p:nvSpPr>
          <p:spPr>
            <a:xfrm>
              <a:off x="1415853" y="1500658"/>
              <a:ext cx="315872" cy="347488"/>
            </a:xfrm>
            <a:custGeom>
              <a:avLst/>
              <a:gdLst/>
              <a:ahLst/>
              <a:cxnLst/>
              <a:rect l="l" t="t" r="r" b="b"/>
              <a:pathLst>
                <a:path w="9871" h="10859" extrusionOk="0">
                  <a:moveTo>
                    <a:pt x="4894" y="322"/>
                  </a:moveTo>
                  <a:cubicBezTo>
                    <a:pt x="5739" y="322"/>
                    <a:pt x="6465" y="786"/>
                    <a:pt x="6834" y="1465"/>
                  </a:cubicBezTo>
                  <a:cubicBezTo>
                    <a:pt x="6775" y="1429"/>
                    <a:pt x="6727" y="1393"/>
                    <a:pt x="6668" y="1370"/>
                  </a:cubicBezTo>
                  <a:cubicBezTo>
                    <a:pt x="6643" y="1353"/>
                    <a:pt x="6614" y="1345"/>
                    <a:pt x="6586" y="1345"/>
                  </a:cubicBezTo>
                  <a:cubicBezTo>
                    <a:pt x="6532" y="1345"/>
                    <a:pt x="6481" y="1374"/>
                    <a:pt x="6465" y="1429"/>
                  </a:cubicBezTo>
                  <a:cubicBezTo>
                    <a:pt x="6418" y="1501"/>
                    <a:pt x="6441" y="1608"/>
                    <a:pt x="6525" y="1632"/>
                  </a:cubicBezTo>
                  <a:cubicBezTo>
                    <a:pt x="6882" y="1822"/>
                    <a:pt x="7096" y="2179"/>
                    <a:pt x="7120" y="2584"/>
                  </a:cubicBezTo>
                  <a:cubicBezTo>
                    <a:pt x="7084" y="3787"/>
                    <a:pt x="6108" y="4763"/>
                    <a:pt x="4894" y="4763"/>
                  </a:cubicBezTo>
                  <a:cubicBezTo>
                    <a:pt x="3727" y="4763"/>
                    <a:pt x="2739" y="3822"/>
                    <a:pt x="2703" y="2632"/>
                  </a:cubicBezTo>
                  <a:cubicBezTo>
                    <a:pt x="2727" y="2048"/>
                    <a:pt x="3215" y="1584"/>
                    <a:pt x="3810" y="1584"/>
                  </a:cubicBezTo>
                  <a:cubicBezTo>
                    <a:pt x="4132" y="1584"/>
                    <a:pt x="4441" y="1715"/>
                    <a:pt x="4644" y="1965"/>
                  </a:cubicBezTo>
                  <a:cubicBezTo>
                    <a:pt x="4703" y="2036"/>
                    <a:pt x="4798" y="2060"/>
                    <a:pt x="4882" y="2060"/>
                  </a:cubicBezTo>
                  <a:cubicBezTo>
                    <a:pt x="4989" y="2060"/>
                    <a:pt x="5084" y="2013"/>
                    <a:pt x="5144" y="1929"/>
                  </a:cubicBezTo>
                  <a:cubicBezTo>
                    <a:pt x="5334" y="1679"/>
                    <a:pt x="5632" y="1524"/>
                    <a:pt x="5941" y="1501"/>
                  </a:cubicBezTo>
                  <a:cubicBezTo>
                    <a:pt x="6037" y="1501"/>
                    <a:pt x="6096" y="1429"/>
                    <a:pt x="6096" y="1334"/>
                  </a:cubicBezTo>
                  <a:cubicBezTo>
                    <a:pt x="6096" y="1251"/>
                    <a:pt x="6013" y="1191"/>
                    <a:pt x="5929" y="1191"/>
                  </a:cubicBezTo>
                  <a:cubicBezTo>
                    <a:pt x="5525" y="1215"/>
                    <a:pt x="5132" y="1405"/>
                    <a:pt x="4882" y="1739"/>
                  </a:cubicBezTo>
                  <a:cubicBezTo>
                    <a:pt x="4882" y="1739"/>
                    <a:pt x="4870" y="1739"/>
                    <a:pt x="4870" y="1751"/>
                  </a:cubicBezTo>
                  <a:cubicBezTo>
                    <a:pt x="4596" y="1453"/>
                    <a:pt x="4215" y="1274"/>
                    <a:pt x="3798" y="1274"/>
                  </a:cubicBezTo>
                  <a:cubicBezTo>
                    <a:pt x="3453" y="1274"/>
                    <a:pt x="3143" y="1393"/>
                    <a:pt x="2893" y="1608"/>
                  </a:cubicBezTo>
                  <a:cubicBezTo>
                    <a:pt x="3250" y="846"/>
                    <a:pt x="4024" y="322"/>
                    <a:pt x="4894" y="322"/>
                  </a:cubicBezTo>
                  <a:close/>
                  <a:moveTo>
                    <a:pt x="2310" y="4430"/>
                  </a:moveTo>
                  <a:lnTo>
                    <a:pt x="2310" y="4430"/>
                  </a:lnTo>
                  <a:cubicBezTo>
                    <a:pt x="1726" y="5334"/>
                    <a:pt x="1369" y="6489"/>
                    <a:pt x="1357" y="7537"/>
                  </a:cubicBezTo>
                  <a:cubicBezTo>
                    <a:pt x="1146" y="7654"/>
                    <a:pt x="878" y="7684"/>
                    <a:pt x="652" y="7684"/>
                  </a:cubicBezTo>
                  <a:cubicBezTo>
                    <a:pt x="534" y="7684"/>
                    <a:pt x="427" y="7676"/>
                    <a:pt x="345" y="7668"/>
                  </a:cubicBezTo>
                  <a:cubicBezTo>
                    <a:pt x="703" y="6227"/>
                    <a:pt x="1357" y="5334"/>
                    <a:pt x="1857" y="4834"/>
                  </a:cubicBezTo>
                  <a:cubicBezTo>
                    <a:pt x="2024" y="4668"/>
                    <a:pt x="2179" y="4537"/>
                    <a:pt x="2310" y="4430"/>
                  </a:cubicBezTo>
                  <a:close/>
                  <a:moveTo>
                    <a:pt x="7501" y="4430"/>
                  </a:moveTo>
                  <a:cubicBezTo>
                    <a:pt x="7644" y="4537"/>
                    <a:pt x="7799" y="4668"/>
                    <a:pt x="7953" y="4834"/>
                  </a:cubicBezTo>
                  <a:cubicBezTo>
                    <a:pt x="8454" y="5334"/>
                    <a:pt x="9132" y="6251"/>
                    <a:pt x="9466" y="7680"/>
                  </a:cubicBezTo>
                  <a:cubicBezTo>
                    <a:pt x="9400" y="7687"/>
                    <a:pt x="9313" y="7693"/>
                    <a:pt x="9214" y="7693"/>
                  </a:cubicBezTo>
                  <a:cubicBezTo>
                    <a:pt x="8988" y="7693"/>
                    <a:pt x="8701" y="7661"/>
                    <a:pt x="8477" y="7537"/>
                  </a:cubicBezTo>
                  <a:cubicBezTo>
                    <a:pt x="8454" y="6466"/>
                    <a:pt x="8084" y="5323"/>
                    <a:pt x="7501" y="4430"/>
                  </a:cubicBezTo>
                  <a:close/>
                  <a:moveTo>
                    <a:pt x="3727" y="10192"/>
                  </a:moveTo>
                  <a:cubicBezTo>
                    <a:pt x="3965" y="10192"/>
                    <a:pt x="4155" y="10335"/>
                    <a:pt x="4215" y="10549"/>
                  </a:cubicBezTo>
                  <a:lnTo>
                    <a:pt x="2548" y="10549"/>
                  </a:lnTo>
                  <a:cubicBezTo>
                    <a:pt x="2619" y="10335"/>
                    <a:pt x="2822" y="10192"/>
                    <a:pt x="3036" y="10192"/>
                  </a:cubicBezTo>
                  <a:close/>
                  <a:moveTo>
                    <a:pt x="6930" y="4132"/>
                  </a:moveTo>
                  <a:cubicBezTo>
                    <a:pt x="7692" y="5049"/>
                    <a:pt x="8192" y="6406"/>
                    <a:pt x="8192" y="7644"/>
                  </a:cubicBezTo>
                  <a:cubicBezTo>
                    <a:pt x="8156" y="8513"/>
                    <a:pt x="7799" y="9359"/>
                    <a:pt x="7180" y="9966"/>
                  </a:cubicBezTo>
                  <a:cubicBezTo>
                    <a:pt x="7060" y="9906"/>
                    <a:pt x="6930" y="9859"/>
                    <a:pt x="6787" y="9859"/>
                  </a:cubicBezTo>
                  <a:lnTo>
                    <a:pt x="6108" y="9859"/>
                  </a:lnTo>
                  <a:cubicBezTo>
                    <a:pt x="5703" y="9859"/>
                    <a:pt x="5358" y="10156"/>
                    <a:pt x="5286" y="10549"/>
                  </a:cubicBezTo>
                  <a:lnTo>
                    <a:pt x="4560" y="10549"/>
                  </a:lnTo>
                  <a:cubicBezTo>
                    <a:pt x="4489" y="10156"/>
                    <a:pt x="4143" y="9859"/>
                    <a:pt x="3739" y="9859"/>
                  </a:cubicBezTo>
                  <a:lnTo>
                    <a:pt x="3048" y="9859"/>
                  </a:lnTo>
                  <a:cubicBezTo>
                    <a:pt x="2905" y="9859"/>
                    <a:pt x="2774" y="9894"/>
                    <a:pt x="2667" y="9966"/>
                  </a:cubicBezTo>
                  <a:cubicBezTo>
                    <a:pt x="2036" y="9359"/>
                    <a:pt x="1679" y="8525"/>
                    <a:pt x="1679" y="7644"/>
                  </a:cubicBezTo>
                  <a:cubicBezTo>
                    <a:pt x="1679" y="6406"/>
                    <a:pt x="2179" y="5061"/>
                    <a:pt x="2953" y="4132"/>
                  </a:cubicBezTo>
                  <a:cubicBezTo>
                    <a:pt x="2989" y="4180"/>
                    <a:pt x="3036" y="4239"/>
                    <a:pt x="3084" y="4275"/>
                  </a:cubicBezTo>
                  <a:cubicBezTo>
                    <a:pt x="2655" y="5049"/>
                    <a:pt x="2393" y="6049"/>
                    <a:pt x="2393" y="6954"/>
                  </a:cubicBezTo>
                  <a:cubicBezTo>
                    <a:pt x="2393" y="8442"/>
                    <a:pt x="3548" y="9668"/>
                    <a:pt x="4941" y="9668"/>
                  </a:cubicBezTo>
                  <a:cubicBezTo>
                    <a:pt x="6346" y="9668"/>
                    <a:pt x="7489" y="8442"/>
                    <a:pt x="7489" y="6954"/>
                  </a:cubicBezTo>
                  <a:cubicBezTo>
                    <a:pt x="7489" y="6525"/>
                    <a:pt x="7430" y="6096"/>
                    <a:pt x="7322" y="5644"/>
                  </a:cubicBezTo>
                  <a:cubicBezTo>
                    <a:pt x="7312" y="5569"/>
                    <a:pt x="7234" y="5523"/>
                    <a:pt x="7158" y="5523"/>
                  </a:cubicBezTo>
                  <a:cubicBezTo>
                    <a:pt x="7149" y="5523"/>
                    <a:pt x="7140" y="5524"/>
                    <a:pt x="7132" y="5525"/>
                  </a:cubicBezTo>
                  <a:cubicBezTo>
                    <a:pt x="7037" y="5549"/>
                    <a:pt x="7001" y="5632"/>
                    <a:pt x="7013" y="5727"/>
                  </a:cubicBezTo>
                  <a:cubicBezTo>
                    <a:pt x="7120" y="6144"/>
                    <a:pt x="7156" y="6561"/>
                    <a:pt x="7156" y="6954"/>
                  </a:cubicBezTo>
                  <a:cubicBezTo>
                    <a:pt x="7156" y="8287"/>
                    <a:pt x="6168" y="9359"/>
                    <a:pt x="4941" y="9359"/>
                  </a:cubicBezTo>
                  <a:cubicBezTo>
                    <a:pt x="3727" y="9359"/>
                    <a:pt x="2727" y="8287"/>
                    <a:pt x="2727" y="6954"/>
                  </a:cubicBezTo>
                  <a:cubicBezTo>
                    <a:pt x="2727" y="6120"/>
                    <a:pt x="2953" y="5215"/>
                    <a:pt x="3334" y="4501"/>
                  </a:cubicBezTo>
                  <a:cubicBezTo>
                    <a:pt x="3762" y="4858"/>
                    <a:pt x="4334" y="5084"/>
                    <a:pt x="4941" y="5084"/>
                  </a:cubicBezTo>
                  <a:cubicBezTo>
                    <a:pt x="5548" y="5084"/>
                    <a:pt x="6120" y="4858"/>
                    <a:pt x="6549" y="4501"/>
                  </a:cubicBezTo>
                  <a:cubicBezTo>
                    <a:pt x="6644" y="4668"/>
                    <a:pt x="6727" y="4846"/>
                    <a:pt x="6787" y="5037"/>
                  </a:cubicBezTo>
                  <a:cubicBezTo>
                    <a:pt x="6822" y="5096"/>
                    <a:pt x="6882" y="5144"/>
                    <a:pt x="6941" y="5144"/>
                  </a:cubicBezTo>
                  <a:cubicBezTo>
                    <a:pt x="6953" y="5144"/>
                    <a:pt x="6989" y="5144"/>
                    <a:pt x="7001" y="5132"/>
                  </a:cubicBezTo>
                  <a:cubicBezTo>
                    <a:pt x="7084" y="5096"/>
                    <a:pt x="7120" y="5013"/>
                    <a:pt x="7084" y="4918"/>
                  </a:cubicBezTo>
                  <a:cubicBezTo>
                    <a:pt x="7001" y="4691"/>
                    <a:pt x="6894" y="4477"/>
                    <a:pt x="6787" y="4275"/>
                  </a:cubicBezTo>
                  <a:cubicBezTo>
                    <a:pt x="6834" y="4239"/>
                    <a:pt x="6882" y="4180"/>
                    <a:pt x="6930" y="4132"/>
                  </a:cubicBezTo>
                  <a:close/>
                  <a:moveTo>
                    <a:pt x="6787" y="10192"/>
                  </a:moveTo>
                  <a:cubicBezTo>
                    <a:pt x="7025" y="10192"/>
                    <a:pt x="7227" y="10335"/>
                    <a:pt x="7287" y="10549"/>
                  </a:cubicBezTo>
                  <a:lnTo>
                    <a:pt x="5620" y="10549"/>
                  </a:lnTo>
                  <a:cubicBezTo>
                    <a:pt x="5691" y="10335"/>
                    <a:pt x="5882" y="10192"/>
                    <a:pt x="6108" y="10192"/>
                  </a:cubicBezTo>
                  <a:close/>
                  <a:moveTo>
                    <a:pt x="4929" y="0"/>
                  </a:moveTo>
                  <a:cubicBezTo>
                    <a:pt x="3524" y="0"/>
                    <a:pt x="2381" y="1143"/>
                    <a:pt x="2381" y="2536"/>
                  </a:cubicBezTo>
                  <a:cubicBezTo>
                    <a:pt x="2381" y="3001"/>
                    <a:pt x="2500" y="3429"/>
                    <a:pt x="2727" y="3810"/>
                  </a:cubicBezTo>
                  <a:cubicBezTo>
                    <a:pt x="2548" y="3894"/>
                    <a:pt x="2131" y="4132"/>
                    <a:pt x="1667" y="4596"/>
                  </a:cubicBezTo>
                  <a:cubicBezTo>
                    <a:pt x="1107" y="5156"/>
                    <a:pt x="369" y="6156"/>
                    <a:pt x="12" y="7775"/>
                  </a:cubicBezTo>
                  <a:cubicBezTo>
                    <a:pt x="0" y="7823"/>
                    <a:pt x="12" y="7870"/>
                    <a:pt x="36" y="7894"/>
                  </a:cubicBezTo>
                  <a:cubicBezTo>
                    <a:pt x="60" y="7930"/>
                    <a:pt x="95" y="7954"/>
                    <a:pt x="131" y="7978"/>
                  </a:cubicBezTo>
                  <a:cubicBezTo>
                    <a:pt x="155" y="7978"/>
                    <a:pt x="369" y="8013"/>
                    <a:pt x="655" y="8013"/>
                  </a:cubicBezTo>
                  <a:cubicBezTo>
                    <a:pt x="881" y="8013"/>
                    <a:pt x="1143" y="7990"/>
                    <a:pt x="1381" y="7894"/>
                  </a:cubicBezTo>
                  <a:cubicBezTo>
                    <a:pt x="1441" y="8752"/>
                    <a:pt x="1822" y="9561"/>
                    <a:pt x="2429" y="10156"/>
                  </a:cubicBezTo>
                  <a:cubicBezTo>
                    <a:pt x="2310" y="10311"/>
                    <a:pt x="2238" y="10490"/>
                    <a:pt x="2238" y="10692"/>
                  </a:cubicBezTo>
                  <a:cubicBezTo>
                    <a:pt x="2238" y="10787"/>
                    <a:pt x="2310" y="10859"/>
                    <a:pt x="2393" y="10859"/>
                  </a:cubicBezTo>
                  <a:lnTo>
                    <a:pt x="7501" y="10859"/>
                  </a:lnTo>
                  <a:cubicBezTo>
                    <a:pt x="7596" y="10859"/>
                    <a:pt x="7668" y="10787"/>
                    <a:pt x="7668" y="10692"/>
                  </a:cubicBezTo>
                  <a:cubicBezTo>
                    <a:pt x="7668" y="10490"/>
                    <a:pt x="7596" y="10311"/>
                    <a:pt x="7477" y="10156"/>
                  </a:cubicBezTo>
                  <a:cubicBezTo>
                    <a:pt x="8084" y="9549"/>
                    <a:pt x="8454" y="8752"/>
                    <a:pt x="8513" y="7894"/>
                  </a:cubicBezTo>
                  <a:cubicBezTo>
                    <a:pt x="8751" y="7990"/>
                    <a:pt x="9025" y="8013"/>
                    <a:pt x="9239" y="8013"/>
                  </a:cubicBezTo>
                  <a:cubicBezTo>
                    <a:pt x="9525" y="8013"/>
                    <a:pt x="9751" y="7978"/>
                    <a:pt x="9763" y="7978"/>
                  </a:cubicBezTo>
                  <a:cubicBezTo>
                    <a:pt x="9811" y="7954"/>
                    <a:pt x="9835" y="7942"/>
                    <a:pt x="9870" y="7894"/>
                  </a:cubicBezTo>
                  <a:cubicBezTo>
                    <a:pt x="9847" y="7859"/>
                    <a:pt x="9847" y="7811"/>
                    <a:pt x="9847" y="7775"/>
                  </a:cubicBezTo>
                  <a:cubicBezTo>
                    <a:pt x="9489" y="6156"/>
                    <a:pt x="8739" y="5156"/>
                    <a:pt x="8192" y="4596"/>
                  </a:cubicBezTo>
                  <a:cubicBezTo>
                    <a:pt x="7727" y="4132"/>
                    <a:pt x="7311" y="3894"/>
                    <a:pt x="7132" y="3810"/>
                  </a:cubicBezTo>
                  <a:cubicBezTo>
                    <a:pt x="7334" y="3429"/>
                    <a:pt x="7477" y="3001"/>
                    <a:pt x="7477" y="2536"/>
                  </a:cubicBezTo>
                  <a:cubicBezTo>
                    <a:pt x="7477" y="1143"/>
                    <a:pt x="6334" y="0"/>
                    <a:pt x="49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0" name="Google Shape;11860;p81"/>
            <p:cNvSpPr/>
            <p:nvPr/>
          </p:nvSpPr>
          <p:spPr>
            <a:xfrm>
              <a:off x="1524045" y="1565810"/>
              <a:ext cx="32416" cy="37376"/>
            </a:xfrm>
            <a:custGeom>
              <a:avLst/>
              <a:gdLst/>
              <a:ahLst/>
              <a:cxnLst/>
              <a:rect l="l" t="t" r="r" b="b"/>
              <a:pathLst>
                <a:path w="1013" h="1168" extrusionOk="0">
                  <a:moveTo>
                    <a:pt x="524" y="322"/>
                  </a:moveTo>
                  <a:cubicBezTo>
                    <a:pt x="631" y="322"/>
                    <a:pt x="703" y="393"/>
                    <a:pt x="703" y="500"/>
                  </a:cubicBezTo>
                  <a:lnTo>
                    <a:pt x="703" y="667"/>
                  </a:lnTo>
                  <a:cubicBezTo>
                    <a:pt x="703" y="774"/>
                    <a:pt x="631" y="846"/>
                    <a:pt x="524" y="846"/>
                  </a:cubicBezTo>
                  <a:cubicBezTo>
                    <a:pt x="417" y="846"/>
                    <a:pt x="346" y="774"/>
                    <a:pt x="346" y="667"/>
                  </a:cubicBezTo>
                  <a:lnTo>
                    <a:pt x="346" y="500"/>
                  </a:lnTo>
                  <a:cubicBezTo>
                    <a:pt x="346" y="393"/>
                    <a:pt x="417" y="322"/>
                    <a:pt x="524" y="322"/>
                  </a:cubicBezTo>
                  <a:close/>
                  <a:moveTo>
                    <a:pt x="512" y="0"/>
                  </a:moveTo>
                  <a:cubicBezTo>
                    <a:pt x="227" y="0"/>
                    <a:pt x="0" y="227"/>
                    <a:pt x="0" y="500"/>
                  </a:cubicBezTo>
                  <a:lnTo>
                    <a:pt x="0" y="667"/>
                  </a:lnTo>
                  <a:cubicBezTo>
                    <a:pt x="0" y="953"/>
                    <a:pt x="227" y="1167"/>
                    <a:pt x="512" y="1167"/>
                  </a:cubicBezTo>
                  <a:cubicBezTo>
                    <a:pt x="786" y="1167"/>
                    <a:pt x="1012" y="953"/>
                    <a:pt x="1012" y="667"/>
                  </a:cubicBezTo>
                  <a:lnTo>
                    <a:pt x="1012" y="500"/>
                  </a:lnTo>
                  <a:cubicBezTo>
                    <a:pt x="1012" y="227"/>
                    <a:pt x="786" y="0"/>
                    <a:pt x="5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1" name="Google Shape;11861;p81"/>
            <p:cNvSpPr/>
            <p:nvPr/>
          </p:nvSpPr>
          <p:spPr>
            <a:xfrm>
              <a:off x="1589965" y="1565810"/>
              <a:ext cx="32416" cy="37376"/>
            </a:xfrm>
            <a:custGeom>
              <a:avLst/>
              <a:gdLst/>
              <a:ahLst/>
              <a:cxnLst/>
              <a:rect l="l" t="t" r="r" b="b"/>
              <a:pathLst>
                <a:path w="1013" h="1168" extrusionOk="0">
                  <a:moveTo>
                    <a:pt x="500" y="322"/>
                  </a:moveTo>
                  <a:cubicBezTo>
                    <a:pt x="607" y="322"/>
                    <a:pt x="679" y="393"/>
                    <a:pt x="679" y="500"/>
                  </a:cubicBezTo>
                  <a:lnTo>
                    <a:pt x="679" y="667"/>
                  </a:lnTo>
                  <a:cubicBezTo>
                    <a:pt x="679" y="774"/>
                    <a:pt x="607" y="846"/>
                    <a:pt x="500" y="846"/>
                  </a:cubicBezTo>
                  <a:cubicBezTo>
                    <a:pt x="393" y="846"/>
                    <a:pt x="322" y="774"/>
                    <a:pt x="322" y="667"/>
                  </a:cubicBezTo>
                  <a:lnTo>
                    <a:pt x="322" y="500"/>
                  </a:lnTo>
                  <a:cubicBezTo>
                    <a:pt x="322" y="393"/>
                    <a:pt x="393" y="322"/>
                    <a:pt x="500" y="322"/>
                  </a:cubicBezTo>
                  <a:close/>
                  <a:moveTo>
                    <a:pt x="500" y="0"/>
                  </a:moveTo>
                  <a:cubicBezTo>
                    <a:pt x="215" y="0"/>
                    <a:pt x="0" y="227"/>
                    <a:pt x="0" y="500"/>
                  </a:cubicBezTo>
                  <a:lnTo>
                    <a:pt x="0" y="667"/>
                  </a:lnTo>
                  <a:cubicBezTo>
                    <a:pt x="0" y="953"/>
                    <a:pt x="215" y="1167"/>
                    <a:pt x="500" y="1167"/>
                  </a:cubicBezTo>
                  <a:cubicBezTo>
                    <a:pt x="786" y="1167"/>
                    <a:pt x="1012" y="953"/>
                    <a:pt x="1012" y="667"/>
                  </a:cubicBezTo>
                  <a:lnTo>
                    <a:pt x="1012" y="500"/>
                  </a:lnTo>
                  <a:cubicBezTo>
                    <a:pt x="988" y="227"/>
                    <a:pt x="774" y="0"/>
                    <a:pt x="5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2" name="Google Shape;11862;p81"/>
            <p:cNvSpPr/>
            <p:nvPr/>
          </p:nvSpPr>
          <p:spPr>
            <a:xfrm>
              <a:off x="1551085" y="1598386"/>
              <a:ext cx="43488" cy="42496"/>
            </a:xfrm>
            <a:custGeom>
              <a:avLst/>
              <a:gdLst/>
              <a:ahLst/>
              <a:cxnLst/>
              <a:rect l="l" t="t" r="r" b="b"/>
              <a:pathLst>
                <a:path w="1359" h="1328" extrusionOk="0">
                  <a:moveTo>
                    <a:pt x="691" y="352"/>
                  </a:moveTo>
                  <a:lnTo>
                    <a:pt x="977" y="542"/>
                  </a:lnTo>
                  <a:lnTo>
                    <a:pt x="691" y="911"/>
                  </a:lnTo>
                  <a:lnTo>
                    <a:pt x="406" y="542"/>
                  </a:lnTo>
                  <a:lnTo>
                    <a:pt x="691" y="352"/>
                  </a:lnTo>
                  <a:close/>
                  <a:moveTo>
                    <a:pt x="685" y="0"/>
                  </a:moveTo>
                  <a:cubicBezTo>
                    <a:pt x="656" y="0"/>
                    <a:pt x="626" y="6"/>
                    <a:pt x="596" y="18"/>
                  </a:cubicBezTo>
                  <a:lnTo>
                    <a:pt x="96" y="364"/>
                  </a:lnTo>
                  <a:cubicBezTo>
                    <a:pt x="60" y="399"/>
                    <a:pt x="37" y="423"/>
                    <a:pt x="25" y="471"/>
                  </a:cubicBezTo>
                  <a:cubicBezTo>
                    <a:pt x="1" y="518"/>
                    <a:pt x="25" y="554"/>
                    <a:pt x="48" y="590"/>
                  </a:cubicBezTo>
                  <a:lnTo>
                    <a:pt x="560" y="1268"/>
                  </a:lnTo>
                  <a:cubicBezTo>
                    <a:pt x="584" y="1316"/>
                    <a:pt x="632" y="1328"/>
                    <a:pt x="691" y="1328"/>
                  </a:cubicBezTo>
                  <a:cubicBezTo>
                    <a:pt x="739" y="1328"/>
                    <a:pt x="799" y="1304"/>
                    <a:pt x="822" y="1268"/>
                  </a:cubicBezTo>
                  <a:lnTo>
                    <a:pt x="1322" y="590"/>
                  </a:lnTo>
                  <a:cubicBezTo>
                    <a:pt x="1358" y="554"/>
                    <a:pt x="1358" y="518"/>
                    <a:pt x="1358" y="471"/>
                  </a:cubicBezTo>
                  <a:cubicBezTo>
                    <a:pt x="1358" y="423"/>
                    <a:pt x="1334" y="399"/>
                    <a:pt x="1287" y="364"/>
                  </a:cubicBezTo>
                  <a:lnTo>
                    <a:pt x="775" y="18"/>
                  </a:lnTo>
                  <a:cubicBezTo>
                    <a:pt x="745" y="6"/>
                    <a:pt x="715" y="0"/>
                    <a:pt x="68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63" name="Google Shape;11863;p81"/>
          <p:cNvGrpSpPr/>
          <p:nvPr/>
        </p:nvGrpSpPr>
        <p:grpSpPr>
          <a:xfrm>
            <a:off x="4669520" y="1576858"/>
            <a:ext cx="347520" cy="347104"/>
            <a:chOff x="4697389" y="1500658"/>
            <a:chExt cx="347520" cy="34710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64" name="Google Shape;11864;p81"/>
            <p:cNvSpPr/>
            <p:nvPr/>
          </p:nvSpPr>
          <p:spPr>
            <a:xfrm>
              <a:off x="4697389" y="1500658"/>
              <a:ext cx="347520" cy="347104"/>
            </a:xfrm>
            <a:custGeom>
              <a:avLst/>
              <a:gdLst/>
              <a:ahLst/>
              <a:cxnLst/>
              <a:rect l="l" t="t" r="r" b="b"/>
              <a:pathLst>
                <a:path w="10860" h="10847" extrusionOk="0">
                  <a:moveTo>
                    <a:pt x="2082" y="1011"/>
                  </a:moveTo>
                  <a:cubicBezTo>
                    <a:pt x="2474" y="1011"/>
                    <a:pt x="2807" y="1244"/>
                    <a:pt x="2977" y="1608"/>
                  </a:cubicBezTo>
                  <a:cubicBezTo>
                    <a:pt x="2560" y="1810"/>
                    <a:pt x="2191" y="2084"/>
                    <a:pt x="1846" y="2405"/>
                  </a:cubicBezTo>
                  <a:cubicBezTo>
                    <a:pt x="1691" y="2560"/>
                    <a:pt x="1548" y="2703"/>
                    <a:pt x="1417" y="2858"/>
                  </a:cubicBezTo>
                  <a:cubicBezTo>
                    <a:pt x="1156" y="2656"/>
                    <a:pt x="1001" y="2358"/>
                    <a:pt x="1001" y="2036"/>
                  </a:cubicBezTo>
                  <a:cubicBezTo>
                    <a:pt x="1001" y="1465"/>
                    <a:pt x="1453" y="1012"/>
                    <a:pt x="2025" y="1012"/>
                  </a:cubicBezTo>
                  <a:cubicBezTo>
                    <a:pt x="2044" y="1011"/>
                    <a:pt x="2063" y="1011"/>
                    <a:pt x="2082" y="1011"/>
                  </a:cubicBezTo>
                  <a:close/>
                  <a:moveTo>
                    <a:pt x="2025" y="310"/>
                  </a:moveTo>
                  <a:cubicBezTo>
                    <a:pt x="2703" y="310"/>
                    <a:pt x="3322" y="715"/>
                    <a:pt x="3584" y="1322"/>
                  </a:cubicBezTo>
                  <a:cubicBezTo>
                    <a:pt x="3465" y="1370"/>
                    <a:pt x="3358" y="1405"/>
                    <a:pt x="3239" y="1453"/>
                  </a:cubicBezTo>
                  <a:cubicBezTo>
                    <a:pt x="3025" y="977"/>
                    <a:pt x="2549" y="667"/>
                    <a:pt x="2013" y="667"/>
                  </a:cubicBezTo>
                  <a:cubicBezTo>
                    <a:pt x="1263" y="667"/>
                    <a:pt x="655" y="1274"/>
                    <a:pt x="655" y="2024"/>
                  </a:cubicBezTo>
                  <a:cubicBezTo>
                    <a:pt x="655" y="2453"/>
                    <a:pt x="858" y="2834"/>
                    <a:pt x="1191" y="3096"/>
                  </a:cubicBezTo>
                  <a:cubicBezTo>
                    <a:pt x="1120" y="3191"/>
                    <a:pt x="1060" y="3287"/>
                    <a:pt x="977" y="3394"/>
                  </a:cubicBezTo>
                  <a:cubicBezTo>
                    <a:pt x="584" y="3072"/>
                    <a:pt x="310" y="2572"/>
                    <a:pt x="310" y="2024"/>
                  </a:cubicBezTo>
                  <a:cubicBezTo>
                    <a:pt x="310" y="1084"/>
                    <a:pt x="1084" y="310"/>
                    <a:pt x="2025" y="310"/>
                  </a:cubicBezTo>
                  <a:close/>
                  <a:moveTo>
                    <a:pt x="8823" y="310"/>
                  </a:moveTo>
                  <a:cubicBezTo>
                    <a:pt x="9764" y="310"/>
                    <a:pt x="10538" y="1084"/>
                    <a:pt x="10538" y="2024"/>
                  </a:cubicBezTo>
                  <a:cubicBezTo>
                    <a:pt x="10538" y="2572"/>
                    <a:pt x="10264" y="3072"/>
                    <a:pt x="9835" y="3406"/>
                  </a:cubicBezTo>
                  <a:cubicBezTo>
                    <a:pt x="9776" y="3298"/>
                    <a:pt x="9704" y="3191"/>
                    <a:pt x="9633" y="3108"/>
                  </a:cubicBezTo>
                  <a:cubicBezTo>
                    <a:pt x="9954" y="2858"/>
                    <a:pt x="10157" y="2453"/>
                    <a:pt x="10157" y="2036"/>
                  </a:cubicBezTo>
                  <a:cubicBezTo>
                    <a:pt x="10157" y="1858"/>
                    <a:pt x="10133" y="1679"/>
                    <a:pt x="10061" y="1513"/>
                  </a:cubicBezTo>
                  <a:cubicBezTo>
                    <a:pt x="10034" y="1458"/>
                    <a:pt x="9965" y="1417"/>
                    <a:pt x="9902" y="1417"/>
                  </a:cubicBezTo>
                  <a:cubicBezTo>
                    <a:pt x="9882" y="1417"/>
                    <a:pt x="9864" y="1421"/>
                    <a:pt x="9847" y="1429"/>
                  </a:cubicBezTo>
                  <a:cubicBezTo>
                    <a:pt x="9776" y="1453"/>
                    <a:pt x="9728" y="1560"/>
                    <a:pt x="9764" y="1632"/>
                  </a:cubicBezTo>
                  <a:cubicBezTo>
                    <a:pt x="9823" y="1763"/>
                    <a:pt x="9835" y="1905"/>
                    <a:pt x="9835" y="2036"/>
                  </a:cubicBezTo>
                  <a:cubicBezTo>
                    <a:pt x="9835" y="2358"/>
                    <a:pt x="9680" y="2656"/>
                    <a:pt x="9418" y="2858"/>
                  </a:cubicBezTo>
                  <a:cubicBezTo>
                    <a:pt x="9287" y="2703"/>
                    <a:pt x="9145" y="2536"/>
                    <a:pt x="8990" y="2405"/>
                  </a:cubicBezTo>
                  <a:cubicBezTo>
                    <a:pt x="8645" y="2096"/>
                    <a:pt x="8252" y="1822"/>
                    <a:pt x="7859" y="1608"/>
                  </a:cubicBezTo>
                  <a:cubicBezTo>
                    <a:pt x="8014" y="1227"/>
                    <a:pt x="8395" y="989"/>
                    <a:pt x="8787" y="989"/>
                  </a:cubicBezTo>
                  <a:cubicBezTo>
                    <a:pt x="8966" y="989"/>
                    <a:pt x="9168" y="1036"/>
                    <a:pt x="9311" y="1143"/>
                  </a:cubicBezTo>
                  <a:cubicBezTo>
                    <a:pt x="9334" y="1158"/>
                    <a:pt x="9360" y="1165"/>
                    <a:pt x="9386" y="1165"/>
                  </a:cubicBezTo>
                  <a:cubicBezTo>
                    <a:pt x="9444" y="1165"/>
                    <a:pt x="9505" y="1133"/>
                    <a:pt x="9538" y="1084"/>
                  </a:cubicBezTo>
                  <a:cubicBezTo>
                    <a:pt x="9585" y="1012"/>
                    <a:pt x="9549" y="905"/>
                    <a:pt x="9478" y="858"/>
                  </a:cubicBezTo>
                  <a:cubicBezTo>
                    <a:pt x="9264" y="739"/>
                    <a:pt x="9026" y="667"/>
                    <a:pt x="8787" y="667"/>
                  </a:cubicBezTo>
                  <a:cubicBezTo>
                    <a:pt x="8252" y="667"/>
                    <a:pt x="7775" y="977"/>
                    <a:pt x="7561" y="1453"/>
                  </a:cubicBezTo>
                  <a:cubicBezTo>
                    <a:pt x="7454" y="1405"/>
                    <a:pt x="7335" y="1370"/>
                    <a:pt x="7216" y="1322"/>
                  </a:cubicBezTo>
                  <a:cubicBezTo>
                    <a:pt x="7525" y="727"/>
                    <a:pt x="8156" y="310"/>
                    <a:pt x="8823" y="310"/>
                  </a:cubicBezTo>
                  <a:close/>
                  <a:moveTo>
                    <a:pt x="5430" y="6775"/>
                  </a:moveTo>
                  <a:cubicBezTo>
                    <a:pt x="5692" y="6775"/>
                    <a:pt x="5954" y="6882"/>
                    <a:pt x="6144" y="7073"/>
                  </a:cubicBezTo>
                  <a:cubicBezTo>
                    <a:pt x="6323" y="7275"/>
                    <a:pt x="6430" y="7525"/>
                    <a:pt x="6418" y="7787"/>
                  </a:cubicBezTo>
                  <a:lnTo>
                    <a:pt x="6359" y="9204"/>
                  </a:lnTo>
                  <a:cubicBezTo>
                    <a:pt x="6097" y="9299"/>
                    <a:pt x="5775" y="9335"/>
                    <a:pt x="5430" y="9335"/>
                  </a:cubicBezTo>
                  <a:cubicBezTo>
                    <a:pt x="5085" y="9335"/>
                    <a:pt x="4763" y="9299"/>
                    <a:pt x="4513" y="9204"/>
                  </a:cubicBezTo>
                  <a:lnTo>
                    <a:pt x="4454" y="7787"/>
                  </a:lnTo>
                  <a:cubicBezTo>
                    <a:pt x="4430" y="7525"/>
                    <a:pt x="4537" y="7275"/>
                    <a:pt x="4715" y="7073"/>
                  </a:cubicBezTo>
                  <a:cubicBezTo>
                    <a:pt x="4906" y="6882"/>
                    <a:pt x="5168" y="6775"/>
                    <a:pt x="5430" y="6775"/>
                  </a:cubicBezTo>
                  <a:close/>
                  <a:moveTo>
                    <a:pt x="5430" y="1334"/>
                  </a:moveTo>
                  <a:cubicBezTo>
                    <a:pt x="8061" y="1334"/>
                    <a:pt x="10204" y="3322"/>
                    <a:pt x="10204" y="5775"/>
                  </a:cubicBezTo>
                  <a:cubicBezTo>
                    <a:pt x="10204" y="6823"/>
                    <a:pt x="9811" y="7835"/>
                    <a:pt x="9073" y="8644"/>
                  </a:cubicBezTo>
                  <a:cubicBezTo>
                    <a:pt x="8418" y="9359"/>
                    <a:pt x="7549" y="9859"/>
                    <a:pt x="6573" y="10085"/>
                  </a:cubicBezTo>
                  <a:cubicBezTo>
                    <a:pt x="6620" y="9966"/>
                    <a:pt x="6656" y="9835"/>
                    <a:pt x="6656" y="9704"/>
                  </a:cubicBezTo>
                  <a:lnTo>
                    <a:pt x="6668" y="9442"/>
                  </a:lnTo>
                  <a:cubicBezTo>
                    <a:pt x="6740" y="9406"/>
                    <a:pt x="6811" y="9371"/>
                    <a:pt x="6894" y="9311"/>
                  </a:cubicBezTo>
                  <a:cubicBezTo>
                    <a:pt x="6966" y="9263"/>
                    <a:pt x="6978" y="9168"/>
                    <a:pt x="6918" y="9085"/>
                  </a:cubicBezTo>
                  <a:cubicBezTo>
                    <a:pt x="6884" y="9044"/>
                    <a:pt x="6843" y="9023"/>
                    <a:pt x="6798" y="9023"/>
                  </a:cubicBezTo>
                  <a:cubicBezTo>
                    <a:pt x="6764" y="9023"/>
                    <a:pt x="6728" y="9035"/>
                    <a:pt x="6692" y="9061"/>
                  </a:cubicBezTo>
                  <a:lnTo>
                    <a:pt x="6680" y="9073"/>
                  </a:lnTo>
                  <a:lnTo>
                    <a:pt x="6728" y="7835"/>
                  </a:lnTo>
                  <a:cubicBezTo>
                    <a:pt x="6740" y="7478"/>
                    <a:pt x="6609" y="7144"/>
                    <a:pt x="6370" y="6882"/>
                  </a:cubicBezTo>
                  <a:cubicBezTo>
                    <a:pt x="6120" y="6632"/>
                    <a:pt x="5787" y="6489"/>
                    <a:pt x="5430" y="6489"/>
                  </a:cubicBezTo>
                  <a:cubicBezTo>
                    <a:pt x="5073" y="6489"/>
                    <a:pt x="4751" y="6632"/>
                    <a:pt x="4489" y="6882"/>
                  </a:cubicBezTo>
                  <a:cubicBezTo>
                    <a:pt x="4239" y="7144"/>
                    <a:pt x="4120" y="7478"/>
                    <a:pt x="4132" y="7835"/>
                  </a:cubicBezTo>
                  <a:lnTo>
                    <a:pt x="4180" y="9073"/>
                  </a:lnTo>
                  <a:lnTo>
                    <a:pt x="4168" y="9061"/>
                  </a:lnTo>
                  <a:cubicBezTo>
                    <a:pt x="4138" y="9041"/>
                    <a:pt x="4104" y="9032"/>
                    <a:pt x="4070" y="9032"/>
                  </a:cubicBezTo>
                  <a:cubicBezTo>
                    <a:pt x="4023" y="9032"/>
                    <a:pt x="3976" y="9050"/>
                    <a:pt x="3942" y="9085"/>
                  </a:cubicBezTo>
                  <a:cubicBezTo>
                    <a:pt x="3894" y="9168"/>
                    <a:pt x="3918" y="9252"/>
                    <a:pt x="3977" y="9311"/>
                  </a:cubicBezTo>
                  <a:cubicBezTo>
                    <a:pt x="4037" y="9359"/>
                    <a:pt x="4108" y="9406"/>
                    <a:pt x="4192" y="9442"/>
                  </a:cubicBezTo>
                  <a:lnTo>
                    <a:pt x="4215" y="9704"/>
                  </a:lnTo>
                  <a:cubicBezTo>
                    <a:pt x="4215" y="9835"/>
                    <a:pt x="4239" y="9966"/>
                    <a:pt x="4287" y="10085"/>
                  </a:cubicBezTo>
                  <a:cubicBezTo>
                    <a:pt x="3322" y="9859"/>
                    <a:pt x="2441" y="9359"/>
                    <a:pt x="1787" y="8644"/>
                  </a:cubicBezTo>
                  <a:cubicBezTo>
                    <a:pt x="1060" y="7835"/>
                    <a:pt x="655" y="6823"/>
                    <a:pt x="655" y="5775"/>
                  </a:cubicBezTo>
                  <a:cubicBezTo>
                    <a:pt x="655" y="3334"/>
                    <a:pt x="2799" y="1334"/>
                    <a:pt x="5430" y="1334"/>
                  </a:cubicBezTo>
                  <a:close/>
                  <a:moveTo>
                    <a:pt x="6335" y="9549"/>
                  </a:moveTo>
                  <a:lnTo>
                    <a:pt x="6335" y="9668"/>
                  </a:lnTo>
                  <a:cubicBezTo>
                    <a:pt x="6323" y="10156"/>
                    <a:pt x="5918" y="10537"/>
                    <a:pt x="5430" y="10537"/>
                  </a:cubicBezTo>
                  <a:cubicBezTo>
                    <a:pt x="4942" y="10537"/>
                    <a:pt x="4549" y="10145"/>
                    <a:pt x="4525" y="9668"/>
                  </a:cubicBezTo>
                  <a:lnTo>
                    <a:pt x="4525" y="9549"/>
                  </a:lnTo>
                  <a:cubicBezTo>
                    <a:pt x="4787" y="9621"/>
                    <a:pt x="5108" y="9668"/>
                    <a:pt x="5430" y="9668"/>
                  </a:cubicBezTo>
                  <a:cubicBezTo>
                    <a:pt x="5763" y="9668"/>
                    <a:pt x="6073" y="9621"/>
                    <a:pt x="6335" y="9549"/>
                  </a:cubicBezTo>
                  <a:close/>
                  <a:moveTo>
                    <a:pt x="2025" y="0"/>
                  </a:moveTo>
                  <a:cubicBezTo>
                    <a:pt x="905" y="0"/>
                    <a:pt x="1" y="905"/>
                    <a:pt x="1" y="2024"/>
                  </a:cubicBezTo>
                  <a:cubicBezTo>
                    <a:pt x="1" y="2679"/>
                    <a:pt x="322" y="3298"/>
                    <a:pt x="846" y="3668"/>
                  </a:cubicBezTo>
                  <a:cubicBezTo>
                    <a:pt x="501" y="4310"/>
                    <a:pt x="322" y="5025"/>
                    <a:pt x="322" y="5751"/>
                  </a:cubicBezTo>
                  <a:cubicBezTo>
                    <a:pt x="322" y="6882"/>
                    <a:pt x="763" y="7978"/>
                    <a:pt x="1548" y="8835"/>
                  </a:cubicBezTo>
                  <a:cubicBezTo>
                    <a:pt x="2310" y="9668"/>
                    <a:pt x="3358" y="10240"/>
                    <a:pt x="4513" y="10430"/>
                  </a:cubicBezTo>
                  <a:cubicBezTo>
                    <a:pt x="4727" y="10680"/>
                    <a:pt x="5061" y="10847"/>
                    <a:pt x="5430" y="10847"/>
                  </a:cubicBezTo>
                  <a:cubicBezTo>
                    <a:pt x="5799" y="10847"/>
                    <a:pt x="6132" y="10680"/>
                    <a:pt x="6359" y="10430"/>
                  </a:cubicBezTo>
                  <a:cubicBezTo>
                    <a:pt x="7502" y="10240"/>
                    <a:pt x="8537" y="9668"/>
                    <a:pt x="9299" y="8835"/>
                  </a:cubicBezTo>
                  <a:cubicBezTo>
                    <a:pt x="10085" y="7978"/>
                    <a:pt x="10526" y="6882"/>
                    <a:pt x="10526" y="5751"/>
                  </a:cubicBezTo>
                  <a:cubicBezTo>
                    <a:pt x="10526" y="5025"/>
                    <a:pt x="10347" y="4310"/>
                    <a:pt x="10002" y="3668"/>
                  </a:cubicBezTo>
                  <a:cubicBezTo>
                    <a:pt x="10538" y="3298"/>
                    <a:pt x="10859" y="2691"/>
                    <a:pt x="10859" y="2024"/>
                  </a:cubicBezTo>
                  <a:cubicBezTo>
                    <a:pt x="10859" y="905"/>
                    <a:pt x="9954" y="0"/>
                    <a:pt x="8835" y="0"/>
                  </a:cubicBezTo>
                  <a:cubicBezTo>
                    <a:pt x="8025" y="0"/>
                    <a:pt x="7287" y="489"/>
                    <a:pt x="6966" y="1227"/>
                  </a:cubicBezTo>
                  <a:cubicBezTo>
                    <a:pt x="6478" y="1084"/>
                    <a:pt x="5954" y="1012"/>
                    <a:pt x="5430" y="1012"/>
                  </a:cubicBezTo>
                  <a:cubicBezTo>
                    <a:pt x="4906" y="1012"/>
                    <a:pt x="4394" y="1084"/>
                    <a:pt x="3894" y="1227"/>
                  </a:cubicBezTo>
                  <a:cubicBezTo>
                    <a:pt x="3584" y="489"/>
                    <a:pt x="2846" y="0"/>
                    <a:pt x="20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5" name="Google Shape;11865;p81"/>
            <p:cNvSpPr/>
            <p:nvPr/>
          </p:nvSpPr>
          <p:spPr>
            <a:xfrm>
              <a:off x="4773581"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80" y="1870"/>
                    <a:pt x="1513" y="1525"/>
                    <a:pt x="1513" y="1108"/>
                  </a:cubicBezTo>
                  <a:lnTo>
                    <a:pt x="1513" y="763"/>
                  </a:lnTo>
                  <a:cubicBezTo>
                    <a:pt x="1501" y="656"/>
                    <a:pt x="1489" y="536"/>
                    <a:pt x="1430" y="441"/>
                  </a:cubicBezTo>
                  <a:cubicBezTo>
                    <a:pt x="1394" y="380"/>
                    <a:pt x="1340" y="344"/>
                    <a:pt x="1280" y="344"/>
                  </a:cubicBezTo>
                  <a:cubicBezTo>
                    <a:pt x="1259" y="344"/>
                    <a:pt x="1237" y="349"/>
                    <a:pt x="1215" y="358"/>
                  </a:cubicBezTo>
                  <a:cubicBezTo>
                    <a:pt x="1144" y="406"/>
                    <a:pt x="1096" y="489"/>
                    <a:pt x="1144" y="572"/>
                  </a:cubicBezTo>
                  <a:cubicBezTo>
                    <a:pt x="1180"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8" y="263"/>
                    <a:pt x="918" y="167"/>
                  </a:cubicBezTo>
                  <a:cubicBezTo>
                    <a:pt x="918" y="72"/>
                    <a:pt x="846" y="1"/>
                    <a:pt x="7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6" name="Google Shape;11866;p81"/>
            <p:cNvSpPr/>
            <p:nvPr/>
          </p:nvSpPr>
          <p:spPr>
            <a:xfrm>
              <a:off x="4920653"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79" y="1870"/>
                    <a:pt x="1513" y="1525"/>
                    <a:pt x="1513" y="1108"/>
                  </a:cubicBezTo>
                  <a:lnTo>
                    <a:pt x="1513" y="763"/>
                  </a:lnTo>
                  <a:cubicBezTo>
                    <a:pt x="1501" y="656"/>
                    <a:pt x="1477" y="536"/>
                    <a:pt x="1429" y="441"/>
                  </a:cubicBezTo>
                  <a:cubicBezTo>
                    <a:pt x="1394" y="380"/>
                    <a:pt x="1340" y="344"/>
                    <a:pt x="1280" y="344"/>
                  </a:cubicBezTo>
                  <a:cubicBezTo>
                    <a:pt x="1259" y="344"/>
                    <a:pt x="1237" y="349"/>
                    <a:pt x="1215" y="358"/>
                  </a:cubicBezTo>
                  <a:cubicBezTo>
                    <a:pt x="1144" y="406"/>
                    <a:pt x="1096" y="489"/>
                    <a:pt x="1144" y="572"/>
                  </a:cubicBezTo>
                  <a:cubicBezTo>
                    <a:pt x="1179"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7" y="263"/>
                    <a:pt x="917" y="167"/>
                  </a:cubicBezTo>
                  <a:cubicBezTo>
                    <a:pt x="917" y="72"/>
                    <a:pt x="846" y="1"/>
                    <a:pt x="7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67" name="Google Shape;11867;p81"/>
          <p:cNvGrpSpPr/>
          <p:nvPr/>
        </p:nvGrpSpPr>
        <p:grpSpPr>
          <a:xfrm>
            <a:off x="3575664" y="2041146"/>
            <a:ext cx="347520" cy="353760"/>
            <a:chOff x="3603533" y="1964946"/>
            <a:chExt cx="347520" cy="35376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68" name="Google Shape;11868;p81"/>
            <p:cNvSpPr/>
            <p:nvPr/>
          </p:nvSpPr>
          <p:spPr>
            <a:xfrm>
              <a:off x="3603533" y="1964946"/>
              <a:ext cx="347520" cy="353760"/>
            </a:xfrm>
            <a:custGeom>
              <a:avLst/>
              <a:gdLst/>
              <a:ahLst/>
              <a:cxnLst/>
              <a:rect l="l" t="t" r="r" b="b"/>
              <a:pathLst>
                <a:path w="10860" h="11055" extrusionOk="0">
                  <a:moveTo>
                    <a:pt x="596" y="5672"/>
                  </a:moveTo>
                  <a:cubicBezTo>
                    <a:pt x="608" y="5672"/>
                    <a:pt x="632" y="5672"/>
                    <a:pt x="656" y="5684"/>
                  </a:cubicBezTo>
                  <a:cubicBezTo>
                    <a:pt x="537" y="5863"/>
                    <a:pt x="513" y="6065"/>
                    <a:pt x="548" y="6184"/>
                  </a:cubicBezTo>
                  <a:cubicBezTo>
                    <a:pt x="560" y="6292"/>
                    <a:pt x="668" y="6339"/>
                    <a:pt x="715" y="6351"/>
                  </a:cubicBezTo>
                  <a:cubicBezTo>
                    <a:pt x="679" y="6363"/>
                    <a:pt x="632" y="6387"/>
                    <a:pt x="596" y="6387"/>
                  </a:cubicBezTo>
                  <a:cubicBezTo>
                    <a:pt x="441" y="6387"/>
                    <a:pt x="322" y="6268"/>
                    <a:pt x="322" y="6113"/>
                  </a:cubicBezTo>
                  <a:lnTo>
                    <a:pt x="322" y="5934"/>
                  </a:lnTo>
                  <a:cubicBezTo>
                    <a:pt x="322" y="5792"/>
                    <a:pt x="441" y="5672"/>
                    <a:pt x="596" y="5672"/>
                  </a:cubicBezTo>
                  <a:close/>
                  <a:moveTo>
                    <a:pt x="4918" y="6857"/>
                  </a:moveTo>
                  <a:cubicBezTo>
                    <a:pt x="5037" y="6857"/>
                    <a:pt x="5130" y="6890"/>
                    <a:pt x="5180" y="6946"/>
                  </a:cubicBezTo>
                  <a:cubicBezTo>
                    <a:pt x="5228" y="7018"/>
                    <a:pt x="5204" y="7161"/>
                    <a:pt x="5085" y="7339"/>
                  </a:cubicBezTo>
                  <a:cubicBezTo>
                    <a:pt x="4918" y="7577"/>
                    <a:pt x="4799" y="7828"/>
                    <a:pt x="4739" y="8066"/>
                  </a:cubicBezTo>
                  <a:cubicBezTo>
                    <a:pt x="4478" y="7673"/>
                    <a:pt x="4287" y="7280"/>
                    <a:pt x="4192" y="7066"/>
                  </a:cubicBezTo>
                  <a:cubicBezTo>
                    <a:pt x="4358" y="7018"/>
                    <a:pt x="4466" y="6982"/>
                    <a:pt x="4537" y="6946"/>
                  </a:cubicBezTo>
                  <a:cubicBezTo>
                    <a:pt x="4678" y="6884"/>
                    <a:pt x="4809" y="6857"/>
                    <a:pt x="4918" y="6857"/>
                  </a:cubicBezTo>
                  <a:close/>
                  <a:moveTo>
                    <a:pt x="8464" y="324"/>
                  </a:moveTo>
                  <a:cubicBezTo>
                    <a:pt x="8714" y="324"/>
                    <a:pt x="8950" y="378"/>
                    <a:pt x="9169" y="481"/>
                  </a:cubicBezTo>
                  <a:cubicBezTo>
                    <a:pt x="9645" y="743"/>
                    <a:pt x="9942" y="1220"/>
                    <a:pt x="10097" y="1541"/>
                  </a:cubicBezTo>
                  <a:cubicBezTo>
                    <a:pt x="9938" y="1498"/>
                    <a:pt x="9780" y="1477"/>
                    <a:pt x="9628" y="1477"/>
                  </a:cubicBezTo>
                  <a:cubicBezTo>
                    <a:pt x="9361" y="1477"/>
                    <a:pt x="9112" y="1543"/>
                    <a:pt x="8907" y="1672"/>
                  </a:cubicBezTo>
                  <a:cubicBezTo>
                    <a:pt x="8585" y="1922"/>
                    <a:pt x="8418" y="2315"/>
                    <a:pt x="8466" y="2827"/>
                  </a:cubicBezTo>
                  <a:cubicBezTo>
                    <a:pt x="8526" y="3458"/>
                    <a:pt x="8942" y="4089"/>
                    <a:pt x="9371" y="4756"/>
                  </a:cubicBezTo>
                  <a:cubicBezTo>
                    <a:pt x="9942" y="5625"/>
                    <a:pt x="10538" y="6494"/>
                    <a:pt x="10538" y="7589"/>
                  </a:cubicBezTo>
                  <a:cubicBezTo>
                    <a:pt x="10514" y="8470"/>
                    <a:pt x="10240" y="9268"/>
                    <a:pt x="9728" y="9816"/>
                  </a:cubicBezTo>
                  <a:cubicBezTo>
                    <a:pt x="9192" y="10399"/>
                    <a:pt x="8454" y="10697"/>
                    <a:pt x="7585" y="10697"/>
                  </a:cubicBezTo>
                  <a:lnTo>
                    <a:pt x="4668" y="10697"/>
                  </a:lnTo>
                  <a:cubicBezTo>
                    <a:pt x="4739" y="10494"/>
                    <a:pt x="4930" y="10328"/>
                    <a:pt x="5180" y="10328"/>
                  </a:cubicBezTo>
                  <a:lnTo>
                    <a:pt x="6383" y="10328"/>
                  </a:lnTo>
                  <a:cubicBezTo>
                    <a:pt x="6466" y="10328"/>
                    <a:pt x="6549" y="10256"/>
                    <a:pt x="6549" y="10161"/>
                  </a:cubicBezTo>
                  <a:cubicBezTo>
                    <a:pt x="6549" y="10066"/>
                    <a:pt x="6466" y="9994"/>
                    <a:pt x="6383" y="9994"/>
                  </a:cubicBezTo>
                  <a:lnTo>
                    <a:pt x="5978" y="9994"/>
                  </a:lnTo>
                  <a:cubicBezTo>
                    <a:pt x="5621" y="9768"/>
                    <a:pt x="5180" y="9328"/>
                    <a:pt x="5049" y="8756"/>
                  </a:cubicBezTo>
                  <a:cubicBezTo>
                    <a:pt x="4966" y="8339"/>
                    <a:pt x="5073" y="7911"/>
                    <a:pt x="5370" y="7494"/>
                  </a:cubicBezTo>
                  <a:cubicBezTo>
                    <a:pt x="5668" y="7077"/>
                    <a:pt x="5513" y="6815"/>
                    <a:pt x="5430" y="6720"/>
                  </a:cubicBezTo>
                  <a:cubicBezTo>
                    <a:pt x="5318" y="6588"/>
                    <a:pt x="5135" y="6522"/>
                    <a:pt x="4926" y="6522"/>
                  </a:cubicBezTo>
                  <a:cubicBezTo>
                    <a:pt x="4759" y="6522"/>
                    <a:pt x="4574" y="6564"/>
                    <a:pt x="4394" y="6649"/>
                  </a:cubicBezTo>
                  <a:cubicBezTo>
                    <a:pt x="4281" y="6705"/>
                    <a:pt x="4082" y="6798"/>
                    <a:pt x="3745" y="6798"/>
                  </a:cubicBezTo>
                  <a:cubicBezTo>
                    <a:pt x="3445" y="6798"/>
                    <a:pt x="3034" y="6724"/>
                    <a:pt x="2477" y="6482"/>
                  </a:cubicBezTo>
                  <a:cubicBezTo>
                    <a:pt x="1882" y="6232"/>
                    <a:pt x="1310" y="6125"/>
                    <a:pt x="989" y="6065"/>
                  </a:cubicBezTo>
                  <a:cubicBezTo>
                    <a:pt x="953" y="6053"/>
                    <a:pt x="882" y="6053"/>
                    <a:pt x="846" y="6042"/>
                  </a:cubicBezTo>
                  <a:cubicBezTo>
                    <a:pt x="846" y="5946"/>
                    <a:pt x="870" y="5803"/>
                    <a:pt x="1060" y="5708"/>
                  </a:cubicBezTo>
                  <a:cubicBezTo>
                    <a:pt x="1092" y="5699"/>
                    <a:pt x="1141" y="5695"/>
                    <a:pt x="1201" y="5695"/>
                  </a:cubicBezTo>
                  <a:cubicBezTo>
                    <a:pt x="1298" y="5695"/>
                    <a:pt x="1423" y="5705"/>
                    <a:pt x="1549" y="5720"/>
                  </a:cubicBezTo>
                  <a:cubicBezTo>
                    <a:pt x="1739" y="5737"/>
                    <a:pt x="1967" y="5757"/>
                    <a:pt x="2218" y="5757"/>
                  </a:cubicBezTo>
                  <a:cubicBezTo>
                    <a:pt x="2877" y="5757"/>
                    <a:pt x="3697" y="5613"/>
                    <a:pt x="4430" y="4863"/>
                  </a:cubicBezTo>
                  <a:cubicBezTo>
                    <a:pt x="4489" y="4803"/>
                    <a:pt x="4489" y="4696"/>
                    <a:pt x="4430" y="4637"/>
                  </a:cubicBezTo>
                  <a:cubicBezTo>
                    <a:pt x="4400" y="4607"/>
                    <a:pt x="4358" y="4592"/>
                    <a:pt x="4317" y="4592"/>
                  </a:cubicBezTo>
                  <a:cubicBezTo>
                    <a:pt x="4275" y="4592"/>
                    <a:pt x="4233" y="4607"/>
                    <a:pt x="4204" y="4637"/>
                  </a:cubicBezTo>
                  <a:cubicBezTo>
                    <a:pt x="3608" y="5232"/>
                    <a:pt x="2977" y="5411"/>
                    <a:pt x="2406" y="5446"/>
                  </a:cubicBezTo>
                  <a:cubicBezTo>
                    <a:pt x="2227" y="5387"/>
                    <a:pt x="2072" y="5280"/>
                    <a:pt x="1977" y="5172"/>
                  </a:cubicBezTo>
                  <a:cubicBezTo>
                    <a:pt x="2120" y="5172"/>
                    <a:pt x="2287" y="5161"/>
                    <a:pt x="2465" y="5113"/>
                  </a:cubicBezTo>
                  <a:cubicBezTo>
                    <a:pt x="2549" y="5101"/>
                    <a:pt x="2596" y="5006"/>
                    <a:pt x="2584" y="4922"/>
                  </a:cubicBezTo>
                  <a:cubicBezTo>
                    <a:pt x="2574" y="4839"/>
                    <a:pt x="2499" y="4801"/>
                    <a:pt x="2425" y="4801"/>
                  </a:cubicBezTo>
                  <a:cubicBezTo>
                    <a:pt x="2415" y="4801"/>
                    <a:pt x="2404" y="4802"/>
                    <a:pt x="2394" y="4803"/>
                  </a:cubicBezTo>
                  <a:cubicBezTo>
                    <a:pt x="2241" y="4843"/>
                    <a:pt x="2103" y="4859"/>
                    <a:pt x="1981" y="4859"/>
                  </a:cubicBezTo>
                  <a:cubicBezTo>
                    <a:pt x="1552" y="4859"/>
                    <a:pt x="1310" y="4660"/>
                    <a:pt x="1227" y="4577"/>
                  </a:cubicBezTo>
                  <a:cubicBezTo>
                    <a:pt x="1275" y="4268"/>
                    <a:pt x="1584" y="3148"/>
                    <a:pt x="2703" y="2767"/>
                  </a:cubicBezTo>
                  <a:lnTo>
                    <a:pt x="2703" y="2827"/>
                  </a:lnTo>
                  <a:cubicBezTo>
                    <a:pt x="2703" y="2910"/>
                    <a:pt x="2775" y="2982"/>
                    <a:pt x="2870" y="2982"/>
                  </a:cubicBezTo>
                  <a:cubicBezTo>
                    <a:pt x="2954" y="2982"/>
                    <a:pt x="3037" y="2910"/>
                    <a:pt x="3037" y="2827"/>
                  </a:cubicBezTo>
                  <a:cubicBezTo>
                    <a:pt x="3049" y="2291"/>
                    <a:pt x="3346" y="2065"/>
                    <a:pt x="3489" y="1993"/>
                  </a:cubicBezTo>
                  <a:cubicBezTo>
                    <a:pt x="3823" y="2386"/>
                    <a:pt x="3727" y="2863"/>
                    <a:pt x="3727" y="2898"/>
                  </a:cubicBezTo>
                  <a:cubicBezTo>
                    <a:pt x="3716" y="2982"/>
                    <a:pt x="3775" y="3077"/>
                    <a:pt x="3846" y="3089"/>
                  </a:cubicBezTo>
                  <a:lnTo>
                    <a:pt x="3882" y="3089"/>
                  </a:lnTo>
                  <a:cubicBezTo>
                    <a:pt x="3930" y="3089"/>
                    <a:pt x="3966" y="3077"/>
                    <a:pt x="4001" y="3029"/>
                  </a:cubicBezTo>
                  <a:cubicBezTo>
                    <a:pt x="4132" y="3160"/>
                    <a:pt x="4311" y="3398"/>
                    <a:pt x="4370" y="3696"/>
                  </a:cubicBezTo>
                  <a:cubicBezTo>
                    <a:pt x="4382" y="3779"/>
                    <a:pt x="4442" y="3815"/>
                    <a:pt x="4525" y="3815"/>
                  </a:cubicBezTo>
                  <a:cubicBezTo>
                    <a:pt x="6037" y="3863"/>
                    <a:pt x="7418" y="4684"/>
                    <a:pt x="8192" y="5982"/>
                  </a:cubicBezTo>
                  <a:cubicBezTo>
                    <a:pt x="8538" y="6554"/>
                    <a:pt x="8752" y="7208"/>
                    <a:pt x="8788" y="7863"/>
                  </a:cubicBezTo>
                  <a:cubicBezTo>
                    <a:pt x="8835" y="8566"/>
                    <a:pt x="8704" y="9256"/>
                    <a:pt x="8371" y="9911"/>
                  </a:cubicBezTo>
                  <a:cubicBezTo>
                    <a:pt x="8335" y="9983"/>
                    <a:pt x="8371" y="10090"/>
                    <a:pt x="8454" y="10125"/>
                  </a:cubicBezTo>
                  <a:cubicBezTo>
                    <a:pt x="8478" y="10149"/>
                    <a:pt x="8490" y="10149"/>
                    <a:pt x="8526" y="10149"/>
                  </a:cubicBezTo>
                  <a:cubicBezTo>
                    <a:pt x="8585" y="10149"/>
                    <a:pt x="8645" y="10113"/>
                    <a:pt x="8669" y="10054"/>
                  </a:cubicBezTo>
                  <a:cubicBezTo>
                    <a:pt x="9014" y="9351"/>
                    <a:pt x="9169" y="8613"/>
                    <a:pt x="9121" y="7851"/>
                  </a:cubicBezTo>
                  <a:cubicBezTo>
                    <a:pt x="9073" y="7137"/>
                    <a:pt x="8847" y="6434"/>
                    <a:pt x="8478" y="5815"/>
                  </a:cubicBezTo>
                  <a:cubicBezTo>
                    <a:pt x="8121" y="5208"/>
                    <a:pt x="7633" y="4696"/>
                    <a:pt x="7061" y="4327"/>
                  </a:cubicBezTo>
                  <a:cubicBezTo>
                    <a:pt x="6787" y="3553"/>
                    <a:pt x="6394" y="2172"/>
                    <a:pt x="6847" y="1243"/>
                  </a:cubicBezTo>
                  <a:cubicBezTo>
                    <a:pt x="7025" y="862"/>
                    <a:pt x="7347" y="589"/>
                    <a:pt x="7799" y="446"/>
                  </a:cubicBezTo>
                  <a:cubicBezTo>
                    <a:pt x="8029" y="364"/>
                    <a:pt x="8252" y="324"/>
                    <a:pt x="8464" y="324"/>
                  </a:cubicBezTo>
                  <a:close/>
                  <a:moveTo>
                    <a:pt x="8449" y="0"/>
                  </a:moveTo>
                  <a:cubicBezTo>
                    <a:pt x="8203" y="0"/>
                    <a:pt x="7947" y="46"/>
                    <a:pt x="7680" y="136"/>
                  </a:cubicBezTo>
                  <a:cubicBezTo>
                    <a:pt x="7145" y="315"/>
                    <a:pt x="6752" y="636"/>
                    <a:pt x="6525" y="1112"/>
                  </a:cubicBezTo>
                  <a:cubicBezTo>
                    <a:pt x="6311" y="1577"/>
                    <a:pt x="6252" y="2172"/>
                    <a:pt x="6335" y="2875"/>
                  </a:cubicBezTo>
                  <a:cubicBezTo>
                    <a:pt x="6383" y="3244"/>
                    <a:pt x="6490" y="3660"/>
                    <a:pt x="6621" y="4077"/>
                  </a:cubicBezTo>
                  <a:cubicBezTo>
                    <a:pt x="6025" y="3744"/>
                    <a:pt x="5335" y="3565"/>
                    <a:pt x="4644" y="3529"/>
                  </a:cubicBezTo>
                  <a:cubicBezTo>
                    <a:pt x="4489" y="3065"/>
                    <a:pt x="4180" y="2767"/>
                    <a:pt x="4025" y="2660"/>
                  </a:cubicBezTo>
                  <a:cubicBezTo>
                    <a:pt x="4013" y="2422"/>
                    <a:pt x="3942" y="2065"/>
                    <a:pt x="3668" y="1767"/>
                  </a:cubicBezTo>
                  <a:lnTo>
                    <a:pt x="3704" y="1589"/>
                  </a:lnTo>
                  <a:cubicBezTo>
                    <a:pt x="3716" y="1505"/>
                    <a:pt x="3656" y="1422"/>
                    <a:pt x="3573" y="1410"/>
                  </a:cubicBezTo>
                  <a:cubicBezTo>
                    <a:pt x="3564" y="1409"/>
                    <a:pt x="3556" y="1409"/>
                    <a:pt x="3549" y="1409"/>
                  </a:cubicBezTo>
                  <a:cubicBezTo>
                    <a:pt x="3466" y="1409"/>
                    <a:pt x="3405" y="1465"/>
                    <a:pt x="3394" y="1541"/>
                  </a:cubicBezTo>
                  <a:lnTo>
                    <a:pt x="3358" y="1720"/>
                  </a:lnTo>
                  <a:cubicBezTo>
                    <a:pt x="3192" y="1803"/>
                    <a:pt x="2882" y="1993"/>
                    <a:pt x="2751" y="2434"/>
                  </a:cubicBezTo>
                  <a:cubicBezTo>
                    <a:pt x="1227" y="2839"/>
                    <a:pt x="894" y="4399"/>
                    <a:pt x="894" y="4672"/>
                  </a:cubicBezTo>
                  <a:cubicBezTo>
                    <a:pt x="894" y="4696"/>
                    <a:pt x="906" y="4744"/>
                    <a:pt x="918" y="4756"/>
                  </a:cubicBezTo>
                  <a:cubicBezTo>
                    <a:pt x="929" y="4780"/>
                    <a:pt x="1108" y="5018"/>
                    <a:pt x="1501" y="5149"/>
                  </a:cubicBezTo>
                  <a:cubicBezTo>
                    <a:pt x="1549" y="5208"/>
                    <a:pt x="1620" y="5339"/>
                    <a:pt x="1763" y="5458"/>
                  </a:cubicBezTo>
                  <a:cubicBezTo>
                    <a:pt x="1703" y="5458"/>
                    <a:pt x="1644" y="5446"/>
                    <a:pt x="1584" y="5446"/>
                  </a:cubicBezTo>
                  <a:cubicBezTo>
                    <a:pt x="1447" y="5428"/>
                    <a:pt x="1325" y="5416"/>
                    <a:pt x="1220" y="5416"/>
                  </a:cubicBezTo>
                  <a:cubicBezTo>
                    <a:pt x="1114" y="5416"/>
                    <a:pt x="1025" y="5428"/>
                    <a:pt x="953" y="5458"/>
                  </a:cubicBezTo>
                  <a:cubicBezTo>
                    <a:pt x="929" y="5458"/>
                    <a:pt x="929" y="5470"/>
                    <a:pt x="918" y="5470"/>
                  </a:cubicBezTo>
                  <a:cubicBezTo>
                    <a:pt x="870" y="5446"/>
                    <a:pt x="810" y="5411"/>
                    <a:pt x="751" y="5399"/>
                  </a:cubicBezTo>
                  <a:lnTo>
                    <a:pt x="751" y="5339"/>
                  </a:lnTo>
                  <a:cubicBezTo>
                    <a:pt x="751" y="5256"/>
                    <a:pt x="679" y="5172"/>
                    <a:pt x="596" y="5172"/>
                  </a:cubicBezTo>
                  <a:cubicBezTo>
                    <a:pt x="501" y="5172"/>
                    <a:pt x="429" y="5256"/>
                    <a:pt x="429" y="5339"/>
                  </a:cubicBezTo>
                  <a:lnTo>
                    <a:pt x="429" y="5399"/>
                  </a:lnTo>
                  <a:cubicBezTo>
                    <a:pt x="167" y="5470"/>
                    <a:pt x="1" y="5696"/>
                    <a:pt x="1" y="5970"/>
                  </a:cubicBezTo>
                  <a:lnTo>
                    <a:pt x="1" y="6149"/>
                  </a:lnTo>
                  <a:cubicBezTo>
                    <a:pt x="1" y="6470"/>
                    <a:pt x="263" y="6744"/>
                    <a:pt x="596" y="6744"/>
                  </a:cubicBezTo>
                  <a:cubicBezTo>
                    <a:pt x="798" y="6744"/>
                    <a:pt x="989" y="6637"/>
                    <a:pt x="1096" y="6458"/>
                  </a:cubicBezTo>
                  <a:cubicBezTo>
                    <a:pt x="1430" y="6518"/>
                    <a:pt x="1870" y="6625"/>
                    <a:pt x="2358" y="6827"/>
                  </a:cubicBezTo>
                  <a:cubicBezTo>
                    <a:pt x="2958" y="7080"/>
                    <a:pt x="3399" y="7165"/>
                    <a:pt x="3740" y="7165"/>
                  </a:cubicBezTo>
                  <a:cubicBezTo>
                    <a:pt x="3785" y="7165"/>
                    <a:pt x="3829" y="7164"/>
                    <a:pt x="3870" y="7161"/>
                  </a:cubicBezTo>
                  <a:cubicBezTo>
                    <a:pt x="3954" y="7375"/>
                    <a:pt x="4239" y="8018"/>
                    <a:pt x="4704" y="8542"/>
                  </a:cubicBezTo>
                  <a:cubicBezTo>
                    <a:pt x="4704" y="8661"/>
                    <a:pt x="4716" y="8768"/>
                    <a:pt x="4739" y="8887"/>
                  </a:cubicBezTo>
                  <a:cubicBezTo>
                    <a:pt x="4847" y="9363"/>
                    <a:pt x="5132" y="9756"/>
                    <a:pt x="5454" y="10042"/>
                  </a:cubicBezTo>
                  <a:lnTo>
                    <a:pt x="5180" y="10042"/>
                  </a:lnTo>
                  <a:cubicBezTo>
                    <a:pt x="4692" y="10042"/>
                    <a:pt x="4323" y="10435"/>
                    <a:pt x="4323" y="10887"/>
                  </a:cubicBezTo>
                  <a:cubicBezTo>
                    <a:pt x="4323" y="10983"/>
                    <a:pt x="4394" y="11054"/>
                    <a:pt x="4489" y="11054"/>
                  </a:cubicBezTo>
                  <a:lnTo>
                    <a:pt x="7597" y="11054"/>
                  </a:lnTo>
                  <a:cubicBezTo>
                    <a:pt x="8561" y="11054"/>
                    <a:pt x="9383" y="10709"/>
                    <a:pt x="9978" y="10078"/>
                  </a:cubicBezTo>
                  <a:cubicBezTo>
                    <a:pt x="10550" y="9459"/>
                    <a:pt x="10859" y="8590"/>
                    <a:pt x="10859" y="7613"/>
                  </a:cubicBezTo>
                  <a:cubicBezTo>
                    <a:pt x="10847" y="6399"/>
                    <a:pt x="10204" y="5434"/>
                    <a:pt x="9645" y="4577"/>
                  </a:cubicBezTo>
                  <a:cubicBezTo>
                    <a:pt x="9228" y="3958"/>
                    <a:pt x="8835" y="3363"/>
                    <a:pt x="8776" y="2791"/>
                  </a:cubicBezTo>
                  <a:cubicBezTo>
                    <a:pt x="8752" y="2410"/>
                    <a:pt x="8847" y="2113"/>
                    <a:pt x="9073" y="1946"/>
                  </a:cubicBezTo>
                  <a:cubicBezTo>
                    <a:pt x="9208" y="1850"/>
                    <a:pt x="9386" y="1802"/>
                    <a:pt x="9584" y="1802"/>
                  </a:cubicBezTo>
                  <a:cubicBezTo>
                    <a:pt x="9806" y="1802"/>
                    <a:pt x="10055" y="1862"/>
                    <a:pt x="10300" y="1982"/>
                  </a:cubicBezTo>
                  <a:cubicBezTo>
                    <a:pt x="10320" y="1989"/>
                    <a:pt x="10339" y="1993"/>
                    <a:pt x="10359" y="1993"/>
                  </a:cubicBezTo>
                  <a:cubicBezTo>
                    <a:pt x="10399" y="1993"/>
                    <a:pt x="10439" y="1978"/>
                    <a:pt x="10478" y="1946"/>
                  </a:cubicBezTo>
                  <a:cubicBezTo>
                    <a:pt x="10514" y="1898"/>
                    <a:pt x="10550" y="1839"/>
                    <a:pt x="10514" y="1779"/>
                  </a:cubicBezTo>
                  <a:cubicBezTo>
                    <a:pt x="10502" y="1743"/>
                    <a:pt x="10181" y="672"/>
                    <a:pt x="9300" y="208"/>
                  </a:cubicBezTo>
                  <a:cubicBezTo>
                    <a:pt x="9036" y="69"/>
                    <a:pt x="8751" y="0"/>
                    <a:pt x="844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69" name="Google Shape;11869;p81"/>
            <p:cNvSpPr/>
            <p:nvPr/>
          </p:nvSpPr>
          <p:spPr>
            <a:xfrm>
              <a:off x="3823757" y="2285522"/>
              <a:ext cx="16416" cy="10304"/>
            </a:xfrm>
            <a:custGeom>
              <a:avLst/>
              <a:gdLst/>
              <a:ahLst/>
              <a:cxnLst/>
              <a:rect l="l" t="t" r="r" b="b"/>
              <a:pathLst>
                <a:path w="513" h="322" extrusionOk="0">
                  <a:moveTo>
                    <a:pt x="167" y="0"/>
                  </a:moveTo>
                  <a:cubicBezTo>
                    <a:pt x="84" y="0"/>
                    <a:pt x="1" y="72"/>
                    <a:pt x="1" y="155"/>
                  </a:cubicBezTo>
                  <a:cubicBezTo>
                    <a:pt x="1" y="250"/>
                    <a:pt x="84" y="322"/>
                    <a:pt x="167" y="322"/>
                  </a:cubicBezTo>
                  <a:lnTo>
                    <a:pt x="346" y="322"/>
                  </a:lnTo>
                  <a:cubicBezTo>
                    <a:pt x="441" y="322"/>
                    <a:pt x="513" y="250"/>
                    <a:pt x="513" y="155"/>
                  </a:cubicBezTo>
                  <a:cubicBezTo>
                    <a:pt x="513" y="72"/>
                    <a:pt x="441" y="0"/>
                    <a:pt x="3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0" name="Google Shape;11870;p81"/>
            <p:cNvSpPr/>
            <p:nvPr/>
          </p:nvSpPr>
          <p:spPr>
            <a:xfrm>
              <a:off x="3664493" y="2075218"/>
              <a:ext cx="26720" cy="26688"/>
            </a:xfrm>
            <a:custGeom>
              <a:avLst/>
              <a:gdLst/>
              <a:ahLst/>
              <a:cxnLst/>
              <a:rect l="l" t="t" r="r" b="b"/>
              <a:pathLst>
                <a:path w="835" h="834" extrusionOk="0">
                  <a:moveTo>
                    <a:pt x="417" y="321"/>
                  </a:moveTo>
                  <a:cubicBezTo>
                    <a:pt x="477" y="321"/>
                    <a:pt x="513" y="357"/>
                    <a:pt x="513" y="417"/>
                  </a:cubicBezTo>
                  <a:cubicBezTo>
                    <a:pt x="513" y="476"/>
                    <a:pt x="453" y="524"/>
                    <a:pt x="417" y="524"/>
                  </a:cubicBezTo>
                  <a:cubicBezTo>
                    <a:pt x="358" y="524"/>
                    <a:pt x="310" y="476"/>
                    <a:pt x="310" y="417"/>
                  </a:cubicBezTo>
                  <a:cubicBezTo>
                    <a:pt x="310" y="357"/>
                    <a:pt x="346" y="321"/>
                    <a:pt x="417" y="321"/>
                  </a:cubicBezTo>
                  <a:close/>
                  <a:moveTo>
                    <a:pt x="417" y="0"/>
                  </a:moveTo>
                  <a:cubicBezTo>
                    <a:pt x="179" y="0"/>
                    <a:pt x="1" y="202"/>
                    <a:pt x="1" y="417"/>
                  </a:cubicBezTo>
                  <a:cubicBezTo>
                    <a:pt x="1" y="655"/>
                    <a:pt x="191" y="833"/>
                    <a:pt x="417" y="833"/>
                  </a:cubicBezTo>
                  <a:cubicBezTo>
                    <a:pt x="656" y="833"/>
                    <a:pt x="834" y="643"/>
                    <a:pt x="834" y="417"/>
                  </a:cubicBezTo>
                  <a:cubicBezTo>
                    <a:pt x="834" y="202"/>
                    <a:pt x="632" y="0"/>
                    <a:pt x="41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71" name="Google Shape;11871;p81"/>
          <p:cNvGrpSpPr/>
          <p:nvPr/>
        </p:nvGrpSpPr>
        <p:grpSpPr>
          <a:xfrm>
            <a:off x="1922896" y="2040538"/>
            <a:ext cx="357792" cy="352448"/>
            <a:chOff x="1950765" y="1964338"/>
            <a:chExt cx="357792" cy="35244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72" name="Google Shape;11872;p81"/>
            <p:cNvSpPr/>
            <p:nvPr/>
          </p:nvSpPr>
          <p:spPr>
            <a:xfrm>
              <a:off x="2048301" y="2152530"/>
              <a:ext cx="48800" cy="59488"/>
            </a:xfrm>
            <a:custGeom>
              <a:avLst/>
              <a:gdLst/>
              <a:ahLst/>
              <a:cxnLst/>
              <a:rect l="l" t="t" r="r" b="b"/>
              <a:pathLst>
                <a:path w="1525" h="1859" extrusionOk="0">
                  <a:moveTo>
                    <a:pt x="762" y="1"/>
                  </a:moveTo>
                  <a:cubicBezTo>
                    <a:pt x="346" y="1"/>
                    <a:pt x="0" y="334"/>
                    <a:pt x="0" y="751"/>
                  </a:cubicBezTo>
                  <a:lnTo>
                    <a:pt x="0" y="1096"/>
                  </a:lnTo>
                  <a:cubicBezTo>
                    <a:pt x="0" y="1513"/>
                    <a:pt x="346" y="1858"/>
                    <a:pt x="762" y="1858"/>
                  </a:cubicBezTo>
                  <a:cubicBezTo>
                    <a:pt x="1179" y="1858"/>
                    <a:pt x="1524" y="1513"/>
                    <a:pt x="1524" y="1096"/>
                  </a:cubicBezTo>
                  <a:lnTo>
                    <a:pt x="1524" y="751"/>
                  </a:lnTo>
                  <a:cubicBezTo>
                    <a:pt x="1524" y="656"/>
                    <a:pt x="1489" y="549"/>
                    <a:pt x="1453" y="442"/>
                  </a:cubicBezTo>
                  <a:cubicBezTo>
                    <a:pt x="1419" y="390"/>
                    <a:pt x="1360" y="351"/>
                    <a:pt x="1303" y="351"/>
                  </a:cubicBezTo>
                  <a:cubicBezTo>
                    <a:pt x="1280" y="351"/>
                    <a:pt x="1259" y="357"/>
                    <a:pt x="1239" y="370"/>
                  </a:cubicBezTo>
                  <a:cubicBezTo>
                    <a:pt x="1167" y="418"/>
                    <a:pt x="1120" y="501"/>
                    <a:pt x="1167" y="572"/>
                  </a:cubicBezTo>
                  <a:cubicBezTo>
                    <a:pt x="1191" y="632"/>
                    <a:pt x="1215" y="703"/>
                    <a:pt x="1215" y="775"/>
                  </a:cubicBezTo>
                  <a:lnTo>
                    <a:pt x="1215" y="1120"/>
                  </a:lnTo>
                  <a:cubicBezTo>
                    <a:pt x="1215" y="1358"/>
                    <a:pt x="1012" y="1561"/>
                    <a:pt x="762" y="1561"/>
                  </a:cubicBezTo>
                  <a:cubicBezTo>
                    <a:pt x="524" y="1561"/>
                    <a:pt x="322" y="1370"/>
                    <a:pt x="322" y="1120"/>
                  </a:cubicBezTo>
                  <a:lnTo>
                    <a:pt x="322" y="775"/>
                  </a:lnTo>
                  <a:cubicBezTo>
                    <a:pt x="322" y="537"/>
                    <a:pt x="512" y="322"/>
                    <a:pt x="762" y="322"/>
                  </a:cubicBezTo>
                  <a:cubicBezTo>
                    <a:pt x="858" y="322"/>
                    <a:pt x="929" y="251"/>
                    <a:pt x="929" y="156"/>
                  </a:cubicBezTo>
                  <a:cubicBezTo>
                    <a:pt x="929" y="72"/>
                    <a:pt x="858" y="1"/>
                    <a:pt x="7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3" name="Google Shape;11873;p81"/>
            <p:cNvSpPr/>
            <p:nvPr/>
          </p:nvSpPr>
          <p:spPr>
            <a:xfrm>
              <a:off x="2164109" y="2152530"/>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56"/>
                    <a:pt x="1489" y="549"/>
                    <a:pt x="1442" y="442"/>
                  </a:cubicBezTo>
                  <a:cubicBezTo>
                    <a:pt x="1416" y="390"/>
                    <a:pt x="1359" y="351"/>
                    <a:pt x="1303" y="351"/>
                  </a:cubicBezTo>
                  <a:cubicBezTo>
                    <a:pt x="1281" y="351"/>
                    <a:pt x="1259" y="357"/>
                    <a:pt x="1239" y="370"/>
                  </a:cubicBezTo>
                  <a:cubicBezTo>
                    <a:pt x="1168" y="418"/>
                    <a:pt x="1120" y="501"/>
                    <a:pt x="1168" y="572"/>
                  </a:cubicBezTo>
                  <a:cubicBezTo>
                    <a:pt x="1192" y="632"/>
                    <a:pt x="1203" y="703"/>
                    <a:pt x="1203" y="775"/>
                  </a:cubicBezTo>
                  <a:lnTo>
                    <a:pt x="1203" y="1120"/>
                  </a:lnTo>
                  <a:cubicBezTo>
                    <a:pt x="1203" y="1358"/>
                    <a:pt x="1013" y="1561"/>
                    <a:pt x="763" y="1561"/>
                  </a:cubicBezTo>
                  <a:cubicBezTo>
                    <a:pt x="525" y="1561"/>
                    <a:pt x="311" y="1370"/>
                    <a:pt x="311" y="1120"/>
                  </a:cubicBezTo>
                  <a:lnTo>
                    <a:pt x="311" y="775"/>
                  </a:lnTo>
                  <a:cubicBezTo>
                    <a:pt x="311" y="537"/>
                    <a:pt x="513" y="322"/>
                    <a:pt x="763" y="322"/>
                  </a:cubicBezTo>
                  <a:cubicBezTo>
                    <a:pt x="846" y="322"/>
                    <a:pt x="930" y="251"/>
                    <a:pt x="930" y="156"/>
                  </a:cubicBezTo>
                  <a:cubicBezTo>
                    <a:pt x="930" y="72"/>
                    <a:pt x="846" y="1"/>
                    <a:pt x="7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4" name="Google Shape;11874;p81"/>
            <p:cNvSpPr/>
            <p:nvPr/>
          </p:nvSpPr>
          <p:spPr>
            <a:xfrm>
              <a:off x="2097453" y="2224562"/>
              <a:ext cx="65952" cy="56416"/>
            </a:xfrm>
            <a:custGeom>
              <a:avLst/>
              <a:gdLst/>
              <a:ahLst/>
              <a:cxnLst/>
              <a:rect l="l" t="t" r="r" b="b"/>
              <a:pathLst>
                <a:path w="2061" h="1763" extrusionOk="0">
                  <a:moveTo>
                    <a:pt x="1012" y="322"/>
                  </a:moveTo>
                  <a:cubicBezTo>
                    <a:pt x="1405" y="322"/>
                    <a:pt x="1715" y="560"/>
                    <a:pt x="1715" y="858"/>
                  </a:cubicBezTo>
                  <a:cubicBezTo>
                    <a:pt x="1727" y="1096"/>
                    <a:pt x="1489" y="1250"/>
                    <a:pt x="1191" y="1405"/>
                  </a:cubicBezTo>
                  <a:cubicBezTo>
                    <a:pt x="1131" y="1435"/>
                    <a:pt x="1075" y="1450"/>
                    <a:pt x="1021" y="1450"/>
                  </a:cubicBezTo>
                  <a:cubicBezTo>
                    <a:pt x="968" y="1450"/>
                    <a:pt x="917" y="1435"/>
                    <a:pt x="870" y="1405"/>
                  </a:cubicBezTo>
                  <a:lnTo>
                    <a:pt x="846" y="1405"/>
                  </a:lnTo>
                  <a:cubicBezTo>
                    <a:pt x="548" y="1250"/>
                    <a:pt x="310" y="1096"/>
                    <a:pt x="310" y="858"/>
                  </a:cubicBezTo>
                  <a:cubicBezTo>
                    <a:pt x="310" y="560"/>
                    <a:pt x="631" y="322"/>
                    <a:pt x="1012" y="322"/>
                  </a:cubicBezTo>
                  <a:close/>
                  <a:moveTo>
                    <a:pt x="1024" y="0"/>
                  </a:moveTo>
                  <a:cubicBezTo>
                    <a:pt x="465" y="0"/>
                    <a:pt x="0" y="381"/>
                    <a:pt x="0" y="846"/>
                  </a:cubicBezTo>
                  <a:cubicBezTo>
                    <a:pt x="0" y="1310"/>
                    <a:pt x="417" y="1524"/>
                    <a:pt x="703" y="1679"/>
                  </a:cubicBezTo>
                  <a:lnTo>
                    <a:pt x="715" y="1679"/>
                  </a:lnTo>
                  <a:cubicBezTo>
                    <a:pt x="822" y="1739"/>
                    <a:pt x="929" y="1762"/>
                    <a:pt x="1024" y="1762"/>
                  </a:cubicBezTo>
                  <a:cubicBezTo>
                    <a:pt x="1131" y="1762"/>
                    <a:pt x="1239" y="1739"/>
                    <a:pt x="1346" y="1679"/>
                  </a:cubicBezTo>
                  <a:lnTo>
                    <a:pt x="1358" y="1679"/>
                  </a:lnTo>
                  <a:cubicBezTo>
                    <a:pt x="1643" y="1524"/>
                    <a:pt x="2060" y="1286"/>
                    <a:pt x="2060" y="846"/>
                  </a:cubicBezTo>
                  <a:cubicBezTo>
                    <a:pt x="2060" y="381"/>
                    <a:pt x="1596" y="0"/>
                    <a:pt x="102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5" name="Google Shape;11875;p81"/>
            <p:cNvSpPr/>
            <p:nvPr/>
          </p:nvSpPr>
          <p:spPr>
            <a:xfrm>
              <a:off x="1950765" y="1964338"/>
              <a:ext cx="357792" cy="352448"/>
            </a:xfrm>
            <a:custGeom>
              <a:avLst/>
              <a:gdLst/>
              <a:ahLst/>
              <a:cxnLst/>
              <a:rect l="l" t="t" r="r" b="b"/>
              <a:pathLst>
                <a:path w="11181" h="11014" extrusionOk="0">
                  <a:moveTo>
                    <a:pt x="2155" y="346"/>
                  </a:moveTo>
                  <a:cubicBezTo>
                    <a:pt x="2429" y="357"/>
                    <a:pt x="2715" y="453"/>
                    <a:pt x="2977" y="608"/>
                  </a:cubicBezTo>
                  <a:cubicBezTo>
                    <a:pt x="3453" y="893"/>
                    <a:pt x="3822" y="1358"/>
                    <a:pt x="4025" y="1917"/>
                  </a:cubicBezTo>
                  <a:cubicBezTo>
                    <a:pt x="4049" y="2001"/>
                    <a:pt x="4060" y="2072"/>
                    <a:pt x="4072" y="2132"/>
                  </a:cubicBezTo>
                  <a:cubicBezTo>
                    <a:pt x="3930" y="2203"/>
                    <a:pt x="3763" y="2298"/>
                    <a:pt x="3620" y="2393"/>
                  </a:cubicBezTo>
                  <a:cubicBezTo>
                    <a:pt x="3584" y="2239"/>
                    <a:pt x="3537" y="2072"/>
                    <a:pt x="3477" y="1905"/>
                  </a:cubicBezTo>
                  <a:cubicBezTo>
                    <a:pt x="3275" y="1322"/>
                    <a:pt x="2929" y="846"/>
                    <a:pt x="2501" y="536"/>
                  </a:cubicBezTo>
                  <a:cubicBezTo>
                    <a:pt x="2382" y="453"/>
                    <a:pt x="2263" y="393"/>
                    <a:pt x="2155" y="346"/>
                  </a:cubicBezTo>
                  <a:close/>
                  <a:moveTo>
                    <a:pt x="1582" y="529"/>
                  </a:moveTo>
                  <a:cubicBezTo>
                    <a:pt x="2211" y="529"/>
                    <a:pt x="2889" y="1119"/>
                    <a:pt x="3203" y="2012"/>
                  </a:cubicBezTo>
                  <a:cubicBezTo>
                    <a:pt x="3275" y="2203"/>
                    <a:pt x="3322" y="2417"/>
                    <a:pt x="3346" y="2608"/>
                  </a:cubicBezTo>
                  <a:cubicBezTo>
                    <a:pt x="3048" y="2846"/>
                    <a:pt x="2775" y="3132"/>
                    <a:pt x="2501" y="3453"/>
                  </a:cubicBezTo>
                  <a:cubicBezTo>
                    <a:pt x="2239" y="3786"/>
                    <a:pt x="2001" y="4156"/>
                    <a:pt x="1798" y="4537"/>
                  </a:cubicBezTo>
                  <a:cubicBezTo>
                    <a:pt x="1251" y="4287"/>
                    <a:pt x="810" y="3786"/>
                    <a:pt x="584" y="3144"/>
                  </a:cubicBezTo>
                  <a:cubicBezTo>
                    <a:pt x="370" y="2572"/>
                    <a:pt x="370" y="1977"/>
                    <a:pt x="572" y="1465"/>
                  </a:cubicBezTo>
                  <a:cubicBezTo>
                    <a:pt x="703" y="1108"/>
                    <a:pt x="929" y="810"/>
                    <a:pt x="1203" y="608"/>
                  </a:cubicBezTo>
                  <a:cubicBezTo>
                    <a:pt x="1227" y="596"/>
                    <a:pt x="1251" y="596"/>
                    <a:pt x="1263" y="584"/>
                  </a:cubicBezTo>
                  <a:cubicBezTo>
                    <a:pt x="1366" y="547"/>
                    <a:pt x="1474" y="529"/>
                    <a:pt x="1582" y="529"/>
                  </a:cubicBezTo>
                  <a:close/>
                  <a:moveTo>
                    <a:pt x="9061" y="357"/>
                  </a:moveTo>
                  <a:lnTo>
                    <a:pt x="9061" y="357"/>
                  </a:lnTo>
                  <a:cubicBezTo>
                    <a:pt x="8930" y="417"/>
                    <a:pt x="8811" y="488"/>
                    <a:pt x="8680" y="584"/>
                  </a:cubicBezTo>
                  <a:cubicBezTo>
                    <a:pt x="8609" y="643"/>
                    <a:pt x="8585" y="727"/>
                    <a:pt x="8644" y="810"/>
                  </a:cubicBezTo>
                  <a:cubicBezTo>
                    <a:pt x="8680" y="846"/>
                    <a:pt x="8728" y="869"/>
                    <a:pt x="8787" y="869"/>
                  </a:cubicBezTo>
                  <a:cubicBezTo>
                    <a:pt x="8811" y="869"/>
                    <a:pt x="8859" y="846"/>
                    <a:pt x="8871" y="834"/>
                  </a:cubicBezTo>
                  <a:cubicBezTo>
                    <a:pt x="9134" y="647"/>
                    <a:pt x="9409" y="545"/>
                    <a:pt x="9662" y="545"/>
                  </a:cubicBezTo>
                  <a:cubicBezTo>
                    <a:pt x="9764" y="545"/>
                    <a:pt x="9862" y="561"/>
                    <a:pt x="9954" y="596"/>
                  </a:cubicBezTo>
                  <a:cubicBezTo>
                    <a:pt x="9978" y="596"/>
                    <a:pt x="10002" y="608"/>
                    <a:pt x="10037" y="631"/>
                  </a:cubicBezTo>
                  <a:cubicBezTo>
                    <a:pt x="10311" y="822"/>
                    <a:pt x="10526" y="1119"/>
                    <a:pt x="10657" y="1477"/>
                  </a:cubicBezTo>
                  <a:cubicBezTo>
                    <a:pt x="10847" y="1989"/>
                    <a:pt x="10835" y="2584"/>
                    <a:pt x="10645" y="3155"/>
                  </a:cubicBezTo>
                  <a:cubicBezTo>
                    <a:pt x="10418" y="3775"/>
                    <a:pt x="9978" y="4298"/>
                    <a:pt x="9418" y="4548"/>
                  </a:cubicBezTo>
                  <a:cubicBezTo>
                    <a:pt x="9228" y="4167"/>
                    <a:pt x="8990" y="3810"/>
                    <a:pt x="8728" y="3465"/>
                  </a:cubicBezTo>
                  <a:cubicBezTo>
                    <a:pt x="8454" y="3144"/>
                    <a:pt x="8168" y="2858"/>
                    <a:pt x="7870" y="2620"/>
                  </a:cubicBezTo>
                  <a:cubicBezTo>
                    <a:pt x="7906" y="2429"/>
                    <a:pt x="7954" y="2215"/>
                    <a:pt x="8025" y="2024"/>
                  </a:cubicBezTo>
                  <a:cubicBezTo>
                    <a:pt x="8109" y="1774"/>
                    <a:pt x="8251" y="1536"/>
                    <a:pt x="8394" y="1310"/>
                  </a:cubicBezTo>
                  <a:cubicBezTo>
                    <a:pt x="8454" y="1239"/>
                    <a:pt x="8430" y="1131"/>
                    <a:pt x="8371" y="1084"/>
                  </a:cubicBezTo>
                  <a:cubicBezTo>
                    <a:pt x="8340" y="1062"/>
                    <a:pt x="8309" y="1053"/>
                    <a:pt x="8278" y="1053"/>
                  </a:cubicBezTo>
                  <a:cubicBezTo>
                    <a:pt x="8225" y="1053"/>
                    <a:pt x="8175" y="1081"/>
                    <a:pt x="8144" y="1119"/>
                  </a:cubicBezTo>
                  <a:cubicBezTo>
                    <a:pt x="7966" y="1358"/>
                    <a:pt x="7835" y="1620"/>
                    <a:pt x="7728" y="1905"/>
                  </a:cubicBezTo>
                  <a:cubicBezTo>
                    <a:pt x="7668" y="2072"/>
                    <a:pt x="7620" y="2227"/>
                    <a:pt x="7597" y="2393"/>
                  </a:cubicBezTo>
                  <a:cubicBezTo>
                    <a:pt x="7442" y="2286"/>
                    <a:pt x="7299" y="2203"/>
                    <a:pt x="7132" y="2132"/>
                  </a:cubicBezTo>
                  <a:cubicBezTo>
                    <a:pt x="7156" y="2060"/>
                    <a:pt x="7180" y="1977"/>
                    <a:pt x="7204" y="1917"/>
                  </a:cubicBezTo>
                  <a:cubicBezTo>
                    <a:pt x="7418" y="1358"/>
                    <a:pt x="7787" y="893"/>
                    <a:pt x="8251" y="608"/>
                  </a:cubicBezTo>
                  <a:cubicBezTo>
                    <a:pt x="8513" y="465"/>
                    <a:pt x="8787" y="369"/>
                    <a:pt x="9061" y="357"/>
                  </a:cubicBezTo>
                  <a:close/>
                  <a:moveTo>
                    <a:pt x="5620" y="2072"/>
                  </a:moveTo>
                  <a:cubicBezTo>
                    <a:pt x="6632" y="2072"/>
                    <a:pt x="7680" y="2655"/>
                    <a:pt x="8502" y="3667"/>
                  </a:cubicBezTo>
                  <a:cubicBezTo>
                    <a:pt x="9311" y="4679"/>
                    <a:pt x="9775" y="5965"/>
                    <a:pt x="9775" y="7204"/>
                  </a:cubicBezTo>
                  <a:cubicBezTo>
                    <a:pt x="9764" y="7656"/>
                    <a:pt x="9645" y="8085"/>
                    <a:pt x="9418" y="8466"/>
                  </a:cubicBezTo>
                  <a:cubicBezTo>
                    <a:pt x="9121" y="8454"/>
                    <a:pt x="8834" y="8450"/>
                    <a:pt x="8581" y="8450"/>
                  </a:cubicBezTo>
                  <a:cubicBezTo>
                    <a:pt x="8076" y="8450"/>
                    <a:pt x="7708" y="8466"/>
                    <a:pt x="7668" y="8466"/>
                  </a:cubicBezTo>
                  <a:cubicBezTo>
                    <a:pt x="7573" y="8466"/>
                    <a:pt x="7501" y="8549"/>
                    <a:pt x="7513" y="8632"/>
                  </a:cubicBezTo>
                  <a:cubicBezTo>
                    <a:pt x="7513" y="8721"/>
                    <a:pt x="7585" y="8788"/>
                    <a:pt x="7662" y="8788"/>
                  </a:cubicBezTo>
                  <a:cubicBezTo>
                    <a:pt x="7668" y="8788"/>
                    <a:pt x="7674" y="8788"/>
                    <a:pt x="7680" y="8787"/>
                  </a:cubicBezTo>
                  <a:cubicBezTo>
                    <a:pt x="7688" y="8787"/>
                    <a:pt x="8003" y="8771"/>
                    <a:pt x="8455" y="8771"/>
                  </a:cubicBezTo>
                  <a:cubicBezTo>
                    <a:pt x="8681" y="8771"/>
                    <a:pt x="8942" y="8775"/>
                    <a:pt x="9216" y="8787"/>
                  </a:cubicBezTo>
                  <a:cubicBezTo>
                    <a:pt x="9144" y="8882"/>
                    <a:pt x="9061" y="8978"/>
                    <a:pt x="8978" y="9085"/>
                  </a:cubicBezTo>
                  <a:lnTo>
                    <a:pt x="8740" y="9323"/>
                  </a:lnTo>
                  <a:cubicBezTo>
                    <a:pt x="7990" y="9109"/>
                    <a:pt x="7394" y="9001"/>
                    <a:pt x="7370" y="8990"/>
                  </a:cubicBezTo>
                  <a:cubicBezTo>
                    <a:pt x="7362" y="8988"/>
                    <a:pt x="7354" y="8988"/>
                    <a:pt x="7346" y="8988"/>
                  </a:cubicBezTo>
                  <a:cubicBezTo>
                    <a:pt x="7261" y="8988"/>
                    <a:pt x="7191" y="9044"/>
                    <a:pt x="7180" y="9120"/>
                  </a:cubicBezTo>
                  <a:cubicBezTo>
                    <a:pt x="7156" y="9216"/>
                    <a:pt x="7216" y="9299"/>
                    <a:pt x="7311" y="9323"/>
                  </a:cubicBezTo>
                  <a:cubicBezTo>
                    <a:pt x="7323" y="9323"/>
                    <a:pt x="7799" y="9406"/>
                    <a:pt x="8418" y="9573"/>
                  </a:cubicBezTo>
                  <a:cubicBezTo>
                    <a:pt x="7990" y="9871"/>
                    <a:pt x="7478" y="10109"/>
                    <a:pt x="6894" y="10240"/>
                  </a:cubicBezTo>
                  <a:cubicBezTo>
                    <a:pt x="6918" y="10192"/>
                    <a:pt x="6966" y="10168"/>
                    <a:pt x="6989" y="10121"/>
                  </a:cubicBezTo>
                  <a:cubicBezTo>
                    <a:pt x="7037" y="10049"/>
                    <a:pt x="7025" y="9942"/>
                    <a:pt x="6954" y="9894"/>
                  </a:cubicBezTo>
                  <a:cubicBezTo>
                    <a:pt x="6924" y="9882"/>
                    <a:pt x="6892" y="9875"/>
                    <a:pt x="6862" y="9875"/>
                  </a:cubicBezTo>
                  <a:cubicBezTo>
                    <a:pt x="6808" y="9875"/>
                    <a:pt x="6758" y="9896"/>
                    <a:pt x="6727" y="9942"/>
                  </a:cubicBezTo>
                  <a:cubicBezTo>
                    <a:pt x="6608" y="10109"/>
                    <a:pt x="6430" y="10216"/>
                    <a:pt x="6216" y="10216"/>
                  </a:cubicBezTo>
                  <a:cubicBezTo>
                    <a:pt x="6096" y="10216"/>
                    <a:pt x="6001" y="10180"/>
                    <a:pt x="5894" y="10109"/>
                  </a:cubicBezTo>
                  <a:cubicBezTo>
                    <a:pt x="5811" y="10055"/>
                    <a:pt x="5712" y="10028"/>
                    <a:pt x="5616" y="10028"/>
                  </a:cubicBezTo>
                  <a:cubicBezTo>
                    <a:pt x="5519" y="10028"/>
                    <a:pt x="5424" y="10055"/>
                    <a:pt x="5346" y="10109"/>
                  </a:cubicBezTo>
                  <a:cubicBezTo>
                    <a:pt x="5239" y="10168"/>
                    <a:pt x="5132" y="10216"/>
                    <a:pt x="5013" y="10216"/>
                  </a:cubicBezTo>
                  <a:cubicBezTo>
                    <a:pt x="4811" y="10216"/>
                    <a:pt x="4632" y="10109"/>
                    <a:pt x="4513" y="9942"/>
                  </a:cubicBezTo>
                  <a:cubicBezTo>
                    <a:pt x="4482" y="9896"/>
                    <a:pt x="4427" y="9875"/>
                    <a:pt x="4373" y="9875"/>
                  </a:cubicBezTo>
                  <a:cubicBezTo>
                    <a:pt x="4343" y="9875"/>
                    <a:pt x="4312" y="9882"/>
                    <a:pt x="4287" y="9894"/>
                  </a:cubicBezTo>
                  <a:cubicBezTo>
                    <a:pt x="4215" y="9942"/>
                    <a:pt x="4203" y="10049"/>
                    <a:pt x="4239" y="10121"/>
                  </a:cubicBezTo>
                  <a:cubicBezTo>
                    <a:pt x="4275" y="10168"/>
                    <a:pt x="4299" y="10216"/>
                    <a:pt x="4346" y="10240"/>
                  </a:cubicBezTo>
                  <a:cubicBezTo>
                    <a:pt x="3763" y="10109"/>
                    <a:pt x="3263" y="9882"/>
                    <a:pt x="2810" y="9573"/>
                  </a:cubicBezTo>
                  <a:cubicBezTo>
                    <a:pt x="3441" y="9406"/>
                    <a:pt x="3918" y="9323"/>
                    <a:pt x="3930" y="9323"/>
                  </a:cubicBezTo>
                  <a:cubicBezTo>
                    <a:pt x="4025" y="9299"/>
                    <a:pt x="4072" y="9216"/>
                    <a:pt x="4060" y="9120"/>
                  </a:cubicBezTo>
                  <a:cubicBezTo>
                    <a:pt x="4050" y="9044"/>
                    <a:pt x="3969" y="8988"/>
                    <a:pt x="3892" y="8988"/>
                  </a:cubicBezTo>
                  <a:cubicBezTo>
                    <a:pt x="3884" y="8988"/>
                    <a:pt x="3877" y="8988"/>
                    <a:pt x="3870" y="8990"/>
                  </a:cubicBezTo>
                  <a:cubicBezTo>
                    <a:pt x="3822" y="8990"/>
                    <a:pt x="3227" y="9109"/>
                    <a:pt x="2501" y="9323"/>
                  </a:cubicBezTo>
                  <a:cubicBezTo>
                    <a:pt x="2406" y="9240"/>
                    <a:pt x="2334" y="9168"/>
                    <a:pt x="2263" y="9085"/>
                  </a:cubicBezTo>
                  <a:cubicBezTo>
                    <a:pt x="2167" y="8990"/>
                    <a:pt x="2096" y="8882"/>
                    <a:pt x="2025" y="8787"/>
                  </a:cubicBezTo>
                  <a:cubicBezTo>
                    <a:pt x="2298" y="8775"/>
                    <a:pt x="2558" y="8771"/>
                    <a:pt x="2783" y="8771"/>
                  </a:cubicBezTo>
                  <a:cubicBezTo>
                    <a:pt x="3232" y="8771"/>
                    <a:pt x="3545" y="8787"/>
                    <a:pt x="3560" y="8787"/>
                  </a:cubicBezTo>
                  <a:cubicBezTo>
                    <a:pt x="3644" y="8787"/>
                    <a:pt x="3715" y="8728"/>
                    <a:pt x="3715" y="8632"/>
                  </a:cubicBezTo>
                  <a:cubicBezTo>
                    <a:pt x="3715" y="8549"/>
                    <a:pt x="3656" y="8466"/>
                    <a:pt x="3572" y="8466"/>
                  </a:cubicBezTo>
                  <a:cubicBezTo>
                    <a:pt x="3533" y="8466"/>
                    <a:pt x="3160" y="8450"/>
                    <a:pt x="2651" y="8450"/>
                  </a:cubicBezTo>
                  <a:cubicBezTo>
                    <a:pt x="2396" y="8450"/>
                    <a:pt x="2108" y="8454"/>
                    <a:pt x="1810" y="8466"/>
                  </a:cubicBezTo>
                  <a:cubicBezTo>
                    <a:pt x="1596" y="8073"/>
                    <a:pt x="1477" y="7632"/>
                    <a:pt x="1477" y="7204"/>
                  </a:cubicBezTo>
                  <a:cubicBezTo>
                    <a:pt x="1477" y="5965"/>
                    <a:pt x="1929" y="4679"/>
                    <a:pt x="2751" y="3667"/>
                  </a:cubicBezTo>
                  <a:cubicBezTo>
                    <a:pt x="3572" y="2655"/>
                    <a:pt x="4608" y="2072"/>
                    <a:pt x="5620" y="2072"/>
                  </a:cubicBezTo>
                  <a:close/>
                  <a:moveTo>
                    <a:pt x="5605" y="10335"/>
                  </a:moveTo>
                  <a:cubicBezTo>
                    <a:pt x="5641" y="10335"/>
                    <a:pt x="5680" y="10347"/>
                    <a:pt x="5715" y="10371"/>
                  </a:cubicBezTo>
                  <a:cubicBezTo>
                    <a:pt x="5858" y="10478"/>
                    <a:pt x="6037" y="10525"/>
                    <a:pt x="6216" y="10525"/>
                  </a:cubicBezTo>
                  <a:cubicBezTo>
                    <a:pt x="6311" y="10525"/>
                    <a:pt x="6394" y="10502"/>
                    <a:pt x="6477" y="10478"/>
                  </a:cubicBezTo>
                  <a:lnTo>
                    <a:pt x="6477" y="10478"/>
                  </a:lnTo>
                  <a:cubicBezTo>
                    <a:pt x="6204" y="10644"/>
                    <a:pt x="5906" y="10716"/>
                    <a:pt x="5608" y="10716"/>
                  </a:cubicBezTo>
                  <a:cubicBezTo>
                    <a:pt x="5311" y="10716"/>
                    <a:pt x="5013" y="10644"/>
                    <a:pt x="4751" y="10478"/>
                  </a:cubicBezTo>
                  <a:lnTo>
                    <a:pt x="4751" y="10478"/>
                  </a:lnTo>
                  <a:cubicBezTo>
                    <a:pt x="4834" y="10502"/>
                    <a:pt x="4918" y="10525"/>
                    <a:pt x="5001" y="10525"/>
                  </a:cubicBezTo>
                  <a:cubicBezTo>
                    <a:pt x="5180" y="10525"/>
                    <a:pt x="5358" y="10478"/>
                    <a:pt x="5513" y="10371"/>
                  </a:cubicBezTo>
                  <a:cubicBezTo>
                    <a:pt x="5537" y="10347"/>
                    <a:pt x="5570" y="10335"/>
                    <a:pt x="5605" y="10335"/>
                  </a:cubicBezTo>
                  <a:close/>
                  <a:moveTo>
                    <a:pt x="2035" y="1"/>
                  </a:moveTo>
                  <a:cubicBezTo>
                    <a:pt x="1822" y="1"/>
                    <a:pt x="1610" y="39"/>
                    <a:pt x="1405" y="119"/>
                  </a:cubicBezTo>
                  <a:cubicBezTo>
                    <a:pt x="846" y="310"/>
                    <a:pt x="429" y="738"/>
                    <a:pt x="215" y="1358"/>
                  </a:cubicBezTo>
                  <a:cubicBezTo>
                    <a:pt x="0" y="1929"/>
                    <a:pt x="0" y="2620"/>
                    <a:pt x="227" y="3239"/>
                  </a:cubicBezTo>
                  <a:cubicBezTo>
                    <a:pt x="477" y="3953"/>
                    <a:pt x="989" y="4537"/>
                    <a:pt x="1608" y="4822"/>
                  </a:cubicBezTo>
                  <a:cubicBezTo>
                    <a:pt x="1263" y="5584"/>
                    <a:pt x="1084" y="6406"/>
                    <a:pt x="1084" y="7204"/>
                  </a:cubicBezTo>
                  <a:cubicBezTo>
                    <a:pt x="1084" y="7632"/>
                    <a:pt x="1191" y="8085"/>
                    <a:pt x="1382" y="8489"/>
                  </a:cubicBezTo>
                  <a:cubicBezTo>
                    <a:pt x="953" y="8513"/>
                    <a:pt x="524" y="8561"/>
                    <a:pt x="167" y="8644"/>
                  </a:cubicBezTo>
                  <a:cubicBezTo>
                    <a:pt x="72" y="8668"/>
                    <a:pt x="36" y="8751"/>
                    <a:pt x="48" y="8847"/>
                  </a:cubicBezTo>
                  <a:cubicBezTo>
                    <a:pt x="60" y="8918"/>
                    <a:pt x="131" y="8966"/>
                    <a:pt x="215" y="8966"/>
                  </a:cubicBezTo>
                  <a:lnTo>
                    <a:pt x="239" y="8966"/>
                  </a:lnTo>
                  <a:cubicBezTo>
                    <a:pt x="608" y="8870"/>
                    <a:pt x="1084" y="8823"/>
                    <a:pt x="1560" y="8799"/>
                  </a:cubicBezTo>
                  <a:cubicBezTo>
                    <a:pt x="1667" y="8978"/>
                    <a:pt x="1798" y="9144"/>
                    <a:pt x="1953" y="9287"/>
                  </a:cubicBezTo>
                  <a:lnTo>
                    <a:pt x="2072" y="9406"/>
                  </a:lnTo>
                  <a:cubicBezTo>
                    <a:pt x="1667" y="9525"/>
                    <a:pt x="1239" y="9680"/>
                    <a:pt x="834" y="9859"/>
                  </a:cubicBezTo>
                  <a:cubicBezTo>
                    <a:pt x="762" y="9882"/>
                    <a:pt x="715" y="9990"/>
                    <a:pt x="762" y="10061"/>
                  </a:cubicBezTo>
                  <a:cubicBezTo>
                    <a:pt x="786" y="10121"/>
                    <a:pt x="846" y="10156"/>
                    <a:pt x="905" y="10156"/>
                  </a:cubicBezTo>
                  <a:cubicBezTo>
                    <a:pt x="929" y="10156"/>
                    <a:pt x="953" y="10156"/>
                    <a:pt x="965" y="10132"/>
                  </a:cubicBezTo>
                  <a:cubicBezTo>
                    <a:pt x="1417" y="9942"/>
                    <a:pt x="1905" y="9775"/>
                    <a:pt x="2358" y="9644"/>
                  </a:cubicBezTo>
                  <a:cubicBezTo>
                    <a:pt x="2870" y="10061"/>
                    <a:pt x="3501" y="10359"/>
                    <a:pt x="4227" y="10525"/>
                  </a:cubicBezTo>
                  <a:cubicBezTo>
                    <a:pt x="4596" y="10835"/>
                    <a:pt x="5073" y="11014"/>
                    <a:pt x="5573" y="11014"/>
                  </a:cubicBezTo>
                  <a:cubicBezTo>
                    <a:pt x="6061" y="11014"/>
                    <a:pt x="6537" y="10835"/>
                    <a:pt x="6906" y="10525"/>
                  </a:cubicBezTo>
                  <a:cubicBezTo>
                    <a:pt x="7620" y="10359"/>
                    <a:pt x="8263" y="10061"/>
                    <a:pt x="8787" y="9644"/>
                  </a:cubicBezTo>
                  <a:cubicBezTo>
                    <a:pt x="9240" y="9775"/>
                    <a:pt x="9740" y="9942"/>
                    <a:pt x="10168" y="10132"/>
                  </a:cubicBezTo>
                  <a:cubicBezTo>
                    <a:pt x="10180" y="10156"/>
                    <a:pt x="10216" y="10156"/>
                    <a:pt x="10228" y="10156"/>
                  </a:cubicBezTo>
                  <a:cubicBezTo>
                    <a:pt x="10287" y="10156"/>
                    <a:pt x="10347" y="10121"/>
                    <a:pt x="10371" y="10061"/>
                  </a:cubicBezTo>
                  <a:cubicBezTo>
                    <a:pt x="10407" y="9990"/>
                    <a:pt x="10371" y="9882"/>
                    <a:pt x="10299" y="9859"/>
                  </a:cubicBezTo>
                  <a:cubicBezTo>
                    <a:pt x="9918" y="9680"/>
                    <a:pt x="9478" y="9525"/>
                    <a:pt x="9061" y="9406"/>
                  </a:cubicBezTo>
                  <a:lnTo>
                    <a:pt x="9180" y="9287"/>
                  </a:lnTo>
                  <a:cubicBezTo>
                    <a:pt x="9335" y="9144"/>
                    <a:pt x="9466" y="8966"/>
                    <a:pt x="9573" y="8799"/>
                  </a:cubicBezTo>
                  <a:cubicBezTo>
                    <a:pt x="10049" y="8823"/>
                    <a:pt x="10526" y="8870"/>
                    <a:pt x="10895" y="8966"/>
                  </a:cubicBezTo>
                  <a:lnTo>
                    <a:pt x="10930" y="8966"/>
                  </a:lnTo>
                  <a:cubicBezTo>
                    <a:pt x="11002" y="8966"/>
                    <a:pt x="11061" y="8918"/>
                    <a:pt x="11085" y="8847"/>
                  </a:cubicBezTo>
                  <a:cubicBezTo>
                    <a:pt x="11133" y="8751"/>
                    <a:pt x="11085" y="8680"/>
                    <a:pt x="11002" y="8644"/>
                  </a:cubicBezTo>
                  <a:cubicBezTo>
                    <a:pt x="10645" y="8573"/>
                    <a:pt x="10216" y="8513"/>
                    <a:pt x="9775" y="8489"/>
                  </a:cubicBezTo>
                  <a:cubicBezTo>
                    <a:pt x="9978" y="8085"/>
                    <a:pt x="10073" y="7644"/>
                    <a:pt x="10073" y="7204"/>
                  </a:cubicBezTo>
                  <a:cubicBezTo>
                    <a:pt x="10073" y="6406"/>
                    <a:pt x="9895" y="5584"/>
                    <a:pt x="9561" y="4822"/>
                  </a:cubicBezTo>
                  <a:cubicBezTo>
                    <a:pt x="10168" y="4525"/>
                    <a:pt x="10692" y="3941"/>
                    <a:pt x="10942" y="3239"/>
                  </a:cubicBezTo>
                  <a:cubicBezTo>
                    <a:pt x="11169" y="2608"/>
                    <a:pt x="11180" y="1929"/>
                    <a:pt x="10954" y="1358"/>
                  </a:cubicBezTo>
                  <a:cubicBezTo>
                    <a:pt x="10728" y="762"/>
                    <a:pt x="10311" y="334"/>
                    <a:pt x="9764" y="119"/>
                  </a:cubicBezTo>
                  <a:cubicBezTo>
                    <a:pt x="9561" y="49"/>
                    <a:pt x="9352" y="14"/>
                    <a:pt x="9141" y="14"/>
                  </a:cubicBezTo>
                  <a:cubicBezTo>
                    <a:pt x="8782" y="14"/>
                    <a:pt x="8418" y="115"/>
                    <a:pt x="8073" y="310"/>
                  </a:cubicBezTo>
                  <a:cubicBezTo>
                    <a:pt x="7537" y="631"/>
                    <a:pt x="7120" y="1155"/>
                    <a:pt x="6882" y="1786"/>
                  </a:cubicBezTo>
                  <a:cubicBezTo>
                    <a:pt x="6858" y="1846"/>
                    <a:pt x="6835" y="1905"/>
                    <a:pt x="6823" y="1977"/>
                  </a:cubicBezTo>
                  <a:cubicBezTo>
                    <a:pt x="6418" y="1810"/>
                    <a:pt x="6001" y="1727"/>
                    <a:pt x="5584" y="1727"/>
                  </a:cubicBezTo>
                  <a:cubicBezTo>
                    <a:pt x="5168" y="1727"/>
                    <a:pt x="4763" y="1822"/>
                    <a:pt x="4346" y="1977"/>
                  </a:cubicBezTo>
                  <a:cubicBezTo>
                    <a:pt x="4334" y="1917"/>
                    <a:pt x="4299" y="1858"/>
                    <a:pt x="4287" y="1786"/>
                  </a:cubicBezTo>
                  <a:cubicBezTo>
                    <a:pt x="4060" y="1143"/>
                    <a:pt x="3632" y="619"/>
                    <a:pt x="3096" y="310"/>
                  </a:cubicBezTo>
                  <a:cubicBezTo>
                    <a:pt x="2753" y="109"/>
                    <a:pt x="2392" y="1"/>
                    <a:pt x="20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76" name="Google Shape;11876;p81"/>
          <p:cNvGrpSpPr/>
          <p:nvPr/>
        </p:nvGrpSpPr>
        <p:grpSpPr>
          <a:xfrm>
            <a:off x="7407760" y="2040890"/>
            <a:ext cx="367712" cy="353248"/>
            <a:chOff x="7435629" y="1964690"/>
            <a:chExt cx="367712" cy="35324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77" name="Google Shape;11877;p81"/>
            <p:cNvSpPr/>
            <p:nvPr/>
          </p:nvSpPr>
          <p:spPr>
            <a:xfrm>
              <a:off x="7586125" y="2054258"/>
              <a:ext cx="65952" cy="62880"/>
            </a:xfrm>
            <a:custGeom>
              <a:avLst/>
              <a:gdLst/>
              <a:ahLst/>
              <a:cxnLst/>
              <a:rect l="l" t="t" r="r" b="b"/>
              <a:pathLst>
                <a:path w="2061" h="1965" extrusionOk="0">
                  <a:moveTo>
                    <a:pt x="1037" y="334"/>
                  </a:moveTo>
                  <a:cubicBezTo>
                    <a:pt x="1120" y="334"/>
                    <a:pt x="1299" y="405"/>
                    <a:pt x="1465" y="560"/>
                  </a:cubicBezTo>
                  <a:cubicBezTo>
                    <a:pt x="1596" y="679"/>
                    <a:pt x="1691" y="798"/>
                    <a:pt x="1715" y="917"/>
                  </a:cubicBezTo>
                  <a:cubicBezTo>
                    <a:pt x="1489" y="774"/>
                    <a:pt x="1215" y="691"/>
                    <a:pt x="1037" y="691"/>
                  </a:cubicBezTo>
                  <a:cubicBezTo>
                    <a:pt x="858" y="691"/>
                    <a:pt x="572" y="774"/>
                    <a:pt x="346" y="917"/>
                  </a:cubicBezTo>
                  <a:cubicBezTo>
                    <a:pt x="382" y="810"/>
                    <a:pt x="465" y="667"/>
                    <a:pt x="596" y="560"/>
                  </a:cubicBezTo>
                  <a:cubicBezTo>
                    <a:pt x="763" y="405"/>
                    <a:pt x="941" y="334"/>
                    <a:pt x="1037" y="334"/>
                  </a:cubicBezTo>
                  <a:close/>
                  <a:moveTo>
                    <a:pt x="1025" y="1012"/>
                  </a:moveTo>
                  <a:cubicBezTo>
                    <a:pt x="1191" y="1012"/>
                    <a:pt x="1477" y="1119"/>
                    <a:pt x="1620" y="1238"/>
                  </a:cubicBezTo>
                  <a:cubicBezTo>
                    <a:pt x="1596" y="1298"/>
                    <a:pt x="1537" y="1369"/>
                    <a:pt x="1465" y="1429"/>
                  </a:cubicBezTo>
                  <a:cubicBezTo>
                    <a:pt x="1299" y="1584"/>
                    <a:pt x="1120" y="1655"/>
                    <a:pt x="1037" y="1655"/>
                  </a:cubicBezTo>
                  <a:cubicBezTo>
                    <a:pt x="941" y="1655"/>
                    <a:pt x="763" y="1584"/>
                    <a:pt x="596" y="1429"/>
                  </a:cubicBezTo>
                  <a:cubicBezTo>
                    <a:pt x="525" y="1369"/>
                    <a:pt x="465" y="1310"/>
                    <a:pt x="418" y="1238"/>
                  </a:cubicBezTo>
                  <a:cubicBezTo>
                    <a:pt x="584" y="1119"/>
                    <a:pt x="870" y="1012"/>
                    <a:pt x="1025" y="1012"/>
                  </a:cubicBezTo>
                  <a:close/>
                  <a:moveTo>
                    <a:pt x="1037" y="0"/>
                  </a:moveTo>
                  <a:cubicBezTo>
                    <a:pt x="668" y="0"/>
                    <a:pt x="1" y="512"/>
                    <a:pt x="1" y="988"/>
                  </a:cubicBezTo>
                  <a:cubicBezTo>
                    <a:pt x="1" y="1465"/>
                    <a:pt x="668" y="1965"/>
                    <a:pt x="1037" y="1965"/>
                  </a:cubicBezTo>
                  <a:cubicBezTo>
                    <a:pt x="1394" y="1965"/>
                    <a:pt x="2061" y="1465"/>
                    <a:pt x="2061" y="988"/>
                  </a:cubicBezTo>
                  <a:cubicBezTo>
                    <a:pt x="2061" y="512"/>
                    <a:pt x="1394" y="0"/>
                    <a:pt x="10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8" name="Google Shape;11878;p81"/>
            <p:cNvSpPr/>
            <p:nvPr/>
          </p:nvSpPr>
          <p:spPr>
            <a:xfrm>
              <a:off x="7553357" y="2030994"/>
              <a:ext cx="32416" cy="38144"/>
            </a:xfrm>
            <a:custGeom>
              <a:avLst/>
              <a:gdLst/>
              <a:ahLst/>
              <a:cxnLst/>
              <a:rect l="l" t="t" r="r" b="b"/>
              <a:pathLst>
                <a:path w="1013" h="1192" extrusionOk="0">
                  <a:moveTo>
                    <a:pt x="513" y="334"/>
                  </a:moveTo>
                  <a:cubicBezTo>
                    <a:pt x="608" y="334"/>
                    <a:pt x="691" y="418"/>
                    <a:pt x="691" y="513"/>
                  </a:cubicBezTo>
                  <a:lnTo>
                    <a:pt x="691" y="691"/>
                  </a:lnTo>
                  <a:cubicBezTo>
                    <a:pt x="691" y="787"/>
                    <a:pt x="596" y="870"/>
                    <a:pt x="513" y="870"/>
                  </a:cubicBezTo>
                  <a:cubicBezTo>
                    <a:pt x="406" y="870"/>
                    <a:pt x="334" y="775"/>
                    <a:pt x="334" y="691"/>
                  </a:cubicBezTo>
                  <a:lnTo>
                    <a:pt x="334" y="513"/>
                  </a:lnTo>
                  <a:cubicBezTo>
                    <a:pt x="334" y="406"/>
                    <a:pt x="418" y="334"/>
                    <a:pt x="513" y="334"/>
                  </a:cubicBezTo>
                  <a:close/>
                  <a:moveTo>
                    <a:pt x="513" y="1"/>
                  </a:moveTo>
                  <a:cubicBezTo>
                    <a:pt x="227" y="1"/>
                    <a:pt x="1" y="227"/>
                    <a:pt x="1" y="501"/>
                  </a:cubicBezTo>
                  <a:lnTo>
                    <a:pt x="1" y="680"/>
                  </a:lnTo>
                  <a:cubicBezTo>
                    <a:pt x="1" y="965"/>
                    <a:pt x="227" y="1192"/>
                    <a:pt x="513" y="1192"/>
                  </a:cubicBezTo>
                  <a:cubicBezTo>
                    <a:pt x="787" y="1192"/>
                    <a:pt x="1013" y="965"/>
                    <a:pt x="1013" y="680"/>
                  </a:cubicBezTo>
                  <a:lnTo>
                    <a:pt x="1013" y="501"/>
                  </a:lnTo>
                  <a:cubicBezTo>
                    <a:pt x="1013" y="239"/>
                    <a:pt x="775" y="1"/>
                    <a:pt x="5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79" name="Google Shape;11879;p81"/>
            <p:cNvSpPr/>
            <p:nvPr/>
          </p:nvSpPr>
          <p:spPr>
            <a:xfrm>
              <a:off x="7652429" y="2030994"/>
              <a:ext cx="32416" cy="38144"/>
            </a:xfrm>
            <a:custGeom>
              <a:avLst/>
              <a:gdLst/>
              <a:ahLst/>
              <a:cxnLst/>
              <a:rect l="l" t="t" r="r" b="b"/>
              <a:pathLst>
                <a:path w="1013" h="1192" extrusionOk="0">
                  <a:moveTo>
                    <a:pt x="524" y="334"/>
                  </a:moveTo>
                  <a:cubicBezTo>
                    <a:pt x="632" y="334"/>
                    <a:pt x="703" y="418"/>
                    <a:pt x="703" y="513"/>
                  </a:cubicBezTo>
                  <a:lnTo>
                    <a:pt x="703" y="691"/>
                  </a:lnTo>
                  <a:cubicBezTo>
                    <a:pt x="703" y="787"/>
                    <a:pt x="608" y="870"/>
                    <a:pt x="524" y="870"/>
                  </a:cubicBezTo>
                  <a:cubicBezTo>
                    <a:pt x="417" y="870"/>
                    <a:pt x="346" y="775"/>
                    <a:pt x="346" y="691"/>
                  </a:cubicBezTo>
                  <a:lnTo>
                    <a:pt x="346" y="513"/>
                  </a:lnTo>
                  <a:cubicBezTo>
                    <a:pt x="346" y="406"/>
                    <a:pt x="429" y="334"/>
                    <a:pt x="524" y="334"/>
                  </a:cubicBezTo>
                  <a:close/>
                  <a:moveTo>
                    <a:pt x="512" y="1"/>
                  </a:moveTo>
                  <a:cubicBezTo>
                    <a:pt x="227" y="1"/>
                    <a:pt x="0" y="227"/>
                    <a:pt x="0" y="501"/>
                  </a:cubicBezTo>
                  <a:lnTo>
                    <a:pt x="0" y="680"/>
                  </a:lnTo>
                  <a:cubicBezTo>
                    <a:pt x="0" y="965"/>
                    <a:pt x="227" y="1192"/>
                    <a:pt x="512" y="1192"/>
                  </a:cubicBezTo>
                  <a:cubicBezTo>
                    <a:pt x="786" y="1192"/>
                    <a:pt x="1013" y="965"/>
                    <a:pt x="1013" y="680"/>
                  </a:cubicBezTo>
                  <a:lnTo>
                    <a:pt x="1013" y="501"/>
                  </a:lnTo>
                  <a:cubicBezTo>
                    <a:pt x="1013" y="239"/>
                    <a:pt x="786" y="1"/>
                    <a:pt x="51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0" name="Google Shape;11880;p81"/>
            <p:cNvSpPr/>
            <p:nvPr/>
          </p:nvSpPr>
          <p:spPr>
            <a:xfrm>
              <a:off x="7435629" y="1964690"/>
              <a:ext cx="367712" cy="353248"/>
            </a:xfrm>
            <a:custGeom>
              <a:avLst/>
              <a:gdLst/>
              <a:ahLst/>
              <a:cxnLst/>
              <a:rect l="l" t="t" r="r" b="b"/>
              <a:pathLst>
                <a:path w="11491" h="11039" extrusionOk="0">
                  <a:moveTo>
                    <a:pt x="572" y="2549"/>
                  </a:moveTo>
                  <a:lnTo>
                    <a:pt x="572" y="2549"/>
                  </a:lnTo>
                  <a:cubicBezTo>
                    <a:pt x="1418" y="3275"/>
                    <a:pt x="2323" y="3692"/>
                    <a:pt x="2715" y="3847"/>
                  </a:cubicBezTo>
                  <a:cubicBezTo>
                    <a:pt x="2668" y="3990"/>
                    <a:pt x="2596" y="4121"/>
                    <a:pt x="2501" y="4240"/>
                  </a:cubicBezTo>
                  <a:cubicBezTo>
                    <a:pt x="2394" y="4395"/>
                    <a:pt x="2311" y="4537"/>
                    <a:pt x="2215" y="4704"/>
                  </a:cubicBezTo>
                  <a:cubicBezTo>
                    <a:pt x="2181" y="4706"/>
                    <a:pt x="2147" y="4706"/>
                    <a:pt x="2113" y="4706"/>
                  </a:cubicBezTo>
                  <a:cubicBezTo>
                    <a:pt x="1579" y="4706"/>
                    <a:pt x="1163" y="4529"/>
                    <a:pt x="894" y="4204"/>
                  </a:cubicBezTo>
                  <a:cubicBezTo>
                    <a:pt x="501" y="3692"/>
                    <a:pt x="525" y="2954"/>
                    <a:pt x="572" y="2549"/>
                  </a:cubicBezTo>
                  <a:close/>
                  <a:moveTo>
                    <a:pt x="5730" y="346"/>
                  </a:moveTo>
                  <a:cubicBezTo>
                    <a:pt x="5745" y="346"/>
                    <a:pt x="5760" y="346"/>
                    <a:pt x="5775" y="346"/>
                  </a:cubicBezTo>
                  <a:cubicBezTo>
                    <a:pt x="7037" y="382"/>
                    <a:pt x="8133" y="1347"/>
                    <a:pt x="8288" y="2597"/>
                  </a:cubicBezTo>
                  <a:cubicBezTo>
                    <a:pt x="8323" y="2787"/>
                    <a:pt x="8323" y="2978"/>
                    <a:pt x="8311" y="3180"/>
                  </a:cubicBezTo>
                  <a:cubicBezTo>
                    <a:pt x="8276" y="3514"/>
                    <a:pt x="8347" y="3859"/>
                    <a:pt x="8502" y="4192"/>
                  </a:cubicBezTo>
                  <a:cubicBezTo>
                    <a:pt x="8536" y="4244"/>
                    <a:pt x="8589" y="4283"/>
                    <a:pt x="8652" y="4283"/>
                  </a:cubicBezTo>
                  <a:cubicBezTo>
                    <a:pt x="8676" y="4283"/>
                    <a:pt x="8702" y="4277"/>
                    <a:pt x="8728" y="4264"/>
                  </a:cubicBezTo>
                  <a:cubicBezTo>
                    <a:pt x="8800" y="4216"/>
                    <a:pt x="8847" y="4133"/>
                    <a:pt x="8800" y="4037"/>
                  </a:cubicBezTo>
                  <a:cubicBezTo>
                    <a:pt x="8764" y="3978"/>
                    <a:pt x="8752" y="3930"/>
                    <a:pt x="8728" y="3871"/>
                  </a:cubicBezTo>
                  <a:cubicBezTo>
                    <a:pt x="9109" y="3716"/>
                    <a:pt x="10014" y="3299"/>
                    <a:pt x="10871" y="2585"/>
                  </a:cubicBezTo>
                  <a:lnTo>
                    <a:pt x="10871" y="2585"/>
                  </a:lnTo>
                  <a:cubicBezTo>
                    <a:pt x="10943" y="2954"/>
                    <a:pt x="10978" y="3692"/>
                    <a:pt x="10574" y="4204"/>
                  </a:cubicBezTo>
                  <a:cubicBezTo>
                    <a:pt x="10288" y="4549"/>
                    <a:pt x="9835" y="4728"/>
                    <a:pt x="9240" y="4728"/>
                  </a:cubicBezTo>
                  <a:cubicBezTo>
                    <a:pt x="9216" y="4680"/>
                    <a:pt x="9181" y="4621"/>
                    <a:pt x="9169" y="4573"/>
                  </a:cubicBezTo>
                  <a:cubicBezTo>
                    <a:pt x="9144" y="4524"/>
                    <a:pt x="9086" y="4492"/>
                    <a:pt x="9025" y="4492"/>
                  </a:cubicBezTo>
                  <a:cubicBezTo>
                    <a:pt x="8997" y="4492"/>
                    <a:pt x="8969" y="4499"/>
                    <a:pt x="8942" y="4514"/>
                  </a:cubicBezTo>
                  <a:cubicBezTo>
                    <a:pt x="8871" y="4561"/>
                    <a:pt x="8847" y="4668"/>
                    <a:pt x="8883" y="4740"/>
                  </a:cubicBezTo>
                  <a:cubicBezTo>
                    <a:pt x="9169" y="5228"/>
                    <a:pt x="9335" y="5800"/>
                    <a:pt x="9359" y="6371"/>
                  </a:cubicBezTo>
                  <a:lnTo>
                    <a:pt x="8680" y="6716"/>
                  </a:lnTo>
                  <a:lnTo>
                    <a:pt x="7728" y="6073"/>
                  </a:lnTo>
                  <a:cubicBezTo>
                    <a:pt x="7704" y="6059"/>
                    <a:pt x="7675" y="6053"/>
                    <a:pt x="7645" y="6053"/>
                  </a:cubicBezTo>
                  <a:cubicBezTo>
                    <a:pt x="7599" y="6053"/>
                    <a:pt x="7550" y="6068"/>
                    <a:pt x="7514" y="6097"/>
                  </a:cubicBezTo>
                  <a:lnTo>
                    <a:pt x="7335" y="6276"/>
                  </a:lnTo>
                  <a:cubicBezTo>
                    <a:pt x="7276" y="6335"/>
                    <a:pt x="7276" y="6431"/>
                    <a:pt x="7335" y="6490"/>
                  </a:cubicBezTo>
                  <a:cubicBezTo>
                    <a:pt x="7365" y="6520"/>
                    <a:pt x="7407" y="6535"/>
                    <a:pt x="7448" y="6535"/>
                  </a:cubicBezTo>
                  <a:cubicBezTo>
                    <a:pt x="7490" y="6535"/>
                    <a:pt x="7532" y="6520"/>
                    <a:pt x="7561" y="6490"/>
                  </a:cubicBezTo>
                  <a:lnTo>
                    <a:pt x="7633" y="6419"/>
                  </a:lnTo>
                  <a:lnTo>
                    <a:pt x="8561" y="7026"/>
                  </a:lnTo>
                  <a:cubicBezTo>
                    <a:pt x="8585" y="7050"/>
                    <a:pt x="8621" y="7062"/>
                    <a:pt x="8645" y="7062"/>
                  </a:cubicBezTo>
                  <a:cubicBezTo>
                    <a:pt x="8680" y="7062"/>
                    <a:pt x="8692" y="7062"/>
                    <a:pt x="8728" y="7050"/>
                  </a:cubicBezTo>
                  <a:lnTo>
                    <a:pt x="9871" y="6478"/>
                  </a:lnTo>
                  <a:lnTo>
                    <a:pt x="9871" y="6573"/>
                  </a:lnTo>
                  <a:cubicBezTo>
                    <a:pt x="9871" y="8859"/>
                    <a:pt x="8014" y="10717"/>
                    <a:pt x="5716" y="10717"/>
                  </a:cubicBezTo>
                  <a:cubicBezTo>
                    <a:pt x="3430" y="10717"/>
                    <a:pt x="1561" y="8859"/>
                    <a:pt x="1561" y="6573"/>
                  </a:cubicBezTo>
                  <a:cubicBezTo>
                    <a:pt x="1561" y="6454"/>
                    <a:pt x="1561" y="6335"/>
                    <a:pt x="1584" y="6216"/>
                  </a:cubicBezTo>
                  <a:lnTo>
                    <a:pt x="2180" y="6704"/>
                  </a:lnTo>
                  <a:cubicBezTo>
                    <a:pt x="2209" y="6728"/>
                    <a:pt x="2242" y="6740"/>
                    <a:pt x="2275" y="6740"/>
                  </a:cubicBezTo>
                  <a:cubicBezTo>
                    <a:pt x="2308" y="6740"/>
                    <a:pt x="2340" y="6728"/>
                    <a:pt x="2370" y="6704"/>
                  </a:cubicBezTo>
                  <a:lnTo>
                    <a:pt x="2954" y="6276"/>
                  </a:lnTo>
                  <a:lnTo>
                    <a:pt x="4263" y="7585"/>
                  </a:lnTo>
                  <a:cubicBezTo>
                    <a:pt x="4287" y="7609"/>
                    <a:pt x="4335" y="7621"/>
                    <a:pt x="4382" y="7621"/>
                  </a:cubicBezTo>
                  <a:cubicBezTo>
                    <a:pt x="4418" y="7621"/>
                    <a:pt x="4466" y="7609"/>
                    <a:pt x="4501" y="7585"/>
                  </a:cubicBezTo>
                  <a:lnTo>
                    <a:pt x="5394" y="6645"/>
                  </a:lnTo>
                  <a:lnTo>
                    <a:pt x="6311" y="7562"/>
                  </a:lnTo>
                  <a:cubicBezTo>
                    <a:pt x="6341" y="7591"/>
                    <a:pt x="6383" y="7606"/>
                    <a:pt x="6424" y="7606"/>
                  </a:cubicBezTo>
                  <a:cubicBezTo>
                    <a:pt x="6466" y="7606"/>
                    <a:pt x="6508" y="7591"/>
                    <a:pt x="6537" y="7562"/>
                  </a:cubicBezTo>
                  <a:lnTo>
                    <a:pt x="7061" y="7050"/>
                  </a:lnTo>
                  <a:cubicBezTo>
                    <a:pt x="7121" y="6990"/>
                    <a:pt x="7121" y="6883"/>
                    <a:pt x="7061" y="6823"/>
                  </a:cubicBezTo>
                  <a:cubicBezTo>
                    <a:pt x="7031" y="6794"/>
                    <a:pt x="6990" y="6779"/>
                    <a:pt x="6948" y="6779"/>
                  </a:cubicBezTo>
                  <a:cubicBezTo>
                    <a:pt x="6906" y="6779"/>
                    <a:pt x="6865" y="6794"/>
                    <a:pt x="6835" y="6823"/>
                  </a:cubicBezTo>
                  <a:lnTo>
                    <a:pt x="6430" y="7228"/>
                  </a:lnTo>
                  <a:lnTo>
                    <a:pt x="5513" y="6300"/>
                  </a:lnTo>
                  <a:cubicBezTo>
                    <a:pt x="5478" y="6276"/>
                    <a:pt x="5430" y="6252"/>
                    <a:pt x="5394" y="6252"/>
                  </a:cubicBezTo>
                  <a:cubicBezTo>
                    <a:pt x="5347" y="6252"/>
                    <a:pt x="5299" y="6276"/>
                    <a:pt x="5275" y="6300"/>
                  </a:cubicBezTo>
                  <a:lnTo>
                    <a:pt x="4382" y="7240"/>
                  </a:lnTo>
                  <a:lnTo>
                    <a:pt x="3085" y="5942"/>
                  </a:lnTo>
                  <a:cubicBezTo>
                    <a:pt x="3053" y="5911"/>
                    <a:pt x="3012" y="5896"/>
                    <a:pt x="2971" y="5896"/>
                  </a:cubicBezTo>
                  <a:cubicBezTo>
                    <a:pt x="2934" y="5896"/>
                    <a:pt x="2898" y="5908"/>
                    <a:pt x="2870" y="5931"/>
                  </a:cubicBezTo>
                  <a:lnTo>
                    <a:pt x="2275" y="6371"/>
                  </a:lnTo>
                  <a:lnTo>
                    <a:pt x="2096" y="6228"/>
                  </a:lnTo>
                  <a:cubicBezTo>
                    <a:pt x="2156" y="5585"/>
                    <a:pt x="2382" y="4990"/>
                    <a:pt x="2751" y="4466"/>
                  </a:cubicBezTo>
                  <a:cubicBezTo>
                    <a:pt x="3025" y="4085"/>
                    <a:pt x="3156" y="3621"/>
                    <a:pt x="3132" y="3133"/>
                  </a:cubicBezTo>
                  <a:lnTo>
                    <a:pt x="3132" y="2954"/>
                  </a:lnTo>
                  <a:cubicBezTo>
                    <a:pt x="3132" y="2251"/>
                    <a:pt x="3406" y="1585"/>
                    <a:pt x="3906" y="1097"/>
                  </a:cubicBezTo>
                  <a:cubicBezTo>
                    <a:pt x="4395" y="607"/>
                    <a:pt x="5044" y="346"/>
                    <a:pt x="5730" y="346"/>
                  </a:cubicBezTo>
                  <a:close/>
                  <a:moveTo>
                    <a:pt x="5778" y="1"/>
                  </a:moveTo>
                  <a:cubicBezTo>
                    <a:pt x="5008" y="1"/>
                    <a:pt x="4264" y="298"/>
                    <a:pt x="3716" y="835"/>
                  </a:cubicBezTo>
                  <a:cubicBezTo>
                    <a:pt x="3144" y="1394"/>
                    <a:pt x="2835" y="2132"/>
                    <a:pt x="2835" y="2918"/>
                  </a:cubicBezTo>
                  <a:lnTo>
                    <a:pt x="2835" y="3121"/>
                  </a:lnTo>
                  <a:cubicBezTo>
                    <a:pt x="2846" y="3252"/>
                    <a:pt x="2835" y="3394"/>
                    <a:pt x="2823" y="3537"/>
                  </a:cubicBezTo>
                  <a:cubicBezTo>
                    <a:pt x="2382" y="3359"/>
                    <a:pt x="1430" y="2906"/>
                    <a:pt x="584" y="2121"/>
                  </a:cubicBezTo>
                  <a:cubicBezTo>
                    <a:pt x="552" y="2089"/>
                    <a:pt x="515" y="2073"/>
                    <a:pt x="484" y="2073"/>
                  </a:cubicBezTo>
                  <a:cubicBezTo>
                    <a:pt x="468" y="2073"/>
                    <a:pt x="453" y="2077"/>
                    <a:pt x="441" y="2085"/>
                  </a:cubicBezTo>
                  <a:cubicBezTo>
                    <a:pt x="382" y="2109"/>
                    <a:pt x="334" y="2144"/>
                    <a:pt x="334" y="2204"/>
                  </a:cubicBezTo>
                  <a:cubicBezTo>
                    <a:pt x="322" y="2263"/>
                    <a:pt x="1" y="3573"/>
                    <a:pt x="679" y="4407"/>
                  </a:cubicBezTo>
                  <a:cubicBezTo>
                    <a:pt x="989" y="4811"/>
                    <a:pt x="1477" y="5026"/>
                    <a:pt x="2096" y="5049"/>
                  </a:cubicBezTo>
                  <a:cubicBezTo>
                    <a:pt x="1989" y="5347"/>
                    <a:pt x="1894" y="5657"/>
                    <a:pt x="1846" y="5978"/>
                  </a:cubicBezTo>
                  <a:lnTo>
                    <a:pt x="1584" y="5752"/>
                  </a:lnTo>
                  <a:cubicBezTo>
                    <a:pt x="1553" y="5720"/>
                    <a:pt x="1516" y="5710"/>
                    <a:pt x="1477" y="5710"/>
                  </a:cubicBezTo>
                  <a:cubicBezTo>
                    <a:pt x="1457" y="5710"/>
                    <a:pt x="1438" y="5712"/>
                    <a:pt x="1418" y="5716"/>
                  </a:cubicBezTo>
                  <a:cubicBezTo>
                    <a:pt x="1358" y="5752"/>
                    <a:pt x="1334" y="5800"/>
                    <a:pt x="1311" y="5859"/>
                  </a:cubicBezTo>
                  <a:cubicBezTo>
                    <a:pt x="1299" y="6097"/>
                    <a:pt x="1287" y="6335"/>
                    <a:pt x="1287" y="6550"/>
                  </a:cubicBezTo>
                  <a:cubicBezTo>
                    <a:pt x="1287" y="9026"/>
                    <a:pt x="3287" y="11038"/>
                    <a:pt x="5763" y="11038"/>
                  </a:cubicBezTo>
                  <a:cubicBezTo>
                    <a:pt x="8228" y="11038"/>
                    <a:pt x="10240" y="9026"/>
                    <a:pt x="10240" y="6550"/>
                  </a:cubicBezTo>
                  <a:lnTo>
                    <a:pt x="10240" y="6192"/>
                  </a:lnTo>
                  <a:cubicBezTo>
                    <a:pt x="10240" y="6115"/>
                    <a:pt x="10179" y="6048"/>
                    <a:pt x="10094" y="6048"/>
                  </a:cubicBezTo>
                  <a:cubicBezTo>
                    <a:pt x="10087" y="6048"/>
                    <a:pt x="10081" y="6049"/>
                    <a:pt x="10074" y="6050"/>
                  </a:cubicBezTo>
                  <a:cubicBezTo>
                    <a:pt x="10050" y="6050"/>
                    <a:pt x="10014" y="6061"/>
                    <a:pt x="9990" y="6073"/>
                  </a:cubicBezTo>
                  <a:lnTo>
                    <a:pt x="9728" y="6216"/>
                  </a:lnTo>
                  <a:cubicBezTo>
                    <a:pt x="9693" y="5811"/>
                    <a:pt x="9585" y="5407"/>
                    <a:pt x="9442" y="5038"/>
                  </a:cubicBezTo>
                  <a:cubicBezTo>
                    <a:pt x="10074" y="5002"/>
                    <a:pt x="10550" y="4799"/>
                    <a:pt x="10871" y="4395"/>
                  </a:cubicBezTo>
                  <a:cubicBezTo>
                    <a:pt x="11490" y="3573"/>
                    <a:pt x="11181" y="2251"/>
                    <a:pt x="11169" y="2204"/>
                  </a:cubicBezTo>
                  <a:cubicBezTo>
                    <a:pt x="11157" y="2144"/>
                    <a:pt x="11109" y="2109"/>
                    <a:pt x="11062" y="2085"/>
                  </a:cubicBezTo>
                  <a:cubicBezTo>
                    <a:pt x="11047" y="2082"/>
                    <a:pt x="11032" y="2080"/>
                    <a:pt x="11018" y="2080"/>
                  </a:cubicBezTo>
                  <a:cubicBezTo>
                    <a:pt x="10975" y="2080"/>
                    <a:pt x="10937" y="2094"/>
                    <a:pt x="10919" y="2121"/>
                  </a:cubicBezTo>
                  <a:cubicBezTo>
                    <a:pt x="10062" y="2906"/>
                    <a:pt x="9097" y="3359"/>
                    <a:pt x="8680" y="3537"/>
                  </a:cubicBezTo>
                  <a:cubicBezTo>
                    <a:pt x="8669" y="3418"/>
                    <a:pt x="8645" y="3299"/>
                    <a:pt x="8669" y="3180"/>
                  </a:cubicBezTo>
                  <a:cubicBezTo>
                    <a:pt x="8680" y="2966"/>
                    <a:pt x="8680" y="2740"/>
                    <a:pt x="8657" y="2537"/>
                  </a:cubicBezTo>
                  <a:cubicBezTo>
                    <a:pt x="8454" y="1120"/>
                    <a:pt x="7240" y="37"/>
                    <a:pt x="5823" y="1"/>
                  </a:cubicBezTo>
                  <a:cubicBezTo>
                    <a:pt x="5808" y="1"/>
                    <a:pt x="5793" y="1"/>
                    <a:pt x="57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81" name="Google Shape;11881;p81"/>
          <p:cNvGrpSpPr/>
          <p:nvPr/>
        </p:nvGrpSpPr>
        <p:grpSpPr>
          <a:xfrm>
            <a:off x="2484880" y="2041242"/>
            <a:ext cx="333024" cy="352896"/>
            <a:chOff x="2512749" y="1965042"/>
            <a:chExt cx="333024" cy="3528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82" name="Google Shape;11882;p81"/>
            <p:cNvSpPr/>
            <p:nvPr/>
          </p:nvSpPr>
          <p:spPr>
            <a:xfrm>
              <a:off x="2590829" y="2129682"/>
              <a:ext cx="49568" cy="60224"/>
            </a:xfrm>
            <a:custGeom>
              <a:avLst/>
              <a:gdLst/>
              <a:ahLst/>
              <a:cxnLst/>
              <a:rect l="l" t="t" r="r" b="b"/>
              <a:pathLst>
                <a:path w="1549" h="1882" extrusionOk="0">
                  <a:moveTo>
                    <a:pt x="775" y="1"/>
                  </a:moveTo>
                  <a:cubicBezTo>
                    <a:pt x="358" y="1"/>
                    <a:pt x="1" y="346"/>
                    <a:pt x="1" y="775"/>
                  </a:cubicBezTo>
                  <a:lnTo>
                    <a:pt x="1" y="1120"/>
                  </a:lnTo>
                  <a:cubicBezTo>
                    <a:pt x="1" y="1537"/>
                    <a:pt x="346" y="1882"/>
                    <a:pt x="775" y="1882"/>
                  </a:cubicBezTo>
                  <a:cubicBezTo>
                    <a:pt x="1203" y="1882"/>
                    <a:pt x="1549" y="1548"/>
                    <a:pt x="1549" y="1120"/>
                  </a:cubicBezTo>
                  <a:lnTo>
                    <a:pt x="1549" y="775"/>
                  </a:lnTo>
                  <a:cubicBezTo>
                    <a:pt x="1537" y="667"/>
                    <a:pt x="1525" y="548"/>
                    <a:pt x="1465" y="441"/>
                  </a:cubicBezTo>
                  <a:cubicBezTo>
                    <a:pt x="1431" y="390"/>
                    <a:pt x="1372" y="351"/>
                    <a:pt x="1315" y="351"/>
                  </a:cubicBezTo>
                  <a:cubicBezTo>
                    <a:pt x="1293" y="351"/>
                    <a:pt x="1271" y="356"/>
                    <a:pt x="1251" y="370"/>
                  </a:cubicBezTo>
                  <a:cubicBezTo>
                    <a:pt x="1180" y="417"/>
                    <a:pt x="1132" y="501"/>
                    <a:pt x="1180" y="584"/>
                  </a:cubicBezTo>
                  <a:cubicBezTo>
                    <a:pt x="1203" y="644"/>
                    <a:pt x="1227" y="703"/>
                    <a:pt x="1227" y="775"/>
                  </a:cubicBezTo>
                  <a:lnTo>
                    <a:pt x="1227" y="1120"/>
                  </a:lnTo>
                  <a:cubicBezTo>
                    <a:pt x="1227" y="1358"/>
                    <a:pt x="1025" y="1560"/>
                    <a:pt x="775" y="1560"/>
                  </a:cubicBezTo>
                  <a:cubicBezTo>
                    <a:pt x="525" y="1560"/>
                    <a:pt x="334" y="1370"/>
                    <a:pt x="334" y="1120"/>
                  </a:cubicBezTo>
                  <a:lnTo>
                    <a:pt x="334" y="775"/>
                  </a:lnTo>
                  <a:cubicBezTo>
                    <a:pt x="334" y="536"/>
                    <a:pt x="525" y="322"/>
                    <a:pt x="775" y="322"/>
                  </a:cubicBezTo>
                  <a:cubicBezTo>
                    <a:pt x="870" y="322"/>
                    <a:pt x="942" y="251"/>
                    <a:pt x="942" y="167"/>
                  </a:cubicBezTo>
                  <a:cubicBezTo>
                    <a:pt x="942" y="72"/>
                    <a:pt x="870" y="1"/>
                    <a:pt x="7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3" name="Google Shape;11883;p81"/>
            <p:cNvSpPr/>
            <p:nvPr/>
          </p:nvSpPr>
          <p:spPr>
            <a:xfrm>
              <a:off x="2718477" y="2129682"/>
              <a:ext cx="49568" cy="60224"/>
            </a:xfrm>
            <a:custGeom>
              <a:avLst/>
              <a:gdLst/>
              <a:ahLst/>
              <a:cxnLst/>
              <a:rect l="l" t="t" r="r" b="b"/>
              <a:pathLst>
                <a:path w="1549" h="1882" extrusionOk="0">
                  <a:moveTo>
                    <a:pt x="774" y="1"/>
                  </a:moveTo>
                  <a:cubicBezTo>
                    <a:pt x="358" y="1"/>
                    <a:pt x="1" y="346"/>
                    <a:pt x="1" y="775"/>
                  </a:cubicBezTo>
                  <a:lnTo>
                    <a:pt x="1" y="1120"/>
                  </a:lnTo>
                  <a:cubicBezTo>
                    <a:pt x="1" y="1537"/>
                    <a:pt x="346" y="1882"/>
                    <a:pt x="774" y="1882"/>
                  </a:cubicBezTo>
                  <a:cubicBezTo>
                    <a:pt x="1191" y="1882"/>
                    <a:pt x="1548" y="1548"/>
                    <a:pt x="1548" y="1120"/>
                  </a:cubicBezTo>
                  <a:lnTo>
                    <a:pt x="1548" y="775"/>
                  </a:lnTo>
                  <a:cubicBezTo>
                    <a:pt x="1536" y="667"/>
                    <a:pt x="1501" y="548"/>
                    <a:pt x="1465" y="441"/>
                  </a:cubicBezTo>
                  <a:cubicBezTo>
                    <a:pt x="1431" y="390"/>
                    <a:pt x="1372" y="351"/>
                    <a:pt x="1315" y="351"/>
                  </a:cubicBezTo>
                  <a:cubicBezTo>
                    <a:pt x="1292" y="351"/>
                    <a:pt x="1271" y="356"/>
                    <a:pt x="1251" y="370"/>
                  </a:cubicBezTo>
                  <a:cubicBezTo>
                    <a:pt x="1179" y="417"/>
                    <a:pt x="1132" y="501"/>
                    <a:pt x="1179" y="584"/>
                  </a:cubicBezTo>
                  <a:cubicBezTo>
                    <a:pt x="1203" y="644"/>
                    <a:pt x="1215" y="703"/>
                    <a:pt x="1215" y="775"/>
                  </a:cubicBezTo>
                  <a:lnTo>
                    <a:pt x="1215" y="1120"/>
                  </a:lnTo>
                  <a:cubicBezTo>
                    <a:pt x="1215" y="1358"/>
                    <a:pt x="1024" y="1560"/>
                    <a:pt x="774" y="1560"/>
                  </a:cubicBezTo>
                  <a:cubicBezTo>
                    <a:pt x="536" y="1560"/>
                    <a:pt x="322" y="1370"/>
                    <a:pt x="322" y="1120"/>
                  </a:cubicBezTo>
                  <a:lnTo>
                    <a:pt x="322" y="775"/>
                  </a:lnTo>
                  <a:cubicBezTo>
                    <a:pt x="322" y="536"/>
                    <a:pt x="524" y="322"/>
                    <a:pt x="774" y="322"/>
                  </a:cubicBezTo>
                  <a:cubicBezTo>
                    <a:pt x="870" y="322"/>
                    <a:pt x="941" y="251"/>
                    <a:pt x="941" y="167"/>
                  </a:cubicBezTo>
                  <a:cubicBezTo>
                    <a:pt x="941" y="72"/>
                    <a:pt x="870" y="1"/>
                    <a:pt x="7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4" name="Google Shape;11884;p81"/>
            <p:cNvSpPr/>
            <p:nvPr/>
          </p:nvSpPr>
          <p:spPr>
            <a:xfrm>
              <a:off x="2624365" y="2242994"/>
              <a:ext cx="110528" cy="52064"/>
            </a:xfrm>
            <a:custGeom>
              <a:avLst/>
              <a:gdLst/>
              <a:ahLst/>
              <a:cxnLst/>
              <a:rect l="l" t="t" r="r" b="b"/>
              <a:pathLst>
                <a:path w="3454" h="1627" extrusionOk="0">
                  <a:moveTo>
                    <a:pt x="1870" y="365"/>
                  </a:moveTo>
                  <a:cubicBezTo>
                    <a:pt x="1882" y="365"/>
                    <a:pt x="1882" y="389"/>
                    <a:pt x="1906" y="389"/>
                  </a:cubicBezTo>
                  <a:cubicBezTo>
                    <a:pt x="2001" y="460"/>
                    <a:pt x="2120" y="508"/>
                    <a:pt x="2239" y="555"/>
                  </a:cubicBezTo>
                  <a:lnTo>
                    <a:pt x="2239" y="793"/>
                  </a:lnTo>
                  <a:cubicBezTo>
                    <a:pt x="2239" y="1091"/>
                    <a:pt x="2001" y="1329"/>
                    <a:pt x="1703" y="1329"/>
                  </a:cubicBezTo>
                  <a:cubicBezTo>
                    <a:pt x="1406" y="1329"/>
                    <a:pt x="1168" y="1091"/>
                    <a:pt x="1168" y="793"/>
                  </a:cubicBezTo>
                  <a:lnTo>
                    <a:pt x="1168" y="555"/>
                  </a:lnTo>
                  <a:cubicBezTo>
                    <a:pt x="1287" y="520"/>
                    <a:pt x="1406" y="460"/>
                    <a:pt x="1513" y="389"/>
                  </a:cubicBezTo>
                  <a:cubicBezTo>
                    <a:pt x="1525" y="389"/>
                    <a:pt x="1525" y="365"/>
                    <a:pt x="1537" y="365"/>
                  </a:cubicBezTo>
                  <a:lnTo>
                    <a:pt x="1537" y="603"/>
                  </a:lnTo>
                  <a:cubicBezTo>
                    <a:pt x="1537" y="698"/>
                    <a:pt x="1620" y="770"/>
                    <a:pt x="1703" y="770"/>
                  </a:cubicBezTo>
                  <a:cubicBezTo>
                    <a:pt x="1799" y="770"/>
                    <a:pt x="1870" y="698"/>
                    <a:pt x="1870" y="603"/>
                  </a:cubicBezTo>
                  <a:lnTo>
                    <a:pt x="1870" y="365"/>
                  </a:lnTo>
                  <a:close/>
                  <a:moveTo>
                    <a:pt x="173" y="0"/>
                  </a:moveTo>
                  <a:cubicBezTo>
                    <a:pt x="132" y="0"/>
                    <a:pt x="91" y="18"/>
                    <a:pt x="60" y="55"/>
                  </a:cubicBezTo>
                  <a:cubicBezTo>
                    <a:pt x="1" y="115"/>
                    <a:pt x="1" y="222"/>
                    <a:pt x="72" y="282"/>
                  </a:cubicBezTo>
                  <a:cubicBezTo>
                    <a:pt x="298" y="472"/>
                    <a:pt x="572" y="591"/>
                    <a:pt x="870" y="591"/>
                  </a:cubicBezTo>
                  <a:lnTo>
                    <a:pt x="894" y="591"/>
                  </a:lnTo>
                  <a:lnTo>
                    <a:pt x="894" y="770"/>
                  </a:lnTo>
                  <a:cubicBezTo>
                    <a:pt x="894" y="1246"/>
                    <a:pt x="1275" y="1627"/>
                    <a:pt x="1739" y="1627"/>
                  </a:cubicBezTo>
                  <a:cubicBezTo>
                    <a:pt x="2203" y="1627"/>
                    <a:pt x="2584" y="1234"/>
                    <a:pt x="2584" y="770"/>
                  </a:cubicBezTo>
                  <a:lnTo>
                    <a:pt x="2584" y="591"/>
                  </a:lnTo>
                  <a:lnTo>
                    <a:pt x="2596" y="591"/>
                  </a:lnTo>
                  <a:cubicBezTo>
                    <a:pt x="2894" y="591"/>
                    <a:pt x="3180" y="496"/>
                    <a:pt x="3406" y="282"/>
                  </a:cubicBezTo>
                  <a:cubicBezTo>
                    <a:pt x="3454" y="234"/>
                    <a:pt x="3454" y="139"/>
                    <a:pt x="3394" y="55"/>
                  </a:cubicBezTo>
                  <a:cubicBezTo>
                    <a:pt x="3361" y="23"/>
                    <a:pt x="3314" y="4"/>
                    <a:pt x="3268" y="4"/>
                  </a:cubicBezTo>
                  <a:cubicBezTo>
                    <a:pt x="3231" y="4"/>
                    <a:pt x="3195" y="17"/>
                    <a:pt x="3168" y="43"/>
                  </a:cubicBezTo>
                  <a:cubicBezTo>
                    <a:pt x="3001" y="198"/>
                    <a:pt x="2799" y="270"/>
                    <a:pt x="2584" y="270"/>
                  </a:cubicBezTo>
                  <a:cubicBezTo>
                    <a:pt x="2406" y="270"/>
                    <a:pt x="2239" y="210"/>
                    <a:pt x="2096" y="115"/>
                  </a:cubicBezTo>
                  <a:cubicBezTo>
                    <a:pt x="1983" y="43"/>
                    <a:pt x="1852" y="8"/>
                    <a:pt x="1721" y="8"/>
                  </a:cubicBezTo>
                  <a:cubicBezTo>
                    <a:pt x="1590" y="8"/>
                    <a:pt x="1459" y="43"/>
                    <a:pt x="1346" y="115"/>
                  </a:cubicBezTo>
                  <a:cubicBezTo>
                    <a:pt x="1203" y="222"/>
                    <a:pt x="1037" y="270"/>
                    <a:pt x="858" y="270"/>
                  </a:cubicBezTo>
                  <a:cubicBezTo>
                    <a:pt x="656" y="270"/>
                    <a:pt x="441" y="198"/>
                    <a:pt x="275" y="43"/>
                  </a:cubicBezTo>
                  <a:cubicBezTo>
                    <a:pt x="246" y="15"/>
                    <a:pt x="210" y="0"/>
                    <a:pt x="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5" name="Google Shape;11885;p81"/>
            <p:cNvSpPr/>
            <p:nvPr/>
          </p:nvSpPr>
          <p:spPr>
            <a:xfrm>
              <a:off x="2654477" y="2194834"/>
              <a:ext cx="49184" cy="38144"/>
            </a:xfrm>
            <a:custGeom>
              <a:avLst/>
              <a:gdLst/>
              <a:ahLst/>
              <a:cxnLst/>
              <a:rect l="l" t="t" r="r" b="b"/>
              <a:pathLst>
                <a:path w="1537" h="1192" extrusionOk="0">
                  <a:moveTo>
                    <a:pt x="1131" y="346"/>
                  </a:moveTo>
                  <a:cubicBezTo>
                    <a:pt x="1155" y="346"/>
                    <a:pt x="1167" y="346"/>
                    <a:pt x="1167" y="358"/>
                  </a:cubicBezTo>
                  <a:cubicBezTo>
                    <a:pt x="1203" y="358"/>
                    <a:pt x="1203" y="370"/>
                    <a:pt x="1179" y="393"/>
                  </a:cubicBezTo>
                  <a:lnTo>
                    <a:pt x="798" y="870"/>
                  </a:lnTo>
                  <a:cubicBezTo>
                    <a:pt x="786" y="882"/>
                    <a:pt x="786" y="882"/>
                    <a:pt x="762" y="882"/>
                  </a:cubicBezTo>
                  <a:cubicBezTo>
                    <a:pt x="750" y="882"/>
                    <a:pt x="750" y="882"/>
                    <a:pt x="738" y="870"/>
                  </a:cubicBezTo>
                  <a:lnTo>
                    <a:pt x="346" y="393"/>
                  </a:lnTo>
                  <a:cubicBezTo>
                    <a:pt x="334" y="370"/>
                    <a:pt x="334" y="358"/>
                    <a:pt x="346" y="358"/>
                  </a:cubicBezTo>
                  <a:cubicBezTo>
                    <a:pt x="357" y="358"/>
                    <a:pt x="357" y="346"/>
                    <a:pt x="381" y="346"/>
                  </a:cubicBezTo>
                  <a:close/>
                  <a:moveTo>
                    <a:pt x="393" y="1"/>
                  </a:moveTo>
                  <a:cubicBezTo>
                    <a:pt x="262" y="1"/>
                    <a:pt x="131" y="72"/>
                    <a:pt x="60" y="215"/>
                  </a:cubicBezTo>
                  <a:cubicBezTo>
                    <a:pt x="0" y="334"/>
                    <a:pt x="24" y="477"/>
                    <a:pt x="107" y="584"/>
                  </a:cubicBezTo>
                  <a:lnTo>
                    <a:pt x="500" y="1060"/>
                  </a:lnTo>
                  <a:cubicBezTo>
                    <a:pt x="572" y="1144"/>
                    <a:pt x="655" y="1191"/>
                    <a:pt x="774" y="1191"/>
                  </a:cubicBezTo>
                  <a:cubicBezTo>
                    <a:pt x="881" y="1191"/>
                    <a:pt x="989" y="1144"/>
                    <a:pt x="1060" y="1060"/>
                  </a:cubicBezTo>
                  <a:lnTo>
                    <a:pt x="1453" y="584"/>
                  </a:lnTo>
                  <a:cubicBezTo>
                    <a:pt x="1524" y="477"/>
                    <a:pt x="1536" y="334"/>
                    <a:pt x="1477" y="215"/>
                  </a:cubicBezTo>
                  <a:cubicBezTo>
                    <a:pt x="1417" y="96"/>
                    <a:pt x="1298" y="1"/>
                    <a:pt x="11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6" name="Google Shape;11886;p81"/>
            <p:cNvSpPr/>
            <p:nvPr/>
          </p:nvSpPr>
          <p:spPr>
            <a:xfrm>
              <a:off x="2512749" y="1965042"/>
              <a:ext cx="333024" cy="352896"/>
            </a:xfrm>
            <a:custGeom>
              <a:avLst/>
              <a:gdLst/>
              <a:ahLst/>
              <a:cxnLst/>
              <a:rect l="l" t="t" r="r" b="b"/>
              <a:pathLst>
                <a:path w="10407" h="11028" extrusionOk="0">
                  <a:moveTo>
                    <a:pt x="1038" y="321"/>
                  </a:moveTo>
                  <a:cubicBezTo>
                    <a:pt x="1078" y="321"/>
                    <a:pt x="1119" y="335"/>
                    <a:pt x="1155" y="371"/>
                  </a:cubicBezTo>
                  <a:lnTo>
                    <a:pt x="3108" y="1955"/>
                  </a:lnTo>
                  <a:cubicBezTo>
                    <a:pt x="2881" y="2062"/>
                    <a:pt x="2667" y="2181"/>
                    <a:pt x="2441" y="2300"/>
                  </a:cubicBezTo>
                  <a:lnTo>
                    <a:pt x="846" y="502"/>
                  </a:lnTo>
                  <a:cubicBezTo>
                    <a:pt x="869" y="431"/>
                    <a:pt x="905" y="371"/>
                    <a:pt x="965" y="335"/>
                  </a:cubicBezTo>
                  <a:cubicBezTo>
                    <a:pt x="988" y="326"/>
                    <a:pt x="1012" y="321"/>
                    <a:pt x="1038" y="321"/>
                  </a:cubicBezTo>
                  <a:close/>
                  <a:moveTo>
                    <a:pt x="869" y="990"/>
                  </a:moveTo>
                  <a:lnTo>
                    <a:pt x="2191" y="2479"/>
                  </a:lnTo>
                  <a:cubicBezTo>
                    <a:pt x="2012" y="2610"/>
                    <a:pt x="1834" y="2752"/>
                    <a:pt x="1667" y="2907"/>
                  </a:cubicBezTo>
                  <a:cubicBezTo>
                    <a:pt x="1357" y="3205"/>
                    <a:pt x="1084" y="3538"/>
                    <a:pt x="869" y="3895"/>
                  </a:cubicBezTo>
                  <a:lnTo>
                    <a:pt x="869" y="990"/>
                  </a:lnTo>
                  <a:close/>
                  <a:moveTo>
                    <a:pt x="9373" y="324"/>
                  </a:moveTo>
                  <a:cubicBezTo>
                    <a:pt x="9394" y="324"/>
                    <a:pt x="9414" y="328"/>
                    <a:pt x="9430" y="335"/>
                  </a:cubicBezTo>
                  <a:cubicBezTo>
                    <a:pt x="9489" y="371"/>
                    <a:pt x="9537" y="431"/>
                    <a:pt x="9537" y="502"/>
                  </a:cubicBezTo>
                  <a:lnTo>
                    <a:pt x="9228" y="859"/>
                  </a:lnTo>
                  <a:cubicBezTo>
                    <a:pt x="9168" y="919"/>
                    <a:pt x="9168" y="1026"/>
                    <a:pt x="9239" y="1086"/>
                  </a:cubicBezTo>
                  <a:cubicBezTo>
                    <a:pt x="9275" y="1109"/>
                    <a:pt x="9323" y="1121"/>
                    <a:pt x="9347" y="1121"/>
                  </a:cubicBezTo>
                  <a:cubicBezTo>
                    <a:pt x="9394" y="1121"/>
                    <a:pt x="9442" y="1109"/>
                    <a:pt x="9466" y="1062"/>
                  </a:cubicBezTo>
                  <a:lnTo>
                    <a:pt x="9537" y="990"/>
                  </a:lnTo>
                  <a:lnTo>
                    <a:pt x="9537" y="3895"/>
                  </a:lnTo>
                  <a:cubicBezTo>
                    <a:pt x="9323" y="3538"/>
                    <a:pt x="9049" y="3205"/>
                    <a:pt x="8739" y="2907"/>
                  </a:cubicBezTo>
                  <a:cubicBezTo>
                    <a:pt x="8573" y="2764"/>
                    <a:pt x="8394" y="2610"/>
                    <a:pt x="8215" y="2479"/>
                  </a:cubicBezTo>
                  <a:lnTo>
                    <a:pt x="9001" y="1586"/>
                  </a:lnTo>
                  <a:cubicBezTo>
                    <a:pt x="9061" y="1526"/>
                    <a:pt x="9061" y="1419"/>
                    <a:pt x="8989" y="1359"/>
                  </a:cubicBezTo>
                  <a:cubicBezTo>
                    <a:pt x="8962" y="1332"/>
                    <a:pt x="8925" y="1317"/>
                    <a:pt x="8887" y="1317"/>
                  </a:cubicBezTo>
                  <a:cubicBezTo>
                    <a:pt x="8842" y="1317"/>
                    <a:pt x="8795" y="1338"/>
                    <a:pt x="8763" y="1383"/>
                  </a:cubicBezTo>
                  <a:lnTo>
                    <a:pt x="7942" y="2300"/>
                  </a:lnTo>
                  <a:cubicBezTo>
                    <a:pt x="7739" y="2169"/>
                    <a:pt x="7513" y="2050"/>
                    <a:pt x="7275" y="1955"/>
                  </a:cubicBezTo>
                  <a:lnTo>
                    <a:pt x="9239" y="371"/>
                  </a:lnTo>
                  <a:cubicBezTo>
                    <a:pt x="9279" y="339"/>
                    <a:pt x="9329" y="324"/>
                    <a:pt x="9373" y="324"/>
                  </a:cubicBezTo>
                  <a:close/>
                  <a:moveTo>
                    <a:pt x="5191" y="1859"/>
                  </a:moveTo>
                  <a:cubicBezTo>
                    <a:pt x="7787" y="1859"/>
                    <a:pt x="9882" y="3836"/>
                    <a:pt x="9882" y="6277"/>
                  </a:cubicBezTo>
                  <a:cubicBezTo>
                    <a:pt x="9882" y="6753"/>
                    <a:pt x="9811" y="7217"/>
                    <a:pt x="9656" y="7646"/>
                  </a:cubicBezTo>
                  <a:cubicBezTo>
                    <a:pt x="8940" y="7550"/>
                    <a:pt x="8096" y="7537"/>
                    <a:pt x="7673" y="7537"/>
                  </a:cubicBezTo>
                  <a:cubicBezTo>
                    <a:pt x="7520" y="7537"/>
                    <a:pt x="7422" y="7539"/>
                    <a:pt x="7406" y="7539"/>
                  </a:cubicBezTo>
                  <a:cubicBezTo>
                    <a:pt x="7323" y="7539"/>
                    <a:pt x="7251" y="7610"/>
                    <a:pt x="7251" y="7705"/>
                  </a:cubicBezTo>
                  <a:cubicBezTo>
                    <a:pt x="7251" y="7789"/>
                    <a:pt x="7323" y="7872"/>
                    <a:pt x="7406" y="7872"/>
                  </a:cubicBezTo>
                  <a:cubicBezTo>
                    <a:pt x="7415" y="7872"/>
                    <a:pt x="7581" y="7867"/>
                    <a:pt x="7836" y="7867"/>
                  </a:cubicBezTo>
                  <a:cubicBezTo>
                    <a:pt x="8260" y="7867"/>
                    <a:pt x="8930" y="7881"/>
                    <a:pt x="9525" y="7955"/>
                  </a:cubicBezTo>
                  <a:cubicBezTo>
                    <a:pt x="9418" y="8194"/>
                    <a:pt x="9287" y="8432"/>
                    <a:pt x="9156" y="8646"/>
                  </a:cubicBezTo>
                  <a:cubicBezTo>
                    <a:pt x="8204" y="8289"/>
                    <a:pt x="7203" y="8086"/>
                    <a:pt x="7156" y="8075"/>
                  </a:cubicBezTo>
                  <a:cubicBezTo>
                    <a:pt x="7149" y="8074"/>
                    <a:pt x="7141" y="8073"/>
                    <a:pt x="7134" y="8073"/>
                  </a:cubicBezTo>
                  <a:cubicBezTo>
                    <a:pt x="7057" y="8073"/>
                    <a:pt x="6976" y="8129"/>
                    <a:pt x="6965" y="8206"/>
                  </a:cubicBezTo>
                  <a:cubicBezTo>
                    <a:pt x="6953" y="8301"/>
                    <a:pt x="7013" y="8384"/>
                    <a:pt x="7096" y="8408"/>
                  </a:cubicBezTo>
                  <a:cubicBezTo>
                    <a:pt x="7120" y="8408"/>
                    <a:pt x="8049" y="8598"/>
                    <a:pt x="8966" y="8920"/>
                  </a:cubicBezTo>
                  <a:cubicBezTo>
                    <a:pt x="8108" y="10015"/>
                    <a:pt x="6739" y="10706"/>
                    <a:pt x="5191" y="10706"/>
                  </a:cubicBezTo>
                  <a:cubicBezTo>
                    <a:pt x="3667" y="10706"/>
                    <a:pt x="2298" y="10015"/>
                    <a:pt x="1429" y="8920"/>
                  </a:cubicBezTo>
                  <a:cubicBezTo>
                    <a:pt x="2334" y="8598"/>
                    <a:pt x="3274" y="8420"/>
                    <a:pt x="3286" y="8408"/>
                  </a:cubicBezTo>
                  <a:cubicBezTo>
                    <a:pt x="3382" y="8384"/>
                    <a:pt x="3441" y="8301"/>
                    <a:pt x="3429" y="8206"/>
                  </a:cubicBezTo>
                  <a:cubicBezTo>
                    <a:pt x="3407" y="8129"/>
                    <a:pt x="3336" y="8073"/>
                    <a:pt x="3251" y="8073"/>
                  </a:cubicBezTo>
                  <a:cubicBezTo>
                    <a:pt x="3243" y="8073"/>
                    <a:pt x="3235" y="8074"/>
                    <a:pt x="3227" y="8075"/>
                  </a:cubicBezTo>
                  <a:cubicBezTo>
                    <a:pt x="3167" y="8086"/>
                    <a:pt x="2191" y="8289"/>
                    <a:pt x="1238" y="8646"/>
                  </a:cubicBezTo>
                  <a:cubicBezTo>
                    <a:pt x="1084" y="8420"/>
                    <a:pt x="965" y="8194"/>
                    <a:pt x="869" y="7955"/>
                  </a:cubicBezTo>
                  <a:cubicBezTo>
                    <a:pt x="1465" y="7881"/>
                    <a:pt x="2134" y="7867"/>
                    <a:pt x="2556" y="7867"/>
                  </a:cubicBezTo>
                  <a:cubicBezTo>
                    <a:pt x="2809" y="7867"/>
                    <a:pt x="2972" y="7872"/>
                    <a:pt x="2977" y="7872"/>
                  </a:cubicBezTo>
                  <a:cubicBezTo>
                    <a:pt x="3072" y="7872"/>
                    <a:pt x="3143" y="7789"/>
                    <a:pt x="3143" y="7705"/>
                  </a:cubicBezTo>
                  <a:cubicBezTo>
                    <a:pt x="3143" y="7610"/>
                    <a:pt x="3072" y="7539"/>
                    <a:pt x="2977" y="7539"/>
                  </a:cubicBezTo>
                  <a:cubicBezTo>
                    <a:pt x="2961" y="7539"/>
                    <a:pt x="2865" y="7537"/>
                    <a:pt x="2713" y="7537"/>
                  </a:cubicBezTo>
                  <a:cubicBezTo>
                    <a:pt x="2296" y="7537"/>
                    <a:pt x="1460" y="7550"/>
                    <a:pt x="726" y="7646"/>
                  </a:cubicBezTo>
                  <a:cubicBezTo>
                    <a:pt x="584" y="7217"/>
                    <a:pt x="512" y="6753"/>
                    <a:pt x="512" y="6277"/>
                  </a:cubicBezTo>
                  <a:cubicBezTo>
                    <a:pt x="512" y="3836"/>
                    <a:pt x="2608" y="1859"/>
                    <a:pt x="5191" y="1859"/>
                  </a:cubicBezTo>
                  <a:close/>
                  <a:moveTo>
                    <a:pt x="1042" y="0"/>
                  </a:moveTo>
                  <a:cubicBezTo>
                    <a:pt x="968" y="0"/>
                    <a:pt x="893" y="17"/>
                    <a:pt x="822" y="50"/>
                  </a:cubicBezTo>
                  <a:cubicBezTo>
                    <a:pt x="643" y="145"/>
                    <a:pt x="536" y="324"/>
                    <a:pt x="536" y="514"/>
                  </a:cubicBezTo>
                  <a:lnTo>
                    <a:pt x="536" y="4538"/>
                  </a:lnTo>
                  <a:cubicBezTo>
                    <a:pt x="310" y="5086"/>
                    <a:pt x="191" y="5669"/>
                    <a:pt x="191" y="6277"/>
                  </a:cubicBezTo>
                  <a:cubicBezTo>
                    <a:pt x="191" y="6765"/>
                    <a:pt x="262" y="7241"/>
                    <a:pt x="417" y="7705"/>
                  </a:cubicBezTo>
                  <a:cubicBezTo>
                    <a:pt x="310" y="7717"/>
                    <a:pt x="226" y="7753"/>
                    <a:pt x="131" y="7765"/>
                  </a:cubicBezTo>
                  <a:cubicBezTo>
                    <a:pt x="48" y="7789"/>
                    <a:pt x="0" y="7884"/>
                    <a:pt x="12" y="7955"/>
                  </a:cubicBezTo>
                  <a:cubicBezTo>
                    <a:pt x="36" y="8027"/>
                    <a:pt x="107" y="8075"/>
                    <a:pt x="167" y="8075"/>
                  </a:cubicBezTo>
                  <a:lnTo>
                    <a:pt x="203" y="8075"/>
                  </a:lnTo>
                  <a:cubicBezTo>
                    <a:pt x="310" y="8051"/>
                    <a:pt x="417" y="8027"/>
                    <a:pt x="524" y="8003"/>
                  </a:cubicBezTo>
                  <a:cubicBezTo>
                    <a:pt x="631" y="8265"/>
                    <a:pt x="762" y="8527"/>
                    <a:pt x="929" y="8765"/>
                  </a:cubicBezTo>
                  <a:cubicBezTo>
                    <a:pt x="762" y="8837"/>
                    <a:pt x="595" y="8908"/>
                    <a:pt x="453" y="8979"/>
                  </a:cubicBezTo>
                  <a:cubicBezTo>
                    <a:pt x="369" y="9027"/>
                    <a:pt x="345" y="9122"/>
                    <a:pt x="369" y="9206"/>
                  </a:cubicBezTo>
                  <a:cubicBezTo>
                    <a:pt x="405" y="9265"/>
                    <a:pt x="465" y="9301"/>
                    <a:pt x="524" y="9301"/>
                  </a:cubicBezTo>
                  <a:cubicBezTo>
                    <a:pt x="548" y="9301"/>
                    <a:pt x="560" y="9301"/>
                    <a:pt x="595" y="9277"/>
                  </a:cubicBezTo>
                  <a:cubicBezTo>
                    <a:pt x="762" y="9194"/>
                    <a:pt x="941" y="9122"/>
                    <a:pt x="1119" y="9039"/>
                  </a:cubicBezTo>
                  <a:cubicBezTo>
                    <a:pt x="1286" y="9253"/>
                    <a:pt x="1453" y="9456"/>
                    <a:pt x="1655" y="9634"/>
                  </a:cubicBezTo>
                  <a:cubicBezTo>
                    <a:pt x="2608" y="10527"/>
                    <a:pt x="3858" y="11027"/>
                    <a:pt x="5191" y="11027"/>
                  </a:cubicBezTo>
                  <a:cubicBezTo>
                    <a:pt x="6537" y="11027"/>
                    <a:pt x="7787" y="10527"/>
                    <a:pt x="8739" y="9634"/>
                  </a:cubicBezTo>
                  <a:cubicBezTo>
                    <a:pt x="8930" y="9444"/>
                    <a:pt x="9108" y="9253"/>
                    <a:pt x="9275" y="9039"/>
                  </a:cubicBezTo>
                  <a:cubicBezTo>
                    <a:pt x="9454" y="9122"/>
                    <a:pt x="9632" y="9194"/>
                    <a:pt x="9787" y="9277"/>
                  </a:cubicBezTo>
                  <a:cubicBezTo>
                    <a:pt x="9823" y="9301"/>
                    <a:pt x="9835" y="9301"/>
                    <a:pt x="9870" y="9301"/>
                  </a:cubicBezTo>
                  <a:cubicBezTo>
                    <a:pt x="9930" y="9301"/>
                    <a:pt x="9990" y="9265"/>
                    <a:pt x="10013" y="9206"/>
                  </a:cubicBezTo>
                  <a:cubicBezTo>
                    <a:pt x="10061" y="9134"/>
                    <a:pt x="10025" y="9027"/>
                    <a:pt x="9942" y="8979"/>
                  </a:cubicBezTo>
                  <a:cubicBezTo>
                    <a:pt x="9787" y="8908"/>
                    <a:pt x="9632" y="8837"/>
                    <a:pt x="9466" y="8765"/>
                  </a:cubicBezTo>
                  <a:cubicBezTo>
                    <a:pt x="9632" y="8527"/>
                    <a:pt x="9763" y="8265"/>
                    <a:pt x="9870" y="8003"/>
                  </a:cubicBezTo>
                  <a:cubicBezTo>
                    <a:pt x="9978" y="8015"/>
                    <a:pt x="10073" y="8051"/>
                    <a:pt x="10180" y="8075"/>
                  </a:cubicBezTo>
                  <a:lnTo>
                    <a:pt x="10228" y="8075"/>
                  </a:lnTo>
                  <a:cubicBezTo>
                    <a:pt x="10299" y="8075"/>
                    <a:pt x="10359" y="8027"/>
                    <a:pt x="10371" y="7955"/>
                  </a:cubicBezTo>
                  <a:cubicBezTo>
                    <a:pt x="10406" y="7872"/>
                    <a:pt x="10347" y="7777"/>
                    <a:pt x="10275" y="7765"/>
                  </a:cubicBezTo>
                  <a:cubicBezTo>
                    <a:pt x="10180" y="7729"/>
                    <a:pt x="10085" y="7717"/>
                    <a:pt x="9990" y="7705"/>
                  </a:cubicBezTo>
                  <a:cubicBezTo>
                    <a:pt x="10132" y="7241"/>
                    <a:pt x="10216" y="6765"/>
                    <a:pt x="10216" y="6277"/>
                  </a:cubicBezTo>
                  <a:cubicBezTo>
                    <a:pt x="10216" y="5669"/>
                    <a:pt x="10097" y="5086"/>
                    <a:pt x="9870" y="4538"/>
                  </a:cubicBezTo>
                  <a:lnTo>
                    <a:pt x="9870" y="514"/>
                  </a:lnTo>
                  <a:cubicBezTo>
                    <a:pt x="9870" y="324"/>
                    <a:pt x="9763" y="145"/>
                    <a:pt x="9585" y="50"/>
                  </a:cubicBezTo>
                  <a:cubicBezTo>
                    <a:pt x="9514" y="17"/>
                    <a:pt x="9439" y="0"/>
                    <a:pt x="9365" y="0"/>
                  </a:cubicBezTo>
                  <a:cubicBezTo>
                    <a:pt x="9253" y="0"/>
                    <a:pt x="9142" y="38"/>
                    <a:pt x="9049" y="109"/>
                  </a:cubicBezTo>
                  <a:lnTo>
                    <a:pt x="6942" y="1812"/>
                  </a:lnTo>
                  <a:cubicBezTo>
                    <a:pt x="6382" y="1621"/>
                    <a:pt x="5810" y="1514"/>
                    <a:pt x="5191" y="1514"/>
                  </a:cubicBezTo>
                  <a:cubicBezTo>
                    <a:pt x="4584" y="1514"/>
                    <a:pt x="4001" y="1621"/>
                    <a:pt x="3453" y="1812"/>
                  </a:cubicBezTo>
                  <a:lnTo>
                    <a:pt x="1357" y="109"/>
                  </a:lnTo>
                  <a:cubicBezTo>
                    <a:pt x="1264" y="38"/>
                    <a:pt x="1154" y="0"/>
                    <a:pt x="10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87" name="Google Shape;11887;p81"/>
          <p:cNvGrpSpPr/>
          <p:nvPr/>
        </p:nvGrpSpPr>
        <p:grpSpPr>
          <a:xfrm>
            <a:off x="1370448" y="2057978"/>
            <a:ext cx="365792" cy="335392"/>
            <a:chOff x="1398317" y="1981778"/>
            <a:chExt cx="365792" cy="33539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88" name="Google Shape;11888;p81"/>
            <p:cNvSpPr/>
            <p:nvPr/>
          </p:nvSpPr>
          <p:spPr>
            <a:xfrm>
              <a:off x="1398317" y="1981778"/>
              <a:ext cx="365792" cy="335392"/>
            </a:xfrm>
            <a:custGeom>
              <a:avLst/>
              <a:gdLst/>
              <a:ahLst/>
              <a:cxnLst/>
              <a:rect l="l" t="t" r="r" b="b"/>
              <a:pathLst>
                <a:path w="11431" h="10481" extrusionOk="0">
                  <a:moveTo>
                    <a:pt x="1882" y="717"/>
                  </a:moveTo>
                  <a:cubicBezTo>
                    <a:pt x="1905" y="801"/>
                    <a:pt x="1929" y="848"/>
                    <a:pt x="1965" y="932"/>
                  </a:cubicBezTo>
                  <a:cubicBezTo>
                    <a:pt x="2132" y="1277"/>
                    <a:pt x="2441" y="1706"/>
                    <a:pt x="3084" y="1944"/>
                  </a:cubicBezTo>
                  <a:cubicBezTo>
                    <a:pt x="2917" y="2146"/>
                    <a:pt x="2775" y="2372"/>
                    <a:pt x="2655" y="2610"/>
                  </a:cubicBezTo>
                  <a:cubicBezTo>
                    <a:pt x="1739" y="2003"/>
                    <a:pt x="1739" y="1217"/>
                    <a:pt x="1882" y="717"/>
                  </a:cubicBezTo>
                  <a:close/>
                  <a:moveTo>
                    <a:pt x="9573" y="717"/>
                  </a:moveTo>
                  <a:cubicBezTo>
                    <a:pt x="9597" y="836"/>
                    <a:pt x="9633" y="955"/>
                    <a:pt x="9633" y="1110"/>
                  </a:cubicBezTo>
                  <a:cubicBezTo>
                    <a:pt x="9656" y="1717"/>
                    <a:pt x="9383" y="2229"/>
                    <a:pt x="8799" y="2610"/>
                  </a:cubicBezTo>
                  <a:cubicBezTo>
                    <a:pt x="8680" y="2372"/>
                    <a:pt x="8549" y="2146"/>
                    <a:pt x="8370" y="1944"/>
                  </a:cubicBezTo>
                  <a:cubicBezTo>
                    <a:pt x="9002" y="1694"/>
                    <a:pt x="9323" y="1277"/>
                    <a:pt x="9478" y="932"/>
                  </a:cubicBezTo>
                  <a:cubicBezTo>
                    <a:pt x="9513" y="860"/>
                    <a:pt x="9537" y="777"/>
                    <a:pt x="9573" y="717"/>
                  </a:cubicBezTo>
                  <a:close/>
                  <a:moveTo>
                    <a:pt x="548" y="2658"/>
                  </a:moveTo>
                  <a:lnTo>
                    <a:pt x="2358" y="3563"/>
                  </a:lnTo>
                  <a:cubicBezTo>
                    <a:pt x="2310" y="3837"/>
                    <a:pt x="2298" y="4134"/>
                    <a:pt x="2322" y="4432"/>
                  </a:cubicBezTo>
                  <a:cubicBezTo>
                    <a:pt x="2163" y="4457"/>
                    <a:pt x="2014" y="4470"/>
                    <a:pt x="1875" y="4470"/>
                  </a:cubicBezTo>
                  <a:cubicBezTo>
                    <a:pt x="1483" y="4470"/>
                    <a:pt x="1173" y="4369"/>
                    <a:pt x="953" y="4158"/>
                  </a:cubicBezTo>
                  <a:cubicBezTo>
                    <a:pt x="524" y="3742"/>
                    <a:pt x="524" y="3015"/>
                    <a:pt x="548" y="2658"/>
                  </a:cubicBezTo>
                  <a:close/>
                  <a:moveTo>
                    <a:pt x="10895" y="2646"/>
                  </a:moveTo>
                  <a:lnTo>
                    <a:pt x="10895" y="2646"/>
                  </a:lnTo>
                  <a:cubicBezTo>
                    <a:pt x="10930" y="3015"/>
                    <a:pt x="10930" y="3742"/>
                    <a:pt x="10490" y="4158"/>
                  </a:cubicBezTo>
                  <a:cubicBezTo>
                    <a:pt x="10270" y="4369"/>
                    <a:pt x="9960" y="4470"/>
                    <a:pt x="9568" y="4470"/>
                  </a:cubicBezTo>
                  <a:cubicBezTo>
                    <a:pt x="9429" y="4470"/>
                    <a:pt x="9280" y="4457"/>
                    <a:pt x="9121" y="4432"/>
                  </a:cubicBezTo>
                  <a:cubicBezTo>
                    <a:pt x="9156" y="4134"/>
                    <a:pt x="9144" y="3849"/>
                    <a:pt x="9097" y="3551"/>
                  </a:cubicBezTo>
                  <a:lnTo>
                    <a:pt x="10895" y="2646"/>
                  </a:lnTo>
                  <a:close/>
                  <a:moveTo>
                    <a:pt x="5727" y="1003"/>
                  </a:moveTo>
                  <a:cubicBezTo>
                    <a:pt x="6644" y="1003"/>
                    <a:pt x="7489" y="1396"/>
                    <a:pt x="8085" y="2087"/>
                  </a:cubicBezTo>
                  <a:cubicBezTo>
                    <a:pt x="8668" y="2777"/>
                    <a:pt x="8918" y="3682"/>
                    <a:pt x="8787" y="4575"/>
                  </a:cubicBezTo>
                  <a:lnTo>
                    <a:pt x="8347" y="7409"/>
                  </a:lnTo>
                  <a:cubicBezTo>
                    <a:pt x="8251" y="8064"/>
                    <a:pt x="7906" y="8635"/>
                    <a:pt x="7394" y="9052"/>
                  </a:cubicBezTo>
                  <a:cubicBezTo>
                    <a:pt x="7275" y="8504"/>
                    <a:pt x="6799" y="8099"/>
                    <a:pt x="6227" y="8099"/>
                  </a:cubicBezTo>
                  <a:lnTo>
                    <a:pt x="5215" y="8099"/>
                  </a:lnTo>
                  <a:cubicBezTo>
                    <a:pt x="4644" y="8099"/>
                    <a:pt x="4156" y="8504"/>
                    <a:pt x="4037" y="9052"/>
                  </a:cubicBezTo>
                  <a:cubicBezTo>
                    <a:pt x="3525" y="8635"/>
                    <a:pt x="3191" y="8064"/>
                    <a:pt x="3084" y="7409"/>
                  </a:cubicBezTo>
                  <a:lnTo>
                    <a:pt x="2655" y="4575"/>
                  </a:lnTo>
                  <a:cubicBezTo>
                    <a:pt x="2548" y="3932"/>
                    <a:pt x="2655" y="3301"/>
                    <a:pt x="2929" y="2730"/>
                  </a:cubicBezTo>
                  <a:cubicBezTo>
                    <a:pt x="2964" y="2730"/>
                    <a:pt x="3169" y="2755"/>
                    <a:pt x="3475" y="2755"/>
                  </a:cubicBezTo>
                  <a:cubicBezTo>
                    <a:pt x="3589" y="2755"/>
                    <a:pt x="3718" y="2751"/>
                    <a:pt x="3858" y="2741"/>
                  </a:cubicBezTo>
                  <a:cubicBezTo>
                    <a:pt x="4418" y="2718"/>
                    <a:pt x="4894" y="2646"/>
                    <a:pt x="5299" y="2491"/>
                  </a:cubicBezTo>
                  <a:lnTo>
                    <a:pt x="5299" y="2491"/>
                  </a:lnTo>
                  <a:lnTo>
                    <a:pt x="5215" y="2860"/>
                  </a:lnTo>
                  <a:cubicBezTo>
                    <a:pt x="5192" y="2920"/>
                    <a:pt x="5215" y="2968"/>
                    <a:pt x="5239" y="3015"/>
                  </a:cubicBezTo>
                  <a:cubicBezTo>
                    <a:pt x="5275" y="3039"/>
                    <a:pt x="5311" y="3075"/>
                    <a:pt x="5358" y="3075"/>
                  </a:cubicBezTo>
                  <a:lnTo>
                    <a:pt x="5394" y="3075"/>
                  </a:lnTo>
                  <a:cubicBezTo>
                    <a:pt x="5430" y="3075"/>
                    <a:pt x="6644" y="2896"/>
                    <a:pt x="7370" y="2360"/>
                  </a:cubicBezTo>
                  <a:cubicBezTo>
                    <a:pt x="7442" y="2301"/>
                    <a:pt x="7454" y="2206"/>
                    <a:pt x="7394" y="2134"/>
                  </a:cubicBezTo>
                  <a:cubicBezTo>
                    <a:pt x="7360" y="2094"/>
                    <a:pt x="7319" y="2072"/>
                    <a:pt x="7276" y="2072"/>
                  </a:cubicBezTo>
                  <a:cubicBezTo>
                    <a:pt x="7244" y="2072"/>
                    <a:pt x="7211" y="2085"/>
                    <a:pt x="7180" y="2110"/>
                  </a:cubicBezTo>
                  <a:cubicBezTo>
                    <a:pt x="6716" y="2468"/>
                    <a:pt x="5965" y="2646"/>
                    <a:pt x="5596" y="2718"/>
                  </a:cubicBezTo>
                  <a:lnTo>
                    <a:pt x="5715" y="2265"/>
                  </a:lnTo>
                  <a:cubicBezTo>
                    <a:pt x="5727" y="2206"/>
                    <a:pt x="5715" y="2146"/>
                    <a:pt x="5656" y="2110"/>
                  </a:cubicBezTo>
                  <a:cubicBezTo>
                    <a:pt x="5628" y="2082"/>
                    <a:pt x="5592" y="2071"/>
                    <a:pt x="5555" y="2071"/>
                  </a:cubicBezTo>
                  <a:cubicBezTo>
                    <a:pt x="5529" y="2071"/>
                    <a:pt x="5502" y="2077"/>
                    <a:pt x="5477" y="2087"/>
                  </a:cubicBezTo>
                  <a:cubicBezTo>
                    <a:pt x="4891" y="2384"/>
                    <a:pt x="4113" y="2450"/>
                    <a:pt x="3585" y="2450"/>
                  </a:cubicBezTo>
                  <a:cubicBezTo>
                    <a:pt x="3394" y="2450"/>
                    <a:pt x="3236" y="2441"/>
                    <a:pt x="3132" y="2432"/>
                  </a:cubicBezTo>
                  <a:cubicBezTo>
                    <a:pt x="3203" y="2313"/>
                    <a:pt x="3287" y="2206"/>
                    <a:pt x="3382" y="2087"/>
                  </a:cubicBezTo>
                  <a:cubicBezTo>
                    <a:pt x="3977" y="1408"/>
                    <a:pt x="4822" y="1003"/>
                    <a:pt x="5727" y="1003"/>
                  </a:cubicBezTo>
                  <a:close/>
                  <a:moveTo>
                    <a:pt x="6215" y="8421"/>
                  </a:moveTo>
                  <a:cubicBezTo>
                    <a:pt x="6656" y="8421"/>
                    <a:pt x="7013" y="8730"/>
                    <a:pt x="7085" y="9147"/>
                  </a:cubicBezTo>
                  <a:lnTo>
                    <a:pt x="7108" y="9349"/>
                  </a:lnTo>
                  <a:cubicBezTo>
                    <a:pt x="7156" y="9564"/>
                    <a:pt x="7097" y="9766"/>
                    <a:pt x="6966" y="9921"/>
                  </a:cubicBezTo>
                  <a:cubicBezTo>
                    <a:pt x="6835" y="10088"/>
                    <a:pt x="6644" y="10171"/>
                    <a:pt x="6430" y="10171"/>
                  </a:cubicBezTo>
                  <a:lnTo>
                    <a:pt x="5013" y="10171"/>
                  </a:lnTo>
                  <a:cubicBezTo>
                    <a:pt x="4811" y="10171"/>
                    <a:pt x="4608" y="10076"/>
                    <a:pt x="4477" y="9921"/>
                  </a:cubicBezTo>
                  <a:cubicBezTo>
                    <a:pt x="4346" y="9754"/>
                    <a:pt x="4287" y="9552"/>
                    <a:pt x="4310" y="9349"/>
                  </a:cubicBezTo>
                  <a:lnTo>
                    <a:pt x="4346" y="9147"/>
                  </a:lnTo>
                  <a:cubicBezTo>
                    <a:pt x="4418" y="8730"/>
                    <a:pt x="4775" y="8421"/>
                    <a:pt x="5203" y="8421"/>
                  </a:cubicBezTo>
                  <a:close/>
                  <a:moveTo>
                    <a:pt x="1937" y="1"/>
                  </a:moveTo>
                  <a:cubicBezTo>
                    <a:pt x="1876" y="1"/>
                    <a:pt x="1817" y="34"/>
                    <a:pt x="1786" y="86"/>
                  </a:cubicBezTo>
                  <a:cubicBezTo>
                    <a:pt x="1774" y="98"/>
                    <a:pt x="1524" y="527"/>
                    <a:pt x="1489" y="1098"/>
                  </a:cubicBezTo>
                  <a:cubicBezTo>
                    <a:pt x="1465" y="1610"/>
                    <a:pt x="1620" y="2337"/>
                    <a:pt x="2513" y="2908"/>
                  </a:cubicBezTo>
                  <a:cubicBezTo>
                    <a:pt x="2477" y="3015"/>
                    <a:pt x="2441" y="3111"/>
                    <a:pt x="2417" y="3218"/>
                  </a:cubicBezTo>
                  <a:lnTo>
                    <a:pt x="477" y="2253"/>
                  </a:lnTo>
                  <a:cubicBezTo>
                    <a:pt x="453" y="2241"/>
                    <a:pt x="426" y="2235"/>
                    <a:pt x="401" y="2235"/>
                  </a:cubicBezTo>
                  <a:cubicBezTo>
                    <a:pt x="375" y="2235"/>
                    <a:pt x="352" y="2241"/>
                    <a:pt x="334" y="2253"/>
                  </a:cubicBezTo>
                  <a:cubicBezTo>
                    <a:pt x="286" y="2289"/>
                    <a:pt x="250" y="2313"/>
                    <a:pt x="239" y="2372"/>
                  </a:cubicBezTo>
                  <a:cubicBezTo>
                    <a:pt x="227" y="2432"/>
                    <a:pt x="0" y="3694"/>
                    <a:pt x="715" y="4384"/>
                  </a:cubicBezTo>
                  <a:cubicBezTo>
                    <a:pt x="1001" y="4646"/>
                    <a:pt x="1370" y="4789"/>
                    <a:pt x="1846" y="4789"/>
                  </a:cubicBezTo>
                  <a:cubicBezTo>
                    <a:pt x="2013" y="4789"/>
                    <a:pt x="2179" y="4765"/>
                    <a:pt x="2370" y="4742"/>
                  </a:cubicBezTo>
                  <a:lnTo>
                    <a:pt x="2786" y="7444"/>
                  </a:lnTo>
                  <a:cubicBezTo>
                    <a:pt x="2906" y="8242"/>
                    <a:pt x="3346" y="8956"/>
                    <a:pt x="3989" y="9409"/>
                  </a:cubicBezTo>
                  <a:cubicBezTo>
                    <a:pt x="3977" y="9659"/>
                    <a:pt x="4060" y="9921"/>
                    <a:pt x="4227" y="10123"/>
                  </a:cubicBezTo>
                  <a:cubicBezTo>
                    <a:pt x="4418" y="10349"/>
                    <a:pt x="4703" y="10480"/>
                    <a:pt x="5013" y="10480"/>
                  </a:cubicBezTo>
                  <a:lnTo>
                    <a:pt x="6430" y="10480"/>
                  </a:lnTo>
                  <a:cubicBezTo>
                    <a:pt x="6727" y="10480"/>
                    <a:pt x="7013" y="10349"/>
                    <a:pt x="7216" y="10123"/>
                  </a:cubicBezTo>
                  <a:cubicBezTo>
                    <a:pt x="7382" y="9933"/>
                    <a:pt x="7478" y="9683"/>
                    <a:pt x="7454" y="9409"/>
                  </a:cubicBezTo>
                  <a:cubicBezTo>
                    <a:pt x="8109" y="8945"/>
                    <a:pt x="8549" y="8242"/>
                    <a:pt x="8668" y="7444"/>
                  </a:cubicBezTo>
                  <a:lnTo>
                    <a:pt x="9085" y="4742"/>
                  </a:lnTo>
                  <a:cubicBezTo>
                    <a:pt x="9263" y="4765"/>
                    <a:pt x="9442" y="4789"/>
                    <a:pt x="9597" y="4789"/>
                  </a:cubicBezTo>
                  <a:cubicBezTo>
                    <a:pt x="10073" y="4789"/>
                    <a:pt x="10454" y="4646"/>
                    <a:pt x="10728" y="4384"/>
                  </a:cubicBezTo>
                  <a:cubicBezTo>
                    <a:pt x="11430" y="3694"/>
                    <a:pt x="11204" y="2420"/>
                    <a:pt x="11192" y="2372"/>
                  </a:cubicBezTo>
                  <a:cubicBezTo>
                    <a:pt x="11180" y="2325"/>
                    <a:pt x="11145" y="2289"/>
                    <a:pt x="11109" y="2253"/>
                  </a:cubicBezTo>
                  <a:cubicBezTo>
                    <a:pt x="11085" y="2241"/>
                    <a:pt x="11058" y="2235"/>
                    <a:pt x="11032" y="2235"/>
                  </a:cubicBezTo>
                  <a:cubicBezTo>
                    <a:pt x="11005" y="2235"/>
                    <a:pt x="10978" y="2241"/>
                    <a:pt x="10954" y="2253"/>
                  </a:cubicBezTo>
                  <a:lnTo>
                    <a:pt x="9025" y="3218"/>
                  </a:lnTo>
                  <a:cubicBezTo>
                    <a:pt x="8990" y="3122"/>
                    <a:pt x="8966" y="3015"/>
                    <a:pt x="8918" y="2908"/>
                  </a:cubicBezTo>
                  <a:cubicBezTo>
                    <a:pt x="9811" y="2337"/>
                    <a:pt x="9978" y="1610"/>
                    <a:pt x="9942" y="1098"/>
                  </a:cubicBezTo>
                  <a:cubicBezTo>
                    <a:pt x="9918" y="527"/>
                    <a:pt x="9656" y="98"/>
                    <a:pt x="9644" y="86"/>
                  </a:cubicBezTo>
                  <a:cubicBezTo>
                    <a:pt x="9624" y="34"/>
                    <a:pt x="9558" y="1"/>
                    <a:pt x="9494" y="1"/>
                  </a:cubicBezTo>
                  <a:cubicBezTo>
                    <a:pt x="9484" y="1"/>
                    <a:pt x="9475" y="1"/>
                    <a:pt x="9466" y="3"/>
                  </a:cubicBezTo>
                  <a:cubicBezTo>
                    <a:pt x="9394" y="27"/>
                    <a:pt x="9347" y="86"/>
                    <a:pt x="9347" y="158"/>
                  </a:cubicBezTo>
                  <a:cubicBezTo>
                    <a:pt x="9347" y="158"/>
                    <a:pt x="9347" y="467"/>
                    <a:pt x="9168" y="813"/>
                  </a:cubicBezTo>
                  <a:cubicBezTo>
                    <a:pt x="8966" y="1241"/>
                    <a:pt x="8609" y="1527"/>
                    <a:pt x="8132" y="1682"/>
                  </a:cubicBezTo>
                  <a:cubicBezTo>
                    <a:pt x="7489" y="1051"/>
                    <a:pt x="6620" y="694"/>
                    <a:pt x="5715" y="694"/>
                  </a:cubicBezTo>
                  <a:cubicBezTo>
                    <a:pt x="4811" y="694"/>
                    <a:pt x="3941" y="1051"/>
                    <a:pt x="3310" y="1682"/>
                  </a:cubicBezTo>
                  <a:cubicBezTo>
                    <a:pt x="2810" y="1527"/>
                    <a:pt x="2453" y="1241"/>
                    <a:pt x="2263" y="813"/>
                  </a:cubicBezTo>
                  <a:cubicBezTo>
                    <a:pt x="2096" y="467"/>
                    <a:pt x="2084" y="170"/>
                    <a:pt x="2084" y="158"/>
                  </a:cubicBezTo>
                  <a:cubicBezTo>
                    <a:pt x="2084" y="86"/>
                    <a:pt x="2036" y="27"/>
                    <a:pt x="1965" y="3"/>
                  </a:cubicBezTo>
                  <a:cubicBezTo>
                    <a:pt x="1956" y="1"/>
                    <a:pt x="1946" y="1"/>
                    <a:pt x="19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89" name="Google Shape;11889;p81"/>
            <p:cNvSpPr/>
            <p:nvPr/>
          </p:nvSpPr>
          <p:spPr>
            <a:xfrm>
              <a:off x="1498893"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72" y="1549"/>
                    <a:pt x="1370" y="1251"/>
                    <a:pt x="1370" y="858"/>
                  </a:cubicBezTo>
                  <a:lnTo>
                    <a:pt x="1370" y="680"/>
                  </a:lnTo>
                  <a:cubicBezTo>
                    <a:pt x="1370" y="596"/>
                    <a:pt x="1298" y="513"/>
                    <a:pt x="1203" y="513"/>
                  </a:cubicBezTo>
                  <a:cubicBezTo>
                    <a:pt x="1120" y="513"/>
                    <a:pt x="1036" y="596"/>
                    <a:pt x="1036" y="680"/>
                  </a:cubicBezTo>
                  <a:lnTo>
                    <a:pt x="1036" y="858"/>
                  </a:lnTo>
                  <a:cubicBezTo>
                    <a:pt x="1036"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0" name="Google Shape;11890;p81"/>
            <p:cNvSpPr/>
            <p:nvPr/>
          </p:nvSpPr>
          <p:spPr>
            <a:xfrm>
              <a:off x="1620429"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48" y="1549"/>
                    <a:pt x="1370" y="1251"/>
                    <a:pt x="1370" y="858"/>
                  </a:cubicBezTo>
                  <a:lnTo>
                    <a:pt x="1370" y="680"/>
                  </a:lnTo>
                  <a:cubicBezTo>
                    <a:pt x="1370" y="596"/>
                    <a:pt x="1287" y="513"/>
                    <a:pt x="1203" y="513"/>
                  </a:cubicBezTo>
                  <a:cubicBezTo>
                    <a:pt x="1108" y="513"/>
                    <a:pt x="1037" y="596"/>
                    <a:pt x="1037" y="680"/>
                  </a:cubicBezTo>
                  <a:lnTo>
                    <a:pt x="1037" y="858"/>
                  </a:lnTo>
                  <a:cubicBezTo>
                    <a:pt x="1037"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1" name="Google Shape;11891;p81"/>
            <p:cNvSpPr/>
            <p:nvPr/>
          </p:nvSpPr>
          <p:spPr>
            <a:xfrm>
              <a:off x="1548813" y="2263314"/>
              <a:ext cx="15264" cy="21088"/>
            </a:xfrm>
            <a:custGeom>
              <a:avLst/>
              <a:gdLst/>
              <a:ahLst/>
              <a:cxnLst/>
              <a:rect l="l" t="t" r="r" b="b"/>
              <a:pathLst>
                <a:path w="477" h="659" extrusionOk="0">
                  <a:moveTo>
                    <a:pt x="283" y="0"/>
                  </a:moveTo>
                  <a:cubicBezTo>
                    <a:pt x="240" y="0"/>
                    <a:pt x="200" y="19"/>
                    <a:pt x="167" y="51"/>
                  </a:cubicBezTo>
                  <a:cubicBezTo>
                    <a:pt x="48" y="182"/>
                    <a:pt x="0" y="337"/>
                    <a:pt x="0" y="492"/>
                  </a:cubicBezTo>
                  <a:cubicBezTo>
                    <a:pt x="0" y="587"/>
                    <a:pt x="72" y="659"/>
                    <a:pt x="167" y="659"/>
                  </a:cubicBezTo>
                  <a:cubicBezTo>
                    <a:pt x="250" y="659"/>
                    <a:pt x="334" y="587"/>
                    <a:pt x="334" y="492"/>
                  </a:cubicBezTo>
                  <a:cubicBezTo>
                    <a:pt x="334" y="408"/>
                    <a:pt x="358" y="337"/>
                    <a:pt x="417" y="254"/>
                  </a:cubicBezTo>
                  <a:cubicBezTo>
                    <a:pt x="477" y="194"/>
                    <a:pt x="465" y="99"/>
                    <a:pt x="393" y="39"/>
                  </a:cubicBezTo>
                  <a:cubicBezTo>
                    <a:pt x="356" y="13"/>
                    <a:pt x="318" y="0"/>
                    <a:pt x="2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2" name="Google Shape;11892;p81"/>
            <p:cNvSpPr/>
            <p:nvPr/>
          </p:nvSpPr>
          <p:spPr>
            <a:xfrm>
              <a:off x="1599469" y="2263186"/>
              <a:ext cx="15296" cy="21216"/>
            </a:xfrm>
            <a:custGeom>
              <a:avLst/>
              <a:gdLst/>
              <a:ahLst/>
              <a:cxnLst/>
              <a:rect l="l" t="t" r="r" b="b"/>
              <a:pathLst>
                <a:path w="478" h="663" extrusionOk="0">
                  <a:moveTo>
                    <a:pt x="180" y="0"/>
                  </a:moveTo>
                  <a:cubicBezTo>
                    <a:pt x="140" y="0"/>
                    <a:pt x="101" y="15"/>
                    <a:pt x="72" y="43"/>
                  </a:cubicBezTo>
                  <a:cubicBezTo>
                    <a:pt x="1" y="91"/>
                    <a:pt x="1" y="198"/>
                    <a:pt x="60" y="258"/>
                  </a:cubicBezTo>
                  <a:cubicBezTo>
                    <a:pt x="120" y="341"/>
                    <a:pt x="144" y="412"/>
                    <a:pt x="144" y="496"/>
                  </a:cubicBezTo>
                  <a:cubicBezTo>
                    <a:pt x="144" y="591"/>
                    <a:pt x="215" y="663"/>
                    <a:pt x="310" y="663"/>
                  </a:cubicBezTo>
                  <a:cubicBezTo>
                    <a:pt x="394" y="663"/>
                    <a:pt x="477" y="591"/>
                    <a:pt x="477" y="496"/>
                  </a:cubicBezTo>
                  <a:cubicBezTo>
                    <a:pt x="453" y="353"/>
                    <a:pt x="394" y="186"/>
                    <a:pt x="299" y="55"/>
                  </a:cubicBezTo>
                  <a:cubicBezTo>
                    <a:pt x="267" y="18"/>
                    <a:pt x="223" y="0"/>
                    <a:pt x="1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3" name="Google Shape;11893;p81"/>
            <p:cNvSpPr/>
            <p:nvPr/>
          </p:nvSpPr>
          <p:spPr>
            <a:xfrm>
              <a:off x="1631117" y="2062130"/>
              <a:ext cx="22496" cy="23392"/>
            </a:xfrm>
            <a:custGeom>
              <a:avLst/>
              <a:gdLst/>
              <a:ahLst/>
              <a:cxnLst/>
              <a:rect l="l" t="t" r="r" b="b"/>
              <a:pathLst>
                <a:path w="703" h="731" extrusionOk="0">
                  <a:moveTo>
                    <a:pt x="521" y="0"/>
                  </a:moveTo>
                  <a:cubicBezTo>
                    <a:pt x="470" y="0"/>
                    <a:pt x="422" y="24"/>
                    <a:pt x="393" y="76"/>
                  </a:cubicBezTo>
                  <a:cubicBezTo>
                    <a:pt x="286" y="207"/>
                    <a:pt x="179" y="338"/>
                    <a:pt x="60" y="457"/>
                  </a:cubicBezTo>
                  <a:cubicBezTo>
                    <a:pt x="0" y="516"/>
                    <a:pt x="0" y="623"/>
                    <a:pt x="60" y="683"/>
                  </a:cubicBezTo>
                  <a:cubicBezTo>
                    <a:pt x="95" y="707"/>
                    <a:pt x="143" y="730"/>
                    <a:pt x="179" y="730"/>
                  </a:cubicBezTo>
                  <a:cubicBezTo>
                    <a:pt x="226" y="730"/>
                    <a:pt x="274" y="707"/>
                    <a:pt x="298" y="683"/>
                  </a:cubicBezTo>
                  <a:cubicBezTo>
                    <a:pt x="441" y="552"/>
                    <a:pt x="560" y="397"/>
                    <a:pt x="655" y="254"/>
                  </a:cubicBezTo>
                  <a:cubicBezTo>
                    <a:pt x="703" y="195"/>
                    <a:pt x="691" y="88"/>
                    <a:pt x="619" y="28"/>
                  </a:cubicBezTo>
                  <a:cubicBezTo>
                    <a:pt x="587" y="10"/>
                    <a:pt x="553" y="0"/>
                    <a:pt x="5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94" name="Google Shape;11894;p81"/>
          <p:cNvGrpSpPr/>
          <p:nvPr/>
        </p:nvGrpSpPr>
        <p:grpSpPr>
          <a:xfrm>
            <a:off x="3024368" y="2079770"/>
            <a:ext cx="353600" cy="314752"/>
            <a:chOff x="3052237" y="2003570"/>
            <a:chExt cx="353600" cy="31475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95" name="Google Shape;11895;p81"/>
            <p:cNvSpPr/>
            <p:nvPr/>
          </p:nvSpPr>
          <p:spPr>
            <a:xfrm>
              <a:off x="3261773" y="2108338"/>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68"/>
                    <a:pt x="1489" y="549"/>
                    <a:pt x="1453" y="441"/>
                  </a:cubicBezTo>
                  <a:cubicBezTo>
                    <a:pt x="1419" y="390"/>
                    <a:pt x="1360" y="351"/>
                    <a:pt x="1303" y="351"/>
                  </a:cubicBezTo>
                  <a:cubicBezTo>
                    <a:pt x="1281" y="351"/>
                    <a:pt x="1259" y="357"/>
                    <a:pt x="1239" y="370"/>
                  </a:cubicBezTo>
                  <a:cubicBezTo>
                    <a:pt x="1168" y="418"/>
                    <a:pt x="1120" y="501"/>
                    <a:pt x="1168" y="572"/>
                  </a:cubicBezTo>
                  <a:cubicBezTo>
                    <a:pt x="1191" y="632"/>
                    <a:pt x="1215" y="691"/>
                    <a:pt x="1215" y="775"/>
                  </a:cubicBezTo>
                  <a:lnTo>
                    <a:pt x="1215" y="1108"/>
                  </a:lnTo>
                  <a:cubicBezTo>
                    <a:pt x="1215" y="1346"/>
                    <a:pt x="1013" y="1561"/>
                    <a:pt x="763" y="1561"/>
                  </a:cubicBezTo>
                  <a:cubicBezTo>
                    <a:pt x="525" y="1561"/>
                    <a:pt x="322" y="1370"/>
                    <a:pt x="322" y="1108"/>
                  </a:cubicBezTo>
                  <a:lnTo>
                    <a:pt x="322" y="775"/>
                  </a:lnTo>
                  <a:cubicBezTo>
                    <a:pt x="322" y="537"/>
                    <a:pt x="513" y="322"/>
                    <a:pt x="763" y="322"/>
                  </a:cubicBezTo>
                  <a:cubicBezTo>
                    <a:pt x="858" y="322"/>
                    <a:pt x="930" y="251"/>
                    <a:pt x="930" y="156"/>
                  </a:cubicBezTo>
                  <a:cubicBezTo>
                    <a:pt x="930" y="72"/>
                    <a:pt x="858" y="1"/>
                    <a:pt x="7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6" name="Google Shape;11896;p81"/>
            <p:cNvSpPr/>
            <p:nvPr/>
          </p:nvSpPr>
          <p:spPr>
            <a:xfrm>
              <a:off x="3146349" y="2108338"/>
              <a:ext cx="48416" cy="59488"/>
            </a:xfrm>
            <a:custGeom>
              <a:avLst/>
              <a:gdLst/>
              <a:ahLst/>
              <a:cxnLst/>
              <a:rect l="l" t="t" r="r" b="b"/>
              <a:pathLst>
                <a:path w="1513" h="1859" extrusionOk="0">
                  <a:moveTo>
                    <a:pt x="750" y="1"/>
                  </a:moveTo>
                  <a:cubicBezTo>
                    <a:pt x="334" y="1"/>
                    <a:pt x="0" y="334"/>
                    <a:pt x="0" y="751"/>
                  </a:cubicBezTo>
                  <a:lnTo>
                    <a:pt x="0" y="1096"/>
                  </a:lnTo>
                  <a:cubicBezTo>
                    <a:pt x="0" y="1513"/>
                    <a:pt x="334" y="1858"/>
                    <a:pt x="750" y="1858"/>
                  </a:cubicBezTo>
                  <a:cubicBezTo>
                    <a:pt x="1167" y="1858"/>
                    <a:pt x="1512" y="1513"/>
                    <a:pt x="1512" y="1096"/>
                  </a:cubicBezTo>
                  <a:lnTo>
                    <a:pt x="1512" y="751"/>
                  </a:lnTo>
                  <a:cubicBezTo>
                    <a:pt x="1512" y="668"/>
                    <a:pt x="1489" y="549"/>
                    <a:pt x="1441" y="441"/>
                  </a:cubicBezTo>
                  <a:cubicBezTo>
                    <a:pt x="1407" y="390"/>
                    <a:pt x="1354" y="351"/>
                    <a:pt x="1296" y="351"/>
                  </a:cubicBezTo>
                  <a:cubicBezTo>
                    <a:pt x="1273" y="351"/>
                    <a:pt x="1250" y="357"/>
                    <a:pt x="1227" y="370"/>
                  </a:cubicBezTo>
                  <a:cubicBezTo>
                    <a:pt x="1155" y="418"/>
                    <a:pt x="1108" y="501"/>
                    <a:pt x="1155" y="572"/>
                  </a:cubicBezTo>
                  <a:cubicBezTo>
                    <a:pt x="1191" y="632"/>
                    <a:pt x="1203" y="691"/>
                    <a:pt x="1203" y="775"/>
                  </a:cubicBezTo>
                  <a:lnTo>
                    <a:pt x="1203" y="1108"/>
                  </a:lnTo>
                  <a:cubicBezTo>
                    <a:pt x="1203" y="1346"/>
                    <a:pt x="1012" y="1561"/>
                    <a:pt x="750" y="1561"/>
                  </a:cubicBezTo>
                  <a:cubicBezTo>
                    <a:pt x="512" y="1561"/>
                    <a:pt x="310" y="1370"/>
                    <a:pt x="310" y="1108"/>
                  </a:cubicBezTo>
                  <a:lnTo>
                    <a:pt x="310" y="775"/>
                  </a:lnTo>
                  <a:cubicBezTo>
                    <a:pt x="310" y="537"/>
                    <a:pt x="500" y="322"/>
                    <a:pt x="750" y="322"/>
                  </a:cubicBezTo>
                  <a:cubicBezTo>
                    <a:pt x="846" y="322"/>
                    <a:pt x="917" y="251"/>
                    <a:pt x="917" y="156"/>
                  </a:cubicBezTo>
                  <a:cubicBezTo>
                    <a:pt x="917" y="72"/>
                    <a:pt x="846" y="1"/>
                    <a:pt x="7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897" name="Google Shape;11897;p81"/>
            <p:cNvSpPr/>
            <p:nvPr/>
          </p:nvSpPr>
          <p:spPr>
            <a:xfrm>
              <a:off x="3052237" y="2003570"/>
              <a:ext cx="353600" cy="314752"/>
            </a:xfrm>
            <a:custGeom>
              <a:avLst/>
              <a:gdLst/>
              <a:ahLst/>
              <a:cxnLst/>
              <a:rect l="l" t="t" r="r" b="b"/>
              <a:pathLst>
                <a:path w="11050" h="9836" extrusionOk="0">
                  <a:moveTo>
                    <a:pt x="2227" y="334"/>
                  </a:moveTo>
                  <a:cubicBezTo>
                    <a:pt x="2477" y="334"/>
                    <a:pt x="2786" y="429"/>
                    <a:pt x="3013" y="513"/>
                  </a:cubicBezTo>
                  <a:cubicBezTo>
                    <a:pt x="2144" y="989"/>
                    <a:pt x="2013" y="2049"/>
                    <a:pt x="1882" y="3061"/>
                  </a:cubicBezTo>
                  <a:cubicBezTo>
                    <a:pt x="1786" y="3894"/>
                    <a:pt x="1667" y="4763"/>
                    <a:pt x="1179" y="5275"/>
                  </a:cubicBezTo>
                  <a:cubicBezTo>
                    <a:pt x="1138" y="5316"/>
                    <a:pt x="1091" y="5329"/>
                    <a:pt x="1054" y="5329"/>
                  </a:cubicBezTo>
                  <a:cubicBezTo>
                    <a:pt x="1038" y="5329"/>
                    <a:pt x="1023" y="5326"/>
                    <a:pt x="1012" y="5323"/>
                  </a:cubicBezTo>
                  <a:cubicBezTo>
                    <a:pt x="953" y="5311"/>
                    <a:pt x="893" y="5263"/>
                    <a:pt x="881" y="5204"/>
                  </a:cubicBezTo>
                  <a:cubicBezTo>
                    <a:pt x="798" y="4906"/>
                    <a:pt x="691" y="4418"/>
                    <a:pt x="703" y="3668"/>
                  </a:cubicBezTo>
                  <a:cubicBezTo>
                    <a:pt x="715" y="2918"/>
                    <a:pt x="512" y="2620"/>
                    <a:pt x="346" y="2513"/>
                  </a:cubicBezTo>
                  <a:cubicBezTo>
                    <a:pt x="465" y="2037"/>
                    <a:pt x="1012" y="334"/>
                    <a:pt x="2227" y="334"/>
                  </a:cubicBezTo>
                  <a:close/>
                  <a:moveTo>
                    <a:pt x="5513" y="5847"/>
                  </a:moveTo>
                  <a:cubicBezTo>
                    <a:pt x="5977" y="5847"/>
                    <a:pt x="6370" y="6085"/>
                    <a:pt x="6370" y="6382"/>
                  </a:cubicBezTo>
                  <a:cubicBezTo>
                    <a:pt x="6370" y="6632"/>
                    <a:pt x="6001" y="6811"/>
                    <a:pt x="5739" y="6930"/>
                  </a:cubicBezTo>
                  <a:lnTo>
                    <a:pt x="5715" y="6930"/>
                  </a:lnTo>
                  <a:cubicBezTo>
                    <a:pt x="5650" y="6960"/>
                    <a:pt x="5576" y="6975"/>
                    <a:pt x="5501" y="6975"/>
                  </a:cubicBezTo>
                  <a:cubicBezTo>
                    <a:pt x="5427" y="6975"/>
                    <a:pt x="5352" y="6960"/>
                    <a:pt x="5287" y="6930"/>
                  </a:cubicBezTo>
                  <a:lnTo>
                    <a:pt x="5275" y="6930"/>
                  </a:lnTo>
                  <a:cubicBezTo>
                    <a:pt x="5001" y="6811"/>
                    <a:pt x="4632" y="6632"/>
                    <a:pt x="4632" y="6382"/>
                  </a:cubicBezTo>
                  <a:cubicBezTo>
                    <a:pt x="4632" y="6097"/>
                    <a:pt x="5037" y="5847"/>
                    <a:pt x="5513" y="5847"/>
                  </a:cubicBezTo>
                  <a:close/>
                  <a:moveTo>
                    <a:pt x="8847" y="298"/>
                  </a:moveTo>
                  <a:cubicBezTo>
                    <a:pt x="10061" y="298"/>
                    <a:pt x="10597" y="1989"/>
                    <a:pt x="10716" y="2465"/>
                  </a:cubicBezTo>
                  <a:cubicBezTo>
                    <a:pt x="10502" y="2620"/>
                    <a:pt x="10276" y="2918"/>
                    <a:pt x="10287" y="3656"/>
                  </a:cubicBezTo>
                  <a:cubicBezTo>
                    <a:pt x="10299" y="4406"/>
                    <a:pt x="10204" y="4894"/>
                    <a:pt x="10109" y="5192"/>
                  </a:cubicBezTo>
                  <a:cubicBezTo>
                    <a:pt x="10097" y="5251"/>
                    <a:pt x="10037" y="5299"/>
                    <a:pt x="9978" y="5311"/>
                  </a:cubicBezTo>
                  <a:cubicBezTo>
                    <a:pt x="9968" y="5311"/>
                    <a:pt x="9955" y="5312"/>
                    <a:pt x="9940" y="5312"/>
                  </a:cubicBezTo>
                  <a:cubicBezTo>
                    <a:pt x="9902" y="5312"/>
                    <a:pt x="9854" y="5306"/>
                    <a:pt x="9811" y="5263"/>
                  </a:cubicBezTo>
                  <a:cubicBezTo>
                    <a:pt x="9311" y="4739"/>
                    <a:pt x="9204" y="3882"/>
                    <a:pt x="9097" y="3049"/>
                  </a:cubicBezTo>
                  <a:cubicBezTo>
                    <a:pt x="9025" y="2501"/>
                    <a:pt x="8966" y="1918"/>
                    <a:pt x="8763" y="1441"/>
                  </a:cubicBezTo>
                  <a:cubicBezTo>
                    <a:pt x="8745" y="1369"/>
                    <a:pt x="8678" y="1337"/>
                    <a:pt x="8616" y="1337"/>
                  </a:cubicBezTo>
                  <a:cubicBezTo>
                    <a:pt x="8597" y="1337"/>
                    <a:pt x="8578" y="1340"/>
                    <a:pt x="8561" y="1346"/>
                  </a:cubicBezTo>
                  <a:cubicBezTo>
                    <a:pt x="8466" y="1382"/>
                    <a:pt x="8442" y="1489"/>
                    <a:pt x="8466" y="1560"/>
                  </a:cubicBezTo>
                  <a:cubicBezTo>
                    <a:pt x="8656" y="1989"/>
                    <a:pt x="8716" y="2525"/>
                    <a:pt x="8787" y="3072"/>
                  </a:cubicBezTo>
                  <a:cubicBezTo>
                    <a:pt x="8871" y="3787"/>
                    <a:pt x="8966" y="4513"/>
                    <a:pt x="9311" y="5097"/>
                  </a:cubicBezTo>
                  <a:cubicBezTo>
                    <a:pt x="9228" y="5739"/>
                    <a:pt x="8966" y="6251"/>
                    <a:pt x="8752" y="6561"/>
                  </a:cubicBezTo>
                  <a:cubicBezTo>
                    <a:pt x="8561" y="6847"/>
                    <a:pt x="8323" y="7085"/>
                    <a:pt x="8085" y="7263"/>
                  </a:cubicBezTo>
                  <a:cubicBezTo>
                    <a:pt x="8073" y="6978"/>
                    <a:pt x="7906" y="6704"/>
                    <a:pt x="7632" y="6513"/>
                  </a:cubicBezTo>
                  <a:cubicBezTo>
                    <a:pt x="7382" y="6323"/>
                    <a:pt x="7037" y="6216"/>
                    <a:pt x="6680" y="6204"/>
                  </a:cubicBezTo>
                  <a:cubicBezTo>
                    <a:pt x="6585" y="5799"/>
                    <a:pt x="6108" y="5513"/>
                    <a:pt x="5513" y="5513"/>
                  </a:cubicBezTo>
                  <a:cubicBezTo>
                    <a:pt x="4918" y="5513"/>
                    <a:pt x="4441" y="5811"/>
                    <a:pt x="4334" y="6204"/>
                  </a:cubicBezTo>
                  <a:cubicBezTo>
                    <a:pt x="4263" y="6204"/>
                    <a:pt x="4191" y="6216"/>
                    <a:pt x="4108" y="6216"/>
                  </a:cubicBezTo>
                  <a:cubicBezTo>
                    <a:pt x="4025" y="6228"/>
                    <a:pt x="3965" y="6311"/>
                    <a:pt x="3977" y="6394"/>
                  </a:cubicBezTo>
                  <a:cubicBezTo>
                    <a:pt x="3989" y="6466"/>
                    <a:pt x="4049" y="6525"/>
                    <a:pt x="4144" y="6525"/>
                  </a:cubicBezTo>
                  <a:lnTo>
                    <a:pt x="4168" y="6525"/>
                  </a:lnTo>
                  <a:cubicBezTo>
                    <a:pt x="4227" y="6513"/>
                    <a:pt x="4287" y="6513"/>
                    <a:pt x="4346" y="6513"/>
                  </a:cubicBezTo>
                  <a:cubicBezTo>
                    <a:pt x="4453" y="6871"/>
                    <a:pt x="4870" y="7061"/>
                    <a:pt x="5156" y="7192"/>
                  </a:cubicBezTo>
                  <a:lnTo>
                    <a:pt x="5168" y="7192"/>
                  </a:lnTo>
                  <a:cubicBezTo>
                    <a:pt x="5287" y="7240"/>
                    <a:pt x="5406" y="7275"/>
                    <a:pt x="5525" y="7275"/>
                  </a:cubicBezTo>
                  <a:cubicBezTo>
                    <a:pt x="5644" y="7275"/>
                    <a:pt x="5763" y="7240"/>
                    <a:pt x="5882" y="7192"/>
                  </a:cubicBezTo>
                  <a:lnTo>
                    <a:pt x="5894" y="7192"/>
                  </a:lnTo>
                  <a:cubicBezTo>
                    <a:pt x="6192" y="7061"/>
                    <a:pt x="6608" y="6871"/>
                    <a:pt x="6704" y="6513"/>
                  </a:cubicBezTo>
                  <a:cubicBezTo>
                    <a:pt x="7299" y="6525"/>
                    <a:pt x="7787" y="6882"/>
                    <a:pt x="7787" y="7299"/>
                  </a:cubicBezTo>
                  <a:cubicBezTo>
                    <a:pt x="7787" y="7728"/>
                    <a:pt x="7287" y="8085"/>
                    <a:pt x="6656" y="8085"/>
                  </a:cubicBezTo>
                  <a:cubicBezTo>
                    <a:pt x="6346" y="8085"/>
                    <a:pt x="6049" y="8002"/>
                    <a:pt x="5834" y="7835"/>
                  </a:cubicBezTo>
                  <a:cubicBezTo>
                    <a:pt x="5745" y="7769"/>
                    <a:pt x="5641" y="7737"/>
                    <a:pt x="5537" y="7737"/>
                  </a:cubicBezTo>
                  <a:cubicBezTo>
                    <a:pt x="5433" y="7737"/>
                    <a:pt x="5328" y="7769"/>
                    <a:pt x="5239" y="7835"/>
                  </a:cubicBezTo>
                  <a:cubicBezTo>
                    <a:pt x="5025" y="8002"/>
                    <a:pt x="4739" y="8085"/>
                    <a:pt x="4430" y="8085"/>
                  </a:cubicBezTo>
                  <a:cubicBezTo>
                    <a:pt x="3799" y="8085"/>
                    <a:pt x="3298" y="7740"/>
                    <a:pt x="3298" y="7299"/>
                  </a:cubicBezTo>
                  <a:cubicBezTo>
                    <a:pt x="3298" y="7109"/>
                    <a:pt x="3394" y="6930"/>
                    <a:pt x="3572" y="6775"/>
                  </a:cubicBezTo>
                  <a:cubicBezTo>
                    <a:pt x="3656" y="6716"/>
                    <a:pt x="3656" y="6621"/>
                    <a:pt x="3608" y="6561"/>
                  </a:cubicBezTo>
                  <a:cubicBezTo>
                    <a:pt x="3578" y="6523"/>
                    <a:pt x="3519" y="6500"/>
                    <a:pt x="3465" y="6500"/>
                  </a:cubicBezTo>
                  <a:cubicBezTo>
                    <a:pt x="3434" y="6500"/>
                    <a:pt x="3404" y="6508"/>
                    <a:pt x="3382" y="6525"/>
                  </a:cubicBezTo>
                  <a:cubicBezTo>
                    <a:pt x="3132" y="6716"/>
                    <a:pt x="2989" y="6978"/>
                    <a:pt x="2977" y="7240"/>
                  </a:cubicBezTo>
                  <a:cubicBezTo>
                    <a:pt x="2739" y="7061"/>
                    <a:pt x="2501" y="6823"/>
                    <a:pt x="2310" y="6549"/>
                  </a:cubicBezTo>
                  <a:cubicBezTo>
                    <a:pt x="2096" y="6228"/>
                    <a:pt x="1834" y="5739"/>
                    <a:pt x="1763" y="5085"/>
                  </a:cubicBezTo>
                  <a:cubicBezTo>
                    <a:pt x="2096" y="4513"/>
                    <a:pt x="2191" y="3775"/>
                    <a:pt x="2275" y="3061"/>
                  </a:cubicBezTo>
                  <a:cubicBezTo>
                    <a:pt x="2358" y="2489"/>
                    <a:pt x="2417" y="1953"/>
                    <a:pt x="2596" y="1513"/>
                  </a:cubicBezTo>
                  <a:cubicBezTo>
                    <a:pt x="2786" y="1048"/>
                    <a:pt x="3072" y="786"/>
                    <a:pt x="3489" y="632"/>
                  </a:cubicBezTo>
                  <a:cubicBezTo>
                    <a:pt x="3627" y="681"/>
                    <a:pt x="3748" y="700"/>
                    <a:pt x="3863" y="700"/>
                  </a:cubicBezTo>
                  <a:cubicBezTo>
                    <a:pt x="4027" y="700"/>
                    <a:pt x="4178" y="662"/>
                    <a:pt x="4346" y="620"/>
                  </a:cubicBezTo>
                  <a:cubicBezTo>
                    <a:pt x="4620" y="548"/>
                    <a:pt x="4953" y="453"/>
                    <a:pt x="5573" y="453"/>
                  </a:cubicBezTo>
                  <a:cubicBezTo>
                    <a:pt x="6180" y="453"/>
                    <a:pt x="6501" y="548"/>
                    <a:pt x="6787" y="620"/>
                  </a:cubicBezTo>
                  <a:cubicBezTo>
                    <a:pt x="6954" y="667"/>
                    <a:pt x="7120" y="715"/>
                    <a:pt x="7275" y="715"/>
                  </a:cubicBezTo>
                  <a:cubicBezTo>
                    <a:pt x="7394" y="715"/>
                    <a:pt x="7525" y="691"/>
                    <a:pt x="7656" y="632"/>
                  </a:cubicBezTo>
                  <a:cubicBezTo>
                    <a:pt x="7870" y="715"/>
                    <a:pt x="8073" y="834"/>
                    <a:pt x="8216" y="989"/>
                  </a:cubicBezTo>
                  <a:cubicBezTo>
                    <a:pt x="8245" y="1019"/>
                    <a:pt x="8287" y="1034"/>
                    <a:pt x="8329" y="1034"/>
                  </a:cubicBezTo>
                  <a:cubicBezTo>
                    <a:pt x="8371" y="1034"/>
                    <a:pt x="8412" y="1019"/>
                    <a:pt x="8442" y="989"/>
                  </a:cubicBezTo>
                  <a:cubicBezTo>
                    <a:pt x="8501" y="929"/>
                    <a:pt x="8501" y="822"/>
                    <a:pt x="8442" y="763"/>
                  </a:cubicBezTo>
                  <a:cubicBezTo>
                    <a:pt x="8323" y="644"/>
                    <a:pt x="8192" y="548"/>
                    <a:pt x="8049" y="465"/>
                  </a:cubicBezTo>
                  <a:cubicBezTo>
                    <a:pt x="8287" y="382"/>
                    <a:pt x="8585" y="298"/>
                    <a:pt x="8847" y="298"/>
                  </a:cubicBezTo>
                  <a:close/>
                  <a:moveTo>
                    <a:pt x="3929" y="8395"/>
                  </a:moveTo>
                  <a:lnTo>
                    <a:pt x="3929" y="8395"/>
                  </a:lnTo>
                  <a:cubicBezTo>
                    <a:pt x="4072" y="8418"/>
                    <a:pt x="4215" y="8430"/>
                    <a:pt x="4382" y="8430"/>
                  </a:cubicBezTo>
                  <a:lnTo>
                    <a:pt x="4489" y="8430"/>
                  </a:lnTo>
                  <a:lnTo>
                    <a:pt x="4489" y="8787"/>
                  </a:lnTo>
                  <a:lnTo>
                    <a:pt x="4489" y="8906"/>
                  </a:lnTo>
                  <a:cubicBezTo>
                    <a:pt x="4227" y="8764"/>
                    <a:pt x="4049" y="8585"/>
                    <a:pt x="3929" y="8395"/>
                  </a:cubicBezTo>
                  <a:close/>
                  <a:moveTo>
                    <a:pt x="7061" y="8395"/>
                  </a:moveTo>
                  <a:lnTo>
                    <a:pt x="7061" y="8395"/>
                  </a:lnTo>
                  <a:cubicBezTo>
                    <a:pt x="6942" y="8585"/>
                    <a:pt x="6763" y="8764"/>
                    <a:pt x="6513" y="8906"/>
                  </a:cubicBezTo>
                  <a:lnTo>
                    <a:pt x="6513" y="8787"/>
                  </a:lnTo>
                  <a:lnTo>
                    <a:pt x="6513" y="8430"/>
                  </a:lnTo>
                  <a:lnTo>
                    <a:pt x="6608" y="8430"/>
                  </a:lnTo>
                  <a:cubicBezTo>
                    <a:pt x="6763" y="8430"/>
                    <a:pt x="6906" y="8418"/>
                    <a:pt x="7061" y="8395"/>
                  </a:cubicBezTo>
                  <a:close/>
                  <a:moveTo>
                    <a:pt x="5656" y="8168"/>
                  </a:moveTo>
                  <a:cubicBezTo>
                    <a:pt x="5823" y="8275"/>
                    <a:pt x="6001" y="8347"/>
                    <a:pt x="6192" y="8395"/>
                  </a:cubicBezTo>
                  <a:lnTo>
                    <a:pt x="6192" y="8787"/>
                  </a:lnTo>
                  <a:cubicBezTo>
                    <a:pt x="6192" y="9180"/>
                    <a:pt x="5882" y="9490"/>
                    <a:pt x="5489" y="9490"/>
                  </a:cubicBezTo>
                  <a:cubicBezTo>
                    <a:pt x="5108" y="9490"/>
                    <a:pt x="4799" y="9180"/>
                    <a:pt x="4799" y="8787"/>
                  </a:cubicBezTo>
                  <a:lnTo>
                    <a:pt x="4799" y="8395"/>
                  </a:lnTo>
                  <a:cubicBezTo>
                    <a:pt x="4989" y="8347"/>
                    <a:pt x="5180" y="8275"/>
                    <a:pt x="5334" y="8168"/>
                  </a:cubicBezTo>
                  <a:lnTo>
                    <a:pt x="5334" y="8633"/>
                  </a:lnTo>
                  <a:cubicBezTo>
                    <a:pt x="5334" y="8716"/>
                    <a:pt x="5406" y="8787"/>
                    <a:pt x="5489" y="8787"/>
                  </a:cubicBezTo>
                  <a:cubicBezTo>
                    <a:pt x="5584" y="8787"/>
                    <a:pt x="5656" y="8716"/>
                    <a:pt x="5656" y="8633"/>
                  </a:cubicBezTo>
                  <a:lnTo>
                    <a:pt x="5656" y="8168"/>
                  </a:lnTo>
                  <a:close/>
                  <a:moveTo>
                    <a:pt x="2239" y="1"/>
                  </a:moveTo>
                  <a:cubicBezTo>
                    <a:pt x="1536" y="1"/>
                    <a:pt x="929" y="441"/>
                    <a:pt x="477" y="1287"/>
                  </a:cubicBezTo>
                  <a:cubicBezTo>
                    <a:pt x="155" y="1906"/>
                    <a:pt x="24" y="2513"/>
                    <a:pt x="24" y="2537"/>
                  </a:cubicBezTo>
                  <a:cubicBezTo>
                    <a:pt x="0" y="2584"/>
                    <a:pt x="0" y="2632"/>
                    <a:pt x="36" y="2680"/>
                  </a:cubicBezTo>
                  <a:cubicBezTo>
                    <a:pt x="60" y="2703"/>
                    <a:pt x="96" y="2727"/>
                    <a:pt x="143" y="2727"/>
                  </a:cubicBezTo>
                  <a:cubicBezTo>
                    <a:pt x="167" y="2751"/>
                    <a:pt x="405" y="2882"/>
                    <a:pt x="393" y="3656"/>
                  </a:cubicBezTo>
                  <a:cubicBezTo>
                    <a:pt x="381" y="4430"/>
                    <a:pt x="477" y="4977"/>
                    <a:pt x="584" y="5287"/>
                  </a:cubicBezTo>
                  <a:cubicBezTo>
                    <a:pt x="643" y="5466"/>
                    <a:pt x="774" y="5585"/>
                    <a:pt x="953" y="5632"/>
                  </a:cubicBezTo>
                  <a:cubicBezTo>
                    <a:pt x="1001" y="5656"/>
                    <a:pt x="1036" y="5656"/>
                    <a:pt x="1072" y="5656"/>
                  </a:cubicBezTo>
                  <a:cubicBezTo>
                    <a:pt x="1215" y="5656"/>
                    <a:pt x="1334" y="5597"/>
                    <a:pt x="1429" y="5501"/>
                  </a:cubicBezTo>
                  <a:lnTo>
                    <a:pt x="1453" y="5489"/>
                  </a:lnTo>
                  <a:cubicBezTo>
                    <a:pt x="1667" y="6549"/>
                    <a:pt x="2370" y="7371"/>
                    <a:pt x="3037" y="7716"/>
                  </a:cubicBezTo>
                  <a:cubicBezTo>
                    <a:pt x="3120" y="7871"/>
                    <a:pt x="3239" y="8014"/>
                    <a:pt x="3394" y="8133"/>
                  </a:cubicBezTo>
                  <a:lnTo>
                    <a:pt x="3537" y="8228"/>
                  </a:lnTo>
                  <a:cubicBezTo>
                    <a:pt x="3668" y="8633"/>
                    <a:pt x="4037" y="9121"/>
                    <a:pt x="4668" y="9347"/>
                  </a:cubicBezTo>
                  <a:cubicBezTo>
                    <a:pt x="4846" y="9645"/>
                    <a:pt x="5168" y="9835"/>
                    <a:pt x="5537" y="9835"/>
                  </a:cubicBezTo>
                  <a:cubicBezTo>
                    <a:pt x="5918" y="9835"/>
                    <a:pt x="6239" y="9645"/>
                    <a:pt x="6418" y="9347"/>
                  </a:cubicBezTo>
                  <a:cubicBezTo>
                    <a:pt x="7049" y="9121"/>
                    <a:pt x="7406" y="8633"/>
                    <a:pt x="7549" y="8228"/>
                  </a:cubicBezTo>
                  <a:lnTo>
                    <a:pt x="7680" y="8133"/>
                  </a:lnTo>
                  <a:cubicBezTo>
                    <a:pt x="7847" y="8014"/>
                    <a:pt x="7966" y="7883"/>
                    <a:pt x="8037" y="7716"/>
                  </a:cubicBezTo>
                  <a:cubicBezTo>
                    <a:pt x="8692" y="7371"/>
                    <a:pt x="9406" y="6549"/>
                    <a:pt x="9633" y="5489"/>
                  </a:cubicBezTo>
                  <a:lnTo>
                    <a:pt x="9644" y="5501"/>
                  </a:lnTo>
                  <a:cubicBezTo>
                    <a:pt x="9740" y="5608"/>
                    <a:pt x="9871" y="5656"/>
                    <a:pt x="10002" y="5656"/>
                  </a:cubicBezTo>
                  <a:cubicBezTo>
                    <a:pt x="10049" y="5656"/>
                    <a:pt x="10085" y="5656"/>
                    <a:pt x="10121" y="5632"/>
                  </a:cubicBezTo>
                  <a:cubicBezTo>
                    <a:pt x="10299" y="5585"/>
                    <a:pt x="10442" y="5454"/>
                    <a:pt x="10502" y="5287"/>
                  </a:cubicBezTo>
                  <a:cubicBezTo>
                    <a:pt x="10585" y="4977"/>
                    <a:pt x="10704" y="4442"/>
                    <a:pt x="10692" y="3656"/>
                  </a:cubicBezTo>
                  <a:cubicBezTo>
                    <a:pt x="10680" y="2882"/>
                    <a:pt x="10918" y="2751"/>
                    <a:pt x="10942" y="2727"/>
                  </a:cubicBezTo>
                  <a:cubicBezTo>
                    <a:pt x="10990" y="2727"/>
                    <a:pt x="11014" y="2703"/>
                    <a:pt x="11049" y="2680"/>
                  </a:cubicBezTo>
                  <a:cubicBezTo>
                    <a:pt x="11002" y="2644"/>
                    <a:pt x="11014" y="2596"/>
                    <a:pt x="11002" y="2537"/>
                  </a:cubicBezTo>
                  <a:cubicBezTo>
                    <a:pt x="11002" y="2513"/>
                    <a:pt x="10871" y="1906"/>
                    <a:pt x="10537" y="1287"/>
                  </a:cubicBezTo>
                  <a:cubicBezTo>
                    <a:pt x="10097" y="441"/>
                    <a:pt x="9490" y="1"/>
                    <a:pt x="8787" y="1"/>
                  </a:cubicBezTo>
                  <a:cubicBezTo>
                    <a:pt x="8263" y="1"/>
                    <a:pt x="7597" y="310"/>
                    <a:pt x="7525" y="358"/>
                  </a:cubicBezTo>
                  <a:cubicBezTo>
                    <a:pt x="7410" y="398"/>
                    <a:pt x="7314" y="415"/>
                    <a:pt x="7221" y="415"/>
                  </a:cubicBezTo>
                  <a:cubicBezTo>
                    <a:pt x="7093" y="415"/>
                    <a:pt x="6970" y="382"/>
                    <a:pt x="6811" y="334"/>
                  </a:cubicBezTo>
                  <a:cubicBezTo>
                    <a:pt x="6537" y="263"/>
                    <a:pt x="6156" y="155"/>
                    <a:pt x="5513" y="155"/>
                  </a:cubicBezTo>
                  <a:cubicBezTo>
                    <a:pt x="4870" y="155"/>
                    <a:pt x="4489" y="263"/>
                    <a:pt x="4215" y="334"/>
                  </a:cubicBezTo>
                  <a:cubicBezTo>
                    <a:pt x="4049" y="382"/>
                    <a:pt x="3932" y="415"/>
                    <a:pt x="3806" y="415"/>
                  </a:cubicBezTo>
                  <a:cubicBezTo>
                    <a:pt x="3716" y="415"/>
                    <a:pt x="3621" y="398"/>
                    <a:pt x="3501" y="358"/>
                  </a:cubicBezTo>
                  <a:cubicBezTo>
                    <a:pt x="3429" y="310"/>
                    <a:pt x="2763" y="1"/>
                    <a:pt x="2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898" name="Google Shape;11898;p81"/>
          <p:cNvGrpSpPr/>
          <p:nvPr/>
        </p:nvGrpSpPr>
        <p:grpSpPr>
          <a:xfrm>
            <a:off x="1376144" y="3034266"/>
            <a:ext cx="368096" cy="223968"/>
            <a:chOff x="1404013" y="2958066"/>
            <a:chExt cx="368096" cy="22396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899" name="Google Shape;11899;p81"/>
            <p:cNvSpPr/>
            <p:nvPr/>
          </p:nvSpPr>
          <p:spPr>
            <a:xfrm>
              <a:off x="1426893" y="3073426"/>
              <a:ext cx="40032" cy="45760"/>
            </a:xfrm>
            <a:custGeom>
              <a:avLst/>
              <a:gdLst/>
              <a:ahLst/>
              <a:cxnLst/>
              <a:rect l="l" t="t" r="r" b="b"/>
              <a:pathLst>
                <a:path w="1251" h="1430" extrusionOk="0">
                  <a:moveTo>
                    <a:pt x="631" y="0"/>
                  </a:moveTo>
                  <a:cubicBezTo>
                    <a:pt x="286" y="0"/>
                    <a:pt x="0" y="286"/>
                    <a:pt x="0" y="631"/>
                  </a:cubicBezTo>
                  <a:lnTo>
                    <a:pt x="0" y="810"/>
                  </a:lnTo>
                  <a:cubicBezTo>
                    <a:pt x="0" y="1155"/>
                    <a:pt x="286" y="1429"/>
                    <a:pt x="631" y="1429"/>
                  </a:cubicBezTo>
                  <a:cubicBezTo>
                    <a:pt x="965" y="1429"/>
                    <a:pt x="1251" y="1155"/>
                    <a:pt x="1251" y="810"/>
                  </a:cubicBezTo>
                  <a:lnTo>
                    <a:pt x="1251" y="703"/>
                  </a:lnTo>
                  <a:cubicBezTo>
                    <a:pt x="1239" y="619"/>
                    <a:pt x="1167" y="536"/>
                    <a:pt x="1072" y="536"/>
                  </a:cubicBezTo>
                  <a:cubicBezTo>
                    <a:pt x="989" y="536"/>
                    <a:pt x="905" y="619"/>
                    <a:pt x="905" y="703"/>
                  </a:cubicBezTo>
                  <a:lnTo>
                    <a:pt x="905" y="798"/>
                  </a:lnTo>
                  <a:cubicBezTo>
                    <a:pt x="905" y="941"/>
                    <a:pt x="786" y="1072"/>
                    <a:pt x="631" y="1072"/>
                  </a:cubicBezTo>
                  <a:cubicBezTo>
                    <a:pt x="477" y="1072"/>
                    <a:pt x="346" y="953"/>
                    <a:pt x="346" y="798"/>
                  </a:cubicBezTo>
                  <a:lnTo>
                    <a:pt x="346" y="619"/>
                  </a:lnTo>
                  <a:cubicBezTo>
                    <a:pt x="346" y="465"/>
                    <a:pt x="465" y="334"/>
                    <a:pt x="631" y="334"/>
                  </a:cubicBezTo>
                  <a:cubicBezTo>
                    <a:pt x="715" y="334"/>
                    <a:pt x="786" y="262"/>
                    <a:pt x="786" y="167"/>
                  </a:cubicBezTo>
                  <a:cubicBezTo>
                    <a:pt x="786" y="72"/>
                    <a:pt x="715" y="0"/>
                    <a:pt x="6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00" name="Google Shape;11900;p81"/>
            <p:cNvSpPr/>
            <p:nvPr/>
          </p:nvSpPr>
          <p:spPr>
            <a:xfrm>
              <a:off x="1404013" y="2958066"/>
              <a:ext cx="368096" cy="223968"/>
            </a:xfrm>
            <a:custGeom>
              <a:avLst/>
              <a:gdLst/>
              <a:ahLst/>
              <a:cxnLst/>
              <a:rect l="l" t="t" r="r" b="b"/>
              <a:pathLst>
                <a:path w="11503" h="6999" extrusionOk="0">
                  <a:moveTo>
                    <a:pt x="7800" y="2593"/>
                  </a:moveTo>
                  <a:lnTo>
                    <a:pt x="7895" y="2855"/>
                  </a:lnTo>
                  <a:cubicBezTo>
                    <a:pt x="7811" y="2831"/>
                    <a:pt x="7740" y="2820"/>
                    <a:pt x="7669" y="2796"/>
                  </a:cubicBezTo>
                  <a:cubicBezTo>
                    <a:pt x="7716" y="2712"/>
                    <a:pt x="7752" y="2653"/>
                    <a:pt x="7800" y="2593"/>
                  </a:cubicBezTo>
                  <a:close/>
                  <a:moveTo>
                    <a:pt x="4656" y="2820"/>
                  </a:moveTo>
                  <a:lnTo>
                    <a:pt x="4656" y="2820"/>
                  </a:lnTo>
                  <a:cubicBezTo>
                    <a:pt x="4347" y="3212"/>
                    <a:pt x="3263" y="3582"/>
                    <a:pt x="2430" y="3772"/>
                  </a:cubicBezTo>
                  <a:cubicBezTo>
                    <a:pt x="2370" y="3570"/>
                    <a:pt x="2263" y="3379"/>
                    <a:pt x="2132" y="3248"/>
                  </a:cubicBezTo>
                  <a:cubicBezTo>
                    <a:pt x="2096" y="3224"/>
                    <a:pt x="2049" y="3177"/>
                    <a:pt x="2013" y="3141"/>
                  </a:cubicBezTo>
                  <a:cubicBezTo>
                    <a:pt x="2537" y="3010"/>
                    <a:pt x="3466" y="2831"/>
                    <a:pt x="4656" y="2820"/>
                  </a:cubicBezTo>
                  <a:close/>
                  <a:moveTo>
                    <a:pt x="5049" y="2820"/>
                  </a:moveTo>
                  <a:cubicBezTo>
                    <a:pt x="5371" y="2820"/>
                    <a:pt x="5704" y="2855"/>
                    <a:pt x="6061" y="2879"/>
                  </a:cubicBezTo>
                  <a:lnTo>
                    <a:pt x="4883" y="4224"/>
                  </a:lnTo>
                  <a:cubicBezTo>
                    <a:pt x="4097" y="4129"/>
                    <a:pt x="3490" y="4022"/>
                    <a:pt x="3073" y="3951"/>
                  </a:cubicBezTo>
                  <a:cubicBezTo>
                    <a:pt x="3251" y="3903"/>
                    <a:pt x="3454" y="3832"/>
                    <a:pt x="3644" y="3760"/>
                  </a:cubicBezTo>
                  <a:cubicBezTo>
                    <a:pt x="4454" y="3462"/>
                    <a:pt x="4918" y="3165"/>
                    <a:pt x="5049" y="2820"/>
                  </a:cubicBezTo>
                  <a:close/>
                  <a:moveTo>
                    <a:pt x="8431" y="3355"/>
                  </a:moveTo>
                  <a:lnTo>
                    <a:pt x="8431" y="3355"/>
                  </a:lnTo>
                  <a:cubicBezTo>
                    <a:pt x="9240" y="3605"/>
                    <a:pt x="10014" y="3951"/>
                    <a:pt x="10764" y="4367"/>
                  </a:cubicBezTo>
                  <a:cubicBezTo>
                    <a:pt x="10109" y="4379"/>
                    <a:pt x="9455" y="4415"/>
                    <a:pt x="8812" y="4415"/>
                  </a:cubicBezTo>
                  <a:lnTo>
                    <a:pt x="8431" y="3355"/>
                  </a:lnTo>
                  <a:close/>
                  <a:moveTo>
                    <a:pt x="9586" y="4725"/>
                  </a:moveTo>
                  <a:lnTo>
                    <a:pt x="9990" y="5070"/>
                  </a:lnTo>
                  <a:cubicBezTo>
                    <a:pt x="9752" y="5201"/>
                    <a:pt x="9466" y="5320"/>
                    <a:pt x="9181" y="5427"/>
                  </a:cubicBezTo>
                  <a:lnTo>
                    <a:pt x="8931" y="4736"/>
                  </a:lnTo>
                  <a:cubicBezTo>
                    <a:pt x="9157" y="4736"/>
                    <a:pt x="9359" y="4736"/>
                    <a:pt x="9586" y="4725"/>
                  </a:cubicBezTo>
                  <a:close/>
                  <a:moveTo>
                    <a:pt x="2489" y="4177"/>
                  </a:moveTo>
                  <a:cubicBezTo>
                    <a:pt x="2668" y="4224"/>
                    <a:pt x="2954" y="4284"/>
                    <a:pt x="3347" y="4355"/>
                  </a:cubicBezTo>
                  <a:cubicBezTo>
                    <a:pt x="3239" y="4594"/>
                    <a:pt x="2978" y="5153"/>
                    <a:pt x="2489" y="5689"/>
                  </a:cubicBezTo>
                  <a:cubicBezTo>
                    <a:pt x="2335" y="5665"/>
                    <a:pt x="2216" y="5653"/>
                    <a:pt x="2132" y="5629"/>
                  </a:cubicBezTo>
                  <a:cubicBezTo>
                    <a:pt x="2358" y="5248"/>
                    <a:pt x="2489" y="4772"/>
                    <a:pt x="2489" y="4320"/>
                  </a:cubicBezTo>
                  <a:lnTo>
                    <a:pt x="2489" y="4177"/>
                  </a:lnTo>
                  <a:close/>
                  <a:moveTo>
                    <a:pt x="3704" y="4403"/>
                  </a:moveTo>
                  <a:cubicBezTo>
                    <a:pt x="3978" y="4439"/>
                    <a:pt x="4275" y="4486"/>
                    <a:pt x="4621" y="4522"/>
                  </a:cubicBezTo>
                  <a:cubicBezTo>
                    <a:pt x="4597" y="4522"/>
                    <a:pt x="3454" y="5832"/>
                    <a:pt x="3454" y="5832"/>
                  </a:cubicBezTo>
                  <a:cubicBezTo>
                    <a:pt x="3251" y="5796"/>
                    <a:pt x="3049" y="5784"/>
                    <a:pt x="2894" y="5748"/>
                  </a:cubicBezTo>
                  <a:cubicBezTo>
                    <a:pt x="3370" y="5177"/>
                    <a:pt x="3632" y="4594"/>
                    <a:pt x="3704" y="4403"/>
                  </a:cubicBezTo>
                  <a:close/>
                  <a:moveTo>
                    <a:pt x="1251" y="3224"/>
                  </a:moveTo>
                  <a:cubicBezTo>
                    <a:pt x="1835" y="3224"/>
                    <a:pt x="2156" y="3605"/>
                    <a:pt x="2156" y="4308"/>
                  </a:cubicBezTo>
                  <a:cubicBezTo>
                    <a:pt x="2156" y="4713"/>
                    <a:pt x="2037" y="5129"/>
                    <a:pt x="1846" y="5451"/>
                  </a:cubicBezTo>
                  <a:cubicBezTo>
                    <a:pt x="1668" y="5748"/>
                    <a:pt x="1442" y="5927"/>
                    <a:pt x="1251" y="5927"/>
                  </a:cubicBezTo>
                  <a:cubicBezTo>
                    <a:pt x="1061" y="5927"/>
                    <a:pt x="834" y="5748"/>
                    <a:pt x="656" y="5451"/>
                  </a:cubicBezTo>
                  <a:cubicBezTo>
                    <a:pt x="465" y="5129"/>
                    <a:pt x="346" y="4713"/>
                    <a:pt x="346" y="4308"/>
                  </a:cubicBezTo>
                  <a:cubicBezTo>
                    <a:pt x="346" y="3605"/>
                    <a:pt x="668" y="3224"/>
                    <a:pt x="1251" y="3224"/>
                  </a:cubicBezTo>
                  <a:close/>
                  <a:moveTo>
                    <a:pt x="7454" y="3081"/>
                  </a:moveTo>
                  <a:cubicBezTo>
                    <a:pt x="7657" y="3129"/>
                    <a:pt x="7835" y="3177"/>
                    <a:pt x="8026" y="3224"/>
                  </a:cubicBezTo>
                  <a:lnTo>
                    <a:pt x="8454" y="4391"/>
                  </a:lnTo>
                  <a:lnTo>
                    <a:pt x="8264" y="4391"/>
                  </a:lnTo>
                  <a:cubicBezTo>
                    <a:pt x="8169" y="4391"/>
                    <a:pt x="8097" y="4474"/>
                    <a:pt x="8097" y="4558"/>
                  </a:cubicBezTo>
                  <a:cubicBezTo>
                    <a:pt x="8097" y="4653"/>
                    <a:pt x="8169" y="4725"/>
                    <a:pt x="8264" y="4725"/>
                  </a:cubicBezTo>
                  <a:lnTo>
                    <a:pt x="8573" y="4725"/>
                  </a:lnTo>
                  <a:lnTo>
                    <a:pt x="8859" y="5510"/>
                  </a:lnTo>
                  <a:cubicBezTo>
                    <a:pt x="8526" y="5629"/>
                    <a:pt x="8157" y="5725"/>
                    <a:pt x="7776" y="5796"/>
                  </a:cubicBezTo>
                  <a:cubicBezTo>
                    <a:pt x="7085" y="5915"/>
                    <a:pt x="6347" y="5975"/>
                    <a:pt x="5537" y="5975"/>
                  </a:cubicBezTo>
                  <a:cubicBezTo>
                    <a:pt x="5752" y="5677"/>
                    <a:pt x="6073" y="5201"/>
                    <a:pt x="6418" y="4701"/>
                  </a:cubicBezTo>
                  <a:cubicBezTo>
                    <a:pt x="6788" y="4713"/>
                    <a:pt x="7157" y="4736"/>
                    <a:pt x="7538" y="4736"/>
                  </a:cubicBezTo>
                  <a:cubicBezTo>
                    <a:pt x="7621" y="4736"/>
                    <a:pt x="7692" y="4665"/>
                    <a:pt x="7692" y="4570"/>
                  </a:cubicBezTo>
                  <a:cubicBezTo>
                    <a:pt x="7692" y="4486"/>
                    <a:pt x="7621" y="4415"/>
                    <a:pt x="7538" y="4391"/>
                  </a:cubicBezTo>
                  <a:cubicBezTo>
                    <a:pt x="7216" y="4379"/>
                    <a:pt x="6919" y="4379"/>
                    <a:pt x="6621" y="4355"/>
                  </a:cubicBezTo>
                  <a:cubicBezTo>
                    <a:pt x="6919" y="3903"/>
                    <a:pt x="7216" y="3462"/>
                    <a:pt x="7454" y="3081"/>
                  </a:cubicBezTo>
                  <a:close/>
                  <a:moveTo>
                    <a:pt x="7406" y="1933"/>
                  </a:moveTo>
                  <a:cubicBezTo>
                    <a:pt x="7423" y="1933"/>
                    <a:pt x="7435" y="1935"/>
                    <a:pt x="7442" y="1938"/>
                  </a:cubicBezTo>
                  <a:cubicBezTo>
                    <a:pt x="7466" y="1938"/>
                    <a:pt x="7550" y="1974"/>
                    <a:pt x="7597" y="2058"/>
                  </a:cubicBezTo>
                  <a:lnTo>
                    <a:pt x="7645" y="2212"/>
                  </a:lnTo>
                  <a:cubicBezTo>
                    <a:pt x="6978" y="3224"/>
                    <a:pt x="5323" y="5737"/>
                    <a:pt x="5073" y="5987"/>
                  </a:cubicBezTo>
                  <a:cubicBezTo>
                    <a:pt x="4940" y="6127"/>
                    <a:pt x="4780" y="6199"/>
                    <a:pt x="4592" y="6199"/>
                  </a:cubicBezTo>
                  <a:cubicBezTo>
                    <a:pt x="4477" y="6199"/>
                    <a:pt x="4351" y="6172"/>
                    <a:pt x="4216" y="6118"/>
                  </a:cubicBezTo>
                  <a:cubicBezTo>
                    <a:pt x="4049" y="6058"/>
                    <a:pt x="3918" y="5975"/>
                    <a:pt x="3823" y="5915"/>
                  </a:cubicBezTo>
                  <a:lnTo>
                    <a:pt x="7264" y="1998"/>
                  </a:lnTo>
                  <a:cubicBezTo>
                    <a:pt x="7306" y="1947"/>
                    <a:pt x="7366" y="1933"/>
                    <a:pt x="7406" y="1933"/>
                  </a:cubicBezTo>
                  <a:close/>
                  <a:moveTo>
                    <a:pt x="525" y="1"/>
                  </a:moveTo>
                  <a:cubicBezTo>
                    <a:pt x="480" y="1"/>
                    <a:pt x="436" y="16"/>
                    <a:pt x="406" y="45"/>
                  </a:cubicBezTo>
                  <a:cubicBezTo>
                    <a:pt x="394" y="69"/>
                    <a:pt x="1" y="462"/>
                    <a:pt x="1" y="1438"/>
                  </a:cubicBezTo>
                  <a:cubicBezTo>
                    <a:pt x="1" y="2248"/>
                    <a:pt x="394" y="2784"/>
                    <a:pt x="632" y="3046"/>
                  </a:cubicBezTo>
                  <a:cubicBezTo>
                    <a:pt x="537" y="3105"/>
                    <a:pt x="453" y="3165"/>
                    <a:pt x="370" y="3236"/>
                  </a:cubicBezTo>
                  <a:cubicBezTo>
                    <a:pt x="132" y="3486"/>
                    <a:pt x="13" y="3843"/>
                    <a:pt x="13" y="4320"/>
                  </a:cubicBezTo>
                  <a:cubicBezTo>
                    <a:pt x="13" y="4784"/>
                    <a:pt x="156" y="5260"/>
                    <a:pt x="370" y="5641"/>
                  </a:cubicBezTo>
                  <a:cubicBezTo>
                    <a:pt x="632" y="6058"/>
                    <a:pt x="942" y="6284"/>
                    <a:pt x="1263" y="6284"/>
                  </a:cubicBezTo>
                  <a:cubicBezTo>
                    <a:pt x="1501" y="6284"/>
                    <a:pt x="1739" y="6153"/>
                    <a:pt x="1942" y="5927"/>
                  </a:cubicBezTo>
                  <a:cubicBezTo>
                    <a:pt x="1966" y="5939"/>
                    <a:pt x="2037" y="5939"/>
                    <a:pt x="2132" y="5975"/>
                  </a:cubicBezTo>
                  <a:lnTo>
                    <a:pt x="1715" y="6677"/>
                  </a:lnTo>
                  <a:lnTo>
                    <a:pt x="715" y="6677"/>
                  </a:lnTo>
                  <a:cubicBezTo>
                    <a:pt x="632" y="6677"/>
                    <a:pt x="549" y="6749"/>
                    <a:pt x="549" y="6832"/>
                  </a:cubicBezTo>
                  <a:cubicBezTo>
                    <a:pt x="549" y="6927"/>
                    <a:pt x="632" y="6999"/>
                    <a:pt x="715" y="6999"/>
                  </a:cubicBezTo>
                  <a:lnTo>
                    <a:pt x="1704" y="6999"/>
                  </a:lnTo>
                  <a:cubicBezTo>
                    <a:pt x="1823" y="6999"/>
                    <a:pt x="1942" y="6939"/>
                    <a:pt x="2001" y="6832"/>
                  </a:cubicBezTo>
                  <a:lnTo>
                    <a:pt x="2477" y="6034"/>
                  </a:lnTo>
                  <a:cubicBezTo>
                    <a:pt x="2597" y="6046"/>
                    <a:pt x="2728" y="6082"/>
                    <a:pt x="2894" y="6094"/>
                  </a:cubicBezTo>
                  <a:lnTo>
                    <a:pt x="2894" y="6653"/>
                  </a:lnTo>
                  <a:cubicBezTo>
                    <a:pt x="2894" y="6653"/>
                    <a:pt x="2894" y="6677"/>
                    <a:pt x="2870" y="6677"/>
                  </a:cubicBezTo>
                  <a:lnTo>
                    <a:pt x="2513" y="6677"/>
                  </a:lnTo>
                  <a:cubicBezTo>
                    <a:pt x="2430" y="6677"/>
                    <a:pt x="2358" y="6749"/>
                    <a:pt x="2358" y="6832"/>
                  </a:cubicBezTo>
                  <a:cubicBezTo>
                    <a:pt x="2358" y="6927"/>
                    <a:pt x="2430" y="6999"/>
                    <a:pt x="2513" y="6999"/>
                  </a:cubicBezTo>
                  <a:lnTo>
                    <a:pt x="2870" y="6999"/>
                  </a:lnTo>
                  <a:cubicBezTo>
                    <a:pt x="3073" y="6999"/>
                    <a:pt x="3216" y="6856"/>
                    <a:pt x="3216" y="6653"/>
                  </a:cubicBezTo>
                  <a:lnTo>
                    <a:pt x="3216" y="6153"/>
                  </a:lnTo>
                  <a:cubicBezTo>
                    <a:pt x="3347" y="6165"/>
                    <a:pt x="3501" y="6177"/>
                    <a:pt x="3644" y="6201"/>
                  </a:cubicBezTo>
                  <a:cubicBezTo>
                    <a:pt x="3751" y="6272"/>
                    <a:pt x="3918" y="6356"/>
                    <a:pt x="4097" y="6439"/>
                  </a:cubicBezTo>
                  <a:cubicBezTo>
                    <a:pt x="4275" y="6510"/>
                    <a:pt x="4454" y="6534"/>
                    <a:pt x="4621" y="6534"/>
                  </a:cubicBezTo>
                  <a:cubicBezTo>
                    <a:pt x="4859" y="6534"/>
                    <a:pt x="5073" y="6451"/>
                    <a:pt x="5275" y="6296"/>
                  </a:cubicBezTo>
                  <a:lnTo>
                    <a:pt x="5609" y="6296"/>
                  </a:lnTo>
                  <a:cubicBezTo>
                    <a:pt x="6895" y="6296"/>
                    <a:pt x="8026" y="6153"/>
                    <a:pt x="8990" y="5856"/>
                  </a:cubicBezTo>
                  <a:lnTo>
                    <a:pt x="9288" y="6653"/>
                  </a:lnTo>
                  <a:cubicBezTo>
                    <a:pt x="9359" y="6868"/>
                    <a:pt x="9562" y="6999"/>
                    <a:pt x="9776" y="6999"/>
                  </a:cubicBezTo>
                  <a:lnTo>
                    <a:pt x="10788" y="6999"/>
                  </a:lnTo>
                  <a:cubicBezTo>
                    <a:pt x="10883" y="6999"/>
                    <a:pt x="10955" y="6927"/>
                    <a:pt x="10955" y="6832"/>
                  </a:cubicBezTo>
                  <a:cubicBezTo>
                    <a:pt x="10955" y="6749"/>
                    <a:pt x="10883" y="6677"/>
                    <a:pt x="10788" y="6677"/>
                  </a:cubicBezTo>
                  <a:lnTo>
                    <a:pt x="9776" y="6677"/>
                  </a:lnTo>
                  <a:cubicBezTo>
                    <a:pt x="9705" y="6677"/>
                    <a:pt x="9633" y="6630"/>
                    <a:pt x="9597" y="6558"/>
                  </a:cubicBezTo>
                  <a:lnTo>
                    <a:pt x="9300" y="5760"/>
                  </a:lnTo>
                  <a:cubicBezTo>
                    <a:pt x="9693" y="5629"/>
                    <a:pt x="10050" y="5463"/>
                    <a:pt x="10371" y="5272"/>
                  </a:cubicBezTo>
                  <a:cubicBezTo>
                    <a:pt x="10419" y="5248"/>
                    <a:pt x="10455" y="5201"/>
                    <a:pt x="10467" y="5141"/>
                  </a:cubicBezTo>
                  <a:cubicBezTo>
                    <a:pt x="10478" y="5082"/>
                    <a:pt x="10455" y="5034"/>
                    <a:pt x="10407" y="4986"/>
                  </a:cubicBezTo>
                  <a:lnTo>
                    <a:pt x="10109" y="4736"/>
                  </a:lnTo>
                  <a:cubicBezTo>
                    <a:pt x="10514" y="4725"/>
                    <a:pt x="10931" y="4713"/>
                    <a:pt x="11348" y="4677"/>
                  </a:cubicBezTo>
                  <a:cubicBezTo>
                    <a:pt x="11419" y="4677"/>
                    <a:pt x="11479" y="4617"/>
                    <a:pt x="11491" y="4558"/>
                  </a:cubicBezTo>
                  <a:cubicBezTo>
                    <a:pt x="11502" y="4463"/>
                    <a:pt x="11479" y="4379"/>
                    <a:pt x="11419" y="4355"/>
                  </a:cubicBezTo>
                  <a:cubicBezTo>
                    <a:pt x="10431" y="3736"/>
                    <a:pt x="9395" y="3272"/>
                    <a:pt x="8288" y="2950"/>
                  </a:cubicBezTo>
                  <a:lnTo>
                    <a:pt x="7919" y="1938"/>
                  </a:lnTo>
                  <a:cubicBezTo>
                    <a:pt x="7859" y="1760"/>
                    <a:pt x="7716" y="1641"/>
                    <a:pt x="7514" y="1617"/>
                  </a:cubicBezTo>
                  <a:cubicBezTo>
                    <a:pt x="7480" y="1610"/>
                    <a:pt x="7446" y="1607"/>
                    <a:pt x="7411" y="1607"/>
                  </a:cubicBezTo>
                  <a:cubicBezTo>
                    <a:pt x="7265" y="1607"/>
                    <a:pt x="7122" y="1668"/>
                    <a:pt x="7026" y="1784"/>
                  </a:cubicBezTo>
                  <a:lnTo>
                    <a:pt x="6323" y="2569"/>
                  </a:lnTo>
                  <a:cubicBezTo>
                    <a:pt x="5785" y="2506"/>
                    <a:pt x="5273" y="2481"/>
                    <a:pt x="4799" y="2481"/>
                  </a:cubicBezTo>
                  <a:cubicBezTo>
                    <a:pt x="3040" y="2481"/>
                    <a:pt x="1788" y="2833"/>
                    <a:pt x="1525" y="2927"/>
                  </a:cubicBezTo>
                  <a:cubicBezTo>
                    <a:pt x="1430" y="2903"/>
                    <a:pt x="1346" y="2891"/>
                    <a:pt x="1239" y="2891"/>
                  </a:cubicBezTo>
                  <a:lnTo>
                    <a:pt x="1168" y="2891"/>
                  </a:lnTo>
                  <a:cubicBezTo>
                    <a:pt x="989" y="2462"/>
                    <a:pt x="823" y="1879"/>
                    <a:pt x="942" y="1343"/>
                  </a:cubicBezTo>
                  <a:cubicBezTo>
                    <a:pt x="1013" y="998"/>
                    <a:pt x="1168" y="843"/>
                    <a:pt x="1180" y="843"/>
                  </a:cubicBezTo>
                  <a:cubicBezTo>
                    <a:pt x="1239" y="784"/>
                    <a:pt x="1239" y="664"/>
                    <a:pt x="1180" y="605"/>
                  </a:cubicBezTo>
                  <a:cubicBezTo>
                    <a:pt x="1150" y="575"/>
                    <a:pt x="1105" y="560"/>
                    <a:pt x="1061" y="560"/>
                  </a:cubicBezTo>
                  <a:cubicBezTo>
                    <a:pt x="1016" y="560"/>
                    <a:pt x="971" y="575"/>
                    <a:pt x="942" y="605"/>
                  </a:cubicBezTo>
                  <a:cubicBezTo>
                    <a:pt x="906" y="629"/>
                    <a:pt x="287" y="1272"/>
                    <a:pt x="727" y="2653"/>
                  </a:cubicBezTo>
                  <a:cubicBezTo>
                    <a:pt x="549" y="2415"/>
                    <a:pt x="334" y="2010"/>
                    <a:pt x="334" y="1438"/>
                  </a:cubicBezTo>
                  <a:cubicBezTo>
                    <a:pt x="334" y="629"/>
                    <a:pt x="644" y="307"/>
                    <a:pt x="644" y="283"/>
                  </a:cubicBezTo>
                  <a:cubicBezTo>
                    <a:pt x="703" y="224"/>
                    <a:pt x="703" y="105"/>
                    <a:pt x="644" y="45"/>
                  </a:cubicBezTo>
                  <a:cubicBezTo>
                    <a:pt x="614" y="16"/>
                    <a:pt x="569" y="1"/>
                    <a:pt x="5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01" name="Google Shape;11901;p81"/>
          <p:cNvSpPr/>
          <p:nvPr/>
        </p:nvSpPr>
        <p:spPr>
          <a:xfrm>
            <a:off x="4119728" y="2962554"/>
            <a:ext cx="367712" cy="367680"/>
          </a:xfrm>
          <a:custGeom>
            <a:avLst/>
            <a:gdLst/>
            <a:ahLst/>
            <a:cxnLst/>
            <a:rect l="l" t="t" r="r" b="b"/>
            <a:pathLst>
              <a:path w="11491" h="11490" extrusionOk="0">
                <a:moveTo>
                  <a:pt x="5585" y="1643"/>
                </a:moveTo>
                <a:lnTo>
                  <a:pt x="5585" y="3013"/>
                </a:lnTo>
                <a:cubicBezTo>
                  <a:pt x="5322" y="3482"/>
                  <a:pt x="4845" y="3751"/>
                  <a:pt x="4340" y="3751"/>
                </a:cubicBezTo>
                <a:cubicBezTo>
                  <a:pt x="4204" y="3751"/>
                  <a:pt x="4066" y="3732"/>
                  <a:pt x="3930" y="3691"/>
                </a:cubicBezTo>
                <a:lnTo>
                  <a:pt x="2966" y="2727"/>
                </a:lnTo>
                <a:lnTo>
                  <a:pt x="2966" y="2727"/>
                </a:lnTo>
                <a:cubicBezTo>
                  <a:pt x="3070" y="2737"/>
                  <a:pt x="3176" y="2742"/>
                  <a:pt x="3281" y="2742"/>
                </a:cubicBezTo>
                <a:cubicBezTo>
                  <a:pt x="3666" y="2742"/>
                  <a:pt x="4051" y="2672"/>
                  <a:pt x="4406" y="2513"/>
                </a:cubicBezTo>
                <a:cubicBezTo>
                  <a:pt x="4871" y="2322"/>
                  <a:pt x="5275" y="2024"/>
                  <a:pt x="5585" y="1643"/>
                </a:cubicBezTo>
                <a:close/>
                <a:moveTo>
                  <a:pt x="5573" y="3560"/>
                </a:moveTo>
                <a:lnTo>
                  <a:pt x="5573" y="5322"/>
                </a:lnTo>
                <a:lnTo>
                  <a:pt x="4323" y="4084"/>
                </a:lnTo>
                <a:cubicBezTo>
                  <a:pt x="4799" y="4084"/>
                  <a:pt x="5240" y="3882"/>
                  <a:pt x="5573" y="3560"/>
                </a:cubicBezTo>
                <a:close/>
                <a:moveTo>
                  <a:pt x="5918" y="3560"/>
                </a:moveTo>
                <a:cubicBezTo>
                  <a:pt x="6240" y="3882"/>
                  <a:pt x="6692" y="4084"/>
                  <a:pt x="7168" y="4084"/>
                </a:cubicBezTo>
                <a:lnTo>
                  <a:pt x="5918" y="5322"/>
                </a:lnTo>
                <a:lnTo>
                  <a:pt x="5918" y="3560"/>
                </a:lnTo>
                <a:close/>
                <a:moveTo>
                  <a:pt x="2727" y="2965"/>
                </a:moveTo>
                <a:lnTo>
                  <a:pt x="3692" y="3929"/>
                </a:lnTo>
                <a:cubicBezTo>
                  <a:pt x="3894" y="4572"/>
                  <a:pt x="3608" y="5251"/>
                  <a:pt x="3013" y="5584"/>
                </a:cubicBezTo>
                <a:lnTo>
                  <a:pt x="1644" y="5584"/>
                </a:lnTo>
                <a:cubicBezTo>
                  <a:pt x="2025" y="5275"/>
                  <a:pt x="2323" y="4870"/>
                  <a:pt x="2525" y="4406"/>
                </a:cubicBezTo>
                <a:cubicBezTo>
                  <a:pt x="2716" y="3941"/>
                  <a:pt x="2775" y="3453"/>
                  <a:pt x="2727" y="2965"/>
                </a:cubicBezTo>
                <a:close/>
                <a:moveTo>
                  <a:pt x="4085" y="4334"/>
                </a:moveTo>
                <a:lnTo>
                  <a:pt x="5335" y="5584"/>
                </a:lnTo>
                <a:lnTo>
                  <a:pt x="3561" y="5584"/>
                </a:lnTo>
                <a:cubicBezTo>
                  <a:pt x="3894" y="5251"/>
                  <a:pt x="4085" y="4799"/>
                  <a:pt x="4085" y="4334"/>
                </a:cubicBezTo>
                <a:close/>
                <a:moveTo>
                  <a:pt x="7407" y="4334"/>
                </a:moveTo>
                <a:cubicBezTo>
                  <a:pt x="7407" y="4810"/>
                  <a:pt x="7585" y="5251"/>
                  <a:pt x="7919" y="5584"/>
                </a:cubicBezTo>
                <a:lnTo>
                  <a:pt x="6156" y="5584"/>
                </a:lnTo>
                <a:lnTo>
                  <a:pt x="7407" y="4334"/>
                </a:lnTo>
                <a:close/>
                <a:moveTo>
                  <a:pt x="5918" y="1643"/>
                </a:moveTo>
                <a:cubicBezTo>
                  <a:pt x="6228" y="2024"/>
                  <a:pt x="6633" y="2322"/>
                  <a:pt x="7085" y="2513"/>
                </a:cubicBezTo>
                <a:cubicBezTo>
                  <a:pt x="7457" y="2665"/>
                  <a:pt x="7843" y="2741"/>
                  <a:pt x="8239" y="2741"/>
                </a:cubicBezTo>
                <a:cubicBezTo>
                  <a:pt x="8338" y="2741"/>
                  <a:pt x="8438" y="2736"/>
                  <a:pt x="8538" y="2727"/>
                </a:cubicBezTo>
                <a:lnTo>
                  <a:pt x="8538" y="2727"/>
                </a:lnTo>
                <a:lnTo>
                  <a:pt x="8502" y="2751"/>
                </a:lnTo>
                <a:cubicBezTo>
                  <a:pt x="8442" y="2810"/>
                  <a:pt x="8442" y="2929"/>
                  <a:pt x="8502" y="2989"/>
                </a:cubicBezTo>
                <a:cubicBezTo>
                  <a:pt x="8538" y="3025"/>
                  <a:pt x="8573" y="3036"/>
                  <a:pt x="8621" y="3036"/>
                </a:cubicBezTo>
                <a:cubicBezTo>
                  <a:pt x="8669" y="3036"/>
                  <a:pt x="8716" y="3025"/>
                  <a:pt x="8740" y="2989"/>
                </a:cubicBezTo>
                <a:lnTo>
                  <a:pt x="8764" y="2965"/>
                </a:lnTo>
                <a:lnTo>
                  <a:pt x="8764" y="2965"/>
                </a:lnTo>
                <a:cubicBezTo>
                  <a:pt x="8716" y="3453"/>
                  <a:pt x="8788" y="3941"/>
                  <a:pt x="8978" y="4406"/>
                </a:cubicBezTo>
                <a:cubicBezTo>
                  <a:pt x="9169" y="4870"/>
                  <a:pt x="9466" y="5275"/>
                  <a:pt x="9859" y="5584"/>
                </a:cubicBezTo>
                <a:lnTo>
                  <a:pt x="8490" y="5584"/>
                </a:lnTo>
                <a:cubicBezTo>
                  <a:pt x="7895" y="5251"/>
                  <a:pt x="7609" y="4572"/>
                  <a:pt x="7799" y="3929"/>
                </a:cubicBezTo>
                <a:lnTo>
                  <a:pt x="8204" y="3525"/>
                </a:lnTo>
                <a:cubicBezTo>
                  <a:pt x="8264" y="3465"/>
                  <a:pt x="8264" y="3346"/>
                  <a:pt x="8204" y="3286"/>
                </a:cubicBezTo>
                <a:cubicBezTo>
                  <a:pt x="8175" y="3257"/>
                  <a:pt x="8130" y="3242"/>
                  <a:pt x="8085" y="3242"/>
                </a:cubicBezTo>
                <a:cubicBezTo>
                  <a:pt x="8041" y="3242"/>
                  <a:pt x="7996" y="3257"/>
                  <a:pt x="7966" y="3286"/>
                </a:cubicBezTo>
                <a:lnTo>
                  <a:pt x="7561" y="3691"/>
                </a:lnTo>
                <a:cubicBezTo>
                  <a:pt x="7428" y="3731"/>
                  <a:pt x="7293" y="3750"/>
                  <a:pt x="7160" y="3750"/>
                </a:cubicBezTo>
                <a:cubicBezTo>
                  <a:pt x="6652" y="3750"/>
                  <a:pt x="6171" y="3472"/>
                  <a:pt x="5906" y="3001"/>
                </a:cubicBezTo>
                <a:lnTo>
                  <a:pt x="5906" y="1643"/>
                </a:lnTo>
                <a:close/>
                <a:moveTo>
                  <a:pt x="5347" y="5906"/>
                </a:moveTo>
                <a:lnTo>
                  <a:pt x="4097" y="7156"/>
                </a:lnTo>
                <a:cubicBezTo>
                  <a:pt x="4097" y="6680"/>
                  <a:pt x="3918" y="6239"/>
                  <a:pt x="3573" y="5906"/>
                </a:cubicBezTo>
                <a:close/>
                <a:moveTo>
                  <a:pt x="7942" y="5906"/>
                </a:moveTo>
                <a:cubicBezTo>
                  <a:pt x="7609" y="6239"/>
                  <a:pt x="7418" y="6704"/>
                  <a:pt x="7418" y="7156"/>
                </a:cubicBezTo>
                <a:lnTo>
                  <a:pt x="6168" y="5906"/>
                </a:lnTo>
                <a:close/>
                <a:moveTo>
                  <a:pt x="5585" y="6144"/>
                </a:moveTo>
                <a:lnTo>
                  <a:pt x="5585" y="7918"/>
                </a:lnTo>
                <a:cubicBezTo>
                  <a:pt x="5263" y="7585"/>
                  <a:pt x="4811" y="7394"/>
                  <a:pt x="4335" y="7394"/>
                </a:cubicBezTo>
                <a:lnTo>
                  <a:pt x="5585" y="6144"/>
                </a:lnTo>
                <a:close/>
                <a:moveTo>
                  <a:pt x="5918" y="6144"/>
                </a:moveTo>
                <a:lnTo>
                  <a:pt x="7168" y="7394"/>
                </a:lnTo>
                <a:cubicBezTo>
                  <a:pt x="6680" y="7394"/>
                  <a:pt x="6240" y="7573"/>
                  <a:pt x="5918" y="7918"/>
                </a:cubicBezTo>
                <a:lnTo>
                  <a:pt x="5918" y="6144"/>
                </a:lnTo>
                <a:close/>
                <a:moveTo>
                  <a:pt x="9859" y="5906"/>
                </a:moveTo>
                <a:cubicBezTo>
                  <a:pt x="9466" y="6215"/>
                  <a:pt x="9169" y="6620"/>
                  <a:pt x="8978" y="7085"/>
                </a:cubicBezTo>
                <a:cubicBezTo>
                  <a:pt x="8788" y="7549"/>
                  <a:pt x="8728" y="8037"/>
                  <a:pt x="8776" y="8525"/>
                </a:cubicBezTo>
                <a:lnTo>
                  <a:pt x="7799" y="7561"/>
                </a:lnTo>
                <a:cubicBezTo>
                  <a:pt x="7609" y="6918"/>
                  <a:pt x="7895" y="6239"/>
                  <a:pt x="8490" y="5906"/>
                </a:cubicBezTo>
                <a:close/>
                <a:moveTo>
                  <a:pt x="3001" y="5906"/>
                </a:moveTo>
                <a:cubicBezTo>
                  <a:pt x="3597" y="6239"/>
                  <a:pt x="3870" y="6918"/>
                  <a:pt x="3680" y="7561"/>
                </a:cubicBezTo>
                <a:lnTo>
                  <a:pt x="3275" y="7966"/>
                </a:lnTo>
                <a:cubicBezTo>
                  <a:pt x="3216" y="8025"/>
                  <a:pt x="3216" y="8144"/>
                  <a:pt x="3275" y="8204"/>
                </a:cubicBezTo>
                <a:cubicBezTo>
                  <a:pt x="3311" y="8228"/>
                  <a:pt x="3358" y="8251"/>
                  <a:pt x="3394" y="8251"/>
                </a:cubicBezTo>
                <a:cubicBezTo>
                  <a:pt x="3442" y="8251"/>
                  <a:pt x="3489" y="8228"/>
                  <a:pt x="3513" y="8204"/>
                </a:cubicBezTo>
                <a:lnTo>
                  <a:pt x="3918" y="7799"/>
                </a:lnTo>
                <a:cubicBezTo>
                  <a:pt x="4051" y="7759"/>
                  <a:pt x="4186" y="7740"/>
                  <a:pt x="4320" y="7740"/>
                </a:cubicBezTo>
                <a:cubicBezTo>
                  <a:pt x="4828" y="7740"/>
                  <a:pt x="5309" y="8018"/>
                  <a:pt x="5573" y="8490"/>
                </a:cubicBezTo>
                <a:lnTo>
                  <a:pt x="5573" y="9844"/>
                </a:lnTo>
                <a:lnTo>
                  <a:pt x="5573" y="9844"/>
                </a:lnTo>
                <a:cubicBezTo>
                  <a:pt x="5265" y="9458"/>
                  <a:pt x="4865" y="9166"/>
                  <a:pt x="4406" y="8978"/>
                </a:cubicBezTo>
                <a:cubicBezTo>
                  <a:pt x="4049" y="8823"/>
                  <a:pt x="3668" y="8751"/>
                  <a:pt x="3275" y="8751"/>
                </a:cubicBezTo>
                <a:cubicBezTo>
                  <a:pt x="3180" y="8751"/>
                  <a:pt x="3061" y="8751"/>
                  <a:pt x="2954" y="8763"/>
                </a:cubicBezTo>
                <a:lnTo>
                  <a:pt x="2977" y="8740"/>
                </a:lnTo>
                <a:cubicBezTo>
                  <a:pt x="3037" y="8680"/>
                  <a:pt x="3037" y="8561"/>
                  <a:pt x="2977" y="8501"/>
                </a:cubicBezTo>
                <a:cubicBezTo>
                  <a:pt x="2948" y="8472"/>
                  <a:pt x="2903" y="8457"/>
                  <a:pt x="2858" y="8457"/>
                </a:cubicBezTo>
                <a:cubicBezTo>
                  <a:pt x="2814" y="8457"/>
                  <a:pt x="2769" y="8472"/>
                  <a:pt x="2739" y="8501"/>
                </a:cubicBezTo>
                <a:lnTo>
                  <a:pt x="2716" y="8525"/>
                </a:lnTo>
                <a:cubicBezTo>
                  <a:pt x="2775" y="8037"/>
                  <a:pt x="2704" y="7549"/>
                  <a:pt x="2501" y="7085"/>
                </a:cubicBezTo>
                <a:cubicBezTo>
                  <a:pt x="2311" y="6620"/>
                  <a:pt x="2013" y="6227"/>
                  <a:pt x="1632" y="5906"/>
                </a:cubicBezTo>
                <a:close/>
                <a:moveTo>
                  <a:pt x="7165" y="7740"/>
                </a:moveTo>
                <a:cubicBezTo>
                  <a:pt x="7297" y="7740"/>
                  <a:pt x="7430" y="7759"/>
                  <a:pt x="7561" y="7799"/>
                </a:cubicBezTo>
                <a:lnTo>
                  <a:pt x="8538" y="8763"/>
                </a:lnTo>
                <a:cubicBezTo>
                  <a:pt x="8447" y="8757"/>
                  <a:pt x="8357" y="8754"/>
                  <a:pt x="8267" y="8754"/>
                </a:cubicBezTo>
                <a:cubicBezTo>
                  <a:pt x="7861" y="8754"/>
                  <a:pt x="7465" y="8822"/>
                  <a:pt x="7085" y="8978"/>
                </a:cubicBezTo>
                <a:cubicBezTo>
                  <a:pt x="6633" y="9168"/>
                  <a:pt x="6228" y="9466"/>
                  <a:pt x="5918" y="9847"/>
                </a:cubicBezTo>
                <a:lnTo>
                  <a:pt x="5918" y="8490"/>
                </a:lnTo>
                <a:cubicBezTo>
                  <a:pt x="6173" y="8018"/>
                  <a:pt x="6660" y="7740"/>
                  <a:pt x="7165" y="7740"/>
                </a:cubicBezTo>
                <a:close/>
                <a:moveTo>
                  <a:pt x="5752" y="0"/>
                </a:moveTo>
                <a:cubicBezTo>
                  <a:pt x="5656" y="0"/>
                  <a:pt x="5585" y="72"/>
                  <a:pt x="5585" y="167"/>
                </a:cubicBezTo>
                <a:lnTo>
                  <a:pt x="5585" y="1024"/>
                </a:lnTo>
                <a:cubicBezTo>
                  <a:pt x="5299" y="1560"/>
                  <a:pt x="4847" y="1977"/>
                  <a:pt x="4287" y="2203"/>
                </a:cubicBezTo>
                <a:cubicBezTo>
                  <a:pt x="3970" y="2334"/>
                  <a:pt x="3626" y="2397"/>
                  <a:pt x="3281" y="2397"/>
                </a:cubicBezTo>
                <a:cubicBezTo>
                  <a:pt x="3029" y="2397"/>
                  <a:pt x="2778" y="2364"/>
                  <a:pt x="2537" y="2298"/>
                </a:cubicBezTo>
                <a:lnTo>
                  <a:pt x="1918" y="1679"/>
                </a:lnTo>
                <a:cubicBezTo>
                  <a:pt x="1894" y="1649"/>
                  <a:pt x="1849" y="1634"/>
                  <a:pt x="1803" y="1634"/>
                </a:cubicBezTo>
                <a:cubicBezTo>
                  <a:pt x="1757" y="1634"/>
                  <a:pt x="1709" y="1649"/>
                  <a:pt x="1680" y="1679"/>
                </a:cubicBezTo>
                <a:cubicBezTo>
                  <a:pt x="1620" y="1739"/>
                  <a:pt x="1620" y="1858"/>
                  <a:pt x="1680" y="1917"/>
                </a:cubicBezTo>
                <a:lnTo>
                  <a:pt x="2299" y="2536"/>
                </a:lnTo>
                <a:cubicBezTo>
                  <a:pt x="2477" y="3108"/>
                  <a:pt x="2442" y="3727"/>
                  <a:pt x="2204" y="4287"/>
                </a:cubicBezTo>
                <a:cubicBezTo>
                  <a:pt x="1977" y="4834"/>
                  <a:pt x="1549" y="5299"/>
                  <a:pt x="1025" y="5584"/>
                </a:cubicBezTo>
                <a:lnTo>
                  <a:pt x="168" y="5584"/>
                </a:lnTo>
                <a:cubicBezTo>
                  <a:pt x="84" y="5584"/>
                  <a:pt x="1" y="5656"/>
                  <a:pt x="1" y="5751"/>
                </a:cubicBezTo>
                <a:cubicBezTo>
                  <a:pt x="1" y="5834"/>
                  <a:pt x="84" y="5906"/>
                  <a:pt x="168" y="5906"/>
                </a:cubicBezTo>
                <a:lnTo>
                  <a:pt x="1025" y="5906"/>
                </a:lnTo>
                <a:cubicBezTo>
                  <a:pt x="1573" y="6192"/>
                  <a:pt x="1977" y="6656"/>
                  <a:pt x="2204" y="7204"/>
                </a:cubicBezTo>
                <a:cubicBezTo>
                  <a:pt x="2430" y="7751"/>
                  <a:pt x="2465" y="8382"/>
                  <a:pt x="2299" y="8966"/>
                </a:cubicBezTo>
                <a:lnTo>
                  <a:pt x="1680" y="9573"/>
                </a:lnTo>
                <a:cubicBezTo>
                  <a:pt x="1620" y="9632"/>
                  <a:pt x="1620" y="9752"/>
                  <a:pt x="1680" y="9811"/>
                </a:cubicBezTo>
                <a:cubicBezTo>
                  <a:pt x="1715" y="9835"/>
                  <a:pt x="1763" y="9859"/>
                  <a:pt x="1799" y="9859"/>
                </a:cubicBezTo>
                <a:cubicBezTo>
                  <a:pt x="1846" y="9859"/>
                  <a:pt x="1894" y="9835"/>
                  <a:pt x="1918" y="9811"/>
                </a:cubicBezTo>
                <a:lnTo>
                  <a:pt x="2537" y="9204"/>
                </a:lnTo>
                <a:cubicBezTo>
                  <a:pt x="2786" y="9126"/>
                  <a:pt x="3044" y="9087"/>
                  <a:pt x="3302" y="9087"/>
                </a:cubicBezTo>
                <a:cubicBezTo>
                  <a:pt x="3636" y="9087"/>
                  <a:pt x="3971" y="9153"/>
                  <a:pt x="4287" y="9287"/>
                </a:cubicBezTo>
                <a:cubicBezTo>
                  <a:pt x="4835" y="9513"/>
                  <a:pt x="5299" y="9942"/>
                  <a:pt x="5585" y="10466"/>
                </a:cubicBezTo>
                <a:lnTo>
                  <a:pt x="5585" y="11323"/>
                </a:lnTo>
                <a:cubicBezTo>
                  <a:pt x="5585" y="11418"/>
                  <a:pt x="5656" y="11490"/>
                  <a:pt x="5752" y="11490"/>
                </a:cubicBezTo>
                <a:cubicBezTo>
                  <a:pt x="5835" y="11490"/>
                  <a:pt x="5906" y="11418"/>
                  <a:pt x="5906" y="11323"/>
                </a:cubicBezTo>
                <a:lnTo>
                  <a:pt x="5906" y="10466"/>
                </a:lnTo>
                <a:cubicBezTo>
                  <a:pt x="6192" y="9930"/>
                  <a:pt x="6656" y="9513"/>
                  <a:pt x="7204" y="9287"/>
                </a:cubicBezTo>
                <a:cubicBezTo>
                  <a:pt x="7522" y="9159"/>
                  <a:pt x="7859" y="9095"/>
                  <a:pt x="8198" y="9095"/>
                </a:cubicBezTo>
                <a:cubicBezTo>
                  <a:pt x="8456" y="9095"/>
                  <a:pt x="8714" y="9132"/>
                  <a:pt x="8966" y="9204"/>
                </a:cubicBezTo>
                <a:lnTo>
                  <a:pt x="9574" y="9811"/>
                </a:lnTo>
                <a:cubicBezTo>
                  <a:pt x="9609" y="9835"/>
                  <a:pt x="9645" y="9859"/>
                  <a:pt x="9693" y="9859"/>
                </a:cubicBezTo>
                <a:cubicBezTo>
                  <a:pt x="9740" y="9859"/>
                  <a:pt x="9776" y="9835"/>
                  <a:pt x="9812" y="9811"/>
                </a:cubicBezTo>
                <a:cubicBezTo>
                  <a:pt x="9871" y="9752"/>
                  <a:pt x="9871" y="9632"/>
                  <a:pt x="9812" y="9573"/>
                </a:cubicBezTo>
                <a:lnTo>
                  <a:pt x="9204" y="8966"/>
                </a:lnTo>
                <a:cubicBezTo>
                  <a:pt x="9026" y="8382"/>
                  <a:pt x="9050" y="7775"/>
                  <a:pt x="9288" y="7204"/>
                </a:cubicBezTo>
                <a:cubicBezTo>
                  <a:pt x="9514" y="6656"/>
                  <a:pt x="9943" y="6192"/>
                  <a:pt x="10466" y="5906"/>
                </a:cubicBezTo>
                <a:lnTo>
                  <a:pt x="11324" y="5906"/>
                </a:lnTo>
                <a:cubicBezTo>
                  <a:pt x="11419" y="5906"/>
                  <a:pt x="11490" y="5834"/>
                  <a:pt x="11490" y="5751"/>
                </a:cubicBezTo>
                <a:cubicBezTo>
                  <a:pt x="11490" y="5656"/>
                  <a:pt x="11419" y="5584"/>
                  <a:pt x="11336" y="5584"/>
                </a:cubicBezTo>
                <a:lnTo>
                  <a:pt x="10466" y="5584"/>
                </a:lnTo>
                <a:cubicBezTo>
                  <a:pt x="9931" y="5299"/>
                  <a:pt x="9514" y="4834"/>
                  <a:pt x="9288" y="4287"/>
                </a:cubicBezTo>
                <a:cubicBezTo>
                  <a:pt x="9073" y="3739"/>
                  <a:pt x="9038" y="3108"/>
                  <a:pt x="9204" y="2536"/>
                </a:cubicBezTo>
                <a:lnTo>
                  <a:pt x="9812" y="1917"/>
                </a:lnTo>
                <a:cubicBezTo>
                  <a:pt x="9871" y="1858"/>
                  <a:pt x="9871" y="1739"/>
                  <a:pt x="9812" y="1679"/>
                </a:cubicBezTo>
                <a:cubicBezTo>
                  <a:pt x="9782" y="1649"/>
                  <a:pt x="9737" y="1634"/>
                  <a:pt x="9693" y="1634"/>
                </a:cubicBezTo>
                <a:cubicBezTo>
                  <a:pt x="9648" y="1634"/>
                  <a:pt x="9603" y="1649"/>
                  <a:pt x="9574" y="1679"/>
                </a:cubicBezTo>
                <a:lnTo>
                  <a:pt x="8966" y="2298"/>
                </a:lnTo>
                <a:cubicBezTo>
                  <a:pt x="8720" y="2374"/>
                  <a:pt x="8470" y="2411"/>
                  <a:pt x="8220" y="2411"/>
                </a:cubicBezTo>
                <a:cubicBezTo>
                  <a:pt x="7877" y="2411"/>
                  <a:pt x="7535" y="2341"/>
                  <a:pt x="7204" y="2203"/>
                </a:cubicBezTo>
                <a:cubicBezTo>
                  <a:pt x="6656" y="1977"/>
                  <a:pt x="6192" y="1548"/>
                  <a:pt x="5918" y="1024"/>
                </a:cubicBezTo>
                <a:lnTo>
                  <a:pt x="5918" y="167"/>
                </a:lnTo>
                <a:cubicBezTo>
                  <a:pt x="5918" y="72"/>
                  <a:pt x="5835" y="0"/>
                  <a:pt x="5752"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02" name="Google Shape;11902;p81"/>
          <p:cNvSpPr/>
          <p:nvPr/>
        </p:nvSpPr>
        <p:spPr>
          <a:xfrm>
            <a:off x="852272" y="2962490"/>
            <a:ext cx="323520" cy="367360"/>
          </a:xfrm>
          <a:custGeom>
            <a:avLst/>
            <a:gdLst/>
            <a:ahLst/>
            <a:cxnLst/>
            <a:rect l="l" t="t" r="r" b="b"/>
            <a:pathLst>
              <a:path w="10110" h="11480" extrusionOk="0">
                <a:moveTo>
                  <a:pt x="4240" y="2681"/>
                </a:moveTo>
                <a:cubicBezTo>
                  <a:pt x="4347" y="2681"/>
                  <a:pt x="4442" y="2777"/>
                  <a:pt x="4442" y="2872"/>
                </a:cubicBezTo>
                <a:cubicBezTo>
                  <a:pt x="4442" y="2979"/>
                  <a:pt x="4347" y="3062"/>
                  <a:pt x="4240" y="3062"/>
                </a:cubicBezTo>
                <a:cubicBezTo>
                  <a:pt x="4144" y="3050"/>
                  <a:pt x="4049" y="2979"/>
                  <a:pt x="4049" y="2872"/>
                </a:cubicBezTo>
                <a:cubicBezTo>
                  <a:pt x="4049" y="2765"/>
                  <a:pt x="4144" y="2681"/>
                  <a:pt x="4240" y="2681"/>
                </a:cubicBezTo>
                <a:close/>
                <a:moveTo>
                  <a:pt x="5692" y="2681"/>
                </a:moveTo>
                <a:cubicBezTo>
                  <a:pt x="5787" y="2681"/>
                  <a:pt x="5883" y="2777"/>
                  <a:pt x="5883" y="2872"/>
                </a:cubicBezTo>
                <a:cubicBezTo>
                  <a:pt x="5883" y="2979"/>
                  <a:pt x="5787" y="3062"/>
                  <a:pt x="5692" y="3062"/>
                </a:cubicBezTo>
                <a:cubicBezTo>
                  <a:pt x="5585" y="3062"/>
                  <a:pt x="5490" y="2979"/>
                  <a:pt x="5490" y="2872"/>
                </a:cubicBezTo>
                <a:cubicBezTo>
                  <a:pt x="5490" y="2777"/>
                  <a:pt x="5585" y="2681"/>
                  <a:pt x="5692" y="2681"/>
                </a:cubicBezTo>
                <a:close/>
                <a:moveTo>
                  <a:pt x="4978" y="1788"/>
                </a:moveTo>
                <a:cubicBezTo>
                  <a:pt x="5299" y="1788"/>
                  <a:pt x="5585" y="2038"/>
                  <a:pt x="5752" y="2348"/>
                </a:cubicBezTo>
                <a:lnTo>
                  <a:pt x="5692" y="2348"/>
                </a:lnTo>
                <a:cubicBezTo>
                  <a:pt x="5394" y="2348"/>
                  <a:pt x="5168" y="2598"/>
                  <a:pt x="5168" y="2872"/>
                </a:cubicBezTo>
                <a:cubicBezTo>
                  <a:pt x="5168" y="3158"/>
                  <a:pt x="5371" y="3384"/>
                  <a:pt x="5656" y="3396"/>
                </a:cubicBezTo>
                <a:cubicBezTo>
                  <a:pt x="5478" y="3539"/>
                  <a:pt x="5228" y="3598"/>
                  <a:pt x="4990" y="3598"/>
                </a:cubicBezTo>
                <a:cubicBezTo>
                  <a:pt x="4751" y="3598"/>
                  <a:pt x="4466" y="3539"/>
                  <a:pt x="4287" y="3396"/>
                </a:cubicBezTo>
                <a:cubicBezTo>
                  <a:pt x="4561" y="3384"/>
                  <a:pt x="4775" y="3146"/>
                  <a:pt x="4775" y="2872"/>
                </a:cubicBezTo>
                <a:cubicBezTo>
                  <a:pt x="4775" y="2574"/>
                  <a:pt x="4537" y="2348"/>
                  <a:pt x="4263" y="2348"/>
                </a:cubicBezTo>
                <a:lnTo>
                  <a:pt x="4204" y="2348"/>
                </a:lnTo>
                <a:cubicBezTo>
                  <a:pt x="4359" y="2038"/>
                  <a:pt x="4644" y="1788"/>
                  <a:pt x="4978" y="1788"/>
                </a:cubicBezTo>
                <a:close/>
                <a:moveTo>
                  <a:pt x="4978" y="3943"/>
                </a:moveTo>
                <a:cubicBezTo>
                  <a:pt x="5275" y="3943"/>
                  <a:pt x="5525" y="4455"/>
                  <a:pt x="5525" y="5039"/>
                </a:cubicBezTo>
                <a:cubicBezTo>
                  <a:pt x="5525" y="5610"/>
                  <a:pt x="5252" y="6122"/>
                  <a:pt x="4978" y="6122"/>
                </a:cubicBezTo>
                <a:cubicBezTo>
                  <a:pt x="4680" y="6122"/>
                  <a:pt x="4418" y="5610"/>
                  <a:pt x="4418" y="5039"/>
                </a:cubicBezTo>
                <a:cubicBezTo>
                  <a:pt x="4418" y="4455"/>
                  <a:pt x="4680" y="3943"/>
                  <a:pt x="4978" y="3943"/>
                </a:cubicBezTo>
                <a:close/>
                <a:moveTo>
                  <a:pt x="5064" y="6488"/>
                </a:moveTo>
                <a:cubicBezTo>
                  <a:pt x="5446" y="6488"/>
                  <a:pt x="5749" y="6618"/>
                  <a:pt x="6002" y="6848"/>
                </a:cubicBezTo>
                <a:cubicBezTo>
                  <a:pt x="6204" y="7063"/>
                  <a:pt x="6347" y="7360"/>
                  <a:pt x="6406" y="7706"/>
                </a:cubicBezTo>
                <a:cubicBezTo>
                  <a:pt x="6311" y="7789"/>
                  <a:pt x="6192" y="7860"/>
                  <a:pt x="6049" y="7920"/>
                </a:cubicBezTo>
                <a:cubicBezTo>
                  <a:pt x="5954" y="7956"/>
                  <a:pt x="5906" y="8051"/>
                  <a:pt x="5954" y="8146"/>
                </a:cubicBezTo>
                <a:cubicBezTo>
                  <a:pt x="5990" y="8206"/>
                  <a:pt x="6049" y="8253"/>
                  <a:pt x="6109" y="8253"/>
                </a:cubicBezTo>
                <a:cubicBezTo>
                  <a:pt x="6121" y="8253"/>
                  <a:pt x="6145" y="8253"/>
                  <a:pt x="6168" y="8230"/>
                </a:cubicBezTo>
                <a:cubicBezTo>
                  <a:pt x="6252" y="8194"/>
                  <a:pt x="6347" y="8158"/>
                  <a:pt x="6418" y="8111"/>
                </a:cubicBezTo>
                <a:lnTo>
                  <a:pt x="6418" y="8111"/>
                </a:lnTo>
                <a:cubicBezTo>
                  <a:pt x="6418" y="8408"/>
                  <a:pt x="6347" y="8753"/>
                  <a:pt x="6216" y="9063"/>
                </a:cubicBezTo>
                <a:cubicBezTo>
                  <a:pt x="6073" y="9158"/>
                  <a:pt x="5894" y="9230"/>
                  <a:pt x="5692" y="9289"/>
                </a:cubicBezTo>
                <a:cubicBezTo>
                  <a:pt x="5597" y="9325"/>
                  <a:pt x="5537" y="9408"/>
                  <a:pt x="5561" y="9492"/>
                </a:cubicBezTo>
                <a:cubicBezTo>
                  <a:pt x="5585" y="9575"/>
                  <a:pt x="5656" y="9611"/>
                  <a:pt x="5728" y="9611"/>
                </a:cubicBezTo>
                <a:lnTo>
                  <a:pt x="5775" y="9611"/>
                </a:lnTo>
                <a:cubicBezTo>
                  <a:pt x="5847" y="9599"/>
                  <a:pt x="5918" y="9575"/>
                  <a:pt x="6002" y="9539"/>
                </a:cubicBezTo>
                <a:lnTo>
                  <a:pt x="6002" y="9539"/>
                </a:lnTo>
                <a:cubicBezTo>
                  <a:pt x="5966" y="9599"/>
                  <a:pt x="5942" y="9646"/>
                  <a:pt x="5906" y="9706"/>
                </a:cubicBezTo>
                <a:cubicBezTo>
                  <a:pt x="5609" y="10170"/>
                  <a:pt x="5252" y="10444"/>
                  <a:pt x="4966" y="10444"/>
                </a:cubicBezTo>
                <a:cubicBezTo>
                  <a:pt x="4692" y="10444"/>
                  <a:pt x="4335" y="10170"/>
                  <a:pt x="4037" y="9706"/>
                </a:cubicBezTo>
                <a:cubicBezTo>
                  <a:pt x="4001" y="9646"/>
                  <a:pt x="3978" y="9599"/>
                  <a:pt x="3942" y="9539"/>
                </a:cubicBezTo>
                <a:lnTo>
                  <a:pt x="3942" y="9539"/>
                </a:lnTo>
                <a:cubicBezTo>
                  <a:pt x="4251" y="9646"/>
                  <a:pt x="4609" y="9706"/>
                  <a:pt x="4966" y="9706"/>
                </a:cubicBezTo>
                <a:cubicBezTo>
                  <a:pt x="5061" y="9706"/>
                  <a:pt x="5132" y="9634"/>
                  <a:pt x="5132" y="9539"/>
                </a:cubicBezTo>
                <a:cubicBezTo>
                  <a:pt x="5132" y="9456"/>
                  <a:pt x="5061" y="9373"/>
                  <a:pt x="4966" y="9373"/>
                </a:cubicBezTo>
                <a:cubicBezTo>
                  <a:pt x="4478" y="9373"/>
                  <a:pt x="4037" y="9277"/>
                  <a:pt x="3716" y="9063"/>
                </a:cubicBezTo>
                <a:cubicBezTo>
                  <a:pt x="3597" y="8753"/>
                  <a:pt x="3525" y="8408"/>
                  <a:pt x="3525" y="8111"/>
                </a:cubicBezTo>
                <a:lnTo>
                  <a:pt x="3525" y="8111"/>
                </a:lnTo>
                <a:cubicBezTo>
                  <a:pt x="3882" y="8325"/>
                  <a:pt x="4418" y="8456"/>
                  <a:pt x="4966" y="8456"/>
                </a:cubicBezTo>
                <a:cubicBezTo>
                  <a:pt x="5085" y="8456"/>
                  <a:pt x="5228" y="8456"/>
                  <a:pt x="5347" y="8444"/>
                </a:cubicBezTo>
                <a:cubicBezTo>
                  <a:pt x="5430" y="8420"/>
                  <a:pt x="5502" y="8349"/>
                  <a:pt x="5490" y="8265"/>
                </a:cubicBezTo>
                <a:cubicBezTo>
                  <a:pt x="5479" y="8177"/>
                  <a:pt x="5416" y="8109"/>
                  <a:pt x="5332" y="8109"/>
                </a:cubicBezTo>
                <a:cubicBezTo>
                  <a:pt x="5325" y="8109"/>
                  <a:pt x="5318" y="8110"/>
                  <a:pt x="5311" y="8111"/>
                </a:cubicBezTo>
                <a:cubicBezTo>
                  <a:pt x="5192" y="8122"/>
                  <a:pt x="5085" y="8122"/>
                  <a:pt x="4966" y="8122"/>
                </a:cubicBezTo>
                <a:cubicBezTo>
                  <a:pt x="4394" y="8122"/>
                  <a:pt x="3835" y="7980"/>
                  <a:pt x="3537" y="7741"/>
                </a:cubicBezTo>
                <a:cubicBezTo>
                  <a:pt x="3597" y="7384"/>
                  <a:pt x="3739" y="7087"/>
                  <a:pt x="3942" y="6872"/>
                </a:cubicBezTo>
                <a:cubicBezTo>
                  <a:pt x="4192" y="6622"/>
                  <a:pt x="4549" y="6491"/>
                  <a:pt x="4966" y="6491"/>
                </a:cubicBezTo>
                <a:cubicBezTo>
                  <a:pt x="4999" y="6489"/>
                  <a:pt x="5032" y="6488"/>
                  <a:pt x="5064" y="6488"/>
                </a:cubicBezTo>
                <a:close/>
                <a:moveTo>
                  <a:pt x="2134" y="1"/>
                </a:moveTo>
                <a:cubicBezTo>
                  <a:pt x="2057" y="1"/>
                  <a:pt x="1976" y="57"/>
                  <a:pt x="1965" y="133"/>
                </a:cubicBezTo>
                <a:cubicBezTo>
                  <a:pt x="1954" y="229"/>
                  <a:pt x="2013" y="312"/>
                  <a:pt x="2096" y="324"/>
                </a:cubicBezTo>
                <a:cubicBezTo>
                  <a:pt x="2644" y="431"/>
                  <a:pt x="3216" y="1145"/>
                  <a:pt x="3561" y="1776"/>
                </a:cubicBezTo>
                <a:cubicBezTo>
                  <a:pt x="3620" y="1884"/>
                  <a:pt x="3739" y="1955"/>
                  <a:pt x="3859" y="1955"/>
                </a:cubicBezTo>
                <a:lnTo>
                  <a:pt x="4085" y="1955"/>
                </a:lnTo>
                <a:cubicBezTo>
                  <a:pt x="3870" y="2217"/>
                  <a:pt x="3763" y="2550"/>
                  <a:pt x="3763" y="2860"/>
                </a:cubicBezTo>
                <a:cubicBezTo>
                  <a:pt x="3763" y="3205"/>
                  <a:pt x="3906" y="3467"/>
                  <a:pt x="4156" y="3669"/>
                </a:cubicBezTo>
                <a:cubicBezTo>
                  <a:pt x="4263" y="3741"/>
                  <a:pt x="4382" y="3800"/>
                  <a:pt x="4513" y="3848"/>
                </a:cubicBezTo>
                <a:cubicBezTo>
                  <a:pt x="4406" y="3967"/>
                  <a:pt x="4323" y="4110"/>
                  <a:pt x="4263" y="4289"/>
                </a:cubicBezTo>
                <a:lnTo>
                  <a:pt x="2513" y="3812"/>
                </a:lnTo>
                <a:cubicBezTo>
                  <a:pt x="2454" y="3800"/>
                  <a:pt x="2394" y="3765"/>
                  <a:pt x="2358" y="3729"/>
                </a:cubicBezTo>
                <a:lnTo>
                  <a:pt x="834" y="2205"/>
                </a:lnTo>
                <a:cubicBezTo>
                  <a:pt x="805" y="2175"/>
                  <a:pt x="760" y="2160"/>
                  <a:pt x="715" y="2160"/>
                </a:cubicBezTo>
                <a:cubicBezTo>
                  <a:pt x="671" y="2160"/>
                  <a:pt x="626" y="2175"/>
                  <a:pt x="596" y="2205"/>
                </a:cubicBezTo>
                <a:cubicBezTo>
                  <a:pt x="537" y="2265"/>
                  <a:pt x="537" y="2384"/>
                  <a:pt x="596" y="2443"/>
                </a:cubicBezTo>
                <a:lnTo>
                  <a:pt x="2120" y="3967"/>
                </a:lnTo>
                <a:cubicBezTo>
                  <a:pt x="2204" y="4050"/>
                  <a:pt x="2311" y="4110"/>
                  <a:pt x="2430" y="4146"/>
                </a:cubicBezTo>
                <a:lnTo>
                  <a:pt x="4180" y="4622"/>
                </a:lnTo>
                <a:cubicBezTo>
                  <a:pt x="4156" y="4753"/>
                  <a:pt x="4156" y="4884"/>
                  <a:pt x="4156" y="5015"/>
                </a:cubicBezTo>
                <a:cubicBezTo>
                  <a:pt x="4156" y="5074"/>
                  <a:pt x="4156" y="5158"/>
                  <a:pt x="4168" y="5217"/>
                </a:cubicBezTo>
                <a:lnTo>
                  <a:pt x="2501" y="5217"/>
                </a:lnTo>
                <a:cubicBezTo>
                  <a:pt x="2382" y="5217"/>
                  <a:pt x="2251" y="5241"/>
                  <a:pt x="2144" y="5301"/>
                </a:cubicBezTo>
                <a:lnTo>
                  <a:pt x="108" y="6491"/>
                </a:lnTo>
                <a:cubicBezTo>
                  <a:pt x="37" y="6539"/>
                  <a:pt x="1" y="6646"/>
                  <a:pt x="49" y="6717"/>
                </a:cubicBezTo>
                <a:cubicBezTo>
                  <a:pt x="72" y="6777"/>
                  <a:pt x="132" y="6801"/>
                  <a:pt x="191" y="6801"/>
                </a:cubicBezTo>
                <a:cubicBezTo>
                  <a:pt x="227" y="6801"/>
                  <a:pt x="251" y="6801"/>
                  <a:pt x="287" y="6777"/>
                </a:cubicBezTo>
                <a:lnTo>
                  <a:pt x="2323" y="5586"/>
                </a:lnTo>
                <a:cubicBezTo>
                  <a:pt x="2382" y="5551"/>
                  <a:pt x="2442" y="5539"/>
                  <a:pt x="2513" y="5539"/>
                </a:cubicBezTo>
                <a:lnTo>
                  <a:pt x="4240" y="5539"/>
                </a:lnTo>
                <a:cubicBezTo>
                  <a:pt x="4299" y="5789"/>
                  <a:pt x="4406" y="6015"/>
                  <a:pt x="4537" y="6170"/>
                </a:cubicBezTo>
                <a:cubicBezTo>
                  <a:pt x="4263" y="6241"/>
                  <a:pt x="4001" y="6384"/>
                  <a:pt x="3799" y="6587"/>
                </a:cubicBezTo>
                <a:cubicBezTo>
                  <a:pt x="3668" y="6717"/>
                  <a:pt x="3549" y="6884"/>
                  <a:pt x="3466" y="7075"/>
                </a:cubicBezTo>
                <a:lnTo>
                  <a:pt x="2418" y="7837"/>
                </a:lnTo>
                <a:cubicBezTo>
                  <a:pt x="2299" y="7920"/>
                  <a:pt x="2204" y="8039"/>
                  <a:pt x="2156" y="8194"/>
                </a:cubicBezTo>
                <a:lnTo>
                  <a:pt x="1132" y="11254"/>
                </a:lnTo>
                <a:cubicBezTo>
                  <a:pt x="1108" y="11349"/>
                  <a:pt x="1144" y="11432"/>
                  <a:pt x="1239" y="11468"/>
                </a:cubicBezTo>
                <a:cubicBezTo>
                  <a:pt x="1251" y="11468"/>
                  <a:pt x="1263" y="11480"/>
                  <a:pt x="1299" y="11480"/>
                </a:cubicBezTo>
                <a:cubicBezTo>
                  <a:pt x="1370" y="11480"/>
                  <a:pt x="1430" y="11432"/>
                  <a:pt x="1465" y="11361"/>
                </a:cubicBezTo>
                <a:lnTo>
                  <a:pt x="2489" y="8289"/>
                </a:lnTo>
                <a:cubicBezTo>
                  <a:pt x="2513" y="8218"/>
                  <a:pt x="2561" y="8158"/>
                  <a:pt x="2620" y="8111"/>
                </a:cubicBezTo>
                <a:lnTo>
                  <a:pt x="3323" y="7610"/>
                </a:lnTo>
                <a:lnTo>
                  <a:pt x="3323" y="7610"/>
                </a:lnTo>
                <a:cubicBezTo>
                  <a:pt x="3287" y="7741"/>
                  <a:pt x="3287" y="7896"/>
                  <a:pt x="3287" y="8039"/>
                </a:cubicBezTo>
                <a:cubicBezTo>
                  <a:pt x="3287" y="9301"/>
                  <a:pt x="4240" y="10766"/>
                  <a:pt x="5073" y="10766"/>
                </a:cubicBezTo>
                <a:cubicBezTo>
                  <a:pt x="5906" y="10766"/>
                  <a:pt x="6859" y="9325"/>
                  <a:pt x="6859" y="8039"/>
                </a:cubicBezTo>
                <a:cubicBezTo>
                  <a:pt x="6859" y="7896"/>
                  <a:pt x="6847" y="7741"/>
                  <a:pt x="6835" y="7610"/>
                </a:cubicBezTo>
                <a:lnTo>
                  <a:pt x="6835" y="7610"/>
                </a:lnTo>
                <a:lnTo>
                  <a:pt x="7538" y="8111"/>
                </a:lnTo>
                <a:cubicBezTo>
                  <a:pt x="7597" y="8158"/>
                  <a:pt x="7633" y="8218"/>
                  <a:pt x="7669" y="8289"/>
                </a:cubicBezTo>
                <a:lnTo>
                  <a:pt x="8692" y="11361"/>
                </a:lnTo>
                <a:cubicBezTo>
                  <a:pt x="8728" y="11432"/>
                  <a:pt x="8788" y="11480"/>
                  <a:pt x="8859" y="11480"/>
                </a:cubicBezTo>
                <a:cubicBezTo>
                  <a:pt x="8871" y="11480"/>
                  <a:pt x="8883" y="11480"/>
                  <a:pt x="8919" y="11468"/>
                </a:cubicBezTo>
                <a:cubicBezTo>
                  <a:pt x="9002" y="11432"/>
                  <a:pt x="9050" y="11349"/>
                  <a:pt x="9026" y="11254"/>
                </a:cubicBezTo>
                <a:lnTo>
                  <a:pt x="7990" y="8194"/>
                </a:lnTo>
                <a:cubicBezTo>
                  <a:pt x="7954" y="8039"/>
                  <a:pt x="7859" y="7920"/>
                  <a:pt x="7740" y="7837"/>
                </a:cubicBezTo>
                <a:lnTo>
                  <a:pt x="6680" y="7075"/>
                </a:lnTo>
                <a:cubicBezTo>
                  <a:pt x="6597" y="6884"/>
                  <a:pt x="6490" y="6717"/>
                  <a:pt x="6359" y="6587"/>
                </a:cubicBezTo>
                <a:cubicBezTo>
                  <a:pt x="6145" y="6372"/>
                  <a:pt x="5906" y="6241"/>
                  <a:pt x="5609" y="6170"/>
                </a:cubicBezTo>
                <a:cubicBezTo>
                  <a:pt x="5752" y="6003"/>
                  <a:pt x="5847" y="5789"/>
                  <a:pt x="5906" y="5539"/>
                </a:cubicBezTo>
                <a:lnTo>
                  <a:pt x="7633" y="5539"/>
                </a:lnTo>
                <a:cubicBezTo>
                  <a:pt x="7692" y="5539"/>
                  <a:pt x="7776" y="5551"/>
                  <a:pt x="7835" y="5586"/>
                </a:cubicBezTo>
                <a:lnTo>
                  <a:pt x="9871" y="6777"/>
                </a:lnTo>
                <a:cubicBezTo>
                  <a:pt x="9895" y="6789"/>
                  <a:pt x="9931" y="6801"/>
                  <a:pt x="9955" y="6801"/>
                </a:cubicBezTo>
                <a:cubicBezTo>
                  <a:pt x="10014" y="6801"/>
                  <a:pt x="10074" y="6777"/>
                  <a:pt x="10109" y="6717"/>
                </a:cubicBezTo>
                <a:cubicBezTo>
                  <a:pt x="10014" y="6658"/>
                  <a:pt x="9990" y="6551"/>
                  <a:pt x="9919" y="6503"/>
                </a:cubicBezTo>
                <a:lnTo>
                  <a:pt x="7871" y="5313"/>
                </a:lnTo>
                <a:cubicBezTo>
                  <a:pt x="7776" y="5253"/>
                  <a:pt x="7633" y="5229"/>
                  <a:pt x="7514" y="5229"/>
                </a:cubicBezTo>
                <a:lnTo>
                  <a:pt x="5847" y="5229"/>
                </a:lnTo>
                <a:cubicBezTo>
                  <a:pt x="5847" y="5170"/>
                  <a:pt x="5871" y="5110"/>
                  <a:pt x="5871" y="5039"/>
                </a:cubicBezTo>
                <a:cubicBezTo>
                  <a:pt x="5871" y="4896"/>
                  <a:pt x="5847" y="4765"/>
                  <a:pt x="5835" y="4634"/>
                </a:cubicBezTo>
                <a:lnTo>
                  <a:pt x="7597" y="4158"/>
                </a:lnTo>
                <a:cubicBezTo>
                  <a:pt x="7716" y="4122"/>
                  <a:pt x="7811" y="4062"/>
                  <a:pt x="7907" y="3979"/>
                </a:cubicBezTo>
                <a:lnTo>
                  <a:pt x="9419" y="2455"/>
                </a:lnTo>
                <a:cubicBezTo>
                  <a:pt x="9478" y="2396"/>
                  <a:pt x="9478" y="2276"/>
                  <a:pt x="9419" y="2217"/>
                </a:cubicBezTo>
                <a:cubicBezTo>
                  <a:pt x="9389" y="2187"/>
                  <a:pt x="9344" y="2172"/>
                  <a:pt x="9300" y="2172"/>
                </a:cubicBezTo>
                <a:cubicBezTo>
                  <a:pt x="9255" y="2172"/>
                  <a:pt x="9210" y="2187"/>
                  <a:pt x="9181" y="2217"/>
                </a:cubicBezTo>
                <a:lnTo>
                  <a:pt x="7657" y="3729"/>
                </a:lnTo>
                <a:cubicBezTo>
                  <a:pt x="7609" y="3765"/>
                  <a:pt x="7549" y="3800"/>
                  <a:pt x="7490" y="3812"/>
                </a:cubicBezTo>
                <a:lnTo>
                  <a:pt x="5752" y="4289"/>
                </a:lnTo>
                <a:cubicBezTo>
                  <a:pt x="5692" y="4110"/>
                  <a:pt x="5597" y="3967"/>
                  <a:pt x="5490" y="3848"/>
                </a:cubicBezTo>
                <a:cubicBezTo>
                  <a:pt x="5633" y="3800"/>
                  <a:pt x="5752" y="3741"/>
                  <a:pt x="5847" y="3669"/>
                </a:cubicBezTo>
                <a:cubicBezTo>
                  <a:pt x="6109" y="3467"/>
                  <a:pt x="6240" y="3193"/>
                  <a:pt x="6240" y="2860"/>
                </a:cubicBezTo>
                <a:cubicBezTo>
                  <a:pt x="6240" y="2550"/>
                  <a:pt x="6121" y="2217"/>
                  <a:pt x="5930" y="1955"/>
                </a:cubicBezTo>
                <a:lnTo>
                  <a:pt x="6145" y="1955"/>
                </a:lnTo>
                <a:cubicBezTo>
                  <a:pt x="6287" y="1955"/>
                  <a:pt x="6383" y="1884"/>
                  <a:pt x="6442" y="1776"/>
                </a:cubicBezTo>
                <a:cubicBezTo>
                  <a:pt x="6787" y="1145"/>
                  <a:pt x="7359" y="431"/>
                  <a:pt x="7907" y="324"/>
                </a:cubicBezTo>
                <a:cubicBezTo>
                  <a:pt x="7990" y="312"/>
                  <a:pt x="8050" y="229"/>
                  <a:pt x="8038" y="133"/>
                </a:cubicBezTo>
                <a:cubicBezTo>
                  <a:pt x="8027" y="57"/>
                  <a:pt x="7946" y="1"/>
                  <a:pt x="7869" y="1"/>
                </a:cubicBezTo>
                <a:cubicBezTo>
                  <a:pt x="7861" y="1"/>
                  <a:pt x="7854" y="1"/>
                  <a:pt x="7847" y="2"/>
                </a:cubicBezTo>
                <a:cubicBezTo>
                  <a:pt x="7490" y="74"/>
                  <a:pt x="7121" y="336"/>
                  <a:pt x="6740" y="764"/>
                </a:cubicBezTo>
                <a:cubicBezTo>
                  <a:pt x="6466" y="1086"/>
                  <a:pt x="6252" y="1431"/>
                  <a:pt x="6168" y="1610"/>
                </a:cubicBezTo>
                <a:lnTo>
                  <a:pt x="5585" y="1610"/>
                </a:lnTo>
                <a:cubicBezTo>
                  <a:pt x="5406" y="1491"/>
                  <a:pt x="5216" y="1431"/>
                  <a:pt x="5002" y="1431"/>
                </a:cubicBezTo>
                <a:cubicBezTo>
                  <a:pt x="4799" y="1431"/>
                  <a:pt x="4597" y="1491"/>
                  <a:pt x="4418" y="1610"/>
                </a:cubicBezTo>
                <a:lnTo>
                  <a:pt x="3847" y="1610"/>
                </a:lnTo>
                <a:cubicBezTo>
                  <a:pt x="3739" y="1431"/>
                  <a:pt x="3549" y="1086"/>
                  <a:pt x="3263" y="764"/>
                </a:cubicBezTo>
                <a:cubicBezTo>
                  <a:pt x="2894" y="336"/>
                  <a:pt x="2537" y="74"/>
                  <a:pt x="2156" y="2"/>
                </a:cubicBezTo>
                <a:cubicBezTo>
                  <a:pt x="2149" y="1"/>
                  <a:pt x="2142" y="1"/>
                  <a:pt x="2134"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03" name="Google Shape;11903;p81"/>
          <p:cNvGrpSpPr/>
          <p:nvPr/>
        </p:nvGrpSpPr>
        <p:grpSpPr>
          <a:xfrm>
            <a:off x="1923280" y="2961402"/>
            <a:ext cx="370368" cy="367328"/>
            <a:chOff x="1951149" y="2885202"/>
            <a:chExt cx="370368" cy="36732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04" name="Google Shape;11904;p81"/>
            <p:cNvSpPr/>
            <p:nvPr/>
          </p:nvSpPr>
          <p:spPr>
            <a:xfrm>
              <a:off x="1951149" y="2885202"/>
              <a:ext cx="370368" cy="367328"/>
            </a:xfrm>
            <a:custGeom>
              <a:avLst/>
              <a:gdLst/>
              <a:ahLst/>
              <a:cxnLst/>
              <a:rect l="l" t="t" r="r" b="b"/>
              <a:pathLst>
                <a:path w="11574" h="11479" extrusionOk="0">
                  <a:moveTo>
                    <a:pt x="4632" y="1287"/>
                  </a:moveTo>
                  <a:cubicBezTo>
                    <a:pt x="4691" y="1358"/>
                    <a:pt x="4727" y="1465"/>
                    <a:pt x="4727" y="1548"/>
                  </a:cubicBezTo>
                  <a:cubicBezTo>
                    <a:pt x="4727" y="1810"/>
                    <a:pt x="4513" y="2013"/>
                    <a:pt x="4263" y="2013"/>
                  </a:cubicBezTo>
                  <a:cubicBezTo>
                    <a:pt x="4072" y="2013"/>
                    <a:pt x="3906" y="1894"/>
                    <a:pt x="3834" y="1715"/>
                  </a:cubicBezTo>
                  <a:cubicBezTo>
                    <a:pt x="4048" y="1537"/>
                    <a:pt x="4334" y="1394"/>
                    <a:pt x="4632" y="1287"/>
                  </a:cubicBezTo>
                  <a:close/>
                  <a:moveTo>
                    <a:pt x="6954" y="1287"/>
                  </a:moveTo>
                  <a:cubicBezTo>
                    <a:pt x="7263" y="1394"/>
                    <a:pt x="7537" y="1537"/>
                    <a:pt x="7763" y="1739"/>
                  </a:cubicBezTo>
                  <a:cubicBezTo>
                    <a:pt x="7680" y="1918"/>
                    <a:pt x="7513" y="2037"/>
                    <a:pt x="7323" y="2037"/>
                  </a:cubicBezTo>
                  <a:cubicBezTo>
                    <a:pt x="7073" y="2037"/>
                    <a:pt x="6870" y="1822"/>
                    <a:pt x="6870" y="1572"/>
                  </a:cubicBezTo>
                  <a:cubicBezTo>
                    <a:pt x="6870" y="1453"/>
                    <a:pt x="6894" y="1358"/>
                    <a:pt x="6954" y="1287"/>
                  </a:cubicBezTo>
                  <a:close/>
                  <a:moveTo>
                    <a:pt x="2477" y="5049"/>
                  </a:moveTo>
                  <a:cubicBezTo>
                    <a:pt x="2620" y="5049"/>
                    <a:pt x="2751" y="5168"/>
                    <a:pt x="2751" y="5335"/>
                  </a:cubicBezTo>
                  <a:cubicBezTo>
                    <a:pt x="2751" y="5501"/>
                    <a:pt x="2632" y="5620"/>
                    <a:pt x="2477" y="5620"/>
                  </a:cubicBezTo>
                  <a:cubicBezTo>
                    <a:pt x="2310" y="5620"/>
                    <a:pt x="2191" y="5489"/>
                    <a:pt x="2191" y="5335"/>
                  </a:cubicBezTo>
                  <a:cubicBezTo>
                    <a:pt x="2191" y="5192"/>
                    <a:pt x="2310" y="5049"/>
                    <a:pt x="2477" y="5049"/>
                  </a:cubicBezTo>
                  <a:close/>
                  <a:moveTo>
                    <a:pt x="9132" y="5049"/>
                  </a:moveTo>
                  <a:cubicBezTo>
                    <a:pt x="9275" y="5049"/>
                    <a:pt x="9406" y="5168"/>
                    <a:pt x="9406" y="5335"/>
                  </a:cubicBezTo>
                  <a:cubicBezTo>
                    <a:pt x="9406" y="5489"/>
                    <a:pt x="9287" y="5620"/>
                    <a:pt x="9132" y="5620"/>
                  </a:cubicBezTo>
                  <a:cubicBezTo>
                    <a:pt x="8978" y="5620"/>
                    <a:pt x="8847" y="5501"/>
                    <a:pt x="8847" y="5335"/>
                  </a:cubicBezTo>
                  <a:cubicBezTo>
                    <a:pt x="8847" y="5192"/>
                    <a:pt x="8966" y="5049"/>
                    <a:pt x="9132" y="5049"/>
                  </a:cubicBezTo>
                  <a:close/>
                  <a:moveTo>
                    <a:pt x="3453" y="9549"/>
                  </a:moveTo>
                  <a:cubicBezTo>
                    <a:pt x="3667" y="9549"/>
                    <a:pt x="3834" y="9716"/>
                    <a:pt x="3834" y="9919"/>
                  </a:cubicBezTo>
                  <a:cubicBezTo>
                    <a:pt x="3834" y="10073"/>
                    <a:pt x="3739" y="10204"/>
                    <a:pt x="3596" y="10264"/>
                  </a:cubicBezTo>
                  <a:cubicBezTo>
                    <a:pt x="3429" y="10109"/>
                    <a:pt x="3263" y="9930"/>
                    <a:pt x="3132" y="9740"/>
                  </a:cubicBezTo>
                  <a:cubicBezTo>
                    <a:pt x="3191" y="9621"/>
                    <a:pt x="3322" y="9549"/>
                    <a:pt x="3453" y="9549"/>
                  </a:cubicBezTo>
                  <a:close/>
                  <a:moveTo>
                    <a:pt x="8132" y="9549"/>
                  </a:moveTo>
                  <a:cubicBezTo>
                    <a:pt x="8263" y="9549"/>
                    <a:pt x="8394" y="9621"/>
                    <a:pt x="8454" y="9740"/>
                  </a:cubicBezTo>
                  <a:cubicBezTo>
                    <a:pt x="8323" y="9930"/>
                    <a:pt x="8156" y="10109"/>
                    <a:pt x="8001" y="10264"/>
                  </a:cubicBezTo>
                  <a:cubicBezTo>
                    <a:pt x="7858" y="10204"/>
                    <a:pt x="7763" y="10073"/>
                    <a:pt x="7763" y="9919"/>
                  </a:cubicBezTo>
                  <a:cubicBezTo>
                    <a:pt x="7763" y="9716"/>
                    <a:pt x="7918" y="9549"/>
                    <a:pt x="8132" y="9549"/>
                  </a:cubicBezTo>
                  <a:close/>
                  <a:moveTo>
                    <a:pt x="5775" y="1072"/>
                  </a:moveTo>
                  <a:cubicBezTo>
                    <a:pt x="6061" y="1072"/>
                    <a:pt x="6346" y="1108"/>
                    <a:pt x="6596" y="1167"/>
                  </a:cubicBezTo>
                  <a:cubicBezTo>
                    <a:pt x="6537" y="1287"/>
                    <a:pt x="6501" y="1406"/>
                    <a:pt x="6501" y="1537"/>
                  </a:cubicBezTo>
                  <a:cubicBezTo>
                    <a:pt x="6501" y="1989"/>
                    <a:pt x="6858" y="2346"/>
                    <a:pt x="7311" y="2346"/>
                  </a:cubicBezTo>
                  <a:cubicBezTo>
                    <a:pt x="7597" y="2346"/>
                    <a:pt x="7847" y="2191"/>
                    <a:pt x="7989" y="1965"/>
                  </a:cubicBezTo>
                  <a:cubicBezTo>
                    <a:pt x="8204" y="2227"/>
                    <a:pt x="8323" y="2501"/>
                    <a:pt x="8323" y="2799"/>
                  </a:cubicBezTo>
                  <a:cubicBezTo>
                    <a:pt x="8323" y="3001"/>
                    <a:pt x="8228" y="3144"/>
                    <a:pt x="8037" y="3275"/>
                  </a:cubicBezTo>
                  <a:cubicBezTo>
                    <a:pt x="7966" y="3322"/>
                    <a:pt x="7930" y="3430"/>
                    <a:pt x="7989" y="3513"/>
                  </a:cubicBezTo>
                  <a:cubicBezTo>
                    <a:pt x="8019" y="3565"/>
                    <a:pt x="8072" y="3594"/>
                    <a:pt x="8127" y="3594"/>
                  </a:cubicBezTo>
                  <a:cubicBezTo>
                    <a:pt x="8161" y="3594"/>
                    <a:pt x="8196" y="3583"/>
                    <a:pt x="8228" y="3561"/>
                  </a:cubicBezTo>
                  <a:cubicBezTo>
                    <a:pt x="8370" y="3477"/>
                    <a:pt x="8466" y="3370"/>
                    <a:pt x="8549" y="3251"/>
                  </a:cubicBezTo>
                  <a:cubicBezTo>
                    <a:pt x="8740" y="3263"/>
                    <a:pt x="8906" y="3382"/>
                    <a:pt x="8990" y="3549"/>
                  </a:cubicBezTo>
                  <a:cubicBezTo>
                    <a:pt x="9180" y="3930"/>
                    <a:pt x="9335" y="4346"/>
                    <a:pt x="9442" y="4787"/>
                  </a:cubicBezTo>
                  <a:cubicBezTo>
                    <a:pt x="9347" y="4739"/>
                    <a:pt x="9240" y="4704"/>
                    <a:pt x="9144" y="4704"/>
                  </a:cubicBezTo>
                  <a:cubicBezTo>
                    <a:pt x="8799" y="4704"/>
                    <a:pt x="8513" y="4989"/>
                    <a:pt x="8513" y="5335"/>
                  </a:cubicBezTo>
                  <a:cubicBezTo>
                    <a:pt x="8513" y="5680"/>
                    <a:pt x="8799" y="5954"/>
                    <a:pt x="9144" y="5954"/>
                  </a:cubicBezTo>
                  <a:cubicBezTo>
                    <a:pt x="9323" y="5954"/>
                    <a:pt x="9466" y="5882"/>
                    <a:pt x="9585" y="5763"/>
                  </a:cubicBezTo>
                  <a:cubicBezTo>
                    <a:pt x="9597" y="5918"/>
                    <a:pt x="9597" y="6073"/>
                    <a:pt x="9597" y="6240"/>
                  </a:cubicBezTo>
                  <a:cubicBezTo>
                    <a:pt x="9585" y="7466"/>
                    <a:pt x="9228" y="8597"/>
                    <a:pt x="8668" y="9454"/>
                  </a:cubicBezTo>
                  <a:cubicBezTo>
                    <a:pt x="8537" y="9311"/>
                    <a:pt x="8335" y="9204"/>
                    <a:pt x="8132" y="9204"/>
                  </a:cubicBezTo>
                  <a:cubicBezTo>
                    <a:pt x="7739" y="9204"/>
                    <a:pt x="7418" y="9514"/>
                    <a:pt x="7418" y="9919"/>
                  </a:cubicBezTo>
                  <a:cubicBezTo>
                    <a:pt x="7418" y="10157"/>
                    <a:pt x="7537" y="10359"/>
                    <a:pt x="7716" y="10502"/>
                  </a:cubicBezTo>
                  <a:cubicBezTo>
                    <a:pt x="7144" y="10942"/>
                    <a:pt x="6489" y="11192"/>
                    <a:pt x="5775" y="11192"/>
                  </a:cubicBezTo>
                  <a:cubicBezTo>
                    <a:pt x="5084" y="11192"/>
                    <a:pt x="4406" y="10942"/>
                    <a:pt x="3846" y="10502"/>
                  </a:cubicBezTo>
                  <a:cubicBezTo>
                    <a:pt x="4025" y="10359"/>
                    <a:pt x="4144" y="10157"/>
                    <a:pt x="4144" y="9919"/>
                  </a:cubicBezTo>
                  <a:cubicBezTo>
                    <a:pt x="4144" y="9526"/>
                    <a:pt x="3822" y="9204"/>
                    <a:pt x="3429" y="9204"/>
                  </a:cubicBezTo>
                  <a:cubicBezTo>
                    <a:pt x="3215" y="9204"/>
                    <a:pt x="3025" y="9288"/>
                    <a:pt x="2894" y="9454"/>
                  </a:cubicBezTo>
                  <a:cubicBezTo>
                    <a:pt x="2322" y="8597"/>
                    <a:pt x="1977" y="7466"/>
                    <a:pt x="1977" y="6228"/>
                  </a:cubicBezTo>
                  <a:cubicBezTo>
                    <a:pt x="1977" y="6061"/>
                    <a:pt x="1977" y="5918"/>
                    <a:pt x="2001" y="5751"/>
                  </a:cubicBezTo>
                  <a:cubicBezTo>
                    <a:pt x="2120" y="5870"/>
                    <a:pt x="2263" y="5942"/>
                    <a:pt x="2441" y="5942"/>
                  </a:cubicBezTo>
                  <a:cubicBezTo>
                    <a:pt x="2786" y="5942"/>
                    <a:pt x="3072" y="5656"/>
                    <a:pt x="3072" y="5323"/>
                  </a:cubicBezTo>
                  <a:cubicBezTo>
                    <a:pt x="3072" y="4977"/>
                    <a:pt x="2786" y="4692"/>
                    <a:pt x="2441" y="4692"/>
                  </a:cubicBezTo>
                  <a:cubicBezTo>
                    <a:pt x="2334" y="4692"/>
                    <a:pt x="2239" y="4727"/>
                    <a:pt x="2143" y="4763"/>
                  </a:cubicBezTo>
                  <a:cubicBezTo>
                    <a:pt x="2251" y="4335"/>
                    <a:pt x="2394" y="3918"/>
                    <a:pt x="2596" y="3537"/>
                  </a:cubicBezTo>
                  <a:cubicBezTo>
                    <a:pt x="2679" y="3370"/>
                    <a:pt x="2846" y="3251"/>
                    <a:pt x="3025" y="3239"/>
                  </a:cubicBezTo>
                  <a:cubicBezTo>
                    <a:pt x="3156" y="3453"/>
                    <a:pt x="3429" y="3632"/>
                    <a:pt x="3810" y="3751"/>
                  </a:cubicBezTo>
                  <a:cubicBezTo>
                    <a:pt x="4227" y="3870"/>
                    <a:pt x="4810" y="3954"/>
                    <a:pt x="5596" y="3954"/>
                  </a:cubicBezTo>
                  <a:lnTo>
                    <a:pt x="5596" y="10621"/>
                  </a:lnTo>
                  <a:cubicBezTo>
                    <a:pt x="5596" y="10704"/>
                    <a:pt x="5668" y="10776"/>
                    <a:pt x="5763" y="10776"/>
                  </a:cubicBezTo>
                  <a:cubicBezTo>
                    <a:pt x="5846" y="10776"/>
                    <a:pt x="5930" y="10704"/>
                    <a:pt x="5930" y="10621"/>
                  </a:cubicBezTo>
                  <a:lnTo>
                    <a:pt x="5930" y="3954"/>
                  </a:lnTo>
                  <a:cubicBezTo>
                    <a:pt x="6537" y="3954"/>
                    <a:pt x="7025" y="3906"/>
                    <a:pt x="7418" y="3834"/>
                  </a:cubicBezTo>
                  <a:cubicBezTo>
                    <a:pt x="7501" y="3811"/>
                    <a:pt x="7561" y="3727"/>
                    <a:pt x="7549" y="3632"/>
                  </a:cubicBezTo>
                  <a:cubicBezTo>
                    <a:pt x="7538" y="3556"/>
                    <a:pt x="7457" y="3500"/>
                    <a:pt x="7380" y="3500"/>
                  </a:cubicBezTo>
                  <a:cubicBezTo>
                    <a:pt x="7373" y="3500"/>
                    <a:pt x="7366" y="3500"/>
                    <a:pt x="7358" y="3501"/>
                  </a:cubicBezTo>
                  <a:cubicBezTo>
                    <a:pt x="6966" y="3573"/>
                    <a:pt x="6442" y="3620"/>
                    <a:pt x="5763" y="3620"/>
                  </a:cubicBezTo>
                  <a:cubicBezTo>
                    <a:pt x="4037" y="3620"/>
                    <a:pt x="3227" y="3358"/>
                    <a:pt x="3227" y="2799"/>
                  </a:cubicBezTo>
                  <a:cubicBezTo>
                    <a:pt x="3227" y="2501"/>
                    <a:pt x="3346" y="2203"/>
                    <a:pt x="3560" y="1965"/>
                  </a:cubicBezTo>
                  <a:cubicBezTo>
                    <a:pt x="3703" y="2191"/>
                    <a:pt x="3965" y="2346"/>
                    <a:pt x="4239" y="2346"/>
                  </a:cubicBezTo>
                  <a:cubicBezTo>
                    <a:pt x="4691" y="2346"/>
                    <a:pt x="5049" y="1989"/>
                    <a:pt x="5049" y="1537"/>
                  </a:cubicBezTo>
                  <a:cubicBezTo>
                    <a:pt x="5049" y="1406"/>
                    <a:pt x="5013" y="1287"/>
                    <a:pt x="4953" y="1167"/>
                  </a:cubicBezTo>
                  <a:cubicBezTo>
                    <a:pt x="5215" y="1108"/>
                    <a:pt x="5489" y="1072"/>
                    <a:pt x="5775" y="1072"/>
                  </a:cubicBezTo>
                  <a:close/>
                  <a:moveTo>
                    <a:pt x="3632" y="1"/>
                  </a:moveTo>
                  <a:cubicBezTo>
                    <a:pt x="3548" y="1"/>
                    <a:pt x="3465" y="84"/>
                    <a:pt x="3465" y="167"/>
                  </a:cubicBezTo>
                  <a:cubicBezTo>
                    <a:pt x="3465" y="263"/>
                    <a:pt x="3548" y="334"/>
                    <a:pt x="3632" y="334"/>
                  </a:cubicBezTo>
                  <a:cubicBezTo>
                    <a:pt x="3834" y="334"/>
                    <a:pt x="3906" y="334"/>
                    <a:pt x="3977" y="370"/>
                  </a:cubicBezTo>
                  <a:cubicBezTo>
                    <a:pt x="4048" y="394"/>
                    <a:pt x="4132" y="465"/>
                    <a:pt x="4287" y="608"/>
                  </a:cubicBezTo>
                  <a:cubicBezTo>
                    <a:pt x="4382" y="679"/>
                    <a:pt x="4501" y="786"/>
                    <a:pt x="4632" y="906"/>
                  </a:cubicBezTo>
                  <a:cubicBezTo>
                    <a:pt x="4322" y="1001"/>
                    <a:pt x="4037" y="1144"/>
                    <a:pt x="3787" y="1322"/>
                  </a:cubicBezTo>
                  <a:cubicBezTo>
                    <a:pt x="3441" y="1560"/>
                    <a:pt x="3191" y="1858"/>
                    <a:pt x="3060" y="2168"/>
                  </a:cubicBezTo>
                  <a:lnTo>
                    <a:pt x="2382" y="2168"/>
                  </a:lnTo>
                  <a:cubicBezTo>
                    <a:pt x="2322" y="2168"/>
                    <a:pt x="2263" y="2132"/>
                    <a:pt x="2239" y="2096"/>
                  </a:cubicBezTo>
                  <a:lnTo>
                    <a:pt x="1453" y="989"/>
                  </a:lnTo>
                  <a:cubicBezTo>
                    <a:pt x="1415" y="943"/>
                    <a:pt x="1357" y="922"/>
                    <a:pt x="1302" y="922"/>
                  </a:cubicBezTo>
                  <a:cubicBezTo>
                    <a:pt x="1271" y="922"/>
                    <a:pt x="1240" y="928"/>
                    <a:pt x="1215" y="941"/>
                  </a:cubicBezTo>
                  <a:cubicBezTo>
                    <a:pt x="1131" y="1001"/>
                    <a:pt x="1120" y="1108"/>
                    <a:pt x="1167" y="1179"/>
                  </a:cubicBezTo>
                  <a:lnTo>
                    <a:pt x="1953" y="2287"/>
                  </a:lnTo>
                  <a:cubicBezTo>
                    <a:pt x="2060" y="2418"/>
                    <a:pt x="2203" y="2513"/>
                    <a:pt x="2382" y="2513"/>
                  </a:cubicBezTo>
                  <a:lnTo>
                    <a:pt x="2953" y="2513"/>
                  </a:lnTo>
                  <a:cubicBezTo>
                    <a:pt x="2941" y="2596"/>
                    <a:pt x="2917" y="2703"/>
                    <a:pt x="2917" y="2787"/>
                  </a:cubicBezTo>
                  <a:lnTo>
                    <a:pt x="2917" y="2906"/>
                  </a:lnTo>
                  <a:cubicBezTo>
                    <a:pt x="2655" y="2953"/>
                    <a:pt x="2417" y="3132"/>
                    <a:pt x="2298" y="3382"/>
                  </a:cubicBezTo>
                  <a:cubicBezTo>
                    <a:pt x="2072" y="3846"/>
                    <a:pt x="1893" y="4358"/>
                    <a:pt x="1786" y="4870"/>
                  </a:cubicBezTo>
                  <a:lnTo>
                    <a:pt x="1572" y="4870"/>
                  </a:lnTo>
                  <a:cubicBezTo>
                    <a:pt x="1310" y="4870"/>
                    <a:pt x="1108" y="5037"/>
                    <a:pt x="1048" y="5287"/>
                  </a:cubicBezTo>
                  <a:lnTo>
                    <a:pt x="798" y="6466"/>
                  </a:lnTo>
                  <a:cubicBezTo>
                    <a:pt x="774" y="6525"/>
                    <a:pt x="750" y="6573"/>
                    <a:pt x="691" y="6597"/>
                  </a:cubicBezTo>
                  <a:lnTo>
                    <a:pt x="119" y="6882"/>
                  </a:lnTo>
                  <a:cubicBezTo>
                    <a:pt x="36" y="6930"/>
                    <a:pt x="0" y="7037"/>
                    <a:pt x="48" y="7109"/>
                  </a:cubicBezTo>
                  <a:cubicBezTo>
                    <a:pt x="84" y="7168"/>
                    <a:pt x="143" y="7192"/>
                    <a:pt x="203" y="7192"/>
                  </a:cubicBezTo>
                  <a:cubicBezTo>
                    <a:pt x="227" y="7192"/>
                    <a:pt x="238" y="7192"/>
                    <a:pt x="274" y="7180"/>
                  </a:cubicBezTo>
                  <a:lnTo>
                    <a:pt x="834" y="6894"/>
                  </a:lnTo>
                  <a:cubicBezTo>
                    <a:pt x="989" y="6823"/>
                    <a:pt x="1072" y="6692"/>
                    <a:pt x="1120" y="6537"/>
                  </a:cubicBezTo>
                  <a:lnTo>
                    <a:pt x="1370" y="5370"/>
                  </a:lnTo>
                  <a:cubicBezTo>
                    <a:pt x="1393" y="5275"/>
                    <a:pt x="1465" y="5216"/>
                    <a:pt x="1572" y="5216"/>
                  </a:cubicBezTo>
                  <a:lnTo>
                    <a:pt x="1727" y="5216"/>
                  </a:lnTo>
                  <a:cubicBezTo>
                    <a:pt x="1691" y="5549"/>
                    <a:pt x="1655" y="5882"/>
                    <a:pt x="1655" y="6216"/>
                  </a:cubicBezTo>
                  <a:cubicBezTo>
                    <a:pt x="1655" y="6799"/>
                    <a:pt x="1727" y="7359"/>
                    <a:pt x="1870" y="7894"/>
                  </a:cubicBezTo>
                  <a:lnTo>
                    <a:pt x="1489" y="8204"/>
                  </a:lnTo>
                  <a:cubicBezTo>
                    <a:pt x="1358" y="8311"/>
                    <a:pt x="1298" y="8490"/>
                    <a:pt x="1310" y="8656"/>
                  </a:cubicBezTo>
                  <a:lnTo>
                    <a:pt x="1477" y="10442"/>
                  </a:lnTo>
                  <a:cubicBezTo>
                    <a:pt x="1489" y="10526"/>
                    <a:pt x="1548" y="10585"/>
                    <a:pt x="1643" y="10585"/>
                  </a:cubicBezTo>
                  <a:lnTo>
                    <a:pt x="1655" y="10585"/>
                  </a:lnTo>
                  <a:cubicBezTo>
                    <a:pt x="1751" y="10573"/>
                    <a:pt x="1822" y="10502"/>
                    <a:pt x="1810" y="10407"/>
                  </a:cubicBezTo>
                  <a:lnTo>
                    <a:pt x="1643" y="8621"/>
                  </a:lnTo>
                  <a:cubicBezTo>
                    <a:pt x="1643" y="8561"/>
                    <a:pt x="1655" y="8502"/>
                    <a:pt x="1715" y="8466"/>
                  </a:cubicBezTo>
                  <a:lnTo>
                    <a:pt x="1965" y="8240"/>
                  </a:lnTo>
                  <a:cubicBezTo>
                    <a:pt x="2179" y="8859"/>
                    <a:pt x="2465" y="9430"/>
                    <a:pt x="2846" y="9919"/>
                  </a:cubicBezTo>
                  <a:cubicBezTo>
                    <a:pt x="3620" y="10931"/>
                    <a:pt x="4668" y="11478"/>
                    <a:pt x="5775" y="11478"/>
                  </a:cubicBezTo>
                  <a:cubicBezTo>
                    <a:pt x="6894" y="11478"/>
                    <a:pt x="7942" y="10931"/>
                    <a:pt x="8716" y="9919"/>
                  </a:cubicBezTo>
                  <a:cubicBezTo>
                    <a:pt x="9097" y="9430"/>
                    <a:pt x="9382" y="8847"/>
                    <a:pt x="9585" y="8240"/>
                  </a:cubicBezTo>
                  <a:lnTo>
                    <a:pt x="9847" y="8466"/>
                  </a:lnTo>
                  <a:cubicBezTo>
                    <a:pt x="9883" y="8502"/>
                    <a:pt x="9918" y="8561"/>
                    <a:pt x="9918" y="8621"/>
                  </a:cubicBezTo>
                  <a:lnTo>
                    <a:pt x="9752" y="10407"/>
                  </a:lnTo>
                  <a:cubicBezTo>
                    <a:pt x="9740" y="10502"/>
                    <a:pt x="9811" y="10585"/>
                    <a:pt x="9906" y="10585"/>
                  </a:cubicBezTo>
                  <a:lnTo>
                    <a:pt x="9918" y="10585"/>
                  </a:lnTo>
                  <a:cubicBezTo>
                    <a:pt x="10002" y="10585"/>
                    <a:pt x="10085" y="10526"/>
                    <a:pt x="10085" y="10442"/>
                  </a:cubicBezTo>
                  <a:lnTo>
                    <a:pt x="10240" y="8656"/>
                  </a:lnTo>
                  <a:cubicBezTo>
                    <a:pt x="10264" y="8478"/>
                    <a:pt x="10180" y="8311"/>
                    <a:pt x="10061" y="8204"/>
                  </a:cubicBezTo>
                  <a:lnTo>
                    <a:pt x="9692" y="7894"/>
                  </a:lnTo>
                  <a:cubicBezTo>
                    <a:pt x="9823" y="7359"/>
                    <a:pt x="9906" y="6799"/>
                    <a:pt x="9906" y="6216"/>
                  </a:cubicBezTo>
                  <a:cubicBezTo>
                    <a:pt x="9906" y="5870"/>
                    <a:pt x="9871" y="5549"/>
                    <a:pt x="9823" y="5216"/>
                  </a:cubicBezTo>
                  <a:lnTo>
                    <a:pt x="9990" y="5216"/>
                  </a:lnTo>
                  <a:cubicBezTo>
                    <a:pt x="10085" y="5216"/>
                    <a:pt x="10156" y="5275"/>
                    <a:pt x="10180" y="5370"/>
                  </a:cubicBezTo>
                  <a:lnTo>
                    <a:pt x="10442" y="6537"/>
                  </a:lnTo>
                  <a:cubicBezTo>
                    <a:pt x="10466" y="6692"/>
                    <a:pt x="10573" y="6823"/>
                    <a:pt x="10716" y="6894"/>
                  </a:cubicBezTo>
                  <a:lnTo>
                    <a:pt x="11287" y="7180"/>
                  </a:lnTo>
                  <a:cubicBezTo>
                    <a:pt x="11311" y="7192"/>
                    <a:pt x="11335" y="7192"/>
                    <a:pt x="11359" y="7192"/>
                  </a:cubicBezTo>
                  <a:cubicBezTo>
                    <a:pt x="11418" y="7192"/>
                    <a:pt x="11478" y="7168"/>
                    <a:pt x="11514" y="7109"/>
                  </a:cubicBezTo>
                  <a:cubicBezTo>
                    <a:pt x="11573" y="7037"/>
                    <a:pt x="11526" y="6930"/>
                    <a:pt x="11454" y="6882"/>
                  </a:cubicBezTo>
                  <a:lnTo>
                    <a:pt x="10883" y="6597"/>
                  </a:lnTo>
                  <a:cubicBezTo>
                    <a:pt x="10835" y="6573"/>
                    <a:pt x="10787" y="6525"/>
                    <a:pt x="10776" y="6466"/>
                  </a:cubicBezTo>
                  <a:lnTo>
                    <a:pt x="10525" y="5287"/>
                  </a:lnTo>
                  <a:cubicBezTo>
                    <a:pt x="10466" y="5049"/>
                    <a:pt x="10264" y="4870"/>
                    <a:pt x="10002" y="4870"/>
                  </a:cubicBezTo>
                  <a:lnTo>
                    <a:pt x="9787" y="4870"/>
                  </a:lnTo>
                  <a:cubicBezTo>
                    <a:pt x="9680" y="4358"/>
                    <a:pt x="9502" y="3846"/>
                    <a:pt x="9275" y="3382"/>
                  </a:cubicBezTo>
                  <a:cubicBezTo>
                    <a:pt x="9156" y="3132"/>
                    <a:pt x="8918" y="2965"/>
                    <a:pt x="8656" y="2906"/>
                  </a:cubicBezTo>
                  <a:lnTo>
                    <a:pt x="8656" y="2787"/>
                  </a:lnTo>
                  <a:cubicBezTo>
                    <a:pt x="8656" y="2703"/>
                    <a:pt x="8632" y="2596"/>
                    <a:pt x="8620" y="2513"/>
                  </a:cubicBezTo>
                  <a:lnTo>
                    <a:pt x="9192" y="2513"/>
                  </a:lnTo>
                  <a:cubicBezTo>
                    <a:pt x="9347" y="2513"/>
                    <a:pt x="9513" y="2418"/>
                    <a:pt x="9621" y="2287"/>
                  </a:cubicBezTo>
                  <a:lnTo>
                    <a:pt x="10406" y="1179"/>
                  </a:lnTo>
                  <a:cubicBezTo>
                    <a:pt x="10466" y="1108"/>
                    <a:pt x="10442" y="1001"/>
                    <a:pt x="10359" y="941"/>
                  </a:cubicBezTo>
                  <a:cubicBezTo>
                    <a:pt x="10334" y="920"/>
                    <a:pt x="10304" y="911"/>
                    <a:pt x="10274" y="911"/>
                  </a:cubicBezTo>
                  <a:cubicBezTo>
                    <a:pt x="10218" y="911"/>
                    <a:pt x="10159" y="942"/>
                    <a:pt x="10121" y="989"/>
                  </a:cubicBezTo>
                  <a:lnTo>
                    <a:pt x="9335" y="2096"/>
                  </a:lnTo>
                  <a:cubicBezTo>
                    <a:pt x="9311" y="2132"/>
                    <a:pt x="9252" y="2168"/>
                    <a:pt x="9192" y="2168"/>
                  </a:cubicBezTo>
                  <a:lnTo>
                    <a:pt x="8513" y="2168"/>
                  </a:lnTo>
                  <a:cubicBezTo>
                    <a:pt x="8382" y="1834"/>
                    <a:pt x="8132" y="1560"/>
                    <a:pt x="7787" y="1322"/>
                  </a:cubicBezTo>
                  <a:cubicBezTo>
                    <a:pt x="7537" y="1144"/>
                    <a:pt x="7251" y="1001"/>
                    <a:pt x="6942" y="906"/>
                  </a:cubicBezTo>
                  <a:cubicBezTo>
                    <a:pt x="7085" y="786"/>
                    <a:pt x="7204" y="679"/>
                    <a:pt x="7287" y="608"/>
                  </a:cubicBezTo>
                  <a:cubicBezTo>
                    <a:pt x="7442" y="465"/>
                    <a:pt x="7525" y="394"/>
                    <a:pt x="7597" y="370"/>
                  </a:cubicBezTo>
                  <a:cubicBezTo>
                    <a:pt x="7656" y="334"/>
                    <a:pt x="7739" y="334"/>
                    <a:pt x="7942" y="334"/>
                  </a:cubicBezTo>
                  <a:cubicBezTo>
                    <a:pt x="8025" y="334"/>
                    <a:pt x="8097" y="263"/>
                    <a:pt x="8097" y="167"/>
                  </a:cubicBezTo>
                  <a:cubicBezTo>
                    <a:pt x="8097" y="84"/>
                    <a:pt x="8025" y="1"/>
                    <a:pt x="7942" y="1"/>
                  </a:cubicBezTo>
                  <a:cubicBezTo>
                    <a:pt x="7489" y="1"/>
                    <a:pt x="7442" y="24"/>
                    <a:pt x="7073" y="346"/>
                  </a:cubicBezTo>
                  <a:cubicBezTo>
                    <a:pt x="6966" y="441"/>
                    <a:pt x="6751" y="632"/>
                    <a:pt x="6537" y="798"/>
                  </a:cubicBezTo>
                  <a:cubicBezTo>
                    <a:pt x="6299" y="751"/>
                    <a:pt x="6049" y="715"/>
                    <a:pt x="5775" y="715"/>
                  </a:cubicBezTo>
                  <a:cubicBezTo>
                    <a:pt x="5525" y="715"/>
                    <a:pt x="5275" y="751"/>
                    <a:pt x="5037" y="798"/>
                  </a:cubicBezTo>
                  <a:cubicBezTo>
                    <a:pt x="4822" y="632"/>
                    <a:pt x="4608" y="441"/>
                    <a:pt x="4501" y="346"/>
                  </a:cubicBezTo>
                  <a:cubicBezTo>
                    <a:pt x="4108" y="24"/>
                    <a:pt x="4084" y="1"/>
                    <a:pt x="36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05" name="Google Shape;11905;p81"/>
            <p:cNvSpPr/>
            <p:nvPr/>
          </p:nvSpPr>
          <p:spPr>
            <a:xfrm>
              <a:off x="2061645" y="3093618"/>
              <a:ext cx="51456" cy="51456"/>
            </a:xfrm>
            <a:custGeom>
              <a:avLst/>
              <a:gdLst/>
              <a:ahLst/>
              <a:cxnLst/>
              <a:rect l="l" t="t" r="r" b="b"/>
              <a:pathLst>
                <a:path w="1608" h="1608" extrusionOk="0">
                  <a:moveTo>
                    <a:pt x="810" y="0"/>
                  </a:moveTo>
                  <a:cubicBezTo>
                    <a:pt x="357" y="0"/>
                    <a:pt x="0" y="358"/>
                    <a:pt x="0" y="798"/>
                  </a:cubicBezTo>
                  <a:cubicBezTo>
                    <a:pt x="0" y="1251"/>
                    <a:pt x="357" y="1608"/>
                    <a:pt x="810" y="1608"/>
                  </a:cubicBezTo>
                  <a:cubicBezTo>
                    <a:pt x="1250" y="1608"/>
                    <a:pt x="1608" y="1251"/>
                    <a:pt x="1608" y="798"/>
                  </a:cubicBezTo>
                  <a:cubicBezTo>
                    <a:pt x="1608" y="727"/>
                    <a:pt x="1596" y="655"/>
                    <a:pt x="1584" y="584"/>
                  </a:cubicBezTo>
                  <a:cubicBezTo>
                    <a:pt x="1555" y="508"/>
                    <a:pt x="1496" y="454"/>
                    <a:pt x="1425" y="454"/>
                  </a:cubicBezTo>
                  <a:cubicBezTo>
                    <a:pt x="1407" y="454"/>
                    <a:pt x="1388" y="458"/>
                    <a:pt x="1369" y="465"/>
                  </a:cubicBezTo>
                  <a:cubicBezTo>
                    <a:pt x="1286" y="489"/>
                    <a:pt x="1227" y="584"/>
                    <a:pt x="1250" y="667"/>
                  </a:cubicBezTo>
                  <a:cubicBezTo>
                    <a:pt x="1274" y="715"/>
                    <a:pt x="1274" y="739"/>
                    <a:pt x="1274" y="786"/>
                  </a:cubicBezTo>
                  <a:cubicBezTo>
                    <a:pt x="1274" y="1036"/>
                    <a:pt x="1060" y="1251"/>
                    <a:pt x="810" y="1251"/>
                  </a:cubicBezTo>
                  <a:cubicBezTo>
                    <a:pt x="560" y="1251"/>
                    <a:pt x="345" y="1036"/>
                    <a:pt x="345" y="786"/>
                  </a:cubicBezTo>
                  <a:cubicBezTo>
                    <a:pt x="345" y="536"/>
                    <a:pt x="560" y="322"/>
                    <a:pt x="810" y="322"/>
                  </a:cubicBezTo>
                  <a:cubicBezTo>
                    <a:pt x="893" y="322"/>
                    <a:pt x="976" y="250"/>
                    <a:pt x="976" y="155"/>
                  </a:cubicBezTo>
                  <a:cubicBezTo>
                    <a:pt x="976" y="72"/>
                    <a:pt x="893" y="0"/>
                    <a:pt x="8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06" name="Google Shape;11906;p81"/>
            <p:cNvSpPr/>
            <p:nvPr/>
          </p:nvSpPr>
          <p:spPr>
            <a:xfrm>
              <a:off x="2159565" y="3093618"/>
              <a:ext cx="51456" cy="51456"/>
            </a:xfrm>
            <a:custGeom>
              <a:avLst/>
              <a:gdLst/>
              <a:ahLst/>
              <a:cxnLst/>
              <a:rect l="l" t="t" r="r" b="b"/>
              <a:pathLst>
                <a:path w="1608" h="1608" extrusionOk="0">
                  <a:moveTo>
                    <a:pt x="798" y="0"/>
                  </a:moveTo>
                  <a:cubicBezTo>
                    <a:pt x="357" y="0"/>
                    <a:pt x="0" y="358"/>
                    <a:pt x="0" y="798"/>
                  </a:cubicBezTo>
                  <a:cubicBezTo>
                    <a:pt x="0" y="1251"/>
                    <a:pt x="357" y="1608"/>
                    <a:pt x="798" y="1608"/>
                  </a:cubicBezTo>
                  <a:cubicBezTo>
                    <a:pt x="1250" y="1608"/>
                    <a:pt x="1607" y="1251"/>
                    <a:pt x="1607" y="798"/>
                  </a:cubicBezTo>
                  <a:cubicBezTo>
                    <a:pt x="1607" y="727"/>
                    <a:pt x="1607" y="655"/>
                    <a:pt x="1572" y="584"/>
                  </a:cubicBezTo>
                  <a:cubicBezTo>
                    <a:pt x="1553" y="508"/>
                    <a:pt x="1488" y="454"/>
                    <a:pt x="1420" y="454"/>
                  </a:cubicBezTo>
                  <a:cubicBezTo>
                    <a:pt x="1403" y="454"/>
                    <a:pt x="1386" y="458"/>
                    <a:pt x="1369" y="465"/>
                  </a:cubicBezTo>
                  <a:cubicBezTo>
                    <a:pt x="1274" y="489"/>
                    <a:pt x="1215" y="584"/>
                    <a:pt x="1250" y="667"/>
                  </a:cubicBezTo>
                  <a:cubicBezTo>
                    <a:pt x="1262" y="715"/>
                    <a:pt x="1262" y="739"/>
                    <a:pt x="1262" y="786"/>
                  </a:cubicBezTo>
                  <a:cubicBezTo>
                    <a:pt x="1262" y="1036"/>
                    <a:pt x="1048" y="1251"/>
                    <a:pt x="798" y="1251"/>
                  </a:cubicBezTo>
                  <a:cubicBezTo>
                    <a:pt x="548" y="1251"/>
                    <a:pt x="333" y="1036"/>
                    <a:pt x="333" y="786"/>
                  </a:cubicBezTo>
                  <a:cubicBezTo>
                    <a:pt x="333" y="536"/>
                    <a:pt x="548" y="322"/>
                    <a:pt x="798" y="322"/>
                  </a:cubicBezTo>
                  <a:cubicBezTo>
                    <a:pt x="893" y="322"/>
                    <a:pt x="964" y="250"/>
                    <a:pt x="964" y="155"/>
                  </a:cubicBezTo>
                  <a:cubicBezTo>
                    <a:pt x="964" y="72"/>
                    <a:pt x="893" y="0"/>
                    <a:pt x="7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07" name="Google Shape;11907;p81"/>
          <p:cNvGrpSpPr/>
          <p:nvPr/>
        </p:nvGrpSpPr>
        <p:grpSpPr>
          <a:xfrm>
            <a:off x="2473808" y="2982362"/>
            <a:ext cx="367328" cy="327296"/>
            <a:chOff x="2501677" y="2906162"/>
            <a:chExt cx="367328" cy="3272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08" name="Google Shape;11908;p81"/>
            <p:cNvSpPr/>
            <p:nvPr/>
          </p:nvSpPr>
          <p:spPr>
            <a:xfrm>
              <a:off x="2670093" y="3049810"/>
              <a:ext cx="131488" cy="107456"/>
            </a:xfrm>
            <a:custGeom>
              <a:avLst/>
              <a:gdLst/>
              <a:ahLst/>
              <a:cxnLst/>
              <a:rect l="l" t="t" r="r" b="b"/>
              <a:pathLst>
                <a:path w="4109" h="3358" extrusionOk="0">
                  <a:moveTo>
                    <a:pt x="2263" y="0"/>
                  </a:moveTo>
                  <a:cubicBezTo>
                    <a:pt x="1012" y="0"/>
                    <a:pt x="0" y="1012"/>
                    <a:pt x="0" y="2262"/>
                  </a:cubicBezTo>
                  <a:cubicBezTo>
                    <a:pt x="0" y="2346"/>
                    <a:pt x="72" y="2429"/>
                    <a:pt x="155" y="2429"/>
                  </a:cubicBezTo>
                  <a:cubicBezTo>
                    <a:pt x="250" y="2429"/>
                    <a:pt x="322" y="2346"/>
                    <a:pt x="322" y="2262"/>
                  </a:cubicBezTo>
                  <a:cubicBezTo>
                    <a:pt x="322" y="1203"/>
                    <a:pt x="1191" y="345"/>
                    <a:pt x="2239" y="345"/>
                  </a:cubicBezTo>
                  <a:cubicBezTo>
                    <a:pt x="3072" y="345"/>
                    <a:pt x="3751" y="1012"/>
                    <a:pt x="3751" y="1846"/>
                  </a:cubicBezTo>
                  <a:cubicBezTo>
                    <a:pt x="3751" y="2489"/>
                    <a:pt x="3227" y="3024"/>
                    <a:pt x="2572" y="3024"/>
                  </a:cubicBezTo>
                  <a:cubicBezTo>
                    <a:pt x="2084" y="3024"/>
                    <a:pt x="1667" y="2620"/>
                    <a:pt x="1667" y="2108"/>
                  </a:cubicBezTo>
                  <a:cubicBezTo>
                    <a:pt x="1667" y="1727"/>
                    <a:pt x="1977" y="1429"/>
                    <a:pt x="2346" y="1429"/>
                  </a:cubicBezTo>
                  <a:cubicBezTo>
                    <a:pt x="2441" y="1429"/>
                    <a:pt x="2513" y="1357"/>
                    <a:pt x="2513" y="1262"/>
                  </a:cubicBezTo>
                  <a:cubicBezTo>
                    <a:pt x="2513" y="1167"/>
                    <a:pt x="2441" y="1096"/>
                    <a:pt x="2346" y="1096"/>
                  </a:cubicBezTo>
                  <a:cubicBezTo>
                    <a:pt x="1786" y="1096"/>
                    <a:pt x="1322" y="1560"/>
                    <a:pt x="1322" y="2119"/>
                  </a:cubicBezTo>
                  <a:cubicBezTo>
                    <a:pt x="1322" y="2810"/>
                    <a:pt x="1870" y="3358"/>
                    <a:pt x="2560" y="3358"/>
                  </a:cubicBezTo>
                  <a:cubicBezTo>
                    <a:pt x="3394" y="3358"/>
                    <a:pt x="4060" y="2691"/>
                    <a:pt x="4060" y="1858"/>
                  </a:cubicBezTo>
                  <a:cubicBezTo>
                    <a:pt x="4108" y="810"/>
                    <a:pt x="3287" y="0"/>
                    <a:pt x="22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09" name="Google Shape;11909;p81"/>
            <p:cNvSpPr/>
            <p:nvPr/>
          </p:nvSpPr>
          <p:spPr>
            <a:xfrm>
              <a:off x="2760397" y="3097522"/>
              <a:ext cx="13344" cy="19360"/>
            </a:xfrm>
            <a:custGeom>
              <a:avLst/>
              <a:gdLst/>
              <a:ahLst/>
              <a:cxnLst/>
              <a:rect l="l" t="t" r="r" b="b"/>
              <a:pathLst>
                <a:path w="417" h="605" extrusionOk="0">
                  <a:moveTo>
                    <a:pt x="186" y="1"/>
                  </a:moveTo>
                  <a:cubicBezTo>
                    <a:pt x="164" y="1"/>
                    <a:pt x="142" y="4"/>
                    <a:pt x="119" y="9"/>
                  </a:cubicBezTo>
                  <a:cubicBezTo>
                    <a:pt x="36" y="45"/>
                    <a:pt x="0" y="140"/>
                    <a:pt x="36" y="236"/>
                  </a:cubicBezTo>
                  <a:cubicBezTo>
                    <a:pt x="60" y="295"/>
                    <a:pt x="72" y="367"/>
                    <a:pt x="72" y="438"/>
                  </a:cubicBezTo>
                  <a:cubicBezTo>
                    <a:pt x="72" y="533"/>
                    <a:pt x="155" y="605"/>
                    <a:pt x="238" y="605"/>
                  </a:cubicBezTo>
                  <a:cubicBezTo>
                    <a:pt x="334" y="605"/>
                    <a:pt x="405" y="533"/>
                    <a:pt x="405" y="438"/>
                  </a:cubicBezTo>
                  <a:cubicBezTo>
                    <a:pt x="417" y="319"/>
                    <a:pt x="393" y="200"/>
                    <a:pt x="346" y="105"/>
                  </a:cubicBezTo>
                  <a:cubicBezTo>
                    <a:pt x="318" y="32"/>
                    <a:pt x="256" y="1"/>
                    <a:pt x="1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10" name="Google Shape;11910;p81"/>
            <p:cNvSpPr/>
            <p:nvPr/>
          </p:nvSpPr>
          <p:spPr>
            <a:xfrm>
              <a:off x="2501677" y="2906162"/>
              <a:ext cx="367328" cy="327296"/>
            </a:xfrm>
            <a:custGeom>
              <a:avLst/>
              <a:gdLst/>
              <a:ahLst/>
              <a:cxnLst/>
              <a:rect l="l" t="t" r="r" b="b"/>
              <a:pathLst>
                <a:path w="11479" h="10228" extrusionOk="0">
                  <a:moveTo>
                    <a:pt x="703" y="346"/>
                  </a:moveTo>
                  <a:cubicBezTo>
                    <a:pt x="811" y="346"/>
                    <a:pt x="894" y="441"/>
                    <a:pt x="894" y="548"/>
                  </a:cubicBezTo>
                  <a:cubicBezTo>
                    <a:pt x="894" y="643"/>
                    <a:pt x="811" y="739"/>
                    <a:pt x="703" y="739"/>
                  </a:cubicBezTo>
                  <a:cubicBezTo>
                    <a:pt x="596" y="739"/>
                    <a:pt x="513" y="643"/>
                    <a:pt x="513" y="548"/>
                  </a:cubicBezTo>
                  <a:cubicBezTo>
                    <a:pt x="513" y="441"/>
                    <a:pt x="596" y="346"/>
                    <a:pt x="703" y="346"/>
                  </a:cubicBezTo>
                  <a:close/>
                  <a:moveTo>
                    <a:pt x="2144" y="346"/>
                  </a:moveTo>
                  <a:cubicBezTo>
                    <a:pt x="2251" y="346"/>
                    <a:pt x="2335" y="441"/>
                    <a:pt x="2335" y="536"/>
                  </a:cubicBezTo>
                  <a:cubicBezTo>
                    <a:pt x="2335" y="643"/>
                    <a:pt x="2251" y="739"/>
                    <a:pt x="2144" y="739"/>
                  </a:cubicBezTo>
                  <a:cubicBezTo>
                    <a:pt x="2049" y="739"/>
                    <a:pt x="1954" y="643"/>
                    <a:pt x="1954" y="536"/>
                  </a:cubicBezTo>
                  <a:cubicBezTo>
                    <a:pt x="1954" y="441"/>
                    <a:pt x="2037" y="346"/>
                    <a:pt x="2144" y="346"/>
                  </a:cubicBezTo>
                  <a:close/>
                  <a:moveTo>
                    <a:pt x="7240" y="2167"/>
                  </a:moveTo>
                  <a:cubicBezTo>
                    <a:pt x="9395" y="2167"/>
                    <a:pt x="11145" y="3918"/>
                    <a:pt x="11145" y="6085"/>
                  </a:cubicBezTo>
                  <a:cubicBezTo>
                    <a:pt x="11145" y="7787"/>
                    <a:pt x="9764" y="9168"/>
                    <a:pt x="8050" y="9168"/>
                  </a:cubicBezTo>
                  <a:cubicBezTo>
                    <a:pt x="7514" y="9168"/>
                    <a:pt x="7014" y="9013"/>
                    <a:pt x="6597" y="8680"/>
                  </a:cubicBezTo>
                  <a:cubicBezTo>
                    <a:pt x="6180" y="8371"/>
                    <a:pt x="5883" y="7942"/>
                    <a:pt x="5716" y="7454"/>
                  </a:cubicBezTo>
                  <a:cubicBezTo>
                    <a:pt x="5692" y="7370"/>
                    <a:pt x="5633" y="7335"/>
                    <a:pt x="5561" y="7335"/>
                  </a:cubicBezTo>
                  <a:cubicBezTo>
                    <a:pt x="5537" y="7335"/>
                    <a:pt x="5525" y="7335"/>
                    <a:pt x="5513" y="7347"/>
                  </a:cubicBezTo>
                  <a:cubicBezTo>
                    <a:pt x="5418" y="7370"/>
                    <a:pt x="5383" y="7466"/>
                    <a:pt x="5406" y="7549"/>
                  </a:cubicBezTo>
                  <a:cubicBezTo>
                    <a:pt x="5454" y="7692"/>
                    <a:pt x="5502" y="7823"/>
                    <a:pt x="5561" y="7942"/>
                  </a:cubicBezTo>
                  <a:cubicBezTo>
                    <a:pt x="5190" y="8141"/>
                    <a:pt x="4851" y="8237"/>
                    <a:pt x="4541" y="8237"/>
                  </a:cubicBezTo>
                  <a:cubicBezTo>
                    <a:pt x="4314" y="8237"/>
                    <a:pt x="4103" y="8186"/>
                    <a:pt x="3906" y="8085"/>
                  </a:cubicBezTo>
                  <a:cubicBezTo>
                    <a:pt x="3347" y="7787"/>
                    <a:pt x="3097" y="7168"/>
                    <a:pt x="3073" y="6823"/>
                  </a:cubicBezTo>
                  <a:cubicBezTo>
                    <a:pt x="2930" y="5573"/>
                    <a:pt x="3323" y="4358"/>
                    <a:pt x="4120" y="3477"/>
                  </a:cubicBezTo>
                  <a:cubicBezTo>
                    <a:pt x="4906" y="2620"/>
                    <a:pt x="6002" y="2167"/>
                    <a:pt x="7240" y="2167"/>
                  </a:cubicBezTo>
                  <a:close/>
                  <a:moveTo>
                    <a:pt x="1430" y="2703"/>
                  </a:moveTo>
                  <a:cubicBezTo>
                    <a:pt x="1834" y="2703"/>
                    <a:pt x="2156" y="3025"/>
                    <a:pt x="2156" y="3429"/>
                  </a:cubicBezTo>
                  <a:lnTo>
                    <a:pt x="2156" y="5763"/>
                  </a:lnTo>
                  <a:cubicBezTo>
                    <a:pt x="2156" y="6180"/>
                    <a:pt x="2370" y="6573"/>
                    <a:pt x="2716" y="6811"/>
                  </a:cubicBezTo>
                  <a:lnTo>
                    <a:pt x="2716" y="6882"/>
                  </a:lnTo>
                  <a:cubicBezTo>
                    <a:pt x="2751" y="7299"/>
                    <a:pt x="3049" y="8061"/>
                    <a:pt x="3728" y="8418"/>
                  </a:cubicBezTo>
                  <a:cubicBezTo>
                    <a:pt x="3978" y="8549"/>
                    <a:pt x="4240" y="8609"/>
                    <a:pt x="4501" y="8609"/>
                  </a:cubicBezTo>
                  <a:cubicBezTo>
                    <a:pt x="4942" y="8609"/>
                    <a:pt x="5359" y="8442"/>
                    <a:pt x="5704" y="8263"/>
                  </a:cubicBezTo>
                  <a:cubicBezTo>
                    <a:pt x="5883" y="8549"/>
                    <a:pt x="6109" y="8787"/>
                    <a:pt x="6371" y="8990"/>
                  </a:cubicBezTo>
                  <a:cubicBezTo>
                    <a:pt x="6859" y="9347"/>
                    <a:pt x="7430" y="9549"/>
                    <a:pt x="8038" y="9549"/>
                  </a:cubicBezTo>
                  <a:cubicBezTo>
                    <a:pt x="8704" y="9549"/>
                    <a:pt x="9323" y="9359"/>
                    <a:pt x="9859" y="9025"/>
                  </a:cubicBezTo>
                  <a:lnTo>
                    <a:pt x="10705" y="9585"/>
                  </a:lnTo>
                  <a:cubicBezTo>
                    <a:pt x="10752" y="9621"/>
                    <a:pt x="10776" y="9680"/>
                    <a:pt x="10776" y="9740"/>
                  </a:cubicBezTo>
                  <a:cubicBezTo>
                    <a:pt x="10800" y="9811"/>
                    <a:pt x="10705" y="9906"/>
                    <a:pt x="10597" y="9906"/>
                  </a:cubicBezTo>
                  <a:lnTo>
                    <a:pt x="4478" y="9906"/>
                  </a:lnTo>
                  <a:cubicBezTo>
                    <a:pt x="2596" y="9906"/>
                    <a:pt x="1061" y="8371"/>
                    <a:pt x="1061" y="6477"/>
                  </a:cubicBezTo>
                  <a:lnTo>
                    <a:pt x="1061" y="4477"/>
                  </a:lnTo>
                  <a:cubicBezTo>
                    <a:pt x="1120" y="4489"/>
                    <a:pt x="1180" y="4489"/>
                    <a:pt x="1251" y="4489"/>
                  </a:cubicBezTo>
                  <a:cubicBezTo>
                    <a:pt x="1346" y="4489"/>
                    <a:pt x="1418" y="4418"/>
                    <a:pt x="1418" y="4322"/>
                  </a:cubicBezTo>
                  <a:cubicBezTo>
                    <a:pt x="1418" y="4239"/>
                    <a:pt x="1346" y="4156"/>
                    <a:pt x="1251" y="4156"/>
                  </a:cubicBezTo>
                  <a:cubicBezTo>
                    <a:pt x="751" y="4156"/>
                    <a:pt x="346" y="3763"/>
                    <a:pt x="346" y="3251"/>
                  </a:cubicBezTo>
                  <a:lnTo>
                    <a:pt x="346" y="3072"/>
                  </a:lnTo>
                  <a:cubicBezTo>
                    <a:pt x="346" y="2870"/>
                    <a:pt x="513" y="2703"/>
                    <a:pt x="715" y="2703"/>
                  </a:cubicBezTo>
                  <a:close/>
                  <a:moveTo>
                    <a:pt x="715" y="0"/>
                  </a:moveTo>
                  <a:cubicBezTo>
                    <a:pt x="418" y="0"/>
                    <a:pt x="203" y="239"/>
                    <a:pt x="203" y="524"/>
                  </a:cubicBezTo>
                  <a:cubicBezTo>
                    <a:pt x="203" y="810"/>
                    <a:pt x="418" y="1036"/>
                    <a:pt x="691" y="1048"/>
                  </a:cubicBezTo>
                  <a:lnTo>
                    <a:pt x="953" y="2322"/>
                  </a:lnTo>
                  <a:lnTo>
                    <a:pt x="715" y="2322"/>
                  </a:lnTo>
                  <a:cubicBezTo>
                    <a:pt x="334" y="2322"/>
                    <a:pt x="1" y="2644"/>
                    <a:pt x="1" y="3037"/>
                  </a:cubicBezTo>
                  <a:lnTo>
                    <a:pt x="1" y="3215"/>
                  </a:lnTo>
                  <a:cubicBezTo>
                    <a:pt x="1" y="3727"/>
                    <a:pt x="299" y="4156"/>
                    <a:pt x="715" y="4358"/>
                  </a:cubicBezTo>
                  <a:lnTo>
                    <a:pt x="715" y="6466"/>
                  </a:lnTo>
                  <a:cubicBezTo>
                    <a:pt x="715" y="8549"/>
                    <a:pt x="2418" y="10228"/>
                    <a:pt x="4478" y="10228"/>
                  </a:cubicBezTo>
                  <a:lnTo>
                    <a:pt x="10597" y="10228"/>
                  </a:lnTo>
                  <a:cubicBezTo>
                    <a:pt x="10883" y="10228"/>
                    <a:pt x="11121" y="9990"/>
                    <a:pt x="11121" y="9716"/>
                  </a:cubicBezTo>
                  <a:cubicBezTo>
                    <a:pt x="11121" y="9549"/>
                    <a:pt x="11038" y="9383"/>
                    <a:pt x="10895" y="9299"/>
                  </a:cubicBezTo>
                  <a:lnTo>
                    <a:pt x="10157" y="8799"/>
                  </a:lnTo>
                  <a:cubicBezTo>
                    <a:pt x="10955" y="8180"/>
                    <a:pt x="11479" y="7192"/>
                    <a:pt x="11479" y="6096"/>
                  </a:cubicBezTo>
                  <a:cubicBezTo>
                    <a:pt x="11479" y="3739"/>
                    <a:pt x="9574" y="1834"/>
                    <a:pt x="7216" y="1834"/>
                  </a:cubicBezTo>
                  <a:cubicBezTo>
                    <a:pt x="5894" y="1834"/>
                    <a:pt x="4704" y="2346"/>
                    <a:pt x="3859" y="3251"/>
                  </a:cubicBezTo>
                  <a:cubicBezTo>
                    <a:pt x="3108" y="4072"/>
                    <a:pt x="2692" y="5168"/>
                    <a:pt x="2680" y="6335"/>
                  </a:cubicBezTo>
                  <a:cubicBezTo>
                    <a:pt x="2549" y="6168"/>
                    <a:pt x="2477" y="5977"/>
                    <a:pt x="2477" y="5751"/>
                  </a:cubicBezTo>
                  <a:lnTo>
                    <a:pt x="2477" y="3418"/>
                  </a:lnTo>
                  <a:cubicBezTo>
                    <a:pt x="2477" y="3001"/>
                    <a:pt x="2215" y="2632"/>
                    <a:pt x="1882" y="2453"/>
                  </a:cubicBezTo>
                  <a:lnTo>
                    <a:pt x="2156" y="1060"/>
                  </a:lnTo>
                  <a:cubicBezTo>
                    <a:pt x="2442" y="1048"/>
                    <a:pt x="2656" y="810"/>
                    <a:pt x="2656" y="548"/>
                  </a:cubicBezTo>
                  <a:cubicBezTo>
                    <a:pt x="2656" y="251"/>
                    <a:pt x="2418" y="24"/>
                    <a:pt x="2132" y="24"/>
                  </a:cubicBezTo>
                  <a:cubicBezTo>
                    <a:pt x="1834" y="24"/>
                    <a:pt x="1608" y="262"/>
                    <a:pt x="1608" y="548"/>
                  </a:cubicBezTo>
                  <a:cubicBezTo>
                    <a:pt x="1608" y="727"/>
                    <a:pt x="1703" y="882"/>
                    <a:pt x="1846" y="977"/>
                  </a:cubicBezTo>
                  <a:lnTo>
                    <a:pt x="1561" y="2358"/>
                  </a:lnTo>
                  <a:cubicBezTo>
                    <a:pt x="1525" y="2358"/>
                    <a:pt x="1477" y="2346"/>
                    <a:pt x="1418" y="2346"/>
                  </a:cubicBezTo>
                  <a:lnTo>
                    <a:pt x="1287" y="2346"/>
                  </a:lnTo>
                  <a:lnTo>
                    <a:pt x="1001" y="977"/>
                  </a:lnTo>
                  <a:cubicBezTo>
                    <a:pt x="1144" y="882"/>
                    <a:pt x="1239" y="715"/>
                    <a:pt x="1239" y="524"/>
                  </a:cubicBezTo>
                  <a:cubicBezTo>
                    <a:pt x="1239" y="227"/>
                    <a:pt x="1001" y="0"/>
                    <a:pt x="71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11" name="Google Shape;11911;p81"/>
          <p:cNvSpPr/>
          <p:nvPr/>
        </p:nvSpPr>
        <p:spPr>
          <a:xfrm>
            <a:off x="3569968" y="3005594"/>
            <a:ext cx="368832" cy="281600"/>
          </a:xfrm>
          <a:custGeom>
            <a:avLst/>
            <a:gdLst/>
            <a:ahLst/>
            <a:cxnLst/>
            <a:rect l="l" t="t" r="r" b="b"/>
            <a:pathLst>
              <a:path w="11526" h="8800" extrusionOk="0">
                <a:moveTo>
                  <a:pt x="5787" y="3215"/>
                </a:moveTo>
                <a:cubicBezTo>
                  <a:pt x="5894" y="3215"/>
                  <a:pt x="5977" y="3299"/>
                  <a:pt x="5977" y="3406"/>
                </a:cubicBezTo>
                <a:cubicBezTo>
                  <a:pt x="5977" y="3501"/>
                  <a:pt x="5894" y="3596"/>
                  <a:pt x="5787" y="3596"/>
                </a:cubicBezTo>
                <a:cubicBezTo>
                  <a:pt x="5679" y="3596"/>
                  <a:pt x="5596" y="3501"/>
                  <a:pt x="5596" y="3406"/>
                </a:cubicBezTo>
                <a:cubicBezTo>
                  <a:pt x="5596" y="3299"/>
                  <a:pt x="5679" y="3215"/>
                  <a:pt x="5787" y="3215"/>
                </a:cubicBezTo>
                <a:close/>
                <a:moveTo>
                  <a:pt x="10632" y="346"/>
                </a:moveTo>
                <a:cubicBezTo>
                  <a:pt x="10894" y="346"/>
                  <a:pt x="11049" y="394"/>
                  <a:pt x="11133" y="489"/>
                </a:cubicBezTo>
                <a:cubicBezTo>
                  <a:pt x="11192" y="537"/>
                  <a:pt x="11192" y="620"/>
                  <a:pt x="11192" y="703"/>
                </a:cubicBezTo>
                <a:cubicBezTo>
                  <a:pt x="11192" y="858"/>
                  <a:pt x="11049" y="1084"/>
                  <a:pt x="10918" y="1334"/>
                </a:cubicBezTo>
                <a:lnTo>
                  <a:pt x="10787" y="1560"/>
                </a:lnTo>
                <a:cubicBezTo>
                  <a:pt x="10656" y="1346"/>
                  <a:pt x="10394" y="1096"/>
                  <a:pt x="9942" y="953"/>
                </a:cubicBezTo>
                <a:cubicBezTo>
                  <a:pt x="9922" y="945"/>
                  <a:pt x="9902" y="941"/>
                  <a:pt x="9882" y="941"/>
                </a:cubicBezTo>
                <a:cubicBezTo>
                  <a:pt x="9817" y="941"/>
                  <a:pt x="9755" y="982"/>
                  <a:pt x="9728" y="1037"/>
                </a:cubicBezTo>
                <a:cubicBezTo>
                  <a:pt x="9680" y="1132"/>
                  <a:pt x="9728" y="1227"/>
                  <a:pt x="9835" y="1275"/>
                </a:cubicBezTo>
                <a:cubicBezTo>
                  <a:pt x="10442" y="1489"/>
                  <a:pt x="10597" y="1882"/>
                  <a:pt x="10609" y="1941"/>
                </a:cubicBezTo>
                <a:cubicBezTo>
                  <a:pt x="10418" y="2394"/>
                  <a:pt x="10299" y="2894"/>
                  <a:pt x="10490" y="3477"/>
                </a:cubicBezTo>
                <a:cubicBezTo>
                  <a:pt x="10501" y="3537"/>
                  <a:pt x="10501" y="3585"/>
                  <a:pt x="10454" y="3632"/>
                </a:cubicBezTo>
                <a:cubicBezTo>
                  <a:pt x="10192" y="3977"/>
                  <a:pt x="8823" y="4108"/>
                  <a:pt x="8239" y="4132"/>
                </a:cubicBezTo>
                <a:cubicBezTo>
                  <a:pt x="7799" y="4156"/>
                  <a:pt x="7376" y="4165"/>
                  <a:pt x="7041" y="4165"/>
                </a:cubicBezTo>
                <a:cubicBezTo>
                  <a:pt x="6706" y="4165"/>
                  <a:pt x="6459" y="4156"/>
                  <a:pt x="6370" y="4144"/>
                </a:cubicBezTo>
                <a:cubicBezTo>
                  <a:pt x="6346" y="4108"/>
                  <a:pt x="6334" y="4073"/>
                  <a:pt x="6322" y="4037"/>
                </a:cubicBezTo>
                <a:cubicBezTo>
                  <a:pt x="6310" y="4025"/>
                  <a:pt x="6322" y="3966"/>
                  <a:pt x="6322" y="3966"/>
                </a:cubicBezTo>
                <a:cubicBezTo>
                  <a:pt x="6346" y="3835"/>
                  <a:pt x="6763" y="2906"/>
                  <a:pt x="7525" y="2037"/>
                </a:cubicBezTo>
                <a:cubicBezTo>
                  <a:pt x="7763" y="1751"/>
                  <a:pt x="8061" y="1465"/>
                  <a:pt x="8406" y="1203"/>
                </a:cubicBezTo>
                <a:cubicBezTo>
                  <a:pt x="8692" y="1156"/>
                  <a:pt x="8954" y="1156"/>
                  <a:pt x="9192" y="1156"/>
                </a:cubicBezTo>
                <a:cubicBezTo>
                  <a:pt x="9287" y="1156"/>
                  <a:pt x="9370" y="1096"/>
                  <a:pt x="9370" y="1001"/>
                </a:cubicBezTo>
                <a:cubicBezTo>
                  <a:pt x="9382" y="918"/>
                  <a:pt x="9311" y="822"/>
                  <a:pt x="9204" y="822"/>
                </a:cubicBezTo>
                <a:lnTo>
                  <a:pt x="8954" y="822"/>
                </a:lnTo>
                <a:cubicBezTo>
                  <a:pt x="9442" y="548"/>
                  <a:pt x="10013" y="346"/>
                  <a:pt x="10632" y="346"/>
                </a:cubicBezTo>
                <a:close/>
                <a:moveTo>
                  <a:pt x="917" y="334"/>
                </a:moveTo>
                <a:cubicBezTo>
                  <a:pt x="1548" y="334"/>
                  <a:pt x="2108" y="537"/>
                  <a:pt x="2596" y="810"/>
                </a:cubicBezTo>
                <a:lnTo>
                  <a:pt x="2358" y="810"/>
                </a:lnTo>
                <a:cubicBezTo>
                  <a:pt x="2274" y="810"/>
                  <a:pt x="2191" y="894"/>
                  <a:pt x="2191" y="989"/>
                </a:cubicBezTo>
                <a:cubicBezTo>
                  <a:pt x="2191" y="1084"/>
                  <a:pt x="2286" y="1156"/>
                  <a:pt x="2381" y="1156"/>
                </a:cubicBezTo>
                <a:cubicBezTo>
                  <a:pt x="2438" y="1153"/>
                  <a:pt x="2495" y="1151"/>
                  <a:pt x="2554" y="1151"/>
                </a:cubicBezTo>
                <a:cubicBezTo>
                  <a:pt x="2745" y="1151"/>
                  <a:pt x="2949" y="1167"/>
                  <a:pt x="3167" y="1203"/>
                </a:cubicBezTo>
                <a:cubicBezTo>
                  <a:pt x="3501" y="1465"/>
                  <a:pt x="3798" y="1763"/>
                  <a:pt x="4036" y="2037"/>
                </a:cubicBezTo>
                <a:cubicBezTo>
                  <a:pt x="4798" y="2918"/>
                  <a:pt x="5227" y="3823"/>
                  <a:pt x="5251" y="3966"/>
                </a:cubicBezTo>
                <a:lnTo>
                  <a:pt x="5251" y="4061"/>
                </a:lnTo>
                <a:cubicBezTo>
                  <a:pt x="5227" y="4085"/>
                  <a:pt x="5215" y="4120"/>
                  <a:pt x="5203" y="4168"/>
                </a:cubicBezTo>
                <a:cubicBezTo>
                  <a:pt x="5120" y="4168"/>
                  <a:pt x="4867" y="4174"/>
                  <a:pt x="4525" y="4174"/>
                </a:cubicBezTo>
                <a:cubicBezTo>
                  <a:pt x="4182" y="4174"/>
                  <a:pt x="3751" y="4168"/>
                  <a:pt x="3310" y="4144"/>
                </a:cubicBezTo>
                <a:cubicBezTo>
                  <a:pt x="2751" y="4085"/>
                  <a:pt x="1369" y="3966"/>
                  <a:pt x="1096" y="3608"/>
                </a:cubicBezTo>
                <a:cubicBezTo>
                  <a:pt x="1072" y="3573"/>
                  <a:pt x="1048" y="3525"/>
                  <a:pt x="1072" y="3465"/>
                </a:cubicBezTo>
                <a:cubicBezTo>
                  <a:pt x="1262" y="2894"/>
                  <a:pt x="1143" y="2382"/>
                  <a:pt x="953" y="1930"/>
                </a:cubicBezTo>
                <a:cubicBezTo>
                  <a:pt x="965" y="1870"/>
                  <a:pt x="1096" y="1465"/>
                  <a:pt x="1727" y="1263"/>
                </a:cubicBezTo>
                <a:cubicBezTo>
                  <a:pt x="1798" y="1227"/>
                  <a:pt x="1858" y="1156"/>
                  <a:pt x="1846" y="1072"/>
                </a:cubicBezTo>
                <a:cubicBezTo>
                  <a:pt x="1825" y="981"/>
                  <a:pt x="1753" y="924"/>
                  <a:pt x="1666" y="924"/>
                </a:cubicBezTo>
                <a:cubicBezTo>
                  <a:pt x="1651" y="924"/>
                  <a:pt x="1635" y="926"/>
                  <a:pt x="1619" y="929"/>
                </a:cubicBezTo>
                <a:cubicBezTo>
                  <a:pt x="1155" y="1084"/>
                  <a:pt x="905" y="1346"/>
                  <a:pt x="774" y="1549"/>
                </a:cubicBezTo>
                <a:lnTo>
                  <a:pt x="631" y="1322"/>
                </a:lnTo>
                <a:cubicBezTo>
                  <a:pt x="500" y="1072"/>
                  <a:pt x="369" y="846"/>
                  <a:pt x="369" y="691"/>
                </a:cubicBezTo>
                <a:cubicBezTo>
                  <a:pt x="369" y="620"/>
                  <a:pt x="369" y="537"/>
                  <a:pt x="429" y="477"/>
                </a:cubicBezTo>
                <a:cubicBezTo>
                  <a:pt x="500" y="382"/>
                  <a:pt x="667" y="334"/>
                  <a:pt x="917" y="334"/>
                </a:cubicBezTo>
                <a:close/>
                <a:moveTo>
                  <a:pt x="6680" y="4478"/>
                </a:moveTo>
                <a:lnTo>
                  <a:pt x="8751" y="5716"/>
                </a:lnTo>
                <a:lnTo>
                  <a:pt x="8751" y="5716"/>
                </a:lnTo>
                <a:lnTo>
                  <a:pt x="7108" y="5609"/>
                </a:lnTo>
                <a:lnTo>
                  <a:pt x="6501" y="4870"/>
                </a:lnTo>
                <a:lnTo>
                  <a:pt x="6453" y="4478"/>
                </a:lnTo>
                <a:close/>
                <a:moveTo>
                  <a:pt x="5120" y="4478"/>
                </a:moveTo>
                <a:cubicBezTo>
                  <a:pt x="5096" y="4597"/>
                  <a:pt x="5084" y="4728"/>
                  <a:pt x="5072" y="4882"/>
                </a:cubicBezTo>
                <a:lnTo>
                  <a:pt x="4441" y="5609"/>
                </a:lnTo>
                <a:lnTo>
                  <a:pt x="2810" y="5716"/>
                </a:lnTo>
                <a:lnTo>
                  <a:pt x="4882" y="4478"/>
                </a:lnTo>
                <a:close/>
                <a:moveTo>
                  <a:pt x="2322" y="4358"/>
                </a:moveTo>
                <a:cubicBezTo>
                  <a:pt x="2596" y="4394"/>
                  <a:pt x="2929" y="4430"/>
                  <a:pt x="3298" y="4442"/>
                </a:cubicBezTo>
                <a:cubicBezTo>
                  <a:pt x="3632" y="4466"/>
                  <a:pt x="3941" y="4478"/>
                  <a:pt x="4227" y="4478"/>
                </a:cubicBezTo>
                <a:lnTo>
                  <a:pt x="2060" y="5751"/>
                </a:lnTo>
                <a:lnTo>
                  <a:pt x="1381" y="5799"/>
                </a:lnTo>
                <a:cubicBezTo>
                  <a:pt x="1453" y="5275"/>
                  <a:pt x="1786" y="4775"/>
                  <a:pt x="2322" y="4358"/>
                </a:cubicBezTo>
                <a:close/>
                <a:moveTo>
                  <a:pt x="9239" y="4370"/>
                </a:moveTo>
                <a:cubicBezTo>
                  <a:pt x="9787" y="4775"/>
                  <a:pt x="10097" y="5275"/>
                  <a:pt x="10180" y="5811"/>
                </a:cubicBezTo>
                <a:lnTo>
                  <a:pt x="9489" y="5775"/>
                </a:lnTo>
                <a:lnTo>
                  <a:pt x="7334" y="4489"/>
                </a:lnTo>
                <a:cubicBezTo>
                  <a:pt x="7620" y="4489"/>
                  <a:pt x="7930" y="4478"/>
                  <a:pt x="8251" y="4466"/>
                </a:cubicBezTo>
                <a:cubicBezTo>
                  <a:pt x="8632" y="4442"/>
                  <a:pt x="8954" y="4418"/>
                  <a:pt x="9239" y="4370"/>
                </a:cubicBezTo>
                <a:close/>
                <a:moveTo>
                  <a:pt x="5787" y="3942"/>
                </a:moveTo>
                <a:cubicBezTo>
                  <a:pt x="5846" y="3942"/>
                  <a:pt x="5953" y="4025"/>
                  <a:pt x="6013" y="4180"/>
                </a:cubicBezTo>
                <a:cubicBezTo>
                  <a:pt x="6096" y="4370"/>
                  <a:pt x="6156" y="4656"/>
                  <a:pt x="6156" y="4930"/>
                </a:cubicBezTo>
                <a:cubicBezTo>
                  <a:pt x="6156" y="5216"/>
                  <a:pt x="6108" y="5501"/>
                  <a:pt x="6013" y="5692"/>
                </a:cubicBezTo>
                <a:cubicBezTo>
                  <a:pt x="5953" y="5847"/>
                  <a:pt x="5858" y="5930"/>
                  <a:pt x="5787" y="5930"/>
                </a:cubicBezTo>
                <a:cubicBezTo>
                  <a:pt x="5715" y="5930"/>
                  <a:pt x="5620" y="5847"/>
                  <a:pt x="5560" y="5692"/>
                </a:cubicBezTo>
                <a:cubicBezTo>
                  <a:pt x="5477" y="5501"/>
                  <a:pt x="5418" y="5216"/>
                  <a:pt x="5418" y="4930"/>
                </a:cubicBezTo>
                <a:cubicBezTo>
                  <a:pt x="5418" y="4656"/>
                  <a:pt x="5453" y="4370"/>
                  <a:pt x="5560" y="4180"/>
                </a:cubicBezTo>
                <a:cubicBezTo>
                  <a:pt x="5632" y="4025"/>
                  <a:pt x="5727" y="3942"/>
                  <a:pt x="5787" y="3942"/>
                </a:cubicBezTo>
                <a:close/>
                <a:moveTo>
                  <a:pt x="5096" y="5370"/>
                </a:moveTo>
                <a:cubicBezTo>
                  <a:pt x="5179" y="5787"/>
                  <a:pt x="5334" y="6097"/>
                  <a:pt x="5548" y="6216"/>
                </a:cubicBezTo>
                <a:cubicBezTo>
                  <a:pt x="5477" y="6442"/>
                  <a:pt x="5298" y="6859"/>
                  <a:pt x="5084" y="7275"/>
                </a:cubicBezTo>
                <a:cubicBezTo>
                  <a:pt x="4906" y="7633"/>
                  <a:pt x="4739" y="7895"/>
                  <a:pt x="4584" y="8109"/>
                </a:cubicBezTo>
                <a:cubicBezTo>
                  <a:pt x="4358" y="8407"/>
                  <a:pt x="4203" y="8442"/>
                  <a:pt x="4144" y="8466"/>
                </a:cubicBezTo>
                <a:cubicBezTo>
                  <a:pt x="4068" y="8471"/>
                  <a:pt x="3994" y="8474"/>
                  <a:pt x="3920" y="8474"/>
                </a:cubicBezTo>
                <a:cubicBezTo>
                  <a:pt x="3493" y="8474"/>
                  <a:pt x="3094" y="8384"/>
                  <a:pt x="2739" y="8180"/>
                </a:cubicBezTo>
                <a:lnTo>
                  <a:pt x="2977" y="7895"/>
                </a:lnTo>
                <a:cubicBezTo>
                  <a:pt x="3036" y="7823"/>
                  <a:pt x="3012" y="7716"/>
                  <a:pt x="2953" y="7656"/>
                </a:cubicBezTo>
                <a:cubicBezTo>
                  <a:pt x="2924" y="7632"/>
                  <a:pt x="2889" y="7622"/>
                  <a:pt x="2854" y="7622"/>
                </a:cubicBezTo>
                <a:cubicBezTo>
                  <a:pt x="2803" y="7622"/>
                  <a:pt x="2750" y="7645"/>
                  <a:pt x="2715" y="7680"/>
                </a:cubicBezTo>
                <a:lnTo>
                  <a:pt x="2453" y="7990"/>
                </a:lnTo>
                <a:cubicBezTo>
                  <a:pt x="2215" y="7811"/>
                  <a:pt x="1989" y="7573"/>
                  <a:pt x="1786" y="7275"/>
                </a:cubicBezTo>
                <a:cubicBezTo>
                  <a:pt x="1524" y="6918"/>
                  <a:pt x="1393" y="6525"/>
                  <a:pt x="1369" y="6156"/>
                </a:cubicBezTo>
                <a:lnTo>
                  <a:pt x="4144" y="5978"/>
                </a:lnTo>
                <a:lnTo>
                  <a:pt x="3179" y="7121"/>
                </a:lnTo>
                <a:cubicBezTo>
                  <a:pt x="3120" y="7204"/>
                  <a:pt x="3132" y="7299"/>
                  <a:pt x="3191" y="7359"/>
                </a:cubicBezTo>
                <a:cubicBezTo>
                  <a:pt x="3227" y="7395"/>
                  <a:pt x="3274" y="7406"/>
                  <a:pt x="3298" y="7406"/>
                </a:cubicBezTo>
                <a:cubicBezTo>
                  <a:pt x="3346" y="7406"/>
                  <a:pt x="3393" y="7395"/>
                  <a:pt x="3429" y="7347"/>
                </a:cubicBezTo>
                <a:lnTo>
                  <a:pt x="5096" y="5370"/>
                </a:lnTo>
                <a:close/>
                <a:moveTo>
                  <a:pt x="6465" y="5370"/>
                </a:moveTo>
                <a:lnTo>
                  <a:pt x="8132" y="7335"/>
                </a:lnTo>
                <a:cubicBezTo>
                  <a:pt x="8168" y="7371"/>
                  <a:pt x="8215" y="7395"/>
                  <a:pt x="8275" y="7395"/>
                </a:cubicBezTo>
                <a:cubicBezTo>
                  <a:pt x="8311" y="7395"/>
                  <a:pt x="8346" y="7371"/>
                  <a:pt x="8370" y="7347"/>
                </a:cubicBezTo>
                <a:cubicBezTo>
                  <a:pt x="8454" y="7287"/>
                  <a:pt x="8454" y="7180"/>
                  <a:pt x="8394" y="7109"/>
                </a:cubicBezTo>
                <a:lnTo>
                  <a:pt x="7418" y="5966"/>
                </a:lnTo>
                <a:lnTo>
                  <a:pt x="10204" y="6144"/>
                </a:lnTo>
                <a:cubicBezTo>
                  <a:pt x="10180" y="6513"/>
                  <a:pt x="10037" y="6906"/>
                  <a:pt x="9787" y="7275"/>
                </a:cubicBezTo>
                <a:cubicBezTo>
                  <a:pt x="9585" y="7573"/>
                  <a:pt x="9358" y="7811"/>
                  <a:pt x="9120" y="7990"/>
                </a:cubicBezTo>
                <a:lnTo>
                  <a:pt x="8847" y="7668"/>
                </a:lnTo>
                <a:cubicBezTo>
                  <a:pt x="8815" y="7631"/>
                  <a:pt x="8774" y="7613"/>
                  <a:pt x="8731" y="7613"/>
                </a:cubicBezTo>
                <a:cubicBezTo>
                  <a:pt x="8691" y="7613"/>
                  <a:pt x="8648" y="7628"/>
                  <a:pt x="8608" y="7656"/>
                </a:cubicBezTo>
                <a:cubicBezTo>
                  <a:pt x="8537" y="7716"/>
                  <a:pt x="8537" y="7823"/>
                  <a:pt x="8596" y="7895"/>
                </a:cubicBezTo>
                <a:lnTo>
                  <a:pt x="8835" y="8180"/>
                </a:lnTo>
                <a:cubicBezTo>
                  <a:pt x="8479" y="8384"/>
                  <a:pt x="8080" y="8474"/>
                  <a:pt x="7645" y="8474"/>
                </a:cubicBezTo>
                <a:cubicBezTo>
                  <a:pt x="7571" y="8474"/>
                  <a:pt x="7495" y="8471"/>
                  <a:pt x="7418" y="8466"/>
                </a:cubicBezTo>
                <a:cubicBezTo>
                  <a:pt x="7358" y="8466"/>
                  <a:pt x="7215" y="8407"/>
                  <a:pt x="6989" y="8109"/>
                </a:cubicBezTo>
                <a:cubicBezTo>
                  <a:pt x="6822" y="7895"/>
                  <a:pt x="6668" y="7609"/>
                  <a:pt x="6489" y="7275"/>
                </a:cubicBezTo>
                <a:cubicBezTo>
                  <a:pt x="6275" y="6859"/>
                  <a:pt x="6096" y="6442"/>
                  <a:pt x="6013" y="6216"/>
                </a:cubicBezTo>
                <a:cubicBezTo>
                  <a:pt x="6227" y="6097"/>
                  <a:pt x="6394" y="5763"/>
                  <a:pt x="6465" y="5370"/>
                </a:cubicBezTo>
                <a:close/>
                <a:moveTo>
                  <a:pt x="869" y="1"/>
                </a:moveTo>
                <a:cubicBezTo>
                  <a:pt x="500" y="1"/>
                  <a:pt x="262" y="84"/>
                  <a:pt x="119" y="263"/>
                </a:cubicBezTo>
                <a:cubicBezTo>
                  <a:pt x="0" y="429"/>
                  <a:pt x="0" y="608"/>
                  <a:pt x="0" y="703"/>
                </a:cubicBezTo>
                <a:cubicBezTo>
                  <a:pt x="0" y="953"/>
                  <a:pt x="143" y="1203"/>
                  <a:pt x="310" y="1501"/>
                </a:cubicBezTo>
                <a:cubicBezTo>
                  <a:pt x="595" y="2001"/>
                  <a:pt x="965" y="2644"/>
                  <a:pt x="715" y="3358"/>
                </a:cubicBezTo>
                <a:cubicBezTo>
                  <a:pt x="655" y="3525"/>
                  <a:pt x="679" y="3680"/>
                  <a:pt x="786" y="3823"/>
                </a:cubicBezTo>
                <a:cubicBezTo>
                  <a:pt x="929" y="4025"/>
                  <a:pt x="1286" y="4192"/>
                  <a:pt x="1822" y="4299"/>
                </a:cubicBezTo>
                <a:cubicBezTo>
                  <a:pt x="857" y="5156"/>
                  <a:pt x="715" y="6394"/>
                  <a:pt x="1453" y="7466"/>
                </a:cubicBezTo>
                <a:cubicBezTo>
                  <a:pt x="1858" y="8026"/>
                  <a:pt x="2322" y="8418"/>
                  <a:pt x="2834" y="8621"/>
                </a:cubicBezTo>
                <a:cubicBezTo>
                  <a:pt x="3155" y="8740"/>
                  <a:pt x="3477" y="8799"/>
                  <a:pt x="3834" y="8799"/>
                </a:cubicBezTo>
                <a:cubicBezTo>
                  <a:pt x="3929" y="8799"/>
                  <a:pt x="4024" y="8799"/>
                  <a:pt x="4120" y="8788"/>
                </a:cubicBezTo>
                <a:cubicBezTo>
                  <a:pt x="4322" y="8776"/>
                  <a:pt x="4548" y="8609"/>
                  <a:pt x="4786" y="8311"/>
                </a:cubicBezTo>
                <a:cubicBezTo>
                  <a:pt x="4953" y="8085"/>
                  <a:pt x="5144" y="7787"/>
                  <a:pt x="5322" y="7418"/>
                </a:cubicBezTo>
                <a:cubicBezTo>
                  <a:pt x="5418" y="7252"/>
                  <a:pt x="5489" y="7097"/>
                  <a:pt x="5548" y="6942"/>
                </a:cubicBezTo>
                <a:lnTo>
                  <a:pt x="5548" y="7537"/>
                </a:lnTo>
                <a:cubicBezTo>
                  <a:pt x="5548" y="7633"/>
                  <a:pt x="5620" y="7704"/>
                  <a:pt x="5715" y="7704"/>
                </a:cubicBezTo>
                <a:cubicBezTo>
                  <a:pt x="5799" y="7704"/>
                  <a:pt x="5870" y="7633"/>
                  <a:pt x="5870" y="7537"/>
                </a:cubicBezTo>
                <a:lnTo>
                  <a:pt x="5870" y="6954"/>
                </a:lnTo>
                <a:cubicBezTo>
                  <a:pt x="5929" y="7109"/>
                  <a:pt x="6013" y="7252"/>
                  <a:pt x="6096" y="7418"/>
                </a:cubicBezTo>
                <a:cubicBezTo>
                  <a:pt x="6287" y="7787"/>
                  <a:pt x="6465" y="8085"/>
                  <a:pt x="6632" y="8311"/>
                </a:cubicBezTo>
                <a:cubicBezTo>
                  <a:pt x="6870" y="8621"/>
                  <a:pt x="7096" y="8776"/>
                  <a:pt x="7299" y="8788"/>
                </a:cubicBezTo>
                <a:cubicBezTo>
                  <a:pt x="7406" y="8799"/>
                  <a:pt x="7501" y="8799"/>
                  <a:pt x="7584" y="8799"/>
                </a:cubicBezTo>
                <a:cubicBezTo>
                  <a:pt x="7942" y="8799"/>
                  <a:pt x="8275" y="8740"/>
                  <a:pt x="8585" y="8621"/>
                </a:cubicBezTo>
                <a:cubicBezTo>
                  <a:pt x="9108" y="8418"/>
                  <a:pt x="9585" y="8026"/>
                  <a:pt x="9966" y="7466"/>
                </a:cubicBezTo>
                <a:cubicBezTo>
                  <a:pt x="10728" y="6394"/>
                  <a:pt x="10561" y="5156"/>
                  <a:pt x="9597" y="4299"/>
                </a:cubicBezTo>
                <a:cubicBezTo>
                  <a:pt x="10144" y="4192"/>
                  <a:pt x="10490" y="4025"/>
                  <a:pt x="10632" y="3823"/>
                </a:cubicBezTo>
                <a:cubicBezTo>
                  <a:pt x="10740" y="3680"/>
                  <a:pt x="10775" y="3525"/>
                  <a:pt x="10716" y="3358"/>
                </a:cubicBezTo>
                <a:cubicBezTo>
                  <a:pt x="10478" y="2644"/>
                  <a:pt x="10835" y="2001"/>
                  <a:pt x="11109" y="1501"/>
                </a:cubicBezTo>
                <a:cubicBezTo>
                  <a:pt x="11275" y="1203"/>
                  <a:pt x="11430" y="941"/>
                  <a:pt x="11430" y="703"/>
                </a:cubicBezTo>
                <a:cubicBezTo>
                  <a:pt x="11525" y="608"/>
                  <a:pt x="11525" y="406"/>
                  <a:pt x="11394" y="263"/>
                </a:cubicBezTo>
                <a:cubicBezTo>
                  <a:pt x="11252" y="84"/>
                  <a:pt x="11013" y="1"/>
                  <a:pt x="10632" y="1"/>
                </a:cubicBezTo>
                <a:cubicBezTo>
                  <a:pt x="9120" y="1"/>
                  <a:pt x="7942" y="989"/>
                  <a:pt x="7215" y="1846"/>
                </a:cubicBezTo>
                <a:cubicBezTo>
                  <a:pt x="6787" y="2346"/>
                  <a:pt x="6465" y="2834"/>
                  <a:pt x="6287" y="3144"/>
                </a:cubicBezTo>
                <a:cubicBezTo>
                  <a:pt x="6275" y="3168"/>
                  <a:pt x="6275" y="3180"/>
                  <a:pt x="6263" y="3204"/>
                </a:cubicBezTo>
                <a:cubicBezTo>
                  <a:pt x="6227" y="3132"/>
                  <a:pt x="6180" y="3061"/>
                  <a:pt x="6120" y="3013"/>
                </a:cubicBezTo>
                <a:cubicBezTo>
                  <a:pt x="6168" y="2846"/>
                  <a:pt x="6287" y="2442"/>
                  <a:pt x="6441" y="2013"/>
                </a:cubicBezTo>
                <a:cubicBezTo>
                  <a:pt x="6775" y="1084"/>
                  <a:pt x="6977" y="1049"/>
                  <a:pt x="6977" y="1049"/>
                </a:cubicBezTo>
                <a:cubicBezTo>
                  <a:pt x="6977" y="1049"/>
                  <a:pt x="7001" y="1060"/>
                  <a:pt x="7049" y="1144"/>
                </a:cubicBezTo>
                <a:cubicBezTo>
                  <a:pt x="7081" y="1193"/>
                  <a:pt x="7136" y="1225"/>
                  <a:pt x="7195" y="1225"/>
                </a:cubicBezTo>
                <a:cubicBezTo>
                  <a:pt x="7221" y="1225"/>
                  <a:pt x="7249" y="1218"/>
                  <a:pt x="7275" y="1203"/>
                </a:cubicBezTo>
                <a:cubicBezTo>
                  <a:pt x="7346" y="1156"/>
                  <a:pt x="7382" y="1049"/>
                  <a:pt x="7334" y="977"/>
                </a:cubicBezTo>
                <a:cubicBezTo>
                  <a:pt x="7205" y="779"/>
                  <a:pt x="7068" y="721"/>
                  <a:pt x="6971" y="721"/>
                </a:cubicBezTo>
                <a:cubicBezTo>
                  <a:pt x="6951" y="721"/>
                  <a:pt x="6934" y="723"/>
                  <a:pt x="6918" y="727"/>
                </a:cubicBezTo>
                <a:cubicBezTo>
                  <a:pt x="6561" y="763"/>
                  <a:pt x="6287" y="1394"/>
                  <a:pt x="6096" y="1930"/>
                </a:cubicBezTo>
                <a:cubicBezTo>
                  <a:pt x="5965" y="2311"/>
                  <a:pt x="5858" y="2692"/>
                  <a:pt x="5799" y="2870"/>
                </a:cubicBezTo>
                <a:lnTo>
                  <a:pt x="5715" y="2870"/>
                </a:lnTo>
                <a:cubicBezTo>
                  <a:pt x="5668" y="2668"/>
                  <a:pt x="5548" y="2299"/>
                  <a:pt x="5418" y="1930"/>
                </a:cubicBezTo>
                <a:cubicBezTo>
                  <a:pt x="5215" y="1394"/>
                  <a:pt x="4953" y="763"/>
                  <a:pt x="4596" y="727"/>
                </a:cubicBezTo>
                <a:cubicBezTo>
                  <a:pt x="4576" y="723"/>
                  <a:pt x="4555" y="721"/>
                  <a:pt x="4533" y="721"/>
                </a:cubicBezTo>
                <a:cubicBezTo>
                  <a:pt x="4422" y="721"/>
                  <a:pt x="4288" y="779"/>
                  <a:pt x="4179" y="977"/>
                </a:cubicBezTo>
                <a:cubicBezTo>
                  <a:pt x="4132" y="1049"/>
                  <a:pt x="4167" y="1156"/>
                  <a:pt x="4239" y="1203"/>
                </a:cubicBezTo>
                <a:cubicBezTo>
                  <a:pt x="4261" y="1214"/>
                  <a:pt x="4286" y="1220"/>
                  <a:pt x="4313" y="1220"/>
                </a:cubicBezTo>
                <a:cubicBezTo>
                  <a:pt x="4371" y="1220"/>
                  <a:pt x="4432" y="1193"/>
                  <a:pt x="4465" y="1144"/>
                </a:cubicBezTo>
                <a:cubicBezTo>
                  <a:pt x="4501" y="1049"/>
                  <a:pt x="4536" y="1049"/>
                  <a:pt x="4536" y="1049"/>
                </a:cubicBezTo>
                <a:cubicBezTo>
                  <a:pt x="4536" y="1049"/>
                  <a:pt x="4727" y="1084"/>
                  <a:pt x="5072" y="2013"/>
                </a:cubicBezTo>
                <a:cubicBezTo>
                  <a:pt x="5215" y="2430"/>
                  <a:pt x="5334" y="2846"/>
                  <a:pt x="5382" y="3013"/>
                </a:cubicBezTo>
                <a:cubicBezTo>
                  <a:pt x="5322" y="3073"/>
                  <a:pt x="5275" y="3132"/>
                  <a:pt x="5251" y="3204"/>
                </a:cubicBezTo>
                <a:cubicBezTo>
                  <a:pt x="5239" y="3180"/>
                  <a:pt x="5215" y="3168"/>
                  <a:pt x="5215" y="3144"/>
                </a:cubicBezTo>
                <a:cubicBezTo>
                  <a:pt x="5037" y="2834"/>
                  <a:pt x="4727" y="2346"/>
                  <a:pt x="4298" y="1846"/>
                </a:cubicBezTo>
                <a:cubicBezTo>
                  <a:pt x="3584" y="989"/>
                  <a:pt x="2393" y="1"/>
                  <a:pt x="869"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12" name="Google Shape;11912;p81"/>
          <p:cNvGrpSpPr/>
          <p:nvPr/>
        </p:nvGrpSpPr>
        <p:grpSpPr>
          <a:xfrm>
            <a:off x="3022448" y="2969914"/>
            <a:ext cx="367712" cy="354240"/>
            <a:chOff x="3050317" y="2893714"/>
            <a:chExt cx="367712" cy="35424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13" name="Google Shape;11913;p81"/>
            <p:cNvSpPr/>
            <p:nvPr/>
          </p:nvSpPr>
          <p:spPr>
            <a:xfrm>
              <a:off x="3079661" y="2945010"/>
              <a:ext cx="33184" cy="33184"/>
            </a:xfrm>
            <a:custGeom>
              <a:avLst/>
              <a:gdLst/>
              <a:ahLst/>
              <a:cxnLst/>
              <a:rect l="l" t="t" r="r" b="b"/>
              <a:pathLst>
                <a:path w="1037" h="1037" extrusionOk="0">
                  <a:moveTo>
                    <a:pt x="513" y="346"/>
                  </a:moveTo>
                  <a:cubicBezTo>
                    <a:pt x="620" y="346"/>
                    <a:pt x="703" y="430"/>
                    <a:pt x="703" y="537"/>
                  </a:cubicBezTo>
                  <a:cubicBezTo>
                    <a:pt x="691" y="644"/>
                    <a:pt x="620" y="727"/>
                    <a:pt x="513" y="727"/>
                  </a:cubicBezTo>
                  <a:cubicBezTo>
                    <a:pt x="405" y="727"/>
                    <a:pt x="322" y="644"/>
                    <a:pt x="322" y="537"/>
                  </a:cubicBezTo>
                  <a:cubicBezTo>
                    <a:pt x="322" y="430"/>
                    <a:pt x="417" y="346"/>
                    <a:pt x="513" y="346"/>
                  </a:cubicBezTo>
                  <a:close/>
                  <a:moveTo>
                    <a:pt x="513" y="1"/>
                  </a:moveTo>
                  <a:cubicBezTo>
                    <a:pt x="215" y="1"/>
                    <a:pt x="1" y="239"/>
                    <a:pt x="1" y="513"/>
                  </a:cubicBezTo>
                  <a:cubicBezTo>
                    <a:pt x="1" y="811"/>
                    <a:pt x="239" y="1037"/>
                    <a:pt x="513" y="1037"/>
                  </a:cubicBezTo>
                  <a:cubicBezTo>
                    <a:pt x="810" y="1037"/>
                    <a:pt x="1037" y="799"/>
                    <a:pt x="1037" y="513"/>
                  </a:cubicBezTo>
                  <a:cubicBezTo>
                    <a:pt x="1037" y="239"/>
                    <a:pt x="798" y="1"/>
                    <a:pt x="5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14" name="Google Shape;11914;p81"/>
            <p:cNvSpPr/>
            <p:nvPr/>
          </p:nvSpPr>
          <p:spPr>
            <a:xfrm>
              <a:off x="3050317" y="2893714"/>
              <a:ext cx="367712" cy="354240"/>
            </a:xfrm>
            <a:custGeom>
              <a:avLst/>
              <a:gdLst/>
              <a:ahLst/>
              <a:cxnLst/>
              <a:rect l="l" t="t" r="r" b="b"/>
              <a:pathLst>
                <a:path w="11491" h="11070" extrusionOk="0">
                  <a:moveTo>
                    <a:pt x="4156" y="5604"/>
                  </a:moveTo>
                  <a:lnTo>
                    <a:pt x="4156" y="5676"/>
                  </a:lnTo>
                  <a:cubicBezTo>
                    <a:pt x="4156" y="5795"/>
                    <a:pt x="4168" y="5902"/>
                    <a:pt x="4192" y="6021"/>
                  </a:cubicBezTo>
                  <a:lnTo>
                    <a:pt x="3847" y="5914"/>
                  </a:lnTo>
                  <a:cubicBezTo>
                    <a:pt x="3799" y="5902"/>
                    <a:pt x="3787" y="5854"/>
                    <a:pt x="3787" y="5843"/>
                  </a:cubicBezTo>
                  <a:cubicBezTo>
                    <a:pt x="3787" y="5831"/>
                    <a:pt x="3787" y="5783"/>
                    <a:pt x="3835" y="5771"/>
                  </a:cubicBezTo>
                  <a:lnTo>
                    <a:pt x="4156" y="5604"/>
                  </a:lnTo>
                  <a:close/>
                  <a:moveTo>
                    <a:pt x="4430" y="8748"/>
                  </a:moveTo>
                  <a:cubicBezTo>
                    <a:pt x="4501" y="8867"/>
                    <a:pt x="4585" y="8986"/>
                    <a:pt x="4692" y="9069"/>
                  </a:cubicBezTo>
                  <a:lnTo>
                    <a:pt x="4335" y="9188"/>
                  </a:lnTo>
                  <a:cubicBezTo>
                    <a:pt x="4323" y="9194"/>
                    <a:pt x="4313" y="9196"/>
                    <a:pt x="4304" y="9196"/>
                  </a:cubicBezTo>
                  <a:cubicBezTo>
                    <a:pt x="4276" y="9196"/>
                    <a:pt x="4260" y="9173"/>
                    <a:pt x="4251" y="9164"/>
                  </a:cubicBezTo>
                  <a:cubicBezTo>
                    <a:pt x="4228" y="9141"/>
                    <a:pt x="4216" y="9117"/>
                    <a:pt x="4251" y="9069"/>
                  </a:cubicBezTo>
                  <a:lnTo>
                    <a:pt x="4430" y="8748"/>
                  </a:lnTo>
                  <a:close/>
                  <a:moveTo>
                    <a:pt x="10657" y="9295"/>
                  </a:moveTo>
                  <a:lnTo>
                    <a:pt x="10681" y="9545"/>
                  </a:lnTo>
                  <a:cubicBezTo>
                    <a:pt x="10693" y="9593"/>
                    <a:pt x="10645" y="9605"/>
                    <a:pt x="10633" y="9629"/>
                  </a:cubicBezTo>
                  <a:cubicBezTo>
                    <a:pt x="10628" y="9629"/>
                    <a:pt x="10618" y="9631"/>
                    <a:pt x="10605" y="9631"/>
                  </a:cubicBezTo>
                  <a:cubicBezTo>
                    <a:pt x="10585" y="9631"/>
                    <a:pt x="10559" y="9626"/>
                    <a:pt x="10538" y="9605"/>
                  </a:cubicBezTo>
                  <a:lnTo>
                    <a:pt x="10347" y="9426"/>
                  </a:lnTo>
                  <a:cubicBezTo>
                    <a:pt x="10455" y="9402"/>
                    <a:pt x="10562" y="9355"/>
                    <a:pt x="10657" y="9295"/>
                  </a:cubicBezTo>
                  <a:close/>
                  <a:moveTo>
                    <a:pt x="3847" y="1128"/>
                  </a:moveTo>
                  <a:cubicBezTo>
                    <a:pt x="4454" y="1128"/>
                    <a:pt x="4978" y="1556"/>
                    <a:pt x="5097" y="2152"/>
                  </a:cubicBezTo>
                  <a:cubicBezTo>
                    <a:pt x="5097" y="2175"/>
                    <a:pt x="5097" y="2235"/>
                    <a:pt x="5073" y="2330"/>
                  </a:cubicBezTo>
                  <a:cubicBezTo>
                    <a:pt x="5061" y="2414"/>
                    <a:pt x="5121" y="2509"/>
                    <a:pt x="5216" y="2521"/>
                  </a:cubicBezTo>
                  <a:lnTo>
                    <a:pt x="5240" y="2521"/>
                  </a:lnTo>
                  <a:cubicBezTo>
                    <a:pt x="5311" y="2521"/>
                    <a:pt x="5394" y="2461"/>
                    <a:pt x="5406" y="2390"/>
                  </a:cubicBezTo>
                  <a:cubicBezTo>
                    <a:pt x="5418" y="2330"/>
                    <a:pt x="5418" y="2283"/>
                    <a:pt x="5418" y="2259"/>
                  </a:cubicBezTo>
                  <a:cubicBezTo>
                    <a:pt x="5549" y="2211"/>
                    <a:pt x="5692" y="2199"/>
                    <a:pt x="5823" y="2199"/>
                  </a:cubicBezTo>
                  <a:cubicBezTo>
                    <a:pt x="6526" y="2199"/>
                    <a:pt x="7085" y="2759"/>
                    <a:pt x="7085" y="3461"/>
                  </a:cubicBezTo>
                  <a:cubicBezTo>
                    <a:pt x="7085" y="3854"/>
                    <a:pt x="6907" y="4223"/>
                    <a:pt x="6597" y="4461"/>
                  </a:cubicBezTo>
                  <a:cubicBezTo>
                    <a:pt x="6537" y="4473"/>
                    <a:pt x="6490" y="4497"/>
                    <a:pt x="6430" y="4521"/>
                  </a:cubicBezTo>
                  <a:cubicBezTo>
                    <a:pt x="6347" y="4545"/>
                    <a:pt x="6299" y="4640"/>
                    <a:pt x="6311" y="4723"/>
                  </a:cubicBezTo>
                  <a:cubicBezTo>
                    <a:pt x="6335" y="4795"/>
                    <a:pt x="6406" y="4842"/>
                    <a:pt x="6478" y="4842"/>
                  </a:cubicBezTo>
                  <a:lnTo>
                    <a:pt x="6526" y="4842"/>
                  </a:lnTo>
                  <a:cubicBezTo>
                    <a:pt x="6573" y="4831"/>
                    <a:pt x="6597" y="4819"/>
                    <a:pt x="6645" y="4795"/>
                  </a:cubicBezTo>
                  <a:cubicBezTo>
                    <a:pt x="6895" y="5045"/>
                    <a:pt x="7049" y="5366"/>
                    <a:pt x="7049" y="5723"/>
                  </a:cubicBezTo>
                  <a:cubicBezTo>
                    <a:pt x="7049" y="6081"/>
                    <a:pt x="6895" y="6426"/>
                    <a:pt x="6609" y="6676"/>
                  </a:cubicBezTo>
                  <a:lnTo>
                    <a:pt x="6478" y="6724"/>
                  </a:lnTo>
                  <a:cubicBezTo>
                    <a:pt x="6395" y="6747"/>
                    <a:pt x="6347" y="6843"/>
                    <a:pt x="6371" y="6926"/>
                  </a:cubicBezTo>
                  <a:cubicBezTo>
                    <a:pt x="6406" y="6997"/>
                    <a:pt x="6466" y="7045"/>
                    <a:pt x="6537" y="7045"/>
                  </a:cubicBezTo>
                  <a:cubicBezTo>
                    <a:pt x="6549" y="7045"/>
                    <a:pt x="6573" y="7045"/>
                    <a:pt x="6597" y="7033"/>
                  </a:cubicBezTo>
                  <a:cubicBezTo>
                    <a:pt x="6633" y="7021"/>
                    <a:pt x="6656" y="7021"/>
                    <a:pt x="6692" y="6997"/>
                  </a:cubicBezTo>
                  <a:cubicBezTo>
                    <a:pt x="6847" y="7164"/>
                    <a:pt x="6966" y="7355"/>
                    <a:pt x="7026" y="7581"/>
                  </a:cubicBezTo>
                  <a:lnTo>
                    <a:pt x="7026" y="7759"/>
                  </a:lnTo>
                  <a:cubicBezTo>
                    <a:pt x="7026" y="7855"/>
                    <a:pt x="7109" y="7938"/>
                    <a:pt x="7192" y="7938"/>
                  </a:cubicBezTo>
                  <a:lnTo>
                    <a:pt x="7204" y="7938"/>
                  </a:lnTo>
                  <a:cubicBezTo>
                    <a:pt x="7299" y="7938"/>
                    <a:pt x="7371" y="7867"/>
                    <a:pt x="7371" y="7771"/>
                  </a:cubicBezTo>
                  <a:lnTo>
                    <a:pt x="7371" y="7652"/>
                  </a:lnTo>
                  <a:cubicBezTo>
                    <a:pt x="7538" y="7581"/>
                    <a:pt x="7704" y="7557"/>
                    <a:pt x="7883" y="7557"/>
                  </a:cubicBezTo>
                  <a:cubicBezTo>
                    <a:pt x="8073" y="7557"/>
                    <a:pt x="8264" y="7593"/>
                    <a:pt x="8442" y="7688"/>
                  </a:cubicBezTo>
                  <a:cubicBezTo>
                    <a:pt x="8442" y="7688"/>
                    <a:pt x="8550" y="7736"/>
                    <a:pt x="8681" y="7855"/>
                  </a:cubicBezTo>
                  <a:cubicBezTo>
                    <a:pt x="8716" y="7879"/>
                    <a:pt x="8752" y="7890"/>
                    <a:pt x="8800" y="7890"/>
                  </a:cubicBezTo>
                  <a:cubicBezTo>
                    <a:pt x="8847" y="7890"/>
                    <a:pt x="8895" y="7879"/>
                    <a:pt x="8919" y="7831"/>
                  </a:cubicBezTo>
                  <a:cubicBezTo>
                    <a:pt x="8978" y="7759"/>
                    <a:pt x="8978" y="7652"/>
                    <a:pt x="8907" y="7593"/>
                  </a:cubicBezTo>
                  <a:cubicBezTo>
                    <a:pt x="8823" y="7533"/>
                    <a:pt x="8776" y="7474"/>
                    <a:pt x="8716" y="7450"/>
                  </a:cubicBezTo>
                  <a:cubicBezTo>
                    <a:pt x="8907" y="6974"/>
                    <a:pt x="9371" y="6640"/>
                    <a:pt x="9883" y="6640"/>
                  </a:cubicBezTo>
                  <a:cubicBezTo>
                    <a:pt x="10586" y="6640"/>
                    <a:pt x="11157" y="7212"/>
                    <a:pt x="11157" y="7914"/>
                  </a:cubicBezTo>
                  <a:cubicBezTo>
                    <a:pt x="11157" y="8605"/>
                    <a:pt x="10586" y="9164"/>
                    <a:pt x="9883" y="9164"/>
                  </a:cubicBezTo>
                  <a:cubicBezTo>
                    <a:pt x="9728" y="9164"/>
                    <a:pt x="9574" y="9129"/>
                    <a:pt x="9431" y="9069"/>
                  </a:cubicBezTo>
                  <a:cubicBezTo>
                    <a:pt x="9454" y="8807"/>
                    <a:pt x="9431" y="8533"/>
                    <a:pt x="9371" y="8319"/>
                  </a:cubicBezTo>
                  <a:cubicBezTo>
                    <a:pt x="9342" y="8240"/>
                    <a:pt x="9279" y="8194"/>
                    <a:pt x="9205" y="8194"/>
                  </a:cubicBezTo>
                  <a:cubicBezTo>
                    <a:pt x="9189" y="8194"/>
                    <a:pt x="9173" y="8196"/>
                    <a:pt x="9157" y="8200"/>
                  </a:cubicBezTo>
                  <a:cubicBezTo>
                    <a:pt x="9073" y="8224"/>
                    <a:pt x="9026" y="8319"/>
                    <a:pt x="9038" y="8402"/>
                  </a:cubicBezTo>
                  <a:cubicBezTo>
                    <a:pt x="9097" y="8629"/>
                    <a:pt x="9109" y="8867"/>
                    <a:pt x="9085" y="9129"/>
                  </a:cubicBezTo>
                  <a:cubicBezTo>
                    <a:pt x="8931" y="9664"/>
                    <a:pt x="8431" y="10057"/>
                    <a:pt x="7859" y="10057"/>
                  </a:cubicBezTo>
                  <a:cubicBezTo>
                    <a:pt x="7323" y="10057"/>
                    <a:pt x="6847" y="9712"/>
                    <a:pt x="6668" y="9212"/>
                  </a:cubicBezTo>
                  <a:cubicBezTo>
                    <a:pt x="6811" y="9093"/>
                    <a:pt x="7026" y="8867"/>
                    <a:pt x="7180" y="8510"/>
                  </a:cubicBezTo>
                  <a:cubicBezTo>
                    <a:pt x="7204" y="8414"/>
                    <a:pt x="7180" y="8331"/>
                    <a:pt x="7085" y="8283"/>
                  </a:cubicBezTo>
                  <a:cubicBezTo>
                    <a:pt x="7063" y="8274"/>
                    <a:pt x="7041" y="8270"/>
                    <a:pt x="7019" y="8270"/>
                  </a:cubicBezTo>
                  <a:cubicBezTo>
                    <a:pt x="6956" y="8270"/>
                    <a:pt x="6897" y="8305"/>
                    <a:pt x="6871" y="8367"/>
                  </a:cubicBezTo>
                  <a:cubicBezTo>
                    <a:pt x="6704" y="8760"/>
                    <a:pt x="6430" y="8962"/>
                    <a:pt x="6395" y="9010"/>
                  </a:cubicBezTo>
                  <a:cubicBezTo>
                    <a:pt x="6204" y="9105"/>
                    <a:pt x="6002" y="9164"/>
                    <a:pt x="5799" y="9164"/>
                  </a:cubicBezTo>
                  <a:cubicBezTo>
                    <a:pt x="5097" y="9164"/>
                    <a:pt x="4525" y="8593"/>
                    <a:pt x="4525" y="7890"/>
                  </a:cubicBezTo>
                  <a:cubicBezTo>
                    <a:pt x="4525" y="7557"/>
                    <a:pt x="4656" y="7236"/>
                    <a:pt x="4906" y="6997"/>
                  </a:cubicBezTo>
                  <a:cubicBezTo>
                    <a:pt x="5049" y="7057"/>
                    <a:pt x="5347" y="7152"/>
                    <a:pt x="5740" y="7152"/>
                  </a:cubicBezTo>
                  <a:lnTo>
                    <a:pt x="5847" y="7152"/>
                  </a:lnTo>
                  <a:cubicBezTo>
                    <a:pt x="5942" y="7152"/>
                    <a:pt x="6014" y="7057"/>
                    <a:pt x="6014" y="6974"/>
                  </a:cubicBezTo>
                  <a:cubicBezTo>
                    <a:pt x="6014" y="6878"/>
                    <a:pt x="5930" y="6807"/>
                    <a:pt x="5835" y="6807"/>
                  </a:cubicBezTo>
                  <a:cubicBezTo>
                    <a:pt x="5814" y="6807"/>
                    <a:pt x="5794" y="6808"/>
                    <a:pt x="5774" y="6808"/>
                  </a:cubicBezTo>
                  <a:cubicBezTo>
                    <a:pt x="5331" y="6808"/>
                    <a:pt x="5034" y="6687"/>
                    <a:pt x="4954" y="6664"/>
                  </a:cubicBezTo>
                  <a:cubicBezTo>
                    <a:pt x="4680" y="6426"/>
                    <a:pt x="4513" y="6069"/>
                    <a:pt x="4513" y="5688"/>
                  </a:cubicBezTo>
                  <a:cubicBezTo>
                    <a:pt x="4513" y="5319"/>
                    <a:pt x="4680" y="4973"/>
                    <a:pt x="4942" y="4735"/>
                  </a:cubicBezTo>
                  <a:cubicBezTo>
                    <a:pt x="5097" y="4795"/>
                    <a:pt x="5371" y="4878"/>
                    <a:pt x="5752" y="4902"/>
                  </a:cubicBezTo>
                  <a:lnTo>
                    <a:pt x="5764" y="4902"/>
                  </a:lnTo>
                  <a:cubicBezTo>
                    <a:pt x="5847" y="4902"/>
                    <a:pt x="5930" y="4831"/>
                    <a:pt x="5930" y="4735"/>
                  </a:cubicBezTo>
                  <a:cubicBezTo>
                    <a:pt x="5930" y="4652"/>
                    <a:pt x="5847" y="4557"/>
                    <a:pt x="5764" y="4557"/>
                  </a:cubicBezTo>
                  <a:cubicBezTo>
                    <a:pt x="5371" y="4545"/>
                    <a:pt x="5073" y="4426"/>
                    <a:pt x="5002" y="4402"/>
                  </a:cubicBezTo>
                  <a:cubicBezTo>
                    <a:pt x="4799" y="4223"/>
                    <a:pt x="4656" y="3997"/>
                    <a:pt x="4585" y="3747"/>
                  </a:cubicBezTo>
                  <a:cubicBezTo>
                    <a:pt x="4811" y="3545"/>
                    <a:pt x="4990" y="3330"/>
                    <a:pt x="5121" y="3092"/>
                  </a:cubicBezTo>
                  <a:cubicBezTo>
                    <a:pt x="5168" y="3009"/>
                    <a:pt x="5144" y="2914"/>
                    <a:pt x="5061" y="2866"/>
                  </a:cubicBezTo>
                  <a:cubicBezTo>
                    <a:pt x="5039" y="2851"/>
                    <a:pt x="5013" y="2844"/>
                    <a:pt x="4987" y="2844"/>
                  </a:cubicBezTo>
                  <a:cubicBezTo>
                    <a:pt x="4929" y="2844"/>
                    <a:pt x="4871" y="2876"/>
                    <a:pt x="4847" y="2926"/>
                  </a:cubicBezTo>
                  <a:cubicBezTo>
                    <a:pt x="4704" y="3152"/>
                    <a:pt x="4549" y="3354"/>
                    <a:pt x="4323" y="3545"/>
                  </a:cubicBezTo>
                  <a:cubicBezTo>
                    <a:pt x="4168" y="3604"/>
                    <a:pt x="4013" y="3640"/>
                    <a:pt x="3847" y="3640"/>
                  </a:cubicBezTo>
                  <a:cubicBezTo>
                    <a:pt x="3513" y="3640"/>
                    <a:pt x="3204" y="3521"/>
                    <a:pt x="2966" y="3295"/>
                  </a:cubicBezTo>
                  <a:cubicBezTo>
                    <a:pt x="3013" y="3033"/>
                    <a:pt x="3025" y="2771"/>
                    <a:pt x="3025" y="2556"/>
                  </a:cubicBezTo>
                  <a:cubicBezTo>
                    <a:pt x="3025" y="2461"/>
                    <a:pt x="2954" y="2390"/>
                    <a:pt x="2858" y="2390"/>
                  </a:cubicBezTo>
                  <a:cubicBezTo>
                    <a:pt x="2775" y="2390"/>
                    <a:pt x="2692" y="2461"/>
                    <a:pt x="2692" y="2556"/>
                  </a:cubicBezTo>
                  <a:cubicBezTo>
                    <a:pt x="2692" y="2771"/>
                    <a:pt x="2668" y="3033"/>
                    <a:pt x="2632" y="3295"/>
                  </a:cubicBezTo>
                  <a:cubicBezTo>
                    <a:pt x="2394" y="3604"/>
                    <a:pt x="2025" y="3807"/>
                    <a:pt x="1620" y="3807"/>
                  </a:cubicBezTo>
                  <a:cubicBezTo>
                    <a:pt x="930" y="3807"/>
                    <a:pt x="358" y="3235"/>
                    <a:pt x="358" y="2533"/>
                  </a:cubicBezTo>
                  <a:cubicBezTo>
                    <a:pt x="358" y="1842"/>
                    <a:pt x="930" y="1271"/>
                    <a:pt x="1620" y="1271"/>
                  </a:cubicBezTo>
                  <a:cubicBezTo>
                    <a:pt x="1965" y="1271"/>
                    <a:pt x="2299" y="1402"/>
                    <a:pt x="2549" y="1663"/>
                  </a:cubicBezTo>
                  <a:cubicBezTo>
                    <a:pt x="2561" y="1675"/>
                    <a:pt x="2596" y="1747"/>
                    <a:pt x="2620" y="1854"/>
                  </a:cubicBezTo>
                  <a:cubicBezTo>
                    <a:pt x="2644" y="1925"/>
                    <a:pt x="2716" y="1973"/>
                    <a:pt x="2787" y="1973"/>
                  </a:cubicBezTo>
                  <a:lnTo>
                    <a:pt x="2835" y="1973"/>
                  </a:lnTo>
                  <a:cubicBezTo>
                    <a:pt x="2918" y="1937"/>
                    <a:pt x="2977" y="1854"/>
                    <a:pt x="2954" y="1759"/>
                  </a:cubicBezTo>
                  <a:cubicBezTo>
                    <a:pt x="2918" y="1675"/>
                    <a:pt x="2906" y="1616"/>
                    <a:pt x="2870" y="1568"/>
                  </a:cubicBezTo>
                  <a:cubicBezTo>
                    <a:pt x="3108" y="1282"/>
                    <a:pt x="3466" y="1128"/>
                    <a:pt x="3847" y="1128"/>
                  </a:cubicBezTo>
                  <a:close/>
                  <a:moveTo>
                    <a:pt x="7490" y="10367"/>
                  </a:moveTo>
                  <a:lnTo>
                    <a:pt x="7490" y="10367"/>
                  </a:lnTo>
                  <a:cubicBezTo>
                    <a:pt x="7609" y="10403"/>
                    <a:pt x="7728" y="10415"/>
                    <a:pt x="7859" y="10415"/>
                  </a:cubicBezTo>
                  <a:lnTo>
                    <a:pt x="7716" y="10665"/>
                  </a:lnTo>
                  <a:cubicBezTo>
                    <a:pt x="7680" y="10712"/>
                    <a:pt x="7657" y="10712"/>
                    <a:pt x="7645" y="10712"/>
                  </a:cubicBezTo>
                  <a:cubicBezTo>
                    <a:pt x="7621" y="10712"/>
                    <a:pt x="7585" y="10700"/>
                    <a:pt x="7561" y="10653"/>
                  </a:cubicBezTo>
                  <a:lnTo>
                    <a:pt x="7490" y="10367"/>
                  </a:lnTo>
                  <a:close/>
                  <a:moveTo>
                    <a:pt x="1449" y="1"/>
                  </a:moveTo>
                  <a:cubicBezTo>
                    <a:pt x="1407" y="1"/>
                    <a:pt x="1362" y="16"/>
                    <a:pt x="1322" y="44"/>
                  </a:cubicBezTo>
                  <a:cubicBezTo>
                    <a:pt x="1251" y="104"/>
                    <a:pt x="1251" y="199"/>
                    <a:pt x="1311" y="282"/>
                  </a:cubicBezTo>
                  <a:cubicBezTo>
                    <a:pt x="1489" y="485"/>
                    <a:pt x="1561" y="735"/>
                    <a:pt x="1608" y="901"/>
                  </a:cubicBezTo>
                  <a:cubicBezTo>
                    <a:pt x="1549" y="901"/>
                    <a:pt x="1477" y="901"/>
                    <a:pt x="1418" y="913"/>
                  </a:cubicBezTo>
                  <a:cubicBezTo>
                    <a:pt x="1156" y="532"/>
                    <a:pt x="787" y="378"/>
                    <a:pt x="775" y="378"/>
                  </a:cubicBezTo>
                  <a:cubicBezTo>
                    <a:pt x="760" y="373"/>
                    <a:pt x="745" y="371"/>
                    <a:pt x="730" y="371"/>
                  </a:cubicBezTo>
                  <a:cubicBezTo>
                    <a:pt x="660" y="371"/>
                    <a:pt x="590" y="414"/>
                    <a:pt x="560" y="473"/>
                  </a:cubicBezTo>
                  <a:cubicBezTo>
                    <a:pt x="525" y="556"/>
                    <a:pt x="572" y="651"/>
                    <a:pt x="644" y="699"/>
                  </a:cubicBezTo>
                  <a:cubicBezTo>
                    <a:pt x="644" y="699"/>
                    <a:pt x="858" y="782"/>
                    <a:pt x="1049" y="1009"/>
                  </a:cubicBezTo>
                  <a:cubicBezTo>
                    <a:pt x="441" y="1235"/>
                    <a:pt x="1" y="1830"/>
                    <a:pt x="1" y="2509"/>
                  </a:cubicBezTo>
                  <a:cubicBezTo>
                    <a:pt x="1" y="3402"/>
                    <a:pt x="715" y="4116"/>
                    <a:pt x="1608" y="4116"/>
                  </a:cubicBezTo>
                  <a:cubicBezTo>
                    <a:pt x="2061" y="4116"/>
                    <a:pt x="2489" y="3926"/>
                    <a:pt x="2799" y="3592"/>
                  </a:cubicBezTo>
                  <a:cubicBezTo>
                    <a:pt x="3085" y="3830"/>
                    <a:pt x="3454" y="3985"/>
                    <a:pt x="3847" y="3985"/>
                  </a:cubicBezTo>
                  <a:cubicBezTo>
                    <a:pt x="3989" y="3985"/>
                    <a:pt x="4144" y="3973"/>
                    <a:pt x="4287" y="3926"/>
                  </a:cubicBezTo>
                  <a:cubicBezTo>
                    <a:pt x="4370" y="4164"/>
                    <a:pt x="4501" y="4390"/>
                    <a:pt x="4668" y="4569"/>
                  </a:cubicBezTo>
                  <a:cubicBezTo>
                    <a:pt x="4466" y="4747"/>
                    <a:pt x="4335" y="4985"/>
                    <a:pt x="4251" y="5223"/>
                  </a:cubicBezTo>
                  <a:lnTo>
                    <a:pt x="3692" y="5485"/>
                  </a:lnTo>
                  <a:cubicBezTo>
                    <a:pt x="3549" y="5557"/>
                    <a:pt x="3442" y="5723"/>
                    <a:pt x="3454" y="5890"/>
                  </a:cubicBezTo>
                  <a:cubicBezTo>
                    <a:pt x="3478" y="6069"/>
                    <a:pt x="3573" y="6200"/>
                    <a:pt x="3751" y="6259"/>
                  </a:cubicBezTo>
                  <a:lnTo>
                    <a:pt x="4347" y="6450"/>
                  </a:lnTo>
                  <a:cubicBezTo>
                    <a:pt x="4430" y="6593"/>
                    <a:pt x="4513" y="6724"/>
                    <a:pt x="4621" y="6843"/>
                  </a:cubicBezTo>
                  <a:cubicBezTo>
                    <a:pt x="4347" y="7140"/>
                    <a:pt x="4192" y="7521"/>
                    <a:pt x="4192" y="7926"/>
                  </a:cubicBezTo>
                  <a:cubicBezTo>
                    <a:pt x="4192" y="8093"/>
                    <a:pt x="4216" y="8260"/>
                    <a:pt x="4263" y="8402"/>
                  </a:cubicBezTo>
                  <a:lnTo>
                    <a:pt x="3966" y="8938"/>
                  </a:lnTo>
                  <a:cubicBezTo>
                    <a:pt x="3870" y="9093"/>
                    <a:pt x="3894" y="9272"/>
                    <a:pt x="4013" y="9402"/>
                  </a:cubicBezTo>
                  <a:cubicBezTo>
                    <a:pt x="4085" y="9510"/>
                    <a:pt x="4204" y="9545"/>
                    <a:pt x="4335" y="9545"/>
                  </a:cubicBezTo>
                  <a:cubicBezTo>
                    <a:pt x="4382" y="9545"/>
                    <a:pt x="4430" y="9545"/>
                    <a:pt x="4454" y="9533"/>
                  </a:cubicBezTo>
                  <a:lnTo>
                    <a:pt x="5061" y="9343"/>
                  </a:lnTo>
                  <a:cubicBezTo>
                    <a:pt x="5287" y="9462"/>
                    <a:pt x="5537" y="9522"/>
                    <a:pt x="5811" y="9522"/>
                  </a:cubicBezTo>
                  <a:cubicBezTo>
                    <a:pt x="6002" y="9522"/>
                    <a:pt x="6216" y="9486"/>
                    <a:pt x="6395" y="9414"/>
                  </a:cubicBezTo>
                  <a:cubicBezTo>
                    <a:pt x="6537" y="9772"/>
                    <a:pt x="6787" y="10057"/>
                    <a:pt x="7121" y="10236"/>
                  </a:cubicBezTo>
                  <a:lnTo>
                    <a:pt x="7252" y="10760"/>
                  </a:lnTo>
                  <a:cubicBezTo>
                    <a:pt x="7299" y="10915"/>
                    <a:pt x="7430" y="11034"/>
                    <a:pt x="7609" y="11069"/>
                  </a:cubicBezTo>
                  <a:lnTo>
                    <a:pt x="7657" y="11069"/>
                  </a:lnTo>
                  <a:cubicBezTo>
                    <a:pt x="7799" y="11069"/>
                    <a:pt x="7954" y="10974"/>
                    <a:pt x="8026" y="10843"/>
                  </a:cubicBezTo>
                  <a:lnTo>
                    <a:pt x="8276" y="10367"/>
                  </a:lnTo>
                  <a:cubicBezTo>
                    <a:pt x="8752" y="10236"/>
                    <a:pt x="9157" y="9891"/>
                    <a:pt x="9347" y="9426"/>
                  </a:cubicBezTo>
                  <a:cubicBezTo>
                    <a:pt x="9526" y="9486"/>
                    <a:pt x="9704" y="9522"/>
                    <a:pt x="9883" y="9522"/>
                  </a:cubicBezTo>
                  <a:lnTo>
                    <a:pt x="9931" y="9522"/>
                  </a:lnTo>
                  <a:lnTo>
                    <a:pt x="10312" y="9879"/>
                  </a:lnTo>
                  <a:cubicBezTo>
                    <a:pt x="10395" y="9950"/>
                    <a:pt x="10502" y="9986"/>
                    <a:pt x="10597" y="9986"/>
                  </a:cubicBezTo>
                  <a:cubicBezTo>
                    <a:pt x="10657" y="9986"/>
                    <a:pt x="10717" y="9962"/>
                    <a:pt x="10776" y="9938"/>
                  </a:cubicBezTo>
                  <a:cubicBezTo>
                    <a:pt x="10931" y="9867"/>
                    <a:pt x="11038" y="9700"/>
                    <a:pt x="11014" y="9533"/>
                  </a:cubicBezTo>
                  <a:lnTo>
                    <a:pt x="10990" y="9069"/>
                  </a:lnTo>
                  <a:cubicBezTo>
                    <a:pt x="11300" y="8760"/>
                    <a:pt x="11490" y="8343"/>
                    <a:pt x="11490" y="7902"/>
                  </a:cubicBezTo>
                  <a:cubicBezTo>
                    <a:pt x="11490" y="7009"/>
                    <a:pt x="10776" y="6295"/>
                    <a:pt x="9883" y="6295"/>
                  </a:cubicBezTo>
                  <a:cubicBezTo>
                    <a:pt x="9228" y="6295"/>
                    <a:pt x="8657" y="6688"/>
                    <a:pt x="8395" y="7283"/>
                  </a:cubicBezTo>
                  <a:cubicBezTo>
                    <a:pt x="8216" y="7224"/>
                    <a:pt x="8038" y="7200"/>
                    <a:pt x="7859" y="7200"/>
                  </a:cubicBezTo>
                  <a:cubicBezTo>
                    <a:pt x="7669" y="7200"/>
                    <a:pt x="7466" y="7224"/>
                    <a:pt x="7288" y="7307"/>
                  </a:cubicBezTo>
                  <a:cubicBezTo>
                    <a:pt x="7204" y="7105"/>
                    <a:pt x="7085" y="6926"/>
                    <a:pt x="6954" y="6783"/>
                  </a:cubicBezTo>
                  <a:cubicBezTo>
                    <a:pt x="7228" y="6485"/>
                    <a:pt x="7383" y="6093"/>
                    <a:pt x="7383" y="5700"/>
                  </a:cubicBezTo>
                  <a:cubicBezTo>
                    <a:pt x="7383" y="5283"/>
                    <a:pt x="7228" y="4878"/>
                    <a:pt x="6942" y="4580"/>
                  </a:cubicBezTo>
                  <a:cubicBezTo>
                    <a:pt x="7252" y="4283"/>
                    <a:pt x="7430" y="3866"/>
                    <a:pt x="7430" y="3437"/>
                  </a:cubicBezTo>
                  <a:cubicBezTo>
                    <a:pt x="7430" y="2545"/>
                    <a:pt x="6716" y="1830"/>
                    <a:pt x="5823" y="1830"/>
                  </a:cubicBezTo>
                  <a:cubicBezTo>
                    <a:pt x="5680" y="1830"/>
                    <a:pt x="5525" y="1842"/>
                    <a:pt x="5383" y="1890"/>
                  </a:cubicBezTo>
                  <a:cubicBezTo>
                    <a:pt x="5168" y="1211"/>
                    <a:pt x="4561" y="759"/>
                    <a:pt x="3847" y="759"/>
                  </a:cubicBezTo>
                  <a:cubicBezTo>
                    <a:pt x="3394" y="759"/>
                    <a:pt x="2966" y="949"/>
                    <a:pt x="2656" y="1271"/>
                  </a:cubicBezTo>
                  <a:cubicBezTo>
                    <a:pt x="2442" y="1116"/>
                    <a:pt x="2204" y="997"/>
                    <a:pt x="1954" y="937"/>
                  </a:cubicBezTo>
                  <a:cubicBezTo>
                    <a:pt x="1918" y="735"/>
                    <a:pt x="1834" y="366"/>
                    <a:pt x="1561" y="56"/>
                  </a:cubicBezTo>
                  <a:cubicBezTo>
                    <a:pt x="1536" y="19"/>
                    <a:pt x="1495" y="1"/>
                    <a:pt x="14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15" name="Google Shape;11915;p81"/>
          <p:cNvSpPr/>
          <p:nvPr/>
        </p:nvSpPr>
        <p:spPr>
          <a:xfrm>
            <a:off x="4666864" y="2960634"/>
            <a:ext cx="370368" cy="368096"/>
          </a:xfrm>
          <a:custGeom>
            <a:avLst/>
            <a:gdLst/>
            <a:ahLst/>
            <a:cxnLst/>
            <a:rect l="l" t="t" r="r" b="b"/>
            <a:pathLst>
              <a:path w="11574" h="11503" extrusionOk="0">
                <a:moveTo>
                  <a:pt x="5799" y="4168"/>
                </a:moveTo>
                <a:cubicBezTo>
                  <a:pt x="6001" y="4168"/>
                  <a:pt x="6168" y="4335"/>
                  <a:pt x="6168" y="4537"/>
                </a:cubicBezTo>
                <a:cubicBezTo>
                  <a:pt x="6168" y="4632"/>
                  <a:pt x="6144" y="4704"/>
                  <a:pt x="6096" y="4775"/>
                </a:cubicBezTo>
                <a:cubicBezTo>
                  <a:pt x="6001" y="4751"/>
                  <a:pt x="5906" y="4740"/>
                  <a:pt x="5811" y="4740"/>
                </a:cubicBezTo>
                <a:cubicBezTo>
                  <a:pt x="5703" y="4740"/>
                  <a:pt x="5620" y="4751"/>
                  <a:pt x="5525" y="4775"/>
                </a:cubicBezTo>
                <a:cubicBezTo>
                  <a:pt x="5465" y="4716"/>
                  <a:pt x="5453" y="4632"/>
                  <a:pt x="5453" y="4537"/>
                </a:cubicBezTo>
                <a:cubicBezTo>
                  <a:pt x="5430" y="4347"/>
                  <a:pt x="5608" y="4168"/>
                  <a:pt x="5799" y="4168"/>
                </a:cubicBezTo>
                <a:close/>
                <a:moveTo>
                  <a:pt x="5822" y="5085"/>
                </a:moveTo>
                <a:cubicBezTo>
                  <a:pt x="6227" y="5085"/>
                  <a:pt x="6549" y="5418"/>
                  <a:pt x="6549" y="5823"/>
                </a:cubicBezTo>
                <a:cubicBezTo>
                  <a:pt x="6549" y="5942"/>
                  <a:pt x="6525" y="6037"/>
                  <a:pt x="6477" y="6144"/>
                </a:cubicBezTo>
                <a:cubicBezTo>
                  <a:pt x="6430" y="6168"/>
                  <a:pt x="6406" y="6192"/>
                  <a:pt x="6394" y="6240"/>
                </a:cubicBezTo>
                <a:cubicBezTo>
                  <a:pt x="6358" y="6323"/>
                  <a:pt x="6406" y="6418"/>
                  <a:pt x="6489" y="6466"/>
                </a:cubicBezTo>
                <a:cubicBezTo>
                  <a:pt x="6977" y="6645"/>
                  <a:pt x="7251" y="7026"/>
                  <a:pt x="7251" y="7549"/>
                </a:cubicBezTo>
                <a:cubicBezTo>
                  <a:pt x="7251" y="8323"/>
                  <a:pt x="6620" y="9228"/>
                  <a:pt x="5811" y="9228"/>
                </a:cubicBezTo>
                <a:cubicBezTo>
                  <a:pt x="5001" y="9228"/>
                  <a:pt x="4370" y="8323"/>
                  <a:pt x="4370" y="7549"/>
                </a:cubicBezTo>
                <a:cubicBezTo>
                  <a:pt x="4370" y="7168"/>
                  <a:pt x="4513" y="6859"/>
                  <a:pt x="4787" y="6656"/>
                </a:cubicBezTo>
                <a:cubicBezTo>
                  <a:pt x="5037" y="6442"/>
                  <a:pt x="5406" y="6323"/>
                  <a:pt x="5822" y="6323"/>
                </a:cubicBezTo>
                <a:cubicBezTo>
                  <a:pt x="5918" y="6323"/>
                  <a:pt x="5989" y="6252"/>
                  <a:pt x="5989" y="6156"/>
                </a:cubicBezTo>
                <a:cubicBezTo>
                  <a:pt x="5989" y="6073"/>
                  <a:pt x="5918" y="6002"/>
                  <a:pt x="5822" y="6002"/>
                </a:cubicBezTo>
                <a:cubicBezTo>
                  <a:pt x="5584" y="6002"/>
                  <a:pt x="5358" y="6025"/>
                  <a:pt x="5156" y="6097"/>
                </a:cubicBezTo>
                <a:cubicBezTo>
                  <a:pt x="5108" y="6013"/>
                  <a:pt x="5096" y="5906"/>
                  <a:pt x="5096" y="5823"/>
                </a:cubicBezTo>
                <a:cubicBezTo>
                  <a:pt x="5096" y="5418"/>
                  <a:pt x="5418" y="5085"/>
                  <a:pt x="5822" y="5085"/>
                </a:cubicBezTo>
                <a:close/>
                <a:moveTo>
                  <a:pt x="3798" y="1"/>
                </a:moveTo>
                <a:cubicBezTo>
                  <a:pt x="3715" y="1"/>
                  <a:pt x="3620" y="72"/>
                  <a:pt x="3620" y="168"/>
                </a:cubicBezTo>
                <a:lnTo>
                  <a:pt x="3620" y="2930"/>
                </a:lnTo>
                <a:cubicBezTo>
                  <a:pt x="3620" y="3037"/>
                  <a:pt x="3655" y="3120"/>
                  <a:pt x="3715" y="3216"/>
                </a:cubicBezTo>
                <a:lnTo>
                  <a:pt x="4918" y="5109"/>
                </a:lnTo>
                <a:cubicBezTo>
                  <a:pt x="4906" y="5121"/>
                  <a:pt x="4894" y="5132"/>
                  <a:pt x="4870" y="5168"/>
                </a:cubicBezTo>
                <a:lnTo>
                  <a:pt x="2536" y="3335"/>
                </a:lnTo>
                <a:cubicBezTo>
                  <a:pt x="2512" y="3323"/>
                  <a:pt x="2489" y="3287"/>
                  <a:pt x="2477" y="3263"/>
                </a:cubicBezTo>
                <a:lnTo>
                  <a:pt x="1620" y="1013"/>
                </a:lnTo>
                <a:cubicBezTo>
                  <a:pt x="1593" y="942"/>
                  <a:pt x="1527" y="904"/>
                  <a:pt x="1460" y="904"/>
                </a:cubicBezTo>
                <a:cubicBezTo>
                  <a:pt x="1437" y="904"/>
                  <a:pt x="1415" y="908"/>
                  <a:pt x="1393" y="918"/>
                </a:cubicBezTo>
                <a:cubicBezTo>
                  <a:pt x="1298" y="965"/>
                  <a:pt x="1262" y="1060"/>
                  <a:pt x="1298" y="1144"/>
                </a:cubicBezTo>
                <a:lnTo>
                  <a:pt x="2167" y="3394"/>
                </a:lnTo>
                <a:cubicBezTo>
                  <a:pt x="2191" y="3489"/>
                  <a:pt x="2251" y="3561"/>
                  <a:pt x="2334" y="3620"/>
                </a:cubicBezTo>
                <a:lnTo>
                  <a:pt x="4739" y="5513"/>
                </a:lnTo>
                <a:cubicBezTo>
                  <a:pt x="4739" y="5525"/>
                  <a:pt x="4727" y="5537"/>
                  <a:pt x="4727" y="5549"/>
                </a:cubicBezTo>
                <a:lnTo>
                  <a:pt x="3429" y="5275"/>
                </a:lnTo>
                <a:cubicBezTo>
                  <a:pt x="3384" y="5263"/>
                  <a:pt x="3339" y="5256"/>
                  <a:pt x="3294" y="5256"/>
                </a:cubicBezTo>
                <a:cubicBezTo>
                  <a:pt x="3209" y="5256"/>
                  <a:pt x="3126" y="5280"/>
                  <a:pt x="3048" y="5335"/>
                </a:cubicBezTo>
                <a:lnTo>
                  <a:pt x="1108" y="6466"/>
                </a:lnTo>
                <a:cubicBezTo>
                  <a:pt x="1000" y="6525"/>
                  <a:pt x="929" y="6609"/>
                  <a:pt x="881" y="6716"/>
                </a:cubicBezTo>
                <a:lnTo>
                  <a:pt x="36" y="8764"/>
                </a:lnTo>
                <a:cubicBezTo>
                  <a:pt x="0" y="8859"/>
                  <a:pt x="36" y="8942"/>
                  <a:pt x="131" y="8990"/>
                </a:cubicBezTo>
                <a:cubicBezTo>
                  <a:pt x="143" y="9002"/>
                  <a:pt x="167" y="9002"/>
                  <a:pt x="191" y="9002"/>
                </a:cubicBezTo>
                <a:cubicBezTo>
                  <a:pt x="250" y="9002"/>
                  <a:pt x="322" y="8966"/>
                  <a:pt x="334" y="8907"/>
                </a:cubicBezTo>
                <a:lnTo>
                  <a:pt x="1179" y="6847"/>
                </a:lnTo>
                <a:cubicBezTo>
                  <a:pt x="1203" y="6799"/>
                  <a:pt x="1227" y="6775"/>
                  <a:pt x="1262" y="6764"/>
                </a:cubicBezTo>
                <a:lnTo>
                  <a:pt x="3191" y="5632"/>
                </a:lnTo>
                <a:cubicBezTo>
                  <a:pt x="3221" y="5610"/>
                  <a:pt x="3252" y="5602"/>
                  <a:pt x="3279" y="5602"/>
                </a:cubicBezTo>
                <a:cubicBezTo>
                  <a:pt x="3294" y="5602"/>
                  <a:pt x="3309" y="5604"/>
                  <a:pt x="3322" y="5609"/>
                </a:cubicBezTo>
                <a:lnTo>
                  <a:pt x="4679" y="5906"/>
                </a:lnTo>
                <a:cubicBezTo>
                  <a:pt x="4679" y="5942"/>
                  <a:pt x="4691" y="5966"/>
                  <a:pt x="4691" y="6002"/>
                </a:cubicBezTo>
                <a:lnTo>
                  <a:pt x="3882" y="6264"/>
                </a:lnTo>
                <a:cubicBezTo>
                  <a:pt x="3727" y="6311"/>
                  <a:pt x="3596" y="6430"/>
                  <a:pt x="3548" y="6597"/>
                </a:cubicBezTo>
                <a:lnTo>
                  <a:pt x="2727" y="8871"/>
                </a:lnTo>
                <a:cubicBezTo>
                  <a:pt x="2703" y="8942"/>
                  <a:pt x="2703" y="9014"/>
                  <a:pt x="2703" y="9097"/>
                </a:cubicBezTo>
                <a:lnTo>
                  <a:pt x="2882" y="11359"/>
                </a:lnTo>
                <a:cubicBezTo>
                  <a:pt x="2882" y="11443"/>
                  <a:pt x="2953" y="11502"/>
                  <a:pt x="3048" y="11502"/>
                </a:cubicBezTo>
                <a:lnTo>
                  <a:pt x="3060" y="11502"/>
                </a:lnTo>
                <a:cubicBezTo>
                  <a:pt x="3144" y="11502"/>
                  <a:pt x="3227" y="11419"/>
                  <a:pt x="3203" y="11324"/>
                </a:cubicBezTo>
                <a:lnTo>
                  <a:pt x="3024" y="9061"/>
                </a:lnTo>
                <a:cubicBezTo>
                  <a:pt x="3024" y="9038"/>
                  <a:pt x="3024" y="9002"/>
                  <a:pt x="3048" y="8990"/>
                </a:cubicBezTo>
                <a:lnTo>
                  <a:pt x="3858" y="6716"/>
                </a:lnTo>
                <a:cubicBezTo>
                  <a:pt x="3882" y="6656"/>
                  <a:pt x="3917" y="6609"/>
                  <a:pt x="3977" y="6597"/>
                </a:cubicBezTo>
                <a:lnTo>
                  <a:pt x="4370" y="6466"/>
                </a:lnTo>
                <a:lnTo>
                  <a:pt x="4370" y="6466"/>
                </a:lnTo>
                <a:cubicBezTo>
                  <a:pt x="4096" y="6728"/>
                  <a:pt x="3953" y="7097"/>
                  <a:pt x="3953" y="7514"/>
                </a:cubicBezTo>
                <a:cubicBezTo>
                  <a:pt x="3953" y="7990"/>
                  <a:pt x="4144" y="8502"/>
                  <a:pt x="4453" y="8883"/>
                </a:cubicBezTo>
                <a:cubicBezTo>
                  <a:pt x="4810" y="9300"/>
                  <a:pt x="5263" y="9538"/>
                  <a:pt x="5739" y="9538"/>
                </a:cubicBezTo>
                <a:cubicBezTo>
                  <a:pt x="6215" y="9538"/>
                  <a:pt x="6656" y="9300"/>
                  <a:pt x="7013" y="8883"/>
                </a:cubicBezTo>
                <a:cubicBezTo>
                  <a:pt x="7346" y="8502"/>
                  <a:pt x="7525" y="7990"/>
                  <a:pt x="7525" y="7514"/>
                </a:cubicBezTo>
                <a:cubicBezTo>
                  <a:pt x="7525" y="7097"/>
                  <a:pt x="7370" y="6728"/>
                  <a:pt x="7108" y="6466"/>
                </a:cubicBezTo>
                <a:lnTo>
                  <a:pt x="7108" y="6466"/>
                </a:lnTo>
                <a:lnTo>
                  <a:pt x="7489" y="6597"/>
                </a:lnTo>
                <a:cubicBezTo>
                  <a:pt x="7549" y="6609"/>
                  <a:pt x="7596" y="6656"/>
                  <a:pt x="7608" y="6716"/>
                </a:cubicBezTo>
                <a:lnTo>
                  <a:pt x="8430" y="8990"/>
                </a:lnTo>
                <a:cubicBezTo>
                  <a:pt x="8442" y="9014"/>
                  <a:pt x="8442" y="9038"/>
                  <a:pt x="8442" y="9061"/>
                </a:cubicBezTo>
                <a:lnTo>
                  <a:pt x="8263" y="11324"/>
                </a:lnTo>
                <a:cubicBezTo>
                  <a:pt x="8263" y="11419"/>
                  <a:pt x="8323" y="11502"/>
                  <a:pt x="8418" y="11502"/>
                </a:cubicBezTo>
                <a:lnTo>
                  <a:pt x="8430" y="11502"/>
                </a:lnTo>
                <a:cubicBezTo>
                  <a:pt x="8513" y="11502"/>
                  <a:pt x="8597" y="11431"/>
                  <a:pt x="8597" y="11359"/>
                </a:cubicBezTo>
                <a:lnTo>
                  <a:pt x="8775" y="9097"/>
                </a:lnTo>
                <a:cubicBezTo>
                  <a:pt x="8775" y="9014"/>
                  <a:pt x="8775" y="8942"/>
                  <a:pt x="8739" y="8871"/>
                </a:cubicBezTo>
                <a:lnTo>
                  <a:pt x="7918" y="6597"/>
                </a:lnTo>
                <a:cubicBezTo>
                  <a:pt x="7858" y="6442"/>
                  <a:pt x="7739" y="6323"/>
                  <a:pt x="7596" y="6264"/>
                </a:cubicBezTo>
                <a:lnTo>
                  <a:pt x="6775" y="6002"/>
                </a:lnTo>
                <a:cubicBezTo>
                  <a:pt x="6775" y="5966"/>
                  <a:pt x="6787" y="5942"/>
                  <a:pt x="6787" y="5906"/>
                </a:cubicBezTo>
                <a:lnTo>
                  <a:pt x="8144" y="5609"/>
                </a:lnTo>
                <a:cubicBezTo>
                  <a:pt x="8157" y="5605"/>
                  <a:pt x="8170" y="5604"/>
                  <a:pt x="8182" y="5604"/>
                </a:cubicBezTo>
                <a:cubicBezTo>
                  <a:pt x="8216" y="5604"/>
                  <a:pt x="8249" y="5615"/>
                  <a:pt x="8275" y="5632"/>
                </a:cubicBezTo>
                <a:lnTo>
                  <a:pt x="10216" y="6764"/>
                </a:lnTo>
                <a:cubicBezTo>
                  <a:pt x="10240" y="6775"/>
                  <a:pt x="10275" y="6823"/>
                  <a:pt x="10287" y="6847"/>
                </a:cubicBezTo>
                <a:lnTo>
                  <a:pt x="11133" y="8907"/>
                </a:lnTo>
                <a:cubicBezTo>
                  <a:pt x="11168" y="8954"/>
                  <a:pt x="11228" y="9002"/>
                  <a:pt x="11287" y="9002"/>
                </a:cubicBezTo>
                <a:cubicBezTo>
                  <a:pt x="11299" y="9002"/>
                  <a:pt x="11335" y="9002"/>
                  <a:pt x="11347" y="8990"/>
                </a:cubicBezTo>
                <a:cubicBezTo>
                  <a:pt x="11526" y="8978"/>
                  <a:pt x="11573" y="8883"/>
                  <a:pt x="11526" y="8800"/>
                </a:cubicBezTo>
                <a:lnTo>
                  <a:pt x="10680" y="6740"/>
                </a:lnTo>
                <a:cubicBezTo>
                  <a:pt x="10633" y="6645"/>
                  <a:pt x="10561" y="6549"/>
                  <a:pt x="10454" y="6490"/>
                </a:cubicBezTo>
                <a:lnTo>
                  <a:pt x="8525" y="5359"/>
                </a:lnTo>
                <a:cubicBezTo>
                  <a:pt x="8442" y="5309"/>
                  <a:pt x="8348" y="5288"/>
                  <a:pt x="8253" y="5288"/>
                </a:cubicBezTo>
                <a:cubicBezTo>
                  <a:pt x="8213" y="5288"/>
                  <a:pt x="8172" y="5292"/>
                  <a:pt x="8132" y="5299"/>
                </a:cubicBezTo>
                <a:lnTo>
                  <a:pt x="6834" y="5585"/>
                </a:lnTo>
                <a:cubicBezTo>
                  <a:pt x="6834" y="5573"/>
                  <a:pt x="6834" y="5549"/>
                  <a:pt x="6823" y="5537"/>
                </a:cubicBezTo>
                <a:lnTo>
                  <a:pt x="9240" y="3644"/>
                </a:lnTo>
                <a:cubicBezTo>
                  <a:pt x="9311" y="3585"/>
                  <a:pt x="9370" y="3513"/>
                  <a:pt x="9394" y="3430"/>
                </a:cubicBezTo>
                <a:lnTo>
                  <a:pt x="10263" y="1180"/>
                </a:lnTo>
                <a:cubicBezTo>
                  <a:pt x="10287" y="1084"/>
                  <a:pt x="10252" y="1001"/>
                  <a:pt x="10168" y="953"/>
                </a:cubicBezTo>
                <a:cubicBezTo>
                  <a:pt x="10149" y="945"/>
                  <a:pt x="10129" y="941"/>
                  <a:pt x="10110" y="941"/>
                </a:cubicBezTo>
                <a:cubicBezTo>
                  <a:pt x="10044" y="941"/>
                  <a:pt x="9981" y="984"/>
                  <a:pt x="9954" y="1049"/>
                </a:cubicBezTo>
                <a:lnTo>
                  <a:pt x="9085" y="3287"/>
                </a:lnTo>
                <a:cubicBezTo>
                  <a:pt x="9073" y="3323"/>
                  <a:pt x="9061" y="3346"/>
                  <a:pt x="9025" y="3370"/>
                </a:cubicBezTo>
                <a:lnTo>
                  <a:pt x="6692" y="5192"/>
                </a:lnTo>
                <a:cubicBezTo>
                  <a:pt x="6680" y="5180"/>
                  <a:pt x="6656" y="5156"/>
                  <a:pt x="6644" y="5132"/>
                </a:cubicBezTo>
                <a:lnTo>
                  <a:pt x="7846" y="3251"/>
                </a:lnTo>
                <a:cubicBezTo>
                  <a:pt x="7906" y="3156"/>
                  <a:pt x="7942" y="3061"/>
                  <a:pt x="7942" y="2965"/>
                </a:cubicBezTo>
                <a:lnTo>
                  <a:pt x="7942" y="191"/>
                </a:lnTo>
                <a:cubicBezTo>
                  <a:pt x="7942" y="108"/>
                  <a:pt x="7858" y="13"/>
                  <a:pt x="7775" y="13"/>
                </a:cubicBezTo>
                <a:cubicBezTo>
                  <a:pt x="7692" y="13"/>
                  <a:pt x="7596" y="84"/>
                  <a:pt x="7596" y="179"/>
                </a:cubicBezTo>
                <a:lnTo>
                  <a:pt x="7596" y="2954"/>
                </a:lnTo>
                <a:cubicBezTo>
                  <a:pt x="7596" y="2977"/>
                  <a:pt x="7585" y="3025"/>
                  <a:pt x="7561" y="3049"/>
                </a:cubicBezTo>
                <a:lnTo>
                  <a:pt x="6406" y="4882"/>
                </a:lnTo>
                <a:lnTo>
                  <a:pt x="6394" y="4870"/>
                </a:lnTo>
                <a:cubicBezTo>
                  <a:pt x="6465" y="4751"/>
                  <a:pt x="6501" y="4632"/>
                  <a:pt x="6501" y="4489"/>
                </a:cubicBezTo>
                <a:lnTo>
                  <a:pt x="6501" y="3597"/>
                </a:lnTo>
                <a:cubicBezTo>
                  <a:pt x="6501" y="3466"/>
                  <a:pt x="6453" y="3346"/>
                  <a:pt x="6406" y="3275"/>
                </a:cubicBezTo>
                <a:cubicBezTo>
                  <a:pt x="6377" y="3223"/>
                  <a:pt x="6322" y="3196"/>
                  <a:pt x="6267" y="3196"/>
                </a:cubicBezTo>
                <a:cubicBezTo>
                  <a:pt x="6209" y="3196"/>
                  <a:pt x="6151" y="3226"/>
                  <a:pt x="6120" y="3287"/>
                </a:cubicBezTo>
                <a:cubicBezTo>
                  <a:pt x="6096" y="3335"/>
                  <a:pt x="6096" y="3406"/>
                  <a:pt x="6120" y="3454"/>
                </a:cubicBezTo>
                <a:cubicBezTo>
                  <a:pt x="6144" y="3489"/>
                  <a:pt x="6156" y="3525"/>
                  <a:pt x="6156" y="3597"/>
                </a:cubicBezTo>
                <a:lnTo>
                  <a:pt x="6156" y="3894"/>
                </a:lnTo>
                <a:cubicBezTo>
                  <a:pt x="6049" y="3847"/>
                  <a:pt x="5918" y="3799"/>
                  <a:pt x="5787" y="3799"/>
                </a:cubicBezTo>
                <a:cubicBezTo>
                  <a:pt x="5644" y="3799"/>
                  <a:pt x="5513" y="3835"/>
                  <a:pt x="5406" y="3894"/>
                </a:cubicBezTo>
                <a:lnTo>
                  <a:pt x="5406" y="3597"/>
                </a:lnTo>
                <a:cubicBezTo>
                  <a:pt x="5406" y="3525"/>
                  <a:pt x="5430" y="3489"/>
                  <a:pt x="5441" y="3454"/>
                </a:cubicBezTo>
                <a:cubicBezTo>
                  <a:pt x="5465" y="3406"/>
                  <a:pt x="5465" y="3346"/>
                  <a:pt x="5441" y="3287"/>
                </a:cubicBezTo>
                <a:cubicBezTo>
                  <a:pt x="5411" y="3226"/>
                  <a:pt x="5352" y="3196"/>
                  <a:pt x="5294" y="3196"/>
                </a:cubicBezTo>
                <a:cubicBezTo>
                  <a:pt x="5239" y="3196"/>
                  <a:pt x="5185" y="3223"/>
                  <a:pt x="5156" y="3275"/>
                </a:cubicBezTo>
                <a:cubicBezTo>
                  <a:pt x="5108" y="3358"/>
                  <a:pt x="5072" y="3466"/>
                  <a:pt x="5072" y="3597"/>
                </a:cubicBezTo>
                <a:lnTo>
                  <a:pt x="5072" y="4489"/>
                </a:lnTo>
                <a:cubicBezTo>
                  <a:pt x="5072" y="4632"/>
                  <a:pt x="5108" y="4763"/>
                  <a:pt x="5168" y="4870"/>
                </a:cubicBezTo>
                <a:lnTo>
                  <a:pt x="5156" y="4882"/>
                </a:lnTo>
                <a:lnTo>
                  <a:pt x="4001" y="3049"/>
                </a:lnTo>
                <a:cubicBezTo>
                  <a:pt x="3977" y="3025"/>
                  <a:pt x="3965" y="2989"/>
                  <a:pt x="3965" y="2954"/>
                </a:cubicBezTo>
                <a:lnTo>
                  <a:pt x="3965" y="179"/>
                </a:lnTo>
                <a:cubicBezTo>
                  <a:pt x="3965" y="84"/>
                  <a:pt x="3894" y="1"/>
                  <a:pt x="3798"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16" name="Google Shape;11916;p81"/>
          <p:cNvSpPr/>
          <p:nvPr/>
        </p:nvSpPr>
        <p:spPr>
          <a:xfrm>
            <a:off x="8018512" y="2962490"/>
            <a:ext cx="253408" cy="366240"/>
          </a:xfrm>
          <a:custGeom>
            <a:avLst/>
            <a:gdLst/>
            <a:ahLst/>
            <a:cxnLst/>
            <a:rect l="l" t="t" r="r" b="b"/>
            <a:pathLst>
              <a:path w="7919" h="11445" extrusionOk="0">
                <a:moveTo>
                  <a:pt x="3644" y="443"/>
                </a:moveTo>
                <a:lnTo>
                  <a:pt x="3644" y="443"/>
                </a:lnTo>
                <a:cubicBezTo>
                  <a:pt x="4001" y="586"/>
                  <a:pt x="4513" y="860"/>
                  <a:pt x="4787" y="1443"/>
                </a:cubicBezTo>
                <a:cubicBezTo>
                  <a:pt x="4823" y="1514"/>
                  <a:pt x="4846" y="1598"/>
                  <a:pt x="4870" y="1669"/>
                </a:cubicBezTo>
                <a:cubicBezTo>
                  <a:pt x="4727" y="1788"/>
                  <a:pt x="4608" y="1919"/>
                  <a:pt x="4513" y="2074"/>
                </a:cubicBezTo>
                <a:cubicBezTo>
                  <a:pt x="4346" y="2324"/>
                  <a:pt x="4227" y="2634"/>
                  <a:pt x="4168" y="2943"/>
                </a:cubicBezTo>
                <a:cubicBezTo>
                  <a:pt x="3180" y="1824"/>
                  <a:pt x="2025" y="1122"/>
                  <a:pt x="1417" y="812"/>
                </a:cubicBezTo>
                <a:cubicBezTo>
                  <a:pt x="1594" y="775"/>
                  <a:pt x="1818" y="743"/>
                  <a:pt x="2064" y="743"/>
                </a:cubicBezTo>
                <a:cubicBezTo>
                  <a:pt x="2446" y="743"/>
                  <a:pt x="2879" y="820"/>
                  <a:pt x="3263" y="1074"/>
                </a:cubicBezTo>
                <a:cubicBezTo>
                  <a:pt x="3525" y="1253"/>
                  <a:pt x="3799" y="1514"/>
                  <a:pt x="3953" y="1788"/>
                </a:cubicBezTo>
                <a:cubicBezTo>
                  <a:pt x="3986" y="1837"/>
                  <a:pt x="4047" y="1870"/>
                  <a:pt x="4109" y="1870"/>
                </a:cubicBezTo>
                <a:cubicBezTo>
                  <a:pt x="4137" y="1870"/>
                  <a:pt x="4165" y="1863"/>
                  <a:pt x="4192" y="1848"/>
                </a:cubicBezTo>
                <a:cubicBezTo>
                  <a:pt x="4275" y="1800"/>
                  <a:pt x="4299" y="1693"/>
                  <a:pt x="4251" y="1610"/>
                </a:cubicBezTo>
                <a:cubicBezTo>
                  <a:pt x="4192" y="1514"/>
                  <a:pt x="4120" y="1419"/>
                  <a:pt x="4049" y="1324"/>
                </a:cubicBezTo>
                <a:cubicBezTo>
                  <a:pt x="3918" y="955"/>
                  <a:pt x="3763" y="657"/>
                  <a:pt x="3644" y="443"/>
                </a:cubicBezTo>
                <a:close/>
                <a:moveTo>
                  <a:pt x="6120" y="1562"/>
                </a:moveTo>
                <a:cubicBezTo>
                  <a:pt x="6597" y="1562"/>
                  <a:pt x="7013" y="1741"/>
                  <a:pt x="7287" y="1895"/>
                </a:cubicBezTo>
                <a:cubicBezTo>
                  <a:pt x="6716" y="2015"/>
                  <a:pt x="5620" y="2336"/>
                  <a:pt x="4489" y="3038"/>
                </a:cubicBezTo>
                <a:cubicBezTo>
                  <a:pt x="4608" y="2241"/>
                  <a:pt x="5144" y="1753"/>
                  <a:pt x="5656" y="1622"/>
                </a:cubicBezTo>
                <a:cubicBezTo>
                  <a:pt x="5799" y="1586"/>
                  <a:pt x="5966" y="1562"/>
                  <a:pt x="6120" y="1562"/>
                </a:cubicBezTo>
                <a:close/>
                <a:moveTo>
                  <a:pt x="2565" y="2490"/>
                </a:moveTo>
                <a:cubicBezTo>
                  <a:pt x="2926" y="2490"/>
                  <a:pt x="3255" y="2578"/>
                  <a:pt x="3513" y="2753"/>
                </a:cubicBezTo>
                <a:cubicBezTo>
                  <a:pt x="3513" y="2753"/>
                  <a:pt x="3525" y="2753"/>
                  <a:pt x="3525" y="2777"/>
                </a:cubicBezTo>
                <a:cubicBezTo>
                  <a:pt x="3656" y="2907"/>
                  <a:pt x="3799" y="3050"/>
                  <a:pt x="3930" y="3205"/>
                </a:cubicBezTo>
                <a:cubicBezTo>
                  <a:pt x="3683" y="3183"/>
                  <a:pt x="3444" y="3173"/>
                  <a:pt x="3214" y="3173"/>
                </a:cubicBezTo>
                <a:cubicBezTo>
                  <a:pt x="2468" y="3173"/>
                  <a:pt x="1822" y="3277"/>
                  <a:pt x="1358" y="3396"/>
                </a:cubicBezTo>
                <a:cubicBezTo>
                  <a:pt x="1036" y="3467"/>
                  <a:pt x="774" y="3539"/>
                  <a:pt x="560" y="3622"/>
                </a:cubicBezTo>
                <a:cubicBezTo>
                  <a:pt x="834" y="3229"/>
                  <a:pt x="1334" y="2681"/>
                  <a:pt x="2084" y="2538"/>
                </a:cubicBezTo>
                <a:cubicBezTo>
                  <a:pt x="2248" y="2506"/>
                  <a:pt x="2410" y="2490"/>
                  <a:pt x="2565" y="2490"/>
                </a:cubicBezTo>
                <a:close/>
                <a:moveTo>
                  <a:pt x="3418" y="3515"/>
                </a:moveTo>
                <a:cubicBezTo>
                  <a:pt x="3691" y="3515"/>
                  <a:pt x="3989" y="3539"/>
                  <a:pt x="4275" y="3574"/>
                </a:cubicBezTo>
                <a:cubicBezTo>
                  <a:pt x="4477" y="3646"/>
                  <a:pt x="4668" y="3741"/>
                  <a:pt x="4846" y="3836"/>
                </a:cubicBezTo>
                <a:cubicBezTo>
                  <a:pt x="4704" y="4027"/>
                  <a:pt x="4465" y="4134"/>
                  <a:pt x="4227" y="4134"/>
                </a:cubicBezTo>
                <a:cubicBezTo>
                  <a:pt x="3834" y="4134"/>
                  <a:pt x="3513" y="3872"/>
                  <a:pt x="3418" y="3515"/>
                </a:cubicBezTo>
                <a:close/>
                <a:moveTo>
                  <a:pt x="5379" y="3205"/>
                </a:moveTo>
                <a:cubicBezTo>
                  <a:pt x="5749" y="3205"/>
                  <a:pt x="6090" y="3348"/>
                  <a:pt x="6394" y="3634"/>
                </a:cubicBezTo>
                <a:cubicBezTo>
                  <a:pt x="6859" y="4062"/>
                  <a:pt x="6966" y="4729"/>
                  <a:pt x="6978" y="5193"/>
                </a:cubicBezTo>
                <a:cubicBezTo>
                  <a:pt x="6597" y="4705"/>
                  <a:pt x="5835" y="3896"/>
                  <a:pt x="4692" y="3384"/>
                </a:cubicBezTo>
                <a:cubicBezTo>
                  <a:pt x="4787" y="3336"/>
                  <a:pt x="4906" y="3277"/>
                  <a:pt x="5049" y="3241"/>
                </a:cubicBezTo>
                <a:cubicBezTo>
                  <a:pt x="5161" y="3217"/>
                  <a:pt x="5271" y="3205"/>
                  <a:pt x="5379" y="3205"/>
                </a:cubicBezTo>
                <a:close/>
                <a:moveTo>
                  <a:pt x="3751" y="4360"/>
                </a:moveTo>
                <a:cubicBezTo>
                  <a:pt x="3834" y="4408"/>
                  <a:pt x="3942" y="4431"/>
                  <a:pt x="4049" y="4455"/>
                </a:cubicBezTo>
                <a:cubicBezTo>
                  <a:pt x="3691" y="5586"/>
                  <a:pt x="3537" y="7063"/>
                  <a:pt x="3584" y="8849"/>
                </a:cubicBezTo>
                <a:cubicBezTo>
                  <a:pt x="3620" y="9896"/>
                  <a:pt x="3703" y="10777"/>
                  <a:pt x="3763" y="11147"/>
                </a:cubicBezTo>
                <a:lnTo>
                  <a:pt x="3037" y="11147"/>
                </a:lnTo>
                <a:cubicBezTo>
                  <a:pt x="2989" y="10349"/>
                  <a:pt x="2858" y="6658"/>
                  <a:pt x="3751" y="4360"/>
                </a:cubicBezTo>
                <a:close/>
                <a:moveTo>
                  <a:pt x="3294" y="0"/>
                </a:moveTo>
                <a:cubicBezTo>
                  <a:pt x="3233" y="0"/>
                  <a:pt x="3176" y="32"/>
                  <a:pt x="3156" y="74"/>
                </a:cubicBezTo>
                <a:cubicBezTo>
                  <a:pt x="3120" y="133"/>
                  <a:pt x="3120" y="205"/>
                  <a:pt x="3156" y="252"/>
                </a:cubicBezTo>
                <a:cubicBezTo>
                  <a:pt x="3156" y="252"/>
                  <a:pt x="3287" y="443"/>
                  <a:pt x="3453" y="764"/>
                </a:cubicBezTo>
                <a:cubicBezTo>
                  <a:pt x="3001" y="466"/>
                  <a:pt x="2506" y="376"/>
                  <a:pt x="2072" y="376"/>
                </a:cubicBezTo>
                <a:cubicBezTo>
                  <a:pt x="1433" y="376"/>
                  <a:pt x="929" y="572"/>
                  <a:pt x="894" y="586"/>
                </a:cubicBezTo>
                <a:cubicBezTo>
                  <a:pt x="834" y="610"/>
                  <a:pt x="786" y="669"/>
                  <a:pt x="786" y="729"/>
                </a:cubicBezTo>
                <a:cubicBezTo>
                  <a:pt x="786" y="800"/>
                  <a:pt x="834" y="860"/>
                  <a:pt x="894" y="895"/>
                </a:cubicBezTo>
                <a:cubicBezTo>
                  <a:pt x="905" y="895"/>
                  <a:pt x="1858" y="1312"/>
                  <a:pt x="2882" y="2145"/>
                </a:cubicBezTo>
                <a:cubicBezTo>
                  <a:pt x="2768" y="2130"/>
                  <a:pt x="2646" y="2121"/>
                  <a:pt x="2521" y="2121"/>
                </a:cubicBezTo>
                <a:cubicBezTo>
                  <a:pt x="2360" y="2121"/>
                  <a:pt x="2192" y="2136"/>
                  <a:pt x="2025" y="2169"/>
                </a:cubicBezTo>
                <a:cubicBezTo>
                  <a:pt x="679" y="2443"/>
                  <a:pt x="60" y="3800"/>
                  <a:pt x="24" y="3860"/>
                </a:cubicBezTo>
                <a:cubicBezTo>
                  <a:pt x="1" y="3920"/>
                  <a:pt x="12" y="3991"/>
                  <a:pt x="60" y="4050"/>
                </a:cubicBezTo>
                <a:cubicBezTo>
                  <a:pt x="84" y="4074"/>
                  <a:pt x="132" y="4098"/>
                  <a:pt x="179" y="4098"/>
                </a:cubicBezTo>
                <a:cubicBezTo>
                  <a:pt x="203" y="4098"/>
                  <a:pt x="227" y="4098"/>
                  <a:pt x="251" y="4074"/>
                </a:cubicBezTo>
                <a:cubicBezTo>
                  <a:pt x="262" y="4074"/>
                  <a:pt x="1453" y="3527"/>
                  <a:pt x="3084" y="3479"/>
                </a:cubicBezTo>
                <a:cubicBezTo>
                  <a:pt x="3120" y="3753"/>
                  <a:pt x="3263" y="3991"/>
                  <a:pt x="3453" y="4158"/>
                </a:cubicBezTo>
                <a:cubicBezTo>
                  <a:pt x="3001" y="5253"/>
                  <a:pt x="2751" y="6777"/>
                  <a:pt x="2679" y="8682"/>
                </a:cubicBezTo>
                <a:cubicBezTo>
                  <a:pt x="2632" y="9789"/>
                  <a:pt x="2679" y="10742"/>
                  <a:pt x="2691" y="11123"/>
                </a:cubicBezTo>
                <a:lnTo>
                  <a:pt x="2513" y="11123"/>
                </a:lnTo>
                <a:cubicBezTo>
                  <a:pt x="2429" y="11123"/>
                  <a:pt x="2346" y="11194"/>
                  <a:pt x="2346" y="11278"/>
                </a:cubicBezTo>
                <a:cubicBezTo>
                  <a:pt x="2346" y="11373"/>
                  <a:pt x="2429" y="11444"/>
                  <a:pt x="2513" y="11444"/>
                </a:cubicBezTo>
                <a:lnTo>
                  <a:pt x="4311" y="11444"/>
                </a:lnTo>
                <a:cubicBezTo>
                  <a:pt x="4406" y="11444"/>
                  <a:pt x="4477" y="11373"/>
                  <a:pt x="4477" y="11278"/>
                </a:cubicBezTo>
                <a:cubicBezTo>
                  <a:pt x="4477" y="11194"/>
                  <a:pt x="4406" y="11123"/>
                  <a:pt x="4311" y="11123"/>
                </a:cubicBezTo>
                <a:lnTo>
                  <a:pt x="4108" y="11123"/>
                </a:lnTo>
                <a:cubicBezTo>
                  <a:pt x="4013" y="10361"/>
                  <a:pt x="3608" y="6801"/>
                  <a:pt x="4406" y="4420"/>
                </a:cubicBezTo>
                <a:cubicBezTo>
                  <a:pt x="4704" y="4372"/>
                  <a:pt x="4977" y="4217"/>
                  <a:pt x="5156" y="3979"/>
                </a:cubicBezTo>
                <a:cubicBezTo>
                  <a:pt x="6347" y="4717"/>
                  <a:pt x="6978" y="5717"/>
                  <a:pt x="6990" y="5729"/>
                </a:cubicBezTo>
                <a:cubicBezTo>
                  <a:pt x="7025" y="5777"/>
                  <a:pt x="7085" y="5801"/>
                  <a:pt x="7144" y="5801"/>
                </a:cubicBezTo>
                <a:lnTo>
                  <a:pt x="7168" y="5801"/>
                </a:lnTo>
                <a:cubicBezTo>
                  <a:pt x="7240" y="5789"/>
                  <a:pt x="7287" y="5729"/>
                  <a:pt x="7299" y="5670"/>
                </a:cubicBezTo>
                <a:cubicBezTo>
                  <a:pt x="7299" y="5658"/>
                  <a:pt x="7359" y="5289"/>
                  <a:pt x="7299" y="4824"/>
                </a:cubicBezTo>
                <a:cubicBezTo>
                  <a:pt x="7228" y="4193"/>
                  <a:pt x="7001" y="3693"/>
                  <a:pt x="6632" y="3348"/>
                </a:cubicBezTo>
                <a:cubicBezTo>
                  <a:pt x="6251" y="2991"/>
                  <a:pt x="5847" y="2860"/>
                  <a:pt x="5501" y="2848"/>
                </a:cubicBezTo>
                <a:cubicBezTo>
                  <a:pt x="6739" y="2253"/>
                  <a:pt x="7752" y="2098"/>
                  <a:pt x="7763" y="2098"/>
                </a:cubicBezTo>
                <a:cubicBezTo>
                  <a:pt x="7823" y="2086"/>
                  <a:pt x="7882" y="2038"/>
                  <a:pt x="7906" y="1979"/>
                </a:cubicBezTo>
                <a:cubicBezTo>
                  <a:pt x="7918" y="1955"/>
                  <a:pt x="7882" y="1884"/>
                  <a:pt x="7847" y="1836"/>
                </a:cubicBezTo>
                <a:cubicBezTo>
                  <a:pt x="7807" y="1806"/>
                  <a:pt x="7083" y="1226"/>
                  <a:pt x="6150" y="1226"/>
                </a:cubicBezTo>
                <a:cubicBezTo>
                  <a:pt x="5968" y="1226"/>
                  <a:pt x="5779" y="1248"/>
                  <a:pt x="5585" y="1300"/>
                </a:cubicBezTo>
                <a:cubicBezTo>
                  <a:pt x="5430" y="1336"/>
                  <a:pt x="5299" y="1383"/>
                  <a:pt x="5168" y="1455"/>
                </a:cubicBezTo>
                <a:cubicBezTo>
                  <a:pt x="5144" y="1407"/>
                  <a:pt x="5132" y="1360"/>
                  <a:pt x="5108" y="1300"/>
                </a:cubicBezTo>
                <a:cubicBezTo>
                  <a:pt x="4584" y="181"/>
                  <a:pt x="3382" y="2"/>
                  <a:pt x="3322" y="2"/>
                </a:cubicBezTo>
                <a:cubicBezTo>
                  <a:pt x="3313" y="1"/>
                  <a:pt x="3304" y="0"/>
                  <a:pt x="3294"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17" name="Google Shape;11917;p81"/>
          <p:cNvGrpSpPr/>
          <p:nvPr/>
        </p:nvGrpSpPr>
        <p:grpSpPr>
          <a:xfrm>
            <a:off x="7503408" y="2962554"/>
            <a:ext cx="185184" cy="367296"/>
            <a:chOff x="7531277" y="2886354"/>
            <a:chExt cx="185184" cy="3672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18" name="Google Shape;11918;p81"/>
            <p:cNvSpPr/>
            <p:nvPr/>
          </p:nvSpPr>
          <p:spPr>
            <a:xfrm>
              <a:off x="7531277" y="2886354"/>
              <a:ext cx="185184" cy="367296"/>
            </a:xfrm>
            <a:custGeom>
              <a:avLst/>
              <a:gdLst/>
              <a:ahLst/>
              <a:cxnLst/>
              <a:rect l="l" t="t" r="r" b="b"/>
              <a:pathLst>
                <a:path w="5787" h="11478" extrusionOk="0">
                  <a:moveTo>
                    <a:pt x="2894" y="667"/>
                  </a:moveTo>
                  <a:lnTo>
                    <a:pt x="4810" y="5775"/>
                  </a:lnTo>
                  <a:lnTo>
                    <a:pt x="3977" y="5775"/>
                  </a:lnTo>
                  <a:cubicBezTo>
                    <a:pt x="3894" y="5775"/>
                    <a:pt x="3822" y="5846"/>
                    <a:pt x="3822" y="5942"/>
                  </a:cubicBezTo>
                  <a:cubicBezTo>
                    <a:pt x="3822" y="6025"/>
                    <a:pt x="3894" y="6096"/>
                    <a:pt x="3977" y="6096"/>
                  </a:cubicBezTo>
                  <a:lnTo>
                    <a:pt x="4179" y="6096"/>
                  </a:lnTo>
                  <a:lnTo>
                    <a:pt x="5156" y="8287"/>
                  </a:lnTo>
                  <a:lnTo>
                    <a:pt x="4513" y="8287"/>
                  </a:lnTo>
                  <a:cubicBezTo>
                    <a:pt x="4429" y="8287"/>
                    <a:pt x="4358" y="8359"/>
                    <a:pt x="4358" y="8454"/>
                  </a:cubicBezTo>
                  <a:cubicBezTo>
                    <a:pt x="4358" y="8549"/>
                    <a:pt x="4429" y="8620"/>
                    <a:pt x="4513" y="8620"/>
                  </a:cubicBezTo>
                  <a:lnTo>
                    <a:pt x="4632" y="8620"/>
                  </a:lnTo>
                  <a:lnTo>
                    <a:pt x="5310" y="9716"/>
                  </a:lnTo>
                  <a:lnTo>
                    <a:pt x="500" y="9716"/>
                  </a:lnTo>
                  <a:lnTo>
                    <a:pt x="1167" y="8620"/>
                  </a:lnTo>
                  <a:lnTo>
                    <a:pt x="2894" y="8620"/>
                  </a:lnTo>
                  <a:cubicBezTo>
                    <a:pt x="2977" y="8620"/>
                    <a:pt x="3060" y="8549"/>
                    <a:pt x="3060" y="8454"/>
                  </a:cubicBezTo>
                  <a:cubicBezTo>
                    <a:pt x="3060" y="8359"/>
                    <a:pt x="2977" y="8287"/>
                    <a:pt x="2894" y="8287"/>
                  </a:cubicBezTo>
                  <a:lnTo>
                    <a:pt x="631" y="8287"/>
                  </a:lnTo>
                  <a:lnTo>
                    <a:pt x="1608" y="6096"/>
                  </a:lnTo>
                  <a:lnTo>
                    <a:pt x="2346" y="6096"/>
                  </a:lnTo>
                  <a:cubicBezTo>
                    <a:pt x="2429" y="6096"/>
                    <a:pt x="2501" y="6025"/>
                    <a:pt x="2501" y="5942"/>
                  </a:cubicBezTo>
                  <a:cubicBezTo>
                    <a:pt x="2501" y="5846"/>
                    <a:pt x="2429" y="5775"/>
                    <a:pt x="2346" y="5775"/>
                  </a:cubicBezTo>
                  <a:lnTo>
                    <a:pt x="977" y="5775"/>
                  </a:lnTo>
                  <a:lnTo>
                    <a:pt x="2894" y="667"/>
                  </a:lnTo>
                  <a:close/>
                  <a:moveTo>
                    <a:pt x="3263" y="10049"/>
                  </a:moveTo>
                  <a:lnTo>
                    <a:pt x="3263" y="11145"/>
                  </a:lnTo>
                  <a:lnTo>
                    <a:pt x="2524" y="11145"/>
                  </a:lnTo>
                  <a:lnTo>
                    <a:pt x="2524" y="10049"/>
                  </a:lnTo>
                  <a:close/>
                  <a:moveTo>
                    <a:pt x="2882" y="0"/>
                  </a:moveTo>
                  <a:cubicBezTo>
                    <a:pt x="2810" y="0"/>
                    <a:pt x="2751" y="48"/>
                    <a:pt x="2715" y="108"/>
                  </a:cubicBezTo>
                  <a:lnTo>
                    <a:pt x="560" y="5870"/>
                  </a:lnTo>
                  <a:cubicBezTo>
                    <a:pt x="548" y="5906"/>
                    <a:pt x="548" y="5965"/>
                    <a:pt x="572" y="6013"/>
                  </a:cubicBezTo>
                  <a:cubicBezTo>
                    <a:pt x="596" y="6061"/>
                    <a:pt x="667" y="6084"/>
                    <a:pt x="703" y="6084"/>
                  </a:cubicBezTo>
                  <a:lnTo>
                    <a:pt x="1227" y="6084"/>
                  </a:lnTo>
                  <a:lnTo>
                    <a:pt x="203" y="8359"/>
                  </a:lnTo>
                  <a:cubicBezTo>
                    <a:pt x="167" y="8406"/>
                    <a:pt x="191" y="8478"/>
                    <a:pt x="215" y="8525"/>
                  </a:cubicBezTo>
                  <a:cubicBezTo>
                    <a:pt x="250" y="8573"/>
                    <a:pt x="298" y="8597"/>
                    <a:pt x="369" y="8597"/>
                  </a:cubicBezTo>
                  <a:lnTo>
                    <a:pt x="750" y="8597"/>
                  </a:lnTo>
                  <a:lnTo>
                    <a:pt x="36" y="9787"/>
                  </a:lnTo>
                  <a:cubicBezTo>
                    <a:pt x="0" y="9835"/>
                    <a:pt x="0" y="9906"/>
                    <a:pt x="36" y="9954"/>
                  </a:cubicBezTo>
                  <a:cubicBezTo>
                    <a:pt x="72" y="10013"/>
                    <a:pt x="119" y="10049"/>
                    <a:pt x="191" y="10049"/>
                  </a:cubicBezTo>
                  <a:lnTo>
                    <a:pt x="2179" y="10049"/>
                  </a:lnTo>
                  <a:lnTo>
                    <a:pt x="2179" y="11145"/>
                  </a:lnTo>
                  <a:lnTo>
                    <a:pt x="1989" y="11145"/>
                  </a:lnTo>
                  <a:cubicBezTo>
                    <a:pt x="1893" y="11145"/>
                    <a:pt x="1822" y="11228"/>
                    <a:pt x="1822" y="11311"/>
                  </a:cubicBezTo>
                  <a:cubicBezTo>
                    <a:pt x="1822" y="11407"/>
                    <a:pt x="1893" y="11478"/>
                    <a:pt x="1989" y="11478"/>
                  </a:cubicBezTo>
                  <a:lnTo>
                    <a:pt x="3786" y="11478"/>
                  </a:lnTo>
                  <a:cubicBezTo>
                    <a:pt x="3870" y="11478"/>
                    <a:pt x="3953" y="11407"/>
                    <a:pt x="3953" y="11311"/>
                  </a:cubicBezTo>
                  <a:cubicBezTo>
                    <a:pt x="3953" y="11228"/>
                    <a:pt x="3870" y="11145"/>
                    <a:pt x="3786" y="11145"/>
                  </a:cubicBezTo>
                  <a:lnTo>
                    <a:pt x="3596" y="11145"/>
                  </a:lnTo>
                  <a:lnTo>
                    <a:pt x="3596" y="10049"/>
                  </a:lnTo>
                  <a:lnTo>
                    <a:pt x="5584" y="10049"/>
                  </a:lnTo>
                  <a:cubicBezTo>
                    <a:pt x="5644" y="10049"/>
                    <a:pt x="5703" y="10013"/>
                    <a:pt x="5739" y="9954"/>
                  </a:cubicBezTo>
                  <a:cubicBezTo>
                    <a:pt x="5787" y="9918"/>
                    <a:pt x="5787" y="9859"/>
                    <a:pt x="5739" y="9787"/>
                  </a:cubicBezTo>
                  <a:lnTo>
                    <a:pt x="5025" y="8597"/>
                  </a:lnTo>
                  <a:lnTo>
                    <a:pt x="5406" y="8597"/>
                  </a:lnTo>
                  <a:cubicBezTo>
                    <a:pt x="5465" y="8597"/>
                    <a:pt x="5513" y="8573"/>
                    <a:pt x="5549" y="8525"/>
                  </a:cubicBezTo>
                  <a:cubicBezTo>
                    <a:pt x="5572" y="8490"/>
                    <a:pt x="5572" y="8418"/>
                    <a:pt x="5561" y="8359"/>
                  </a:cubicBezTo>
                  <a:lnTo>
                    <a:pt x="4537" y="6084"/>
                  </a:lnTo>
                  <a:lnTo>
                    <a:pt x="5049" y="6084"/>
                  </a:lnTo>
                  <a:cubicBezTo>
                    <a:pt x="5108" y="6084"/>
                    <a:pt x="5156" y="6061"/>
                    <a:pt x="5191" y="6013"/>
                  </a:cubicBezTo>
                  <a:cubicBezTo>
                    <a:pt x="5215" y="5965"/>
                    <a:pt x="5227" y="5906"/>
                    <a:pt x="5203" y="5870"/>
                  </a:cubicBezTo>
                  <a:lnTo>
                    <a:pt x="3048" y="108"/>
                  </a:lnTo>
                  <a:cubicBezTo>
                    <a:pt x="3013" y="48"/>
                    <a:pt x="2953" y="0"/>
                    <a:pt x="288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19" name="Google Shape;11919;p81"/>
            <p:cNvSpPr/>
            <p:nvPr/>
          </p:nvSpPr>
          <p:spPr>
            <a:xfrm>
              <a:off x="7642157" y="3151154"/>
              <a:ext cx="16032" cy="10688"/>
            </a:xfrm>
            <a:custGeom>
              <a:avLst/>
              <a:gdLst/>
              <a:ahLst/>
              <a:cxnLst/>
              <a:rect l="l" t="t" r="r" b="b"/>
              <a:pathLst>
                <a:path w="501" h="334" extrusionOk="0">
                  <a:moveTo>
                    <a:pt x="155" y="0"/>
                  </a:moveTo>
                  <a:cubicBezTo>
                    <a:pt x="71" y="0"/>
                    <a:pt x="0" y="72"/>
                    <a:pt x="0" y="167"/>
                  </a:cubicBezTo>
                  <a:cubicBezTo>
                    <a:pt x="0" y="250"/>
                    <a:pt x="71" y="334"/>
                    <a:pt x="155" y="334"/>
                  </a:cubicBezTo>
                  <a:lnTo>
                    <a:pt x="333" y="334"/>
                  </a:lnTo>
                  <a:cubicBezTo>
                    <a:pt x="429" y="334"/>
                    <a:pt x="500" y="250"/>
                    <a:pt x="500" y="167"/>
                  </a:cubicBezTo>
                  <a:cubicBezTo>
                    <a:pt x="500" y="72"/>
                    <a:pt x="429" y="0"/>
                    <a:pt x="3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20" name="Google Shape;11920;p81"/>
            <p:cNvSpPr/>
            <p:nvPr/>
          </p:nvSpPr>
          <p:spPr>
            <a:xfrm>
              <a:off x="7625005" y="3070738"/>
              <a:ext cx="16032" cy="10336"/>
            </a:xfrm>
            <a:custGeom>
              <a:avLst/>
              <a:gdLst/>
              <a:ahLst/>
              <a:cxnLst/>
              <a:rect l="l" t="t" r="r" b="b"/>
              <a:pathLst>
                <a:path w="501" h="323" extrusionOk="0">
                  <a:moveTo>
                    <a:pt x="155" y="1"/>
                  </a:moveTo>
                  <a:cubicBezTo>
                    <a:pt x="72" y="1"/>
                    <a:pt x="0" y="72"/>
                    <a:pt x="0" y="168"/>
                  </a:cubicBezTo>
                  <a:cubicBezTo>
                    <a:pt x="0" y="251"/>
                    <a:pt x="72" y="322"/>
                    <a:pt x="155" y="322"/>
                  </a:cubicBezTo>
                  <a:lnTo>
                    <a:pt x="334" y="322"/>
                  </a:lnTo>
                  <a:cubicBezTo>
                    <a:pt x="429" y="322"/>
                    <a:pt x="500" y="251"/>
                    <a:pt x="500" y="168"/>
                  </a:cubicBezTo>
                  <a:cubicBezTo>
                    <a:pt x="500" y="72"/>
                    <a:pt x="429" y="1"/>
                    <a:pt x="3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21" name="Google Shape;11921;p81"/>
          <p:cNvGrpSpPr/>
          <p:nvPr/>
        </p:nvGrpSpPr>
        <p:grpSpPr>
          <a:xfrm>
            <a:off x="6898768" y="2962938"/>
            <a:ext cx="297184" cy="367296"/>
            <a:chOff x="6926637" y="2886738"/>
            <a:chExt cx="297184" cy="3672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22" name="Google Shape;11922;p81"/>
            <p:cNvSpPr/>
            <p:nvPr/>
          </p:nvSpPr>
          <p:spPr>
            <a:xfrm>
              <a:off x="7006637" y="2961202"/>
              <a:ext cx="106720" cy="100064"/>
            </a:xfrm>
            <a:custGeom>
              <a:avLst/>
              <a:gdLst/>
              <a:ahLst/>
              <a:cxnLst/>
              <a:rect l="l" t="t" r="r" b="b"/>
              <a:pathLst>
                <a:path w="3335" h="3127" extrusionOk="0">
                  <a:moveTo>
                    <a:pt x="2155" y="1"/>
                  </a:moveTo>
                  <a:cubicBezTo>
                    <a:pt x="1646" y="1"/>
                    <a:pt x="1141" y="200"/>
                    <a:pt x="762" y="578"/>
                  </a:cubicBezTo>
                  <a:cubicBezTo>
                    <a:pt x="108" y="1233"/>
                    <a:pt x="0" y="2281"/>
                    <a:pt x="512" y="3055"/>
                  </a:cubicBezTo>
                  <a:cubicBezTo>
                    <a:pt x="536" y="3091"/>
                    <a:pt x="596" y="3126"/>
                    <a:pt x="643" y="3126"/>
                  </a:cubicBezTo>
                  <a:cubicBezTo>
                    <a:pt x="667" y="3126"/>
                    <a:pt x="703" y="3114"/>
                    <a:pt x="727" y="3091"/>
                  </a:cubicBezTo>
                  <a:cubicBezTo>
                    <a:pt x="810" y="3055"/>
                    <a:pt x="834" y="2948"/>
                    <a:pt x="774" y="2852"/>
                  </a:cubicBezTo>
                  <a:cubicBezTo>
                    <a:pt x="346" y="2221"/>
                    <a:pt x="429" y="1352"/>
                    <a:pt x="989" y="805"/>
                  </a:cubicBezTo>
                  <a:cubicBezTo>
                    <a:pt x="1306" y="488"/>
                    <a:pt x="1726" y="322"/>
                    <a:pt x="2149" y="322"/>
                  </a:cubicBezTo>
                  <a:cubicBezTo>
                    <a:pt x="2457" y="322"/>
                    <a:pt x="2766" y="410"/>
                    <a:pt x="3036" y="590"/>
                  </a:cubicBezTo>
                  <a:cubicBezTo>
                    <a:pt x="3065" y="609"/>
                    <a:pt x="3099" y="619"/>
                    <a:pt x="3134" y="619"/>
                  </a:cubicBezTo>
                  <a:cubicBezTo>
                    <a:pt x="3186" y="619"/>
                    <a:pt x="3239" y="597"/>
                    <a:pt x="3275" y="555"/>
                  </a:cubicBezTo>
                  <a:cubicBezTo>
                    <a:pt x="3334" y="471"/>
                    <a:pt x="3310" y="376"/>
                    <a:pt x="3227" y="328"/>
                  </a:cubicBezTo>
                  <a:cubicBezTo>
                    <a:pt x="2900" y="107"/>
                    <a:pt x="2527" y="1"/>
                    <a:pt x="21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23" name="Google Shape;11923;p81"/>
            <p:cNvSpPr/>
            <p:nvPr/>
          </p:nvSpPr>
          <p:spPr>
            <a:xfrm>
              <a:off x="7037485" y="2986738"/>
              <a:ext cx="106720" cy="100800"/>
            </a:xfrm>
            <a:custGeom>
              <a:avLst/>
              <a:gdLst/>
              <a:ahLst/>
              <a:cxnLst/>
              <a:rect l="l" t="t" r="r" b="b"/>
              <a:pathLst>
                <a:path w="3335" h="3150" extrusionOk="0">
                  <a:moveTo>
                    <a:pt x="2689" y="0"/>
                  </a:moveTo>
                  <a:cubicBezTo>
                    <a:pt x="2658" y="0"/>
                    <a:pt x="2626" y="10"/>
                    <a:pt x="2596" y="30"/>
                  </a:cubicBezTo>
                  <a:cubicBezTo>
                    <a:pt x="2525" y="78"/>
                    <a:pt x="2489" y="185"/>
                    <a:pt x="2549" y="269"/>
                  </a:cubicBezTo>
                  <a:cubicBezTo>
                    <a:pt x="2977" y="911"/>
                    <a:pt x="2894" y="1781"/>
                    <a:pt x="2346" y="2328"/>
                  </a:cubicBezTo>
                  <a:cubicBezTo>
                    <a:pt x="2025" y="2643"/>
                    <a:pt x="1605" y="2808"/>
                    <a:pt x="1183" y="2808"/>
                  </a:cubicBezTo>
                  <a:cubicBezTo>
                    <a:pt x="872" y="2808"/>
                    <a:pt x="560" y="2718"/>
                    <a:pt x="287" y="2531"/>
                  </a:cubicBezTo>
                  <a:cubicBezTo>
                    <a:pt x="261" y="2518"/>
                    <a:pt x="231" y="2511"/>
                    <a:pt x="200" y="2511"/>
                  </a:cubicBezTo>
                  <a:cubicBezTo>
                    <a:pt x="144" y="2511"/>
                    <a:pt x="87" y="2533"/>
                    <a:pt x="48" y="2578"/>
                  </a:cubicBezTo>
                  <a:cubicBezTo>
                    <a:pt x="1" y="2650"/>
                    <a:pt x="25" y="2757"/>
                    <a:pt x="96" y="2816"/>
                  </a:cubicBezTo>
                  <a:cubicBezTo>
                    <a:pt x="418" y="3043"/>
                    <a:pt x="799" y="3150"/>
                    <a:pt x="1180" y="3150"/>
                  </a:cubicBezTo>
                  <a:cubicBezTo>
                    <a:pt x="1691" y="3150"/>
                    <a:pt x="2192" y="2947"/>
                    <a:pt x="2584" y="2566"/>
                  </a:cubicBezTo>
                  <a:cubicBezTo>
                    <a:pt x="3239" y="1888"/>
                    <a:pt x="3335" y="852"/>
                    <a:pt x="2834" y="78"/>
                  </a:cubicBezTo>
                  <a:cubicBezTo>
                    <a:pt x="2804" y="32"/>
                    <a:pt x="2748" y="0"/>
                    <a:pt x="26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24" name="Google Shape;11924;p81"/>
            <p:cNvSpPr/>
            <p:nvPr/>
          </p:nvSpPr>
          <p:spPr>
            <a:xfrm>
              <a:off x="6926637" y="2886738"/>
              <a:ext cx="297184" cy="367296"/>
            </a:xfrm>
            <a:custGeom>
              <a:avLst/>
              <a:gdLst/>
              <a:ahLst/>
              <a:cxnLst/>
              <a:rect l="l" t="t" r="r" b="b"/>
              <a:pathLst>
                <a:path w="9287" h="11478" extrusionOk="0">
                  <a:moveTo>
                    <a:pt x="4644" y="441"/>
                  </a:moveTo>
                  <a:cubicBezTo>
                    <a:pt x="4822" y="691"/>
                    <a:pt x="5108" y="1191"/>
                    <a:pt x="4989" y="1631"/>
                  </a:cubicBezTo>
                  <a:cubicBezTo>
                    <a:pt x="4882" y="1608"/>
                    <a:pt x="4763" y="1608"/>
                    <a:pt x="4644" y="1608"/>
                  </a:cubicBezTo>
                  <a:cubicBezTo>
                    <a:pt x="4524" y="1608"/>
                    <a:pt x="4417" y="1608"/>
                    <a:pt x="4298" y="1631"/>
                  </a:cubicBezTo>
                  <a:cubicBezTo>
                    <a:pt x="4179" y="1191"/>
                    <a:pt x="4465" y="691"/>
                    <a:pt x="4644" y="441"/>
                  </a:cubicBezTo>
                  <a:close/>
                  <a:moveTo>
                    <a:pt x="3167" y="738"/>
                  </a:moveTo>
                  <a:lnTo>
                    <a:pt x="3167" y="738"/>
                  </a:lnTo>
                  <a:cubicBezTo>
                    <a:pt x="3441" y="893"/>
                    <a:pt x="3905" y="1250"/>
                    <a:pt x="3941" y="1703"/>
                  </a:cubicBezTo>
                  <a:cubicBezTo>
                    <a:pt x="3727" y="1762"/>
                    <a:pt x="3512" y="1846"/>
                    <a:pt x="3322" y="1965"/>
                  </a:cubicBezTo>
                  <a:cubicBezTo>
                    <a:pt x="3036" y="1608"/>
                    <a:pt x="3108" y="1036"/>
                    <a:pt x="3167" y="738"/>
                  </a:cubicBezTo>
                  <a:close/>
                  <a:moveTo>
                    <a:pt x="6120" y="738"/>
                  </a:moveTo>
                  <a:lnTo>
                    <a:pt x="6120" y="738"/>
                  </a:lnTo>
                  <a:cubicBezTo>
                    <a:pt x="6179" y="1048"/>
                    <a:pt x="6251" y="1608"/>
                    <a:pt x="5965" y="1965"/>
                  </a:cubicBezTo>
                  <a:cubicBezTo>
                    <a:pt x="5775" y="1846"/>
                    <a:pt x="5572" y="1774"/>
                    <a:pt x="5346" y="1703"/>
                  </a:cubicBezTo>
                  <a:cubicBezTo>
                    <a:pt x="5406" y="1250"/>
                    <a:pt x="5870" y="893"/>
                    <a:pt x="6120" y="738"/>
                  </a:cubicBezTo>
                  <a:close/>
                  <a:moveTo>
                    <a:pt x="1917" y="1572"/>
                  </a:moveTo>
                  <a:lnTo>
                    <a:pt x="1917" y="1572"/>
                  </a:lnTo>
                  <a:cubicBezTo>
                    <a:pt x="2024" y="1584"/>
                    <a:pt x="2155" y="1608"/>
                    <a:pt x="2310" y="1667"/>
                  </a:cubicBezTo>
                  <a:cubicBezTo>
                    <a:pt x="2548" y="1762"/>
                    <a:pt x="2858" y="1905"/>
                    <a:pt x="3012" y="2179"/>
                  </a:cubicBezTo>
                  <a:cubicBezTo>
                    <a:pt x="2834" y="2310"/>
                    <a:pt x="2667" y="2477"/>
                    <a:pt x="2536" y="2655"/>
                  </a:cubicBezTo>
                  <a:cubicBezTo>
                    <a:pt x="2143" y="2441"/>
                    <a:pt x="1977" y="1881"/>
                    <a:pt x="1917" y="1572"/>
                  </a:cubicBezTo>
                  <a:close/>
                  <a:moveTo>
                    <a:pt x="7382" y="1572"/>
                  </a:moveTo>
                  <a:cubicBezTo>
                    <a:pt x="7370" y="1667"/>
                    <a:pt x="7334" y="1810"/>
                    <a:pt x="7275" y="1953"/>
                  </a:cubicBezTo>
                  <a:cubicBezTo>
                    <a:pt x="7191" y="2191"/>
                    <a:pt x="7037" y="2501"/>
                    <a:pt x="6775" y="2655"/>
                  </a:cubicBezTo>
                  <a:cubicBezTo>
                    <a:pt x="6632" y="2477"/>
                    <a:pt x="6477" y="2310"/>
                    <a:pt x="6298" y="2179"/>
                  </a:cubicBezTo>
                  <a:cubicBezTo>
                    <a:pt x="6501" y="1774"/>
                    <a:pt x="7072" y="1631"/>
                    <a:pt x="7382" y="1572"/>
                  </a:cubicBezTo>
                  <a:close/>
                  <a:moveTo>
                    <a:pt x="1642" y="2755"/>
                  </a:moveTo>
                  <a:cubicBezTo>
                    <a:pt x="1872" y="2755"/>
                    <a:pt x="2131" y="2801"/>
                    <a:pt x="2322" y="2953"/>
                  </a:cubicBezTo>
                  <a:cubicBezTo>
                    <a:pt x="2203" y="3144"/>
                    <a:pt x="2131" y="3358"/>
                    <a:pt x="2060" y="3572"/>
                  </a:cubicBezTo>
                  <a:cubicBezTo>
                    <a:pt x="1607" y="3548"/>
                    <a:pt x="1250" y="3084"/>
                    <a:pt x="1084" y="2822"/>
                  </a:cubicBezTo>
                  <a:cubicBezTo>
                    <a:pt x="1191" y="2786"/>
                    <a:pt x="1322" y="2774"/>
                    <a:pt x="1476" y="2763"/>
                  </a:cubicBezTo>
                  <a:cubicBezTo>
                    <a:pt x="1529" y="2758"/>
                    <a:pt x="1585" y="2755"/>
                    <a:pt x="1642" y="2755"/>
                  </a:cubicBezTo>
                  <a:close/>
                  <a:moveTo>
                    <a:pt x="7670" y="2763"/>
                  </a:moveTo>
                  <a:cubicBezTo>
                    <a:pt x="7877" y="2763"/>
                    <a:pt x="8075" y="2795"/>
                    <a:pt x="8215" y="2822"/>
                  </a:cubicBezTo>
                  <a:cubicBezTo>
                    <a:pt x="8156" y="2905"/>
                    <a:pt x="8084" y="3013"/>
                    <a:pt x="7977" y="3132"/>
                  </a:cubicBezTo>
                  <a:cubicBezTo>
                    <a:pt x="7799" y="3322"/>
                    <a:pt x="7549" y="3560"/>
                    <a:pt x="7239" y="3596"/>
                  </a:cubicBezTo>
                  <a:cubicBezTo>
                    <a:pt x="7180" y="3370"/>
                    <a:pt x="7084" y="3155"/>
                    <a:pt x="6965" y="2965"/>
                  </a:cubicBezTo>
                  <a:cubicBezTo>
                    <a:pt x="7160" y="2809"/>
                    <a:pt x="7422" y="2763"/>
                    <a:pt x="7670" y="2763"/>
                  </a:cubicBezTo>
                  <a:close/>
                  <a:moveTo>
                    <a:pt x="7544" y="3920"/>
                  </a:moveTo>
                  <a:cubicBezTo>
                    <a:pt x="7912" y="3920"/>
                    <a:pt x="8297" y="4139"/>
                    <a:pt x="8513" y="4287"/>
                  </a:cubicBezTo>
                  <a:cubicBezTo>
                    <a:pt x="8430" y="4346"/>
                    <a:pt x="8311" y="4417"/>
                    <a:pt x="8168" y="4477"/>
                  </a:cubicBezTo>
                  <a:cubicBezTo>
                    <a:pt x="7983" y="4569"/>
                    <a:pt x="7748" y="4655"/>
                    <a:pt x="7512" y="4655"/>
                  </a:cubicBezTo>
                  <a:cubicBezTo>
                    <a:pt x="7445" y="4655"/>
                    <a:pt x="7377" y="4648"/>
                    <a:pt x="7311" y="4632"/>
                  </a:cubicBezTo>
                  <a:cubicBezTo>
                    <a:pt x="7322" y="4525"/>
                    <a:pt x="7322" y="4406"/>
                    <a:pt x="7322" y="4287"/>
                  </a:cubicBezTo>
                  <a:cubicBezTo>
                    <a:pt x="7322" y="4167"/>
                    <a:pt x="7322" y="4072"/>
                    <a:pt x="7311" y="3953"/>
                  </a:cubicBezTo>
                  <a:cubicBezTo>
                    <a:pt x="7386" y="3930"/>
                    <a:pt x="7465" y="3920"/>
                    <a:pt x="7544" y="3920"/>
                  </a:cubicBezTo>
                  <a:close/>
                  <a:moveTo>
                    <a:pt x="1744" y="3920"/>
                  </a:moveTo>
                  <a:cubicBezTo>
                    <a:pt x="1823" y="3920"/>
                    <a:pt x="1901" y="3930"/>
                    <a:pt x="1977" y="3953"/>
                  </a:cubicBezTo>
                  <a:cubicBezTo>
                    <a:pt x="1965" y="4048"/>
                    <a:pt x="1965" y="4167"/>
                    <a:pt x="1965" y="4287"/>
                  </a:cubicBezTo>
                  <a:cubicBezTo>
                    <a:pt x="1965" y="4406"/>
                    <a:pt x="1965" y="4513"/>
                    <a:pt x="1977" y="4632"/>
                  </a:cubicBezTo>
                  <a:cubicBezTo>
                    <a:pt x="1903" y="4654"/>
                    <a:pt x="1827" y="4664"/>
                    <a:pt x="1751" y="4664"/>
                  </a:cubicBezTo>
                  <a:cubicBezTo>
                    <a:pt x="1383" y="4664"/>
                    <a:pt x="1003" y="4434"/>
                    <a:pt x="786" y="4287"/>
                  </a:cubicBezTo>
                  <a:cubicBezTo>
                    <a:pt x="1002" y="4139"/>
                    <a:pt x="1379" y="3920"/>
                    <a:pt x="1744" y="3920"/>
                  </a:cubicBezTo>
                  <a:close/>
                  <a:moveTo>
                    <a:pt x="7251" y="5001"/>
                  </a:moveTo>
                  <a:cubicBezTo>
                    <a:pt x="7680" y="5049"/>
                    <a:pt x="8037" y="5513"/>
                    <a:pt x="8215" y="5763"/>
                  </a:cubicBezTo>
                  <a:cubicBezTo>
                    <a:pt x="8108" y="5799"/>
                    <a:pt x="7977" y="5811"/>
                    <a:pt x="7834" y="5822"/>
                  </a:cubicBezTo>
                  <a:cubicBezTo>
                    <a:pt x="7790" y="5824"/>
                    <a:pt x="7743" y="5826"/>
                    <a:pt x="7695" y="5826"/>
                  </a:cubicBezTo>
                  <a:cubicBezTo>
                    <a:pt x="7451" y="5826"/>
                    <a:pt x="7176" y="5791"/>
                    <a:pt x="6977" y="5632"/>
                  </a:cubicBezTo>
                  <a:cubicBezTo>
                    <a:pt x="7096" y="5441"/>
                    <a:pt x="7180" y="5227"/>
                    <a:pt x="7251" y="5001"/>
                  </a:cubicBezTo>
                  <a:close/>
                  <a:moveTo>
                    <a:pt x="2072" y="4989"/>
                  </a:moveTo>
                  <a:cubicBezTo>
                    <a:pt x="2131" y="5215"/>
                    <a:pt x="2215" y="5418"/>
                    <a:pt x="2334" y="5608"/>
                  </a:cubicBezTo>
                  <a:cubicBezTo>
                    <a:pt x="2127" y="5775"/>
                    <a:pt x="1853" y="5826"/>
                    <a:pt x="1600" y="5826"/>
                  </a:cubicBezTo>
                  <a:cubicBezTo>
                    <a:pt x="1401" y="5826"/>
                    <a:pt x="1214" y="5794"/>
                    <a:pt x="1084" y="5763"/>
                  </a:cubicBezTo>
                  <a:cubicBezTo>
                    <a:pt x="1143" y="5668"/>
                    <a:pt x="1226" y="5572"/>
                    <a:pt x="1322" y="5453"/>
                  </a:cubicBezTo>
                  <a:cubicBezTo>
                    <a:pt x="1500" y="5263"/>
                    <a:pt x="1762" y="5013"/>
                    <a:pt x="2072" y="4989"/>
                  </a:cubicBezTo>
                  <a:close/>
                  <a:moveTo>
                    <a:pt x="4644" y="1941"/>
                  </a:moveTo>
                  <a:cubicBezTo>
                    <a:pt x="5941" y="1941"/>
                    <a:pt x="6989" y="3001"/>
                    <a:pt x="6989" y="4287"/>
                  </a:cubicBezTo>
                  <a:cubicBezTo>
                    <a:pt x="6989" y="5584"/>
                    <a:pt x="5941" y="6644"/>
                    <a:pt x="4644" y="6644"/>
                  </a:cubicBezTo>
                  <a:cubicBezTo>
                    <a:pt x="3346" y="6644"/>
                    <a:pt x="2298" y="5584"/>
                    <a:pt x="2298" y="4287"/>
                  </a:cubicBezTo>
                  <a:cubicBezTo>
                    <a:pt x="2298" y="2989"/>
                    <a:pt x="3346" y="1941"/>
                    <a:pt x="4644" y="1941"/>
                  </a:cubicBezTo>
                  <a:close/>
                  <a:moveTo>
                    <a:pt x="2512" y="5941"/>
                  </a:moveTo>
                  <a:cubicBezTo>
                    <a:pt x="2655" y="6120"/>
                    <a:pt x="2810" y="6287"/>
                    <a:pt x="2989" y="6418"/>
                  </a:cubicBezTo>
                  <a:cubicBezTo>
                    <a:pt x="2798" y="6799"/>
                    <a:pt x="2238" y="6965"/>
                    <a:pt x="1917" y="7025"/>
                  </a:cubicBezTo>
                  <a:cubicBezTo>
                    <a:pt x="1929" y="6918"/>
                    <a:pt x="1965" y="6787"/>
                    <a:pt x="2012" y="6656"/>
                  </a:cubicBezTo>
                  <a:cubicBezTo>
                    <a:pt x="2096" y="6406"/>
                    <a:pt x="2250" y="6096"/>
                    <a:pt x="2512" y="5941"/>
                  </a:cubicBezTo>
                  <a:close/>
                  <a:moveTo>
                    <a:pt x="6763" y="5941"/>
                  </a:moveTo>
                  <a:cubicBezTo>
                    <a:pt x="7144" y="6156"/>
                    <a:pt x="7311" y="6715"/>
                    <a:pt x="7370" y="7025"/>
                  </a:cubicBezTo>
                  <a:cubicBezTo>
                    <a:pt x="7275" y="7001"/>
                    <a:pt x="7144" y="6965"/>
                    <a:pt x="7001" y="6930"/>
                  </a:cubicBezTo>
                  <a:cubicBezTo>
                    <a:pt x="6739" y="6834"/>
                    <a:pt x="6429" y="6692"/>
                    <a:pt x="6287" y="6418"/>
                  </a:cubicBezTo>
                  <a:cubicBezTo>
                    <a:pt x="6465" y="6287"/>
                    <a:pt x="6620" y="6120"/>
                    <a:pt x="6763" y="5941"/>
                  </a:cubicBezTo>
                  <a:close/>
                  <a:moveTo>
                    <a:pt x="3322" y="6632"/>
                  </a:moveTo>
                  <a:cubicBezTo>
                    <a:pt x="3512" y="6751"/>
                    <a:pt x="3727" y="6823"/>
                    <a:pt x="3941" y="6894"/>
                  </a:cubicBezTo>
                  <a:cubicBezTo>
                    <a:pt x="3905" y="7323"/>
                    <a:pt x="3441" y="7680"/>
                    <a:pt x="3167" y="7858"/>
                  </a:cubicBezTo>
                  <a:cubicBezTo>
                    <a:pt x="3108" y="7549"/>
                    <a:pt x="3036" y="6989"/>
                    <a:pt x="3322" y="6632"/>
                  </a:cubicBezTo>
                  <a:close/>
                  <a:moveTo>
                    <a:pt x="5965" y="6608"/>
                  </a:moveTo>
                  <a:cubicBezTo>
                    <a:pt x="6263" y="6965"/>
                    <a:pt x="6191" y="7549"/>
                    <a:pt x="6120" y="7858"/>
                  </a:cubicBezTo>
                  <a:cubicBezTo>
                    <a:pt x="6025" y="7799"/>
                    <a:pt x="5929" y="7727"/>
                    <a:pt x="5810" y="7620"/>
                  </a:cubicBezTo>
                  <a:cubicBezTo>
                    <a:pt x="5608" y="7442"/>
                    <a:pt x="5370" y="7192"/>
                    <a:pt x="5346" y="6882"/>
                  </a:cubicBezTo>
                  <a:cubicBezTo>
                    <a:pt x="5572" y="6823"/>
                    <a:pt x="5775" y="6727"/>
                    <a:pt x="5965" y="6608"/>
                  </a:cubicBezTo>
                  <a:close/>
                  <a:moveTo>
                    <a:pt x="4989" y="6954"/>
                  </a:moveTo>
                  <a:cubicBezTo>
                    <a:pt x="5120" y="7382"/>
                    <a:pt x="4822" y="7894"/>
                    <a:pt x="4644" y="8156"/>
                  </a:cubicBezTo>
                  <a:cubicBezTo>
                    <a:pt x="4584" y="8073"/>
                    <a:pt x="4513" y="7954"/>
                    <a:pt x="4453" y="7823"/>
                  </a:cubicBezTo>
                  <a:cubicBezTo>
                    <a:pt x="4334" y="7585"/>
                    <a:pt x="4227" y="7251"/>
                    <a:pt x="4298" y="6954"/>
                  </a:cubicBezTo>
                  <a:lnTo>
                    <a:pt x="4298" y="6954"/>
                  </a:lnTo>
                  <a:cubicBezTo>
                    <a:pt x="4405" y="6965"/>
                    <a:pt x="4524" y="6965"/>
                    <a:pt x="4644" y="6965"/>
                  </a:cubicBezTo>
                  <a:cubicBezTo>
                    <a:pt x="4763" y="6965"/>
                    <a:pt x="4870" y="6965"/>
                    <a:pt x="4989" y="6954"/>
                  </a:cubicBezTo>
                  <a:close/>
                  <a:moveTo>
                    <a:pt x="488" y="7787"/>
                  </a:moveTo>
                  <a:lnTo>
                    <a:pt x="488" y="7787"/>
                  </a:lnTo>
                  <a:cubicBezTo>
                    <a:pt x="1774" y="8132"/>
                    <a:pt x="2608" y="8728"/>
                    <a:pt x="3084" y="9204"/>
                  </a:cubicBezTo>
                  <a:cubicBezTo>
                    <a:pt x="3370" y="9490"/>
                    <a:pt x="3572" y="9751"/>
                    <a:pt x="3691" y="9930"/>
                  </a:cubicBezTo>
                  <a:cubicBezTo>
                    <a:pt x="2322" y="9668"/>
                    <a:pt x="1500" y="9049"/>
                    <a:pt x="1060" y="8573"/>
                  </a:cubicBezTo>
                  <a:cubicBezTo>
                    <a:pt x="774" y="8275"/>
                    <a:pt x="595" y="8001"/>
                    <a:pt x="488" y="7787"/>
                  </a:cubicBezTo>
                  <a:close/>
                  <a:moveTo>
                    <a:pt x="8811" y="7787"/>
                  </a:moveTo>
                  <a:lnTo>
                    <a:pt x="8811" y="7787"/>
                  </a:lnTo>
                  <a:cubicBezTo>
                    <a:pt x="8704" y="7989"/>
                    <a:pt x="8525" y="8275"/>
                    <a:pt x="8251" y="8573"/>
                  </a:cubicBezTo>
                  <a:cubicBezTo>
                    <a:pt x="7787" y="9049"/>
                    <a:pt x="6977" y="9668"/>
                    <a:pt x="5632" y="9930"/>
                  </a:cubicBezTo>
                  <a:cubicBezTo>
                    <a:pt x="5965" y="9394"/>
                    <a:pt x="6894" y="8299"/>
                    <a:pt x="8811" y="7787"/>
                  </a:cubicBezTo>
                  <a:close/>
                  <a:moveTo>
                    <a:pt x="4644" y="0"/>
                  </a:moveTo>
                  <a:cubicBezTo>
                    <a:pt x="4584" y="0"/>
                    <a:pt x="4548" y="24"/>
                    <a:pt x="4513" y="60"/>
                  </a:cubicBezTo>
                  <a:cubicBezTo>
                    <a:pt x="4477" y="96"/>
                    <a:pt x="4120" y="512"/>
                    <a:pt x="3989" y="1036"/>
                  </a:cubicBezTo>
                  <a:cubicBezTo>
                    <a:pt x="3655" y="596"/>
                    <a:pt x="3167" y="346"/>
                    <a:pt x="3143" y="334"/>
                  </a:cubicBezTo>
                  <a:cubicBezTo>
                    <a:pt x="3114" y="326"/>
                    <a:pt x="3085" y="315"/>
                    <a:pt x="3057" y="315"/>
                  </a:cubicBezTo>
                  <a:cubicBezTo>
                    <a:pt x="3038" y="315"/>
                    <a:pt x="3019" y="320"/>
                    <a:pt x="3000" y="334"/>
                  </a:cubicBezTo>
                  <a:cubicBezTo>
                    <a:pt x="2965" y="346"/>
                    <a:pt x="2929" y="393"/>
                    <a:pt x="2917" y="441"/>
                  </a:cubicBezTo>
                  <a:cubicBezTo>
                    <a:pt x="2905" y="465"/>
                    <a:pt x="2739" y="1000"/>
                    <a:pt x="2798" y="1536"/>
                  </a:cubicBezTo>
                  <a:cubicBezTo>
                    <a:pt x="2334" y="1274"/>
                    <a:pt x="1774" y="1227"/>
                    <a:pt x="1738" y="1227"/>
                  </a:cubicBezTo>
                  <a:cubicBezTo>
                    <a:pt x="1691" y="1227"/>
                    <a:pt x="1655" y="1239"/>
                    <a:pt x="1607" y="1274"/>
                  </a:cubicBezTo>
                  <a:cubicBezTo>
                    <a:pt x="1572" y="1298"/>
                    <a:pt x="1548" y="1358"/>
                    <a:pt x="1560" y="1405"/>
                  </a:cubicBezTo>
                  <a:cubicBezTo>
                    <a:pt x="1560" y="1429"/>
                    <a:pt x="1607" y="2001"/>
                    <a:pt x="1869" y="2465"/>
                  </a:cubicBezTo>
                  <a:cubicBezTo>
                    <a:pt x="1769" y="2449"/>
                    <a:pt x="1670" y="2443"/>
                    <a:pt x="1574" y="2443"/>
                  </a:cubicBezTo>
                  <a:cubicBezTo>
                    <a:pt x="1158" y="2443"/>
                    <a:pt x="813" y="2565"/>
                    <a:pt x="774" y="2584"/>
                  </a:cubicBezTo>
                  <a:cubicBezTo>
                    <a:pt x="726" y="2596"/>
                    <a:pt x="679" y="2620"/>
                    <a:pt x="667" y="2667"/>
                  </a:cubicBezTo>
                  <a:cubicBezTo>
                    <a:pt x="655" y="2715"/>
                    <a:pt x="655" y="2763"/>
                    <a:pt x="667" y="2798"/>
                  </a:cubicBezTo>
                  <a:cubicBezTo>
                    <a:pt x="679" y="2834"/>
                    <a:pt x="941" y="3322"/>
                    <a:pt x="1369" y="3655"/>
                  </a:cubicBezTo>
                  <a:cubicBezTo>
                    <a:pt x="845" y="3786"/>
                    <a:pt x="429" y="4156"/>
                    <a:pt x="405" y="4167"/>
                  </a:cubicBezTo>
                  <a:cubicBezTo>
                    <a:pt x="369" y="4203"/>
                    <a:pt x="345" y="4251"/>
                    <a:pt x="345" y="4310"/>
                  </a:cubicBezTo>
                  <a:cubicBezTo>
                    <a:pt x="345" y="4346"/>
                    <a:pt x="357" y="4394"/>
                    <a:pt x="405" y="4441"/>
                  </a:cubicBezTo>
                  <a:cubicBezTo>
                    <a:pt x="429" y="4465"/>
                    <a:pt x="845" y="4822"/>
                    <a:pt x="1369" y="4965"/>
                  </a:cubicBezTo>
                  <a:cubicBezTo>
                    <a:pt x="941" y="5287"/>
                    <a:pt x="679" y="5775"/>
                    <a:pt x="667" y="5811"/>
                  </a:cubicBezTo>
                  <a:cubicBezTo>
                    <a:pt x="655" y="5858"/>
                    <a:pt x="643" y="5894"/>
                    <a:pt x="667" y="5941"/>
                  </a:cubicBezTo>
                  <a:cubicBezTo>
                    <a:pt x="679" y="5989"/>
                    <a:pt x="726" y="6013"/>
                    <a:pt x="774" y="6037"/>
                  </a:cubicBezTo>
                  <a:cubicBezTo>
                    <a:pt x="798" y="6049"/>
                    <a:pt x="1179" y="6168"/>
                    <a:pt x="1607" y="6168"/>
                  </a:cubicBezTo>
                  <a:cubicBezTo>
                    <a:pt x="1691" y="6168"/>
                    <a:pt x="1786" y="6168"/>
                    <a:pt x="1869" y="6156"/>
                  </a:cubicBezTo>
                  <a:lnTo>
                    <a:pt x="1869" y="6156"/>
                  </a:lnTo>
                  <a:cubicBezTo>
                    <a:pt x="1607" y="6608"/>
                    <a:pt x="1560" y="7180"/>
                    <a:pt x="1560" y="7204"/>
                  </a:cubicBezTo>
                  <a:cubicBezTo>
                    <a:pt x="1560" y="7251"/>
                    <a:pt x="1572" y="7299"/>
                    <a:pt x="1607" y="7346"/>
                  </a:cubicBezTo>
                  <a:cubicBezTo>
                    <a:pt x="1631" y="7370"/>
                    <a:pt x="1679" y="7382"/>
                    <a:pt x="1726" y="7382"/>
                  </a:cubicBezTo>
                  <a:lnTo>
                    <a:pt x="1738" y="7382"/>
                  </a:lnTo>
                  <a:cubicBezTo>
                    <a:pt x="1774" y="7382"/>
                    <a:pt x="2334" y="7346"/>
                    <a:pt x="2798" y="7073"/>
                  </a:cubicBezTo>
                  <a:lnTo>
                    <a:pt x="2798" y="7073"/>
                  </a:lnTo>
                  <a:cubicBezTo>
                    <a:pt x="2727" y="7608"/>
                    <a:pt x="2905" y="8132"/>
                    <a:pt x="2917" y="8180"/>
                  </a:cubicBezTo>
                  <a:cubicBezTo>
                    <a:pt x="2929" y="8216"/>
                    <a:pt x="2965" y="8263"/>
                    <a:pt x="3000" y="8275"/>
                  </a:cubicBezTo>
                  <a:cubicBezTo>
                    <a:pt x="3024" y="8299"/>
                    <a:pt x="3048" y="8299"/>
                    <a:pt x="3060" y="8299"/>
                  </a:cubicBezTo>
                  <a:cubicBezTo>
                    <a:pt x="3096" y="8299"/>
                    <a:pt x="3108" y="8299"/>
                    <a:pt x="3143" y="8275"/>
                  </a:cubicBezTo>
                  <a:cubicBezTo>
                    <a:pt x="3167" y="8263"/>
                    <a:pt x="3655" y="8013"/>
                    <a:pt x="3989" y="7585"/>
                  </a:cubicBezTo>
                  <a:cubicBezTo>
                    <a:pt x="4108" y="8013"/>
                    <a:pt x="4370" y="8370"/>
                    <a:pt x="4477" y="8501"/>
                  </a:cubicBezTo>
                  <a:lnTo>
                    <a:pt x="4477" y="10466"/>
                  </a:lnTo>
                  <a:cubicBezTo>
                    <a:pt x="4334" y="10287"/>
                    <a:pt x="4179" y="10121"/>
                    <a:pt x="4132" y="10085"/>
                  </a:cubicBezTo>
                  <a:cubicBezTo>
                    <a:pt x="4072" y="9966"/>
                    <a:pt x="3834" y="9501"/>
                    <a:pt x="3322" y="8978"/>
                  </a:cubicBezTo>
                  <a:cubicBezTo>
                    <a:pt x="2762" y="8442"/>
                    <a:pt x="1786" y="7727"/>
                    <a:pt x="226" y="7382"/>
                  </a:cubicBezTo>
                  <a:cubicBezTo>
                    <a:pt x="212" y="7379"/>
                    <a:pt x="198" y="7378"/>
                    <a:pt x="184" y="7378"/>
                  </a:cubicBezTo>
                  <a:cubicBezTo>
                    <a:pt x="139" y="7378"/>
                    <a:pt x="96" y="7393"/>
                    <a:pt x="60" y="7430"/>
                  </a:cubicBezTo>
                  <a:cubicBezTo>
                    <a:pt x="12" y="7477"/>
                    <a:pt x="0" y="7537"/>
                    <a:pt x="24" y="7596"/>
                  </a:cubicBezTo>
                  <a:cubicBezTo>
                    <a:pt x="24" y="7620"/>
                    <a:pt x="202" y="8180"/>
                    <a:pt x="786" y="8799"/>
                  </a:cubicBezTo>
                  <a:cubicBezTo>
                    <a:pt x="1310" y="9347"/>
                    <a:pt x="2274" y="10061"/>
                    <a:pt x="3893" y="10323"/>
                  </a:cubicBezTo>
                  <a:cubicBezTo>
                    <a:pt x="4001" y="10442"/>
                    <a:pt x="4334" y="10799"/>
                    <a:pt x="4465" y="11014"/>
                  </a:cubicBezTo>
                  <a:lnTo>
                    <a:pt x="4465" y="11311"/>
                  </a:lnTo>
                  <a:cubicBezTo>
                    <a:pt x="4465" y="11406"/>
                    <a:pt x="4536" y="11478"/>
                    <a:pt x="4632" y="11478"/>
                  </a:cubicBezTo>
                  <a:cubicBezTo>
                    <a:pt x="4715" y="11478"/>
                    <a:pt x="4786" y="11406"/>
                    <a:pt x="4786" y="11311"/>
                  </a:cubicBezTo>
                  <a:lnTo>
                    <a:pt x="4786" y="11014"/>
                  </a:lnTo>
                  <a:cubicBezTo>
                    <a:pt x="4941" y="10799"/>
                    <a:pt x="5251" y="10442"/>
                    <a:pt x="5358" y="10323"/>
                  </a:cubicBezTo>
                  <a:cubicBezTo>
                    <a:pt x="6989" y="10061"/>
                    <a:pt x="7942" y="9347"/>
                    <a:pt x="8465" y="8799"/>
                  </a:cubicBezTo>
                  <a:cubicBezTo>
                    <a:pt x="9049" y="8192"/>
                    <a:pt x="9227" y="7620"/>
                    <a:pt x="9227" y="7596"/>
                  </a:cubicBezTo>
                  <a:cubicBezTo>
                    <a:pt x="9287" y="7537"/>
                    <a:pt x="9275" y="7477"/>
                    <a:pt x="9227" y="7430"/>
                  </a:cubicBezTo>
                  <a:cubicBezTo>
                    <a:pt x="9191" y="7393"/>
                    <a:pt x="9148" y="7378"/>
                    <a:pt x="9103" y="7378"/>
                  </a:cubicBezTo>
                  <a:cubicBezTo>
                    <a:pt x="9089" y="7378"/>
                    <a:pt x="9075" y="7379"/>
                    <a:pt x="9061" y="7382"/>
                  </a:cubicBezTo>
                  <a:cubicBezTo>
                    <a:pt x="7501" y="7716"/>
                    <a:pt x="6525" y="8430"/>
                    <a:pt x="5965" y="8978"/>
                  </a:cubicBezTo>
                  <a:cubicBezTo>
                    <a:pt x="5453" y="9501"/>
                    <a:pt x="5215" y="9966"/>
                    <a:pt x="5155" y="10085"/>
                  </a:cubicBezTo>
                  <a:cubicBezTo>
                    <a:pt x="5108" y="10144"/>
                    <a:pt x="4953" y="10287"/>
                    <a:pt x="4810" y="10466"/>
                  </a:cubicBezTo>
                  <a:lnTo>
                    <a:pt x="4810" y="8501"/>
                  </a:lnTo>
                  <a:cubicBezTo>
                    <a:pt x="4917" y="8370"/>
                    <a:pt x="5179" y="8013"/>
                    <a:pt x="5298" y="7585"/>
                  </a:cubicBezTo>
                  <a:cubicBezTo>
                    <a:pt x="5632" y="8013"/>
                    <a:pt x="6120" y="8263"/>
                    <a:pt x="6144" y="8275"/>
                  </a:cubicBezTo>
                  <a:cubicBezTo>
                    <a:pt x="6179" y="8299"/>
                    <a:pt x="6191" y="8299"/>
                    <a:pt x="6227" y="8299"/>
                  </a:cubicBezTo>
                  <a:cubicBezTo>
                    <a:pt x="6239" y="8299"/>
                    <a:pt x="6263" y="8299"/>
                    <a:pt x="6287" y="8275"/>
                  </a:cubicBezTo>
                  <a:cubicBezTo>
                    <a:pt x="6322" y="8263"/>
                    <a:pt x="6358" y="8216"/>
                    <a:pt x="6370" y="8180"/>
                  </a:cubicBezTo>
                  <a:cubicBezTo>
                    <a:pt x="6382" y="8144"/>
                    <a:pt x="6549" y="7608"/>
                    <a:pt x="6489" y="7073"/>
                  </a:cubicBezTo>
                  <a:lnTo>
                    <a:pt x="6489" y="7073"/>
                  </a:lnTo>
                  <a:cubicBezTo>
                    <a:pt x="6953" y="7346"/>
                    <a:pt x="7513" y="7382"/>
                    <a:pt x="7549" y="7382"/>
                  </a:cubicBezTo>
                  <a:lnTo>
                    <a:pt x="7561" y="7382"/>
                  </a:lnTo>
                  <a:cubicBezTo>
                    <a:pt x="7608" y="7382"/>
                    <a:pt x="7656" y="7370"/>
                    <a:pt x="7680" y="7346"/>
                  </a:cubicBezTo>
                  <a:cubicBezTo>
                    <a:pt x="7715" y="7311"/>
                    <a:pt x="7739" y="7251"/>
                    <a:pt x="7727" y="7204"/>
                  </a:cubicBezTo>
                  <a:cubicBezTo>
                    <a:pt x="7727" y="7180"/>
                    <a:pt x="7680" y="6608"/>
                    <a:pt x="7418" y="6156"/>
                  </a:cubicBezTo>
                  <a:lnTo>
                    <a:pt x="7418" y="6156"/>
                  </a:lnTo>
                  <a:cubicBezTo>
                    <a:pt x="7501" y="6168"/>
                    <a:pt x="7596" y="6168"/>
                    <a:pt x="7680" y="6168"/>
                  </a:cubicBezTo>
                  <a:cubicBezTo>
                    <a:pt x="8108" y="6168"/>
                    <a:pt x="8489" y="6049"/>
                    <a:pt x="8513" y="6037"/>
                  </a:cubicBezTo>
                  <a:cubicBezTo>
                    <a:pt x="8561" y="6013"/>
                    <a:pt x="8596" y="5989"/>
                    <a:pt x="8620" y="5941"/>
                  </a:cubicBezTo>
                  <a:cubicBezTo>
                    <a:pt x="8632" y="5894"/>
                    <a:pt x="8632" y="5858"/>
                    <a:pt x="8620" y="5811"/>
                  </a:cubicBezTo>
                  <a:cubicBezTo>
                    <a:pt x="8608" y="5775"/>
                    <a:pt x="8346" y="5287"/>
                    <a:pt x="7918" y="4965"/>
                  </a:cubicBezTo>
                  <a:cubicBezTo>
                    <a:pt x="8442" y="4822"/>
                    <a:pt x="8858" y="4453"/>
                    <a:pt x="8882" y="4441"/>
                  </a:cubicBezTo>
                  <a:cubicBezTo>
                    <a:pt x="8918" y="4406"/>
                    <a:pt x="8942" y="4370"/>
                    <a:pt x="8942" y="4310"/>
                  </a:cubicBezTo>
                  <a:cubicBezTo>
                    <a:pt x="8942" y="4263"/>
                    <a:pt x="8930" y="4215"/>
                    <a:pt x="8882" y="4167"/>
                  </a:cubicBezTo>
                  <a:cubicBezTo>
                    <a:pt x="8858" y="4144"/>
                    <a:pt x="8442" y="3786"/>
                    <a:pt x="7918" y="3655"/>
                  </a:cubicBezTo>
                  <a:cubicBezTo>
                    <a:pt x="8346" y="3322"/>
                    <a:pt x="8596" y="2834"/>
                    <a:pt x="8620" y="2798"/>
                  </a:cubicBezTo>
                  <a:cubicBezTo>
                    <a:pt x="8632" y="2763"/>
                    <a:pt x="8644" y="2715"/>
                    <a:pt x="8620" y="2667"/>
                  </a:cubicBezTo>
                  <a:cubicBezTo>
                    <a:pt x="8608" y="2620"/>
                    <a:pt x="8561" y="2596"/>
                    <a:pt x="8513" y="2584"/>
                  </a:cubicBezTo>
                  <a:cubicBezTo>
                    <a:pt x="8483" y="2564"/>
                    <a:pt x="8108" y="2451"/>
                    <a:pt x="7664" y="2451"/>
                  </a:cubicBezTo>
                  <a:cubicBezTo>
                    <a:pt x="7580" y="2451"/>
                    <a:pt x="7493" y="2455"/>
                    <a:pt x="7406" y="2465"/>
                  </a:cubicBezTo>
                  <a:cubicBezTo>
                    <a:pt x="7680" y="2001"/>
                    <a:pt x="7727" y="1429"/>
                    <a:pt x="7727" y="1405"/>
                  </a:cubicBezTo>
                  <a:cubicBezTo>
                    <a:pt x="7727" y="1358"/>
                    <a:pt x="7703" y="1310"/>
                    <a:pt x="7680" y="1274"/>
                  </a:cubicBezTo>
                  <a:cubicBezTo>
                    <a:pt x="7650" y="1245"/>
                    <a:pt x="7605" y="1224"/>
                    <a:pt x="7570" y="1224"/>
                  </a:cubicBezTo>
                  <a:cubicBezTo>
                    <a:pt x="7562" y="1224"/>
                    <a:pt x="7555" y="1225"/>
                    <a:pt x="7549" y="1227"/>
                  </a:cubicBezTo>
                  <a:cubicBezTo>
                    <a:pt x="7513" y="1227"/>
                    <a:pt x="6953" y="1274"/>
                    <a:pt x="6489" y="1536"/>
                  </a:cubicBezTo>
                  <a:cubicBezTo>
                    <a:pt x="6560" y="1000"/>
                    <a:pt x="6382" y="477"/>
                    <a:pt x="6370" y="441"/>
                  </a:cubicBezTo>
                  <a:cubicBezTo>
                    <a:pt x="6358" y="393"/>
                    <a:pt x="6322" y="346"/>
                    <a:pt x="6287" y="334"/>
                  </a:cubicBezTo>
                  <a:cubicBezTo>
                    <a:pt x="6263" y="328"/>
                    <a:pt x="6239" y="325"/>
                    <a:pt x="6215" y="325"/>
                  </a:cubicBezTo>
                  <a:cubicBezTo>
                    <a:pt x="6191" y="325"/>
                    <a:pt x="6168" y="328"/>
                    <a:pt x="6144" y="334"/>
                  </a:cubicBezTo>
                  <a:cubicBezTo>
                    <a:pt x="6120" y="346"/>
                    <a:pt x="5620" y="596"/>
                    <a:pt x="5298" y="1036"/>
                  </a:cubicBezTo>
                  <a:cubicBezTo>
                    <a:pt x="5167" y="512"/>
                    <a:pt x="4786" y="96"/>
                    <a:pt x="4774" y="60"/>
                  </a:cubicBezTo>
                  <a:cubicBezTo>
                    <a:pt x="4751" y="36"/>
                    <a:pt x="4703" y="0"/>
                    <a:pt x="46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25" name="Google Shape;11925;p81"/>
          <p:cNvSpPr/>
          <p:nvPr/>
        </p:nvSpPr>
        <p:spPr>
          <a:xfrm>
            <a:off x="5227696" y="2962170"/>
            <a:ext cx="346368" cy="368064"/>
          </a:xfrm>
          <a:custGeom>
            <a:avLst/>
            <a:gdLst/>
            <a:ahLst/>
            <a:cxnLst/>
            <a:rect l="l" t="t" r="r" b="b"/>
            <a:pathLst>
              <a:path w="10824" h="11502" extrusionOk="0">
                <a:moveTo>
                  <a:pt x="5430" y="441"/>
                </a:moveTo>
                <a:cubicBezTo>
                  <a:pt x="5584" y="620"/>
                  <a:pt x="5846" y="977"/>
                  <a:pt x="6192" y="1453"/>
                </a:cubicBezTo>
                <a:cubicBezTo>
                  <a:pt x="5906" y="1727"/>
                  <a:pt x="5656" y="2013"/>
                  <a:pt x="5430" y="2275"/>
                </a:cubicBezTo>
                <a:cubicBezTo>
                  <a:pt x="5203" y="2013"/>
                  <a:pt x="4953" y="1727"/>
                  <a:pt x="4668" y="1453"/>
                </a:cubicBezTo>
                <a:cubicBezTo>
                  <a:pt x="5001" y="977"/>
                  <a:pt x="5287" y="643"/>
                  <a:pt x="5430" y="441"/>
                </a:cubicBezTo>
                <a:close/>
                <a:moveTo>
                  <a:pt x="6906" y="1274"/>
                </a:moveTo>
                <a:cubicBezTo>
                  <a:pt x="7204" y="1846"/>
                  <a:pt x="8061" y="3596"/>
                  <a:pt x="8061" y="4775"/>
                </a:cubicBezTo>
                <a:cubicBezTo>
                  <a:pt x="8061" y="5811"/>
                  <a:pt x="7454" y="6704"/>
                  <a:pt x="6596" y="7120"/>
                </a:cubicBezTo>
                <a:cubicBezTo>
                  <a:pt x="6632" y="7061"/>
                  <a:pt x="6680" y="7001"/>
                  <a:pt x="6715" y="6930"/>
                </a:cubicBezTo>
                <a:cubicBezTo>
                  <a:pt x="6954" y="6513"/>
                  <a:pt x="7037" y="5989"/>
                  <a:pt x="6977" y="5394"/>
                </a:cubicBezTo>
                <a:cubicBezTo>
                  <a:pt x="6906" y="4739"/>
                  <a:pt x="6656" y="4049"/>
                  <a:pt x="6215" y="3334"/>
                </a:cubicBezTo>
                <a:cubicBezTo>
                  <a:pt x="6192" y="3279"/>
                  <a:pt x="6138" y="3250"/>
                  <a:pt x="6076" y="3250"/>
                </a:cubicBezTo>
                <a:cubicBezTo>
                  <a:pt x="6044" y="3250"/>
                  <a:pt x="6010" y="3258"/>
                  <a:pt x="5977" y="3275"/>
                </a:cubicBezTo>
                <a:cubicBezTo>
                  <a:pt x="5906" y="3310"/>
                  <a:pt x="5882" y="3418"/>
                  <a:pt x="5918" y="3513"/>
                </a:cubicBezTo>
                <a:cubicBezTo>
                  <a:pt x="6680" y="4763"/>
                  <a:pt x="6858" y="5965"/>
                  <a:pt x="6418" y="6775"/>
                </a:cubicBezTo>
                <a:cubicBezTo>
                  <a:pt x="6180" y="7156"/>
                  <a:pt x="5822" y="7394"/>
                  <a:pt x="5430" y="7394"/>
                </a:cubicBezTo>
                <a:cubicBezTo>
                  <a:pt x="3989" y="7394"/>
                  <a:pt x="2810" y="6216"/>
                  <a:pt x="2810" y="4775"/>
                </a:cubicBezTo>
                <a:cubicBezTo>
                  <a:pt x="2810" y="3596"/>
                  <a:pt x="3679" y="1846"/>
                  <a:pt x="3977" y="1274"/>
                </a:cubicBezTo>
                <a:cubicBezTo>
                  <a:pt x="4584" y="1834"/>
                  <a:pt x="5096" y="2394"/>
                  <a:pt x="5525" y="2941"/>
                </a:cubicBezTo>
                <a:cubicBezTo>
                  <a:pt x="5549" y="2989"/>
                  <a:pt x="5608" y="3025"/>
                  <a:pt x="5656" y="3025"/>
                </a:cubicBezTo>
                <a:cubicBezTo>
                  <a:pt x="5680" y="3025"/>
                  <a:pt x="5727" y="3001"/>
                  <a:pt x="5763" y="2989"/>
                </a:cubicBezTo>
                <a:cubicBezTo>
                  <a:pt x="5834" y="2929"/>
                  <a:pt x="5846" y="2822"/>
                  <a:pt x="5787" y="2751"/>
                </a:cubicBezTo>
                <a:lnTo>
                  <a:pt x="5656" y="2572"/>
                </a:lnTo>
                <a:cubicBezTo>
                  <a:pt x="6013" y="2144"/>
                  <a:pt x="6430" y="1715"/>
                  <a:pt x="6906" y="1274"/>
                </a:cubicBezTo>
                <a:close/>
                <a:moveTo>
                  <a:pt x="5608" y="7716"/>
                </a:moveTo>
                <a:lnTo>
                  <a:pt x="5608" y="10061"/>
                </a:lnTo>
                <a:cubicBezTo>
                  <a:pt x="5501" y="9883"/>
                  <a:pt x="5382" y="9668"/>
                  <a:pt x="5227" y="9454"/>
                </a:cubicBezTo>
                <a:lnTo>
                  <a:pt x="5227" y="7716"/>
                </a:lnTo>
                <a:close/>
                <a:moveTo>
                  <a:pt x="10347" y="5906"/>
                </a:moveTo>
                <a:cubicBezTo>
                  <a:pt x="10228" y="6204"/>
                  <a:pt x="9990" y="6680"/>
                  <a:pt x="9597" y="7228"/>
                </a:cubicBezTo>
                <a:cubicBezTo>
                  <a:pt x="8989" y="8085"/>
                  <a:pt x="7870" y="9275"/>
                  <a:pt x="5953" y="10228"/>
                </a:cubicBezTo>
                <a:lnTo>
                  <a:pt x="5953" y="9549"/>
                </a:lnTo>
                <a:cubicBezTo>
                  <a:pt x="6680" y="8513"/>
                  <a:pt x="8037" y="7049"/>
                  <a:pt x="10347" y="5906"/>
                </a:cubicBezTo>
                <a:close/>
                <a:moveTo>
                  <a:pt x="488" y="5906"/>
                </a:moveTo>
                <a:lnTo>
                  <a:pt x="488" y="5906"/>
                </a:lnTo>
                <a:cubicBezTo>
                  <a:pt x="2512" y="6906"/>
                  <a:pt x="3775" y="8156"/>
                  <a:pt x="4489" y="9049"/>
                </a:cubicBezTo>
                <a:cubicBezTo>
                  <a:pt x="4941" y="9609"/>
                  <a:pt x="5251" y="10133"/>
                  <a:pt x="5441" y="10490"/>
                </a:cubicBezTo>
                <a:cubicBezTo>
                  <a:pt x="4548" y="10085"/>
                  <a:pt x="3751" y="9609"/>
                  <a:pt x="3036" y="9073"/>
                </a:cubicBezTo>
                <a:cubicBezTo>
                  <a:pt x="2393" y="8585"/>
                  <a:pt x="1834" y="8013"/>
                  <a:pt x="1369" y="7406"/>
                </a:cubicBezTo>
                <a:cubicBezTo>
                  <a:pt x="905" y="6799"/>
                  <a:pt x="631" y="6251"/>
                  <a:pt x="488" y="5906"/>
                </a:cubicBezTo>
                <a:close/>
                <a:moveTo>
                  <a:pt x="5418" y="0"/>
                </a:moveTo>
                <a:cubicBezTo>
                  <a:pt x="5358" y="0"/>
                  <a:pt x="5322" y="12"/>
                  <a:pt x="5275" y="60"/>
                </a:cubicBezTo>
                <a:cubicBezTo>
                  <a:pt x="5263" y="72"/>
                  <a:pt x="4918" y="477"/>
                  <a:pt x="4406" y="1215"/>
                </a:cubicBezTo>
                <a:cubicBezTo>
                  <a:pt x="4263" y="1096"/>
                  <a:pt x="4144" y="977"/>
                  <a:pt x="4001" y="858"/>
                </a:cubicBezTo>
                <a:cubicBezTo>
                  <a:pt x="3989" y="846"/>
                  <a:pt x="3989" y="846"/>
                  <a:pt x="3965" y="846"/>
                </a:cubicBezTo>
                <a:cubicBezTo>
                  <a:pt x="3943" y="831"/>
                  <a:pt x="3917" y="824"/>
                  <a:pt x="3891" y="824"/>
                </a:cubicBezTo>
                <a:cubicBezTo>
                  <a:pt x="3833" y="824"/>
                  <a:pt x="3775" y="856"/>
                  <a:pt x="3751" y="905"/>
                </a:cubicBezTo>
                <a:cubicBezTo>
                  <a:pt x="3727" y="941"/>
                  <a:pt x="3417" y="1501"/>
                  <a:pt x="3108" y="2263"/>
                </a:cubicBezTo>
                <a:cubicBezTo>
                  <a:pt x="2679" y="3287"/>
                  <a:pt x="2453" y="4132"/>
                  <a:pt x="2453" y="4763"/>
                </a:cubicBezTo>
                <a:cubicBezTo>
                  <a:pt x="2453" y="6204"/>
                  <a:pt x="3489" y="7418"/>
                  <a:pt x="4882" y="7668"/>
                </a:cubicBezTo>
                <a:lnTo>
                  <a:pt x="4882" y="8966"/>
                </a:lnTo>
                <a:cubicBezTo>
                  <a:pt x="4846" y="8930"/>
                  <a:pt x="4798" y="8883"/>
                  <a:pt x="4763" y="8823"/>
                </a:cubicBezTo>
                <a:cubicBezTo>
                  <a:pt x="3989" y="7859"/>
                  <a:pt x="2572" y="6477"/>
                  <a:pt x="250" y="5394"/>
                </a:cubicBezTo>
                <a:cubicBezTo>
                  <a:pt x="230" y="5386"/>
                  <a:pt x="209" y="5382"/>
                  <a:pt x="188" y="5382"/>
                </a:cubicBezTo>
                <a:cubicBezTo>
                  <a:pt x="146" y="5382"/>
                  <a:pt x="103" y="5398"/>
                  <a:pt x="72" y="5430"/>
                </a:cubicBezTo>
                <a:cubicBezTo>
                  <a:pt x="24" y="5477"/>
                  <a:pt x="0" y="5537"/>
                  <a:pt x="12" y="5608"/>
                </a:cubicBezTo>
                <a:cubicBezTo>
                  <a:pt x="24" y="5644"/>
                  <a:pt x="250" y="6489"/>
                  <a:pt x="1072" y="7573"/>
                </a:cubicBezTo>
                <a:cubicBezTo>
                  <a:pt x="1548" y="8216"/>
                  <a:pt x="2120" y="8799"/>
                  <a:pt x="2798" y="9311"/>
                </a:cubicBezTo>
                <a:cubicBezTo>
                  <a:pt x="3405" y="9787"/>
                  <a:pt x="4108" y="10228"/>
                  <a:pt x="4858" y="10585"/>
                </a:cubicBezTo>
                <a:lnTo>
                  <a:pt x="4858" y="11323"/>
                </a:lnTo>
                <a:cubicBezTo>
                  <a:pt x="4858" y="11419"/>
                  <a:pt x="4941" y="11490"/>
                  <a:pt x="5025" y="11490"/>
                </a:cubicBezTo>
                <a:cubicBezTo>
                  <a:pt x="5120" y="11490"/>
                  <a:pt x="5191" y="11419"/>
                  <a:pt x="5191" y="11323"/>
                </a:cubicBezTo>
                <a:lnTo>
                  <a:pt x="5191" y="10740"/>
                </a:lnTo>
                <a:cubicBezTo>
                  <a:pt x="5310" y="10799"/>
                  <a:pt x="5441" y="10847"/>
                  <a:pt x="5572" y="10907"/>
                </a:cubicBezTo>
                <a:lnTo>
                  <a:pt x="5572" y="11335"/>
                </a:lnTo>
                <a:cubicBezTo>
                  <a:pt x="5572" y="11430"/>
                  <a:pt x="5656" y="11502"/>
                  <a:pt x="5739" y="11502"/>
                </a:cubicBezTo>
                <a:cubicBezTo>
                  <a:pt x="5834" y="11502"/>
                  <a:pt x="5906" y="11430"/>
                  <a:pt x="5906" y="11335"/>
                </a:cubicBezTo>
                <a:lnTo>
                  <a:pt x="5906" y="10597"/>
                </a:lnTo>
                <a:cubicBezTo>
                  <a:pt x="7989" y="9597"/>
                  <a:pt x="9192" y="8323"/>
                  <a:pt x="9835" y="7406"/>
                </a:cubicBezTo>
                <a:cubicBezTo>
                  <a:pt x="10549" y="6418"/>
                  <a:pt x="10740" y="5656"/>
                  <a:pt x="10752" y="5620"/>
                </a:cubicBezTo>
                <a:cubicBezTo>
                  <a:pt x="10823" y="5549"/>
                  <a:pt x="10799" y="5489"/>
                  <a:pt x="10740" y="5442"/>
                </a:cubicBezTo>
                <a:cubicBezTo>
                  <a:pt x="10717" y="5419"/>
                  <a:pt x="10675" y="5411"/>
                  <a:pt x="10633" y="5411"/>
                </a:cubicBezTo>
                <a:cubicBezTo>
                  <a:pt x="10608" y="5411"/>
                  <a:pt x="10583" y="5413"/>
                  <a:pt x="10561" y="5418"/>
                </a:cubicBezTo>
                <a:cubicBezTo>
                  <a:pt x="8227" y="6489"/>
                  <a:pt x="6799" y="7882"/>
                  <a:pt x="5953" y="8966"/>
                </a:cubicBezTo>
                <a:lnTo>
                  <a:pt x="5953" y="7668"/>
                </a:lnTo>
                <a:cubicBezTo>
                  <a:pt x="7335" y="7406"/>
                  <a:pt x="8370" y="6204"/>
                  <a:pt x="8370" y="4763"/>
                </a:cubicBezTo>
                <a:cubicBezTo>
                  <a:pt x="8370" y="4120"/>
                  <a:pt x="8156" y="3287"/>
                  <a:pt x="7716" y="2263"/>
                </a:cubicBezTo>
                <a:cubicBezTo>
                  <a:pt x="7406" y="1501"/>
                  <a:pt x="7084" y="941"/>
                  <a:pt x="7084" y="905"/>
                </a:cubicBezTo>
                <a:cubicBezTo>
                  <a:pt x="7052" y="856"/>
                  <a:pt x="6991" y="824"/>
                  <a:pt x="6933" y="824"/>
                </a:cubicBezTo>
                <a:cubicBezTo>
                  <a:pt x="6907" y="824"/>
                  <a:pt x="6881" y="831"/>
                  <a:pt x="6858" y="846"/>
                </a:cubicBezTo>
                <a:cubicBezTo>
                  <a:pt x="6846" y="846"/>
                  <a:pt x="6846" y="858"/>
                  <a:pt x="6823" y="858"/>
                </a:cubicBezTo>
                <a:lnTo>
                  <a:pt x="6430" y="1215"/>
                </a:lnTo>
                <a:cubicBezTo>
                  <a:pt x="5906" y="477"/>
                  <a:pt x="5560" y="72"/>
                  <a:pt x="5549" y="60"/>
                </a:cubicBezTo>
                <a:cubicBezTo>
                  <a:pt x="5513" y="12"/>
                  <a:pt x="5477" y="0"/>
                  <a:pt x="5418"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26" name="Google Shape;11926;p81"/>
          <p:cNvSpPr/>
          <p:nvPr/>
        </p:nvSpPr>
        <p:spPr>
          <a:xfrm>
            <a:off x="5806416" y="2962874"/>
            <a:ext cx="289216" cy="368512"/>
          </a:xfrm>
          <a:custGeom>
            <a:avLst/>
            <a:gdLst/>
            <a:ahLst/>
            <a:cxnLst/>
            <a:rect l="l" t="t" r="r" b="b"/>
            <a:pathLst>
              <a:path w="9038" h="11516" extrusionOk="0">
                <a:moveTo>
                  <a:pt x="6103" y="573"/>
                </a:moveTo>
                <a:cubicBezTo>
                  <a:pt x="6692" y="573"/>
                  <a:pt x="7223" y="753"/>
                  <a:pt x="7645" y="1110"/>
                </a:cubicBezTo>
                <a:cubicBezTo>
                  <a:pt x="8252" y="1633"/>
                  <a:pt x="8585" y="2479"/>
                  <a:pt x="8597" y="3515"/>
                </a:cubicBezTo>
                <a:cubicBezTo>
                  <a:pt x="8192" y="2788"/>
                  <a:pt x="7585" y="2122"/>
                  <a:pt x="6847" y="1633"/>
                </a:cubicBezTo>
                <a:cubicBezTo>
                  <a:pt x="6144" y="1169"/>
                  <a:pt x="5382" y="919"/>
                  <a:pt x="4728" y="895"/>
                </a:cubicBezTo>
                <a:cubicBezTo>
                  <a:pt x="4894" y="812"/>
                  <a:pt x="5061" y="752"/>
                  <a:pt x="5240" y="693"/>
                </a:cubicBezTo>
                <a:cubicBezTo>
                  <a:pt x="5537" y="613"/>
                  <a:pt x="5826" y="573"/>
                  <a:pt x="6103" y="573"/>
                </a:cubicBezTo>
                <a:close/>
                <a:moveTo>
                  <a:pt x="1394" y="1205"/>
                </a:moveTo>
                <a:cubicBezTo>
                  <a:pt x="1465" y="2598"/>
                  <a:pt x="1680" y="5098"/>
                  <a:pt x="2263" y="7063"/>
                </a:cubicBezTo>
                <a:cubicBezTo>
                  <a:pt x="2144" y="7360"/>
                  <a:pt x="2084" y="7670"/>
                  <a:pt x="2037" y="7944"/>
                </a:cubicBezTo>
                <a:cubicBezTo>
                  <a:pt x="1739" y="7051"/>
                  <a:pt x="1465" y="6194"/>
                  <a:pt x="1263" y="5455"/>
                </a:cubicBezTo>
                <a:cubicBezTo>
                  <a:pt x="1049" y="3705"/>
                  <a:pt x="1168" y="2384"/>
                  <a:pt x="1322" y="1586"/>
                </a:cubicBezTo>
                <a:cubicBezTo>
                  <a:pt x="1346" y="1443"/>
                  <a:pt x="1370" y="1324"/>
                  <a:pt x="1394" y="1205"/>
                </a:cubicBezTo>
                <a:close/>
                <a:moveTo>
                  <a:pt x="1503" y="0"/>
                </a:moveTo>
                <a:cubicBezTo>
                  <a:pt x="1439" y="0"/>
                  <a:pt x="1377" y="45"/>
                  <a:pt x="1334" y="109"/>
                </a:cubicBezTo>
                <a:cubicBezTo>
                  <a:pt x="1322" y="121"/>
                  <a:pt x="1108" y="598"/>
                  <a:pt x="965" y="1526"/>
                </a:cubicBezTo>
                <a:cubicBezTo>
                  <a:pt x="870" y="2074"/>
                  <a:pt x="787" y="2848"/>
                  <a:pt x="799" y="3836"/>
                </a:cubicBezTo>
                <a:cubicBezTo>
                  <a:pt x="537" y="2788"/>
                  <a:pt x="418" y="2145"/>
                  <a:pt x="394" y="2133"/>
                </a:cubicBezTo>
                <a:cubicBezTo>
                  <a:pt x="382" y="2050"/>
                  <a:pt x="310" y="2003"/>
                  <a:pt x="215" y="2003"/>
                </a:cubicBezTo>
                <a:cubicBezTo>
                  <a:pt x="132" y="2003"/>
                  <a:pt x="72" y="2074"/>
                  <a:pt x="60" y="2169"/>
                </a:cubicBezTo>
                <a:cubicBezTo>
                  <a:pt x="60" y="2181"/>
                  <a:pt x="1" y="3324"/>
                  <a:pt x="144" y="5039"/>
                </a:cubicBezTo>
                <a:cubicBezTo>
                  <a:pt x="299" y="6610"/>
                  <a:pt x="668" y="8991"/>
                  <a:pt x="1608" y="11408"/>
                </a:cubicBezTo>
                <a:cubicBezTo>
                  <a:pt x="1632" y="11468"/>
                  <a:pt x="1692" y="11516"/>
                  <a:pt x="1763" y="11516"/>
                </a:cubicBezTo>
                <a:cubicBezTo>
                  <a:pt x="1787" y="11516"/>
                  <a:pt x="1811" y="11516"/>
                  <a:pt x="1823" y="11492"/>
                </a:cubicBezTo>
                <a:cubicBezTo>
                  <a:pt x="1918" y="11468"/>
                  <a:pt x="1965" y="11361"/>
                  <a:pt x="1918" y="11277"/>
                </a:cubicBezTo>
                <a:cubicBezTo>
                  <a:pt x="989" y="8908"/>
                  <a:pt x="620" y="6551"/>
                  <a:pt x="477" y="5003"/>
                </a:cubicBezTo>
                <a:cubicBezTo>
                  <a:pt x="429" y="4503"/>
                  <a:pt x="394" y="4050"/>
                  <a:pt x="382" y="3669"/>
                </a:cubicBezTo>
                <a:lnTo>
                  <a:pt x="382" y="3669"/>
                </a:lnTo>
                <a:cubicBezTo>
                  <a:pt x="691" y="4931"/>
                  <a:pt x="1227" y="6896"/>
                  <a:pt x="2037" y="9099"/>
                </a:cubicBezTo>
                <a:cubicBezTo>
                  <a:pt x="2056" y="9175"/>
                  <a:pt x="2128" y="9213"/>
                  <a:pt x="2193" y="9213"/>
                </a:cubicBezTo>
                <a:cubicBezTo>
                  <a:pt x="2209" y="9213"/>
                  <a:pt x="2225" y="9211"/>
                  <a:pt x="2239" y="9206"/>
                </a:cubicBezTo>
                <a:cubicBezTo>
                  <a:pt x="2334" y="9170"/>
                  <a:pt x="2382" y="9075"/>
                  <a:pt x="2346" y="8991"/>
                </a:cubicBezTo>
                <a:lnTo>
                  <a:pt x="2263" y="8730"/>
                </a:lnTo>
                <a:cubicBezTo>
                  <a:pt x="2263" y="8670"/>
                  <a:pt x="2287" y="8075"/>
                  <a:pt x="2454" y="7467"/>
                </a:cubicBezTo>
                <a:cubicBezTo>
                  <a:pt x="2596" y="6896"/>
                  <a:pt x="2894" y="6194"/>
                  <a:pt x="3466" y="6098"/>
                </a:cubicBezTo>
                <a:cubicBezTo>
                  <a:pt x="3510" y="6089"/>
                  <a:pt x="3557" y="6084"/>
                  <a:pt x="3607" y="6084"/>
                </a:cubicBezTo>
                <a:cubicBezTo>
                  <a:pt x="4169" y="6084"/>
                  <a:pt x="5061" y="6699"/>
                  <a:pt x="6144" y="7837"/>
                </a:cubicBezTo>
                <a:cubicBezTo>
                  <a:pt x="6430" y="8134"/>
                  <a:pt x="6680" y="8432"/>
                  <a:pt x="6918" y="8694"/>
                </a:cubicBezTo>
                <a:cubicBezTo>
                  <a:pt x="6692" y="8539"/>
                  <a:pt x="6454" y="8337"/>
                  <a:pt x="6216" y="8158"/>
                </a:cubicBezTo>
                <a:cubicBezTo>
                  <a:pt x="5656" y="7741"/>
                  <a:pt x="5180" y="7420"/>
                  <a:pt x="4787" y="7194"/>
                </a:cubicBezTo>
                <a:cubicBezTo>
                  <a:pt x="4227" y="6854"/>
                  <a:pt x="3961" y="6782"/>
                  <a:pt x="3806" y="6782"/>
                </a:cubicBezTo>
                <a:cubicBezTo>
                  <a:pt x="3776" y="6782"/>
                  <a:pt x="3750" y="6785"/>
                  <a:pt x="3728" y="6789"/>
                </a:cubicBezTo>
                <a:cubicBezTo>
                  <a:pt x="3489" y="6836"/>
                  <a:pt x="3239" y="7122"/>
                  <a:pt x="2954" y="8872"/>
                </a:cubicBezTo>
                <a:cubicBezTo>
                  <a:pt x="2882" y="9325"/>
                  <a:pt x="2823" y="9765"/>
                  <a:pt x="2775" y="10111"/>
                </a:cubicBezTo>
                <a:cubicBezTo>
                  <a:pt x="2715" y="9968"/>
                  <a:pt x="2680" y="9825"/>
                  <a:pt x="2620" y="9682"/>
                </a:cubicBezTo>
                <a:cubicBezTo>
                  <a:pt x="2592" y="9606"/>
                  <a:pt x="2517" y="9568"/>
                  <a:pt x="2446" y="9568"/>
                </a:cubicBezTo>
                <a:cubicBezTo>
                  <a:pt x="2428" y="9568"/>
                  <a:pt x="2411" y="9570"/>
                  <a:pt x="2394" y="9575"/>
                </a:cubicBezTo>
                <a:cubicBezTo>
                  <a:pt x="2299" y="9611"/>
                  <a:pt x="2263" y="9706"/>
                  <a:pt x="2287" y="9801"/>
                </a:cubicBezTo>
                <a:cubicBezTo>
                  <a:pt x="2501" y="10349"/>
                  <a:pt x="2715" y="10885"/>
                  <a:pt x="2930" y="11408"/>
                </a:cubicBezTo>
                <a:cubicBezTo>
                  <a:pt x="2954" y="11468"/>
                  <a:pt x="3013" y="11516"/>
                  <a:pt x="3073" y="11516"/>
                </a:cubicBezTo>
                <a:cubicBezTo>
                  <a:pt x="3096" y="11516"/>
                  <a:pt x="3120" y="11516"/>
                  <a:pt x="3132" y="11492"/>
                </a:cubicBezTo>
                <a:cubicBezTo>
                  <a:pt x="3227" y="11468"/>
                  <a:pt x="3251" y="11361"/>
                  <a:pt x="3227" y="11277"/>
                </a:cubicBezTo>
                <a:cubicBezTo>
                  <a:pt x="3156" y="11111"/>
                  <a:pt x="3096" y="10932"/>
                  <a:pt x="3013" y="10765"/>
                </a:cubicBezTo>
                <a:cubicBezTo>
                  <a:pt x="3037" y="10646"/>
                  <a:pt x="3108" y="9825"/>
                  <a:pt x="3239" y="8980"/>
                </a:cubicBezTo>
                <a:cubicBezTo>
                  <a:pt x="3513" y="7325"/>
                  <a:pt x="3728" y="7122"/>
                  <a:pt x="3763" y="7086"/>
                </a:cubicBezTo>
                <a:cubicBezTo>
                  <a:pt x="3811" y="7086"/>
                  <a:pt x="3989" y="7110"/>
                  <a:pt x="4585" y="7444"/>
                </a:cubicBezTo>
                <a:cubicBezTo>
                  <a:pt x="4954" y="7670"/>
                  <a:pt x="5430" y="8003"/>
                  <a:pt x="5978" y="8396"/>
                </a:cubicBezTo>
                <a:cubicBezTo>
                  <a:pt x="6930" y="9099"/>
                  <a:pt x="7811" y="9825"/>
                  <a:pt x="7823" y="9825"/>
                </a:cubicBezTo>
                <a:cubicBezTo>
                  <a:pt x="7851" y="9853"/>
                  <a:pt x="7890" y="9865"/>
                  <a:pt x="7929" y="9865"/>
                </a:cubicBezTo>
                <a:cubicBezTo>
                  <a:pt x="7973" y="9865"/>
                  <a:pt x="8018" y="9850"/>
                  <a:pt x="8049" y="9825"/>
                </a:cubicBezTo>
                <a:cubicBezTo>
                  <a:pt x="8109" y="9765"/>
                  <a:pt x="8121" y="9682"/>
                  <a:pt x="8061" y="9611"/>
                </a:cubicBezTo>
                <a:cubicBezTo>
                  <a:pt x="8049" y="9587"/>
                  <a:pt x="7287" y="8551"/>
                  <a:pt x="6371" y="7563"/>
                </a:cubicBezTo>
                <a:cubicBezTo>
                  <a:pt x="5203" y="6341"/>
                  <a:pt x="4276" y="5718"/>
                  <a:pt x="3591" y="5718"/>
                </a:cubicBezTo>
                <a:cubicBezTo>
                  <a:pt x="3514" y="5718"/>
                  <a:pt x="3441" y="5726"/>
                  <a:pt x="3370" y="5741"/>
                </a:cubicBezTo>
                <a:cubicBezTo>
                  <a:pt x="3013" y="5813"/>
                  <a:pt x="2751" y="6051"/>
                  <a:pt x="2537" y="6348"/>
                </a:cubicBezTo>
                <a:cubicBezTo>
                  <a:pt x="2537" y="6253"/>
                  <a:pt x="2537" y="6170"/>
                  <a:pt x="2561" y="6063"/>
                </a:cubicBezTo>
                <a:cubicBezTo>
                  <a:pt x="2680" y="5693"/>
                  <a:pt x="3108" y="4527"/>
                  <a:pt x="3835" y="3753"/>
                </a:cubicBezTo>
                <a:cubicBezTo>
                  <a:pt x="4035" y="3686"/>
                  <a:pt x="4236" y="3648"/>
                  <a:pt x="4428" y="3648"/>
                </a:cubicBezTo>
                <a:cubicBezTo>
                  <a:pt x="4510" y="3648"/>
                  <a:pt x="4590" y="3655"/>
                  <a:pt x="4668" y="3669"/>
                </a:cubicBezTo>
                <a:cubicBezTo>
                  <a:pt x="4676" y="3670"/>
                  <a:pt x="4684" y="3671"/>
                  <a:pt x="4692" y="3671"/>
                </a:cubicBezTo>
                <a:cubicBezTo>
                  <a:pt x="4777" y="3671"/>
                  <a:pt x="4848" y="3613"/>
                  <a:pt x="4859" y="3515"/>
                </a:cubicBezTo>
                <a:cubicBezTo>
                  <a:pt x="4871" y="3431"/>
                  <a:pt x="4823" y="3336"/>
                  <a:pt x="4716" y="3324"/>
                </a:cubicBezTo>
                <a:cubicBezTo>
                  <a:pt x="4632" y="3316"/>
                  <a:pt x="4547" y="3307"/>
                  <a:pt x="4463" y="3307"/>
                </a:cubicBezTo>
                <a:cubicBezTo>
                  <a:pt x="4428" y="3307"/>
                  <a:pt x="4393" y="3309"/>
                  <a:pt x="4359" y="3312"/>
                </a:cubicBezTo>
                <a:cubicBezTo>
                  <a:pt x="4597" y="3157"/>
                  <a:pt x="4847" y="3074"/>
                  <a:pt x="5109" y="3038"/>
                </a:cubicBezTo>
                <a:cubicBezTo>
                  <a:pt x="5184" y="3031"/>
                  <a:pt x="5258" y="3027"/>
                  <a:pt x="5330" y="3027"/>
                </a:cubicBezTo>
                <a:cubicBezTo>
                  <a:pt x="5831" y="3027"/>
                  <a:pt x="6264" y="3205"/>
                  <a:pt x="6597" y="3538"/>
                </a:cubicBezTo>
                <a:cubicBezTo>
                  <a:pt x="7335" y="4265"/>
                  <a:pt x="7538" y="5622"/>
                  <a:pt x="7585" y="6551"/>
                </a:cubicBezTo>
                <a:cubicBezTo>
                  <a:pt x="7514" y="6348"/>
                  <a:pt x="7407" y="6122"/>
                  <a:pt x="7299" y="5896"/>
                </a:cubicBezTo>
                <a:cubicBezTo>
                  <a:pt x="6752" y="4741"/>
                  <a:pt x="6121" y="3967"/>
                  <a:pt x="5430" y="3574"/>
                </a:cubicBezTo>
                <a:cubicBezTo>
                  <a:pt x="5404" y="3563"/>
                  <a:pt x="5377" y="3558"/>
                  <a:pt x="5351" y="3558"/>
                </a:cubicBezTo>
                <a:cubicBezTo>
                  <a:pt x="5292" y="3558"/>
                  <a:pt x="5237" y="3584"/>
                  <a:pt x="5204" y="3634"/>
                </a:cubicBezTo>
                <a:cubicBezTo>
                  <a:pt x="5156" y="3717"/>
                  <a:pt x="5192" y="3812"/>
                  <a:pt x="5263" y="3860"/>
                </a:cubicBezTo>
                <a:cubicBezTo>
                  <a:pt x="6776" y="4693"/>
                  <a:pt x="7585" y="7563"/>
                  <a:pt x="7597" y="7598"/>
                </a:cubicBezTo>
                <a:cubicBezTo>
                  <a:pt x="7609" y="7670"/>
                  <a:pt x="7692" y="7718"/>
                  <a:pt x="7764" y="7718"/>
                </a:cubicBezTo>
                <a:lnTo>
                  <a:pt x="7776" y="7718"/>
                </a:lnTo>
                <a:cubicBezTo>
                  <a:pt x="7847" y="7694"/>
                  <a:pt x="7930" y="7646"/>
                  <a:pt x="7930" y="7563"/>
                </a:cubicBezTo>
                <a:cubicBezTo>
                  <a:pt x="7930" y="7539"/>
                  <a:pt x="7990" y="6825"/>
                  <a:pt x="7883" y="5932"/>
                </a:cubicBezTo>
                <a:cubicBezTo>
                  <a:pt x="7752" y="4717"/>
                  <a:pt x="7395" y="3824"/>
                  <a:pt x="6835" y="3288"/>
                </a:cubicBezTo>
                <a:cubicBezTo>
                  <a:pt x="6432" y="2896"/>
                  <a:pt x="5926" y="2683"/>
                  <a:pt x="5315" y="2683"/>
                </a:cubicBezTo>
                <a:cubicBezTo>
                  <a:pt x="5240" y="2683"/>
                  <a:pt x="5163" y="2687"/>
                  <a:pt x="5085" y="2693"/>
                </a:cubicBezTo>
                <a:cubicBezTo>
                  <a:pt x="4620" y="2741"/>
                  <a:pt x="4192" y="2955"/>
                  <a:pt x="3787" y="3324"/>
                </a:cubicBezTo>
                <a:cubicBezTo>
                  <a:pt x="3477" y="3610"/>
                  <a:pt x="3180" y="3991"/>
                  <a:pt x="2894" y="4467"/>
                </a:cubicBezTo>
                <a:cubicBezTo>
                  <a:pt x="2811" y="4622"/>
                  <a:pt x="2727" y="4765"/>
                  <a:pt x="2656" y="4920"/>
                </a:cubicBezTo>
                <a:cubicBezTo>
                  <a:pt x="2692" y="4670"/>
                  <a:pt x="2727" y="4408"/>
                  <a:pt x="2787" y="4146"/>
                </a:cubicBezTo>
                <a:cubicBezTo>
                  <a:pt x="2977" y="3276"/>
                  <a:pt x="3239" y="2562"/>
                  <a:pt x="3585" y="2014"/>
                </a:cubicBezTo>
                <a:cubicBezTo>
                  <a:pt x="3739" y="1752"/>
                  <a:pt x="3918" y="1526"/>
                  <a:pt x="4132" y="1336"/>
                </a:cubicBezTo>
                <a:cubicBezTo>
                  <a:pt x="4291" y="1291"/>
                  <a:pt x="4463" y="1270"/>
                  <a:pt x="4645" y="1270"/>
                </a:cubicBezTo>
                <a:cubicBezTo>
                  <a:pt x="5245" y="1270"/>
                  <a:pt x="5949" y="1505"/>
                  <a:pt x="6597" y="1943"/>
                </a:cubicBezTo>
                <a:cubicBezTo>
                  <a:pt x="7526" y="2550"/>
                  <a:pt x="8204" y="3431"/>
                  <a:pt x="8490" y="4372"/>
                </a:cubicBezTo>
                <a:cubicBezTo>
                  <a:pt x="8520" y="4432"/>
                  <a:pt x="8568" y="4484"/>
                  <a:pt x="8632" y="4484"/>
                </a:cubicBezTo>
                <a:cubicBezTo>
                  <a:pt x="8644" y="4484"/>
                  <a:pt x="8656" y="4483"/>
                  <a:pt x="8669" y="4479"/>
                </a:cubicBezTo>
                <a:cubicBezTo>
                  <a:pt x="8740" y="4479"/>
                  <a:pt x="8823" y="4408"/>
                  <a:pt x="8823" y="4336"/>
                </a:cubicBezTo>
                <a:cubicBezTo>
                  <a:pt x="9038" y="2824"/>
                  <a:pt x="8669" y="1586"/>
                  <a:pt x="7835" y="871"/>
                </a:cubicBezTo>
                <a:cubicBezTo>
                  <a:pt x="7351" y="452"/>
                  <a:pt x="6757" y="240"/>
                  <a:pt x="6102" y="240"/>
                </a:cubicBezTo>
                <a:cubicBezTo>
                  <a:pt x="5791" y="240"/>
                  <a:pt x="5466" y="287"/>
                  <a:pt x="5132" y="383"/>
                </a:cubicBezTo>
                <a:cubicBezTo>
                  <a:pt x="4394" y="574"/>
                  <a:pt x="3799" y="1062"/>
                  <a:pt x="3347" y="1824"/>
                </a:cubicBezTo>
                <a:cubicBezTo>
                  <a:pt x="2989" y="2419"/>
                  <a:pt x="2704" y="3157"/>
                  <a:pt x="2513" y="4074"/>
                </a:cubicBezTo>
                <a:cubicBezTo>
                  <a:pt x="2382" y="4693"/>
                  <a:pt x="2323" y="5301"/>
                  <a:pt x="2275" y="5801"/>
                </a:cubicBezTo>
                <a:cubicBezTo>
                  <a:pt x="1727" y="3181"/>
                  <a:pt x="1668" y="205"/>
                  <a:pt x="1668" y="169"/>
                </a:cubicBezTo>
                <a:cubicBezTo>
                  <a:pt x="1668" y="98"/>
                  <a:pt x="1608" y="26"/>
                  <a:pt x="1525" y="2"/>
                </a:cubicBezTo>
                <a:cubicBezTo>
                  <a:pt x="1517" y="1"/>
                  <a:pt x="1510" y="0"/>
                  <a:pt x="1503"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27" name="Google Shape;11927;p81"/>
          <p:cNvGrpSpPr/>
          <p:nvPr/>
        </p:nvGrpSpPr>
        <p:grpSpPr>
          <a:xfrm>
            <a:off x="6312784" y="2962554"/>
            <a:ext cx="370368" cy="368064"/>
            <a:chOff x="6340653" y="2886354"/>
            <a:chExt cx="370368" cy="36806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28" name="Google Shape;11928;p81"/>
            <p:cNvSpPr/>
            <p:nvPr/>
          </p:nvSpPr>
          <p:spPr>
            <a:xfrm>
              <a:off x="6521229" y="2938162"/>
              <a:ext cx="10720" cy="16416"/>
            </a:xfrm>
            <a:custGeom>
              <a:avLst/>
              <a:gdLst/>
              <a:ahLst/>
              <a:cxnLst/>
              <a:rect l="l" t="t" r="r" b="b"/>
              <a:pathLst>
                <a:path w="335" h="513" extrusionOk="0">
                  <a:moveTo>
                    <a:pt x="168" y="1"/>
                  </a:moveTo>
                  <a:cubicBezTo>
                    <a:pt x="84" y="1"/>
                    <a:pt x="1" y="84"/>
                    <a:pt x="1" y="167"/>
                  </a:cubicBezTo>
                  <a:lnTo>
                    <a:pt x="1" y="346"/>
                  </a:lnTo>
                  <a:cubicBezTo>
                    <a:pt x="1" y="441"/>
                    <a:pt x="84" y="513"/>
                    <a:pt x="168" y="513"/>
                  </a:cubicBezTo>
                  <a:cubicBezTo>
                    <a:pt x="263" y="513"/>
                    <a:pt x="334" y="441"/>
                    <a:pt x="334" y="346"/>
                  </a:cubicBezTo>
                  <a:lnTo>
                    <a:pt x="334" y="167"/>
                  </a:lnTo>
                  <a:cubicBezTo>
                    <a:pt x="334" y="84"/>
                    <a:pt x="263" y="1"/>
                    <a:pt x="1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29" name="Google Shape;11929;p81"/>
            <p:cNvSpPr/>
            <p:nvPr/>
          </p:nvSpPr>
          <p:spPr>
            <a:xfrm>
              <a:off x="6647725" y="3010258"/>
              <a:ext cx="17568" cy="16704"/>
            </a:xfrm>
            <a:custGeom>
              <a:avLst/>
              <a:gdLst/>
              <a:ahLst/>
              <a:cxnLst/>
              <a:rect l="l" t="t" r="r" b="b"/>
              <a:pathLst>
                <a:path w="549" h="522" extrusionOk="0">
                  <a:moveTo>
                    <a:pt x="349" y="1"/>
                  </a:moveTo>
                  <a:cubicBezTo>
                    <a:pt x="307" y="1"/>
                    <a:pt x="269" y="16"/>
                    <a:pt x="239" y="46"/>
                  </a:cubicBezTo>
                  <a:lnTo>
                    <a:pt x="60" y="236"/>
                  </a:lnTo>
                  <a:cubicBezTo>
                    <a:pt x="1" y="307"/>
                    <a:pt x="1" y="415"/>
                    <a:pt x="60" y="474"/>
                  </a:cubicBezTo>
                  <a:cubicBezTo>
                    <a:pt x="84" y="510"/>
                    <a:pt x="132" y="522"/>
                    <a:pt x="179" y="522"/>
                  </a:cubicBezTo>
                  <a:cubicBezTo>
                    <a:pt x="215" y="522"/>
                    <a:pt x="263" y="498"/>
                    <a:pt x="298" y="462"/>
                  </a:cubicBezTo>
                  <a:lnTo>
                    <a:pt x="477" y="260"/>
                  </a:lnTo>
                  <a:cubicBezTo>
                    <a:pt x="548" y="224"/>
                    <a:pt x="536" y="105"/>
                    <a:pt x="477" y="46"/>
                  </a:cubicBezTo>
                  <a:cubicBezTo>
                    <a:pt x="435" y="16"/>
                    <a:pt x="391" y="1"/>
                    <a:pt x="3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0" name="Google Shape;11930;p81"/>
            <p:cNvSpPr/>
            <p:nvPr/>
          </p:nvSpPr>
          <p:spPr>
            <a:xfrm>
              <a:off x="6635533" y="3166354"/>
              <a:ext cx="17952" cy="11872"/>
            </a:xfrm>
            <a:custGeom>
              <a:avLst/>
              <a:gdLst/>
              <a:ahLst/>
              <a:cxnLst/>
              <a:rect l="l" t="t" r="r" b="b"/>
              <a:pathLst>
                <a:path w="561" h="371" extrusionOk="0">
                  <a:moveTo>
                    <a:pt x="194" y="0"/>
                  </a:moveTo>
                  <a:cubicBezTo>
                    <a:pt x="108" y="0"/>
                    <a:pt x="36" y="67"/>
                    <a:pt x="25" y="144"/>
                  </a:cubicBezTo>
                  <a:cubicBezTo>
                    <a:pt x="1" y="240"/>
                    <a:pt x="84" y="335"/>
                    <a:pt x="167" y="347"/>
                  </a:cubicBezTo>
                  <a:lnTo>
                    <a:pt x="358" y="371"/>
                  </a:lnTo>
                  <a:lnTo>
                    <a:pt x="394" y="371"/>
                  </a:lnTo>
                  <a:cubicBezTo>
                    <a:pt x="477" y="371"/>
                    <a:pt x="536" y="311"/>
                    <a:pt x="560" y="228"/>
                  </a:cubicBezTo>
                  <a:cubicBezTo>
                    <a:pt x="560" y="121"/>
                    <a:pt x="501" y="37"/>
                    <a:pt x="406" y="37"/>
                  </a:cubicBezTo>
                  <a:lnTo>
                    <a:pt x="215" y="1"/>
                  </a:lnTo>
                  <a:cubicBezTo>
                    <a:pt x="208" y="1"/>
                    <a:pt x="201" y="0"/>
                    <a:pt x="1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1" name="Google Shape;11931;p81"/>
            <p:cNvSpPr/>
            <p:nvPr/>
          </p:nvSpPr>
          <p:spPr>
            <a:xfrm>
              <a:off x="6387885" y="3009970"/>
              <a:ext cx="18336" cy="17376"/>
            </a:xfrm>
            <a:custGeom>
              <a:avLst/>
              <a:gdLst/>
              <a:ahLst/>
              <a:cxnLst/>
              <a:rect l="l" t="t" r="r" b="b"/>
              <a:pathLst>
                <a:path w="573" h="543" extrusionOk="0">
                  <a:moveTo>
                    <a:pt x="208" y="1"/>
                  </a:moveTo>
                  <a:cubicBezTo>
                    <a:pt x="164" y="1"/>
                    <a:pt x="120" y="19"/>
                    <a:pt x="84" y="55"/>
                  </a:cubicBezTo>
                  <a:cubicBezTo>
                    <a:pt x="1" y="114"/>
                    <a:pt x="1" y="221"/>
                    <a:pt x="84" y="293"/>
                  </a:cubicBezTo>
                  <a:lnTo>
                    <a:pt x="263" y="483"/>
                  </a:lnTo>
                  <a:cubicBezTo>
                    <a:pt x="286" y="519"/>
                    <a:pt x="334" y="543"/>
                    <a:pt x="382" y="543"/>
                  </a:cubicBezTo>
                  <a:cubicBezTo>
                    <a:pt x="417" y="543"/>
                    <a:pt x="465" y="531"/>
                    <a:pt x="501" y="495"/>
                  </a:cubicBezTo>
                  <a:cubicBezTo>
                    <a:pt x="560" y="424"/>
                    <a:pt x="572" y="316"/>
                    <a:pt x="501" y="245"/>
                  </a:cubicBezTo>
                  <a:lnTo>
                    <a:pt x="322" y="55"/>
                  </a:lnTo>
                  <a:cubicBezTo>
                    <a:pt x="292" y="19"/>
                    <a:pt x="251" y="1"/>
                    <a:pt x="2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2" name="Google Shape;11932;p81"/>
            <p:cNvSpPr/>
            <p:nvPr/>
          </p:nvSpPr>
          <p:spPr>
            <a:xfrm>
              <a:off x="6398925" y="3166354"/>
              <a:ext cx="18336" cy="11872"/>
            </a:xfrm>
            <a:custGeom>
              <a:avLst/>
              <a:gdLst/>
              <a:ahLst/>
              <a:cxnLst/>
              <a:rect l="l" t="t" r="r" b="b"/>
              <a:pathLst>
                <a:path w="573" h="371" extrusionOk="0">
                  <a:moveTo>
                    <a:pt x="379" y="0"/>
                  </a:moveTo>
                  <a:cubicBezTo>
                    <a:pt x="372" y="0"/>
                    <a:pt x="365" y="1"/>
                    <a:pt x="358" y="1"/>
                  </a:cubicBezTo>
                  <a:lnTo>
                    <a:pt x="168" y="37"/>
                  </a:lnTo>
                  <a:cubicBezTo>
                    <a:pt x="72" y="49"/>
                    <a:pt x="1" y="132"/>
                    <a:pt x="13" y="228"/>
                  </a:cubicBezTo>
                  <a:cubicBezTo>
                    <a:pt x="37" y="311"/>
                    <a:pt x="108" y="371"/>
                    <a:pt x="180" y="371"/>
                  </a:cubicBezTo>
                  <a:lnTo>
                    <a:pt x="215" y="371"/>
                  </a:lnTo>
                  <a:lnTo>
                    <a:pt x="406" y="347"/>
                  </a:lnTo>
                  <a:cubicBezTo>
                    <a:pt x="513" y="311"/>
                    <a:pt x="572" y="240"/>
                    <a:pt x="549" y="144"/>
                  </a:cubicBezTo>
                  <a:cubicBezTo>
                    <a:pt x="538" y="67"/>
                    <a:pt x="465" y="0"/>
                    <a:pt x="3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3" name="Google Shape;11933;p81"/>
            <p:cNvSpPr/>
            <p:nvPr/>
          </p:nvSpPr>
          <p:spPr>
            <a:xfrm>
              <a:off x="6340653" y="2886354"/>
              <a:ext cx="370368" cy="368064"/>
            </a:xfrm>
            <a:custGeom>
              <a:avLst/>
              <a:gdLst/>
              <a:ahLst/>
              <a:cxnLst/>
              <a:rect l="l" t="t" r="r" b="b"/>
              <a:pathLst>
                <a:path w="11574" h="11502" extrusionOk="0">
                  <a:moveTo>
                    <a:pt x="5811" y="489"/>
                  </a:moveTo>
                  <a:lnTo>
                    <a:pt x="6751" y="2060"/>
                  </a:lnTo>
                  <a:cubicBezTo>
                    <a:pt x="6775" y="2096"/>
                    <a:pt x="6823" y="2132"/>
                    <a:pt x="6870" y="2132"/>
                  </a:cubicBezTo>
                  <a:lnTo>
                    <a:pt x="7644" y="2263"/>
                  </a:lnTo>
                  <a:lnTo>
                    <a:pt x="5989" y="4048"/>
                  </a:lnTo>
                  <a:lnTo>
                    <a:pt x="5989" y="2679"/>
                  </a:lnTo>
                  <a:cubicBezTo>
                    <a:pt x="5977" y="2596"/>
                    <a:pt x="5906" y="2513"/>
                    <a:pt x="5811" y="2513"/>
                  </a:cubicBezTo>
                  <a:cubicBezTo>
                    <a:pt x="5727" y="2513"/>
                    <a:pt x="5644" y="2596"/>
                    <a:pt x="5644" y="2679"/>
                  </a:cubicBezTo>
                  <a:lnTo>
                    <a:pt x="5644" y="4025"/>
                  </a:lnTo>
                  <a:lnTo>
                    <a:pt x="4144" y="2251"/>
                  </a:lnTo>
                  <a:lnTo>
                    <a:pt x="4775" y="2132"/>
                  </a:lnTo>
                  <a:cubicBezTo>
                    <a:pt x="4810" y="2120"/>
                    <a:pt x="4858" y="2084"/>
                    <a:pt x="4870" y="2060"/>
                  </a:cubicBezTo>
                  <a:lnTo>
                    <a:pt x="5811" y="489"/>
                  </a:lnTo>
                  <a:close/>
                  <a:moveTo>
                    <a:pt x="4096" y="2727"/>
                  </a:moveTo>
                  <a:lnTo>
                    <a:pt x="5644" y="4549"/>
                  </a:lnTo>
                  <a:lnTo>
                    <a:pt x="5644" y="6192"/>
                  </a:lnTo>
                  <a:lnTo>
                    <a:pt x="4429" y="4763"/>
                  </a:lnTo>
                  <a:lnTo>
                    <a:pt x="4096" y="2727"/>
                  </a:lnTo>
                  <a:close/>
                  <a:moveTo>
                    <a:pt x="7668" y="2727"/>
                  </a:moveTo>
                  <a:lnTo>
                    <a:pt x="7215" y="4751"/>
                  </a:lnTo>
                  <a:lnTo>
                    <a:pt x="5989" y="6192"/>
                  </a:lnTo>
                  <a:lnTo>
                    <a:pt x="5989" y="4560"/>
                  </a:lnTo>
                  <a:lnTo>
                    <a:pt x="7668" y="2727"/>
                  </a:lnTo>
                  <a:close/>
                  <a:moveTo>
                    <a:pt x="11025" y="2858"/>
                  </a:moveTo>
                  <a:lnTo>
                    <a:pt x="10335" y="4596"/>
                  </a:lnTo>
                  <a:cubicBezTo>
                    <a:pt x="10311" y="4656"/>
                    <a:pt x="10323" y="4727"/>
                    <a:pt x="10371" y="4775"/>
                  </a:cubicBezTo>
                  <a:lnTo>
                    <a:pt x="10906" y="5311"/>
                  </a:lnTo>
                  <a:lnTo>
                    <a:pt x="10228" y="5584"/>
                  </a:lnTo>
                  <a:cubicBezTo>
                    <a:pt x="10144" y="5608"/>
                    <a:pt x="10109" y="5703"/>
                    <a:pt x="10121" y="5787"/>
                  </a:cubicBezTo>
                  <a:lnTo>
                    <a:pt x="10263" y="6192"/>
                  </a:lnTo>
                  <a:lnTo>
                    <a:pt x="8537" y="7096"/>
                  </a:lnTo>
                  <a:cubicBezTo>
                    <a:pt x="8489" y="7132"/>
                    <a:pt x="8442" y="7180"/>
                    <a:pt x="8442" y="7239"/>
                  </a:cubicBezTo>
                  <a:cubicBezTo>
                    <a:pt x="8442" y="7299"/>
                    <a:pt x="8466" y="7335"/>
                    <a:pt x="8501" y="7382"/>
                  </a:cubicBezTo>
                  <a:lnTo>
                    <a:pt x="10502" y="9097"/>
                  </a:lnTo>
                  <a:lnTo>
                    <a:pt x="7811" y="10049"/>
                  </a:lnTo>
                  <a:lnTo>
                    <a:pt x="6299" y="8680"/>
                  </a:lnTo>
                  <a:lnTo>
                    <a:pt x="8644" y="8990"/>
                  </a:lnTo>
                  <a:lnTo>
                    <a:pt x="8668" y="8990"/>
                  </a:lnTo>
                  <a:cubicBezTo>
                    <a:pt x="8763" y="8990"/>
                    <a:pt x="8823" y="8930"/>
                    <a:pt x="8835" y="8847"/>
                  </a:cubicBezTo>
                  <a:cubicBezTo>
                    <a:pt x="8847" y="8751"/>
                    <a:pt x="8775" y="8656"/>
                    <a:pt x="8680" y="8644"/>
                  </a:cubicBezTo>
                  <a:lnTo>
                    <a:pt x="6120" y="8311"/>
                  </a:lnTo>
                  <a:lnTo>
                    <a:pt x="9323" y="4918"/>
                  </a:lnTo>
                  <a:cubicBezTo>
                    <a:pt x="9382" y="4834"/>
                    <a:pt x="9382" y="4739"/>
                    <a:pt x="9311" y="4680"/>
                  </a:cubicBezTo>
                  <a:cubicBezTo>
                    <a:pt x="9275" y="4650"/>
                    <a:pt x="9231" y="4635"/>
                    <a:pt x="9187" y="4635"/>
                  </a:cubicBezTo>
                  <a:cubicBezTo>
                    <a:pt x="9144" y="4635"/>
                    <a:pt x="9103" y="4650"/>
                    <a:pt x="9073" y="4680"/>
                  </a:cubicBezTo>
                  <a:lnTo>
                    <a:pt x="5941" y="8013"/>
                  </a:lnTo>
                  <a:lnTo>
                    <a:pt x="5941" y="6704"/>
                  </a:lnTo>
                  <a:lnTo>
                    <a:pt x="8823" y="3322"/>
                  </a:lnTo>
                  <a:lnTo>
                    <a:pt x="9061" y="3679"/>
                  </a:lnTo>
                  <a:cubicBezTo>
                    <a:pt x="9086" y="3729"/>
                    <a:pt x="9140" y="3750"/>
                    <a:pt x="9194" y="3750"/>
                  </a:cubicBezTo>
                  <a:cubicBezTo>
                    <a:pt x="9218" y="3750"/>
                    <a:pt x="9242" y="3746"/>
                    <a:pt x="9263" y="3739"/>
                  </a:cubicBezTo>
                  <a:lnTo>
                    <a:pt x="11025" y="2858"/>
                  </a:lnTo>
                  <a:close/>
                  <a:moveTo>
                    <a:pt x="524" y="2870"/>
                  </a:moveTo>
                  <a:lnTo>
                    <a:pt x="2286" y="3751"/>
                  </a:lnTo>
                  <a:cubicBezTo>
                    <a:pt x="2309" y="3766"/>
                    <a:pt x="2333" y="3773"/>
                    <a:pt x="2358" y="3773"/>
                  </a:cubicBezTo>
                  <a:cubicBezTo>
                    <a:pt x="2412" y="3773"/>
                    <a:pt x="2464" y="3740"/>
                    <a:pt x="2489" y="3691"/>
                  </a:cubicBezTo>
                  <a:lnTo>
                    <a:pt x="2727" y="3334"/>
                  </a:lnTo>
                  <a:lnTo>
                    <a:pt x="5608" y="6715"/>
                  </a:lnTo>
                  <a:lnTo>
                    <a:pt x="5608" y="7987"/>
                  </a:lnTo>
                  <a:lnTo>
                    <a:pt x="2524" y="4691"/>
                  </a:lnTo>
                  <a:cubicBezTo>
                    <a:pt x="2495" y="4656"/>
                    <a:pt x="2453" y="4638"/>
                    <a:pt x="2410" y="4638"/>
                  </a:cubicBezTo>
                  <a:cubicBezTo>
                    <a:pt x="2367" y="4638"/>
                    <a:pt x="2322" y="4656"/>
                    <a:pt x="2286" y="4691"/>
                  </a:cubicBezTo>
                  <a:cubicBezTo>
                    <a:pt x="2215" y="4751"/>
                    <a:pt x="2215" y="4858"/>
                    <a:pt x="2274" y="4930"/>
                  </a:cubicBezTo>
                  <a:lnTo>
                    <a:pt x="5465" y="8323"/>
                  </a:lnTo>
                  <a:lnTo>
                    <a:pt x="2905" y="8656"/>
                  </a:lnTo>
                  <a:cubicBezTo>
                    <a:pt x="2822" y="8680"/>
                    <a:pt x="2751" y="8763"/>
                    <a:pt x="2763" y="8859"/>
                  </a:cubicBezTo>
                  <a:cubicBezTo>
                    <a:pt x="2774" y="8942"/>
                    <a:pt x="2846" y="9001"/>
                    <a:pt x="2929" y="9001"/>
                  </a:cubicBezTo>
                  <a:lnTo>
                    <a:pt x="2953" y="9001"/>
                  </a:lnTo>
                  <a:lnTo>
                    <a:pt x="5287" y="8692"/>
                  </a:lnTo>
                  <a:lnTo>
                    <a:pt x="3786" y="10061"/>
                  </a:lnTo>
                  <a:lnTo>
                    <a:pt x="1096" y="9109"/>
                  </a:lnTo>
                  <a:lnTo>
                    <a:pt x="3084" y="7394"/>
                  </a:lnTo>
                  <a:cubicBezTo>
                    <a:pt x="3132" y="7370"/>
                    <a:pt x="3144" y="7311"/>
                    <a:pt x="3144" y="7251"/>
                  </a:cubicBezTo>
                  <a:cubicBezTo>
                    <a:pt x="3144" y="7192"/>
                    <a:pt x="3108" y="7144"/>
                    <a:pt x="3060" y="7108"/>
                  </a:cubicBezTo>
                  <a:lnTo>
                    <a:pt x="1334" y="6204"/>
                  </a:lnTo>
                  <a:lnTo>
                    <a:pt x="1465" y="5799"/>
                  </a:lnTo>
                  <a:cubicBezTo>
                    <a:pt x="1500" y="5715"/>
                    <a:pt x="1453" y="5620"/>
                    <a:pt x="1358" y="5596"/>
                  </a:cubicBezTo>
                  <a:lnTo>
                    <a:pt x="691" y="5322"/>
                  </a:lnTo>
                  <a:lnTo>
                    <a:pt x="1227" y="4787"/>
                  </a:lnTo>
                  <a:cubicBezTo>
                    <a:pt x="1274" y="4751"/>
                    <a:pt x="1286" y="4680"/>
                    <a:pt x="1262" y="4608"/>
                  </a:cubicBezTo>
                  <a:lnTo>
                    <a:pt x="524" y="2870"/>
                  </a:lnTo>
                  <a:close/>
                  <a:moveTo>
                    <a:pt x="5775" y="0"/>
                  </a:moveTo>
                  <a:cubicBezTo>
                    <a:pt x="5715" y="0"/>
                    <a:pt x="5656" y="24"/>
                    <a:pt x="5632" y="72"/>
                  </a:cubicBezTo>
                  <a:lnTo>
                    <a:pt x="4584" y="1810"/>
                  </a:lnTo>
                  <a:lnTo>
                    <a:pt x="3763" y="1977"/>
                  </a:lnTo>
                  <a:cubicBezTo>
                    <a:pt x="3667" y="2001"/>
                    <a:pt x="3608" y="2084"/>
                    <a:pt x="3620" y="2167"/>
                  </a:cubicBezTo>
                  <a:lnTo>
                    <a:pt x="3965" y="4251"/>
                  </a:lnTo>
                  <a:lnTo>
                    <a:pt x="2846" y="2929"/>
                  </a:lnTo>
                  <a:cubicBezTo>
                    <a:pt x="2822" y="2894"/>
                    <a:pt x="2763" y="2870"/>
                    <a:pt x="2715" y="2870"/>
                  </a:cubicBezTo>
                  <a:cubicBezTo>
                    <a:pt x="2655" y="2870"/>
                    <a:pt x="2608" y="2905"/>
                    <a:pt x="2584" y="2941"/>
                  </a:cubicBezTo>
                  <a:lnTo>
                    <a:pt x="2298" y="3358"/>
                  </a:lnTo>
                  <a:lnTo>
                    <a:pt x="274" y="2346"/>
                  </a:lnTo>
                  <a:cubicBezTo>
                    <a:pt x="254" y="2338"/>
                    <a:pt x="233" y="2334"/>
                    <a:pt x="211" y="2334"/>
                  </a:cubicBezTo>
                  <a:cubicBezTo>
                    <a:pt x="168" y="2334"/>
                    <a:pt x="123" y="2350"/>
                    <a:pt x="84" y="2382"/>
                  </a:cubicBezTo>
                  <a:cubicBezTo>
                    <a:pt x="36" y="2429"/>
                    <a:pt x="0" y="2501"/>
                    <a:pt x="36" y="2572"/>
                  </a:cubicBezTo>
                  <a:lnTo>
                    <a:pt x="893" y="4632"/>
                  </a:lnTo>
                  <a:lnTo>
                    <a:pt x="262" y="5263"/>
                  </a:lnTo>
                  <a:cubicBezTo>
                    <a:pt x="215" y="5311"/>
                    <a:pt x="203" y="5370"/>
                    <a:pt x="215" y="5418"/>
                  </a:cubicBezTo>
                  <a:cubicBezTo>
                    <a:pt x="226" y="5477"/>
                    <a:pt x="262" y="5525"/>
                    <a:pt x="322" y="5537"/>
                  </a:cubicBezTo>
                  <a:lnTo>
                    <a:pt x="1072" y="5834"/>
                  </a:lnTo>
                  <a:lnTo>
                    <a:pt x="941" y="6215"/>
                  </a:lnTo>
                  <a:cubicBezTo>
                    <a:pt x="917" y="6299"/>
                    <a:pt x="953" y="6382"/>
                    <a:pt x="1012" y="6430"/>
                  </a:cubicBezTo>
                  <a:lnTo>
                    <a:pt x="2655" y="7287"/>
                  </a:lnTo>
                  <a:lnTo>
                    <a:pt x="631" y="9037"/>
                  </a:lnTo>
                  <a:cubicBezTo>
                    <a:pt x="584" y="9073"/>
                    <a:pt x="572" y="9132"/>
                    <a:pt x="572" y="9192"/>
                  </a:cubicBezTo>
                  <a:cubicBezTo>
                    <a:pt x="584" y="9252"/>
                    <a:pt x="631" y="9299"/>
                    <a:pt x="679" y="9335"/>
                  </a:cubicBezTo>
                  <a:lnTo>
                    <a:pt x="3727" y="10418"/>
                  </a:lnTo>
                  <a:cubicBezTo>
                    <a:pt x="3747" y="10422"/>
                    <a:pt x="3767" y="10425"/>
                    <a:pt x="3786" y="10425"/>
                  </a:cubicBezTo>
                  <a:cubicBezTo>
                    <a:pt x="3825" y="10425"/>
                    <a:pt x="3862" y="10414"/>
                    <a:pt x="3894" y="10383"/>
                  </a:cubicBezTo>
                  <a:lnTo>
                    <a:pt x="5584" y="8835"/>
                  </a:lnTo>
                  <a:lnTo>
                    <a:pt x="5584" y="11335"/>
                  </a:lnTo>
                  <a:cubicBezTo>
                    <a:pt x="5584" y="11430"/>
                    <a:pt x="5656" y="11502"/>
                    <a:pt x="5751" y="11502"/>
                  </a:cubicBezTo>
                  <a:cubicBezTo>
                    <a:pt x="5834" y="11502"/>
                    <a:pt x="5918" y="11430"/>
                    <a:pt x="5918" y="11335"/>
                  </a:cubicBezTo>
                  <a:lnTo>
                    <a:pt x="5918" y="8835"/>
                  </a:lnTo>
                  <a:lnTo>
                    <a:pt x="7608" y="10383"/>
                  </a:lnTo>
                  <a:cubicBezTo>
                    <a:pt x="7644" y="10418"/>
                    <a:pt x="7680" y="10430"/>
                    <a:pt x="7727" y="10430"/>
                  </a:cubicBezTo>
                  <a:cubicBezTo>
                    <a:pt x="7739" y="10430"/>
                    <a:pt x="7775" y="10430"/>
                    <a:pt x="7787" y="10418"/>
                  </a:cubicBezTo>
                  <a:lnTo>
                    <a:pt x="10835" y="9335"/>
                  </a:lnTo>
                  <a:cubicBezTo>
                    <a:pt x="10894" y="9311"/>
                    <a:pt x="10942" y="9252"/>
                    <a:pt x="10942" y="9192"/>
                  </a:cubicBezTo>
                  <a:cubicBezTo>
                    <a:pt x="10954" y="9132"/>
                    <a:pt x="10930" y="9073"/>
                    <a:pt x="10883" y="9037"/>
                  </a:cubicBezTo>
                  <a:lnTo>
                    <a:pt x="8859" y="7287"/>
                  </a:lnTo>
                  <a:lnTo>
                    <a:pt x="10502" y="6430"/>
                  </a:lnTo>
                  <a:cubicBezTo>
                    <a:pt x="10573" y="6382"/>
                    <a:pt x="10597" y="6311"/>
                    <a:pt x="10573" y="6215"/>
                  </a:cubicBezTo>
                  <a:lnTo>
                    <a:pt x="10442" y="5834"/>
                  </a:lnTo>
                  <a:lnTo>
                    <a:pt x="11192" y="5537"/>
                  </a:lnTo>
                  <a:cubicBezTo>
                    <a:pt x="11252" y="5525"/>
                    <a:pt x="11287" y="5465"/>
                    <a:pt x="11299" y="5418"/>
                  </a:cubicBezTo>
                  <a:cubicBezTo>
                    <a:pt x="11311" y="5358"/>
                    <a:pt x="11299" y="5299"/>
                    <a:pt x="11252" y="5263"/>
                  </a:cubicBezTo>
                  <a:lnTo>
                    <a:pt x="10621" y="4632"/>
                  </a:lnTo>
                  <a:lnTo>
                    <a:pt x="11478" y="2572"/>
                  </a:lnTo>
                  <a:cubicBezTo>
                    <a:pt x="11573" y="2501"/>
                    <a:pt x="11561" y="2429"/>
                    <a:pt x="11502" y="2382"/>
                  </a:cubicBezTo>
                  <a:cubicBezTo>
                    <a:pt x="11470" y="2350"/>
                    <a:pt x="11417" y="2334"/>
                    <a:pt x="11368" y="2334"/>
                  </a:cubicBezTo>
                  <a:cubicBezTo>
                    <a:pt x="11343" y="2334"/>
                    <a:pt x="11319" y="2338"/>
                    <a:pt x="11299" y="2346"/>
                  </a:cubicBezTo>
                  <a:lnTo>
                    <a:pt x="9275" y="3358"/>
                  </a:lnTo>
                  <a:lnTo>
                    <a:pt x="9001" y="2941"/>
                  </a:lnTo>
                  <a:cubicBezTo>
                    <a:pt x="8966" y="2905"/>
                    <a:pt x="8918" y="2870"/>
                    <a:pt x="8859" y="2870"/>
                  </a:cubicBezTo>
                  <a:cubicBezTo>
                    <a:pt x="8799" y="2870"/>
                    <a:pt x="8763" y="2894"/>
                    <a:pt x="8728" y="2929"/>
                  </a:cubicBezTo>
                  <a:lnTo>
                    <a:pt x="7656" y="4179"/>
                  </a:lnTo>
                  <a:lnTo>
                    <a:pt x="7656" y="4179"/>
                  </a:lnTo>
                  <a:lnTo>
                    <a:pt x="8120" y="2167"/>
                  </a:lnTo>
                  <a:cubicBezTo>
                    <a:pt x="8132" y="2132"/>
                    <a:pt x="8120" y="2084"/>
                    <a:pt x="8085" y="2036"/>
                  </a:cubicBezTo>
                  <a:cubicBezTo>
                    <a:pt x="8061" y="2001"/>
                    <a:pt x="8025" y="1977"/>
                    <a:pt x="7966" y="1965"/>
                  </a:cubicBezTo>
                  <a:lnTo>
                    <a:pt x="6965" y="1798"/>
                  </a:lnTo>
                  <a:lnTo>
                    <a:pt x="5930" y="72"/>
                  </a:lnTo>
                  <a:cubicBezTo>
                    <a:pt x="5894" y="24"/>
                    <a:pt x="5846" y="0"/>
                    <a:pt x="577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34" name="Google Shape;11934;p81"/>
          <p:cNvGrpSpPr/>
          <p:nvPr/>
        </p:nvGrpSpPr>
        <p:grpSpPr>
          <a:xfrm>
            <a:off x="5218928" y="2057626"/>
            <a:ext cx="354752" cy="336512"/>
            <a:chOff x="5246797" y="1981426"/>
            <a:chExt cx="354752" cy="33651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35" name="Google Shape;11935;p81"/>
            <p:cNvSpPr/>
            <p:nvPr/>
          </p:nvSpPr>
          <p:spPr>
            <a:xfrm>
              <a:off x="5246797" y="1981426"/>
              <a:ext cx="354752" cy="336512"/>
            </a:xfrm>
            <a:custGeom>
              <a:avLst/>
              <a:gdLst/>
              <a:ahLst/>
              <a:cxnLst/>
              <a:rect l="l" t="t" r="r" b="b"/>
              <a:pathLst>
                <a:path w="11086" h="10516" extrusionOk="0">
                  <a:moveTo>
                    <a:pt x="3239" y="312"/>
                  </a:moveTo>
                  <a:cubicBezTo>
                    <a:pt x="3352" y="312"/>
                    <a:pt x="3467" y="328"/>
                    <a:pt x="3584" y="359"/>
                  </a:cubicBezTo>
                  <a:cubicBezTo>
                    <a:pt x="4120" y="490"/>
                    <a:pt x="4322" y="955"/>
                    <a:pt x="4275" y="1324"/>
                  </a:cubicBezTo>
                  <a:cubicBezTo>
                    <a:pt x="4215" y="1776"/>
                    <a:pt x="3906" y="1979"/>
                    <a:pt x="3584" y="2038"/>
                  </a:cubicBezTo>
                  <a:lnTo>
                    <a:pt x="3679" y="1955"/>
                  </a:lnTo>
                  <a:cubicBezTo>
                    <a:pt x="3799" y="1824"/>
                    <a:pt x="3846" y="1633"/>
                    <a:pt x="3810" y="1443"/>
                  </a:cubicBezTo>
                  <a:cubicBezTo>
                    <a:pt x="3787" y="1193"/>
                    <a:pt x="3572" y="1014"/>
                    <a:pt x="3310" y="990"/>
                  </a:cubicBezTo>
                  <a:lnTo>
                    <a:pt x="3263" y="990"/>
                  </a:lnTo>
                  <a:cubicBezTo>
                    <a:pt x="3013" y="990"/>
                    <a:pt x="2798" y="1133"/>
                    <a:pt x="2679" y="1383"/>
                  </a:cubicBezTo>
                  <a:cubicBezTo>
                    <a:pt x="2620" y="1383"/>
                    <a:pt x="2560" y="1383"/>
                    <a:pt x="2477" y="1371"/>
                  </a:cubicBezTo>
                  <a:cubicBezTo>
                    <a:pt x="2275" y="1324"/>
                    <a:pt x="2120" y="1252"/>
                    <a:pt x="1977" y="1097"/>
                  </a:cubicBezTo>
                  <a:cubicBezTo>
                    <a:pt x="2060" y="1002"/>
                    <a:pt x="2179" y="836"/>
                    <a:pt x="2358" y="669"/>
                  </a:cubicBezTo>
                  <a:cubicBezTo>
                    <a:pt x="2629" y="433"/>
                    <a:pt x="2926" y="312"/>
                    <a:pt x="3239" y="312"/>
                  </a:cubicBezTo>
                  <a:close/>
                  <a:moveTo>
                    <a:pt x="4549" y="9837"/>
                  </a:moveTo>
                  <a:lnTo>
                    <a:pt x="4870" y="9944"/>
                  </a:lnTo>
                  <a:lnTo>
                    <a:pt x="4858" y="10182"/>
                  </a:lnTo>
                  <a:lnTo>
                    <a:pt x="4394" y="10182"/>
                  </a:lnTo>
                  <a:lnTo>
                    <a:pt x="4549" y="9837"/>
                  </a:lnTo>
                  <a:close/>
                  <a:moveTo>
                    <a:pt x="10025" y="9837"/>
                  </a:moveTo>
                  <a:lnTo>
                    <a:pt x="10383" y="9956"/>
                  </a:lnTo>
                  <a:lnTo>
                    <a:pt x="10347" y="10182"/>
                  </a:lnTo>
                  <a:lnTo>
                    <a:pt x="9871" y="10182"/>
                  </a:lnTo>
                  <a:lnTo>
                    <a:pt x="10025" y="9837"/>
                  </a:lnTo>
                  <a:close/>
                  <a:moveTo>
                    <a:pt x="3258" y="0"/>
                  </a:moveTo>
                  <a:cubicBezTo>
                    <a:pt x="2856" y="0"/>
                    <a:pt x="2470" y="146"/>
                    <a:pt x="2132" y="431"/>
                  </a:cubicBezTo>
                  <a:cubicBezTo>
                    <a:pt x="1846" y="669"/>
                    <a:pt x="1691" y="943"/>
                    <a:pt x="1643" y="1026"/>
                  </a:cubicBezTo>
                  <a:cubicBezTo>
                    <a:pt x="691" y="1836"/>
                    <a:pt x="60" y="2848"/>
                    <a:pt x="36" y="2895"/>
                  </a:cubicBezTo>
                  <a:cubicBezTo>
                    <a:pt x="0" y="2931"/>
                    <a:pt x="0" y="2979"/>
                    <a:pt x="24" y="3026"/>
                  </a:cubicBezTo>
                  <a:lnTo>
                    <a:pt x="119" y="3324"/>
                  </a:lnTo>
                  <a:cubicBezTo>
                    <a:pt x="203" y="3526"/>
                    <a:pt x="393" y="3669"/>
                    <a:pt x="596" y="3669"/>
                  </a:cubicBezTo>
                  <a:cubicBezTo>
                    <a:pt x="631" y="3669"/>
                    <a:pt x="679" y="3669"/>
                    <a:pt x="703" y="3645"/>
                  </a:cubicBezTo>
                  <a:cubicBezTo>
                    <a:pt x="953" y="3598"/>
                    <a:pt x="1191" y="3586"/>
                    <a:pt x="1417" y="3574"/>
                  </a:cubicBezTo>
                  <a:cubicBezTo>
                    <a:pt x="1703" y="3562"/>
                    <a:pt x="1989" y="3538"/>
                    <a:pt x="2239" y="3443"/>
                  </a:cubicBezTo>
                  <a:cubicBezTo>
                    <a:pt x="2322" y="3622"/>
                    <a:pt x="2405" y="3884"/>
                    <a:pt x="2489" y="4217"/>
                  </a:cubicBezTo>
                  <a:cubicBezTo>
                    <a:pt x="2727" y="5062"/>
                    <a:pt x="3037" y="6217"/>
                    <a:pt x="4072" y="6741"/>
                  </a:cubicBezTo>
                  <a:lnTo>
                    <a:pt x="4370" y="7979"/>
                  </a:lnTo>
                  <a:lnTo>
                    <a:pt x="4370" y="9456"/>
                  </a:lnTo>
                  <a:lnTo>
                    <a:pt x="4013" y="10289"/>
                  </a:lnTo>
                  <a:cubicBezTo>
                    <a:pt x="3989" y="10337"/>
                    <a:pt x="3989" y="10384"/>
                    <a:pt x="4025" y="10432"/>
                  </a:cubicBezTo>
                  <a:cubicBezTo>
                    <a:pt x="4049" y="10480"/>
                    <a:pt x="4096" y="10515"/>
                    <a:pt x="4156" y="10515"/>
                  </a:cubicBezTo>
                  <a:lnTo>
                    <a:pt x="5025" y="10515"/>
                  </a:lnTo>
                  <a:cubicBezTo>
                    <a:pt x="5108" y="10515"/>
                    <a:pt x="5168" y="10456"/>
                    <a:pt x="5180" y="10360"/>
                  </a:cubicBezTo>
                  <a:lnTo>
                    <a:pt x="5382" y="7134"/>
                  </a:lnTo>
                  <a:cubicBezTo>
                    <a:pt x="5465" y="7134"/>
                    <a:pt x="5561" y="7146"/>
                    <a:pt x="5644" y="7146"/>
                  </a:cubicBezTo>
                  <a:cubicBezTo>
                    <a:pt x="5739" y="7146"/>
                    <a:pt x="5811" y="7074"/>
                    <a:pt x="5811" y="7003"/>
                  </a:cubicBezTo>
                  <a:cubicBezTo>
                    <a:pt x="5811" y="6908"/>
                    <a:pt x="5751" y="6836"/>
                    <a:pt x="5656" y="6836"/>
                  </a:cubicBezTo>
                  <a:cubicBezTo>
                    <a:pt x="5573" y="6836"/>
                    <a:pt x="5477" y="6812"/>
                    <a:pt x="5406" y="6812"/>
                  </a:cubicBezTo>
                  <a:lnTo>
                    <a:pt x="5418" y="6551"/>
                  </a:lnTo>
                  <a:cubicBezTo>
                    <a:pt x="5418" y="6455"/>
                    <a:pt x="5358" y="6384"/>
                    <a:pt x="5275" y="6384"/>
                  </a:cubicBezTo>
                  <a:cubicBezTo>
                    <a:pt x="5180" y="6384"/>
                    <a:pt x="5108" y="6443"/>
                    <a:pt x="5108" y="6539"/>
                  </a:cubicBezTo>
                  <a:lnTo>
                    <a:pt x="4918" y="9646"/>
                  </a:lnTo>
                  <a:lnTo>
                    <a:pt x="4691" y="9575"/>
                  </a:lnTo>
                  <a:cubicBezTo>
                    <a:pt x="4703" y="9551"/>
                    <a:pt x="4703" y="9527"/>
                    <a:pt x="4703" y="9515"/>
                  </a:cubicBezTo>
                  <a:lnTo>
                    <a:pt x="4703" y="7991"/>
                  </a:lnTo>
                  <a:lnTo>
                    <a:pt x="4703" y="7944"/>
                  </a:lnTo>
                  <a:lnTo>
                    <a:pt x="4394" y="6622"/>
                  </a:lnTo>
                  <a:cubicBezTo>
                    <a:pt x="4382" y="6574"/>
                    <a:pt x="4346" y="6539"/>
                    <a:pt x="4310" y="6515"/>
                  </a:cubicBezTo>
                  <a:cubicBezTo>
                    <a:pt x="3370" y="6086"/>
                    <a:pt x="3072" y="5027"/>
                    <a:pt x="2846" y="4169"/>
                  </a:cubicBezTo>
                  <a:cubicBezTo>
                    <a:pt x="2763" y="3836"/>
                    <a:pt x="2667" y="3538"/>
                    <a:pt x="2560" y="3336"/>
                  </a:cubicBezTo>
                  <a:cubicBezTo>
                    <a:pt x="2667" y="3264"/>
                    <a:pt x="2775" y="3157"/>
                    <a:pt x="2858" y="3026"/>
                  </a:cubicBezTo>
                  <a:cubicBezTo>
                    <a:pt x="2906" y="2943"/>
                    <a:pt x="2894" y="2848"/>
                    <a:pt x="2822" y="2800"/>
                  </a:cubicBezTo>
                  <a:cubicBezTo>
                    <a:pt x="2790" y="2782"/>
                    <a:pt x="2756" y="2772"/>
                    <a:pt x="2724" y="2772"/>
                  </a:cubicBezTo>
                  <a:cubicBezTo>
                    <a:pt x="2673" y="2772"/>
                    <a:pt x="2625" y="2796"/>
                    <a:pt x="2596" y="2848"/>
                  </a:cubicBezTo>
                  <a:cubicBezTo>
                    <a:pt x="2322" y="3241"/>
                    <a:pt x="1953" y="3264"/>
                    <a:pt x="1429" y="3300"/>
                  </a:cubicBezTo>
                  <a:cubicBezTo>
                    <a:pt x="1215" y="3324"/>
                    <a:pt x="953" y="3336"/>
                    <a:pt x="679" y="3395"/>
                  </a:cubicBezTo>
                  <a:cubicBezTo>
                    <a:pt x="667" y="3397"/>
                    <a:pt x="656" y="3398"/>
                    <a:pt x="645" y="3398"/>
                  </a:cubicBezTo>
                  <a:cubicBezTo>
                    <a:pt x="564" y="3398"/>
                    <a:pt x="496" y="3360"/>
                    <a:pt x="465" y="3276"/>
                  </a:cubicBezTo>
                  <a:lnTo>
                    <a:pt x="393" y="3050"/>
                  </a:lnTo>
                  <a:cubicBezTo>
                    <a:pt x="536" y="2824"/>
                    <a:pt x="1060" y="2050"/>
                    <a:pt x="1810" y="1419"/>
                  </a:cubicBezTo>
                  <a:cubicBezTo>
                    <a:pt x="2138" y="1715"/>
                    <a:pt x="2493" y="1774"/>
                    <a:pt x="2701" y="1774"/>
                  </a:cubicBezTo>
                  <a:cubicBezTo>
                    <a:pt x="2803" y="1774"/>
                    <a:pt x="2870" y="1760"/>
                    <a:pt x="2882" y="1752"/>
                  </a:cubicBezTo>
                  <a:cubicBezTo>
                    <a:pt x="2941" y="1740"/>
                    <a:pt x="2977" y="1705"/>
                    <a:pt x="3001" y="1657"/>
                  </a:cubicBezTo>
                  <a:cubicBezTo>
                    <a:pt x="3084" y="1371"/>
                    <a:pt x="3275" y="1371"/>
                    <a:pt x="3322" y="1371"/>
                  </a:cubicBezTo>
                  <a:cubicBezTo>
                    <a:pt x="3418" y="1383"/>
                    <a:pt x="3513" y="1431"/>
                    <a:pt x="3537" y="1550"/>
                  </a:cubicBezTo>
                  <a:cubicBezTo>
                    <a:pt x="3548" y="1657"/>
                    <a:pt x="3537" y="1728"/>
                    <a:pt x="3477" y="1800"/>
                  </a:cubicBezTo>
                  <a:cubicBezTo>
                    <a:pt x="3334" y="1955"/>
                    <a:pt x="3037" y="2002"/>
                    <a:pt x="2941" y="2002"/>
                  </a:cubicBezTo>
                  <a:cubicBezTo>
                    <a:pt x="2858" y="2002"/>
                    <a:pt x="2798" y="2038"/>
                    <a:pt x="2786" y="2098"/>
                  </a:cubicBezTo>
                  <a:cubicBezTo>
                    <a:pt x="2775" y="2157"/>
                    <a:pt x="2786" y="2229"/>
                    <a:pt x="2846" y="2276"/>
                  </a:cubicBezTo>
                  <a:cubicBezTo>
                    <a:pt x="2858" y="2300"/>
                    <a:pt x="3060" y="2443"/>
                    <a:pt x="3358" y="2443"/>
                  </a:cubicBezTo>
                  <a:lnTo>
                    <a:pt x="3394" y="2443"/>
                  </a:lnTo>
                  <a:cubicBezTo>
                    <a:pt x="3489" y="2443"/>
                    <a:pt x="3560" y="2443"/>
                    <a:pt x="3632" y="2431"/>
                  </a:cubicBezTo>
                  <a:cubicBezTo>
                    <a:pt x="3727" y="2705"/>
                    <a:pt x="3810" y="2979"/>
                    <a:pt x="4025" y="3098"/>
                  </a:cubicBezTo>
                  <a:cubicBezTo>
                    <a:pt x="4522" y="3413"/>
                    <a:pt x="5457" y="3460"/>
                    <a:pt x="6454" y="3460"/>
                  </a:cubicBezTo>
                  <a:cubicBezTo>
                    <a:pt x="6698" y="3460"/>
                    <a:pt x="6946" y="3457"/>
                    <a:pt x="7192" y="3455"/>
                  </a:cubicBezTo>
                  <a:cubicBezTo>
                    <a:pt x="7402" y="3452"/>
                    <a:pt x="7611" y="3450"/>
                    <a:pt x="7813" y="3450"/>
                  </a:cubicBezTo>
                  <a:cubicBezTo>
                    <a:pt x="8512" y="3450"/>
                    <a:pt x="9135" y="3475"/>
                    <a:pt x="9514" y="3586"/>
                  </a:cubicBezTo>
                  <a:cubicBezTo>
                    <a:pt x="10406" y="3884"/>
                    <a:pt x="10585" y="4491"/>
                    <a:pt x="10585" y="4955"/>
                  </a:cubicBezTo>
                  <a:cubicBezTo>
                    <a:pt x="10585" y="5265"/>
                    <a:pt x="10514" y="5538"/>
                    <a:pt x="10442" y="5800"/>
                  </a:cubicBezTo>
                  <a:cubicBezTo>
                    <a:pt x="10347" y="6146"/>
                    <a:pt x="10240" y="6503"/>
                    <a:pt x="10323" y="6920"/>
                  </a:cubicBezTo>
                  <a:cubicBezTo>
                    <a:pt x="10395" y="7324"/>
                    <a:pt x="10657" y="7670"/>
                    <a:pt x="10764" y="7801"/>
                  </a:cubicBezTo>
                  <a:lnTo>
                    <a:pt x="10478" y="9670"/>
                  </a:lnTo>
                  <a:lnTo>
                    <a:pt x="10204" y="9587"/>
                  </a:lnTo>
                  <a:cubicBezTo>
                    <a:pt x="10204" y="9575"/>
                    <a:pt x="10216" y="9551"/>
                    <a:pt x="10216" y="9539"/>
                  </a:cubicBezTo>
                  <a:lnTo>
                    <a:pt x="10430" y="7872"/>
                  </a:lnTo>
                  <a:cubicBezTo>
                    <a:pt x="10454" y="7813"/>
                    <a:pt x="10418" y="7753"/>
                    <a:pt x="10359" y="7705"/>
                  </a:cubicBezTo>
                  <a:cubicBezTo>
                    <a:pt x="9216" y="6967"/>
                    <a:pt x="8811" y="6253"/>
                    <a:pt x="8692" y="5979"/>
                  </a:cubicBezTo>
                  <a:cubicBezTo>
                    <a:pt x="8674" y="5924"/>
                    <a:pt x="8607" y="5884"/>
                    <a:pt x="8544" y="5884"/>
                  </a:cubicBezTo>
                  <a:cubicBezTo>
                    <a:pt x="8525" y="5884"/>
                    <a:pt x="8506" y="5887"/>
                    <a:pt x="8490" y="5896"/>
                  </a:cubicBezTo>
                  <a:cubicBezTo>
                    <a:pt x="8406" y="5919"/>
                    <a:pt x="8371" y="6027"/>
                    <a:pt x="8394" y="6098"/>
                  </a:cubicBezTo>
                  <a:lnTo>
                    <a:pt x="8501" y="6312"/>
                  </a:lnTo>
                  <a:cubicBezTo>
                    <a:pt x="8168" y="6431"/>
                    <a:pt x="7239" y="6753"/>
                    <a:pt x="6346" y="6812"/>
                  </a:cubicBezTo>
                  <a:cubicBezTo>
                    <a:pt x="6251" y="6812"/>
                    <a:pt x="6180" y="6896"/>
                    <a:pt x="6192" y="6979"/>
                  </a:cubicBezTo>
                  <a:cubicBezTo>
                    <a:pt x="6192" y="7074"/>
                    <a:pt x="6263" y="7134"/>
                    <a:pt x="6358" y="7134"/>
                  </a:cubicBezTo>
                  <a:lnTo>
                    <a:pt x="6370" y="7134"/>
                  </a:lnTo>
                  <a:cubicBezTo>
                    <a:pt x="7382" y="7074"/>
                    <a:pt x="8430" y="6681"/>
                    <a:pt x="8692" y="6574"/>
                  </a:cubicBezTo>
                  <a:cubicBezTo>
                    <a:pt x="8942" y="6932"/>
                    <a:pt x="9383" y="7408"/>
                    <a:pt x="10109" y="7908"/>
                  </a:cubicBezTo>
                  <a:lnTo>
                    <a:pt x="9895" y="9432"/>
                  </a:lnTo>
                  <a:lnTo>
                    <a:pt x="9525" y="10289"/>
                  </a:lnTo>
                  <a:cubicBezTo>
                    <a:pt x="9514" y="10325"/>
                    <a:pt x="9514" y="10384"/>
                    <a:pt x="9537" y="10432"/>
                  </a:cubicBezTo>
                  <a:cubicBezTo>
                    <a:pt x="9573" y="10480"/>
                    <a:pt x="9621" y="10503"/>
                    <a:pt x="9680" y="10503"/>
                  </a:cubicBezTo>
                  <a:lnTo>
                    <a:pt x="10537" y="10503"/>
                  </a:lnTo>
                  <a:cubicBezTo>
                    <a:pt x="10609" y="10503"/>
                    <a:pt x="10692" y="10444"/>
                    <a:pt x="10704" y="10372"/>
                  </a:cubicBezTo>
                  <a:lnTo>
                    <a:pt x="11085" y="7741"/>
                  </a:lnTo>
                  <a:cubicBezTo>
                    <a:pt x="11049" y="7682"/>
                    <a:pt x="11026" y="7634"/>
                    <a:pt x="10990" y="7610"/>
                  </a:cubicBezTo>
                  <a:cubicBezTo>
                    <a:pt x="10990" y="7610"/>
                    <a:pt x="10645" y="7241"/>
                    <a:pt x="10573" y="6824"/>
                  </a:cubicBezTo>
                  <a:cubicBezTo>
                    <a:pt x="10514" y="6479"/>
                    <a:pt x="10585" y="6181"/>
                    <a:pt x="10680" y="5848"/>
                  </a:cubicBezTo>
                  <a:cubicBezTo>
                    <a:pt x="10752" y="5574"/>
                    <a:pt x="10835" y="5277"/>
                    <a:pt x="10835" y="4919"/>
                  </a:cubicBezTo>
                  <a:cubicBezTo>
                    <a:pt x="10835" y="4110"/>
                    <a:pt x="10383" y="3514"/>
                    <a:pt x="9537" y="3252"/>
                  </a:cubicBezTo>
                  <a:cubicBezTo>
                    <a:pt x="9075" y="3095"/>
                    <a:pt x="8298" y="3086"/>
                    <a:pt x="7459" y="3086"/>
                  </a:cubicBezTo>
                  <a:cubicBezTo>
                    <a:pt x="7347" y="3086"/>
                    <a:pt x="7234" y="3086"/>
                    <a:pt x="7120" y="3086"/>
                  </a:cubicBezTo>
                  <a:cubicBezTo>
                    <a:pt x="6906" y="3088"/>
                    <a:pt x="6687" y="3090"/>
                    <a:pt x="6469" y="3090"/>
                  </a:cubicBezTo>
                  <a:cubicBezTo>
                    <a:pt x="5513" y="3090"/>
                    <a:pt x="4578" y="3048"/>
                    <a:pt x="4132" y="2776"/>
                  </a:cubicBezTo>
                  <a:cubicBezTo>
                    <a:pt x="4025" y="2717"/>
                    <a:pt x="3953" y="2490"/>
                    <a:pt x="3894" y="2276"/>
                  </a:cubicBezTo>
                  <a:cubicBezTo>
                    <a:pt x="4310" y="2098"/>
                    <a:pt x="4549" y="1740"/>
                    <a:pt x="4584" y="1371"/>
                  </a:cubicBezTo>
                  <a:cubicBezTo>
                    <a:pt x="4620" y="1086"/>
                    <a:pt x="4561" y="800"/>
                    <a:pt x="4406" y="562"/>
                  </a:cubicBezTo>
                  <a:cubicBezTo>
                    <a:pt x="4251" y="312"/>
                    <a:pt x="3989" y="133"/>
                    <a:pt x="3668" y="50"/>
                  </a:cubicBezTo>
                  <a:cubicBezTo>
                    <a:pt x="3530" y="17"/>
                    <a:pt x="3393" y="0"/>
                    <a:pt x="32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6" name="Google Shape;11936;p81"/>
            <p:cNvSpPr/>
            <p:nvPr/>
          </p:nvSpPr>
          <p:spPr>
            <a:xfrm>
              <a:off x="5295565" y="2044338"/>
              <a:ext cx="10304" cy="10688"/>
            </a:xfrm>
            <a:custGeom>
              <a:avLst/>
              <a:gdLst/>
              <a:ahLst/>
              <a:cxnLst/>
              <a:rect l="l" t="t" r="r" b="b"/>
              <a:pathLst>
                <a:path w="322" h="334" extrusionOk="0">
                  <a:moveTo>
                    <a:pt x="167" y="1"/>
                  </a:moveTo>
                  <a:cubicBezTo>
                    <a:pt x="72" y="1"/>
                    <a:pt x="0" y="72"/>
                    <a:pt x="0" y="167"/>
                  </a:cubicBezTo>
                  <a:cubicBezTo>
                    <a:pt x="0" y="251"/>
                    <a:pt x="72" y="334"/>
                    <a:pt x="167" y="334"/>
                  </a:cubicBezTo>
                  <a:cubicBezTo>
                    <a:pt x="250" y="334"/>
                    <a:pt x="322" y="251"/>
                    <a:pt x="322" y="167"/>
                  </a:cubicBezTo>
                  <a:cubicBezTo>
                    <a:pt x="322" y="72"/>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37" name="Google Shape;11937;p81"/>
          <p:cNvGrpSpPr/>
          <p:nvPr/>
        </p:nvGrpSpPr>
        <p:grpSpPr>
          <a:xfrm>
            <a:off x="4120880" y="2178266"/>
            <a:ext cx="355136" cy="216256"/>
            <a:chOff x="4148749" y="2102066"/>
            <a:chExt cx="355136" cy="21625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38" name="Google Shape;11938;p81"/>
            <p:cNvSpPr/>
            <p:nvPr/>
          </p:nvSpPr>
          <p:spPr>
            <a:xfrm>
              <a:off x="4148749" y="2102066"/>
              <a:ext cx="355136" cy="216256"/>
            </a:xfrm>
            <a:custGeom>
              <a:avLst/>
              <a:gdLst/>
              <a:ahLst/>
              <a:cxnLst/>
              <a:rect l="l" t="t" r="r" b="b"/>
              <a:pathLst>
                <a:path w="11098" h="6758" extrusionOk="0">
                  <a:moveTo>
                    <a:pt x="10395" y="340"/>
                  </a:moveTo>
                  <a:cubicBezTo>
                    <a:pt x="10442" y="340"/>
                    <a:pt x="10490" y="352"/>
                    <a:pt x="10514" y="387"/>
                  </a:cubicBezTo>
                  <a:cubicBezTo>
                    <a:pt x="10561" y="435"/>
                    <a:pt x="10561" y="495"/>
                    <a:pt x="10550" y="530"/>
                  </a:cubicBezTo>
                  <a:cubicBezTo>
                    <a:pt x="10538" y="578"/>
                    <a:pt x="10478" y="637"/>
                    <a:pt x="10383" y="709"/>
                  </a:cubicBezTo>
                  <a:cubicBezTo>
                    <a:pt x="10383" y="709"/>
                    <a:pt x="10383" y="697"/>
                    <a:pt x="10371" y="697"/>
                  </a:cubicBezTo>
                  <a:cubicBezTo>
                    <a:pt x="10300" y="602"/>
                    <a:pt x="10252" y="471"/>
                    <a:pt x="10264" y="399"/>
                  </a:cubicBezTo>
                  <a:cubicBezTo>
                    <a:pt x="10264" y="387"/>
                    <a:pt x="10276" y="352"/>
                    <a:pt x="10359" y="340"/>
                  </a:cubicBezTo>
                  <a:close/>
                  <a:moveTo>
                    <a:pt x="10435" y="0"/>
                  </a:moveTo>
                  <a:cubicBezTo>
                    <a:pt x="10390" y="0"/>
                    <a:pt x="10345" y="6"/>
                    <a:pt x="10300" y="18"/>
                  </a:cubicBezTo>
                  <a:cubicBezTo>
                    <a:pt x="10133" y="42"/>
                    <a:pt x="10026" y="149"/>
                    <a:pt x="9966" y="280"/>
                  </a:cubicBezTo>
                  <a:cubicBezTo>
                    <a:pt x="9895" y="495"/>
                    <a:pt x="10002" y="745"/>
                    <a:pt x="10121" y="887"/>
                  </a:cubicBezTo>
                  <a:cubicBezTo>
                    <a:pt x="10026" y="947"/>
                    <a:pt x="9930" y="1006"/>
                    <a:pt x="9823" y="1054"/>
                  </a:cubicBezTo>
                  <a:cubicBezTo>
                    <a:pt x="9478" y="804"/>
                    <a:pt x="9061" y="625"/>
                    <a:pt x="8573" y="506"/>
                  </a:cubicBezTo>
                  <a:cubicBezTo>
                    <a:pt x="8134" y="404"/>
                    <a:pt x="7632" y="355"/>
                    <a:pt x="7072" y="355"/>
                  </a:cubicBezTo>
                  <a:cubicBezTo>
                    <a:pt x="6721" y="355"/>
                    <a:pt x="6348" y="374"/>
                    <a:pt x="5954" y="411"/>
                  </a:cubicBezTo>
                  <a:cubicBezTo>
                    <a:pt x="4489" y="566"/>
                    <a:pt x="3144" y="971"/>
                    <a:pt x="2751" y="1090"/>
                  </a:cubicBezTo>
                  <a:cubicBezTo>
                    <a:pt x="2644" y="935"/>
                    <a:pt x="2549" y="816"/>
                    <a:pt x="2429" y="733"/>
                  </a:cubicBezTo>
                  <a:cubicBezTo>
                    <a:pt x="2263" y="590"/>
                    <a:pt x="2144" y="554"/>
                    <a:pt x="2132" y="554"/>
                  </a:cubicBezTo>
                  <a:cubicBezTo>
                    <a:pt x="2112" y="546"/>
                    <a:pt x="2092" y="542"/>
                    <a:pt x="2073" y="542"/>
                  </a:cubicBezTo>
                  <a:cubicBezTo>
                    <a:pt x="2011" y="542"/>
                    <a:pt x="1957" y="580"/>
                    <a:pt x="1929" y="625"/>
                  </a:cubicBezTo>
                  <a:cubicBezTo>
                    <a:pt x="1787" y="911"/>
                    <a:pt x="1727" y="1173"/>
                    <a:pt x="1715" y="1387"/>
                  </a:cubicBezTo>
                  <a:lnTo>
                    <a:pt x="1429" y="1483"/>
                  </a:lnTo>
                  <a:cubicBezTo>
                    <a:pt x="1382" y="1507"/>
                    <a:pt x="1334" y="1542"/>
                    <a:pt x="1322" y="1602"/>
                  </a:cubicBezTo>
                  <a:cubicBezTo>
                    <a:pt x="1203" y="2114"/>
                    <a:pt x="394" y="2519"/>
                    <a:pt x="120" y="2638"/>
                  </a:cubicBezTo>
                  <a:cubicBezTo>
                    <a:pt x="48" y="2661"/>
                    <a:pt x="1" y="2733"/>
                    <a:pt x="13" y="2828"/>
                  </a:cubicBezTo>
                  <a:lnTo>
                    <a:pt x="155" y="3412"/>
                  </a:lnTo>
                  <a:cubicBezTo>
                    <a:pt x="191" y="3543"/>
                    <a:pt x="310" y="3626"/>
                    <a:pt x="441" y="3662"/>
                  </a:cubicBezTo>
                  <a:cubicBezTo>
                    <a:pt x="477" y="3662"/>
                    <a:pt x="501" y="3662"/>
                    <a:pt x="536" y="3673"/>
                  </a:cubicBezTo>
                  <a:cubicBezTo>
                    <a:pt x="727" y="4102"/>
                    <a:pt x="1632" y="4281"/>
                    <a:pt x="2751" y="4507"/>
                  </a:cubicBezTo>
                  <a:cubicBezTo>
                    <a:pt x="2822" y="4519"/>
                    <a:pt x="2882" y="4543"/>
                    <a:pt x="2953" y="4555"/>
                  </a:cubicBezTo>
                  <a:lnTo>
                    <a:pt x="3346" y="5852"/>
                  </a:lnTo>
                  <a:lnTo>
                    <a:pt x="3132" y="6567"/>
                  </a:lnTo>
                  <a:cubicBezTo>
                    <a:pt x="3120" y="6602"/>
                    <a:pt x="3132" y="6662"/>
                    <a:pt x="3168" y="6698"/>
                  </a:cubicBezTo>
                  <a:cubicBezTo>
                    <a:pt x="3203" y="6745"/>
                    <a:pt x="3239" y="6757"/>
                    <a:pt x="3299" y="6757"/>
                  </a:cubicBezTo>
                  <a:lnTo>
                    <a:pt x="3989" y="6757"/>
                  </a:lnTo>
                  <a:cubicBezTo>
                    <a:pt x="4073" y="6757"/>
                    <a:pt x="4132" y="6698"/>
                    <a:pt x="4156" y="6602"/>
                  </a:cubicBezTo>
                  <a:lnTo>
                    <a:pt x="4299" y="5197"/>
                  </a:lnTo>
                  <a:cubicBezTo>
                    <a:pt x="4311" y="5078"/>
                    <a:pt x="4311" y="4959"/>
                    <a:pt x="4311" y="4816"/>
                  </a:cubicBezTo>
                  <a:cubicBezTo>
                    <a:pt x="5049" y="4983"/>
                    <a:pt x="5858" y="5078"/>
                    <a:pt x="6692" y="5078"/>
                  </a:cubicBezTo>
                  <a:cubicBezTo>
                    <a:pt x="7073" y="5078"/>
                    <a:pt x="7442" y="5055"/>
                    <a:pt x="7811" y="5019"/>
                  </a:cubicBezTo>
                  <a:cubicBezTo>
                    <a:pt x="7906" y="4995"/>
                    <a:pt x="7966" y="4924"/>
                    <a:pt x="7966" y="4840"/>
                  </a:cubicBezTo>
                  <a:cubicBezTo>
                    <a:pt x="7942" y="4745"/>
                    <a:pt x="7871" y="4686"/>
                    <a:pt x="7787" y="4686"/>
                  </a:cubicBezTo>
                  <a:cubicBezTo>
                    <a:pt x="7401" y="4725"/>
                    <a:pt x="7033" y="4741"/>
                    <a:pt x="6688" y="4741"/>
                  </a:cubicBezTo>
                  <a:cubicBezTo>
                    <a:pt x="5578" y="4741"/>
                    <a:pt x="4717" y="4574"/>
                    <a:pt x="4299" y="4483"/>
                  </a:cubicBezTo>
                  <a:cubicBezTo>
                    <a:pt x="4287" y="4340"/>
                    <a:pt x="4251" y="4209"/>
                    <a:pt x="4215" y="4090"/>
                  </a:cubicBezTo>
                  <a:lnTo>
                    <a:pt x="4120" y="3828"/>
                  </a:lnTo>
                  <a:cubicBezTo>
                    <a:pt x="4092" y="3754"/>
                    <a:pt x="4036" y="3709"/>
                    <a:pt x="3974" y="3709"/>
                  </a:cubicBezTo>
                  <a:cubicBezTo>
                    <a:pt x="3955" y="3709"/>
                    <a:pt x="3937" y="3713"/>
                    <a:pt x="3918" y="3721"/>
                  </a:cubicBezTo>
                  <a:cubicBezTo>
                    <a:pt x="3823" y="3745"/>
                    <a:pt x="3775" y="3840"/>
                    <a:pt x="3811" y="3924"/>
                  </a:cubicBezTo>
                  <a:lnTo>
                    <a:pt x="3894" y="4197"/>
                  </a:lnTo>
                  <a:cubicBezTo>
                    <a:pt x="3989" y="4507"/>
                    <a:pt x="4025" y="4840"/>
                    <a:pt x="3989" y="5162"/>
                  </a:cubicBezTo>
                  <a:lnTo>
                    <a:pt x="3858" y="6424"/>
                  </a:lnTo>
                  <a:lnTo>
                    <a:pt x="3525" y="6424"/>
                  </a:lnTo>
                  <a:lnTo>
                    <a:pt x="3692" y="5876"/>
                  </a:lnTo>
                  <a:cubicBezTo>
                    <a:pt x="3703" y="5852"/>
                    <a:pt x="3703" y="5817"/>
                    <a:pt x="3692" y="5793"/>
                  </a:cubicBezTo>
                  <a:lnTo>
                    <a:pt x="3275" y="4364"/>
                  </a:lnTo>
                  <a:cubicBezTo>
                    <a:pt x="3263" y="4305"/>
                    <a:pt x="3215" y="4257"/>
                    <a:pt x="3156" y="4245"/>
                  </a:cubicBezTo>
                  <a:cubicBezTo>
                    <a:pt x="3049" y="4221"/>
                    <a:pt x="2941" y="4197"/>
                    <a:pt x="2858" y="4185"/>
                  </a:cubicBezTo>
                  <a:cubicBezTo>
                    <a:pt x="2322" y="4078"/>
                    <a:pt x="1798" y="3971"/>
                    <a:pt x="1429" y="3852"/>
                  </a:cubicBezTo>
                  <a:cubicBezTo>
                    <a:pt x="1239" y="3793"/>
                    <a:pt x="1096" y="3733"/>
                    <a:pt x="1013" y="3673"/>
                  </a:cubicBezTo>
                  <a:cubicBezTo>
                    <a:pt x="1239" y="3662"/>
                    <a:pt x="1453" y="3590"/>
                    <a:pt x="1608" y="3423"/>
                  </a:cubicBezTo>
                  <a:cubicBezTo>
                    <a:pt x="1667" y="3364"/>
                    <a:pt x="1667" y="3257"/>
                    <a:pt x="1608" y="3197"/>
                  </a:cubicBezTo>
                  <a:cubicBezTo>
                    <a:pt x="1578" y="3167"/>
                    <a:pt x="1537" y="3153"/>
                    <a:pt x="1495" y="3153"/>
                  </a:cubicBezTo>
                  <a:cubicBezTo>
                    <a:pt x="1453" y="3153"/>
                    <a:pt x="1411" y="3167"/>
                    <a:pt x="1382" y="3197"/>
                  </a:cubicBezTo>
                  <a:cubicBezTo>
                    <a:pt x="1285" y="3294"/>
                    <a:pt x="1092" y="3351"/>
                    <a:pt x="835" y="3351"/>
                  </a:cubicBezTo>
                  <a:cubicBezTo>
                    <a:pt x="743" y="3351"/>
                    <a:pt x="643" y="3344"/>
                    <a:pt x="536" y="3328"/>
                  </a:cubicBezTo>
                  <a:lnTo>
                    <a:pt x="524" y="3316"/>
                  </a:lnTo>
                  <a:lnTo>
                    <a:pt x="405" y="2876"/>
                  </a:lnTo>
                  <a:cubicBezTo>
                    <a:pt x="524" y="2816"/>
                    <a:pt x="703" y="2721"/>
                    <a:pt x="894" y="2602"/>
                  </a:cubicBezTo>
                  <a:cubicBezTo>
                    <a:pt x="1298" y="2340"/>
                    <a:pt x="1548" y="2066"/>
                    <a:pt x="1656" y="1768"/>
                  </a:cubicBezTo>
                  <a:lnTo>
                    <a:pt x="1775" y="1721"/>
                  </a:lnTo>
                  <a:cubicBezTo>
                    <a:pt x="1798" y="1888"/>
                    <a:pt x="1846" y="1983"/>
                    <a:pt x="1858" y="1995"/>
                  </a:cubicBezTo>
                  <a:cubicBezTo>
                    <a:pt x="1894" y="2054"/>
                    <a:pt x="1953" y="2078"/>
                    <a:pt x="2013" y="2078"/>
                  </a:cubicBezTo>
                  <a:cubicBezTo>
                    <a:pt x="2037" y="2078"/>
                    <a:pt x="2072" y="2078"/>
                    <a:pt x="2084" y="2066"/>
                  </a:cubicBezTo>
                  <a:cubicBezTo>
                    <a:pt x="2156" y="2019"/>
                    <a:pt x="2191" y="1935"/>
                    <a:pt x="2144" y="1840"/>
                  </a:cubicBezTo>
                  <a:cubicBezTo>
                    <a:pt x="2132" y="1828"/>
                    <a:pt x="1965" y="1483"/>
                    <a:pt x="2179" y="935"/>
                  </a:cubicBezTo>
                  <a:cubicBezTo>
                    <a:pt x="2322" y="1030"/>
                    <a:pt x="2525" y="1221"/>
                    <a:pt x="2727" y="1602"/>
                  </a:cubicBezTo>
                  <a:cubicBezTo>
                    <a:pt x="2754" y="1663"/>
                    <a:pt x="2812" y="1699"/>
                    <a:pt x="2875" y="1699"/>
                  </a:cubicBezTo>
                  <a:cubicBezTo>
                    <a:pt x="2897" y="1699"/>
                    <a:pt x="2920" y="1694"/>
                    <a:pt x="2941" y="1685"/>
                  </a:cubicBezTo>
                  <a:cubicBezTo>
                    <a:pt x="3025" y="1638"/>
                    <a:pt x="3061" y="1542"/>
                    <a:pt x="3025" y="1459"/>
                  </a:cubicBezTo>
                  <a:cubicBezTo>
                    <a:pt x="3001" y="1423"/>
                    <a:pt x="2989" y="1411"/>
                    <a:pt x="2977" y="1387"/>
                  </a:cubicBezTo>
                  <a:cubicBezTo>
                    <a:pt x="3442" y="1245"/>
                    <a:pt x="4692" y="887"/>
                    <a:pt x="6025" y="756"/>
                  </a:cubicBezTo>
                  <a:cubicBezTo>
                    <a:pt x="6402" y="716"/>
                    <a:pt x="6758" y="696"/>
                    <a:pt x="7091" y="696"/>
                  </a:cubicBezTo>
                  <a:cubicBezTo>
                    <a:pt x="7633" y="696"/>
                    <a:pt x="8117" y="749"/>
                    <a:pt x="8537" y="852"/>
                  </a:cubicBezTo>
                  <a:cubicBezTo>
                    <a:pt x="9359" y="1042"/>
                    <a:pt x="9942" y="1423"/>
                    <a:pt x="10264" y="2007"/>
                  </a:cubicBezTo>
                  <a:cubicBezTo>
                    <a:pt x="10847" y="3054"/>
                    <a:pt x="10192" y="4007"/>
                    <a:pt x="9895" y="4281"/>
                  </a:cubicBezTo>
                  <a:cubicBezTo>
                    <a:pt x="9835" y="4340"/>
                    <a:pt x="9823" y="4447"/>
                    <a:pt x="9883" y="4507"/>
                  </a:cubicBezTo>
                  <a:cubicBezTo>
                    <a:pt x="9907" y="4543"/>
                    <a:pt x="9954" y="4555"/>
                    <a:pt x="10002" y="4555"/>
                  </a:cubicBezTo>
                  <a:cubicBezTo>
                    <a:pt x="10038" y="4555"/>
                    <a:pt x="10073" y="4543"/>
                    <a:pt x="10109" y="4507"/>
                  </a:cubicBezTo>
                  <a:lnTo>
                    <a:pt x="10121" y="4495"/>
                  </a:lnTo>
                  <a:lnTo>
                    <a:pt x="10180" y="4614"/>
                  </a:lnTo>
                  <a:cubicBezTo>
                    <a:pt x="10204" y="4686"/>
                    <a:pt x="10216" y="4781"/>
                    <a:pt x="10192" y="4864"/>
                  </a:cubicBezTo>
                  <a:lnTo>
                    <a:pt x="9752" y="6412"/>
                  </a:lnTo>
                  <a:lnTo>
                    <a:pt x="9454" y="6412"/>
                  </a:lnTo>
                  <a:lnTo>
                    <a:pt x="9728" y="5995"/>
                  </a:lnTo>
                  <a:cubicBezTo>
                    <a:pt x="9764" y="5971"/>
                    <a:pt x="9764" y="5924"/>
                    <a:pt x="9764" y="5876"/>
                  </a:cubicBezTo>
                  <a:lnTo>
                    <a:pt x="9633" y="4995"/>
                  </a:lnTo>
                  <a:cubicBezTo>
                    <a:pt x="9633" y="4971"/>
                    <a:pt x="9597" y="4924"/>
                    <a:pt x="9585" y="4912"/>
                  </a:cubicBezTo>
                  <a:lnTo>
                    <a:pt x="8883" y="4245"/>
                  </a:lnTo>
                  <a:cubicBezTo>
                    <a:pt x="8853" y="4215"/>
                    <a:pt x="8811" y="4200"/>
                    <a:pt x="8770" y="4200"/>
                  </a:cubicBezTo>
                  <a:cubicBezTo>
                    <a:pt x="8728" y="4200"/>
                    <a:pt x="8686" y="4215"/>
                    <a:pt x="8656" y="4245"/>
                  </a:cubicBezTo>
                  <a:cubicBezTo>
                    <a:pt x="8597" y="4305"/>
                    <a:pt x="8597" y="4400"/>
                    <a:pt x="8656" y="4459"/>
                  </a:cubicBezTo>
                  <a:lnTo>
                    <a:pt x="8716" y="4519"/>
                  </a:lnTo>
                  <a:cubicBezTo>
                    <a:pt x="8645" y="4543"/>
                    <a:pt x="8561" y="4555"/>
                    <a:pt x="8478" y="4566"/>
                  </a:cubicBezTo>
                  <a:cubicBezTo>
                    <a:pt x="8395" y="4578"/>
                    <a:pt x="8335" y="4674"/>
                    <a:pt x="8347" y="4757"/>
                  </a:cubicBezTo>
                  <a:cubicBezTo>
                    <a:pt x="8359" y="4840"/>
                    <a:pt x="8442" y="4900"/>
                    <a:pt x="8514" y="4900"/>
                  </a:cubicBezTo>
                  <a:lnTo>
                    <a:pt x="8537" y="4900"/>
                  </a:lnTo>
                  <a:cubicBezTo>
                    <a:pt x="8692" y="4864"/>
                    <a:pt x="8859" y="4840"/>
                    <a:pt x="9002" y="4793"/>
                  </a:cubicBezTo>
                  <a:lnTo>
                    <a:pt x="9335" y="5102"/>
                  </a:lnTo>
                  <a:lnTo>
                    <a:pt x="9454" y="5864"/>
                  </a:lnTo>
                  <a:lnTo>
                    <a:pt x="9037" y="6471"/>
                  </a:lnTo>
                  <a:cubicBezTo>
                    <a:pt x="9002" y="6519"/>
                    <a:pt x="8990" y="6590"/>
                    <a:pt x="9014" y="6638"/>
                  </a:cubicBezTo>
                  <a:cubicBezTo>
                    <a:pt x="9049" y="6698"/>
                    <a:pt x="9109" y="6721"/>
                    <a:pt x="9168" y="6721"/>
                  </a:cubicBezTo>
                  <a:lnTo>
                    <a:pt x="9895" y="6721"/>
                  </a:lnTo>
                  <a:cubicBezTo>
                    <a:pt x="9966" y="6721"/>
                    <a:pt x="10026" y="6686"/>
                    <a:pt x="10049" y="6602"/>
                  </a:cubicBezTo>
                  <a:lnTo>
                    <a:pt x="10538" y="4936"/>
                  </a:lnTo>
                  <a:cubicBezTo>
                    <a:pt x="10585" y="4781"/>
                    <a:pt x="10561" y="4614"/>
                    <a:pt x="10502" y="4459"/>
                  </a:cubicBezTo>
                  <a:lnTo>
                    <a:pt x="10383" y="4209"/>
                  </a:lnTo>
                  <a:cubicBezTo>
                    <a:pt x="10526" y="4019"/>
                    <a:pt x="10669" y="3769"/>
                    <a:pt x="10764" y="3483"/>
                  </a:cubicBezTo>
                  <a:cubicBezTo>
                    <a:pt x="10942" y="2911"/>
                    <a:pt x="10859" y="2340"/>
                    <a:pt x="10585" y="1816"/>
                  </a:cubicBezTo>
                  <a:cubicBezTo>
                    <a:pt x="10466" y="1626"/>
                    <a:pt x="10323" y="1423"/>
                    <a:pt x="10169" y="1280"/>
                  </a:cubicBezTo>
                  <a:cubicBezTo>
                    <a:pt x="10252" y="1233"/>
                    <a:pt x="10347" y="1173"/>
                    <a:pt x="10430" y="1114"/>
                  </a:cubicBezTo>
                  <a:cubicBezTo>
                    <a:pt x="10645" y="1304"/>
                    <a:pt x="10835" y="1459"/>
                    <a:pt x="10883" y="1483"/>
                  </a:cubicBezTo>
                  <a:cubicBezTo>
                    <a:pt x="10907" y="1507"/>
                    <a:pt x="10919" y="1507"/>
                    <a:pt x="10954" y="1507"/>
                  </a:cubicBezTo>
                  <a:cubicBezTo>
                    <a:pt x="11014" y="1507"/>
                    <a:pt x="11073" y="1471"/>
                    <a:pt x="11097" y="1411"/>
                  </a:cubicBezTo>
                  <a:cubicBezTo>
                    <a:pt x="11073" y="1364"/>
                    <a:pt x="11038" y="1268"/>
                    <a:pt x="10966" y="1221"/>
                  </a:cubicBezTo>
                  <a:cubicBezTo>
                    <a:pt x="10942" y="1209"/>
                    <a:pt x="10788" y="1090"/>
                    <a:pt x="10621" y="935"/>
                  </a:cubicBezTo>
                  <a:cubicBezTo>
                    <a:pt x="10764" y="828"/>
                    <a:pt x="10835" y="733"/>
                    <a:pt x="10859" y="625"/>
                  </a:cubicBezTo>
                  <a:cubicBezTo>
                    <a:pt x="10919" y="447"/>
                    <a:pt x="10895" y="280"/>
                    <a:pt x="10776" y="149"/>
                  </a:cubicBezTo>
                  <a:cubicBezTo>
                    <a:pt x="10687" y="52"/>
                    <a:pt x="10565" y="0"/>
                    <a:pt x="104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39" name="Google Shape;11939;p81"/>
            <p:cNvSpPr/>
            <p:nvPr/>
          </p:nvSpPr>
          <p:spPr>
            <a:xfrm>
              <a:off x="4195981" y="2177682"/>
              <a:ext cx="10336" cy="10720"/>
            </a:xfrm>
            <a:custGeom>
              <a:avLst/>
              <a:gdLst/>
              <a:ahLst/>
              <a:cxnLst/>
              <a:rect l="l" t="t" r="r" b="b"/>
              <a:pathLst>
                <a:path w="323" h="335" extrusionOk="0">
                  <a:moveTo>
                    <a:pt x="156" y="1"/>
                  </a:moveTo>
                  <a:cubicBezTo>
                    <a:pt x="72" y="1"/>
                    <a:pt x="1" y="72"/>
                    <a:pt x="1" y="167"/>
                  </a:cubicBezTo>
                  <a:cubicBezTo>
                    <a:pt x="1" y="251"/>
                    <a:pt x="72" y="334"/>
                    <a:pt x="156" y="334"/>
                  </a:cubicBezTo>
                  <a:cubicBezTo>
                    <a:pt x="251" y="334"/>
                    <a:pt x="322" y="251"/>
                    <a:pt x="322" y="167"/>
                  </a:cubicBezTo>
                  <a:cubicBezTo>
                    <a:pt x="322" y="72"/>
                    <a:pt x="251" y="1"/>
                    <a:pt x="1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40" name="Google Shape;11940;p81"/>
          <p:cNvGrpSpPr/>
          <p:nvPr/>
        </p:nvGrpSpPr>
        <p:grpSpPr>
          <a:xfrm>
            <a:off x="5766800" y="2077626"/>
            <a:ext cx="354752" cy="315360"/>
            <a:chOff x="5794669" y="2001426"/>
            <a:chExt cx="354752" cy="31536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41" name="Google Shape;11941;p81"/>
            <p:cNvSpPr/>
            <p:nvPr/>
          </p:nvSpPr>
          <p:spPr>
            <a:xfrm>
              <a:off x="5841165" y="2051186"/>
              <a:ext cx="10688" cy="10336"/>
            </a:xfrm>
            <a:custGeom>
              <a:avLst/>
              <a:gdLst/>
              <a:ahLst/>
              <a:cxnLst/>
              <a:rect l="l" t="t" r="r" b="b"/>
              <a:pathLst>
                <a:path w="334" h="323" extrusionOk="0">
                  <a:moveTo>
                    <a:pt x="167" y="1"/>
                  </a:moveTo>
                  <a:cubicBezTo>
                    <a:pt x="84" y="1"/>
                    <a:pt x="0" y="72"/>
                    <a:pt x="0" y="156"/>
                  </a:cubicBezTo>
                  <a:cubicBezTo>
                    <a:pt x="0" y="251"/>
                    <a:pt x="84" y="322"/>
                    <a:pt x="167" y="322"/>
                  </a:cubicBezTo>
                  <a:cubicBezTo>
                    <a:pt x="262" y="322"/>
                    <a:pt x="334" y="251"/>
                    <a:pt x="334" y="156"/>
                  </a:cubicBezTo>
                  <a:cubicBezTo>
                    <a:pt x="334" y="60"/>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42" name="Google Shape;11942;p81"/>
            <p:cNvSpPr/>
            <p:nvPr/>
          </p:nvSpPr>
          <p:spPr>
            <a:xfrm>
              <a:off x="5794669" y="2001426"/>
              <a:ext cx="354752" cy="315360"/>
            </a:xfrm>
            <a:custGeom>
              <a:avLst/>
              <a:gdLst/>
              <a:ahLst/>
              <a:cxnLst/>
              <a:rect l="l" t="t" r="r" b="b"/>
              <a:pathLst>
                <a:path w="11086" h="9855" extrusionOk="0">
                  <a:moveTo>
                    <a:pt x="1179" y="568"/>
                  </a:moveTo>
                  <a:lnTo>
                    <a:pt x="1298" y="877"/>
                  </a:lnTo>
                  <a:lnTo>
                    <a:pt x="1215" y="925"/>
                  </a:lnTo>
                  <a:lnTo>
                    <a:pt x="1203" y="937"/>
                  </a:lnTo>
                  <a:lnTo>
                    <a:pt x="894" y="782"/>
                  </a:lnTo>
                  <a:cubicBezTo>
                    <a:pt x="965" y="722"/>
                    <a:pt x="1048" y="639"/>
                    <a:pt x="1179" y="568"/>
                  </a:cubicBezTo>
                  <a:close/>
                  <a:moveTo>
                    <a:pt x="10028" y="3376"/>
                  </a:moveTo>
                  <a:cubicBezTo>
                    <a:pt x="10073" y="3406"/>
                    <a:pt x="10123" y="3430"/>
                    <a:pt x="10145" y="3473"/>
                  </a:cubicBezTo>
                  <a:cubicBezTo>
                    <a:pt x="10502" y="3794"/>
                    <a:pt x="10621" y="4592"/>
                    <a:pt x="10490" y="5699"/>
                  </a:cubicBezTo>
                  <a:cubicBezTo>
                    <a:pt x="10430" y="6199"/>
                    <a:pt x="10490" y="6521"/>
                    <a:pt x="10561" y="6735"/>
                  </a:cubicBezTo>
                  <a:cubicBezTo>
                    <a:pt x="10502" y="6688"/>
                    <a:pt x="10430" y="6628"/>
                    <a:pt x="10371" y="6568"/>
                  </a:cubicBezTo>
                  <a:cubicBezTo>
                    <a:pt x="10240" y="6402"/>
                    <a:pt x="10192" y="6176"/>
                    <a:pt x="10228" y="5902"/>
                  </a:cubicBezTo>
                  <a:cubicBezTo>
                    <a:pt x="10359" y="5080"/>
                    <a:pt x="10478" y="3937"/>
                    <a:pt x="10049" y="3401"/>
                  </a:cubicBezTo>
                  <a:cubicBezTo>
                    <a:pt x="10038" y="3390"/>
                    <a:pt x="10032" y="3382"/>
                    <a:pt x="10028" y="3376"/>
                  </a:cubicBezTo>
                  <a:close/>
                  <a:moveTo>
                    <a:pt x="3942" y="9212"/>
                  </a:moveTo>
                  <a:lnTo>
                    <a:pt x="3918" y="9557"/>
                  </a:lnTo>
                  <a:lnTo>
                    <a:pt x="3692" y="9557"/>
                  </a:lnTo>
                  <a:lnTo>
                    <a:pt x="3942" y="9212"/>
                  </a:lnTo>
                  <a:close/>
                  <a:moveTo>
                    <a:pt x="2035" y="334"/>
                  </a:moveTo>
                  <a:cubicBezTo>
                    <a:pt x="2129" y="334"/>
                    <a:pt x="2230" y="339"/>
                    <a:pt x="2334" y="353"/>
                  </a:cubicBezTo>
                  <a:cubicBezTo>
                    <a:pt x="2918" y="461"/>
                    <a:pt x="3453" y="889"/>
                    <a:pt x="3894" y="1365"/>
                  </a:cubicBezTo>
                  <a:cubicBezTo>
                    <a:pt x="3644" y="1187"/>
                    <a:pt x="3370" y="1056"/>
                    <a:pt x="3120" y="937"/>
                  </a:cubicBezTo>
                  <a:cubicBezTo>
                    <a:pt x="3100" y="931"/>
                    <a:pt x="3080" y="928"/>
                    <a:pt x="3060" y="928"/>
                  </a:cubicBezTo>
                  <a:cubicBezTo>
                    <a:pt x="2996" y="928"/>
                    <a:pt x="2936" y="959"/>
                    <a:pt x="2918" y="1032"/>
                  </a:cubicBezTo>
                  <a:cubicBezTo>
                    <a:pt x="2882" y="1115"/>
                    <a:pt x="2918" y="1211"/>
                    <a:pt x="3001" y="1234"/>
                  </a:cubicBezTo>
                  <a:cubicBezTo>
                    <a:pt x="3763" y="1568"/>
                    <a:pt x="4406" y="2127"/>
                    <a:pt x="4823" y="2544"/>
                  </a:cubicBezTo>
                  <a:cubicBezTo>
                    <a:pt x="4882" y="2604"/>
                    <a:pt x="4918" y="2663"/>
                    <a:pt x="4966" y="2711"/>
                  </a:cubicBezTo>
                  <a:cubicBezTo>
                    <a:pt x="5164" y="2947"/>
                    <a:pt x="5332" y="3115"/>
                    <a:pt x="5777" y="3115"/>
                  </a:cubicBezTo>
                  <a:cubicBezTo>
                    <a:pt x="6028" y="3115"/>
                    <a:pt x="6366" y="3061"/>
                    <a:pt x="6847" y="2937"/>
                  </a:cubicBezTo>
                  <a:cubicBezTo>
                    <a:pt x="7304" y="2816"/>
                    <a:pt x="7698" y="2755"/>
                    <a:pt x="8035" y="2755"/>
                  </a:cubicBezTo>
                  <a:cubicBezTo>
                    <a:pt x="8497" y="2755"/>
                    <a:pt x="8852" y="2870"/>
                    <a:pt x="9121" y="3104"/>
                  </a:cubicBezTo>
                  <a:cubicBezTo>
                    <a:pt x="9454" y="3437"/>
                    <a:pt x="9514" y="4175"/>
                    <a:pt x="9216" y="4806"/>
                  </a:cubicBezTo>
                  <a:cubicBezTo>
                    <a:pt x="9037" y="5187"/>
                    <a:pt x="8954" y="5640"/>
                    <a:pt x="8990" y="6045"/>
                  </a:cubicBezTo>
                  <a:cubicBezTo>
                    <a:pt x="9037" y="6509"/>
                    <a:pt x="9228" y="6854"/>
                    <a:pt x="9538" y="7045"/>
                  </a:cubicBezTo>
                  <a:lnTo>
                    <a:pt x="9538" y="9557"/>
                  </a:lnTo>
                  <a:lnTo>
                    <a:pt x="9287" y="9557"/>
                  </a:lnTo>
                  <a:lnTo>
                    <a:pt x="9514" y="9164"/>
                  </a:lnTo>
                  <a:cubicBezTo>
                    <a:pt x="9526" y="9140"/>
                    <a:pt x="9538" y="9093"/>
                    <a:pt x="9526" y="9069"/>
                  </a:cubicBezTo>
                  <a:lnTo>
                    <a:pt x="9240" y="7366"/>
                  </a:lnTo>
                  <a:cubicBezTo>
                    <a:pt x="9240" y="7342"/>
                    <a:pt x="9204" y="7295"/>
                    <a:pt x="9180" y="7283"/>
                  </a:cubicBezTo>
                  <a:cubicBezTo>
                    <a:pt x="7918" y="6176"/>
                    <a:pt x="7418" y="4532"/>
                    <a:pt x="7406" y="4509"/>
                  </a:cubicBezTo>
                  <a:cubicBezTo>
                    <a:pt x="7387" y="4440"/>
                    <a:pt x="7318" y="4395"/>
                    <a:pt x="7255" y="4395"/>
                  </a:cubicBezTo>
                  <a:cubicBezTo>
                    <a:pt x="7241" y="4395"/>
                    <a:pt x="7228" y="4397"/>
                    <a:pt x="7216" y="4402"/>
                  </a:cubicBezTo>
                  <a:cubicBezTo>
                    <a:pt x="7121" y="4437"/>
                    <a:pt x="7085" y="4532"/>
                    <a:pt x="7109" y="4604"/>
                  </a:cubicBezTo>
                  <a:cubicBezTo>
                    <a:pt x="7109" y="4616"/>
                    <a:pt x="7156" y="4771"/>
                    <a:pt x="7240" y="4985"/>
                  </a:cubicBezTo>
                  <a:cubicBezTo>
                    <a:pt x="7144" y="5080"/>
                    <a:pt x="6859" y="5283"/>
                    <a:pt x="6466" y="5461"/>
                  </a:cubicBezTo>
                  <a:cubicBezTo>
                    <a:pt x="6070" y="5641"/>
                    <a:pt x="5688" y="5729"/>
                    <a:pt x="5316" y="5729"/>
                  </a:cubicBezTo>
                  <a:cubicBezTo>
                    <a:pt x="5072" y="5729"/>
                    <a:pt x="4832" y="5691"/>
                    <a:pt x="4596" y="5616"/>
                  </a:cubicBezTo>
                  <a:lnTo>
                    <a:pt x="4668" y="5128"/>
                  </a:lnTo>
                  <a:cubicBezTo>
                    <a:pt x="4680" y="5033"/>
                    <a:pt x="4620" y="4961"/>
                    <a:pt x="4537" y="4949"/>
                  </a:cubicBezTo>
                  <a:cubicBezTo>
                    <a:pt x="4523" y="4946"/>
                    <a:pt x="4509" y="4944"/>
                    <a:pt x="4496" y="4944"/>
                  </a:cubicBezTo>
                  <a:cubicBezTo>
                    <a:pt x="4422" y="4944"/>
                    <a:pt x="4368" y="4999"/>
                    <a:pt x="4358" y="5080"/>
                  </a:cubicBezTo>
                  <a:lnTo>
                    <a:pt x="4192" y="6187"/>
                  </a:lnTo>
                  <a:cubicBezTo>
                    <a:pt x="4120" y="6735"/>
                    <a:pt x="4061" y="7283"/>
                    <a:pt x="4025" y="7819"/>
                  </a:cubicBezTo>
                  <a:lnTo>
                    <a:pt x="3953" y="8962"/>
                  </a:lnTo>
                  <a:lnTo>
                    <a:pt x="3632" y="5056"/>
                  </a:lnTo>
                  <a:cubicBezTo>
                    <a:pt x="3632" y="5044"/>
                    <a:pt x="3632" y="5021"/>
                    <a:pt x="3620" y="4997"/>
                  </a:cubicBezTo>
                  <a:lnTo>
                    <a:pt x="2334" y="2401"/>
                  </a:lnTo>
                  <a:cubicBezTo>
                    <a:pt x="2370" y="2354"/>
                    <a:pt x="2382" y="2306"/>
                    <a:pt x="2394" y="2270"/>
                  </a:cubicBezTo>
                  <a:lnTo>
                    <a:pt x="2513" y="1889"/>
                  </a:lnTo>
                  <a:cubicBezTo>
                    <a:pt x="2549" y="1806"/>
                    <a:pt x="2501" y="1711"/>
                    <a:pt x="2406" y="1687"/>
                  </a:cubicBezTo>
                  <a:cubicBezTo>
                    <a:pt x="2387" y="1679"/>
                    <a:pt x="2368" y="1675"/>
                    <a:pt x="2349" y="1675"/>
                  </a:cubicBezTo>
                  <a:cubicBezTo>
                    <a:pt x="2283" y="1675"/>
                    <a:pt x="2222" y="1720"/>
                    <a:pt x="2203" y="1794"/>
                  </a:cubicBezTo>
                  <a:lnTo>
                    <a:pt x="2084" y="2163"/>
                  </a:lnTo>
                  <a:cubicBezTo>
                    <a:pt x="2072" y="2211"/>
                    <a:pt x="2025" y="2246"/>
                    <a:pt x="1977" y="2270"/>
                  </a:cubicBezTo>
                  <a:lnTo>
                    <a:pt x="739" y="2866"/>
                  </a:lnTo>
                  <a:cubicBezTo>
                    <a:pt x="716" y="2873"/>
                    <a:pt x="694" y="2877"/>
                    <a:pt x="671" y="2877"/>
                  </a:cubicBezTo>
                  <a:cubicBezTo>
                    <a:pt x="623" y="2877"/>
                    <a:pt x="577" y="2859"/>
                    <a:pt x="536" y="2818"/>
                  </a:cubicBezTo>
                  <a:lnTo>
                    <a:pt x="524" y="2794"/>
                  </a:lnTo>
                  <a:lnTo>
                    <a:pt x="370" y="2675"/>
                  </a:lnTo>
                  <a:lnTo>
                    <a:pt x="370" y="2663"/>
                  </a:lnTo>
                  <a:lnTo>
                    <a:pt x="1048" y="1830"/>
                  </a:lnTo>
                  <a:cubicBezTo>
                    <a:pt x="1096" y="1770"/>
                    <a:pt x="1144" y="1699"/>
                    <a:pt x="1167" y="1627"/>
                  </a:cubicBezTo>
                  <a:lnTo>
                    <a:pt x="1263" y="1389"/>
                  </a:lnTo>
                  <a:cubicBezTo>
                    <a:pt x="1286" y="1306"/>
                    <a:pt x="1334" y="1246"/>
                    <a:pt x="1406" y="1211"/>
                  </a:cubicBezTo>
                  <a:lnTo>
                    <a:pt x="1429" y="1187"/>
                  </a:lnTo>
                  <a:cubicBezTo>
                    <a:pt x="1453" y="1246"/>
                    <a:pt x="1513" y="1294"/>
                    <a:pt x="1572" y="1294"/>
                  </a:cubicBezTo>
                  <a:cubicBezTo>
                    <a:pt x="1584" y="1294"/>
                    <a:pt x="1608" y="1294"/>
                    <a:pt x="1632" y="1282"/>
                  </a:cubicBezTo>
                  <a:cubicBezTo>
                    <a:pt x="1727" y="1246"/>
                    <a:pt x="1763" y="1163"/>
                    <a:pt x="1727" y="1068"/>
                  </a:cubicBezTo>
                  <a:lnTo>
                    <a:pt x="1548" y="568"/>
                  </a:lnTo>
                  <a:lnTo>
                    <a:pt x="1548" y="568"/>
                  </a:lnTo>
                  <a:cubicBezTo>
                    <a:pt x="1918" y="699"/>
                    <a:pt x="2144" y="949"/>
                    <a:pt x="2144" y="973"/>
                  </a:cubicBezTo>
                  <a:cubicBezTo>
                    <a:pt x="2168" y="996"/>
                    <a:pt x="2215" y="1032"/>
                    <a:pt x="2263" y="1032"/>
                  </a:cubicBezTo>
                  <a:cubicBezTo>
                    <a:pt x="2263" y="1032"/>
                    <a:pt x="2299" y="1032"/>
                    <a:pt x="2382" y="1044"/>
                  </a:cubicBezTo>
                  <a:cubicBezTo>
                    <a:pt x="2389" y="1045"/>
                    <a:pt x="2396" y="1045"/>
                    <a:pt x="2404" y="1045"/>
                  </a:cubicBezTo>
                  <a:cubicBezTo>
                    <a:pt x="2481" y="1045"/>
                    <a:pt x="2561" y="989"/>
                    <a:pt x="2572" y="913"/>
                  </a:cubicBezTo>
                  <a:cubicBezTo>
                    <a:pt x="2584" y="818"/>
                    <a:pt x="2525" y="734"/>
                    <a:pt x="2441" y="711"/>
                  </a:cubicBezTo>
                  <a:cubicBezTo>
                    <a:pt x="2406" y="711"/>
                    <a:pt x="2382" y="699"/>
                    <a:pt x="2346" y="699"/>
                  </a:cubicBezTo>
                  <a:cubicBezTo>
                    <a:pt x="2275" y="627"/>
                    <a:pt x="2096" y="461"/>
                    <a:pt x="1846" y="341"/>
                  </a:cubicBezTo>
                  <a:cubicBezTo>
                    <a:pt x="1905" y="337"/>
                    <a:pt x="1969" y="334"/>
                    <a:pt x="2035" y="334"/>
                  </a:cubicBezTo>
                  <a:close/>
                  <a:moveTo>
                    <a:pt x="1997" y="1"/>
                  </a:moveTo>
                  <a:cubicBezTo>
                    <a:pt x="1066" y="1"/>
                    <a:pt x="522" y="680"/>
                    <a:pt x="501" y="722"/>
                  </a:cubicBezTo>
                  <a:cubicBezTo>
                    <a:pt x="477" y="758"/>
                    <a:pt x="453" y="806"/>
                    <a:pt x="477" y="853"/>
                  </a:cubicBezTo>
                  <a:cubicBezTo>
                    <a:pt x="489" y="901"/>
                    <a:pt x="513" y="937"/>
                    <a:pt x="548" y="961"/>
                  </a:cubicBezTo>
                  <a:lnTo>
                    <a:pt x="965" y="1199"/>
                  </a:lnTo>
                  <a:cubicBezTo>
                    <a:pt x="953" y="1223"/>
                    <a:pt x="929" y="1258"/>
                    <a:pt x="929" y="1282"/>
                  </a:cubicBezTo>
                  <a:lnTo>
                    <a:pt x="846" y="1520"/>
                  </a:lnTo>
                  <a:cubicBezTo>
                    <a:pt x="834" y="1568"/>
                    <a:pt x="810" y="1592"/>
                    <a:pt x="786" y="1627"/>
                  </a:cubicBezTo>
                  <a:lnTo>
                    <a:pt x="96" y="2461"/>
                  </a:lnTo>
                  <a:cubicBezTo>
                    <a:pt x="1" y="2592"/>
                    <a:pt x="1" y="2782"/>
                    <a:pt x="132" y="2901"/>
                  </a:cubicBezTo>
                  <a:lnTo>
                    <a:pt x="143" y="2925"/>
                  </a:lnTo>
                  <a:lnTo>
                    <a:pt x="298" y="3044"/>
                  </a:lnTo>
                  <a:cubicBezTo>
                    <a:pt x="382" y="3128"/>
                    <a:pt x="513" y="3175"/>
                    <a:pt x="655" y="3175"/>
                  </a:cubicBezTo>
                  <a:cubicBezTo>
                    <a:pt x="727" y="3175"/>
                    <a:pt x="786" y="3163"/>
                    <a:pt x="858" y="3128"/>
                  </a:cubicBezTo>
                  <a:lnTo>
                    <a:pt x="2048" y="2568"/>
                  </a:lnTo>
                  <a:lnTo>
                    <a:pt x="3287" y="5080"/>
                  </a:lnTo>
                  <a:lnTo>
                    <a:pt x="3632" y="9057"/>
                  </a:lnTo>
                  <a:lnTo>
                    <a:pt x="3227" y="9605"/>
                  </a:lnTo>
                  <a:cubicBezTo>
                    <a:pt x="3191" y="9652"/>
                    <a:pt x="3180" y="9724"/>
                    <a:pt x="3215" y="9771"/>
                  </a:cubicBezTo>
                  <a:cubicBezTo>
                    <a:pt x="3239" y="9831"/>
                    <a:pt x="3299" y="9855"/>
                    <a:pt x="3358" y="9855"/>
                  </a:cubicBezTo>
                  <a:lnTo>
                    <a:pt x="4049" y="9855"/>
                  </a:lnTo>
                  <a:cubicBezTo>
                    <a:pt x="4132" y="9855"/>
                    <a:pt x="4192" y="9795"/>
                    <a:pt x="4204" y="9712"/>
                  </a:cubicBezTo>
                  <a:lnTo>
                    <a:pt x="4323" y="7807"/>
                  </a:lnTo>
                  <a:cubicBezTo>
                    <a:pt x="4358" y="7271"/>
                    <a:pt x="4418" y="6735"/>
                    <a:pt x="4489" y="6199"/>
                  </a:cubicBezTo>
                  <a:lnTo>
                    <a:pt x="4537" y="5902"/>
                  </a:lnTo>
                  <a:cubicBezTo>
                    <a:pt x="4787" y="5973"/>
                    <a:pt x="5037" y="6021"/>
                    <a:pt x="5311" y="6021"/>
                  </a:cubicBezTo>
                  <a:cubicBezTo>
                    <a:pt x="5739" y="6021"/>
                    <a:pt x="6168" y="5914"/>
                    <a:pt x="6609" y="5723"/>
                  </a:cubicBezTo>
                  <a:cubicBezTo>
                    <a:pt x="6966" y="5556"/>
                    <a:pt x="7228" y="5378"/>
                    <a:pt x="7382" y="5259"/>
                  </a:cubicBezTo>
                  <a:cubicBezTo>
                    <a:pt x="7644" y="5866"/>
                    <a:pt x="8133" y="6747"/>
                    <a:pt x="8930" y="7450"/>
                  </a:cubicBezTo>
                  <a:lnTo>
                    <a:pt x="9192" y="9033"/>
                  </a:lnTo>
                  <a:lnTo>
                    <a:pt x="8847" y="9616"/>
                  </a:lnTo>
                  <a:cubicBezTo>
                    <a:pt x="8823" y="9664"/>
                    <a:pt x="8823" y="9724"/>
                    <a:pt x="8847" y="9783"/>
                  </a:cubicBezTo>
                  <a:cubicBezTo>
                    <a:pt x="8883" y="9831"/>
                    <a:pt x="8942" y="9855"/>
                    <a:pt x="8990" y="9855"/>
                  </a:cubicBezTo>
                  <a:lnTo>
                    <a:pt x="9668" y="9855"/>
                  </a:lnTo>
                  <a:cubicBezTo>
                    <a:pt x="9764" y="9855"/>
                    <a:pt x="9835" y="9783"/>
                    <a:pt x="9835" y="9688"/>
                  </a:cubicBezTo>
                  <a:lnTo>
                    <a:pt x="9835" y="6926"/>
                  </a:lnTo>
                  <a:cubicBezTo>
                    <a:pt x="9835" y="6866"/>
                    <a:pt x="9799" y="6807"/>
                    <a:pt x="9740" y="6771"/>
                  </a:cubicBezTo>
                  <a:cubicBezTo>
                    <a:pt x="9418" y="6616"/>
                    <a:pt x="9311" y="6259"/>
                    <a:pt x="9287" y="5973"/>
                  </a:cubicBezTo>
                  <a:cubicBezTo>
                    <a:pt x="9252" y="5628"/>
                    <a:pt x="9323" y="5211"/>
                    <a:pt x="9478" y="4913"/>
                  </a:cubicBezTo>
                  <a:cubicBezTo>
                    <a:pt x="9645" y="4556"/>
                    <a:pt x="9728" y="4151"/>
                    <a:pt x="9704" y="3782"/>
                  </a:cubicBezTo>
                  <a:cubicBezTo>
                    <a:pt x="9680" y="3663"/>
                    <a:pt x="9668" y="3544"/>
                    <a:pt x="9645" y="3437"/>
                  </a:cubicBezTo>
                  <a:lnTo>
                    <a:pt x="9645" y="3437"/>
                  </a:lnTo>
                  <a:cubicBezTo>
                    <a:pt x="9704" y="3473"/>
                    <a:pt x="9740" y="3497"/>
                    <a:pt x="9776" y="3556"/>
                  </a:cubicBezTo>
                  <a:cubicBezTo>
                    <a:pt x="10026" y="3890"/>
                    <a:pt x="10073" y="4652"/>
                    <a:pt x="9895" y="5806"/>
                  </a:cubicBezTo>
                  <a:cubicBezTo>
                    <a:pt x="9823" y="6271"/>
                    <a:pt x="9966" y="6568"/>
                    <a:pt x="10097" y="6735"/>
                  </a:cubicBezTo>
                  <a:cubicBezTo>
                    <a:pt x="10276" y="6949"/>
                    <a:pt x="10573" y="7069"/>
                    <a:pt x="10871" y="7069"/>
                  </a:cubicBezTo>
                  <a:cubicBezTo>
                    <a:pt x="10954" y="7069"/>
                    <a:pt x="11014" y="7033"/>
                    <a:pt x="11026" y="6973"/>
                  </a:cubicBezTo>
                  <a:cubicBezTo>
                    <a:pt x="11085" y="6938"/>
                    <a:pt x="11062" y="6878"/>
                    <a:pt x="11014" y="6830"/>
                  </a:cubicBezTo>
                  <a:cubicBezTo>
                    <a:pt x="11014" y="6830"/>
                    <a:pt x="10728" y="6568"/>
                    <a:pt x="10835" y="5735"/>
                  </a:cubicBezTo>
                  <a:cubicBezTo>
                    <a:pt x="10978" y="4473"/>
                    <a:pt x="10835" y="3616"/>
                    <a:pt x="10383" y="3223"/>
                  </a:cubicBezTo>
                  <a:cubicBezTo>
                    <a:pt x="10193" y="3051"/>
                    <a:pt x="9955" y="2955"/>
                    <a:pt x="9680" y="2955"/>
                  </a:cubicBezTo>
                  <a:cubicBezTo>
                    <a:pt x="9593" y="2955"/>
                    <a:pt x="9501" y="2965"/>
                    <a:pt x="9407" y="2985"/>
                  </a:cubicBezTo>
                  <a:cubicBezTo>
                    <a:pt x="9371" y="2937"/>
                    <a:pt x="9335" y="2889"/>
                    <a:pt x="9287" y="2866"/>
                  </a:cubicBezTo>
                  <a:cubicBezTo>
                    <a:pt x="8959" y="2580"/>
                    <a:pt x="8531" y="2435"/>
                    <a:pt x="7984" y="2435"/>
                  </a:cubicBezTo>
                  <a:cubicBezTo>
                    <a:pt x="7620" y="2435"/>
                    <a:pt x="7203" y="2499"/>
                    <a:pt x="6728" y="2627"/>
                  </a:cubicBezTo>
                  <a:cubicBezTo>
                    <a:pt x="6277" y="2738"/>
                    <a:pt x="5955" y="2798"/>
                    <a:pt x="5727" y="2798"/>
                  </a:cubicBezTo>
                  <a:cubicBezTo>
                    <a:pt x="5659" y="2798"/>
                    <a:pt x="5600" y="2793"/>
                    <a:pt x="5549" y="2782"/>
                  </a:cubicBezTo>
                  <a:cubicBezTo>
                    <a:pt x="5477" y="2770"/>
                    <a:pt x="5418" y="2747"/>
                    <a:pt x="5370" y="2711"/>
                  </a:cubicBezTo>
                  <a:cubicBezTo>
                    <a:pt x="5299" y="2651"/>
                    <a:pt x="5156" y="2461"/>
                    <a:pt x="5001" y="2246"/>
                  </a:cubicBezTo>
                  <a:cubicBezTo>
                    <a:pt x="4442" y="1508"/>
                    <a:pt x="3513" y="258"/>
                    <a:pt x="2346" y="32"/>
                  </a:cubicBezTo>
                  <a:cubicBezTo>
                    <a:pt x="2224" y="10"/>
                    <a:pt x="2108" y="1"/>
                    <a:pt x="19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43" name="Google Shape;11943;p81"/>
          <p:cNvGrpSpPr/>
          <p:nvPr/>
        </p:nvGrpSpPr>
        <p:grpSpPr>
          <a:xfrm>
            <a:off x="6317360" y="2106042"/>
            <a:ext cx="352832" cy="289216"/>
            <a:chOff x="6345229" y="2029842"/>
            <a:chExt cx="352832" cy="28921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44" name="Google Shape;11944;p81"/>
            <p:cNvSpPr/>
            <p:nvPr/>
          </p:nvSpPr>
          <p:spPr>
            <a:xfrm>
              <a:off x="6392845" y="2048146"/>
              <a:ext cx="12992" cy="10720"/>
            </a:xfrm>
            <a:custGeom>
              <a:avLst/>
              <a:gdLst/>
              <a:ahLst/>
              <a:cxnLst/>
              <a:rect l="l" t="t" r="r" b="b"/>
              <a:pathLst>
                <a:path w="406" h="335" extrusionOk="0">
                  <a:moveTo>
                    <a:pt x="167" y="1"/>
                  </a:moveTo>
                  <a:cubicBezTo>
                    <a:pt x="72" y="1"/>
                    <a:pt x="0" y="72"/>
                    <a:pt x="0" y="167"/>
                  </a:cubicBezTo>
                  <a:cubicBezTo>
                    <a:pt x="0" y="251"/>
                    <a:pt x="72" y="334"/>
                    <a:pt x="167" y="334"/>
                  </a:cubicBezTo>
                  <a:lnTo>
                    <a:pt x="239" y="334"/>
                  </a:lnTo>
                  <a:cubicBezTo>
                    <a:pt x="322" y="334"/>
                    <a:pt x="405" y="251"/>
                    <a:pt x="405" y="167"/>
                  </a:cubicBezTo>
                  <a:cubicBezTo>
                    <a:pt x="405" y="72"/>
                    <a:pt x="322"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45" name="Google Shape;11945;p81"/>
            <p:cNvSpPr/>
            <p:nvPr/>
          </p:nvSpPr>
          <p:spPr>
            <a:xfrm>
              <a:off x="6345229" y="2029842"/>
              <a:ext cx="352832" cy="289216"/>
            </a:xfrm>
            <a:custGeom>
              <a:avLst/>
              <a:gdLst/>
              <a:ahLst/>
              <a:cxnLst/>
              <a:rect l="l" t="t" r="r" b="b"/>
              <a:pathLst>
                <a:path w="11026" h="9038" extrusionOk="0">
                  <a:moveTo>
                    <a:pt x="5620" y="5168"/>
                  </a:moveTo>
                  <a:lnTo>
                    <a:pt x="6037" y="6752"/>
                  </a:lnTo>
                  <a:lnTo>
                    <a:pt x="6203" y="8669"/>
                  </a:lnTo>
                  <a:lnTo>
                    <a:pt x="5560" y="8669"/>
                  </a:lnTo>
                  <a:lnTo>
                    <a:pt x="5596" y="8597"/>
                  </a:lnTo>
                  <a:cubicBezTo>
                    <a:pt x="5620" y="8526"/>
                    <a:pt x="5679" y="8478"/>
                    <a:pt x="5775" y="8478"/>
                  </a:cubicBezTo>
                  <a:lnTo>
                    <a:pt x="5858" y="8478"/>
                  </a:lnTo>
                  <a:cubicBezTo>
                    <a:pt x="5906" y="8478"/>
                    <a:pt x="5953" y="8455"/>
                    <a:pt x="5977" y="8419"/>
                  </a:cubicBezTo>
                  <a:cubicBezTo>
                    <a:pt x="6013" y="8383"/>
                    <a:pt x="6025" y="8347"/>
                    <a:pt x="6025" y="8288"/>
                  </a:cubicBezTo>
                  <a:cubicBezTo>
                    <a:pt x="6013" y="8228"/>
                    <a:pt x="5810" y="6716"/>
                    <a:pt x="5239" y="5323"/>
                  </a:cubicBezTo>
                  <a:lnTo>
                    <a:pt x="5239" y="5192"/>
                  </a:lnTo>
                  <a:cubicBezTo>
                    <a:pt x="5370" y="5192"/>
                    <a:pt x="5489" y="5192"/>
                    <a:pt x="5620" y="5168"/>
                  </a:cubicBezTo>
                  <a:close/>
                  <a:moveTo>
                    <a:pt x="8513" y="4335"/>
                  </a:moveTo>
                  <a:lnTo>
                    <a:pt x="8573" y="4573"/>
                  </a:lnTo>
                  <a:cubicBezTo>
                    <a:pt x="8632" y="4811"/>
                    <a:pt x="8704" y="5038"/>
                    <a:pt x="8823" y="5240"/>
                  </a:cubicBezTo>
                  <a:lnTo>
                    <a:pt x="9120" y="5776"/>
                  </a:lnTo>
                  <a:lnTo>
                    <a:pt x="9168" y="6728"/>
                  </a:lnTo>
                  <a:lnTo>
                    <a:pt x="8335" y="8669"/>
                  </a:lnTo>
                  <a:lnTo>
                    <a:pt x="7799" y="8669"/>
                  </a:lnTo>
                  <a:lnTo>
                    <a:pt x="7823" y="8597"/>
                  </a:lnTo>
                  <a:cubicBezTo>
                    <a:pt x="7858" y="8526"/>
                    <a:pt x="7918" y="8478"/>
                    <a:pt x="8001" y="8478"/>
                  </a:cubicBezTo>
                  <a:lnTo>
                    <a:pt x="8096" y="8478"/>
                  </a:lnTo>
                  <a:cubicBezTo>
                    <a:pt x="8156" y="8478"/>
                    <a:pt x="8215" y="8431"/>
                    <a:pt x="8239" y="8383"/>
                  </a:cubicBezTo>
                  <a:cubicBezTo>
                    <a:pt x="8263" y="8336"/>
                    <a:pt x="8716" y="7312"/>
                    <a:pt x="8775" y="6431"/>
                  </a:cubicBezTo>
                  <a:cubicBezTo>
                    <a:pt x="8787" y="6157"/>
                    <a:pt x="8704" y="5716"/>
                    <a:pt x="8513" y="5157"/>
                  </a:cubicBezTo>
                  <a:cubicBezTo>
                    <a:pt x="8406" y="4859"/>
                    <a:pt x="8299" y="4621"/>
                    <a:pt x="8263" y="4490"/>
                  </a:cubicBezTo>
                  <a:cubicBezTo>
                    <a:pt x="8358" y="4430"/>
                    <a:pt x="8442" y="4383"/>
                    <a:pt x="8513" y="4335"/>
                  </a:cubicBezTo>
                  <a:close/>
                  <a:moveTo>
                    <a:pt x="2509" y="0"/>
                  </a:moveTo>
                  <a:cubicBezTo>
                    <a:pt x="2469" y="0"/>
                    <a:pt x="2426" y="4"/>
                    <a:pt x="2381" y="13"/>
                  </a:cubicBezTo>
                  <a:lnTo>
                    <a:pt x="1750" y="13"/>
                  </a:lnTo>
                  <a:cubicBezTo>
                    <a:pt x="1572" y="13"/>
                    <a:pt x="1393" y="85"/>
                    <a:pt x="1274" y="204"/>
                  </a:cubicBezTo>
                  <a:lnTo>
                    <a:pt x="1119" y="370"/>
                  </a:lnTo>
                  <a:lnTo>
                    <a:pt x="560" y="454"/>
                  </a:lnTo>
                  <a:cubicBezTo>
                    <a:pt x="238" y="513"/>
                    <a:pt x="0" y="799"/>
                    <a:pt x="0" y="1120"/>
                  </a:cubicBezTo>
                  <a:lnTo>
                    <a:pt x="0" y="1204"/>
                  </a:lnTo>
                  <a:cubicBezTo>
                    <a:pt x="0" y="1382"/>
                    <a:pt x="143" y="1525"/>
                    <a:pt x="322" y="1525"/>
                  </a:cubicBezTo>
                  <a:lnTo>
                    <a:pt x="1536" y="1525"/>
                  </a:lnTo>
                  <a:lnTo>
                    <a:pt x="1536" y="2871"/>
                  </a:lnTo>
                  <a:cubicBezTo>
                    <a:pt x="1536" y="3383"/>
                    <a:pt x="1798" y="3906"/>
                    <a:pt x="2262" y="4276"/>
                  </a:cubicBezTo>
                  <a:cubicBezTo>
                    <a:pt x="2739" y="4668"/>
                    <a:pt x="3405" y="4895"/>
                    <a:pt x="4120" y="4895"/>
                  </a:cubicBezTo>
                  <a:cubicBezTo>
                    <a:pt x="4132" y="4895"/>
                    <a:pt x="4132" y="4895"/>
                    <a:pt x="4132" y="4907"/>
                  </a:cubicBezTo>
                  <a:lnTo>
                    <a:pt x="4132" y="8169"/>
                  </a:lnTo>
                  <a:cubicBezTo>
                    <a:pt x="3941" y="8193"/>
                    <a:pt x="3774" y="8312"/>
                    <a:pt x="3715" y="8502"/>
                  </a:cubicBezTo>
                  <a:lnTo>
                    <a:pt x="3632" y="8788"/>
                  </a:lnTo>
                  <a:cubicBezTo>
                    <a:pt x="3620" y="8836"/>
                    <a:pt x="3620" y="8895"/>
                    <a:pt x="3643" y="8943"/>
                  </a:cubicBezTo>
                  <a:cubicBezTo>
                    <a:pt x="3679" y="8978"/>
                    <a:pt x="3715" y="9014"/>
                    <a:pt x="3774" y="9014"/>
                  </a:cubicBezTo>
                  <a:lnTo>
                    <a:pt x="4822" y="9014"/>
                  </a:lnTo>
                  <a:cubicBezTo>
                    <a:pt x="4906" y="9014"/>
                    <a:pt x="4965" y="8955"/>
                    <a:pt x="4989" y="8859"/>
                  </a:cubicBezTo>
                  <a:lnTo>
                    <a:pt x="5179" y="6145"/>
                  </a:lnTo>
                  <a:cubicBezTo>
                    <a:pt x="5465" y="7014"/>
                    <a:pt x="5608" y="7835"/>
                    <a:pt x="5668" y="8181"/>
                  </a:cubicBezTo>
                  <a:cubicBezTo>
                    <a:pt x="5489" y="8205"/>
                    <a:pt x="5346" y="8347"/>
                    <a:pt x="5287" y="8526"/>
                  </a:cubicBezTo>
                  <a:lnTo>
                    <a:pt x="5191" y="8800"/>
                  </a:lnTo>
                  <a:cubicBezTo>
                    <a:pt x="5179" y="8847"/>
                    <a:pt x="5179" y="8907"/>
                    <a:pt x="5203" y="8955"/>
                  </a:cubicBezTo>
                  <a:cubicBezTo>
                    <a:pt x="5239" y="9002"/>
                    <a:pt x="5287" y="9026"/>
                    <a:pt x="5346" y="9026"/>
                  </a:cubicBezTo>
                  <a:lnTo>
                    <a:pt x="6382" y="9026"/>
                  </a:lnTo>
                  <a:cubicBezTo>
                    <a:pt x="6430" y="9026"/>
                    <a:pt x="6477" y="9014"/>
                    <a:pt x="6501" y="8978"/>
                  </a:cubicBezTo>
                  <a:cubicBezTo>
                    <a:pt x="6537" y="8955"/>
                    <a:pt x="6549" y="8907"/>
                    <a:pt x="6549" y="8859"/>
                  </a:cubicBezTo>
                  <a:lnTo>
                    <a:pt x="6370" y="6764"/>
                  </a:lnTo>
                  <a:lnTo>
                    <a:pt x="6370" y="6728"/>
                  </a:lnTo>
                  <a:lnTo>
                    <a:pt x="5965" y="5204"/>
                  </a:lnTo>
                  <a:cubicBezTo>
                    <a:pt x="6394" y="5157"/>
                    <a:pt x="6799" y="5085"/>
                    <a:pt x="7192" y="4978"/>
                  </a:cubicBezTo>
                  <a:cubicBezTo>
                    <a:pt x="7275" y="4942"/>
                    <a:pt x="7322" y="4859"/>
                    <a:pt x="7287" y="4787"/>
                  </a:cubicBezTo>
                  <a:cubicBezTo>
                    <a:pt x="7268" y="4714"/>
                    <a:pt x="7207" y="4668"/>
                    <a:pt x="7147" y="4668"/>
                  </a:cubicBezTo>
                  <a:cubicBezTo>
                    <a:pt x="7130" y="4668"/>
                    <a:pt x="7112" y="4672"/>
                    <a:pt x="7096" y="4680"/>
                  </a:cubicBezTo>
                  <a:cubicBezTo>
                    <a:pt x="6549" y="4847"/>
                    <a:pt x="5918" y="4918"/>
                    <a:pt x="5287" y="4930"/>
                  </a:cubicBezTo>
                  <a:lnTo>
                    <a:pt x="5310" y="4490"/>
                  </a:lnTo>
                  <a:cubicBezTo>
                    <a:pt x="5310" y="4395"/>
                    <a:pt x="5251" y="4323"/>
                    <a:pt x="5167" y="4311"/>
                  </a:cubicBezTo>
                  <a:cubicBezTo>
                    <a:pt x="5072" y="4311"/>
                    <a:pt x="5001" y="4371"/>
                    <a:pt x="4989" y="4454"/>
                  </a:cubicBezTo>
                  <a:lnTo>
                    <a:pt x="4667" y="8728"/>
                  </a:lnTo>
                  <a:lnTo>
                    <a:pt x="4013" y="8728"/>
                  </a:lnTo>
                  <a:lnTo>
                    <a:pt x="4048" y="8657"/>
                  </a:lnTo>
                  <a:cubicBezTo>
                    <a:pt x="4072" y="8574"/>
                    <a:pt x="4132" y="8538"/>
                    <a:pt x="4227" y="8538"/>
                  </a:cubicBezTo>
                  <a:lnTo>
                    <a:pt x="4310" y="8538"/>
                  </a:lnTo>
                  <a:cubicBezTo>
                    <a:pt x="4405" y="8538"/>
                    <a:pt x="4477" y="8455"/>
                    <a:pt x="4477" y="8371"/>
                  </a:cubicBezTo>
                  <a:lnTo>
                    <a:pt x="4477" y="4990"/>
                  </a:lnTo>
                  <a:cubicBezTo>
                    <a:pt x="4477" y="4811"/>
                    <a:pt x="4334" y="4668"/>
                    <a:pt x="4132" y="4668"/>
                  </a:cubicBezTo>
                  <a:cubicBezTo>
                    <a:pt x="2727" y="4668"/>
                    <a:pt x="1869" y="3799"/>
                    <a:pt x="1869" y="2966"/>
                  </a:cubicBezTo>
                  <a:lnTo>
                    <a:pt x="1869" y="1478"/>
                  </a:lnTo>
                  <a:cubicBezTo>
                    <a:pt x="1869" y="1394"/>
                    <a:pt x="1798" y="1311"/>
                    <a:pt x="1715" y="1311"/>
                  </a:cubicBezTo>
                  <a:lnTo>
                    <a:pt x="345" y="1311"/>
                  </a:lnTo>
                  <a:cubicBezTo>
                    <a:pt x="345" y="1311"/>
                    <a:pt x="322" y="1311"/>
                    <a:pt x="322" y="1299"/>
                  </a:cubicBezTo>
                  <a:lnTo>
                    <a:pt x="322" y="1228"/>
                  </a:lnTo>
                  <a:cubicBezTo>
                    <a:pt x="322" y="1049"/>
                    <a:pt x="441" y="894"/>
                    <a:pt x="619" y="870"/>
                  </a:cubicBezTo>
                  <a:lnTo>
                    <a:pt x="1238" y="763"/>
                  </a:lnTo>
                  <a:cubicBezTo>
                    <a:pt x="1262" y="763"/>
                    <a:pt x="1298" y="751"/>
                    <a:pt x="1322" y="716"/>
                  </a:cubicBezTo>
                  <a:lnTo>
                    <a:pt x="1512" y="525"/>
                  </a:lnTo>
                  <a:cubicBezTo>
                    <a:pt x="1596" y="454"/>
                    <a:pt x="1679" y="418"/>
                    <a:pt x="1774" y="418"/>
                  </a:cubicBezTo>
                  <a:lnTo>
                    <a:pt x="1977" y="418"/>
                  </a:lnTo>
                  <a:cubicBezTo>
                    <a:pt x="1977" y="442"/>
                    <a:pt x="1988" y="454"/>
                    <a:pt x="1988" y="454"/>
                  </a:cubicBezTo>
                  <a:cubicBezTo>
                    <a:pt x="2021" y="503"/>
                    <a:pt x="2082" y="535"/>
                    <a:pt x="2140" y="535"/>
                  </a:cubicBezTo>
                  <a:cubicBezTo>
                    <a:pt x="2166" y="535"/>
                    <a:pt x="2192" y="528"/>
                    <a:pt x="2215" y="513"/>
                  </a:cubicBezTo>
                  <a:cubicBezTo>
                    <a:pt x="2346" y="441"/>
                    <a:pt x="2452" y="416"/>
                    <a:pt x="2535" y="416"/>
                  </a:cubicBezTo>
                  <a:cubicBezTo>
                    <a:pt x="2602" y="416"/>
                    <a:pt x="2654" y="432"/>
                    <a:pt x="2691" y="454"/>
                  </a:cubicBezTo>
                  <a:lnTo>
                    <a:pt x="2346" y="739"/>
                  </a:lnTo>
                  <a:cubicBezTo>
                    <a:pt x="2274" y="799"/>
                    <a:pt x="2274" y="894"/>
                    <a:pt x="2334" y="954"/>
                  </a:cubicBezTo>
                  <a:cubicBezTo>
                    <a:pt x="2369" y="989"/>
                    <a:pt x="2393" y="1001"/>
                    <a:pt x="2441" y="1013"/>
                  </a:cubicBezTo>
                  <a:lnTo>
                    <a:pt x="2441" y="2668"/>
                  </a:lnTo>
                  <a:cubicBezTo>
                    <a:pt x="2441" y="3144"/>
                    <a:pt x="2822" y="3514"/>
                    <a:pt x="3286" y="3514"/>
                  </a:cubicBezTo>
                  <a:lnTo>
                    <a:pt x="3382" y="3514"/>
                  </a:lnTo>
                  <a:cubicBezTo>
                    <a:pt x="3858" y="3514"/>
                    <a:pt x="4191" y="3144"/>
                    <a:pt x="4310" y="2978"/>
                  </a:cubicBezTo>
                  <a:cubicBezTo>
                    <a:pt x="4548" y="2668"/>
                    <a:pt x="4727" y="2204"/>
                    <a:pt x="4906" y="1763"/>
                  </a:cubicBezTo>
                  <a:cubicBezTo>
                    <a:pt x="5084" y="1287"/>
                    <a:pt x="5298" y="739"/>
                    <a:pt x="5525" y="680"/>
                  </a:cubicBezTo>
                  <a:cubicBezTo>
                    <a:pt x="5567" y="667"/>
                    <a:pt x="5603" y="660"/>
                    <a:pt x="5635" y="660"/>
                  </a:cubicBezTo>
                  <a:cubicBezTo>
                    <a:pt x="5745" y="660"/>
                    <a:pt x="5804" y="742"/>
                    <a:pt x="5906" y="918"/>
                  </a:cubicBezTo>
                  <a:cubicBezTo>
                    <a:pt x="6025" y="1108"/>
                    <a:pt x="6179" y="1370"/>
                    <a:pt x="6549" y="1370"/>
                  </a:cubicBezTo>
                  <a:cubicBezTo>
                    <a:pt x="6989" y="1370"/>
                    <a:pt x="7132" y="1120"/>
                    <a:pt x="7251" y="942"/>
                  </a:cubicBezTo>
                  <a:cubicBezTo>
                    <a:pt x="7334" y="775"/>
                    <a:pt x="7382" y="716"/>
                    <a:pt x="7549" y="716"/>
                  </a:cubicBezTo>
                  <a:cubicBezTo>
                    <a:pt x="7799" y="716"/>
                    <a:pt x="7930" y="870"/>
                    <a:pt x="8204" y="1168"/>
                  </a:cubicBezTo>
                  <a:cubicBezTo>
                    <a:pt x="8382" y="1370"/>
                    <a:pt x="8596" y="1609"/>
                    <a:pt x="8930" y="1870"/>
                  </a:cubicBezTo>
                  <a:cubicBezTo>
                    <a:pt x="9466" y="2251"/>
                    <a:pt x="10049" y="2763"/>
                    <a:pt x="10049" y="3692"/>
                  </a:cubicBezTo>
                  <a:lnTo>
                    <a:pt x="10049" y="5561"/>
                  </a:lnTo>
                  <a:cubicBezTo>
                    <a:pt x="10049" y="5716"/>
                    <a:pt x="10085" y="5883"/>
                    <a:pt x="10192" y="6038"/>
                  </a:cubicBezTo>
                  <a:lnTo>
                    <a:pt x="10382" y="6335"/>
                  </a:lnTo>
                  <a:lnTo>
                    <a:pt x="10228" y="8717"/>
                  </a:lnTo>
                  <a:lnTo>
                    <a:pt x="9573" y="8717"/>
                  </a:lnTo>
                  <a:lnTo>
                    <a:pt x="9597" y="8633"/>
                  </a:lnTo>
                  <a:cubicBezTo>
                    <a:pt x="9632" y="8562"/>
                    <a:pt x="9692" y="8514"/>
                    <a:pt x="9775" y="8514"/>
                  </a:cubicBezTo>
                  <a:lnTo>
                    <a:pt x="9870" y="8514"/>
                  </a:lnTo>
                  <a:cubicBezTo>
                    <a:pt x="9954" y="8514"/>
                    <a:pt x="10025" y="8443"/>
                    <a:pt x="10025" y="8359"/>
                  </a:cubicBezTo>
                  <a:lnTo>
                    <a:pt x="10025" y="6812"/>
                  </a:lnTo>
                  <a:cubicBezTo>
                    <a:pt x="10025" y="6776"/>
                    <a:pt x="10025" y="6752"/>
                    <a:pt x="10013" y="6728"/>
                  </a:cubicBezTo>
                  <a:lnTo>
                    <a:pt x="9132" y="5145"/>
                  </a:lnTo>
                  <a:cubicBezTo>
                    <a:pt x="9037" y="4966"/>
                    <a:pt x="8954" y="4752"/>
                    <a:pt x="8918" y="4549"/>
                  </a:cubicBezTo>
                  <a:lnTo>
                    <a:pt x="8704" y="3609"/>
                  </a:lnTo>
                  <a:cubicBezTo>
                    <a:pt x="8694" y="3533"/>
                    <a:pt x="8631" y="3479"/>
                    <a:pt x="8564" y="3479"/>
                  </a:cubicBezTo>
                  <a:cubicBezTo>
                    <a:pt x="8547" y="3479"/>
                    <a:pt x="8530" y="3483"/>
                    <a:pt x="8513" y="3490"/>
                  </a:cubicBezTo>
                  <a:cubicBezTo>
                    <a:pt x="8418" y="3502"/>
                    <a:pt x="8358" y="3597"/>
                    <a:pt x="8394" y="3680"/>
                  </a:cubicBezTo>
                  <a:lnTo>
                    <a:pt x="8465" y="4037"/>
                  </a:lnTo>
                  <a:cubicBezTo>
                    <a:pt x="8358" y="4109"/>
                    <a:pt x="8144" y="4276"/>
                    <a:pt x="7787" y="4430"/>
                  </a:cubicBezTo>
                  <a:cubicBezTo>
                    <a:pt x="7703" y="4454"/>
                    <a:pt x="7668" y="4561"/>
                    <a:pt x="7703" y="4633"/>
                  </a:cubicBezTo>
                  <a:cubicBezTo>
                    <a:pt x="7739" y="4692"/>
                    <a:pt x="7799" y="4728"/>
                    <a:pt x="7858" y="4728"/>
                  </a:cubicBezTo>
                  <a:cubicBezTo>
                    <a:pt x="7870" y="4728"/>
                    <a:pt x="7906" y="4728"/>
                    <a:pt x="7918" y="4704"/>
                  </a:cubicBezTo>
                  <a:lnTo>
                    <a:pt x="8001" y="4668"/>
                  </a:lnTo>
                  <a:cubicBezTo>
                    <a:pt x="8180" y="5097"/>
                    <a:pt x="8525" y="6002"/>
                    <a:pt x="8501" y="6454"/>
                  </a:cubicBezTo>
                  <a:cubicBezTo>
                    <a:pt x="8454" y="7121"/>
                    <a:pt x="8144" y="7919"/>
                    <a:pt x="8037" y="8193"/>
                  </a:cubicBezTo>
                  <a:cubicBezTo>
                    <a:pt x="7823" y="8193"/>
                    <a:pt x="7632" y="8336"/>
                    <a:pt x="7561" y="8538"/>
                  </a:cubicBezTo>
                  <a:lnTo>
                    <a:pt x="7465" y="8812"/>
                  </a:lnTo>
                  <a:cubicBezTo>
                    <a:pt x="7453" y="8859"/>
                    <a:pt x="7453" y="8919"/>
                    <a:pt x="7489" y="8967"/>
                  </a:cubicBezTo>
                  <a:cubicBezTo>
                    <a:pt x="7513" y="9014"/>
                    <a:pt x="7561" y="9038"/>
                    <a:pt x="7620" y="9038"/>
                  </a:cubicBezTo>
                  <a:lnTo>
                    <a:pt x="8477" y="9038"/>
                  </a:lnTo>
                  <a:cubicBezTo>
                    <a:pt x="8537" y="9038"/>
                    <a:pt x="8596" y="8990"/>
                    <a:pt x="8632" y="8931"/>
                  </a:cubicBezTo>
                  <a:lnTo>
                    <a:pt x="9489" y="6871"/>
                  </a:lnTo>
                  <a:cubicBezTo>
                    <a:pt x="9513" y="6847"/>
                    <a:pt x="9513" y="6823"/>
                    <a:pt x="9513" y="6788"/>
                  </a:cubicBezTo>
                  <a:lnTo>
                    <a:pt x="9489" y="6454"/>
                  </a:lnTo>
                  <a:lnTo>
                    <a:pt x="9704" y="6835"/>
                  </a:lnTo>
                  <a:lnTo>
                    <a:pt x="9704" y="8193"/>
                  </a:lnTo>
                  <a:cubicBezTo>
                    <a:pt x="9513" y="8216"/>
                    <a:pt x="9347" y="8336"/>
                    <a:pt x="9287" y="8538"/>
                  </a:cubicBezTo>
                  <a:lnTo>
                    <a:pt x="9192" y="8812"/>
                  </a:lnTo>
                  <a:cubicBezTo>
                    <a:pt x="9180" y="8859"/>
                    <a:pt x="9180" y="8919"/>
                    <a:pt x="9216" y="8967"/>
                  </a:cubicBezTo>
                  <a:cubicBezTo>
                    <a:pt x="9239" y="9014"/>
                    <a:pt x="9287" y="9038"/>
                    <a:pt x="9347" y="9038"/>
                  </a:cubicBezTo>
                  <a:lnTo>
                    <a:pt x="10382" y="9038"/>
                  </a:lnTo>
                  <a:cubicBezTo>
                    <a:pt x="10478" y="9038"/>
                    <a:pt x="10537" y="8978"/>
                    <a:pt x="10549" y="8895"/>
                  </a:cubicBezTo>
                  <a:lnTo>
                    <a:pt x="10728" y="6300"/>
                  </a:lnTo>
                  <a:cubicBezTo>
                    <a:pt x="10728" y="6276"/>
                    <a:pt x="10728" y="6228"/>
                    <a:pt x="10704" y="6192"/>
                  </a:cubicBezTo>
                  <a:lnTo>
                    <a:pt x="10478" y="5859"/>
                  </a:lnTo>
                  <a:cubicBezTo>
                    <a:pt x="10418" y="5764"/>
                    <a:pt x="10382" y="5657"/>
                    <a:pt x="10382" y="5561"/>
                  </a:cubicBezTo>
                  <a:lnTo>
                    <a:pt x="10382" y="3835"/>
                  </a:lnTo>
                  <a:cubicBezTo>
                    <a:pt x="10501" y="3930"/>
                    <a:pt x="10585" y="4085"/>
                    <a:pt x="10585" y="4252"/>
                  </a:cubicBezTo>
                  <a:lnTo>
                    <a:pt x="10585" y="5049"/>
                  </a:lnTo>
                  <a:cubicBezTo>
                    <a:pt x="10585" y="5228"/>
                    <a:pt x="10656" y="5407"/>
                    <a:pt x="10775" y="5526"/>
                  </a:cubicBezTo>
                  <a:lnTo>
                    <a:pt x="10787" y="5538"/>
                  </a:lnTo>
                  <a:cubicBezTo>
                    <a:pt x="10823" y="5573"/>
                    <a:pt x="10859" y="5585"/>
                    <a:pt x="10906" y="5585"/>
                  </a:cubicBezTo>
                  <a:cubicBezTo>
                    <a:pt x="10954" y="5585"/>
                    <a:pt x="11002" y="5573"/>
                    <a:pt x="11025" y="5538"/>
                  </a:cubicBezTo>
                  <a:cubicBezTo>
                    <a:pt x="11025" y="5430"/>
                    <a:pt x="11025" y="5335"/>
                    <a:pt x="10966" y="5264"/>
                  </a:cubicBezTo>
                  <a:lnTo>
                    <a:pt x="10954" y="5252"/>
                  </a:lnTo>
                  <a:cubicBezTo>
                    <a:pt x="10882" y="5168"/>
                    <a:pt x="10847" y="5085"/>
                    <a:pt x="10847" y="4990"/>
                  </a:cubicBezTo>
                  <a:lnTo>
                    <a:pt x="10847" y="4192"/>
                  </a:lnTo>
                  <a:cubicBezTo>
                    <a:pt x="10847" y="3906"/>
                    <a:pt x="10704" y="3644"/>
                    <a:pt x="10478" y="3478"/>
                  </a:cubicBezTo>
                  <a:lnTo>
                    <a:pt x="10323" y="3371"/>
                  </a:lnTo>
                  <a:cubicBezTo>
                    <a:pt x="10240" y="2490"/>
                    <a:pt x="9692" y="1978"/>
                    <a:pt x="9097" y="1537"/>
                  </a:cubicBezTo>
                  <a:cubicBezTo>
                    <a:pt x="8799" y="1323"/>
                    <a:pt x="8585" y="1097"/>
                    <a:pt x="8406" y="882"/>
                  </a:cubicBezTo>
                  <a:cubicBezTo>
                    <a:pt x="8144" y="585"/>
                    <a:pt x="7918" y="335"/>
                    <a:pt x="7513" y="335"/>
                  </a:cubicBezTo>
                  <a:cubicBezTo>
                    <a:pt x="7156" y="335"/>
                    <a:pt x="7037" y="561"/>
                    <a:pt x="6930" y="727"/>
                  </a:cubicBezTo>
                  <a:cubicBezTo>
                    <a:pt x="6846" y="882"/>
                    <a:pt x="6787" y="989"/>
                    <a:pt x="6537" y="989"/>
                  </a:cubicBezTo>
                  <a:cubicBezTo>
                    <a:pt x="6358" y="989"/>
                    <a:pt x="6275" y="870"/>
                    <a:pt x="6156" y="680"/>
                  </a:cubicBezTo>
                  <a:cubicBezTo>
                    <a:pt x="6047" y="492"/>
                    <a:pt x="5905" y="255"/>
                    <a:pt x="5608" y="255"/>
                  </a:cubicBezTo>
                  <a:cubicBezTo>
                    <a:pt x="5547" y="255"/>
                    <a:pt x="5480" y="265"/>
                    <a:pt x="5406" y="287"/>
                  </a:cubicBezTo>
                  <a:cubicBezTo>
                    <a:pt x="5025" y="394"/>
                    <a:pt x="4822" y="942"/>
                    <a:pt x="4584" y="1573"/>
                  </a:cubicBezTo>
                  <a:cubicBezTo>
                    <a:pt x="4417" y="1990"/>
                    <a:pt x="4251" y="2430"/>
                    <a:pt x="4048" y="2704"/>
                  </a:cubicBezTo>
                  <a:cubicBezTo>
                    <a:pt x="3977" y="2787"/>
                    <a:pt x="3703" y="3121"/>
                    <a:pt x="3358" y="3121"/>
                  </a:cubicBezTo>
                  <a:lnTo>
                    <a:pt x="3274" y="3121"/>
                  </a:lnTo>
                  <a:cubicBezTo>
                    <a:pt x="2977" y="3121"/>
                    <a:pt x="2739" y="2882"/>
                    <a:pt x="2739" y="2585"/>
                  </a:cubicBezTo>
                  <a:lnTo>
                    <a:pt x="2739" y="739"/>
                  </a:lnTo>
                  <a:lnTo>
                    <a:pt x="3024" y="501"/>
                  </a:lnTo>
                  <a:cubicBezTo>
                    <a:pt x="3084" y="454"/>
                    <a:pt x="3096" y="346"/>
                    <a:pt x="3048" y="287"/>
                  </a:cubicBezTo>
                  <a:cubicBezTo>
                    <a:pt x="3048" y="287"/>
                    <a:pt x="2857" y="0"/>
                    <a:pt x="25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46" name="Google Shape;11946;p81"/>
          <p:cNvGrpSpPr/>
          <p:nvPr/>
        </p:nvGrpSpPr>
        <p:grpSpPr>
          <a:xfrm>
            <a:off x="4669520" y="2112538"/>
            <a:ext cx="354752" cy="281984"/>
            <a:chOff x="4697389" y="2036338"/>
            <a:chExt cx="354752" cy="28198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47" name="Google Shape;11947;p81"/>
            <p:cNvSpPr/>
            <p:nvPr/>
          </p:nvSpPr>
          <p:spPr>
            <a:xfrm>
              <a:off x="4697389" y="2036338"/>
              <a:ext cx="354752" cy="281984"/>
            </a:xfrm>
            <a:custGeom>
              <a:avLst/>
              <a:gdLst/>
              <a:ahLst/>
              <a:cxnLst/>
              <a:rect l="l" t="t" r="r" b="b"/>
              <a:pathLst>
                <a:path w="11086" h="8812" extrusionOk="0">
                  <a:moveTo>
                    <a:pt x="1322" y="822"/>
                  </a:moveTo>
                  <a:cubicBezTo>
                    <a:pt x="1596" y="1203"/>
                    <a:pt x="2025" y="1417"/>
                    <a:pt x="2394" y="1489"/>
                  </a:cubicBezTo>
                  <a:cubicBezTo>
                    <a:pt x="2334" y="1656"/>
                    <a:pt x="2215" y="1751"/>
                    <a:pt x="2156" y="1810"/>
                  </a:cubicBezTo>
                  <a:cubicBezTo>
                    <a:pt x="1834" y="1715"/>
                    <a:pt x="1596" y="1536"/>
                    <a:pt x="1453" y="1275"/>
                  </a:cubicBezTo>
                  <a:cubicBezTo>
                    <a:pt x="1370" y="1132"/>
                    <a:pt x="1322" y="965"/>
                    <a:pt x="1322" y="822"/>
                  </a:cubicBezTo>
                  <a:close/>
                  <a:moveTo>
                    <a:pt x="2703" y="1513"/>
                  </a:moveTo>
                  <a:cubicBezTo>
                    <a:pt x="3191" y="1513"/>
                    <a:pt x="3465" y="1584"/>
                    <a:pt x="3584" y="1644"/>
                  </a:cubicBezTo>
                  <a:cubicBezTo>
                    <a:pt x="3358" y="2001"/>
                    <a:pt x="2894" y="2025"/>
                    <a:pt x="2870" y="2025"/>
                  </a:cubicBezTo>
                  <a:cubicBezTo>
                    <a:pt x="2775" y="2025"/>
                    <a:pt x="2703" y="2096"/>
                    <a:pt x="2703" y="2179"/>
                  </a:cubicBezTo>
                  <a:cubicBezTo>
                    <a:pt x="2703" y="2275"/>
                    <a:pt x="2775" y="2346"/>
                    <a:pt x="2870" y="2346"/>
                  </a:cubicBezTo>
                  <a:cubicBezTo>
                    <a:pt x="2930" y="2346"/>
                    <a:pt x="3465" y="2334"/>
                    <a:pt x="3787" y="1929"/>
                  </a:cubicBezTo>
                  <a:cubicBezTo>
                    <a:pt x="4407" y="2054"/>
                    <a:pt x="4966" y="2098"/>
                    <a:pt x="5472" y="2098"/>
                  </a:cubicBezTo>
                  <a:cubicBezTo>
                    <a:pt x="6171" y="2098"/>
                    <a:pt x="6769" y="2015"/>
                    <a:pt x="7287" y="1953"/>
                  </a:cubicBezTo>
                  <a:cubicBezTo>
                    <a:pt x="7708" y="1896"/>
                    <a:pt x="8072" y="1843"/>
                    <a:pt x="8405" y="1843"/>
                  </a:cubicBezTo>
                  <a:cubicBezTo>
                    <a:pt x="8628" y="1843"/>
                    <a:pt x="8837" y="1867"/>
                    <a:pt x="9037" y="1929"/>
                  </a:cubicBezTo>
                  <a:cubicBezTo>
                    <a:pt x="9788" y="2179"/>
                    <a:pt x="10014" y="3108"/>
                    <a:pt x="10014" y="3334"/>
                  </a:cubicBezTo>
                  <a:cubicBezTo>
                    <a:pt x="10061" y="3739"/>
                    <a:pt x="9966" y="3953"/>
                    <a:pt x="9871" y="4192"/>
                  </a:cubicBezTo>
                  <a:cubicBezTo>
                    <a:pt x="9776" y="4406"/>
                    <a:pt x="9692" y="4608"/>
                    <a:pt x="9692" y="4930"/>
                  </a:cubicBezTo>
                  <a:cubicBezTo>
                    <a:pt x="9692" y="5561"/>
                    <a:pt x="9966" y="6251"/>
                    <a:pt x="10026" y="6418"/>
                  </a:cubicBezTo>
                  <a:lnTo>
                    <a:pt x="10026" y="7644"/>
                  </a:lnTo>
                  <a:cubicBezTo>
                    <a:pt x="10026" y="7740"/>
                    <a:pt x="10014" y="7847"/>
                    <a:pt x="9966" y="7930"/>
                  </a:cubicBezTo>
                  <a:lnTo>
                    <a:pt x="9728" y="8466"/>
                  </a:lnTo>
                  <a:lnTo>
                    <a:pt x="9037" y="8466"/>
                  </a:lnTo>
                  <a:lnTo>
                    <a:pt x="9073" y="8323"/>
                  </a:lnTo>
                  <a:cubicBezTo>
                    <a:pt x="9085" y="8263"/>
                    <a:pt x="9133" y="8216"/>
                    <a:pt x="9192" y="8204"/>
                  </a:cubicBezTo>
                  <a:lnTo>
                    <a:pt x="9609" y="8049"/>
                  </a:lnTo>
                  <a:cubicBezTo>
                    <a:pt x="9668" y="8025"/>
                    <a:pt x="9716" y="7954"/>
                    <a:pt x="9716" y="7906"/>
                  </a:cubicBezTo>
                  <a:lnTo>
                    <a:pt x="9716" y="6906"/>
                  </a:lnTo>
                  <a:cubicBezTo>
                    <a:pt x="9716" y="6870"/>
                    <a:pt x="9716" y="6859"/>
                    <a:pt x="9704" y="6835"/>
                  </a:cubicBezTo>
                  <a:lnTo>
                    <a:pt x="8585" y="4715"/>
                  </a:lnTo>
                  <a:cubicBezTo>
                    <a:pt x="8550" y="4663"/>
                    <a:pt x="8496" y="4630"/>
                    <a:pt x="8432" y="4630"/>
                  </a:cubicBezTo>
                  <a:cubicBezTo>
                    <a:pt x="8409" y="4630"/>
                    <a:pt x="8384" y="4634"/>
                    <a:pt x="8359" y="4644"/>
                  </a:cubicBezTo>
                  <a:cubicBezTo>
                    <a:pt x="8287" y="4692"/>
                    <a:pt x="8252" y="4775"/>
                    <a:pt x="8287" y="4870"/>
                  </a:cubicBezTo>
                  <a:lnTo>
                    <a:pt x="8621" y="5489"/>
                  </a:lnTo>
                  <a:cubicBezTo>
                    <a:pt x="7990" y="5787"/>
                    <a:pt x="7323" y="5978"/>
                    <a:pt x="6680" y="6037"/>
                  </a:cubicBezTo>
                  <a:cubicBezTo>
                    <a:pt x="6482" y="6061"/>
                    <a:pt x="6287" y="6073"/>
                    <a:pt x="6097" y="6073"/>
                  </a:cubicBezTo>
                  <a:cubicBezTo>
                    <a:pt x="5635" y="6073"/>
                    <a:pt x="5202" y="6002"/>
                    <a:pt x="4823" y="5858"/>
                  </a:cubicBezTo>
                  <a:lnTo>
                    <a:pt x="4894" y="5442"/>
                  </a:lnTo>
                  <a:cubicBezTo>
                    <a:pt x="4906" y="5358"/>
                    <a:pt x="4846" y="5263"/>
                    <a:pt x="4763" y="5251"/>
                  </a:cubicBezTo>
                  <a:cubicBezTo>
                    <a:pt x="4755" y="5250"/>
                    <a:pt x="4747" y="5250"/>
                    <a:pt x="4739" y="5250"/>
                  </a:cubicBezTo>
                  <a:cubicBezTo>
                    <a:pt x="4654" y="5250"/>
                    <a:pt x="4583" y="5306"/>
                    <a:pt x="4573" y="5382"/>
                  </a:cubicBezTo>
                  <a:lnTo>
                    <a:pt x="4120" y="7954"/>
                  </a:lnTo>
                  <a:cubicBezTo>
                    <a:pt x="4108" y="8002"/>
                    <a:pt x="4096" y="8061"/>
                    <a:pt x="4061" y="8109"/>
                  </a:cubicBezTo>
                  <a:lnTo>
                    <a:pt x="3823" y="8454"/>
                  </a:lnTo>
                  <a:lnTo>
                    <a:pt x="3096" y="8454"/>
                  </a:lnTo>
                  <a:lnTo>
                    <a:pt x="3144" y="8335"/>
                  </a:lnTo>
                  <a:cubicBezTo>
                    <a:pt x="3156" y="8275"/>
                    <a:pt x="3215" y="8228"/>
                    <a:pt x="3275" y="8216"/>
                  </a:cubicBezTo>
                  <a:lnTo>
                    <a:pt x="3775" y="8073"/>
                  </a:lnTo>
                  <a:cubicBezTo>
                    <a:pt x="3858" y="8061"/>
                    <a:pt x="3894" y="7990"/>
                    <a:pt x="3894" y="7918"/>
                  </a:cubicBezTo>
                  <a:lnTo>
                    <a:pt x="3882" y="5656"/>
                  </a:lnTo>
                  <a:cubicBezTo>
                    <a:pt x="3882" y="5597"/>
                    <a:pt x="3846" y="5549"/>
                    <a:pt x="3811" y="5525"/>
                  </a:cubicBezTo>
                  <a:cubicBezTo>
                    <a:pt x="3787" y="5525"/>
                    <a:pt x="2810" y="4930"/>
                    <a:pt x="2096" y="3953"/>
                  </a:cubicBezTo>
                  <a:cubicBezTo>
                    <a:pt x="2382" y="3870"/>
                    <a:pt x="2584" y="3739"/>
                    <a:pt x="2727" y="3584"/>
                  </a:cubicBezTo>
                  <a:cubicBezTo>
                    <a:pt x="2882" y="3382"/>
                    <a:pt x="2858" y="3191"/>
                    <a:pt x="2846" y="3180"/>
                  </a:cubicBezTo>
                  <a:cubicBezTo>
                    <a:pt x="2826" y="3109"/>
                    <a:pt x="2763" y="3055"/>
                    <a:pt x="2686" y="3055"/>
                  </a:cubicBezTo>
                  <a:cubicBezTo>
                    <a:pt x="2672" y="3055"/>
                    <a:pt x="2658" y="3057"/>
                    <a:pt x="2644" y="3060"/>
                  </a:cubicBezTo>
                  <a:cubicBezTo>
                    <a:pt x="2560" y="3084"/>
                    <a:pt x="2501" y="3168"/>
                    <a:pt x="2525" y="3263"/>
                  </a:cubicBezTo>
                  <a:cubicBezTo>
                    <a:pt x="2525" y="3263"/>
                    <a:pt x="2525" y="3311"/>
                    <a:pt x="2465" y="3394"/>
                  </a:cubicBezTo>
                  <a:cubicBezTo>
                    <a:pt x="2334" y="3561"/>
                    <a:pt x="1929" y="3822"/>
                    <a:pt x="608" y="3858"/>
                  </a:cubicBezTo>
                  <a:cubicBezTo>
                    <a:pt x="524" y="3858"/>
                    <a:pt x="441" y="3799"/>
                    <a:pt x="429" y="3715"/>
                  </a:cubicBezTo>
                  <a:lnTo>
                    <a:pt x="358" y="3418"/>
                  </a:lnTo>
                  <a:cubicBezTo>
                    <a:pt x="346" y="3358"/>
                    <a:pt x="358" y="3299"/>
                    <a:pt x="405" y="3239"/>
                  </a:cubicBezTo>
                  <a:lnTo>
                    <a:pt x="1632" y="1929"/>
                  </a:lnTo>
                  <a:cubicBezTo>
                    <a:pt x="1787" y="2025"/>
                    <a:pt x="1953" y="2096"/>
                    <a:pt x="2120" y="2144"/>
                  </a:cubicBezTo>
                  <a:cubicBezTo>
                    <a:pt x="2133" y="2147"/>
                    <a:pt x="2145" y="2148"/>
                    <a:pt x="2158" y="2148"/>
                  </a:cubicBezTo>
                  <a:cubicBezTo>
                    <a:pt x="2191" y="2148"/>
                    <a:pt x="2222" y="2137"/>
                    <a:pt x="2239" y="2120"/>
                  </a:cubicBezTo>
                  <a:cubicBezTo>
                    <a:pt x="2263" y="2108"/>
                    <a:pt x="2584" y="1929"/>
                    <a:pt x="2703" y="1513"/>
                  </a:cubicBezTo>
                  <a:close/>
                  <a:moveTo>
                    <a:pt x="1239" y="1"/>
                  </a:moveTo>
                  <a:cubicBezTo>
                    <a:pt x="1156" y="1"/>
                    <a:pt x="1084" y="48"/>
                    <a:pt x="1072" y="108"/>
                  </a:cubicBezTo>
                  <a:cubicBezTo>
                    <a:pt x="1060" y="132"/>
                    <a:pt x="834" y="822"/>
                    <a:pt x="1156" y="1417"/>
                  </a:cubicBezTo>
                  <a:cubicBezTo>
                    <a:pt x="1215" y="1536"/>
                    <a:pt x="1298" y="1620"/>
                    <a:pt x="1382" y="1715"/>
                  </a:cubicBezTo>
                  <a:lnTo>
                    <a:pt x="167" y="3001"/>
                  </a:lnTo>
                  <a:cubicBezTo>
                    <a:pt x="48" y="3144"/>
                    <a:pt x="1" y="3322"/>
                    <a:pt x="48" y="3477"/>
                  </a:cubicBezTo>
                  <a:lnTo>
                    <a:pt x="120" y="3775"/>
                  </a:lnTo>
                  <a:cubicBezTo>
                    <a:pt x="179" y="4001"/>
                    <a:pt x="370" y="4156"/>
                    <a:pt x="608" y="4156"/>
                  </a:cubicBezTo>
                  <a:lnTo>
                    <a:pt x="620" y="4156"/>
                  </a:lnTo>
                  <a:cubicBezTo>
                    <a:pt x="1072" y="4132"/>
                    <a:pt x="1453" y="4108"/>
                    <a:pt x="1787" y="4049"/>
                  </a:cubicBezTo>
                  <a:cubicBezTo>
                    <a:pt x="2441" y="4989"/>
                    <a:pt x="3322" y="5585"/>
                    <a:pt x="3584" y="5739"/>
                  </a:cubicBezTo>
                  <a:lnTo>
                    <a:pt x="3596" y="7799"/>
                  </a:lnTo>
                  <a:lnTo>
                    <a:pt x="3215" y="7882"/>
                  </a:lnTo>
                  <a:cubicBezTo>
                    <a:pt x="3049" y="7930"/>
                    <a:pt x="2918" y="8049"/>
                    <a:pt x="2858" y="8216"/>
                  </a:cubicBezTo>
                  <a:lnTo>
                    <a:pt x="2739" y="8561"/>
                  </a:lnTo>
                  <a:cubicBezTo>
                    <a:pt x="2727" y="8597"/>
                    <a:pt x="2727" y="8656"/>
                    <a:pt x="2751" y="8704"/>
                  </a:cubicBezTo>
                  <a:cubicBezTo>
                    <a:pt x="2787" y="8752"/>
                    <a:pt x="2822" y="8775"/>
                    <a:pt x="2882" y="8775"/>
                  </a:cubicBezTo>
                  <a:lnTo>
                    <a:pt x="3930" y="8775"/>
                  </a:lnTo>
                  <a:cubicBezTo>
                    <a:pt x="3989" y="8775"/>
                    <a:pt x="4037" y="8752"/>
                    <a:pt x="4061" y="8704"/>
                  </a:cubicBezTo>
                  <a:lnTo>
                    <a:pt x="4346" y="8287"/>
                  </a:lnTo>
                  <a:cubicBezTo>
                    <a:pt x="4406" y="8204"/>
                    <a:pt x="4430" y="8109"/>
                    <a:pt x="4454" y="8025"/>
                  </a:cubicBezTo>
                  <a:lnTo>
                    <a:pt x="4763" y="6180"/>
                  </a:lnTo>
                  <a:cubicBezTo>
                    <a:pt x="5192" y="6323"/>
                    <a:pt x="5656" y="6394"/>
                    <a:pt x="6144" y="6394"/>
                  </a:cubicBezTo>
                  <a:cubicBezTo>
                    <a:pt x="6990" y="6394"/>
                    <a:pt x="7906" y="6192"/>
                    <a:pt x="8764" y="5775"/>
                  </a:cubicBezTo>
                  <a:lnTo>
                    <a:pt x="9395" y="6954"/>
                  </a:lnTo>
                  <a:lnTo>
                    <a:pt x="9395" y="7799"/>
                  </a:lnTo>
                  <a:lnTo>
                    <a:pt x="9073" y="7918"/>
                  </a:lnTo>
                  <a:cubicBezTo>
                    <a:pt x="8930" y="7966"/>
                    <a:pt x="8811" y="8085"/>
                    <a:pt x="8764" y="8228"/>
                  </a:cubicBezTo>
                  <a:lnTo>
                    <a:pt x="8645" y="8585"/>
                  </a:lnTo>
                  <a:cubicBezTo>
                    <a:pt x="8633" y="8633"/>
                    <a:pt x="8633" y="8692"/>
                    <a:pt x="8656" y="8740"/>
                  </a:cubicBezTo>
                  <a:cubicBezTo>
                    <a:pt x="8692" y="8775"/>
                    <a:pt x="8740" y="8811"/>
                    <a:pt x="8799" y="8811"/>
                  </a:cubicBezTo>
                  <a:lnTo>
                    <a:pt x="9835" y="8811"/>
                  </a:lnTo>
                  <a:cubicBezTo>
                    <a:pt x="9895" y="8811"/>
                    <a:pt x="9954" y="8764"/>
                    <a:pt x="9990" y="8704"/>
                  </a:cubicBezTo>
                  <a:lnTo>
                    <a:pt x="10252" y="8061"/>
                  </a:lnTo>
                  <a:cubicBezTo>
                    <a:pt x="10311" y="7930"/>
                    <a:pt x="10347" y="7799"/>
                    <a:pt x="10347" y="7668"/>
                  </a:cubicBezTo>
                  <a:lnTo>
                    <a:pt x="10347" y="6394"/>
                  </a:lnTo>
                  <a:cubicBezTo>
                    <a:pt x="10347" y="6370"/>
                    <a:pt x="10347" y="6359"/>
                    <a:pt x="10323" y="6335"/>
                  </a:cubicBezTo>
                  <a:cubicBezTo>
                    <a:pt x="10323" y="6335"/>
                    <a:pt x="10002" y="5597"/>
                    <a:pt x="10002" y="4954"/>
                  </a:cubicBezTo>
                  <a:cubicBezTo>
                    <a:pt x="10002" y="4704"/>
                    <a:pt x="10073" y="4537"/>
                    <a:pt x="10145" y="4346"/>
                  </a:cubicBezTo>
                  <a:cubicBezTo>
                    <a:pt x="10252" y="4096"/>
                    <a:pt x="10371" y="3811"/>
                    <a:pt x="10347" y="3322"/>
                  </a:cubicBezTo>
                  <a:cubicBezTo>
                    <a:pt x="10323" y="3096"/>
                    <a:pt x="10240" y="2739"/>
                    <a:pt x="10026" y="2394"/>
                  </a:cubicBezTo>
                  <a:lnTo>
                    <a:pt x="10026" y="2394"/>
                  </a:lnTo>
                  <a:cubicBezTo>
                    <a:pt x="10109" y="2441"/>
                    <a:pt x="10192" y="2501"/>
                    <a:pt x="10264" y="2584"/>
                  </a:cubicBezTo>
                  <a:cubicBezTo>
                    <a:pt x="10645" y="2989"/>
                    <a:pt x="10716" y="3656"/>
                    <a:pt x="10466" y="4394"/>
                  </a:cubicBezTo>
                  <a:cubicBezTo>
                    <a:pt x="10133" y="5346"/>
                    <a:pt x="10716" y="6132"/>
                    <a:pt x="10740" y="6156"/>
                  </a:cubicBezTo>
                  <a:cubicBezTo>
                    <a:pt x="10776" y="6204"/>
                    <a:pt x="10823" y="6216"/>
                    <a:pt x="10883" y="6216"/>
                  </a:cubicBezTo>
                  <a:cubicBezTo>
                    <a:pt x="10907" y="6216"/>
                    <a:pt x="10954" y="6204"/>
                    <a:pt x="10978" y="6192"/>
                  </a:cubicBezTo>
                  <a:cubicBezTo>
                    <a:pt x="11062" y="6120"/>
                    <a:pt x="11073" y="6013"/>
                    <a:pt x="11026" y="5942"/>
                  </a:cubicBezTo>
                  <a:cubicBezTo>
                    <a:pt x="11026" y="5942"/>
                    <a:pt x="10526" y="5263"/>
                    <a:pt x="10788" y="4465"/>
                  </a:cubicBezTo>
                  <a:cubicBezTo>
                    <a:pt x="11085" y="3620"/>
                    <a:pt x="10978" y="2846"/>
                    <a:pt x="10538" y="2334"/>
                  </a:cubicBezTo>
                  <a:cubicBezTo>
                    <a:pt x="10322" y="2108"/>
                    <a:pt x="10058" y="1960"/>
                    <a:pt x="9825" y="1960"/>
                  </a:cubicBezTo>
                  <a:cubicBezTo>
                    <a:pt x="9800" y="1960"/>
                    <a:pt x="9776" y="1962"/>
                    <a:pt x="9752" y="1965"/>
                  </a:cubicBezTo>
                  <a:cubicBezTo>
                    <a:pt x="9585" y="1810"/>
                    <a:pt x="9395" y="1679"/>
                    <a:pt x="9157" y="1608"/>
                  </a:cubicBezTo>
                  <a:cubicBezTo>
                    <a:pt x="8917" y="1531"/>
                    <a:pt x="8666" y="1503"/>
                    <a:pt x="8402" y="1503"/>
                  </a:cubicBezTo>
                  <a:cubicBezTo>
                    <a:pt x="8051" y="1503"/>
                    <a:pt x="7677" y="1553"/>
                    <a:pt x="7275" y="1608"/>
                  </a:cubicBezTo>
                  <a:cubicBezTo>
                    <a:pt x="6773" y="1678"/>
                    <a:pt x="6202" y="1756"/>
                    <a:pt x="5537" y="1756"/>
                  </a:cubicBezTo>
                  <a:cubicBezTo>
                    <a:pt x="5067" y="1756"/>
                    <a:pt x="4550" y="1716"/>
                    <a:pt x="3977" y="1608"/>
                  </a:cubicBezTo>
                  <a:cubicBezTo>
                    <a:pt x="3989" y="1548"/>
                    <a:pt x="3977" y="1489"/>
                    <a:pt x="3930" y="1453"/>
                  </a:cubicBezTo>
                  <a:cubicBezTo>
                    <a:pt x="3882" y="1417"/>
                    <a:pt x="3620" y="1191"/>
                    <a:pt x="2703" y="1191"/>
                  </a:cubicBezTo>
                  <a:cubicBezTo>
                    <a:pt x="2251" y="1191"/>
                    <a:pt x="1501" y="905"/>
                    <a:pt x="1382" y="132"/>
                  </a:cubicBezTo>
                  <a:cubicBezTo>
                    <a:pt x="1370" y="60"/>
                    <a:pt x="1310" y="1"/>
                    <a:pt x="1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48" name="Google Shape;11948;p81"/>
            <p:cNvSpPr/>
            <p:nvPr/>
          </p:nvSpPr>
          <p:spPr>
            <a:xfrm>
              <a:off x="4747693" y="2113682"/>
              <a:ext cx="10688" cy="10688"/>
            </a:xfrm>
            <a:custGeom>
              <a:avLst/>
              <a:gdLst/>
              <a:ahLst/>
              <a:cxnLst/>
              <a:rect l="l" t="t" r="r" b="b"/>
              <a:pathLst>
                <a:path w="334" h="334" extrusionOk="0">
                  <a:moveTo>
                    <a:pt x="167" y="1"/>
                  </a:moveTo>
                  <a:cubicBezTo>
                    <a:pt x="72" y="1"/>
                    <a:pt x="0" y="84"/>
                    <a:pt x="0" y="167"/>
                  </a:cubicBezTo>
                  <a:cubicBezTo>
                    <a:pt x="0" y="262"/>
                    <a:pt x="72" y="334"/>
                    <a:pt x="167" y="334"/>
                  </a:cubicBezTo>
                  <a:cubicBezTo>
                    <a:pt x="262" y="334"/>
                    <a:pt x="334" y="262"/>
                    <a:pt x="334" y="167"/>
                  </a:cubicBezTo>
                  <a:cubicBezTo>
                    <a:pt x="334" y="84"/>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49" name="Google Shape;11949;p81"/>
          <p:cNvGrpSpPr/>
          <p:nvPr/>
        </p:nvGrpSpPr>
        <p:grpSpPr>
          <a:xfrm>
            <a:off x="1376144" y="2500954"/>
            <a:ext cx="353600" cy="354944"/>
            <a:chOff x="1404013" y="2424754"/>
            <a:chExt cx="353600" cy="35494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50" name="Google Shape;11950;p81"/>
            <p:cNvSpPr/>
            <p:nvPr/>
          </p:nvSpPr>
          <p:spPr>
            <a:xfrm>
              <a:off x="1404013" y="2424754"/>
              <a:ext cx="353600" cy="354944"/>
            </a:xfrm>
            <a:custGeom>
              <a:avLst/>
              <a:gdLst/>
              <a:ahLst/>
              <a:cxnLst/>
              <a:rect l="l" t="t" r="r" b="b"/>
              <a:pathLst>
                <a:path w="11050" h="11092" extrusionOk="0">
                  <a:moveTo>
                    <a:pt x="5514" y="316"/>
                  </a:moveTo>
                  <a:cubicBezTo>
                    <a:pt x="6061" y="316"/>
                    <a:pt x="6597" y="412"/>
                    <a:pt x="7121" y="567"/>
                  </a:cubicBezTo>
                  <a:cubicBezTo>
                    <a:pt x="7038" y="602"/>
                    <a:pt x="6978" y="614"/>
                    <a:pt x="6907" y="650"/>
                  </a:cubicBezTo>
                  <a:cubicBezTo>
                    <a:pt x="6299" y="900"/>
                    <a:pt x="5835" y="1329"/>
                    <a:pt x="5514" y="1936"/>
                  </a:cubicBezTo>
                  <a:cubicBezTo>
                    <a:pt x="5180" y="1317"/>
                    <a:pt x="4716" y="900"/>
                    <a:pt x="4109" y="650"/>
                  </a:cubicBezTo>
                  <a:cubicBezTo>
                    <a:pt x="4037" y="614"/>
                    <a:pt x="3978" y="590"/>
                    <a:pt x="3906" y="567"/>
                  </a:cubicBezTo>
                  <a:cubicBezTo>
                    <a:pt x="4418" y="412"/>
                    <a:pt x="4954" y="316"/>
                    <a:pt x="5514" y="316"/>
                  </a:cubicBezTo>
                  <a:close/>
                  <a:moveTo>
                    <a:pt x="3263" y="2043"/>
                  </a:moveTo>
                  <a:cubicBezTo>
                    <a:pt x="4121" y="2043"/>
                    <a:pt x="4835" y="2745"/>
                    <a:pt x="4835" y="3626"/>
                  </a:cubicBezTo>
                  <a:cubicBezTo>
                    <a:pt x="4835" y="4484"/>
                    <a:pt x="4144" y="5198"/>
                    <a:pt x="3263" y="5198"/>
                  </a:cubicBezTo>
                  <a:cubicBezTo>
                    <a:pt x="2382" y="5198"/>
                    <a:pt x="1680" y="4496"/>
                    <a:pt x="1680" y="3626"/>
                  </a:cubicBezTo>
                  <a:cubicBezTo>
                    <a:pt x="1680" y="2757"/>
                    <a:pt x="2394" y="2043"/>
                    <a:pt x="3263" y="2043"/>
                  </a:cubicBezTo>
                  <a:close/>
                  <a:moveTo>
                    <a:pt x="692" y="424"/>
                  </a:moveTo>
                  <a:lnTo>
                    <a:pt x="692" y="424"/>
                  </a:lnTo>
                  <a:cubicBezTo>
                    <a:pt x="1120" y="567"/>
                    <a:pt x="1620" y="602"/>
                    <a:pt x="2144" y="626"/>
                  </a:cubicBezTo>
                  <a:cubicBezTo>
                    <a:pt x="3394" y="721"/>
                    <a:pt x="4704" y="793"/>
                    <a:pt x="5359" y="2388"/>
                  </a:cubicBezTo>
                  <a:cubicBezTo>
                    <a:pt x="5395" y="2448"/>
                    <a:pt x="5454" y="2495"/>
                    <a:pt x="5514" y="2495"/>
                  </a:cubicBezTo>
                  <a:cubicBezTo>
                    <a:pt x="5525" y="2495"/>
                    <a:pt x="5549" y="2495"/>
                    <a:pt x="5573" y="2472"/>
                  </a:cubicBezTo>
                  <a:cubicBezTo>
                    <a:pt x="5609" y="2460"/>
                    <a:pt x="5645" y="2436"/>
                    <a:pt x="5656" y="2388"/>
                  </a:cubicBezTo>
                  <a:cubicBezTo>
                    <a:pt x="6311" y="793"/>
                    <a:pt x="7609" y="697"/>
                    <a:pt x="8871" y="626"/>
                  </a:cubicBezTo>
                  <a:cubicBezTo>
                    <a:pt x="9395" y="602"/>
                    <a:pt x="9895" y="555"/>
                    <a:pt x="10336" y="424"/>
                  </a:cubicBezTo>
                  <a:lnTo>
                    <a:pt x="10336" y="424"/>
                  </a:lnTo>
                  <a:cubicBezTo>
                    <a:pt x="10288" y="567"/>
                    <a:pt x="10217" y="745"/>
                    <a:pt x="10050" y="948"/>
                  </a:cubicBezTo>
                  <a:cubicBezTo>
                    <a:pt x="9621" y="1459"/>
                    <a:pt x="8824" y="1733"/>
                    <a:pt x="7752" y="1733"/>
                  </a:cubicBezTo>
                  <a:cubicBezTo>
                    <a:pt x="6716" y="1733"/>
                    <a:pt x="5871" y="2579"/>
                    <a:pt x="5871" y="3626"/>
                  </a:cubicBezTo>
                  <a:cubicBezTo>
                    <a:pt x="5871" y="4662"/>
                    <a:pt x="6716" y="5508"/>
                    <a:pt x="7752" y="5508"/>
                  </a:cubicBezTo>
                  <a:cubicBezTo>
                    <a:pt x="8800" y="5508"/>
                    <a:pt x="9645" y="4662"/>
                    <a:pt x="9645" y="3626"/>
                  </a:cubicBezTo>
                  <a:cubicBezTo>
                    <a:pt x="9645" y="3341"/>
                    <a:pt x="9586" y="3055"/>
                    <a:pt x="9455" y="2781"/>
                  </a:cubicBezTo>
                  <a:cubicBezTo>
                    <a:pt x="9420" y="2730"/>
                    <a:pt x="9367" y="2690"/>
                    <a:pt x="9305" y="2690"/>
                  </a:cubicBezTo>
                  <a:cubicBezTo>
                    <a:pt x="9281" y="2690"/>
                    <a:pt x="9255" y="2696"/>
                    <a:pt x="9228" y="2710"/>
                  </a:cubicBezTo>
                  <a:cubicBezTo>
                    <a:pt x="9157" y="2757"/>
                    <a:pt x="9109" y="2841"/>
                    <a:pt x="9157" y="2936"/>
                  </a:cubicBezTo>
                  <a:cubicBezTo>
                    <a:pt x="9264" y="3138"/>
                    <a:pt x="9324" y="3376"/>
                    <a:pt x="9324" y="3626"/>
                  </a:cubicBezTo>
                  <a:cubicBezTo>
                    <a:pt x="9324" y="4484"/>
                    <a:pt x="8621" y="5198"/>
                    <a:pt x="7740" y="5198"/>
                  </a:cubicBezTo>
                  <a:cubicBezTo>
                    <a:pt x="6883" y="5198"/>
                    <a:pt x="6168" y="4496"/>
                    <a:pt x="6168" y="3626"/>
                  </a:cubicBezTo>
                  <a:cubicBezTo>
                    <a:pt x="6168" y="2757"/>
                    <a:pt x="6859" y="2043"/>
                    <a:pt x="7740" y="2043"/>
                  </a:cubicBezTo>
                  <a:cubicBezTo>
                    <a:pt x="8085" y="2043"/>
                    <a:pt x="8407" y="2150"/>
                    <a:pt x="8681" y="2352"/>
                  </a:cubicBezTo>
                  <a:cubicBezTo>
                    <a:pt x="8712" y="2378"/>
                    <a:pt x="8749" y="2391"/>
                    <a:pt x="8786" y="2391"/>
                  </a:cubicBezTo>
                  <a:cubicBezTo>
                    <a:pt x="8834" y="2391"/>
                    <a:pt x="8880" y="2369"/>
                    <a:pt x="8907" y="2329"/>
                  </a:cubicBezTo>
                  <a:cubicBezTo>
                    <a:pt x="8966" y="2257"/>
                    <a:pt x="8943" y="2150"/>
                    <a:pt x="8871" y="2102"/>
                  </a:cubicBezTo>
                  <a:cubicBezTo>
                    <a:pt x="8812" y="2055"/>
                    <a:pt x="8740" y="2019"/>
                    <a:pt x="8681" y="1971"/>
                  </a:cubicBezTo>
                  <a:cubicBezTo>
                    <a:pt x="8919" y="1924"/>
                    <a:pt x="9145" y="1864"/>
                    <a:pt x="9347" y="1793"/>
                  </a:cubicBezTo>
                  <a:cubicBezTo>
                    <a:pt x="9871" y="2257"/>
                    <a:pt x="10181" y="2924"/>
                    <a:pt x="10181" y="3626"/>
                  </a:cubicBezTo>
                  <a:cubicBezTo>
                    <a:pt x="10181" y="4960"/>
                    <a:pt x="9097" y="6067"/>
                    <a:pt x="7740" y="6067"/>
                  </a:cubicBezTo>
                  <a:cubicBezTo>
                    <a:pt x="7133" y="6067"/>
                    <a:pt x="6549" y="5841"/>
                    <a:pt x="6085" y="5424"/>
                  </a:cubicBezTo>
                  <a:lnTo>
                    <a:pt x="6145" y="5246"/>
                  </a:lnTo>
                  <a:cubicBezTo>
                    <a:pt x="6168" y="5186"/>
                    <a:pt x="6168" y="5115"/>
                    <a:pt x="6121" y="5067"/>
                  </a:cubicBezTo>
                  <a:lnTo>
                    <a:pt x="5847" y="4793"/>
                  </a:lnTo>
                  <a:cubicBezTo>
                    <a:pt x="5752" y="4698"/>
                    <a:pt x="5624" y="4650"/>
                    <a:pt x="5494" y="4650"/>
                  </a:cubicBezTo>
                  <a:cubicBezTo>
                    <a:pt x="5365" y="4650"/>
                    <a:pt x="5234" y="4698"/>
                    <a:pt x="5133" y="4793"/>
                  </a:cubicBezTo>
                  <a:lnTo>
                    <a:pt x="4871" y="5067"/>
                  </a:lnTo>
                  <a:cubicBezTo>
                    <a:pt x="4823" y="5115"/>
                    <a:pt x="4811" y="5186"/>
                    <a:pt x="4835" y="5246"/>
                  </a:cubicBezTo>
                  <a:lnTo>
                    <a:pt x="4894" y="5424"/>
                  </a:lnTo>
                  <a:cubicBezTo>
                    <a:pt x="4454" y="5841"/>
                    <a:pt x="3871" y="6067"/>
                    <a:pt x="3251" y="6067"/>
                  </a:cubicBezTo>
                  <a:cubicBezTo>
                    <a:pt x="1906" y="6067"/>
                    <a:pt x="811" y="4972"/>
                    <a:pt x="811" y="3626"/>
                  </a:cubicBezTo>
                  <a:cubicBezTo>
                    <a:pt x="823" y="2912"/>
                    <a:pt x="1120" y="2257"/>
                    <a:pt x="1656" y="1793"/>
                  </a:cubicBezTo>
                  <a:cubicBezTo>
                    <a:pt x="1858" y="1864"/>
                    <a:pt x="2085" y="1924"/>
                    <a:pt x="2323" y="1971"/>
                  </a:cubicBezTo>
                  <a:cubicBezTo>
                    <a:pt x="1751" y="2293"/>
                    <a:pt x="1370" y="2912"/>
                    <a:pt x="1370" y="3626"/>
                  </a:cubicBezTo>
                  <a:cubicBezTo>
                    <a:pt x="1370" y="4662"/>
                    <a:pt x="2216" y="5508"/>
                    <a:pt x="3263" y="5508"/>
                  </a:cubicBezTo>
                  <a:cubicBezTo>
                    <a:pt x="4299" y="5508"/>
                    <a:pt x="5156" y="4662"/>
                    <a:pt x="5156" y="3626"/>
                  </a:cubicBezTo>
                  <a:cubicBezTo>
                    <a:pt x="5156" y="2579"/>
                    <a:pt x="4299" y="1733"/>
                    <a:pt x="3263" y="1733"/>
                  </a:cubicBezTo>
                  <a:cubicBezTo>
                    <a:pt x="2192" y="1733"/>
                    <a:pt x="1406" y="1459"/>
                    <a:pt x="965" y="948"/>
                  </a:cubicBezTo>
                  <a:cubicBezTo>
                    <a:pt x="823" y="745"/>
                    <a:pt x="727" y="567"/>
                    <a:pt x="692" y="424"/>
                  </a:cubicBezTo>
                  <a:close/>
                  <a:moveTo>
                    <a:pt x="5537" y="4954"/>
                  </a:moveTo>
                  <a:cubicBezTo>
                    <a:pt x="5585" y="4954"/>
                    <a:pt x="5633" y="4972"/>
                    <a:pt x="5668" y="5008"/>
                  </a:cubicBezTo>
                  <a:lnTo>
                    <a:pt x="5847" y="5210"/>
                  </a:lnTo>
                  <a:lnTo>
                    <a:pt x="5525" y="6091"/>
                  </a:lnTo>
                  <a:lnTo>
                    <a:pt x="5192" y="5210"/>
                  </a:lnTo>
                  <a:lnTo>
                    <a:pt x="5406" y="5008"/>
                  </a:lnTo>
                  <a:cubicBezTo>
                    <a:pt x="5442" y="4972"/>
                    <a:pt x="5490" y="4954"/>
                    <a:pt x="5537" y="4954"/>
                  </a:cubicBezTo>
                  <a:close/>
                  <a:moveTo>
                    <a:pt x="10431" y="4317"/>
                  </a:moveTo>
                  <a:cubicBezTo>
                    <a:pt x="10550" y="4781"/>
                    <a:pt x="10669" y="5329"/>
                    <a:pt x="10717" y="5710"/>
                  </a:cubicBezTo>
                  <a:lnTo>
                    <a:pt x="10359" y="5710"/>
                  </a:lnTo>
                  <a:cubicBezTo>
                    <a:pt x="10276" y="5710"/>
                    <a:pt x="10193" y="5781"/>
                    <a:pt x="10193" y="5865"/>
                  </a:cubicBezTo>
                  <a:lnTo>
                    <a:pt x="10193" y="6258"/>
                  </a:lnTo>
                  <a:cubicBezTo>
                    <a:pt x="10024" y="6288"/>
                    <a:pt x="9681" y="6339"/>
                    <a:pt x="9255" y="6339"/>
                  </a:cubicBezTo>
                  <a:cubicBezTo>
                    <a:pt x="9020" y="6339"/>
                    <a:pt x="8760" y="6324"/>
                    <a:pt x="8490" y="6282"/>
                  </a:cubicBezTo>
                  <a:cubicBezTo>
                    <a:pt x="9431" y="6031"/>
                    <a:pt x="10181" y="5269"/>
                    <a:pt x="10431" y="4317"/>
                  </a:cubicBezTo>
                  <a:close/>
                  <a:moveTo>
                    <a:pt x="584" y="4317"/>
                  </a:moveTo>
                  <a:cubicBezTo>
                    <a:pt x="834" y="5269"/>
                    <a:pt x="1585" y="6031"/>
                    <a:pt x="2537" y="6282"/>
                  </a:cubicBezTo>
                  <a:cubicBezTo>
                    <a:pt x="2245" y="6326"/>
                    <a:pt x="1970" y="6342"/>
                    <a:pt x="1726" y="6342"/>
                  </a:cubicBezTo>
                  <a:cubicBezTo>
                    <a:pt x="1312" y="6342"/>
                    <a:pt x="987" y="6295"/>
                    <a:pt x="823" y="6258"/>
                  </a:cubicBezTo>
                  <a:lnTo>
                    <a:pt x="823" y="5865"/>
                  </a:lnTo>
                  <a:cubicBezTo>
                    <a:pt x="823" y="5781"/>
                    <a:pt x="751" y="5710"/>
                    <a:pt x="656" y="5710"/>
                  </a:cubicBezTo>
                  <a:lnTo>
                    <a:pt x="299" y="5710"/>
                  </a:lnTo>
                  <a:cubicBezTo>
                    <a:pt x="334" y="5329"/>
                    <a:pt x="465" y="4781"/>
                    <a:pt x="584" y="4317"/>
                  </a:cubicBezTo>
                  <a:close/>
                  <a:moveTo>
                    <a:pt x="8454" y="6615"/>
                  </a:moveTo>
                  <a:cubicBezTo>
                    <a:pt x="8752" y="6663"/>
                    <a:pt x="9026" y="6674"/>
                    <a:pt x="9276" y="6674"/>
                  </a:cubicBezTo>
                  <a:lnTo>
                    <a:pt x="9502" y="6674"/>
                  </a:lnTo>
                  <a:cubicBezTo>
                    <a:pt x="9383" y="7627"/>
                    <a:pt x="8931" y="8508"/>
                    <a:pt x="8228" y="9163"/>
                  </a:cubicBezTo>
                  <a:cubicBezTo>
                    <a:pt x="7907" y="9460"/>
                    <a:pt x="7550" y="9699"/>
                    <a:pt x="7157" y="9877"/>
                  </a:cubicBezTo>
                  <a:cubicBezTo>
                    <a:pt x="7323" y="9722"/>
                    <a:pt x="7478" y="9556"/>
                    <a:pt x="7609" y="9365"/>
                  </a:cubicBezTo>
                  <a:cubicBezTo>
                    <a:pt x="8145" y="8627"/>
                    <a:pt x="8443" y="7651"/>
                    <a:pt x="8454" y="6615"/>
                  </a:cubicBezTo>
                  <a:close/>
                  <a:moveTo>
                    <a:pt x="6002" y="5734"/>
                  </a:moveTo>
                  <a:cubicBezTo>
                    <a:pt x="6430" y="6103"/>
                    <a:pt x="6966" y="6317"/>
                    <a:pt x="7550" y="6377"/>
                  </a:cubicBezTo>
                  <a:cubicBezTo>
                    <a:pt x="7740" y="6448"/>
                    <a:pt x="7931" y="6508"/>
                    <a:pt x="8121" y="6555"/>
                  </a:cubicBezTo>
                  <a:lnTo>
                    <a:pt x="8121" y="6567"/>
                  </a:lnTo>
                  <a:cubicBezTo>
                    <a:pt x="8133" y="8579"/>
                    <a:pt x="6954" y="10211"/>
                    <a:pt x="5514" y="10211"/>
                  </a:cubicBezTo>
                  <a:cubicBezTo>
                    <a:pt x="4942" y="10211"/>
                    <a:pt x="4394" y="9961"/>
                    <a:pt x="3942" y="9484"/>
                  </a:cubicBezTo>
                  <a:cubicBezTo>
                    <a:pt x="3501" y="9008"/>
                    <a:pt x="3156" y="8329"/>
                    <a:pt x="3013" y="7579"/>
                  </a:cubicBezTo>
                  <a:cubicBezTo>
                    <a:pt x="2993" y="7509"/>
                    <a:pt x="2930" y="7455"/>
                    <a:pt x="2853" y="7455"/>
                  </a:cubicBezTo>
                  <a:cubicBezTo>
                    <a:pt x="2839" y="7455"/>
                    <a:pt x="2825" y="7457"/>
                    <a:pt x="2811" y="7460"/>
                  </a:cubicBezTo>
                  <a:cubicBezTo>
                    <a:pt x="2728" y="7472"/>
                    <a:pt x="2668" y="7567"/>
                    <a:pt x="2692" y="7651"/>
                  </a:cubicBezTo>
                  <a:cubicBezTo>
                    <a:pt x="2858" y="8472"/>
                    <a:pt x="3228" y="9199"/>
                    <a:pt x="3716" y="9722"/>
                  </a:cubicBezTo>
                  <a:lnTo>
                    <a:pt x="3882" y="9889"/>
                  </a:lnTo>
                  <a:cubicBezTo>
                    <a:pt x="3501" y="9710"/>
                    <a:pt x="3120" y="9472"/>
                    <a:pt x="2811" y="9175"/>
                  </a:cubicBezTo>
                  <a:cubicBezTo>
                    <a:pt x="2096" y="8520"/>
                    <a:pt x="1668" y="7639"/>
                    <a:pt x="1549" y="6686"/>
                  </a:cubicBezTo>
                  <a:lnTo>
                    <a:pt x="1775" y="6686"/>
                  </a:lnTo>
                  <a:cubicBezTo>
                    <a:pt x="2025" y="6686"/>
                    <a:pt x="2299" y="6674"/>
                    <a:pt x="2597" y="6627"/>
                  </a:cubicBezTo>
                  <a:cubicBezTo>
                    <a:pt x="2597" y="6734"/>
                    <a:pt x="2597" y="6841"/>
                    <a:pt x="2608" y="6936"/>
                  </a:cubicBezTo>
                  <a:cubicBezTo>
                    <a:pt x="2608" y="7032"/>
                    <a:pt x="2680" y="7091"/>
                    <a:pt x="2775" y="7091"/>
                  </a:cubicBezTo>
                  <a:lnTo>
                    <a:pt x="2787" y="7091"/>
                  </a:lnTo>
                  <a:cubicBezTo>
                    <a:pt x="2870" y="7091"/>
                    <a:pt x="2954" y="6996"/>
                    <a:pt x="2930" y="6913"/>
                  </a:cubicBezTo>
                  <a:cubicBezTo>
                    <a:pt x="2930" y="6805"/>
                    <a:pt x="2918" y="6686"/>
                    <a:pt x="2918" y="6567"/>
                  </a:cubicBezTo>
                  <a:lnTo>
                    <a:pt x="2918" y="6555"/>
                  </a:lnTo>
                  <a:cubicBezTo>
                    <a:pt x="3109" y="6508"/>
                    <a:pt x="3311" y="6448"/>
                    <a:pt x="3501" y="6377"/>
                  </a:cubicBezTo>
                  <a:cubicBezTo>
                    <a:pt x="4061" y="6329"/>
                    <a:pt x="4597" y="6103"/>
                    <a:pt x="5049" y="5734"/>
                  </a:cubicBezTo>
                  <a:lnTo>
                    <a:pt x="5371" y="6615"/>
                  </a:lnTo>
                  <a:cubicBezTo>
                    <a:pt x="5406" y="6674"/>
                    <a:pt x="5466" y="6722"/>
                    <a:pt x="5525" y="6722"/>
                  </a:cubicBezTo>
                  <a:cubicBezTo>
                    <a:pt x="5597" y="6722"/>
                    <a:pt x="5656" y="6674"/>
                    <a:pt x="5668" y="6615"/>
                  </a:cubicBezTo>
                  <a:lnTo>
                    <a:pt x="6002" y="5734"/>
                  </a:lnTo>
                  <a:close/>
                  <a:moveTo>
                    <a:pt x="505" y="1"/>
                  </a:moveTo>
                  <a:cubicBezTo>
                    <a:pt x="477" y="1"/>
                    <a:pt x="447" y="7"/>
                    <a:pt x="418" y="19"/>
                  </a:cubicBezTo>
                  <a:cubicBezTo>
                    <a:pt x="370" y="55"/>
                    <a:pt x="346" y="90"/>
                    <a:pt x="346" y="150"/>
                  </a:cubicBezTo>
                  <a:cubicBezTo>
                    <a:pt x="346" y="174"/>
                    <a:pt x="346" y="650"/>
                    <a:pt x="727" y="1126"/>
                  </a:cubicBezTo>
                  <a:cubicBezTo>
                    <a:pt x="894" y="1329"/>
                    <a:pt x="1108" y="1507"/>
                    <a:pt x="1358" y="1638"/>
                  </a:cubicBezTo>
                  <a:cubicBezTo>
                    <a:pt x="882" y="2102"/>
                    <a:pt x="584" y="2733"/>
                    <a:pt x="525" y="3400"/>
                  </a:cubicBezTo>
                  <a:cubicBezTo>
                    <a:pt x="501" y="3472"/>
                    <a:pt x="1" y="5162"/>
                    <a:pt x="1" y="5865"/>
                  </a:cubicBezTo>
                  <a:cubicBezTo>
                    <a:pt x="1" y="5960"/>
                    <a:pt x="72" y="6031"/>
                    <a:pt x="168" y="6031"/>
                  </a:cubicBezTo>
                  <a:lnTo>
                    <a:pt x="525" y="6031"/>
                  </a:lnTo>
                  <a:lnTo>
                    <a:pt x="525" y="6389"/>
                  </a:lnTo>
                  <a:cubicBezTo>
                    <a:pt x="525" y="6460"/>
                    <a:pt x="561" y="6520"/>
                    <a:pt x="644" y="6555"/>
                  </a:cubicBezTo>
                  <a:cubicBezTo>
                    <a:pt x="668" y="6555"/>
                    <a:pt x="882" y="6615"/>
                    <a:pt x="1239" y="6639"/>
                  </a:cubicBezTo>
                  <a:cubicBezTo>
                    <a:pt x="1334" y="7698"/>
                    <a:pt x="1811" y="8663"/>
                    <a:pt x="2608" y="9401"/>
                  </a:cubicBezTo>
                  <a:cubicBezTo>
                    <a:pt x="2918" y="9675"/>
                    <a:pt x="3263" y="9913"/>
                    <a:pt x="3632" y="10115"/>
                  </a:cubicBezTo>
                  <a:lnTo>
                    <a:pt x="2454" y="10211"/>
                  </a:lnTo>
                  <a:cubicBezTo>
                    <a:pt x="2251" y="10234"/>
                    <a:pt x="2085" y="10365"/>
                    <a:pt x="2013" y="10556"/>
                  </a:cubicBezTo>
                  <a:lnTo>
                    <a:pt x="1906" y="10853"/>
                  </a:lnTo>
                  <a:cubicBezTo>
                    <a:pt x="1882" y="10949"/>
                    <a:pt x="1918" y="11032"/>
                    <a:pt x="2013" y="11068"/>
                  </a:cubicBezTo>
                  <a:cubicBezTo>
                    <a:pt x="2025" y="11068"/>
                    <a:pt x="2037" y="11080"/>
                    <a:pt x="2049" y="11080"/>
                  </a:cubicBezTo>
                  <a:cubicBezTo>
                    <a:pt x="2132" y="11080"/>
                    <a:pt x="2192" y="11032"/>
                    <a:pt x="2204" y="10973"/>
                  </a:cubicBezTo>
                  <a:lnTo>
                    <a:pt x="2311" y="10675"/>
                  </a:lnTo>
                  <a:cubicBezTo>
                    <a:pt x="2335" y="10603"/>
                    <a:pt x="2394" y="10556"/>
                    <a:pt x="2477" y="10556"/>
                  </a:cubicBezTo>
                  <a:lnTo>
                    <a:pt x="2597" y="10544"/>
                  </a:lnTo>
                  <a:lnTo>
                    <a:pt x="2597" y="10925"/>
                  </a:lnTo>
                  <a:cubicBezTo>
                    <a:pt x="2597" y="11020"/>
                    <a:pt x="2668" y="11092"/>
                    <a:pt x="2751" y="11092"/>
                  </a:cubicBezTo>
                  <a:cubicBezTo>
                    <a:pt x="2847" y="11092"/>
                    <a:pt x="2918" y="11020"/>
                    <a:pt x="2918" y="10925"/>
                  </a:cubicBezTo>
                  <a:lnTo>
                    <a:pt x="2918" y="10508"/>
                  </a:lnTo>
                  <a:lnTo>
                    <a:pt x="3144" y="10496"/>
                  </a:lnTo>
                  <a:lnTo>
                    <a:pt x="3311" y="10973"/>
                  </a:lnTo>
                  <a:cubicBezTo>
                    <a:pt x="3335" y="11044"/>
                    <a:pt x="3394" y="11080"/>
                    <a:pt x="3454" y="11080"/>
                  </a:cubicBezTo>
                  <a:cubicBezTo>
                    <a:pt x="3466" y="11080"/>
                    <a:pt x="3490" y="11080"/>
                    <a:pt x="3501" y="11056"/>
                  </a:cubicBezTo>
                  <a:cubicBezTo>
                    <a:pt x="3585" y="11032"/>
                    <a:pt x="3632" y="10937"/>
                    <a:pt x="3609" y="10853"/>
                  </a:cubicBezTo>
                  <a:lnTo>
                    <a:pt x="3466" y="10449"/>
                  </a:lnTo>
                  <a:lnTo>
                    <a:pt x="4323" y="10377"/>
                  </a:lnTo>
                  <a:cubicBezTo>
                    <a:pt x="4704" y="10496"/>
                    <a:pt x="5121" y="10556"/>
                    <a:pt x="5525" y="10556"/>
                  </a:cubicBezTo>
                  <a:cubicBezTo>
                    <a:pt x="5942" y="10556"/>
                    <a:pt x="6347" y="10496"/>
                    <a:pt x="6728" y="10377"/>
                  </a:cubicBezTo>
                  <a:lnTo>
                    <a:pt x="7573" y="10449"/>
                  </a:lnTo>
                  <a:lnTo>
                    <a:pt x="7442" y="10853"/>
                  </a:lnTo>
                  <a:cubicBezTo>
                    <a:pt x="7419" y="10937"/>
                    <a:pt x="7454" y="11032"/>
                    <a:pt x="7550" y="11056"/>
                  </a:cubicBezTo>
                  <a:cubicBezTo>
                    <a:pt x="7561" y="11056"/>
                    <a:pt x="7573" y="11080"/>
                    <a:pt x="7597" y="11080"/>
                  </a:cubicBezTo>
                  <a:cubicBezTo>
                    <a:pt x="7669" y="11080"/>
                    <a:pt x="7728" y="11032"/>
                    <a:pt x="7740" y="10973"/>
                  </a:cubicBezTo>
                  <a:lnTo>
                    <a:pt x="7907" y="10496"/>
                  </a:lnTo>
                  <a:lnTo>
                    <a:pt x="8133" y="10508"/>
                  </a:lnTo>
                  <a:lnTo>
                    <a:pt x="8133" y="10925"/>
                  </a:lnTo>
                  <a:cubicBezTo>
                    <a:pt x="8133" y="11020"/>
                    <a:pt x="8204" y="11092"/>
                    <a:pt x="8288" y="11092"/>
                  </a:cubicBezTo>
                  <a:cubicBezTo>
                    <a:pt x="8383" y="11092"/>
                    <a:pt x="8454" y="11020"/>
                    <a:pt x="8454" y="10925"/>
                  </a:cubicBezTo>
                  <a:lnTo>
                    <a:pt x="8454" y="10544"/>
                  </a:lnTo>
                  <a:lnTo>
                    <a:pt x="8573" y="10556"/>
                  </a:lnTo>
                  <a:cubicBezTo>
                    <a:pt x="8645" y="10556"/>
                    <a:pt x="8704" y="10615"/>
                    <a:pt x="8740" y="10675"/>
                  </a:cubicBezTo>
                  <a:lnTo>
                    <a:pt x="8847" y="10973"/>
                  </a:lnTo>
                  <a:cubicBezTo>
                    <a:pt x="8871" y="11044"/>
                    <a:pt x="8931" y="11080"/>
                    <a:pt x="8990" y="11080"/>
                  </a:cubicBezTo>
                  <a:cubicBezTo>
                    <a:pt x="9002" y="11080"/>
                    <a:pt x="9026" y="11080"/>
                    <a:pt x="9038" y="11056"/>
                  </a:cubicBezTo>
                  <a:cubicBezTo>
                    <a:pt x="9121" y="11032"/>
                    <a:pt x="9169" y="10937"/>
                    <a:pt x="9145" y="10853"/>
                  </a:cubicBezTo>
                  <a:lnTo>
                    <a:pt x="9038" y="10556"/>
                  </a:lnTo>
                  <a:cubicBezTo>
                    <a:pt x="8978" y="10365"/>
                    <a:pt x="8800" y="10222"/>
                    <a:pt x="8585" y="10211"/>
                  </a:cubicBezTo>
                  <a:lnTo>
                    <a:pt x="7419" y="10103"/>
                  </a:lnTo>
                  <a:cubicBezTo>
                    <a:pt x="7788" y="9925"/>
                    <a:pt x="8133" y="9687"/>
                    <a:pt x="8443" y="9389"/>
                  </a:cubicBezTo>
                  <a:cubicBezTo>
                    <a:pt x="9216" y="8663"/>
                    <a:pt x="9705" y="7698"/>
                    <a:pt x="9812" y="6639"/>
                  </a:cubicBezTo>
                  <a:cubicBezTo>
                    <a:pt x="10157" y="6615"/>
                    <a:pt x="10371" y="6555"/>
                    <a:pt x="10407" y="6555"/>
                  </a:cubicBezTo>
                  <a:cubicBezTo>
                    <a:pt x="10478" y="6532"/>
                    <a:pt x="10526" y="6460"/>
                    <a:pt x="10526" y="6389"/>
                  </a:cubicBezTo>
                  <a:lnTo>
                    <a:pt x="10526" y="6031"/>
                  </a:lnTo>
                  <a:lnTo>
                    <a:pt x="10883" y="6031"/>
                  </a:lnTo>
                  <a:cubicBezTo>
                    <a:pt x="10967" y="6031"/>
                    <a:pt x="11050" y="5960"/>
                    <a:pt x="11050" y="5865"/>
                  </a:cubicBezTo>
                  <a:cubicBezTo>
                    <a:pt x="11050" y="5174"/>
                    <a:pt x="10538" y="3472"/>
                    <a:pt x="10526" y="3400"/>
                  </a:cubicBezTo>
                  <a:cubicBezTo>
                    <a:pt x="10467" y="2733"/>
                    <a:pt x="10181" y="2102"/>
                    <a:pt x="9693" y="1638"/>
                  </a:cubicBezTo>
                  <a:cubicBezTo>
                    <a:pt x="9943" y="1507"/>
                    <a:pt x="10157" y="1329"/>
                    <a:pt x="10312" y="1126"/>
                  </a:cubicBezTo>
                  <a:cubicBezTo>
                    <a:pt x="10693" y="650"/>
                    <a:pt x="10705" y="174"/>
                    <a:pt x="10705" y="150"/>
                  </a:cubicBezTo>
                  <a:cubicBezTo>
                    <a:pt x="10705" y="90"/>
                    <a:pt x="10669" y="55"/>
                    <a:pt x="10633" y="19"/>
                  </a:cubicBezTo>
                  <a:cubicBezTo>
                    <a:pt x="10609" y="7"/>
                    <a:pt x="10583" y="1"/>
                    <a:pt x="10554" y="1"/>
                  </a:cubicBezTo>
                  <a:cubicBezTo>
                    <a:pt x="10526" y="1"/>
                    <a:pt x="10496" y="7"/>
                    <a:pt x="10467" y="19"/>
                  </a:cubicBezTo>
                  <a:cubicBezTo>
                    <a:pt x="10038" y="233"/>
                    <a:pt x="9455" y="269"/>
                    <a:pt x="8859" y="316"/>
                  </a:cubicBezTo>
                  <a:cubicBezTo>
                    <a:pt x="8466" y="352"/>
                    <a:pt x="8062" y="376"/>
                    <a:pt x="7681" y="436"/>
                  </a:cubicBezTo>
                  <a:cubicBezTo>
                    <a:pt x="7002" y="150"/>
                    <a:pt x="6264" y="7"/>
                    <a:pt x="5525" y="7"/>
                  </a:cubicBezTo>
                  <a:cubicBezTo>
                    <a:pt x="4775" y="7"/>
                    <a:pt x="4049" y="150"/>
                    <a:pt x="3370" y="436"/>
                  </a:cubicBezTo>
                  <a:cubicBezTo>
                    <a:pt x="2978" y="364"/>
                    <a:pt x="2573" y="328"/>
                    <a:pt x="2192" y="316"/>
                  </a:cubicBezTo>
                  <a:cubicBezTo>
                    <a:pt x="1585" y="269"/>
                    <a:pt x="1001" y="245"/>
                    <a:pt x="584" y="19"/>
                  </a:cubicBezTo>
                  <a:cubicBezTo>
                    <a:pt x="561" y="7"/>
                    <a:pt x="534" y="1"/>
                    <a:pt x="5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51" name="Google Shape;11951;p81"/>
            <p:cNvSpPr/>
            <p:nvPr/>
          </p:nvSpPr>
          <p:spPr>
            <a:xfrm>
              <a:off x="1481357" y="2507634"/>
              <a:ext cx="54144" cy="65568"/>
            </a:xfrm>
            <a:custGeom>
              <a:avLst/>
              <a:gdLst/>
              <a:ahLst/>
              <a:cxnLst/>
              <a:rect l="l" t="t" r="r" b="b"/>
              <a:pathLst>
                <a:path w="1692" h="2049" extrusionOk="0">
                  <a:moveTo>
                    <a:pt x="846" y="322"/>
                  </a:moveTo>
                  <a:cubicBezTo>
                    <a:pt x="1144" y="322"/>
                    <a:pt x="1382" y="560"/>
                    <a:pt x="1382" y="858"/>
                  </a:cubicBezTo>
                  <a:lnTo>
                    <a:pt x="1382" y="1191"/>
                  </a:lnTo>
                  <a:cubicBezTo>
                    <a:pt x="1382" y="1489"/>
                    <a:pt x="1144" y="1727"/>
                    <a:pt x="846" y="1727"/>
                  </a:cubicBezTo>
                  <a:cubicBezTo>
                    <a:pt x="549" y="1727"/>
                    <a:pt x="311" y="1489"/>
                    <a:pt x="311" y="1191"/>
                  </a:cubicBezTo>
                  <a:lnTo>
                    <a:pt x="311" y="858"/>
                  </a:lnTo>
                  <a:cubicBezTo>
                    <a:pt x="311" y="560"/>
                    <a:pt x="549" y="322"/>
                    <a:pt x="846" y="322"/>
                  </a:cubicBezTo>
                  <a:close/>
                  <a:moveTo>
                    <a:pt x="846" y="1"/>
                  </a:moveTo>
                  <a:cubicBezTo>
                    <a:pt x="370" y="1"/>
                    <a:pt x="1" y="393"/>
                    <a:pt x="1" y="858"/>
                  </a:cubicBezTo>
                  <a:lnTo>
                    <a:pt x="1" y="1191"/>
                  </a:lnTo>
                  <a:cubicBezTo>
                    <a:pt x="1" y="1667"/>
                    <a:pt x="382" y="2048"/>
                    <a:pt x="846" y="2048"/>
                  </a:cubicBezTo>
                  <a:cubicBezTo>
                    <a:pt x="1323" y="2048"/>
                    <a:pt x="1692" y="1656"/>
                    <a:pt x="1692" y="1191"/>
                  </a:cubicBezTo>
                  <a:lnTo>
                    <a:pt x="1692" y="858"/>
                  </a:lnTo>
                  <a:cubicBezTo>
                    <a:pt x="1692" y="382"/>
                    <a:pt x="1323" y="1"/>
                    <a:pt x="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52" name="Google Shape;11952;p81"/>
            <p:cNvSpPr/>
            <p:nvPr/>
          </p:nvSpPr>
          <p:spPr>
            <a:xfrm>
              <a:off x="1625389" y="2507634"/>
              <a:ext cx="54528" cy="65568"/>
            </a:xfrm>
            <a:custGeom>
              <a:avLst/>
              <a:gdLst/>
              <a:ahLst/>
              <a:cxnLst/>
              <a:rect l="l" t="t" r="r" b="b"/>
              <a:pathLst>
                <a:path w="1704" h="2049" extrusionOk="0">
                  <a:moveTo>
                    <a:pt x="834" y="322"/>
                  </a:moveTo>
                  <a:cubicBezTo>
                    <a:pt x="1132" y="322"/>
                    <a:pt x="1370" y="560"/>
                    <a:pt x="1370" y="858"/>
                  </a:cubicBezTo>
                  <a:lnTo>
                    <a:pt x="1370" y="1191"/>
                  </a:lnTo>
                  <a:cubicBezTo>
                    <a:pt x="1370" y="1489"/>
                    <a:pt x="1132" y="1727"/>
                    <a:pt x="834" y="1727"/>
                  </a:cubicBezTo>
                  <a:cubicBezTo>
                    <a:pt x="536" y="1727"/>
                    <a:pt x="298" y="1489"/>
                    <a:pt x="298" y="1191"/>
                  </a:cubicBezTo>
                  <a:lnTo>
                    <a:pt x="298" y="858"/>
                  </a:lnTo>
                  <a:cubicBezTo>
                    <a:pt x="298" y="560"/>
                    <a:pt x="536" y="322"/>
                    <a:pt x="834" y="322"/>
                  </a:cubicBezTo>
                  <a:close/>
                  <a:moveTo>
                    <a:pt x="858" y="1"/>
                  </a:moveTo>
                  <a:cubicBezTo>
                    <a:pt x="382" y="1"/>
                    <a:pt x="1" y="393"/>
                    <a:pt x="1" y="858"/>
                  </a:cubicBezTo>
                  <a:lnTo>
                    <a:pt x="1" y="1191"/>
                  </a:lnTo>
                  <a:cubicBezTo>
                    <a:pt x="1" y="1667"/>
                    <a:pt x="393" y="2048"/>
                    <a:pt x="858" y="2048"/>
                  </a:cubicBezTo>
                  <a:cubicBezTo>
                    <a:pt x="1334" y="2048"/>
                    <a:pt x="1703" y="1656"/>
                    <a:pt x="1703" y="1191"/>
                  </a:cubicBezTo>
                  <a:lnTo>
                    <a:pt x="1703" y="858"/>
                  </a:lnTo>
                  <a:cubicBezTo>
                    <a:pt x="1703" y="382"/>
                    <a:pt x="1310" y="1"/>
                    <a:pt x="8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53" name="Google Shape;11953;p81"/>
            <p:cNvSpPr/>
            <p:nvPr/>
          </p:nvSpPr>
          <p:spPr>
            <a:xfrm>
              <a:off x="1503085" y="2529746"/>
              <a:ext cx="10688" cy="21344"/>
            </a:xfrm>
            <a:custGeom>
              <a:avLst/>
              <a:gdLst/>
              <a:ahLst/>
              <a:cxnLst/>
              <a:rect l="l" t="t" r="r" b="b"/>
              <a:pathLst>
                <a:path w="334" h="667" extrusionOk="0">
                  <a:moveTo>
                    <a:pt x="167" y="0"/>
                  </a:moveTo>
                  <a:cubicBezTo>
                    <a:pt x="72" y="0"/>
                    <a:pt x="1" y="72"/>
                    <a:pt x="1" y="167"/>
                  </a:cubicBezTo>
                  <a:lnTo>
                    <a:pt x="1" y="500"/>
                  </a:lnTo>
                  <a:cubicBezTo>
                    <a:pt x="1" y="595"/>
                    <a:pt x="72" y="667"/>
                    <a:pt x="167" y="667"/>
                  </a:cubicBezTo>
                  <a:cubicBezTo>
                    <a:pt x="251" y="667"/>
                    <a:pt x="334" y="595"/>
                    <a:pt x="334" y="500"/>
                  </a:cubicBezTo>
                  <a:lnTo>
                    <a:pt x="334" y="167"/>
                  </a:lnTo>
                  <a:cubicBezTo>
                    <a:pt x="334" y="72"/>
                    <a:pt x="251"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54" name="Google Shape;11954;p81"/>
            <p:cNvSpPr/>
            <p:nvPr/>
          </p:nvSpPr>
          <p:spPr>
            <a:xfrm>
              <a:off x="1647501" y="2529746"/>
              <a:ext cx="10304" cy="21344"/>
            </a:xfrm>
            <a:custGeom>
              <a:avLst/>
              <a:gdLst/>
              <a:ahLst/>
              <a:cxnLst/>
              <a:rect l="l" t="t" r="r" b="b"/>
              <a:pathLst>
                <a:path w="322" h="667" extrusionOk="0">
                  <a:moveTo>
                    <a:pt x="167" y="0"/>
                  </a:moveTo>
                  <a:cubicBezTo>
                    <a:pt x="72" y="0"/>
                    <a:pt x="0" y="72"/>
                    <a:pt x="0" y="167"/>
                  </a:cubicBezTo>
                  <a:lnTo>
                    <a:pt x="0" y="500"/>
                  </a:lnTo>
                  <a:cubicBezTo>
                    <a:pt x="0" y="595"/>
                    <a:pt x="72" y="667"/>
                    <a:pt x="167" y="667"/>
                  </a:cubicBezTo>
                  <a:cubicBezTo>
                    <a:pt x="250" y="667"/>
                    <a:pt x="322" y="595"/>
                    <a:pt x="322" y="500"/>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55" name="Google Shape;11955;p81"/>
          <p:cNvGrpSpPr/>
          <p:nvPr/>
        </p:nvGrpSpPr>
        <p:grpSpPr>
          <a:xfrm>
            <a:off x="826384" y="2504474"/>
            <a:ext cx="355104" cy="351040"/>
            <a:chOff x="854253" y="2428274"/>
            <a:chExt cx="355104" cy="35104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56" name="Google Shape;11956;p81"/>
            <p:cNvSpPr/>
            <p:nvPr/>
          </p:nvSpPr>
          <p:spPr>
            <a:xfrm>
              <a:off x="854253" y="2428274"/>
              <a:ext cx="355104" cy="351040"/>
            </a:xfrm>
            <a:custGeom>
              <a:avLst/>
              <a:gdLst/>
              <a:ahLst/>
              <a:cxnLst/>
              <a:rect l="l" t="t" r="r" b="b"/>
              <a:pathLst>
                <a:path w="11097" h="10970" extrusionOk="0">
                  <a:moveTo>
                    <a:pt x="2584" y="7660"/>
                  </a:moveTo>
                  <a:cubicBezTo>
                    <a:pt x="2870" y="7660"/>
                    <a:pt x="3132" y="7803"/>
                    <a:pt x="3286" y="8017"/>
                  </a:cubicBezTo>
                  <a:cubicBezTo>
                    <a:pt x="3179" y="8934"/>
                    <a:pt x="2417" y="9124"/>
                    <a:pt x="2370" y="9124"/>
                  </a:cubicBezTo>
                  <a:cubicBezTo>
                    <a:pt x="2286" y="9136"/>
                    <a:pt x="2239" y="9219"/>
                    <a:pt x="2251" y="9315"/>
                  </a:cubicBezTo>
                  <a:cubicBezTo>
                    <a:pt x="2262" y="9386"/>
                    <a:pt x="2346" y="9434"/>
                    <a:pt x="2417" y="9434"/>
                  </a:cubicBezTo>
                  <a:lnTo>
                    <a:pt x="2465" y="9434"/>
                  </a:lnTo>
                  <a:cubicBezTo>
                    <a:pt x="2477" y="9434"/>
                    <a:pt x="2727" y="9374"/>
                    <a:pt x="3001" y="9172"/>
                  </a:cubicBezTo>
                  <a:cubicBezTo>
                    <a:pt x="3144" y="9053"/>
                    <a:pt x="3346" y="8874"/>
                    <a:pt x="3453" y="8600"/>
                  </a:cubicBezTo>
                  <a:lnTo>
                    <a:pt x="3453" y="8600"/>
                  </a:lnTo>
                  <a:cubicBezTo>
                    <a:pt x="3394" y="9350"/>
                    <a:pt x="2774" y="9946"/>
                    <a:pt x="2001" y="9946"/>
                  </a:cubicBezTo>
                  <a:cubicBezTo>
                    <a:pt x="1548" y="9946"/>
                    <a:pt x="1179" y="9565"/>
                    <a:pt x="1179" y="9124"/>
                  </a:cubicBezTo>
                  <a:cubicBezTo>
                    <a:pt x="1179" y="8898"/>
                    <a:pt x="1274" y="8708"/>
                    <a:pt x="1417" y="8541"/>
                  </a:cubicBezTo>
                  <a:lnTo>
                    <a:pt x="2298" y="7660"/>
                  </a:lnTo>
                  <a:close/>
                  <a:moveTo>
                    <a:pt x="6251" y="0"/>
                  </a:moveTo>
                  <a:cubicBezTo>
                    <a:pt x="6168" y="0"/>
                    <a:pt x="6086" y="24"/>
                    <a:pt x="6013" y="76"/>
                  </a:cubicBezTo>
                  <a:cubicBezTo>
                    <a:pt x="5203" y="516"/>
                    <a:pt x="4644" y="1230"/>
                    <a:pt x="4453" y="1504"/>
                  </a:cubicBezTo>
                  <a:lnTo>
                    <a:pt x="4370" y="1457"/>
                  </a:lnTo>
                  <a:cubicBezTo>
                    <a:pt x="4300" y="1423"/>
                    <a:pt x="4225" y="1407"/>
                    <a:pt x="4152" y="1407"/>
                  </a:cubicBezTo>
                  <a:cubicBezTo>
                    <a:pt x="3988" y="1407"/>
                    <a:pt x="3829" y="1487"/>
                    <a:pt x="3739" y="1635"/>
                  </a:cubicBezTo>
                  <a:cubicBezTo>
                    <a:pt x="3132" y="2552"/>
                    <a:pt x="3084" y="3981"/>
                    <a:pt x="3084" y="4207"/>
                  </a:cubicBezTo>
                  <a:cubicBezTo>
                    <a:pt x="3013" y="4397"/>
                    <a:pt x="2941" y="4600"/>
                    <a:pt x="2893" y="4802"/>
                  </a:cubicBezTo>
                  <a:cubicBezTo>
                    <a:pt x="2465" y="4862"/>
                    <a:pt x="1929" y="4993"/>
                    <a:pt x="1417" y="5267"/>
                  </a:cubicBezTo>
                  <a:cubicBezTo>
                    <a:pt x="1000" y="5493"/>
                    <a:pt x="679" y="5755"/>
                    <a:pt x="441" y="6088"/>
                  </a:cubicBezTo>
                  <a:cubicBezTo>
                    <a:pt x="155" y="6481"/>
                    <a:pt x="0" y="6957"/>
                    <a:pt x="0" y="7493"/>
                  </a:cubicBezTo>
                  <a:cubicBezTo>
                    <a:pt x="0" y="7588"/>
                    <a:pt x="84" y="7660"/>
                    <a:pt x="167" y="7660"/>
                  </a:cubicBezTo>
                  <a:lnTo>
                    <a:pt x="1846" y="7660"/>
                  </a:lnTo>
                  <a:lnTo>
                    <a:pt x="1191" y="8315"/>
                  </a:lnTo>
                  <a:cubicBezTo>
                    <a:pt x="977" y="8541"/>
                    <a:pt x="869" y="8827"/>
                    <a:pt x="869" y="9124"/>
                  </a:cubicBezTo>
                  <a:cubicBezTo>
                    <a:pt x="869" y="9743"/>
                    <a:pt x="1369" y="10267"/>
                    <a:pt x="2012" y="10267"/>
                  </a:cubicBezTo>
                  <a:cubicBezTo>
                    <a:pt x="2608" y="10267"/>
                    <a:pt x="3144" y="9970"/>
                    <a:pt x="3477" y="9505"/>
                  </a:cubicBezTo>
                  <a:lnTo>
                    <a:pt x="3477" y="10803"/>
                  </a:lnTo>
                  <a:cubicBezTo>
                    <a:pt x="3477" y="10886"/>
                    <a:pt x="3548" y="10970"/>
                    <a:pt x="3632" y="10970"/>
                  </a:cubicBezTo>
                  <a:cubicBezTo>
                    <a:pt x="3727" y="10970"/>
                    <a:pt x="3798" y="10886"/>
                    <a:pt x="3798" y="10803"/>
                  </a:cubicBezTo>
                  <a:lnTo>
                    <a:pt x="3798" y="8553"/>
                  </a:lnTo>
                  <a:lnTo>
                    <a:pt x="3798" y="8469"/>
                  </a:lnTo>
                  <a:cubicBezTo>
                    <a:pt x="3751" y="7838"/>
                    <a:pt x="3239" y="7362"/>
                    <a:pt x="2608" y="7362"/>
                  </a:cubicBezTo>
                  <a:lnTo>
                    <a:pt x="774" y="7362"/>
                  </a:lnTo>
                  <a:cubicBezTo>
                    <a:pt x="1239" y="7184"/>
                    <a:pt x="2084" y="6993"/>
                    <a:pt x="3655" y="6993"/>
                  </a:cubicBezTo>
                  <a:cubicBezTo>
                    <a:pt x="3739" y="6993"/>
                    <a:pt x="3810" y="6922"/>
                    <a:pt x="3810" y="6826"/>
                  </a:cubicBezTo>
                  <a:cubicBezTo>
                    <a:pt x="3810" y="6743"/>
                    <a:pt x="3739" y="6660"/>
                    <a:pt x="3655" y="6660"/>
                  </a:cubicBezTo>
                  <a:cubicBezTo>
                    <a:pt x="1703" y="6660"/>
                    <a:pt x="774" y="6957"/>
                    <a:pt x="357" y="7184"/>
                  </a:cubicBezTo>
                  <a:cubicBezTo>
                    <a:pt x="453" y="6481"/>
                    <a:pt x="869" y="5933"/>
                    <a:pt x="1572" y="5564"/>
                  </a:cubicBezTo>
                  <a:cubicBezTo>
                    <a:pt x="2239" y="5207"/>
                    <a:pt x="3013" y="5112"/>
                    <a:pt x="3417" y="5088"/>
                  </a:cubicBezTo>
                  <a:cubicBezTo>
                    <a:pt x="3489" y="5088"/>
                    <a:pt x="3560" y="5112"/>
                    <a:pt x="3596" y="5195"/>
                  </a:cubicBezTo>
                  <a:cubicBezTo>
                    <a:pt x="3691" y="5410"/>
                    <a:pt x="3894" y="5826"/>
                    <a:pt x="4013" y="6172"/>
                  </a:cubicBezTo>
                  <a:cubicBezTo>
                    <a:pt x="4032" y="6248"/>
                    <a:pt x="4096" y="6286"/>
                    <a:pt x="4164" y="6286"/>
                  </a:cubicBezTo>
                  <a:cubicBezTo>
                    <a:pt x="4181" y="6286"/>
                    <a:pt x="4198" y="6283"/>
                    <a:pt x="4215" y="6279"/>
                  </a:cubicBezTo>
                  <a:cubicBezTo>
                    <a:pt x="4310" y="6243"/>
                    <a:pt x="4346" y="6160"/>
                    <a:pt x="4322" y="6064"/>
                  </a:cubicBezTo>
                  <a:cubicBezTo>
                    <a:pt x="4203" y="5731"/>
                    <a:pt x="4025" y="5326"/>
                    <a:pt x="3894" y="5040"/>
                  </a:cubicBezTo>
                  <a:cubicBezTo>
                    <a:pt x="3803" y="4860"/>
                    <a:pt x="3627" y="4754"/>
                    <a:pt x="3426" y="4754"/>
                  </a:cubicBezTo>
                  <a:cubicBezTo>
                    <a:pt x="3415" y="4754"/>
                    <a:pt x="3404" y="4754"/>
                    <a:pt x="3394" y="4755"/>
                  </a:cubicBezTo>
                  <a:cubicBezTo>
                    <a:pt x="3358" y="4755"/>
                    <a:pt x="3310" y="4755"/>
                    <a:pt x="3251" y="4778"/>
                  </a:cubicBezTo>
                  <a:cubicBezTo>
                    <a:pt x="3453" y="4005"/>
                    <a:pt x="3906" y="3314"/>
                    <a:pt x="4525" y="2814"/>
                  </a:cubicBezTo>
                  <a:cubicBezTo>
                    <a:pt x="5215" y="2254"/>
                    <a:pt x="6061" y="1957"/>
                    <a:pt x="6942" y="1957"/>
                  </a:cubicBezTo>
                  <a:cubicBezTo>
                    <a:pt x="7585" y="1957"/>
                    <a:pt x="8204" y="2123"/>
                    <a:pt x="8775" y="2421"/>
                  </a:cubicBezTo>
                  <a:cubicBezTo>
                    <a:pt x="8800" y="2437"/>
                    <a:pt x="8828" y="2445"/>
                    <a:pt x="8857" y="2445"/>
                  </a:cubicBezTo>
                  <a:cubicBezTo>
                    <a:pt x="8912" y="2445"/>
                    <a:pt x="8966" y="2416"/>
                    <a:pt x="8989" y="2362"/>
                  </a:cubicBezTo>
                  <a:cubicBezTo>
                    <a:pt x="9037" y="2290"/>
                    <a:pt x="9013" y="2183"/>
                    <a:pt x="8930" y="2147"/>
                  </a:cubicBezTo>
                  <a:cubicBezTo>
                    <a:pt x="8323" y="1814"/>
                    <a:pt x="7644" y="1635"/>
                    <a:pt x="6954" y="1635"/>
                  </a:cubicBezTo>
                  <a:cubicBezTo>
                    <a:pt x="6001" y="1635"/>
                    <a:pt x="5084" y="1969"/>
                    <a:pt x="4334" y="2564"/>
                  </a:cubicBezTo>
                  <a:cubicBezTo>
                    <a:pt x="4013" y="2826"/>
                    <a:pt x="3727" y="3135"/>
                    <a:pt x="3501" y="3481"/>
                  </a:cubicBezTo>
                  <a:cubicBezTo>
                    <a:pt x="3572" y="2981"/>
                    <a:pt x="3727" y="2302"/>
                    <a:pt x="4036" y="1814"/>
                  </a:cubicBezTo>
                  <a:cubicBezTo>
                    <a:pt x="4070" y="1764"/>
                    <a:pt x="4132" y="1743"/>
                    <a:pt x="4191" y="1743"/>
                  </a:cubicBezTo>
                  <a:cubicBezTo>
                    <a:pt x="4216" y="1743"/>
                    <a:pt x="4241" y="1747"/>
                    <a:pt x="4263" y="1754"/>
                  </a:cubicBezTo>
                  <a:lnTo>
                    <a:pt x="4465" y="1850"/>
                  </a:lnTo>
                  <a:cubicBezTo>
                    <a:pt x="4487" y="1856"/>
                    <a:pt x="4508" y="1859"/>
                    <a:pt x="4529" y="1859"/>
                  </a:cubicBezTo>
                  <a:cubicBezTo>
                    <a:pt x="4589" y="1859"/>
                    <a:pt x="4644" y="1834"/>
                    <a:pt x="4679" y="1790"/>
                  </a:cubicBezTo>
                  <a:cubicBezTo>
                    <a:pt x="4679" y="1766"/>
                    <a:pt x="5275" y="861"/>
                    <a:pt x="6215" y="337"/>
                  </a:cubicBezTo>
                  <a:cubicBezTo>
                    <a:pt x="6236" y="324"/>
                    <a:pt x="6261" y="318"/>
                    <a:pt x="6288" y="318"/>
                  </a:cubicBezTo>
                  <a:cubicBezTo>
                    <a:pt x="6307" y="318"/>
                    <a:pt x="6327" y="321"/>
                    <a:pt x="6346" y="326"/>
                  </a:cubicBezTo>
                  <a:cubicBezTo>
                    <a:pt x="6394" y="337"/>
                    <a:pt x="6430" y="373"/>
                    <a:pt x="6465" y="421"/>
                  </a:cubicBezTo>
                  <a:lnTo>
                    <a:pt x="6656" y="802"/>
                  </a:lnTo>
                  <a:cubicBezTo>
                    <a:pt x="6668" y="849"/>
                    <a:pt x="6715" y="873"/>
                    <a:pt x="6751" y="897"/>
                  </a:cubicBezTo>
                  <a:cubicBezTo>
                    <a:pt x="6769" y="901"/>
                    <a:pt x="6784" y="904"/>
                    <a:pt x="6799" y="904"/>
                  </a:cubicBezTo>
                  <a:cubicBezTo>
                    <a:pt x="6825" y="904"/>
                    <a:pt x="6848" y="896"/>
                    <a:pt x="6870" y="873"/>
                  </a:cubicBezTo>
                  <a:cubicBezTo>
                    <a:pt x="6870" y="873"/>
                    <a:pt x="7585" y="504"/>
                    <a:pt x="8513" y="397"/>
                  </a:cubicBezTo>
                  <a:cubicBezTo>
                    <a:pt x="8585" y="397"/>
                    <a:pt x="8644" y="421"/>
                    <a:pt x="8668" y="457"/>
                  </a:cubicBezTo>
                  <a:cubicBezTo>
                    <a:pt x="8716" y="504"/>
                    <a:pt x="8728" y="564"/>
                    <a:pt x="8716" y="623"/>
                  </a:cubicBezTo>
                  <a:lnTo>
                    <a:pt x="8620" y="1052"/>
                  </a:lnTo>
                  <a:cubicBezTo>
                    <a:pt x="8608" y="1099"/>
                    <a:pt x="8620" y="1147"/>
                    <a:pt x="8656" y="1171"/>
                  </a:cubicBezTo>
                  <a:cubicBezTo>
                    <a:pt x="8680" y="1207"/>
                    <a:pt x="8716" y="1230"/>
                    <a:pt x="8751" y="1254"/>
                  </a:cubicBezTo>
                  <a:cubicBezTo>
                    <a:pt x="8775" y="1254"/>
                    <a:pt x="9740" y="1397"/>
                    <a:pt x="10466" y="1933"/>
                  </a:cubicBezTo>
                  <a:cubicBezTo>
                    <a:pt x="10513" y="1969"/>
                    <a:pt x="10537" y="2028"/>
                    <a:pt x="10537" y="2088"/>
                  </a:cubicBezTo>
                  <a:cubicBezTo>
                    <a:pt x="10537" y="2147"/>
                    <a:pt x="10513" y="2207"/>
                    <a:pt x="10466" y="2231"/>
                  </a:cubicBezTo>
                  <a:lnTo>
                    <a:pt x="9751" y="2719"/>
                  </a:lnTo>
                  <a:cubicBezTo>
                    <a:pt x="9680" y="2647"/>
                    <a:pt x="9585" y="2588"/>
                    <a:pt x="9513" y="2516"/>
                  </a:cubicBezTo>
                  <a:cubicBezTo>
                    <a:pt x="9482" y="2491"/>
                    <a:pt x="9445" y="2478"/>
                    <a:pt x="9408" y="2478"/>
                  </a:cubicBezTo>
                  <a:cubicBezTo>
                    <a:pt x="9360" y="2478"/>
                    <a:pt x="9314" y="2500"/>
                    <a:pt x="9287" y="2540"/>
                  </a:cubicBezTo>
                  <a:cubicBezTo>
                    <a:pt x="9228" y="2623"/>
                    <a:pt x="9251" y="2719"/>
                    <a:pt x="9323" y="2766"/>
                  </a:cubicBezTo>
                  <a:cubicBezTo>
                    <a:pt x="10240" y="3493"/>
                    <a:pt x="10764" y="4588"/>
                    <a:pt x="10764" y="5755"/>
                  </a:cubicBezTo>
                  <a:lnTo>
                    <a:pt x="10764" y="10791"/>
                  </a:lnTo>
                  <a:cubicBezTo>
                    <a:pt x="10764" y="10874"/>
                    <a:pt x="10835" y="10958"/>
                    <a:pt x="10930" y="10958"/>
                  </a:cubicBezTo>
                  <a:cubicBezTo>
                    <a:pt x="11014" y="10958"/>
                    <a:pt x="11097" y="10874"/>
                    <a:pt x="11097" y="10791"/>
                  </a:cubicBezTo>
                  <a:lnTo>
                    <a:pt x="11097" y="5755"/>
                  </a:lnTo>
                  <a:cubicBezTo>
                    <a:pt x="11061" y="4707"/>
                    <a:pt x="10668" y="3719"/>
                    <a:pt x="9966" y="2957"/>
                  </a:cubicBezTo>
                  <a:lnTo>
                    <a:pt x="10621" y="2504"/>
                  </a:lnTo>
                  <a:cubicBezTo>
                    <a:pt x="10752" y="2409"/>
                    <a:pt x="10847" y="2242"/>
                    <a:pt x="10847" y="2076"/>
                  </a:cubicBezTo>
                  <a:cubicBezTo>
                    <a:pt x="10847" y="1921"/>
                    <a:pt x="10764" y="1766"/>
                    <a:pt x="10633" y="1659"/>
                  </a:cubicBezTo>
                  <a:cubicBezTo>
                    <a:pt x="10013" y="1219"/>
                    <a:pt x="9275" y="1028"/>
                    <a:pt x="8954" y="945"/>
                  </a:cubicBezTo>
                  <a:lnTo>
                    <a:pt x="9013" y="683"/>
                  </a:lnTo>
                  <a:cubicBezTo>
                    <a:pt x="9037" y="516"/>
                    <a:pt x="9001" y="349"/>
                    <a:pt x="8894" y="230"/>
                  </a:cubicBezTo>
                  <a:cubicBezTo>
                    <a:pt x="8803" y="129"/>
                    <a:pt x="8668" y="70"/>
                    <a:pt x="8526" y="70"/>
                  </a:cubicBezTo>
                  <a:cubicBezTo>
                    <a:pt x="8502" y="70"/>
                    <a:pt x="8478" y="72"/>
                    <a:pt x="8454" y="76"/>
                  </a:cubicBezTo>
                  <a:cubicBezTo>
                    <a:pt x="7704" y="147"/>
                    <a:pt x="7108" y="385"/>
                    <a:pt x="6834" y="516"/>
                  </a:cubicBezTo>
                  <a:lnTo>
                    <a:pt x="6715" y="278"/>
                  </a:lnTo>
                  <a:cubicBezTo>
                    <a:pt x="6656" y="159"/>
                    <a:pt x="6537" y="52"/>
                    <a:pt x="6406" y="28"/>
                  </a:cubicBezTo>
                  <a:cubicBezTo>
                    <a:pt x="6355" y="10"/>
                    <a:pt x="6303" y="0"/>
                    <a:pt x="62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57" name="Google Shape;11957;p81"/>
            <p:cNvSpPr/>
            <p:nvPr/>
          </p:nvSpPr>
          <p:spPr>
            <a:xfrm>
              <a:off x="1003597" y="2557554"/>
              <a:ext cx="49568" cy="60608"/>
            </a:xfrm>
            <a:custGeom>
              <a:avLst/>
              <a:gdLst/>
              <a:ahLst/>
              <a:cxnLst/>
              <a:rect l="l" t="t" r="r" b="b"/>
              <a:pathLst>
                <a:path w="1549" h="1894" extrusionOk="0">
                  <a:moveTo>
                    <a:pt x="774" y="0"/>
                  </a:moveTo>
                  <a:cubicBezTo>
                    <a:pt x="358" y="0"/>
                    <a:pt x="1" y="346"/>
                    <a:pt x="1" y="774"/>
                  </a:cubicBezTo>
                  <a:lnTo>
                    <a:pt x="1" y="1119"/>
                  </a:lnTo>
                  <a:cubicBezTo>
                    <a:pt x="1" y="1536"/>
                    <a:pt x="346" y="1893"/>
                    <a:pt x="774" y="1893"/>
                  </a:cubicBezTo>
                  <a:cubicBezTo>
                    <a:pt x="1203" y="1893"/>
                    <a:pt x="1548" y="1548"/>
                    <a:pt x="1548" y="1119"/>
                  </a:cubicBezTo>
                  <a:lnTo>
                    <a:pt x="1548" y="774"/>
                  </a:lnTo>
                  <a:cubicBezTo>
                    <a:pt x="1548" y="643"/>
                    <a:pt x="1513" y="548"/>
                    <a:pt x="1477" y="441"/>
                  </a:cubicBezTo>
                  <a:cubicBezTo>
                    <a:pt x="1443" y="389"/>
                    <a:pt x="1383" y="350"/>
                    <a:pt x="1322" y="350"/>
                  </a:cubicBezTo>
                  <a:cubicBezTo>
                    <a:pt x="1298" y="350"/>
                    <a:pt x="1274" y="356"/>
                    <a:pt x="1251" y="369"/>
                  </a:cubicBezTo>
                  <a:cubicBezTo>
                    <a:pt x="1179" y="405"/>
                    <a:pt x="1132" y="500"/>
                    <a:pt x="1179" y="584"/>
                  </a:cubicBezTo>
                  <a:cubicBezTo>
                    <a:pt x="1203" y="643"/>
                    <a:pt x="1215" y="703"/>
                    <a:pt x="1215" y="786"/>
                  </a:cubicBezTo>
                  <a:lnTo>
                    <a:pt x="1215" y="1119"/>
                  </a:lnTo>
                  <a:cubicBezTo>
                    <a:pt x="1215" y="1358"/>
                    <a:pt x="1024" y="1572"/>
                    <a:pt x="774" y="1572"/>
                  </a:cubicBezTo>
                  <a:cubicBezTo>
                    <a:pt x="536" y="1572"/>
                    <a:pt x="322" y="1381"/>
                    <a:pt x="322" y="1119"/>
                  </a:cubicBezTo>
                  <a:lnTo>
                    <a:pt x="322" y="786"/>
                  </a:lnTo>
                  <a:cubicBezTo>
                    <a:pt x="322" y="548"/>
                    <a:pt x="524" y="334"/>
                    <a:pt x="774" y="334"/>
                  </a:cubicBezTo>
                  <a:cubicBezTo>
                    <a:pt x="858" y="334"/>
                    <a:pt x="941" y="262"/>
                    <a:pt x="941" y="167"/>
                  </a:cubicBezTo>
                  <a:cubicBezTo>
                    <a:pt x="941" y="84"/>
                    <a:pt x="858" y="0"/>
                    <a:pt x="77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58" name="Google Shape;11958;p81"/>
          <p:cNvGrpSpPr/>
          <p:nvPr/>
        </p:nvGrpSpPr>
        <p:grpSpPr>
          <a:xfrm>
            <a:off x="6869040" y="2517146"/>
            <a:ext cx="354752" cy="275904"/>
            <a:chOff x="6896909" y="2440946"/>
            <a:chExt cx="354752" cy="27590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59" name="Google Shape;11959;p81"/>
            <p:cNvSpPr/>
            <p:nvPr/>
          </p:nvSpPr>
          <p:spPr>
            <a:xfrm>
              <a:off x="7052365" y="2573938"/>
              <a:ext cx="32416" cy="32416"/>
            </a:xfrm>
            <a:custGeom>
              <a:avLst/>
              <a:gdLst/>
              <a:ahLst/>
              <a:cxnLst/>
              <a:rect l="l" t="t" r="r" b="b"/>
              <a:pathLst>
                <a:path w="1013" h="1013" extrusionOk="0">
                  <a:moveTo>
                    <a:pt x="512" y="346"/>
                  </a:moveTo>
                  <a:cubicBezTo>
                    <a:pt x="607" y="346"/>
                    <a:pt x="691" y="429"/>
                    <a:pt x="691" y="524"/>
                  </a:cubicBezTo>
                  <a:cubicBezTo>
                    <a:pt x="691" y="607"/>
                    <a:pt x="607" y="703"/>
                    <a:pt x="512" y="703"/>
                  </a:cubicBezTo>
                  <a:cubicBezTo>
                    <a:pt x="405" y="703"/>
                    <a:pt x="334" y="607"/>
                    <a:pt x="334" y="524"/>
                  </a:cubicBezTo>
                  <a:cubicBezTo>
                    <a:pt x="334" y="429"/>
                    <a:pt x="417" y="346"/>
                    <a:pt x="512" y="346"/>
                  </a:cubicBezTo>
                  <a:close/>
                  <a:moveTo>
                    <a:pt x="512" y="0"/>
                  </a:moveTo>
                  <a:cubicBezTo>
                    <a:pt x="226" y="0"/>
                    <a:pt x="0" y="226"/>
                    <a:pt x="0" y="500"/>
                  </a:cubicBezTo>
                  <a:cubicBezTo>
                    <a:pt x="0" y="786"/>
                    <a:pt x="226" y="1012"/>
                    <a:pt x="512" y="1012"/>
                  </a:cubicBezTo>
                  <a:cubicBezTo>
                    <a:pt x="786" y="1012"/>
                    <a:pt x="1012" y="786"/>
                    <a:pt x="1012" y="500"/>
                  </a:cubicBezTo>
                  <a:cubicBezTo>
                    <a:pt x="1012" y="226"/>
                    <a:pt x="786" y="0"/>
                    <a:pt x="5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60" name="Google Shape;11960;p81"/>
            <p:cNvSpPr/>
            <p:nvPr/>
          </p:nvSpPr>
          <p:spPr>
            <a:xfrm>
              <a:off x="6896909" y="2440946"/>
              <a:ext cx="354752" cy="275904"/>
            </a:xfrm>
            <a:custGeom>
              <a:avLst/>
              <a:gdLst/>
              <a:ahLst/>
              <a:cxnLst/>
              <a:rect l="l" t="t" r="r" b="b"/>
              <a:pathLst>
                <a:path w="11086" h="8622" extrusionOk="0">
                  <a:moveTo>
                    <a:pt x="3882" y="4847"/>
                  </a:moveTo>
                  <a:cubicBezTo>
                    <a:pt x="3894" y="5049"/>
                    <a:pt x="3953" y="5454"/>
                    <a:pt x="4132" y="5883"/>
                  </a:cubicBezTo>
                  <a:cubicBezTo>
                    <a:pt x="4370" y="6466"/>
                    <a:pt x="4870" y="7192"/>
                    <a:pt x="5930" y="7502"/>
                  </a:cubicBezTo>
                  <a:cubicBezTo>
                    <a:pt x="5942" y="7538"/>
                    <a:pt x="5965" y="7550"/>
                    <a:pt x="5977" y="7585"/>
                  </a:cubicBezTo>
                  <a:cubicBezTo>
                    <a:pt x="4668" y="7585"/>
                    <a:pt x="3441" y="6823"/>
                    <a:pt x="2846" y="5645"/>
                  </a:cubicBezTo>
                  <a:cubicBezTo>
                    <a:pt x="2820" y="5592"/>
                    <a:pt x="2762" y="5559"/>
                    <a:pt x="2700" y="5559"/>
                  </a:cubicBezTo>
                  <a:cubicBezTo>
                    <a:pt x="2677" y="5559"/>
                    <a:pt x="2654" y="5564"/>
                    <a:pt x="2632" y="5573"/>
                  </a:cubicBezTo>
                  <a:cubicBezTo>
                    <a:pt x="2489" y="5597"/>
                    <a:pt x="2465" y="5704"/>
                    <a:pt x="2513" y="5776"/>
                  </a:cubicBezTo>
                  <a:cubicBezTo>
                    <a:pt x="2834" y="6418"/>
                    <a:pt x="3322" y="6942"/>
                    <a:pt x="3941" y="7323"/>
                  </a:cubicBezTo>
                  <a:cubicBezTo>
                    <a:pt x="4275" y="7538"/>
                    <a:pt x="4644" y="7681"/>
                    <a:pt x="5037" y="7788"/>
                  </a:cubicBezTo>
                  <a:cubicBezTo>
                    <a:pt x="4967" y="7792"/>
                    <a:pt x="4898" y="7794"/>
                    <a:pt x="4829" y="7794"/>
                  </a:cubicBezTo>
                  <a:cubicBezTo>
                    <a:pt x="4067" y="7794"/>
                    <a:pt x="3326" y="7554"/>
                    <a:pt x="2715" y="7073"/>
                  </a:cubicBezTo>
                  <a:cubicBezTo>
                    <a:pt x="1989" y="6526"/>
                    <a:pt x="1512" y="5740"/>
                    <a:pt x="1358" y="4847"/>
                  </a:cubicBezTo>
                  <a:lnTo>
                    <a:pt x="2191" y="4847"/>
                  </a:lnTo>
                  <a:cubicBezTo>
                    <a:pt x="2215" y="4918"/>
                    <a:pt x="2227" y="4990"/>
                    <a:pt x="2251" y="5061"/>
                  </a:cubicBezTo>
                  <a:cubicBezTo>
                    <a:pt x="2274" y="5144"/>
                    <a:pt x="2346" y="5180"/>
                    <a:pt x="2417" y="5180"/>
                  </a:cubicBezTo>
                  <a:lnTo>
                    <a:pt x="2465" y="5180"/>
                  </a:lnTo>
                  <a:cubicBezTo>
                    <a:pt x="2548" y="5156"/>
                    <a:pt x="2596" y="5061"/>
                    <a:pt x="2584" y="4990"/>
                  </a:cubicBezTo>
                  <a:cubicBezTo>
                    <a:pt x="2572" y="4942"/>
                    <a:pt x="2548" y="4906"/>
                    <a:pt x="2548" y="4847"/>
                  </a:cubicBezTo>
                  <a:close/>
                  <a:moveTo>
                    <a:pt x="1001" y="4823"/>
                  </a:moveTo>
                  <a:cubicBezTo>
                    <a:pt x="1155" y="5823"/>
                    <a:pt x="1679" y="6704"/>
                    <a:pt x="2489" y="7323"/>
                  </a:cubicBezTo>
                  <a:cubicBezTo>
                    <a:pt x="2953" y="7681"/>
                    <a:pt x="3477" y="7919"/>
                    <a:pt x="4025" y="8026"/>
                  </a:cubicBezTo>
                  <a:cubicBezTo>
                    <a:pt x="3959" y="8030"/>
                    <a:pt x="3893" y="8032"/>
                    <a:pt x="3827" y="8032"/>
                  </a:cubicBezTo>
                  <a:cubicBezTo>
                    <a:pt x="3076" y="8032"/>
                    <a:pt x="2350" y="7782"/>
                    <a:pt x="1715" y="7311"/>
                  </a:cubicBezTo>
                  <a:cubicBezTo>
                    <a:pt x="929" y="6704"/>
                    <a:pt x="441" y="5811"/>
                    <a:pt x="334" y="4823"/>
                  </a:cubicBezTo>
                  <a:close/>
                  <a:moveTo>
                    <a:pt x="6858" y="370"/>
                  </a:moveTo>
                  <a:lnTo>
                    <a:pt x="6858" y="370"/>
                  </a:lnTo>
                  <a:cubicBezTo>
                    <a:pt x="7585" y="572"/>
                    <a:pt x="7823" y="1227"/>
                    <a:pt x="7835" y="1251"/>
                  </a:cubicBezTo>
                  <a:cubicBezTo>
                    <a:pt x="7847" y="1311"/>
                    <a:pt x="7930" y="1358"/>
                    <a:pt x="7989" y="1358"/>
                  </a:cubicBezTo>
                  <a:lnTo>
                    <a:pt x="8168" y="1358"/>
                  </a:lnTo>
                  <a:cubicBezTo>
                    <a:pt x="9609" y="1358"/>
                    <a:pt x="10764" y="2537"/>
                    <a:pt x="10764" y="3966"/>
                  </a:cubicBezTo>
                  <a:cubicBezTo>
                    <a:pt x="10752" y="5335"/>
                    <a:pt x="9835" y="6526"/>
                    <a:pt x="8537" y="6883"/>
                  </a:cubicBezTo>
                  <a:lnTo>
                    <a:pt x="7525" y="7169"/>
                  </a:lnTo>
                  <a:lnTo>
                    <a:pt x="7454" y="6716"/>
                  </a:lnTo>
                  <a:cubicBezTo>
                    <a:pt x="7432" y="6630"/>
                    <a:pt x="7363" y="6583"/>
                    <a:pt x="7280" y="6583"/>
                  </a:cubicBezTo>
                  <a:cubicBezTo>
                    <a:pt x="7270" y="6583"/>
                    <a:pt x="7261" y="6584"/>
                    <a:pt x="7251" y="6585"/>
                  </a:cubicBezTo>
                  <a:cubicBezTo>
                    <a:pt x="7168" y="6597"/>
                    <a:pt x="7108" y="6692"/>
                    <a:pt x="7120" y="6776"/>
                  </a:cubicBezTo>
                  <a:lnTo>
                    <a:pt x="7358" y="8073"/>
                  </a:lnTo>
                  <a:cubicBezTo>
                    <a:pt x="7370" y="8145"/>
                    <a:pt x="7347" y="8204"/>
                    <a:pt x="7287" y="8252"/>
                  </a:cubicBezTo>
                  <a:cubicBezTo>
                    <a:pt x="7255" y="8278"/>
                    <a:pt x="7216" y="8289"/>
                    <a:pt x="7180" y="8289"/>
                  </a:cubicBezTo>
                  <a:cubicBezTo>
                    <a:pt x="7148" y="8289"/>
                    <a:pt x="7119" y="8280"/>
                    <a:pt x="7097" y="8264"/>
                  </a:cubicBezTo>
                  <a:cubicBezTo>
                    <a:pt x="6287" y="7823"/>
                    <a:pt x="6049" y="7061"/>
                    <a:pt x="6049" y="7049"/>
                  </a:cubicBezTo>
                  <a:cubicBezTo>
                    <a:pt x="6030" y="6976"/>
                    <a:pt x="5969" y="6930"/>
                    <a:pt x="5909" y="6930"/>
                  </a:cubicBezTo>
                  <a:cubicBezTo>
                    <a:pt x="5892" y="6930"/>
                    <a:pt x="5874" y="6934"/>
                    <a:pt x="5858" y="6942"/>
                  </a:cubicBezTo>
                  <a:cubicBezTo>
                    <a:pt x="5787" y="6954"/>
                    <a:pt x="5739" y="7026"/>
                    <a:pt x="5739" y="7109"/>
                  </a:cubicBezTo>
                  <a:cubicBezTo>
                    <a:pt x="5108" y="6847"/>
                    <a:pt x="4668" y="6407"/>
                    <a:pt x="4394" y="5764"/>
                  </a:cubicBezTo>
                  <a:cubicBezTo>
                    <a:pt x="4239" y="5395"/>
                    <a:pt x="4191" y="5037"/>
                    <a:pt x="4156" y="4847"/>
                  </a:cubicBezTo>
                  <a:lnTo>
                    <a:pt x="4334" y="4847"/>
                  </a:lnTo>
                  <a:cubicBezTo>
                    <a:pt x="4430" y="4847"/>
                    <a:pt x="4501" y="4763"/>
                    <a:pt x="4501" y="4680"/>
                  </a:cubicBezTo>
                  <a:cubicBezTo>
                    <a:pt x="4501" y="4585"/>
                    <a:pt x="4430" y="4513"/>
                    <a:pt x="4334" y="4513"/>
                  </a:cubicBezTo>
                  <a:lnTo>
                    <a:pt x="334" y="4513"/>
                  </a:lnTo>
                  <a:lnTo>
                    <a:pt x="334" y="4502"/>
                  </a:lnTo>
                  <a:cubicBezTo>
                    <a:pt x="334" y="4204"/>
                    <a:pt x="572" y="3966"/>
                    <a:pt x="870" y="3966"/>
                  </a:cubicBezTo>
                  <a:lnTo>
                    <a:pt x="8418" y="3966"/>
                  </a:lnTo>
                  <a:cubicBezTo>
                    <a:pt x="9025" y="3966"/>
                    <a:pt x="9537" y="3454"/>
                    <a:pt x="9537" y="2847"/>
                  </a:cubicBezTo>
                  <a:cubicBezTo>
                    <a:pt x="9537" y="2239"/>
                    <a:pt x="9025" y="1727"/>
                    <a:pt x="8418" y="1727"/>
                  </a:cubicBezTo>
                  <a:lnTo>
                    <a:pt x="7989" y="1727"/>
                  </a:lnTo>
                  <a:cubicBezTo>
                    <a:pt x="7906" y="1727"/>
                    <a:pt x="7847" y="1775"/>
                    <a:pt x="7835" y="1835"/>
                  </a:cubicBezTo>
                  <a:cubicBezTo>
                    <a:pt x="7835" y="1846"/>
                    <a:pt x="7597" y="2525"/>
                    <a:pt x="6858" y="2716"/>
                  </a:cubicBezTo>
                  <a:cubicBezTo>
                    <a:pt x="6894" y="2573"/>
                    <a:pt x="6930" y="2394"/>
                    <a:pt x="6930" y="2156"/>
                  </a:cubicBezTo>
                  <a:cubicBezTo>
                    <a:pt x="6930" y="1823"/>
                    <a:pt x="7168" y="1704"/>
                    <a:pt x="7180" y="1704"/>
                  </a:cubicBezTo>
                  <a:cubicBezTo>
                    <a:pt x="7239" y="1668"/>
                    <a:pt x="7287" y="1608"/>
                    <a:pt x="7287" y="1549"/>
                  </a:cubicBezTo>
                  <a:cubicBezTo>
                    <a:pt x="7287" y="1489"/>
                    <a:pt x="7251" y="1430"/>
                    <a:pt x="7192" y="1406"/>
                  </a:cubicBezTo>
                  <a:cubicBezTo>
                    <a:pt x="7180" y="1406"/>
                    <a:pt x="6942" y="1287"/>
                    <a:pt x="6942" y="930"/>
                  </a:cubicBezTo>
                  <a:cubicBezTo>
                    <a:pt x="6942" y="692"/>
                    <a:pt x="6918" y="513"/>
                    <a:pt x="6858" y="370"/>
                  </a:cubicBezTo>
                  <a:close/>
                  <a:moveTo>
                    <a:pt x="6406" y="1"/>
                  </a:moveTo>
                  <a:cubicBezTo>
                    <a:pt x="6323" y="1"/>
                    <a:pt x="6239" y="72"/>
                    <a:pt x="6239" y="168"/>
                  </a:cubicBezTo>
                  <a:cubicBezTo>
                    <a:pt x="6239" y="263"/>
                    <a:pt x="6323" y="334"/>
                    <a:pt x="6394" y="334"/>
                  </a:cubicBezTo>
                  <a:cubicBezTo>
                    <a:pt x="6454" y="346"/>
                    <a:pt x="6585" y="465"/>
                    <a:pt x="6585" y="942"/>
                  </a:cubicBezTo>
                  <a:cubicBezTo>
                    <a:pt x="6585" y="1239"/>
                    <a:pt x="6704" y="1430"/>
                    <a:pt x="6823" y="1549"/>
                  </a:cubicBezTo>
                  <a:cubicBezTo>
                    <a:pt x="6704" y="1668"/>
                    <a:pt x="6585" y="1870"/>
                    <a:pt x="6585" y="2168"/>
                  </a:cubicBezTo>
                  <a:cubicBezTo>
                    <a:pt x="6585" y="2644"/>
                    <a:pt x="6454" y="2763"/>
                    <a:pt x="6394" y="2775"/>
                  </a:cubicBezTo>
                  <a:cubicBezTo>
                    <a:pt x="6299" y="2775"/>
                    <a:pt x="6239" y="2847"/>
                    <a:pt x="6239" y="2942"/>
                  </a:cubicBezTo>
                  <a:cubicBezTo>
                    <a:pt x="6239" y="3025"/>
                    <a:pt x="6323" y="3097"/>
                    <a:pt x="6406" y="3097"/>
                  </a:cubicBezTo>
                  <a:cubicBezTo>
                    <a:pt x="7097" y="3097"/>
                    <a:pt x="7525" y="2787"/>
                    <a:pt x="7763" y="2537"/>
                  </a:cubicBezTo>
                  <a:cubicBezTo>
                    <a:pt x="7918" y="2358"/>
                    <a:pt x="8025" y="2180"/>
                    <a:pt x="8073" y="2073"/>
                  </a:cubicBezTo>
                  <a:lnTo>
                    <a:pt x="8406" y="2073"/>
                  </a:lnTo>
                  <a:cubicBezTo>
                    <a:pt x="8835" y="2073"/>
                    <a:pt x="9192" y="2430"/>
                    <a:pt x="9192" y="2858"/>
                  </a:cubicBezTo>
                  <a:cubicBezTo>
                    <a:pt x="9192" y="3299"/>
                    <a:pt x="8835" y="3656"/>
                    <a:pt x="8406" y="3656"/>
                  </a:cubicBezTo>
                  <a:lnTo>
                    <a:pt x="858" y="3656"/>
                  </a:lnTo>
                  <a:cubicBezTo>
                    <a:pt x="381" y="3656"/>
                    <a:pt x="0" y="4037"/>
                    <a:pt x="0" y="4502"/>
                  </a:cubicBezTo>
                  <a:cubicBezTo>
                    <a:pt x="0" y="5716"/>
                    <a:pt x="560" y="6835"/>
                    <a:pt x="1524" y="7561"/>
                  </a:cubicBezTo>
                  <a:cubicBezTo>
                    <a:pt x="2203" y="8085"/>
                    <a:pt x="3025" y="8359"/>
                    <a:pt x="3858" y="8359"/>
                  </a:cubicBezTo>
                  <a:cubicBezTo>
                    <a:pt x="4203" y="8359"/>
                    <a:pt x="4549" y="8312"/>
                    <a:pt x="4894" y="8216"/>
                  </a:cubicBezTo>
                  <a:lnTo>
                    <a:pt x="6120" y="7883"/>
                  </a:lnTo>
                  <a:cubicBezTo>
                    <a:pt x="6299" y="8121"/>
                    <a:pt x="6573" y="8359"/>
                    <a:pt x="6918" y="8562"/>
                  </a:cubicBezTo>
                  <a:cubicBezTo>
                    <a:pt x="6989" y="8609"/>
                    <a:pt x="7073" y="8621"/>
                    <a:pt x="7144" y="8621"/>
                  </a:cubicBezTo>
                  <a:cubicBezTo>
                    <a:pt x="7251" y="8621"/>
                    <a:pt x="7358" y="8597"/>
                    <a:pt x="7442" y="8538"/>
                  </a:cubicBezTo>
                  <a:cubicBezTo>
                    <a:pt x="7608" y="8419"/>
                    <a:pt x="7680" y="8216"/>
                    <a:pt x="7656" y="8026"/>
                  </a:cubicBezTo>
                  <a:lnTo>
                    <a:pt x="7549" y="7490"/>
                  </a:lnTo>
                  <a:lnTo>
                    <a:pt x="8597" y="7204"/>
                  </a:lnTo>
                  <a:cubicBezTo>
                    <a:pt x="10037" y="6811"/>
                    <a:pt x="11049" y="5478"/>
                    <a:pt x="11049" y="3978"/>
                  </a:cubicBezTo>
                  <a:cubicBezTo>
                    <a:pt x="11085" y="2358"/>
                    <a:pt x="9752" y="1037"/>
                    <a:pt x="8132" y="1037"/>
                  </a:cubicBezTo>
                  <a:lnTo>
                    <a:pt x="8073" y="1037"/>
                  </a:lnTo>
                  <a:cubicBezTo>
                    <a:pt x="8025" y="930"/>
                    <a:pt x="7918" y="751"/>
                    <a:pt x="7763" y="572"/>
                  </a:cubicBezTo>
                  <a:cubicBezTo>
                    <a:pt x="7525" y="299"/>
                    <a:pt x="7097" y="1"/>
                    <a:pt x="64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61" name="Google Shape;11961;p81"/>
          <p:cNvSpPr/>
          <p:nvPr/>
        </p:nvSpPr>
        <p:spPr>
          <a:xfrm>
            <a:off x="6319632" y="2524954"/>
            <a:ext cx="354752" cy="330176"/>
          </a:xfrm>
          <a:custGeom>
            <a:avLst/>
            <a:gdLst/>
            <a:ahLst/>
            <a:cxnLst/>
            <a:rect l="l" t="t" r="r" b="b"/>
            <a:pathLst>
              <a:path w="11086" h="10318" extrusionOk="0">
                <a:moveTo>
                  <a:pt x="3811" y="745"/>
                </a:moveTo>
                <a:cubicBezTo>
                  <a:pt x="3906" y="745"/>
                  <a:pt x="3989" y="829"/>
                  <a:pt x="3989" y="924"/>
                </a:cubicBezTo>
                <a:cubicBezTo>
                  <a:pt x="3989" y="1031"/>
                  <a:pt x="3906" y="1102"/>
                  <a:pt x="3811" y="1102"/>
                </a:cubicBezTo>
                <a:cubicBezTo>
                  <a:pt x="3727" y="1102"/>
                  <a:pt x="3632" y="1031"/>
                  <a:pt x="3632" y="924"/>
                </a:cubicBezTo>
                <a:cubicBezTo>
                  <a:pt x="3632" y="817"/>
                  <a:pt x="3727" y="745"/>
                  <a:pt x="3811" y="745"/>
                </a:cubicBezTo>
                <a:close/>
                <a:moveTo>
                  <a:pt x="8742" y="532"/>
                </a:moveTo>
                <a:cubicBezTo>
                  <a:pt x="9296" y="532"/>
                  <a:pt x="9880" y="576"/>
                  <a:pt x="10347" y="709"/>
                </a:cubicBezTo>
                <a:cubicBezTo>
                  <a:pt x="10073" y="924"/>
                  <a:pt x="9657" y="1269"/>
                  <a:pt x="9335" y="1686"/>
                </a:cubicBezTo>
                <a:cubicBezTo>
                  <a:pt x="8847" y="1245"/>
                  <a:pt x="8252" y="876"/>
                  <a:pt x="7561" y="590"/>
                </a:cubicBezTo>
                <a:cubicBezTo>
                  <a:pt x="7890" y="559"/>
                  <a:pt x="8307" y="532"/>
                  <a:pt x="8742" y="532"/>
                </a:cubicBezTo>
                <a:close/>
                <a:moveTo>
                  <a:pt x="4519" y="339"/>
                </a:moveTo>
                <a:cubicBezTo>
                  <a:pt x="5432" y="339"/>
                  <a:pt x="6383" y="508"/>
                  <a:pt x="7240" y="829"/>
                </a:cubicBezTo>
                <a:cubicBezTo>
                  <a:pt x="8252" y="1221"/>
                  <a:pt x="9085" y="1781"/>
                  <a:pt x="9692" y="2507"/>
                </a:cubicBezTo>
                <a:cubicBezTo>
                  <a:pt x="9323" y="2305"/>
                  <a:pt x="8859" y="2114"/>
                  <a:pt x="8335" y="1995"/>
                </a:cubicBezTo>
                <a:cubicBezTo>
                  <a:pt x="8013" y="1722"/>
                  <a:pt x="7668" y="1495"/>
                  <a:pt x="7323" y="1317"/>
                </a:cubicBezTo>
                <a:cubicBezTo>
                  <a:pt x="6740" y="1043"/>
                  <a:pt x="6073" y="817"/>
                  <a:pt x="5311" y="686"/>
                </a:cubicBezTo>
                <a:cubicBezTo>
                  <a:pt x="5298" y="682"/>
                  <a:pt x="5286" y="680"/>
                  <a:pt x="5273" y="680"/>
                </a:cubicBezTo>
                <a:cubicBezTo>
                  <a:pt x="5201" y="680"/>
                  <a:pt x="5130" y="736"/>
                  <a:pt x="5120" y="817"/>
                </a:cubicBezTo>
                <a:cubicBezTo>
                  <a:pt x="5108" y="900"/>
                  <a:pt x="5168" y="995"/>
                  <a:pt x="5251" y="1007"/>
                </a:cubicBezTo>
                <a:cubicBezTo>
                  <a:pt x="5537" y="1055"/>
                  <a:pt x="5787" y="1114"/>
                  <a:pt x="6049" y="1186"/>
                </a:cubicBezTo>
                <a:cubicBezTo>
                  <a:pt x="5966" y="1531"/>
                  <a:pt x="5656" y="1757"/>
                  <a:pt x="5656" y="1757"/>
                </a:cubicBezTo>
                <a:cubicBezTo>
                  <a:pt x="5585" y="1793"/>
                  <a:pt x="5573" y="1900"/>
                  <a:pt x="5608" y="1972"/>
                </a:cubicBezTo>
                <a:cubicBezTo>
                  <a:pt x="5644" y="2019"/>
                  <a:pt x="5704" y="2055"/>
                  <a:pt x="5751" y="2055"/>
                </a:cubicBezTo>
                <a:cubicBezTo>
                  <a:pt x="5775" y="2055"/>
                  <a:pt x="5811" y="2031"/>
                  <a:pt x="5835" y="2019"/>
                </a:cubicBezTo>
                <a:cubicBezTo>
                  <a:pt x="5847" y="2007"/>
                  <a:pt x="6239" y="1733"/>
                  <a:pt x="6359" y="1281"/>
                </a:cubicBezTo>
                <a:cubicBezTo>
                  <a:pt x="6466" y="1305"/>
                  <a:pt x="6561" y="1352"/>
                  <a:pt x="6656" y="1376"/>
                </a:cubicBezTo>
                <a:cubicBezTo>
                  <a:pt x="6644" y="1662"/>
                  <a:pt x="6406" y="1876"/>
                  <a:pt x="6406" y="1888"/>
                </a:cubicBezTo>
                <a:cubicBezTo>
                  <a:pt x="6347" y="1948"/>
                  <a:pt x="6323" y="2055"/>
                  <a:pt x="6382" y="2114"/>
                </a:cubicBezTo>
                <a:cubicBezTo>
                  <a:pt x="6418" y="2138"/>
                  <a:pt x="6466" y="2174"/>
                  <a:pt x="6501" y="2174"/>
                </a:cubicBezTo>
                <a:cubicBezTo>
                  <a:pt x="6549" y="2174"/>
                  <a:pt x="6585" y="2150"/>
                  <a:pt x="6609" y="2126"/>
                </a:cubicBezTo>
                <a:cubicBezTo>
                  <a:pt x="6620" y="2114"/>
                  <a:pt x="6894" y="1876"/>
                  <a:pt x="6954" y="1519"/>
                </a:cubicBezTo>
                <a:cubicBezTo>
                  <a:pt x="7025" y="1543"/>
                  <a:pt x="7085" y="1579"/>
                  <a:pt x="7156" y="1602"/>
                </a:cubicBezTo>
                <a:cubicBezTo>
                  <a:pt x="7192" y="1614"/>
                  <a:pt x="7216" y="1638"/>
                  <a:pt x="7263" y="1650"/>
                </a:cubicBezTo>
                <a:cubicBezTo>
                  <a:pt x="7240" y="1829"/>
                  <a:pt x="7085" y="1972"/>
                  <a:pt x="7085" y="1972"/>
                </a:cubicBezTo>
                <a:cubicBezTo>
                  <a:pt x="7025" y="2031"/>
                  <a:pt x="7013" y="2138"/>
                  <a:pt x="7073" y="2198"/>
                </a:cubicBezTo>
                <a:cubicBezTo>
                  <a:pt x="7097" y="2233"/>
                  <a:pt x="7144" y="2257"/>
                  <a:pt x="7192" y="2257"/>
                </a:cubicBezTo>
                <a:cubicBezTo>
                  <a:pt x="7240" y="2257"/>
                  <a:pt x="7263" y="2245"/>
                  <a:pt x="7299" y="2210"/>
                </a:cubicBezTo>
                <a:cubicBezTo>
                  <a:pt x="7311" y="2198"/>
                  <a:pt x="7478" y="2055"/>
                  <a:pt x="7549" y="1817"/>
                </a:cubicBezTo>
                <a:cubicBezTo>
                  <a:pt x="7740" y="1936"/>
                  <a:pt x="7930" y="2079"/>
                  <a:pt x="8133" y="2245"/>
                </a:cubicBezTo>
                <a:cubicBezTo>
                  <a:pt x="8144" y="2257"/>
                  <a:pt x="8168" y="2269"/>
                  <a:pt x="8204" y="2269"/>
                </a:cubicBezTo>
                <a:cubicBezTo>
                  <a:pt x="9395" y="2543"/>
                  <a:pt x="10216" y="3198"/>
                  <a:pt x="10573" y="3555"/>
                </a:cubicBezTo>
                <a:lnTo>
                  <a:pt x="9621" y="3615"/>
                </a:lnTo>
                <a:cubicBezTo>
                  <a:pt x="9561" y="3615"/>
                  <a:pt x="9514" y="3638"/>
                  <a:pt x="9478" y="3698"/>
                </a:cubicBezTo>
                <a:cubicBezTo>
                  <a:pt x="9454" y="3746"/>
                  <a:pt x="9454" y="3805"/>
                  <a:pt x="9478" y="3865"/>
                </a:cubicBezTo>
                <a:cubicBezTo>
                  <a:pt x="9537" y="3960"/>
                  <a:pt x="9585" y="4055"/>
                  <a:pt x="9645" y="4150"/>
                </a:cubicBezTo>
                <a:cubicBezTo>
                  <a:pt x="9680" y="4210"/>
                  <a:pt x="9740" y="4234"/>
                  <a:pt x="9799" y="4234"/>
                </a:cubicBezTo>
                <a:cubicBezTo>
                  <a:pt x="9823" y="4234"/>
                  <a:pt x="9835" y="4234"/>
                  <a:pt x="9871" y="4222"/>
                </a:cubicBezTo>
                <a:cubicBezTo>
                  <a:pt x="9942" y="4174"/>
                  <a:pt x="9978" y="4091"/>
                  <a:pt x="9942" y="3996"/>
                </a:cubicBezTo>
                <a:cubicBezTo>
                  <a:pt x="9930" y="3972"/>
                  <a:pt x="9918" y="3960"/>
                  <a:pt x="9895" y="3924"/>
                </a:cubicBezTo>
                <a:lnTo>
                  <a:pt x="10466" y="3900"/>
                </a:lnTo>
                <a:cubicBezTo>
                  <a:pt x="10657" y="4436"/>
                  <a:pt x="10752" y="4996"/>
                  <a:pt x="10752" y="5603"/>
                </a:cubicBezTo>
                <a:cubicBezTo>
                  <a:pt x="10752" y="6329"/>
                  <a:pt x="10597" y="6960"/>
                  <a:pt x="10299" y="7484"/>
                </a:cubicBezTo>
                <a:cubicBezTo>
                  <a:pt x="10359" y="7317"/>
                  <a:pt x="10419" y="7163"/>
                  <a:pt x="10454" y="6996"/>
                </a:cubicBezTo>
                <a:cubicBezTo>
                  <a:pt x="10597" y="6282"/>
                  <a:pt x="10526" y="5472"/>
                  <a:pt x="10228" y="4674"/>
                </a:cubicBezTo>
                <a:cubicBezTo>
                  <a:pt x="10201" y="4603"/>
                  <a:pt x="10148" y="4565"/>
                  <a:pt x="10084" y="4565"/>
                </a:cubicBezTo>
                <a:cubicBezTo>
                  <a:pt x="10062" y="4565"/>
                  <a:pt x="10038" y="4570"/>
                  <a:pt x="10014" y="4579"/>
                </a:cubicBezTo>
                <a:cubicBezTo>
                  <a:pt x="9930" y="4615"/>
                  <a:pt x="9883" y="4698"/>
                  <a:pt x="9930" y="4793"/>
                </a:cubicBezTo>
                <a:cubicBezTo>
                  <a:pt x="10216" y="5532"/>
                  <a:pt x="10276" y="6282"/>
                  <a:pt x="10133" y="6936"/>
                </a:cubicBezTo>
                <a:cubicBezTo>
                  <a:pt x="9978" y="7663"/>
                  <a:pt x="9573" y="8270"/>
                  <a:pt x="8906" y="8746"/>
                </a:cubicBezTo>
                <a:cubicBezTo>
                  <a:pt x="8454" y="8972"/>
                  <a:pt x="7966" y="9103"/>
                  <a:pt x="7502" y="9199"/>
                </a:cubicBezTo>
                <a:cubicBezTo>
                  <a:pt x="7621" y="9139"/>
                  <a:pt x="7740" y="9056"/>
                  <a:pt x="7859" y="8996"/>
                </a:cubicBezTo>
                <a:cubicBezTo>
                  <a:pt x="8990" y="8318"/>
                  <a:pt x="9478" y="7353"/>
                  <a:pt x="9287" y="6234"/>
                </a:cubicBezTo>
                <a:cubicBezTo>
                  <a:pt x="9276" y="6055"/>
                  <a:pt x="9228" y="5877"/>
                  <a:pt x="9156" y="5698"/>
                </a:cubicBezTo>
                <a:cubicBezTo>
                  <a:pt x="8930" y="5091"/>
                  <a:pt x="8454" y="4555"/>
                  <a:pt x="7799" y="4138"/>
                </a:cubicBezTo>
                <a:cubicBezTo>
                  <a:pt x="7097" y="3686"/>
                  <a:pt x="6192" y="3400"/>
                  <a:pt x="5192" y="3305"/>
                </a:cubicBezTo>
                <a:cubicBezTo>
                  <a:pt x="3977" y="3186"/>
                  <a:pt x="2572" y="2984"/>
                  <a:pt x="2179" y="2543"/>
                </a:cubicBezTo>
                <a:cubicBezTo>
                  <a:pt x="2509" y="2503"/>
                  <a:pt x="2897" y="2463"/>
                  <a:pt x="3382" y="2463"/>
                </a:cubicBezTo>
                <a:cubicBezTo>
                  <a:pt x="3616" y="2463"/>
                  <a:pt x="3873" y="2472"/>
                  <a:pt x="4156" y="2495"/>
                </a:cubicBezTo>
                <a:cubicBezTo>
                  <a:pt x="4162" y="2496"/>
                  <a:pt x="4168" y="2497"/>
                  <a:pt x="4174" y="2497"/>
                </a:cubicBezTo>
                <a:cubicBezTo>
                  <a:pt x="4251" y="2497"/>
                  <a:pt x="4323" y="2430"/>
                  <a:pt x="4334" y="2353"/>
                </a:cubicBezTo>
                <a:cubicBezTo>
                  <a:pt x="4346" y="2257"/>
                  <a:pt x="4275" y="2186"/>
                  <a:pt x="4180" y="2174"/>
                </a:cubicBezTo>
                <a:cubicBezTo>
                  <a:pt x="3861" y="2140"/>
                  <a:pt x="3573" y="2128"/>
                  <a:pt x="3313" y="2128"/>
                </a:cubicBezTo>
                <a:cubicBezTo>
                  <a:pt x="2834" y="2128"/>
                  <a:pt x="2448" y="2171"/>
                  <a:pt x="2132" y="2210"/>
                </a:cubicBezTo>
                <a:cubicBezTo>
                  <a:pt x="1890" y="2235"/>
                  <a:pt x="1689" y="2261"/>
                  <a:pt x="1516" y="2261"/>
                </a:cubicBezTo>
                <a:cubicBezTo>
                  <a:pt x="1365" y="2261"/>
                  <a:pt x="1236" y="2241"/>
                  <a:pt x="1120" y="2186"/>
                </a:cubicBezTo>
                <a:cubicBezTo>
                  <a:pt x="632" y="1960"/>
                  <a:pt x="346" y="1650"/>
                  <a:pt x="346" y="1471"/>
                </a:cubicBezTo>
                <a:cubicBezTo>
                  <a:pt x="346" y="1436"/>
                  <a:pt x="370" y="1400"/>
                  <a:pt x="417" y="1341"/>
                </a:cubicBezTo>
                <a:cubicBezTo>
                  <a:pt x="644" y="1138"/>
                  <a:pt x="1763" y="829"/>
                  <a:pt x="3334" y="829"/>
                </a:cubicBezTo>
                <a:cubicBezTo>
                  <a:pt x="3322" y="864"/>
                  <a:pt x="3322" y="900"/>
                  <a:pt x="3322" y="936"/>
                </a:cubicBezTo>
                <a:cubicBezTo>
                  <a:pt x="3322" y="1221"/>
                  <a:pt x="3549" y="1436"/>
                  <a:pt x="3822" y="1436"/>
                </a:cubicBezTo>
                <a:cubicBezTo>
                  <a:pt x="4108" y="1436"/>
                  <a:pt x="4334" y="1221"/>
                  <a:pt x="4334" y="936"/>
                </a:cubicBezTo>
                <a:lnTo>
                  <a:pt x="4334" y="876"/>
                </a:lnTo>
                <a:cubicBezTo>
                  <a:pt x="4418" y="876"/>
                  <a:pt x="4501" y="888"/>
                  <a:pt x="4584" y="900"/>
                </a:cubicBezTo>
                <a:lnTo>
                  <a:pt x="4596" y="900"/>
                </a:lnTo>
                <a:cubicBezTo>
                  <a:pt x="4680" y="900"/>
                  <a:pt x="4751" y="840"/>
                  <a:pt x="4763" y="757"/>
                </a:cubicBezTo>
                <a:cubicBezTo>
                  <a:pt x="4775" y="662"/>
                  <a:pt x="4704" y="590"/>
                  <a:pt x="4620" y="579"/>
                </a:cubicBezTo>
                <a:cubicBezTo>
                  <a:pt x="4454" y="567"/>
                  <a:pt x="4299" y="543"/>
                  <a:pt x="4144" y="531"/>
                </a:cubicBezTo>
                <a:cubicBezTo>
                  <a:pt x="4049" y="471"/>
                  <a:pt x="3942" y="424"/>
                  <a:pt x="3822" y="424"/>
                </a:cubicBezTo>
                <a:cubicBezTo>
                  <a:pt x="3727" y="424"/>
                  <a:pt x="3632" y="459"/>
                  <a:pt x="3561" y="507"/>
                </a:cubicBezTo>
                <a:cubicBezTo>
                  <a:pt x="3322" y="507"/>
                  <a:pt x="3084" y="507"/>
                  <a:pt x="2858" y="519"/>
                </a:cubicBezTo>
                <a:cubicBezTo>
                  <a:pt x="3072" y="471"/>
                  <a:pt x="3287" y="448"/>
                  <a:pt x="3513" y="412"/>
                </a:cubicBezTo>
                <a:cubicBezTo>
                  <a:pt x="3838" y="363"/>
                  <a:pt x="4176" y="339"/>
                  <a:pt x="4519" y="339"/>
                </a:cubicBezTo>
                <a:close/>
                <a:moveTo>
                  <a:pt x="8228" y="8306"/>
                </a:moveTo>
                <a:lnTo>
                  <a:pt x="8228" y="8306"/>
                </a:lnTo>
                <a:cubicBezTo>
                  <a:pt x="8085" y="8437"/>
                  <a:pt x="7906" y="8568"/>
                  <a:pt x="7692" y="8687"/>
                </a:cubicBezTo>
                <a:cubicBezTo>
                  <a:pt x="6906" y="9187"/>
                  <a:pt x="6049" y="9365"/>
                  <a:pt x="6025" y="9365"/>
                </a:cubicBezTo>
                <a:cubicBezTo>
                  <a:pt x="6013" y="9365"/>
                  <a:pt x="6001" y="9365"/>
                  <a:pt x="5989" y="9377"/>
                </a:cubicBezTo>
                <a:cubicBezTo>
                  <a:pt x="4977" y="9865"/>
                  <a:pt x="3727" y="9973"/>
                  <a:pt x="2953" y="9984"/>
                </a:cubicBezTo>
                <a:lnTo>
                  <a:pt x="4215" y="9401"/>
                </a:lnTo>
                <a:cubicBezTo>
                  <a:pt x="4275" y="9377"/>
                  <a:pt x="4299" y="9318"/>
                  <a:pt x="4299" y="9258"/>
                </a:cubicBezTo>
                <a:cubicBezTo>
                  <a:pt x="4299" y="9199"/>
                  <a:pt x="4251" y="9139"/>
                  <a:pt x="4215" y="9103"/>
                </a:cubicBezTo>
                <a:lnTo>
                  <a:pt x="2930" y="8532"/>
                </a:lnTo>
                <a:lnTo>
                  <a:pt x="2953" y="8532"/>
                </a:lnTo>
                <a:cubicBezTo>
                  <a:pt x="3692" y="8532"/>
                  <a:pt x="4894" y="8603"/>
                  <a:pt x="5966" y="9020"/>
                </a:cubicBezTo>
                <a:cubicBezTo>
                  <a:pt x="6001" y="9032"/>
                  <a:pt x="6025" y="9032"/>
                  <a:pt x="6061" y="9032"/>
                </a:cubicBezTo>
                <a:cubicBezTo>
                  <a:pt x="7144" y="8853"/>
                  <a:pt x="7811" y="8568"/>
                  <a:pt x="8228" y="8306"/>
                </a:cubicBezTo>
                <a:close/>
                <a:moveTo>
                  <a:pt x="4495" y="1"/>
                </a:moveTo>
                <a:cubicBezTo>
                  <a:pt x="4135" y="1"/>
                  <a:pt x="3780" y="26"/>
                  <a:pt x="3441" y="78"/>
                </a:cubicBezTo>
                <a:cubicBezTo>
                  <a:pt x="2549" y="209"/>
                  <a:pt x="1739" y="388"/>
                  <a:pt x="1167" y="579"/>
                </a:cubicBezTo>
                <a:cubicBezTo>
                  <a:pt x="370" y="852"/>
                  <a:pt x="1" y="1114"/>
                  <a:pt x="1" y="1448"/>
                </a:cubicBezTo>
                <a:cubicBezTo>
                  <a:pt x="1" y="1781"/>
                  <a:pt x="393" y="2186"/>
                  <a:pt x="965" y="2460"/>
                </a:cubicBezTo>
                <a:cubicBezTo>
                  <a:pt x="1151" y="2527"/>
                  <a:pt x="1330" y="2559"/>
                  <a:pt x="1533" y="2559"/>
                </a:cubicBezTo>
                <a:cubicBezTo>
                  <a:pt x="1617" y="2559"/>
                  <a:pt x="1705" y="2553"/>
                  <a:pt x="1798" y="2543"/>
                </a:cubicBezTo>
                <a:cubicBezTo>
                  <a:pt x="1953" y="2829"/>
                  <a:pt x="2275" y="3031"/>
                  <a:pt x="2846" y="3210"/>
                </a:cubicBezTo>
                <a:cubicBezTo>
                  <a:pt x="3382" y="3376"/>
                  <a:pt x="4108" y="3496"/>
                  <a:pt x="5168" y="3603"/>
                </a:cubicBezTo>
                <a:cubicBezTo>
                  <a:pt x="6120" y="3686"/>
                  <a:pt x="6966" y="3972"/>
                  <a:pt x="7632" y="4389"/>
                </a:cubicBezTo>
                <a:cubicBezTo>
                  <a:pt x="8252" y="4781"/>
                  <a:pt x="8668" y="5258"/>
                  <a:pt x="8871" y="5793"/>
                </a:cubicBezTo>
                <a:cubicBezTo>
                  <a:pt x="9121" y="6484"/>
                  <a:pt x="8978" y="7186"/>
                  <a:pt x="8430" y="7770"/>
                </a:cubicBezTo>
                <a:cubicBezTo>
                  <a:pt x="7894" y="8329"/>
                  <a:pt x="6728" y="8603"/>
                  <a:pt x="6061" y="8722"/>
                </a:cubicBezTo>
                <a:cubicBezTo>
                  <a:pt x="4959" y="8297"/>
                  <a:pt x="3741" y="8216"/>
                  <a:pt x="2985" y="8216"/>
                </a:cubicBezTo>
                <a:cubicBezTo>
                  <a:pt x="2557" y="8216"/>
                  <a:pt x="2277" y="8242"/>
                  <a:pt x="2251" y="8246"/>
                </a:cubicBezTo>
                <a:cubicBezTo>
                  <a:pt x="2179" y="8246"/>
                  <a:pt x="2120" y="8306"/>
                  <a:pt x="2096" y="8377"/>
                </a:cubicBezTo>
                <a:cubicBezTo>
                  <a:pt x="2084" y="8449"/>
                  <a:pt x="2132" y="8532"/>
                  <a:pt x="2191" y="8556"/>
                </a:cubicBezTo>
                <a:lnTo>
                  <a:pt x="3763" y="9270"/>
                </a:lnTo>
                <a:lnTo>
                  <a:pt x="2191" y="9984"/>
                </a:lnTo>
                <a:cubicBezTo>
                  <a:pt x="2120" y="10020"/>
                  <a:pt x="2084" y="10092"/>
                  <a:pt x="2096" y="10163"/>
                </a:cubicBezTo>
                <a:cubicBezTo>
                  <a:pt x="2120" y="10234"/>
                  <a:pt x="2179" y="10294"/>
                  <a:pt x="2251" y="10294"/>
                </a:cubicBezTo>
                <a:cubicBezTo>
                  <a:pt x="2275" y="10294"/>
                  <a:pt x="2513" y="10318"/>
                  <a:pt x="2870" y="10318"/>
                </a:cubicBezTo>
                <a:cubicBezTo>
                  <a:pt x="3644" y="10318"/>
                  <a:pt x="5001" y="10223"/>
                  <a:pt x="6120" y="9687"/>
                </a:cubicBezTo>
                <a:cubicBezTo>
                  <a:pt x="6847" y="9627"/>
                  <a:pt x="8073" y="9544"/>
                  <a:pt x="9109" y="9008"/>
                </a:cubicBezTo>
                <a:cubicBezTo>
                  <a:pt x="10419" y="8329"/>
                  <a:pt x="11085" y="7186"/>
                  <a:pt x="11085" y="5615"/>
                </a:cubicBezTo>
                <a:cubicBezTo>
                  <a:pt x="11085" y="4996"/>
                  <a:pt x="11002" y="4424"/>
                  <a:pt x="10823" y="3865"/>
                </a:cubicBezTo>
                <a:lnTo>
                  <a:pt x="10931" y="3853"/>
                </a:lnTo>
                <a:cubicBezTo>
                  <a:pt x="10990" y="3853"/>
                  <a:pt x="11050" y="3805"/>
                  <a:pt x="11061" y="3769"/>
                </a:cubicBezTo>
                <a:cubicBezTo>
                  <a:pt x="11085" y="3710"/>
                  <a:pt x="11073" y="3650"/>
                  <a:pt x="11050" y="3603"/>
                </a:cubicBezTo>
                <a:cubicBezTo>
                  <a:pt x="11026" y="3567"/>
                  <a:pt x="10811" y="3305"/>
                  <a:pt x="10407" y="2972"/>
                </a:cubicBezTo>
                <a:cubicBezTo>
                  <a:pt x="10180" y="2591"/>
                  <a:pt x="9895" y="2233"/>
                  <a:pt x="9573" y="1900"/>
                </a:cubicBezTo>
                <a:cubicBezTo>
                  <a:pt x="10038" y="1293"/>
                  <a:pt x="10764" y="805"/>
                  <a:pt x="10776" y="805"/>
                </a:cubicBezTo>
                <a:cubicBezTo>
                  <a:pt x="10823" y="769"/>
                  <a:pt x="10847" y="709"/>
                  <a:pt x="10847" y="650"/>
                </a:cubicBezTo>
                <a:cubicBezTo>
                  <a:pt x="10847" y="590"/>
                  <a:pt x="10811" y="555"/>
                  <a:pt x="10752" y="519"/>
                </a:cubicBezTo>
                <a:cubicBezTo>
                  <a:pt x="10279" y="318"/>
                  <a:pt x="9629" y="210"/>
                  <a:pt x="8778" y="210"/>
                </a:cubicBezTo>
                <a:cubicBezTo>
                  <a:pt x="8622" y="210"/>
                  <a:pt x="8458" y="214"/>
                  <a:pt x="8287" y="221"/>
                </a:cubicBezTo>
                <a:cubicBezTo>
                  <a:pt x="7597" y="257"/>
                  <a:pt x="7025" y="328"/>
                  <a:pt x="6882" y="352"/>
                </a:cubicBezTo>
                <a:cubicBezTo>
                  <a:pt x="6113" y="123"/>
                  <a:pt x="5288" y="1"/>
                  <a:pt x="4495"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62" name="Google Shape;11962;p81"/>
          <p:cNvGrpSpPr/>
          <p:nvPr/>
        </p:nvGrpSpPr>
        <p:grpSpPr>
          <a:xfrm>
            <a:off x="5237200" y="2500954"/>
            <a:ext cx="321984" cy="354560"/>
            <a:chOff x="5265069" y="2424754"/>
            <a:chExt cx="321984" cy="35456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63" name="Google Shape;11963;p81"/>
            <p:cNvSpPr/>
            <p:nvPr/>
          </p:nvSpPr>
          <p:spPr>
            <a:xfrm>
              <a:off x="5265069" y="2424754"/>
              <a:ext cx="321984" cy="354560"/>
            </a:xfrm>
            <a:custGeom>
              <a:avLst/>
              <a:gdLst/>
              <a:ahLst/>
              <a:cxnLst/>
              <a:rect l="l" t="t" r="r" b="b"/>
              <a:pathLst>
                <a:path w="10062" h="11080" extrusionOk="0">
                  <a:moveTo>
                    <a:pt x="8199" y="510"/>
                  </a:moveTo>
                  <a:cubicBezTo>
                    <a:pt x="8465" y="510"/>
                    <a:pt x="8769" y="527"/>
                    <a:pt x="9109" y="567"/>
                  </a:cubicBezTo>
                  <a:cubicBezTo>
                    <a:pt x="9169" y="590"/>
                    <a:pt x="9228" y="614"/>
                    <a:pt x="9252" y="674"/>
                  </a:cubicBezTo>
                  <a:cubicBezTo>
                    <a:pt x="9288" y="733"/>
                    <a:pt x="9288" y="793"/>
                    <a:pt x="9240" y="852"/>
                  </a:cubicBezTo>
                  <a:lnTo>
                    <a:pt x="8752" y="1686"/>
                  </a:lnTo>
                  <a:lnTo>
                    <a:pt x="8526" y="1459"/>
                  </a:lnTo>
                  <a:cubicBezTo>
                    <a:pt x="8169" y="1102"/>
                    <a:pt x="7752" y="805"/>
                    <a:pt x="7323" y="590"/>
                  </a:cubicBezTo>
                  <a:cubicBezTo>
                    <a:pt x="7537" y="542"/>
                    <a:pt x="7832" y="510"/>
                    <a:pt x="8199" y="510"/>
                  </a:cubicBezTo>
                  <a:close/>
                  <a:moveTo>
                    <a:pt x="3692" y="3460"/>
                  </a:moveTo>
                  <a:cubicBezTo>
                    <a:pt x="3728" y="3472"/>
                    <a:pt x="3775" y="3484"/>
                    <a:pt x="3811" y="3531"/>
                  </a:cubicBezTo>
                  <a:cubicBezTo>
                    <a:pt x="3906" y="3698"/>
                    <a:pt x="4025" y="3841"/>
                    <a:pt x="4168" y="3996"/>
                  </a:cubicBezTo>
                  <a:cubicBezTo>
                    <a:pt x="3870" y="4079"/>
                    <a:pt x="3585" y="4234"/>
                    <a:pt x="3204" y="4436"/>
                  </a:cubicBezTo>
                  <a:cubicBezTo>
                    <a:pt x="2803" y="4659"/>
                    <a:pt x="2283" y="4835"/>
                    <a:pt x="1777" y="4835"/>
                  </a:cubicBezTo>
                  <a:cubicBezTo>
                    <a:pt x="1606" y="4835"/>
                    <a:pt x="1437" y="4814"/>
                    <a:pt x="1275" y="4769"/>
                  </a:cubicBezTo>
                  <a:cubicBezTo>
                    <a:pt x="2335" y="4377"/>
                    <a:pt x="3120" y="3829"/>
                    <a:pt x="3537" y="3507"/>
                  </a:cubicBezTo>
                  <a:cubicBezTo>
                    <a:pt x="3585" y="3472"/>
                    <a:pt x="3632" y="3460"/>
                    <a:pt x="3692" y="3460"/>
                  </a:cubicBezTo>
                  <a:close/>
                  <a:moveTo>
                    <a:pt x="5123" y="300"/>
                  </a:moveTo>
                  <a:cubicBezTo>
                    <a:pt x="5187" y="300"/>
                    <a:pt x="5250" y="301"/>
                    <a:pt x="5311" y="305"/>
                  </a:cubicBezTo>
                  <a:cubicBezTo>
                    <a:pt x="6442" y="364"/>
                    <a:pt x="7514" y="852"/>
                    <a:pt x="8335" y="1650"/>
                  </a:cubicBezTo>
                  <a:cubicBezTo>
                    <a:pt x="9157" y="2460"/>
                    <a:pt x="9645" y="3531"/>
                    <a:pt x="9716" y="4662"/>
                  </a:cubicBezTo>
                  <a:cubicBezTo>
                    <a:pt x="9728" y="5365"/>
                    <a:pt x="9645" y="6020"/>
                    <a:pt x="9419" y="6639"/>
                  </a:cubicBezTo>
                  <a:cubicBezTo>
                    <a:pt x="9193" y="7234"/>
                    <a:pt x="8871" y="7770"/>
                    <a:pt x="8442" y="8246"/>
                  </a:cubicBezTo>
                  <a:cubicBezTo>
                    <a:pt x="8002" y="8710"/>
                    <a:pt x="7478" y="9079"/>
                    <a:pt x="6907" y="9353"/>
                  </a:cubicBezTo>
                  <a:cubicBezTo>
                    <a:pt x="6299" y="9615"/>
                    <a:pt x="5656" y="9758"/>
                    <a:pt x="5002" y="9758"/>
                  </a:cubicBezTo>
                  <a:cubicBezTo>
                    <a:pt x="4763" y="9758"/>
                    <a:pt x="4275" y="9734"/>
                    <a:pt x="3835" y="9710"/>
                  </a:cubicBezTo>
                  <a:cubicBezTo>
                    <a:pt x="3811" y="9710"/>
                    <a:pt x="3775" y="9710"/>
                    <a:pt x="3751" y="9722"/>
                  </a:cubicBezTo>
                  <a:lnTo>
                    <a:pt x="2287" y="10520"/>
                  </a:lnTo>
                  <a:cubicBezTo>
                    <a:pt x="2406" y="10306"/>
                    <a:pt x="2608" y="10032"/>
                    <a:pt x="2858" y="9770"/>
                  </a:cubicBezTo>
                  <a:cubicBezTo>
                    <a:pt x="2918" y="9710"/>
                    <a:pt x="2966" y="9603"/>
                    <a:pt x="2966" y="9508"/>
                  </a:cubicBezTo>
                  <a:cubicBezTo>
                    <a:pt x="2966" y="9425"/>
                    <a:pt x="2918" y="9329"/>
                    <a:pt x="2847" y="9270"/>
                  </a:cubicBezTo>
                  <a:cubicBezTo>
                    <a:pt x="2573" y="9056"/>
                    <a:pt x="2382" y="8734"/>
                    <a:pt x="2263" y="8484"/>
                  </a:cubicBezTo>
                  <a:lnTo>
                    <a:pt x="2263" y="8484"/>
                  </a:lnTo>
                  <a:lnTo>
                    <a:pt x="3585" y="9210"/>
                  </a:lnTo>
                  <a:cubicBezTo>
                    <a:pt x="3597" y="9234"/>
                    <a:pt x="3620" y="9234"/>
                    <a:pt x="3644" y="9234"/>
                  </a:cubicBezTo>
                  <a:cubicBezTo>
                    <a:pt x="4037" y="9294"/>
                    <a:pt x="4406" y="9306"/>
                    <a:pt x="4752" y="9306"/>
                  </a:cubicBezTo>
                  <a:cubicBezTo>
                    <a:pt x="5490" y="9306"/>
                    <a:pt x="6145" y="9187"/>
                    <a:pt x="6692" y="8937"/>
                  </a:cubicBezTo>
                  <a:cubicBezTo>
                    <a:pt x="7407" y="8603"/>
                    <a:pt x="7930" y="8067"/>
                    <a:pt x="8228" y="7389"/>
                  </a:cubicBezTo>
                  <a:cubicBezTo>
                    <a:pt x="8538" y="6651"/>
                    <a:pt x="8585" y="5781"/>
                    <a:pt x="8359" y="4900"/>
                  </a:cubicBezTo>
                  <a:cubicBezTo>
                    <a:pt x="8145" y="4067"/>
                    <a:pt x="7680" y="3317"/>
                    <a:pt x="7085" y="2841"/>
                  </a:cubicBezTo>
                  <a:cubicBezTo>
                    <a:pt x="7057" y="2817"/>
                    <a:pt x="7024" y="2807"/>
                    <a:pt x="6991" y="2807"/>
                  </a:cubicBezTo>
                  <a:cubicBezTo>
                    <a:pt x="6939" y="2807"/>
                    <a:pt x="6888" y="2833"/>
                    <a:pt x="6859" y="2876"/>
                  </a:cubicBezTo>
                  <a:cubicBezTo>
                    <a:pt x="6799" y="2948"/>
                    <a:pt x="6811" y="3055"/>
                    <a:pt x="6895" y="3103"/>
                  </a:cubicBezTo>
                  <a:cubicBezTo>
                    <a:pt x="7430" y="3519"/>
                    <a:pt x="7847" y="4210"/>
                    <a:pt x="8050" y="4972"/>
                  </a:cubicBezTo>
                  <a:cubicBezTo>
                    <a:pt x="8264" y="5781"/>
                    <a:pt x="8228" y="6579"/>
                    <a:pt x="7930" y="7246"/>
                  </a:cubicBezTo>
                  <a:cubicBezTo>
                    <a:pt x="7633" y="7948"/>
                    <a:pt x="7085" y="8460"/>
                    <a:pt x="6323" y="8722"/>
                  </a:cubicBezTo>
                  <a:cubicBezTo>
                    <a:pt x="6502" y="8591"/>
                    <a:pt x="6668" y="8425"/>
                    <a:pt x="6811" y="8234"/>
                  </a:cubicBezTo>
                  <a:cubicBezTo>
                    <a:pt x="7323" y="7579"/>
                    <a:pt x="7502" y="6734"/>
                    <a:pt x="7311" y="5912"/>
                  </a:cubicBezTo>
                  <a:cubicBezTo>
                    <a:pt x="7252" y="5698"/>
                    <a:pt x="7168" y="5496"/>
                    <a:pt x="7073" y="5305"/>
                  </a:cubicBezTo>
                  <a:lnTo>
                    <a:pt x="7073" y="5305"/>
                  </a:lnTo>
                  <a:cubicBezTo>
                    <a:pt x="7264" y="5329"/>
                    <a:pt x="7383" y="5329"/>
                    <a:pt x="7395" y="5329"/>
                  </a:cubicBezTo>
                  <a:cubicBezTo>
                    <a:pt x="7466" y="5329"/>
                    <a:pt x="7549" y="5269"/>
                    <a:pt x="7561" y="5198"/>
                  </a:cubicBezTo>
                  <a:cubicBezTo>
                    <a:pt x="7704" y="4436"/>
                    <a:pt x="7264" y="4031"/>
                    <a:pt x="6835" y="3650"/>
                  </a:cubicBezTo>
                  <a:cubicBezTo>
                    <a:pt x="6514" y="3364"/>
                    <a:pt x="6216" y="3103"/>
                    <a:pt x="6097" y="2686"/>
                  </a:cubicBezTo>
                  <a:lnTo>
                    <a:pt x="6097" y="2686"/>
                  </a:lnTo>
                  <a:cubicBezTo>
                    <a:pt x="6180" y="2698"/>
                    <a:pt x="6240" y="2722"/>
                    <a:pt x="6299" y="2757"/>
                  </a:cubicBezTo>
                  <a:cubicBezTo>
                    <a:pt x="6319" y="2763"/>
                    <a:pt x="6339" y="2766"/>
                    <a:pt x="6359" y="2766"/>
                  </a:cubicBezTo>
                  <a:cubicBezTo>
                    <a:pt x="6424" y="2766"/>
                    <a:pt x="6484" y="2735"/>
                    <a:pt x="6502" y="2662"/>
                  </a:cubicBezTo>
                  <a:cubicBezTo>
                    <a:pt x="6537" y="2579"/>
                    <a:pt x="6502" y="2483"/>
                    <a:pt x="6418" y="2460"/>
                  </a:cubicBezTo>
                  <a:cubicBezTo>
                    <a:pt x="6252" y="2400"/>
                    <a:pt x="6085" y="2352"/>
                    <a:pt x="5918" y="2329"/>
                  </a:cubicBezTo>
                  <a:cubicBezTo>
                    <a:pt x="5910" y="2323"/>
                    <a:pt x="5900" y="2321"/>
                    <a:pt x="5890" y="2321"/>
                  </a:cubicBezTo>
                  <a:cubicBezTo>
                    <a:pt x="5856" y="2321"/>
                    <a:pt x="5815" y="2346"/>
                    <a:pt x="5787" y="2364"/>
                  </a:cubicBezTo>
                  <a:cubicBezTo>
                    <a:pt x="5764" y="2400"/>
                    <a:pt x="5728" y="2460"/>
                    <a:pt x="5740" y="2507"/>
                  </a:cubicBezTo>
                  <a:cubicBezTo>
                    <a:pt x="5823" y="3174"/>
                    <a:pt x="6240" y="3555"/>
                    <a:pt x="6621" y="3900"/>
                  </a:cubicBezTo>
                  <a:cubicBezTo>
                    <a:pt x="6990" y="4246"/>
                    <a:pt x="7311" y="4507"/>
                    <a:pt x="7264" y="5008"/>
                  </a:cubicBezTo>
                  <a:cubicBezTo>
                    <a:pt x="6752" y="4960"/>
                    <a:pt x="4990" y="4710"/>
                    <a:pt x="4109" y="3353"/>
                  </a:cubicBezTo>
                  <a:cubicBezTo>
                    <a:pt x="4037" y="3234"/>
                    <a:pt x="3918" y="3162"/>
                    <a:pt x="3763" y="3126"/>
                  </a:cubicBezTo>
                  <a:cubicBezTo>
                    <a:pt x="3735" y="3122"/>
                    <a:pt x="3706" y="3119"/>
                    <a:pt x="3678" y="3119"/>
                  </a:cubicBezTo>
                  <a:cubicBezTo>
                    <a:pt x="3564" y="3119"/>
                    <a:pt x="3454" y="3157"/>
                    <a:pt x="3358" y="3234"/>
                  </a:cubicBezTo>
                  <a:cubicBezTo>
                    <a:pt x="2906" y="3603"/>
                    <a:pt x="1918" y="4293"/>
                    <a:pt x="620" y="4627"/>
                  </a:cubicBezTo>
                  <a:cubicBezTo>
                    <a:pt x="603" y="4633"/>
                    <a:pt x="587" y="4636"/>
                    <a:pt x="571" y="4636"/>
                  </a:cubicBezTo>
                  <a:cubicBezTo>
                    <a:pt x="529" y="4636"/>
                    <a:pt x="491" y="4617"/>
                    <a:pt x="465" y="4591"/>
                  </a:cubicBezTo>
                  <a:cubicBezTo>
                    <a:pt x="418" y="4555"/>
                    <a:pt x="382" y="4496"/>
                    <a:pt x="406" y="4436"/>
                  </a:cubicBezTo>
                  <a:cubicBezTo>
                    <a:pt x="418" y="4174"/>
                    <a:pt x="596" y="3734"/>
                    <a:pt x="1358" y="3174"/>
                  </a:cubicBezTo>
                  <a:cubicBezTo>
                    <a:pt x="1513" y="3055"/>
                    <a:pt x="1620" y="2864"/>
                    <a:pt x="1620" y="2662"/>
                  </a:cubicBezTo>
                  <a:cubicBezTo>
                    <a:pt x="1632" y="2352"/>
                    <a:pt x="1787" y="1745"/>
                    <a:pt x="2692" y="1019"/>
                  </a:cubicBezTo>
                  <a:cubicBezTo>
                    <a:pt x="3224" y="597"/>
                    <a:pt x="4253" y="300"/>
                    <a:pt x="5123" y="300"/>
                  </a:cubicBezTo>
                  <a:close/>
                  <a:moveTo>
                    <a:pt x="5036" y="0"/>
                  </a:moveTo>
                  <a:cubicBezTo>
                    <a:pt x="4094" y="0"/>
                    <a:pt x="3002" y="329"/>
                    <a:pt x="2430" y="781"/>
                  </a:cubicBezTo>
                  <a:cubicBezTo>
                    <a:pt x="1430" y="1579"/>
                    <a:pt x="1251" y="2317"/>
                    <a:pt x="1239" y="2674"/>
                  </a:cubicBezTo>
                  <a:cubicBezTo>
                    <a:pt x="1239" y="2769"/>
                    <a:pt x="1180" y="2864"/>
                    <a:pt x="1084" y="2936"/>
                  </a:cubicBezTo>
                  <a:cubicBezTo>
                    <a:pt x="418" y="3448"/>
                    <a:pt x="49" y="3948"/>
                    <a:pt x="13" y="4436"/>
                  </a:cubicBezTo>
                  <a:cubicBezTo>
                    <a:pt x="1" y="4603"/>
                    <a:pt x="72" y="4758"/>
                    <a:pt x="191" y="4853"/>
                  </a:cubicBezTo>
                  <a:cubicBezTo>
                    <a:pt x="288" y="4932"/>
                    <a:pt x="404" y="4978"/>
                    <a:pt x="525" y="4978"/>
                  </a:cubicBezTo>
                  <a:cubicBezTo>
                    <a:pt x="568" y="4978"/>
                    <a:pt x="612" y="4972"/>
                    <a:pt x="656" y="4960"/>
                  </a:cubicBezTo>
                  <a:cubicBezTo>
                    <a:pt x="703" y="4948"/>
                    <a:pt x="727" y="4948"/>
                    <a:pt x="775" y="4936"/>
                  </a:cubicBezTo>
                  <a:cubicBezTo>
                    <a:pt x="1084" y="5091"/>
                    <a:pt x="1430" y="5174"/>
                    <a:pt x="1775" y="5174"/>
                  </a:cubicBezTo>
                  <a:cubicBezTo>
                    <a:pt x="2335" y="5174"/>
                    <a:pt x="2906" y="4972"/>
                    <a:pt x="3335" y="4734"/>
                  </a:cubicBezTo>
                  <a:cubicBezTo>
                    <a:pt x="3775" y="4484"/>
                    <a:pt x="4073" y="4341"/>
                    <a:pt x="4418" y="4281"/>
                  </a:cubicBezTo>
                  <a:cubicBezTo>
                    <a:pt x="4835" y="4638"/>
                    <a:pt x="5371" y="4912"/>
                    <a:pt x="5978" y="5115"/>
                  </a:cubicBezTo>
                  <a:cubicBezTo>
                    <a:pt x="6204" y="5186"/>
                    <a:pt x="6395" y="5234"/>
                    <a:pt x="6585" y="5258"/>
                  </a:cubicBezTo>
                  <a:cubicBezTo>
                    <a:pt x="6752" y="5484"/>
                    <a:pt x="6859" y="5734"/>
                    <a:pt x="6930" y="6008"/>
                  </a:cubicBezTo>
                  <a:cubicBezTo>
                    <a:pt x="7109" y="6734"/>
                    <a:pt x="6966" y="7472"/>
                    <a:pt x="6502" y="8056"/>
                  </a:cubicBezTo>
                  <a:cubicBezTo>
                    <a:pt x="6049" y="8639"/>
                    <a:pt x="5371" y="8960"/>
                    <a:pt x="4644" y="8960"/>
                  </a:cubicBezTo>
                  <a:cubicBezTo>
                    <a:pt x="4323" y="8960"/>
                    <a:pt x="3954" y="8949"/>
                    <a:pt x="3644" y="8925"/>
                  </a:cubicBezTo>
                  <a:lnTo>
                    <a:pt x="1965" y="7996"/>
                  </a:lnTo>
                  <a:cubicBezTo>
                    <a:pt x="1939" y="7985"/>
                    <a:pt x="1907" y="7979"/>
                    <a:pt x="1877" y="7979"/>
                  </a:cubicBezTo>
                  <a:cubicBezTo>
                    <a:pt x="1841" y="7979"/>
                    <a:pt x="1807" y="7988"/>
                    <a:pt x="1787" y="8008"/>
                  </a:cubicBezTo>
                  <a:cubicBezTo>
                    <a:pt x="1739" y="8056"/>
                    <a:pt x="1704" y="8115"/>
                    <a:pt x="1727" y="8175"/>
                  </a:cubicBezTo>
                  <a:cubicBezTo>
                    <a:pt x="1739" y="8210"/>
                    <a:pt x="1965" y="9044"/>
                    <a:pt x="2573" y="9532"/>
                  </a:cubicBezTo>
                  <a:lnTo>
                    <a:pt x="2573" y="9544"/>
                  </a:lnTo>
                  <a:cubicBezTo>
                    <a:pt x="1965" y="10139"/>
                    <a:pt x="1739" y="10830"/>
                    <a:pt x="1727" y="10853"/>
                  </a:cubicBezTo>
                  <a:cubicBezTo>
                    <a:pt x="1704" y="10913"/>
                    <a:pt x="1727" y="10984"/>
                    <a:pt x="1763" y="11032"/>
                  </a:cubicBezTo>
                  <a:cubicBezTo>
                    <a:pt x="1799" y="11068"/>
                    <a:pt x="1823" y="11080"/>
                    <a:pt x="1870" y="11080"/>
                  </a:cubicBezTo>
                  <a:cubicBezTo>
                    <a:pt x="1906" y="11080"/>
                    <a:pt x="1930" y="11080"/>
                    <a:pt x="1942" y="11068"/>
                  </a:cubicBezTo>
                  <a:lnTo>
                    <a:pt x="3787" y="10032"/>
                  </a:lnTo>
                  <a:cubicBezTo>
                    <a:pt x="4204" y="10068"/>
                    <a:pt x="4704" y="10080"/>
                    <a:pt x="4918" y="10080"/>
                  </a:cubicBezTo>
                  <a:cubicBezTo>
                    <a:pt x="5633" y="10080"/>
                    <a:pt x="6323" y="9937"/>
                    <a:pt x="6966" y="9651"/>
                  </a:cubicBezTo>
                  <a:cubicBezTo>
                    <a:pt x="7585" y="9365"/>
                    <a:pt x="8133" y="8984"/>
                    <a:pt x="8597" y="8472"/>
                  </a:cubicBezTo>
                  <a:cubicBezTo>
                    <a:pt x="9062" y="7972"/>
                    <a:pt x="9419" y="7401"/>
                    <a:pt x="9657" y="6758"/>
                  </a:cubicBezTo>
                  <a:cubicBezTo>
                    <a:pt x="9966" y="6079"/>
                    <a:pt x="10062" y="5377"/>
                    <a:pt x="10014" y="4662"/>
                  </a:cubicBezTo>
                  <a:cubicBezTo>
                    <a:pt x="9943" y="3662"/>
                    <a:pt x="9585" y="2733"/>
                    <a:pt x="8954" y="1936"/>
                  </a:cubicBezTo>
                  <a:lnTo>
                    <a:pt x="9514" y="1019"/>
                  </a:lnTo>
                  <a:cubicBezTo>
                    <a:pt x="9597" y="864"/>
                    <a:pt x="9597" y="686"/>
                    <a:pt x="9526" y="543"/>
                  </a:cubicBezTo>
                  <a:cubicBezTo>
                    <a:pt x="9454" y="388"/>
                    <a:pt x="9300" y="269"/>
                    <a:pt x="9133" y="257"/>
                  </a:cubicBezTo>
                  <a:cubicBezTo>
                    <a:pt x="8763" y="208"/>
                    <a:pt x="8430" y="189"/>
                    <a:pt x="8139" y="189"/>
                  </a:cubicBezTo>
                  <a:cubicBezTo>
                    <a:pt x="7372" y="189"/>
                    <a:pt x="6898" y="318"/>
                    <a:pt x="6811" y="352"/>
                  </a:cubicBezTo>
                  <a:cubicBezTo>
                    <a:pt x="6323" y="150"/>
                    <a:pt x="5799" y="31"/>
                    <a:pt x="5263" y="7"/>
                  </a:cubicBezTo>
                  <a:cubicBezTo>
                    <a:pt x="5189" y="2"/>
                    <a:pt x="5113" y="0"/>
                    <a:pt x="50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64" name="Google Shape;11964;p81"/>
            <p:cNvSpPr/>
            <p:nvPr/>
          </p:nvSpPr>
          <p:spPr>
            <a:xfrm>
              <a:off x="5360717" y="2479826"/>
              <a:ext cx="32416" cy="38144"/>
            </a:xfrm>
            <a:custGeom>
              <a:avLst/>
              <a:gdLst/>
              <a:ahLst/>
              <a:cxnLst/>
              <a:rect l="l" t="t" r="r" b="b"/>
              <a:pathLst>
                <a:path w="1013" h="1192" extrusionOk="0">
                  <a:moveTo>
                    <a:pt x="512" y="322"/>
                  </a:moveTo>
                  <a:cubicBezTo>
                    <a:pt x="596" y="322"/>
                    <a:pt x="691" y="417"/>
                    <a:pt x="691" y="500"/>
                  </a:cubicBezTo>
                  <a:lnTo>
                    <a:pt x="691" y="679"/>
                  </a:lnTo>
                  <a:cubicBezTo>
                    <a:pt x="691" y="786"/>
                    <a:pt x="596" y="858"/>
                    <a:pt x="512" y="858"/>
                  </a:cubicBezTo>
                  <a:cubicBezTo>
                    <a:pt x="417" y="858"/>
                    <a:pt x="322" y="762"/>
                    <a:pt x="322" y="679"/>
                  </a:cubicBezTo>
                  <a:lnTo>
                    <a:pt x="322" y="500"/>
                  </a:lnTo>
                  <a:cubicBezTo>
                    <a:pt x="322" y="393"/>
                    <a:pt x="417" y="322"/>
                    <a:pt x="512" y="322"/>
                  </a:cubicBezTo>
                  <a:close/>
                  <a:moveTo>
                    <a:pt x="512" y="0"/>
                  </a:moveTo>
                  <a:cubicBezTo>
                    <a:pt x="227" y="0"/>
                    <a:pt x="0" y="215"/>
                    <a:pt x="0" y="500"/>
                  </a:cubicBezTo>
                  <a:lnTo>
                    <a:pt x="0" y="679"/>
                  </a:lnTo>
                  <a:cubicBezTo>
                    <a:pt x="0" y="965"/>
                    <a:pt x="227" y="1191"/>
                    <a:pt x="512" y="1191"/>
                  </a:cubicBezTo>
                  <a:cubicBezTo>
                    <a:pt x="786" y="1191"/>
                    <a:pt x="1012" y="965"/>
                    <a:pt x="1012" y="679"/>
                  </a:cubicBezTo>
                  <a:lnTo>
                    <a:pt x="1012" y="500"/>
                  </a:lnTo>
                  <a:cubicBezTo>
                    <a:pt x="1012" y="239"/>
                    <a:pt x="786" y="0"/>
                    <a:pt x="5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65" name="Google Shape;11965;p81"/>
          <p:cNvGrpSpPr/>
          <p:nvPr/>
        </p:nvGrpSpPr>
        <p:grpSpPr>
          <a:xfrm>
            <a:off x="4122800" y="2542970"/>
            <a:ext cx="355104" cy="259584"/>
            <a:chOff x="4150669" y="2466770"/>
            <a:chExt cx="355104" cy="25958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66" name="Google Shape;11966;p81"/>
            <p:cNvSpPr/>
            <p:nvPr/>
          </p:nvSpPr>
          <p:spPr>
            <a:xfrm>
              <a:off x="4150669" y="2466770"/>
              <a:ext cx="355104" cy="259584"/>
            </a:xfrm>
            <a:custGeom>
              <a:avLst/>
              <a:gdLst/>
              <a:ahLst/>
              <a:cxnLst/>
              <a:rect l="l" t="t" r="r" b="b"/>
              <a:pathLst>
                <a:path w="11097" h="8112" extrusionOk="0">
                  <a:moveTo>
                    <a:pt x="4060" y="349"/>
                  </a:moveTo>
                  <a:cubicBezTo>
                    <a:pt x="5489" y="718"/>
                    <a:pt x="6632" y="1504"/>
                    <a:pt x="7382" y="2266"/>
                  </a:cubicBezTo>
                  <a:cubicBezTo>
                    <a:pt x="6965" y="2051"/>
                    <a:pt x="6560" y="1897"/>
                    <a:pt x="6263" y="1766"/>
                  </a:cubicBezTo>
                  <a:cubicBezTo>
                    <a:pt x="5322" y="1420"/>
                    <a:pt x="4298" y="1170"/>
                    <a:pt x="3560" y="1123"/>
                  </a:cubicBezTo>
                  <a:lnTo>
                    <a:pt x="4060" y="349"/>
                  </a:lnTo>
                  <a:close/>
                  <a:moveTo>
                    <a:pt x="3322" y="1397"/>
                  </a:moveTo>
                  <a:cubicBezTo>
                    <a:pt x="4036" y="1409"/>
                    <a:pt x="5144" y="1647"/>
                    <a:pt x="6144" y="2040"/>
                  </a:cubicBezTo>
                  <a:cubicBezTo>
                    <a:pt x="7370" y="2504"/>
                    <a:pt x="8275" y="3052"/>
                    <a:pt x="8704" y="3635"/>
                  </a:cubicBezTo>
                  <a:cubicBezTo>
                    <a:pt x="8737" y="3676"/>
                    <a:pt x="8783" y="3697"/>
                    <a:pt x="8829" y="3697"/>
                  </a:cubicBezTo>
                  <a:cubicBezTo>
                    <a:pt x="8864" y="3697"/>
                    <a:pt x="8899" y="3685"/>
                    <a:pt x="8930" y="3659"/>
                  </a:cubicBezTo>
                  <a:cubicBezTo>
                    <a:pt x="9001" y="3599"/>
                    <a:pt x="9013" y="3516"/>
                    <a:pt x="8954" y="3433"/>
                  </a:cubicBezTo>
                  <a:cubicBezTo>
                    <a:pt x="8930" y="3397"/>
                    <a:pt x="8882" y="3349"/>
                    <a:pt x="8858" y="3314"/>
                  </a:cubicBezTo>
                  <a:cubicBezTo>
                    <a:pt x="9668" y="3004"/>
                    <a:pt x="10240" y="2480"/>
                    <a:pt x="10597" y="2087"/>
                  </a:cubicBezTo>
                  <a:lnTo>
                    <a:pt x="10597" y="2087"/>
                  </a:lnTo>
                  <a:lnTo>
                    <a:pt x="10251" y="3956"/>
                  </a:lnTo>
                  <a:cubicBezTo>
                    <a:pt x="10204" y="4230"/>
                    <a:pt x="10204" y="4504"/>
                    <a:pt x="10251" y="4778"/>
                  </a:cubicBezTo>
                  <a:lnTo>
                    <a:pt x="10597" y="6647"/>
                  </a:lnTo>
                  <a:cubicBezTo>
                    <a:pt x="10251" y="6266"/>
                    <a:pt x="9692" y="5742"/>
                    <a:pt x="8870" y="5433"/>
                  </a:cubicBezTo>
                  <a:cubicBezTo>
                    <a:pt x="9132" y="5123"/>
                    <a:pt x="9335" y="4766"/>
                    <a:pt x="9335" y="4373"/>
                  </a:cubicBezTo>
                  <a:cubicBezTo>
                    <a:pt x="9335" y="4302"/>
                    <a:pt x="9311" y="4207"/>
                    <a:pt x="9299" y="4135"/>
                  </a:cubicBezTo>
                  <a:cubicBezTo>
                    <a:pt x="9288" y="4059"/>
                    <a:pt x="9207" y="4003"/>
                    <a:pt x="9130" y="4003"/>
                  </a:cubicBezTo>
                  <a:cubicBezTo>
                    <a:pt x="9123" y="4003"/>
                    <a:pt x="9116" y="4003"/>
                    <a:pt x="9108" y="4004"/>
                  </a:cubicBezTo>
                  <a:cubicBezTo>
                    <a:pt x="9013" y="4016"/>
                    <a:pt x="8954" y="4111"/>
                    <a:pt x="8977" y="4195"/>
                  </a:cubicBezTo>
                  <a:cubicBezTo>
                    <a:pt x="8989" y="4254"/>
                    <a:pt x="8989" y="4314"/>
                    <a:pt x="8989" y="4373"/>
                  </a:cubicBezTo>
                  <a:cubicBezTo>
                    <a:pt x="8989" y="4730"/>
                    <a:pt x="8775" y="5099"/>
                    <a:pt x="8358" y="5469"/>
                  </a:cubicBezTo>
                  <a:cubicBezTo>
                    <a:pt x="7989" y="5802"/>
                    <a:pt x="7442" y="6135"/>
                    <a:pt x="6787" y="6433"/>
                  </a:cubicBezTo>
                  <a:cubicBezTo>
                    <a:pt x="5620" y="6957"/>
                    <a:pt x="4215" y="7302"/>
                    <a:pt x="3322" y="7326"/>
                  </a:cubicBezTo>
                  <a:cubicBezTo>
                    <a:pt x="4155" y="6576"/>
                    <a:pt x="4644" y="5492"/>
                    <a:pt x="4644" y="4361"/>
                  </a:cubicBezTo>
                  <a:cubicBezTo>
                    <a:pt x="4644" y="4004"/>
                    <a:pt x="4596" y="3647"/>
                    <a:pt x="4513" y="3302"/>
                  </a:cubicBezTo>
                  <a:cubicBezTo>
                    <a:pt x="4481" y="3227"/>
                    <a:pt x="4410" y="3181"/>
                    <a:pt x="4336" y="3181"/>
                  </a:cubicBezTo>
                  <a:cubicBezTo>
                    <a:pt x="4327" y="3181"/>
                    <a:pt x="4319" y="3181"/>
                    <a:pt x="4310" y="3183"/>
                  </a:cubicBezTo>
                  <a:cubicBezTo>
                    <a:pt x="4227" y="3218"/>
                    <a:pt x="4179" y="3302"/>
                    <a:pt x="4191" y="3385"/>
                  </a:cubicBezTo>
                  <a:cubicBezTo>
                    <a:pt x="4286" y="3695"/>
                    <a:pt x="4334" y="4016"/>
                    <a:pt x="4334" y="4349"/>
                  </a:cubicBezTo>
                  <a:cubicBezTo>
                    <a:pt x="4334" y="5504"/>
                    <a:pt x="3774" y="6600"/>
                    <a:pt x="2858" y="7278"/>
                  </a:cubicBezTo>
                  <a:cubicBezTo>
                    <a:pt x="2096" y="7183"/>
                    <a:pt x="1512" y="6862"/>
                    <a:pt x="1096" y="6290"/>
                  </a:cubicBezTo>
                  <a:cubicBezTo>
                    <a:pt x="857" y="5957"/>
                    <a:pt x="738" y="5623"/>
                    <a:pt x="679" y="5433"/>
                  </a:cubicBezTo>
                  <a:cubicBezTo>
                    <a:pt x="1072" y="5338"/>
                    <a:pt x="1500" y="5099"/>
                    <a:pt x="1727" y="4718"/>
                  </a:cubicBezTo>
                  <a:cubicBezTo>
                    <a:pt x="1750" y="4718"/>
                    <a:pt x="1786" y="4707"/>
                    <a:pt x="1810" y="4707"/>
                  </a:cubicBezTo>
                  <a:cubicBezTo>
                    <a:pt x="1905" y="4683"/>
                    <a:pt x="1965" y="4599"/>
                    <a:pt x="1953" y="4504"/>
                  </a:cubicBezTo>
                  <a:cubicBezTo>
                    <a:pt x="1931" y="4428"/>
                    <a:pt x="1859" y="4372"/>
                    <a:pt x="1775" y="4372"/>
                  </a:cubicBezTo>
                  <a:cubicBezTo>
                    <a:pt x="1767" y="4372"/>
                    <a:pt x="1759" y="4372"/>
                    <a:pt x="1750" y="4373"/>
                  </a:cubicBezTo>
                  <a:cubicBezTo>
                    <a:pt x="1571" y="4402"/>
                    <a:pt x="1406" y="4413"/>
                    <a:pt x="1255" y="4413"/>
                  </a:cubicBezTo>
                  <a:cubicBezTo>
                    <a:pt x="775" y="4413"/>
                    <a:pt x="446" y="4297"/>
                    <a:pt x="310" y="4242"/>
                  </a:cubicBezTo>
                  <a:cubicBezTo>
                    <a:pt x="357" y="2802"/>
                    <a:pt x="1441" y="1611"/>
                    <a:pt x="2846" y="1409"/>
                  </a:cubicBezTo>
                  <a:cubicBezTo>
                    <a:pt x="3036" y="1551"/>
                    <a:pt x="3203" y="1706"/>
                    <a:pt x="3358" y="1885"/>
                  </a:cubicBezTo>
                  <a:cubicBezTo>
                    <a:pt x="3393" y="1921"/>
                    <a:pt x="3441" y="1944"/>
                    <a:pt x="3477" y="1944"/>
                  </a:cubicBezTo>
                  <a:cubicBezTo>
                    <a:pt x="3524" y="1944"/>
                    <a:pt x="3560" y="1932"/>
                    <a:pt x="3584" y="1909"/>
                  </a:cubicBezTo>
                  <a:cubicBezTo>
                    <a:pt x="3643" y="1849"/>
                    <a:pt x="3655" y="1742"/>
                    <a:pt x="3596" y="1682"/>
                  </a:cubicBezTo>
                  <a:cubicBezTo>
                    <a:pt x="3512" y="1575"/>
                    <a:pt x="3417" y="1492"/>
                    <a:pt x="3322" y="1397"/>
                  </a:cubicBezTo>
                  <a:close/>
                  <a:moveTo>
                    <a:pt x="6489" y="6933"/>
                  </a:moveTo>
                  <a:cubicBezTo>
                    <a:pt x="6489" y="7278"/>
                    <a:pt x="6608" y="7576"/>
                    <a:pt x="6691" y="7766"/>
                  </a:cubicBezTo>
                  <a:cubicBezTo>
                    <a:pt x="6546" y="7784"/>
                    <a:pt x="6400" y="7792"/>
                    <a:pt x="6256" y="7792"/>
                  </a:cubicBezTo>
                  <a:cubicBezTo>
                    <a:pt x="5624" y="7792"/>
                    <a:pt x="5025" y="7640"/>
                    <a:pt x="4608" y="7505"/>
                  </a:cubicBezTo>
                  <a:cubicBezTo>
                    <a:pt x="5227" y="7374"/>
                    <a:pt x="5882" y="7171"/>
                    <a:pt x="6489" y="6933"/>
                  </a:cubicBezTo>
                  <a:close/>
                  <a:moveTo>
                    <a:pt x="4030" y="1"/>
                  </a:moveTo>
                  <a:cubicBezTo>
                    <a:pt x="3977" y="1"/>
                    <a:pt x="3921" y="25"/>
                    <a:pt x="3882" y="75"/>
                  </a:cubicBezTo>
                  <a:lnTo>
                    <a:pt x="3203" y="1123"/>
                  </a:lnTo>
                  <a:cubicBezTo>
                    <a:pt x="1429" y="1159"/>
                    <a:pt x="0" y="2623"/>
                    <a:pt x="0" y="4397"/>
                  </a:cubicBezTo>
                  <a:cubicBezTo>
                    <a:pt x="0" y="4457"/>
                    <a:pt x="24" y="4492"/>
                    <a:pt x="72" y="4528"/>
                  </a:cubicBezTo>
                  <a:cubicBezTo>
                    <a:pt x="83" y="4540"/>
                    <a:pt x="524" y="4790"/>
                    <a:pt x="1250" y="4790"/>
                  </a:cubicBezTo>
                  <a:lnTo>
                    <a:pt x="1274" y="4790"/>
                  </a:lnTo>
                  <a:cubicBezTo>
                    <a:pt x="1060" y="5016"/>
                    <a:pt x="726" y="5147"/>
                    <a:pt x="464" y="5183"/>
                  </a:cubicBezTo>
                  <a:cubicBezTo>
                    <a:pt x="417" y="5183"/>
                    <a:pt x="369" y="5207"/>
                    <a:pt x="357" y="5242"/>
                  </a:cubicBezTo>
                  <a:cubicBezTo>
                    <a:pt x="322" y="5266"/>
                    <a:pt x="310" y="5314"/>
                    <a:pt x="322" y="5361"/>
                  </a:cubicBezTo>
                  <a:cubicBezTo>
                    <a:pt x="322" y="5385"/>
                    <a:pt x="417" y="5945"/>
                    <a:pt x="834" y="6516"/>
                  </a:cubicBezTo>
                  <a:cubicBezTo>
                    <a:pt x="1203" y="7040"/>
                    <a:pt x="1953" y="7671"/>
                    <a:pt x="3286" y="7671"/>
                  </a:cubicBezTo>
                  <a:cubicBezTo>
                    <a:pt x="3512" y="7671"/>
                    <a:pt x="3751" y="7647"/>
                    <a:pt x="4013" y="7612"/>
                  </a:cubicBezTo>
                  <a:cubicBezTo>
                    <a:pt x="4203" y="7695"/>
                    <a:pt x="5179" y="8112"/>
                    <a:pt x="6251" y="8112"/>
                  </a:cubicBezTo>
                  <a:cubicBezTo>
                    <a:pt x="6489" y="8112"/>
                    <a:pt x="6739" y="8100"/>
                    <a:pt x="6977" y="8040"/>
                  </a:cubicBezTo>
                  <a:cubicBezTo>
                    <a:pt x="7025" y="8028"/>
                    <a:pt x="7072" y="7993"/>
                    <a:pt x="7096" y="7945"/>
                  </a:cubicBezTo>
                  <a:cubicBezTo>
                    <a:pt x="7108" y="7909"/>
                    <a:pt x="7108" y="7850"/>
                    <a:pt x="7084" y="7802"/>
                  </a:cubicBezTo>
                  <a:cubicBezTo>
                    <a:pt x="7084" y="7802"/>
                    <a:pt x="6787" y="7314"/>
                    <a:pt x="6822" y="6790"/>
                  </a:cubicBezTo>
                  <a:cubicBezTo>
                    <a:pt x="6870" y="6778"/>
                    <a:pt x="6906" y="6754"/>
                    <a:pt x="6941" y="6743"/>
                  </a:cubicBezTo>
                  <a:cubicBezTo>
                    <a:pt x="7442" y="6516"/>
                    <a:pt x="8120" y="6159"/>
                    <a:pt x="8632" y="5707"/>
                  </a:cubicBezTo>
                  <a:cubicBezTo>
                    <a:pt x="10073" y="6183"/>
                    <a:pt x="10751" y="7433"/>
                    <a:pt x="10775" y="7445"/>
                  </a:cubicBezTo>
                  <a:cubicBezTo>
                    <a:pt x="10799" y="7505"/>
                    <a:pt x="10859" y="7528"/>
                    <a:pt x="10918" y="7528"/>
                  </a:cubicBezTo>
                  <a:cubicBezTo>
                    <a:pt x="10930" y="7528"/>
                    <a:pt x="10954" y="7528"/>
                    <a:pt x="10978" y="7516"/>
                  </a:cubicBezTo>
                  <a:cubicBezTo>
                    <a:pt x="11049" y="7493"/>
                    <a:pt x="11097" y="7409"/>
                    <a:pt x="11085" y="7338"/>
                  </a:cubicBezTo>
                  <a:lnTo>
                    <a:pt x="10597" y="4754"/>
                  </a:lnTo>
                  <a:cubicBezTo>
                    <a:pt x="10561" y="4516"/>
                    <a:pt x="10561" y="4278"/>
                    <a:pt x="10597" y="4040"/>
                  </a:cubicBezTo>
                  <a:lnTo>
                    <a:pt x="11061" y="1444"/>
                  </a:lnTo>
                  <a:cubicBezTo>
                    <a:pt x="11073" y="1373"/>
                    <a:pt x="11025" y="1301"/>
                    <a:pt x="10954" y="1266"/>
                  </a:cubicBezTo>
                  <a:cubicBezTo>
                    <a:pt x="10936" y="1260"/>
                    <a:pt x="10917" y="1257"/>
                    <a:pt x="10897" y="1257"/>
                  </a:cubicBezTo>
                  <a:cubicBezTo>
                    <a:pt x="10839" y="1257"/>
                    <a:pt x="10781" y="1284"/>
                    <a:pt x="10763" y="1337"/>
                  </a:cubicBezTo>
                  <a:cubicBezTo>
                    <a:pt x="10763" y="1361"/>
                    <a:pt x="10073" y="2611"/>
                    <a:pt x="8632" y="3087"/>
                  </a:cubicBezTo>
                  <a:cubicBezTo>
                    <a:pt x="8525" y="2980"/>
                    <a:pt x="8406" y="2885"/>
                    <a:pt x="8287" y="2802"/>
                  </a:cubicBezTo>
                  <a:cubicBezTo>
                    <a:pt x="8120" y="2563"/>
                    <a:pt x="7644" y="1956"/>
                    <a:pt x="6834" y="1325"/>
                  </a:cubicBezTo>
                  <a:cubicBezTo>
                    <a:pt x="6001" y="682"/>
                    <a:pt x="5060" y="242"/>
                    <a:pt x="4060" y="4"/>
                  </a:cubicBezTo>
                  <a:cubicBezTo>
                    <a:pt x="4050" y="2"/>
                    <a:pt x="4040" y="1"/>
                    <a:pt x="40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67" name="Google Shape;11967;p81"/>
            <p:cNvSpPr/>
            <p:nvPr/>
          </p:nvSpPr>
          <p:spPr>
            <a:xfrm>
              <a:off x="4270285" y="2538098"/>
              <a:ext cx="17184" cy="19872"/>
            </a:xfrm>
            <a:custGeom>
              <a:avLst/>
              <a:gdLst/>
              <a:ahLst/>
              <a:cxnLst/>
              <a:rect l="l" t="t" r="r" b="b"/>
              <a:pathLst>
                <a:path w="537" h="621" extrusionOk="0">
                  <a:moveTo>
                    <a:pt x="184" y="1"/>
                  </a:moveTo>
                  <a:cubicBezTo>
                    <a:pt x="155" y="1"/>
                    <a:pt x="125" y="9"/>
                    <a:pt x="96" y="25"/>
                  </a:cubicBezTo>
                  <a:cubicBezTo>
                    <a:pt x="25" y="61"/>
                    <a:pt x="1" y="168"/>
                    <a:pt x="36" y="239"/>
                  </a:cubicBezTo>
                  <a:cubicBezTo>
                    <a:pt x="96" y="334"/>
                    <a:pt x="144" y="418"/>
                    <a:pt x="191" y="525"/>
                  </a:cubicBezTo>
                  <a:cubicBezTo>
                    <a:pt x="215" y="584"/>
                    <a:pt x="275" y="620"/>
                    <a:pt x="334" y="620"/>
                  </a:cubicBezTo>
                  <a:cubicBezTo>
                    <a:pt x="370" y="620"/>
                    <a:pt x="382" y="620"/>
                    <a:pt x="417" y="596"/>
                  </a:cubicBezTo>
                  <a:cubicBezTo>
                    <a:pt x="489" y="561"/>
                    <a:pt x="536" y="454"/>
                    <a:pt x="489" y="382"/>
                  </a:cubicBezTo>
                  <a:cubicBezTo>
                    <a:pt x="441" y="275"/>
                    <a:pt x="382" y="168"/>
                    <a:pt x="322" y="84"/>
                  </a:cubicBezTo>
                  <a:cubicBezTo>
                    <a:pt x="291" y="30"/>
                    <a:pt x="239" y="1"/>
                    <a:pt x="1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68" name="Google Shape;11968;p81"/>
            <p:cNvSpPr/>
            <p:nvPr/>
          </p:nvSpPr>
          <p:spPr>
            <a:xfrm>
              <a:off x="4183437" y="2557170"/>
              <a:ext cx="32416" cy="38144"/>
            </a:xfrm>
            <a:custGeom>
              <a:avLst/>
              <a:gdLst/>
              <a:ahLst/>
              <a:cxnLst/>
              <a:rect l="l" t="t" r="r" b="b"/>
              <a:pathLst>
                <a:path w="1013" h="1192" extrusionOk="0">
                  <a:moveTo>
                    <a:pt x="500" y="334"/>
                  </a:moveTo>
                  <a:cubicBezTo>
                    <a:pt x="607" y="334"/>
                    <a:pt x="691" y="417"/>
                    <a:pt x="691" y="512"/>
                  </a:cubicBezTo>
                  <a:lnTo>
                    <a:pt x="691" y="691"/>
                  </a:lnTo>
                  <a:cubicBezTo>
                    <a:pt x="691" y="798"/>
                    <a:pt x="595" y="870"/>
                    <a:pt x="500" y="870"/>
                  </a:cubicBezTo>
                  <a:cubicBezTo>
                    <a:pt x="405" y="870"/>
                    <a:pt x="322" y="774"/>
                    <a:pt x="322" y="691"/>
                  </a:cubicBezTo>
                  <a:lnTo>
                    <a:pt x="322" y="512"/>
                  </a:lnTo>
                  <a:cubicBezTo>
                    <a:pt x="322" y="405"/>
                    <a:pt x="417" y="334"/>
                    <a:pt x="500" y="334"/>
                  </a:cubicBezTo>
                  <a:close/>
                  <a:moveTo>
                    <a:pt x="512" y="0"/>
                  </a:moveTo>
                  <a:cubicBezTo>
                    <a:pt x="226" y="0"/>
                    <a:pt x="0" y="227"/>
                    <a:pt x="0" y="512"/>
                  </a:cubicBezTo>
                  <a:lnTo>
                    <a:pt x="0" y="691"/>
                  </a:lnTo>
                  <a:cubicBezTo>
                    <a:pt x="0" y="965"/>
                    <a:pt x="226" y="1191"/>
                    <a:pt x="512" y="1191"/>
                  </a:cubicBezTo>
                  <a:cubicBezTo>
                    <a:pt x="786" y="1191"/>
                    <a:pt x="1012" y="965"/>
                    <a:pt x="1012" y="691"/>
                  </a:cubicBezTo>
                  <a:lnTo>
                    <a:pt x="1012" y="512"/>
                  </a:lnTo>
                  <a:cubicBezTo>
                    <a:pt x="1012" y="239"/>
                    <a:pt x="786" y="0"/>
                    <a:pt x="5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69" name="Google Shape;11969;p81"/>
            <p:cNvSpPr/>
            <p:nvPr/>
          </p:nvSpPr>
          <p:spPr>
            <a:xfrm>
              <a:off x="4309901" y="2589490"/>
              <a:ext cx="82720" cy="60672"/>
            </a:xfrm>
            <a:custGeom>
              <a:avLst/>
              <a:gdLst/>
              <a:ahLst/>
              <a:cxnLst/>
              <a:rect l="l" t="t" r="r" b="b"/>
              <a:pathLst>
                <a:path w="2585" h="1896" extrusionOk="0">
                  <a:moveTo>
                    <a:pt x="1005" y="1"/>
                  </a:moveTo>
                  <a:cubicBezTo>
                    <a:pt x="911" y="1"/>
                    <a:pt x="851" y="2"/>
                    <a:pt x="846" y="2"/>
                  </a:cubicBezTo>
                  <a:cubicBezTo>
                    <a:pt x="751" y="2"/>
                    <a:pt x="680" y="86"/>
                    <a:pt x="680" y="169"/>
                  </a:cubicBezTo>
                  <a:cubicBezTo>
                    <a:pt x="680" y="264"/>
                    <a:pt x="751" y="336"/>
                    <a:pt x="846" y="336"/>
                  </a:cubicBezTo>
                  <a:cubicBezTo>
                    <a:pt x="899" y="335"/>
                    <a:pt x="953" y="334"/>
                    <a:pt x="1006" y="334"/>
                  </a:cubicBezTo>
                  <a:cubicBezTo>
                    <a:pt x="1570" y="334"/>
                    <a:pt x="2108" y="391"/>
                    <a:pt x="2227" y="467"/>
                  </a:cubicBezTo>
                  <a:cubicBezTo>
                    <a:pt x="2204" y="514"/>
                    <a:pt x="2180" y="633"/>
                    <a:pt x="2120" y="764"/>
                  </a:cubicBezTo>
                  <a:lnTo>
                    <a:pt x="1465" y="657"/>
                  </a:lnTo>
                  <a:cubicBezTo>
                    <a:pt x="1457" y="656"/>
                    <a:pt x="1449" y="656"/>
                    <a:pt x="1441" y="656"/>
                  </a:cubicBezTo>
                  <a:cubicBezTo>
                    <a:pt x="1357" y="656"/>
                    <a:pt x="1287" y="713"/>
                    <a:pt x="1287" y="800"/>
                  </a:cubicBezTo>
                  <a:cubicBezTo>
                    <a:pt x="1275" y="883"/>
                    <a:pt x="1334" y="979"/>
                    <a:pt x="1418" y="979"/>
                  </a:cubicBezTo>
                  <a:lnTo>
                    <a:pt x="1954" y="1062"/>
                  </a:lnTo>
                  <a:cubicBezTo>
                    <a:pt x="1763" y="1372"/>
                    <a:pt x="1584" y="1550"/>
                    <a:pt x="1489" y="1574"/>
                  </a:cubicBezTo>
                  <a:cubicBezTo>
                    <a:pt x="1476" y="1578"/>
                    <a:pt x="1462" y="1580"/>
                    <a:pt x="1445" y="1580"/>
                  </a:cubicBezTo>
                  <a:cubicBezTo>
                    <a:pt x="1220" y="1580"/>
                    <a:pt x="687" y="1209"/>
                    <a:pt x="299" y="776"/>
                  </a:cubicBezTo>
                  <a:cubicBezTo>
                    <a:pt x="267" y="739"/>
                    <a:pt x="227" y="721"/>
                    <a:pt x="186" y="721"/>
                  </a:cubicBezTo>
                  <a:cubicBezTo>
                    <a:pt x="149" y="721"/>
                    <a:pt x="113" y="736"/>
                    <a:pt x="84" y="764"/>
                  </a:cubicBezTo>
                  <a:cubicBezTo>
                    <a:pt x="25" y="824"/>
                    <a:pt x="1" y="931"/>
                    <a:pt x="60" y="991"/>
                  </a:cubicBezTo>
                  <a:cubicBezTo>
                    <a:pt x="275" y="1205"/>
                    <a:pt x="537" y="1455"/>
                    <a:pt x="775" y="1634"/>
                  </a:cubicBezTo>
                  <a:cubicBezTo>
                    <a:pt x="1049" y="1800"/>
                    <a:pt x="1275" y="1896"/>
                    <a:pt x="1454" y="1896"/>
                  </a:cubicBezTo>
                  <a:cubicBezTo>
                    <a:pt x="1489" y="1896"/>
                    <a:pt x="1549" y="1896"/>
                    <a:pt x="1596" y="1884"/>
                  </a:cubicBezTo>
                  <a:cubicBezTo>
                    <a:pt x="1751" y="1836"/>
                    <a:pt x="1930" y="1669"/>
                    <a:pt x="2108" y="1407"/>
                  </a:cubicBezTo>
                  <a:cubicBezTo>
                    <a:pt x="2251" y="1193"/>
                    <a:pt x="2382" y="943"/>
                    <a:pt x="2477" y="741"/>
                  </a:cubicBezTo>
                  <a:cubicBezTo>
                    <a:pt x="2573" y="526"/>
                    <a:pt x="2585" y="395"/>
                    <a:pt x="2537" y="300"/>
                  </a:cubicBezTo>
                  <a:cubicBezTo>
                    <a:pt x="2454" y="145"/>
                    <a:pt x="2180" y="50"/>
                    <a:pt x="1584" y="26"/>
                  </a:cubicBezTo>
                  <a:cubicBezTo>
                    <a:pt x="1363" y="5"/>
                    <a:pt x="1146" y="1"/>
                    <a:pt x="1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70" name="Google Shape;11970;p81"/>
          <p:cNvGrpSpPr/>
          <p:nvPr/>
        </p:nvGrpSpPr>
        <p:grpSpPr>
          <a:xfrm>
            <a:off x="4671824" y="2501146"/>
            <a:ext cx="354336" cy="353984"/>
            <a:chOff x="4699693" y="2424946"/>
            <a:chExt cx="354336" cy="35398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71" name="Google Shape;11971;p81"/>
            <p:cNvSpPr/>
            <p:nvPr/>
          </p:nvSpPr>
          <p:spPr>
            <a:xfrm>
              <a:off x="4699693" y="2424946"/>
              <a:ext cx="354336" cy="353984"/>
            </a:xfrm>
            <a:custGeom>
              <a:avLst/>
              <a:gdLst/>
              <a:ahLst/>
              <a:cxnLst/>
              <a:rect l="l" t="t" r="r" b="b"/>
              <a:pathLst>
                <a:path w="11073" h="11062" extrusionOk="0">
                  <a:moveTo>
                    <a:pt x="8144" y="358"/>
                  </a:moveTo>
                  <a:lnTo>
                    <a:pt x="8144" y="358"/>
                  </a:lnTo>
                  <a:cubicBezTo>
                    <a:pt x="7751" y="715"/>
                    <a:pt x="7191" y="1311"/>
                    <a:pt x="6977" y="1965"/>
                  </a:cubicBezTo>
                  <a:cubicBezTo>
                    <a:pt x="6429" y="1680"/>
                    <a:pt x="5822" y="1537"/>
                    <a:pt x="5179" y="1537"/>
                  </a:cubicBezTo>
                  <a:cubicBezTo>
                    <a:pt x="4917" y="1537"/>
                    <a:pt x="4643" y="1549"/>
                    <a:pt x="4393" y="1573"/>
                  </a:cubicBezTo>
                  <a:cubicBezTo>
                    <a:pt x="5286" y="1084"/>
                    <a:pt x="6239" y="775"/>
                    <a:pt x="6941" y="596"/>
                  </a:cubicBezTo>
                  <a:cubicBezTo>
                    <a:pt x="7418" y="477"/>
                    <a:pt x="7834" y="406"/>
                    <a:pt x="8144" y="358"/>
                  </a:cubicBezTo>
                  <a:close/>
                  <a:moveTo>
                    <a:pt x="8263" y="3585"/>
                  </a:moveTo>
                  <a:cubicBezTo>
                    <a:pt x="8442" y="3870"/>
                    <a:pt x="8573" y="4168"/>
                    <a:pt x="8680" y="4478"/>
                  </a:cubicBezTo>
                  <a:cubicBezTo>
                    <a:pt x="8727" y="4609"/>
                    <a:pt x="8811" y="4728"/>
                    <a:pt x="8942" y="4787"/>
                  </a:cubicBezTo>
                  <a:cubicBezTo>
                    <a:pt x="9013" y="4817"/>
                    <a:pt x="9085" y="4832"/>
                    <a:pt x="9154" y="4832"/>
                  </a:cubicBezTo>
                  <a:cubicBezTo>
                    <a:pt x="9224" y="4832"/>
                    <a:pt x="9293" y="4817"/>
                    <a:pt x="9358" y="4787"/>
                  </a:cubicBezTo>
                  <a:lnTo>
                    <a:pt x="10632" y="4251"/>
                  </a:lnTo>
                  <a:lnTo>
                    <a:pt x="10632" y="4251"/>
                  </a:lnTo>
                  <a:lnTo>
                    <a:pt x="10311" y="5192"/>
                  </a:lnTo>
                  <a:cubicBezTo>
                    <a:pt x="10239" y="5406"/>
                    <a:pt x="10239" y="5644"/>
                    <a:pt x="10311" y="5847"/>
                  </a:cubicBezTo>
                  <a:lnTo>
                    <a:pt x="10632" y="6787"/>
                  </a:lnTo>
                  <a:lnTo>
                    <a:pt x="9358" y="6252"/>
                  </a:lnTo>
                  <a:cubicBezTo>
                    <a:pt x="9293" y="6222"/>
                    <a:pt x="9221" y="6207"/>
                    <a:pt x="9150" y="6207"/>
                  </a:cubicBezTo>
                  <a:cubicBezTo>
                    <a:pt x="9079" y="6207"/>
                    <a:pt x="9007" y="6222"/>
                    <a:pt x="8942" y="6252"/>
                  </a:cubicBezTo>
                  <a:cubicBezTo>
                    <a:pt x="8811" y="6311"/>
                    <a:pt x="8727" y="6430"/>
                    <a:pt x="8680" y="6561"/>
                  </a:cubicBezTo>
                  <a:cubicBezTo>
                    <a:pt x="8584" y="6871"/>
                    <a:pt x="8442" y="7192"/>
                    <a:pt x="8263" y="7454"/>
                  </a:cubicBezTo>
                  <a:cubicBezTo>
                    <a:pt x="8144" y="6871"/>
                    <a:pt x="8084" y="6204"/>
                    <a:pt x="8084" y="5525"/>
                  </a:cubicBezTo>
                  <a:cubicBezTo>
                    <a:pt x="8084" y="4835"/>
                    <a:pt x="8144" y="4168"/>
                    <a:pt x="8263" y="3585"/>
                  </a:cubicBezTo>
                  <a:close/>
                  <a:moveTo>
                    <a:pt x="3084" y="2382"/>
                  </a:moveTo>
                  <a:cubicBezTo>
                    <a:pt x="2774" y="3323"/>
                    <a:pt x="2608" y="4406"/>
                    <a:pt x="2608" y="5549"/>
                  </a:cubicBezTo>
                  <a:cubicBezTo>
                    <a:pt x="2608" y="6680"/>
                    <a:pt x="2774" y="7764"/>
                    <a:pt x="3084" y="8716"/>
                  </a:cubicBezTo>
                  <a:cubicBezTo>
                    <a:pt x="2917" y="8597"/>
                    <a:pt x="2774" y="8502"/>
                    <a:pt x="2631" y="8395"/>
                  </a:cubicBezTo>
                  <a:cubicBezTo>
                    <a:pt x="2024" y="7919"/>
                    <a:pt x="1607" y="7276"/>
                    <a:pt x="1191" y="6657"/>
                  </a:cubicBezTo>
                  <a:cubicBezTo>
                    <a:pt x="941" y="6264"/>
                    <a:pt x="691" y="5883"/>
                    <a:pt x="393" y="5537"/>
                  </a:cubicBezTo>
                  <a:cubicBezTo>
                    <a:pt x="691" y="5180"/>
                    <a:pt x="953" y="4787"/>
                    <a:pt x="1191" y="4418"/>
                  </a:cubicBezTo>
                  <a:cubicBezTo>
                    <a:pt x="1607" y="3799"/>
                    <a:pt x="2036" y="3156"/>
                    <a:pt x="2631" y="2680"/>
                  </a:cubicBezTo>
                  <a:cubicBezTo>
                    <a:pt x="2786" y="2573"/>
                    <a:pt x="2929" y="2466"/>
                    <a:pt x="3084" y="2382"/>
                  </a:cubicBezTo>
                  <a:close/>
                  <a:moveTo>
                    <a:pt x="6370" y="2073"/>
                  </a:moveTo>
                  <a:cubicBezTo>
                    <a:pt x="6668" y="2168"/>
                    <a:pt x="6965" y="2323"/>
                    <a:pt x="7239" y="2501"/>
                  </a:cubicBezTo>
                  <a:cubicBezTo>
                    <a:pt x="7180" y="2680"/>
                    <a:pt x="7132" y="2858"/>
                    <a:pt x="7084" y="3049"/>
                  </a:cubicBezTo>
                  <a:cubicBezTo>
                    <a:pt x="7072" y="3144"/>
                    <a:pt x="7120" y="3228"/>
                    <a:pt x="7203" y="3239"/>
                  </a:cubicBezTo>
                  <a:lnTo>
                    <a:pt x="7251" y="3239"/>
                  </a:lnTo>
                  <a:cubicBezTo>
                    <a:pt x="7322" y="3239"/>
                    <a:pt x="7382" y="3204"/>
                    <a:pt x="7406" y="3120"/>
                  </a:cubicBezTo>
                  <a:cubicBezTo>
                    <a:pt x="7441" y="2977"/>
                    <a:pt x="7489" y="2847"/>
                    <a:pt x="7525" y="2704"/>
                  </a:cubicBezTo>
                  <a:cubicBezTo>
                    <a:pt x="7727" y="2858"/>
                    <a:pt x="7882" y="3037"/>
                    <a:pt x="8037" y="3228"/>
                  </a:cubicBezTo>
                  <a:cubicBezTo>
                    <a:pt x="7870" y="3894"/>
                    <a:pt x="7787" y="4704"/>
                    <a:pt x="7787" y="5525"/>
                  </a:cubicBezTo>
                  <a:cubicBezTo>
                    <a:pt x="7787" y="6335"/>
                    <a:pt x="7870" y="7145"/>
                    <a:pt x="8037" y="7811"/>
                  </a:cubicBezTo>
                  <a:cubicBezTo>
                    <a:pt x="7870" y="7990"/>
                    <a:pt x="7691" y="8169"/>
                    <a:pt x="7501" y="8335"/>
                  </a:cubicBezTo>
                  <a:cubicBezTo>
                    <a:pt x="7263" y="7526"/>
                    <a:pt x="7120" y="6549"/>
                    <a:pt x="7120" y="5525"/>
                  </a:cubicBezTo>
                  <a:cubicBezTo>
                    <a:pt x="7120" y="4930"/>
                    <a:pt x="7156" y="4359"/>
                    <a:pt x="7251" y="3811"/>
                  </a:cubicBezTo>
                  <a:cubicBezTo>
                    <a:pt x="7263" y="3716"/>
                    <a:pt x="7203" y="3632"/>
                    <a:pt x="7120" y="3632"/>
                  </a:cubicBezTo>
                  <a:cubicBezTo>
                    <a:pt x="7112" y="3631"/>
                    <a:pt x="7104" y="3631"/>
                    <a:pt x="7096" y="3631"/>
                  </a:cubicBezTo>
                  <a:cubicBezTo>
                    <a:pt x="7011" y="3631"/>
                    <a:pt x="6941" y="3687"/>
                    <a:pt x="6941" y="3763"/>
                  </a:cubicBezTo>
                  <a:cubicBezTo>
                    <a:pt x="6846" y="4335"/>
                    <a:pt x="6799" y="4906"/>
                    <a:pt x="6799" y="5525"/>
                  </a:cubicBezTo>
                  <a:cubicBezTo>
                    <a:pt x="6799" y="6621"/>
                    <a:pt x="6953" y="7680"/>
                    <a:pt x="7239" y="8538"/>
                  </a:cubicBezTo>
                  <a:cubicBezTo>
                    <a:pt x="6965" y="8716"/>
                    <a:pt x="6668" y="8871"/>
                    <a:pt x="6370" y="8978"/>
                  </a:cubicBezTo>
                  <a:cubicBezTo>
                    <a:pt x="6167" y="8002"/>
                    <a:pt x="6060" y="6787"/>
                    <a:pt x="6060" y="5525"/>
                  </a:cubicBezTo>
                  <a:cubicBezTo>
                    <a:pt x="6060" y="4251"/>
                    <a:pt x="6179" y="3037"/>
                    <a:pt x="6370" y="2073"/>
                  </a:cubicBezTo>
                  <a:close/>
                  <a:moveTo>
                    <a:pt x="5429" y="1870"/>
                  </a:moveTo>
                  <a:cubicBezTo>
                    <a:pt x="5644" y="1894"/>
                    <a:pt x="5846" y="1930"/>
                    <a:pt x="6060" y="1977"/>
                  </a:cubicBezTo>
                  <a:cubicBezTo>
                    <a:pt x="5846" y="2977"/>
                    <a:pt x="5727" y="4228"/>
                    <a:pt x="5727" y="5525"/>
                  </a:cubicBezTo>
                  <a:cubicBezTo>
                    <a:pt x="5727" y="6811"/>
                    <a:pt x="5846" y="8061"/>
                    <a:pt x="6060" y="9062"/>
                  </a:cubicBezTo>
                  <a:cubicBezTo>
                    <a:pt x="5846" y="9109"/>
                    <a:pt x="5644" y="9157"/>
                    <a:pt x="5429" y="9169"/>
                  </a:cubicBezTo>
                  <a:cubicBezTo>
                    <a:pt x="5179" y="8157"/>
                    <a:pt x="5048" y="6859"/>
                    <a:pt x="5048" y="5525"/>
                  </a:cubicBezTo>
                  <a:cubicBezTo>
                    <a:pt x="5048" y="4180"/>
                    <a:pt x="5179" y="2906"/>
                    <a:pt x="5429" y="1870"/>
                  </a:cubicBezTo>
                  <a:close/>
                  <a:moveTo>
                    <a:pt x="5108" y="1894"/>
                  </a:moveTo>
                  <a:cubicBezTo>
                    <a:pt x="4870" y="2918"/>
                    <a:pt x="4739" y="4216"/>
                    <a:pt x="4739" y="5537"/>
                  </a:cubicBezTo>
                  <a:cubicBezTo>
                    <a:pt x="4739" y="6859"/>
                    <a:pt x="4870" y="8157"/>
                    <a:pt x="5108" y="9181"/>
                  </a:cubicBezTo>
                  <a:cubicBezTo>
                    <a:pt x="4834" y="9181"/>
                    <a:pt x="4572" y="9157"/>
                    <a:pt x="4334" y="9121"/>
                  </a:cubicBezTo>
                  <a:cubicBezTo>
                    <a:pt x="4096" y="8109"/>
                    <a:pt x="3965" y="6847"/>
                    <a:pt x="3965" y="5537"/>
                  </a:cubicBezTo>
                  <a:cubicBezTo>
                    <a:pt x="3965" y="4692"/>
                    <a:pt x="4001" y="3882"/>
                    <a:pt x="4108" y="3120"/>
                  </a:cubicBezTo>
                  <a:cubicBezTo>
                    <a:pt x="4120" y="3025"/>
                    <a:pt x="4060" y="2942"/>
                    <a:pt x="3977" y="2930"/>
                  </a:cubicBezTo>
                  <a:cubicBezTo>
                    <a:pt x="3969" y="2929"/>
                    <a:pt x="3961" y="2928"/>
                    <a:pt x="3953" y="2928"/>
                  </a:cubicBezTo>
                  <a:cubicBezTo>
                    <a:pt x="3870" y="2928"/>
                    <a:pt x="3809" y="2985"/>
                    <a:pt x="3798" y="3061"/>
                  </a:cubicBezTo>
                  <a:cubicBezTo>
                    <a:pt x="3691" y="3835"/>
                    <a:pt x="3631" y="4656"/>
                    <a:pt x="3631" y="5525"/>
                  </a:cubicBezTo>
                  <a:cubicBezTo>
                    <a:pt x="3631" y="6799"/>
                    <a:pt x="3751" y="8038"/>
                    <a:pt x="3977" y="9038"/>
                  </a:cubicBezTo>
                  <a:cubicBezTo>
                    <a:pt x="3810" y="8990"/>
                    <a:pt x="3643" y="8943"/>
                    <a:pt x="3477" y="8883"/>
                  </a:cubicBezTo>
                  <a:cubicBezTo>
                    <a:pt x="3108" y="7907"/>
                    <a:pt x="2905" y="6740"/>
                    <a:pt x="2905" y="5525"/>
                  </a:cubicBezTo>
                  <a:cubicBezTo>
                    <a:pt x="2905" y="4299"/>
                    <a:pt x="3096" y="3144"/>
                    <a:pt x="3477" y="2156"/>
                  </a:cubicBezTo>
                  <a:cubicBezTo>
                    <a:pt x="3631" y="2096"/>
                    <a:pt x="3798" y="2037"/>
                    <a:pt x="3977" y="2013"/>
                  </a:cubicBezTo>
                  <a:lnTo>
                    <a:pt x="3977" y="2013"/>
                  </a:lnTo>
                  <a:cubicBezTo>
                    <a:pt x="3941" y="2132"/>
                    <a:pt x="3929" y="2251"/>
                    <a:pt x="3893" y="2382"/>
                  </a:cubicBezTo>
                  <a:cubicBezTo>
                    <a:pt x="3881" y="2466"/>
                    <a:pt x="3941" y="2561"/>
                    <a:pt x="4036" y="2573"/>
                  </a:cubicBezTo>
                  <a:lnTo>
                    <a:pt x="4060" y="2573"/>
                  </a:lnTo>
                  <a:cubicBezTo>
                    <a:pt x="4132" y="2573"/>
                    <a:pt x="4215" y="2513"/>
                    <a:pt x="4227" y="2442"/>
                  </a:cubicBezTo>
                  <a:cubicBezTo>
                    <a:pt x="4262" y="2263"/>
                    <a:pt x="4298" y="2096"/>
                    <a:pt x="4334" y="1954"/>
                  </a:cubicBezTo>
                  <a:cubicBezTo>
                    <a:pt x="4572" y="1906"/>
                    <a:pt x="4834" y="1894"/>
                    <a:pt x="5108" y="1894"/>
                  </a:cubicBezTo>
                  <a:close/>
                  <a:moveTo>
                    <a:pt x="6953" y="9050"/>
                  </a:moveTo>
                  <a:cubicBezTo>
                    <a:pt x="7180" y="9716"/>
                    <a:pt x="7739" y="10312"/>
                    <a:pt x="8132" y="10669"/>
                  </a:cubicBezTo>
                  <a:cubicBezTo>
                    <a:pt x="7811" y="10621"/>
                    <a:pt x="7394" y="10550"/>
                    <a:pt x="6918" y="10431"/>
                  </a:cubicBezTo>
                  <a:cubicBezTo>
                    <a:pt x="6227" y="10252"/>
                    <a:pt x="5286" y="9955"/>
                    <a:pt x="4358" y="9431"/>
                  </a:cubicBezTo>
                  <a:lnTo>
                    <a:pt x="4358" y="9431"/>
                  </a:lnTo>
                  <a:cubicBezTo>
                    <a:pt x="4620" y="9466"/>
                    <a:pt x="4870" y="9478"/>
                    <a:pt x="5155" y="9478"/>
                  </a:cubicBezTo>
                  <a:cubicBezTo>
                    <a:pt x="5786" y="9478"/>
                    <a:pt x="6406" y="9323"/>
                    <a:pt x="6953" y="9050"/>
                  </a:cubicBezTo>
                  <a:close/>
                  <a:moveTo>
                    <a:pt x="8668" y="1"/>
                  </a:moveTo>
                  <a:cubicBezTo>
                    <a:pt x="8632" y="1"/>
                    <a:pt x="7906" y="49"/>
                    <a:pt x="6882" y="299"/>
                  </a:cubicBezTo>
                  <a:cubicBezTo>
                    <a:pt x="5941" y="537"/>
                    <a:pt x="4584" y="1001"/>
                    <a:pt x="3405" y="1858"/>
                  </a:cubicBezTo>
                  <a:cubicBezTo>
                    <a:pt x="3072" y="1989"/>
                    <a:pt x="2738" y="2168"/>
                    <a:pt x="2453" y="2406"/>
                  </a:cubicBezTo>
                  <a:cubicBezTo>
                    <a:pt x="1822" y="2918"/>
                    <a:pt x="1369" y="3585"/>
                    <a:pt x="941" y="4228"/>
                  </a:cubicBezTo>
                  <a:cubicBezTo>
                    <a:pt x="655" y="4656"/>
                    <a:pt x="393" y="5061"/>
                    <a:pt x="60" y="5418"/>
                  </a:cubicBezTo>
                  <a:cubicBezTo>
                    <a:pt x="0" y="5478"/>
                    <a:pt x="0" y="5561"/>
                    <a:pt x="60" y="5644"/>
                  </a:cubicBezTo>
                  <a:cubicBezTo>
                    <a:pt x="393" y="6002"/>
                    <a:pt x="655" y="6395"/>
                    <a:pt x="941" y="6835"/>
                  </a:cubicBezTo>
                  <a:cubicBezTo>
                    <a:pt x="1369" y="7466"/>
                    <a:pt x="1822" y="8145"/>
                    <a:pt x="2453" y="8645"/>
                  </a:cubicBezTo>
                  <a:cubicBezTo>
                    <a:pt x="2750" y="8871"/>
                    <a:pt x="3072" y="9062"/>
                    <a:pt x="3405" y="9193"/>
                  </a:cubicBezTo>
                  <a:cubicBezTo>
                    <a:pt x="4584" y="10062"/>
                    <a:pt x="5941" y="10538"/>
                    <a:pt x="6882" y="10764"/>
                  </a:cubicBezTo>
                  <a:cubicBezTo>
                    <a:pt x="7894" y="11014"/>
                    <a:pt x="8632" y="11062"/>
                    <a:pt x="8668" y="11062"/>
                  </a:cubicBezTo>
                  <a:lnTo>
                    <a:pt x="8680" y="11062"/>
                  </a:lnTo>
                  <a:cubicBezTo>
                    <a:pt x="8751" y="11062"/>
                    <a:pt x="8811" y="11014"/>
                    <a:pt x="8823" y="10955"/>
                  </a:cubicBezTo>
                  <a:cubicBezTo>
                    <a:pt x="8858" y="10871"/>
                    <a:pt x="8823" y="10800"/>
                    <a:pt x="8763" y="10776"/>
                  </a:cubicBezTo>
                  <a:cubicBezTo>
                    <a:pt x="8751" y="10752"/>
                    <a:pt x="7549" y="9883"/>
                    <a:pt x="7275" y="8907"/>
                  </a:cubicBezTo>
                  <a:cubicBezTo>
                    <a:pt x="7382" y="8847"/>
                    <a:pt x="7489" y="8776"/>
                    <a:pt x="7596" y="8692"/>
                  </a:cubicBezTo>
                  <a:cubicBezTo>
                    <a:pt x="8263" y="8181"/>
                    <a:pt x="8763" y="7454"/>
                    <a:pt x="9001" y="6645"/>
                  </a:cubicBezTo>
                  <a:cubicBezTo>
                    <a:pt x="9025" y="6609"/>
                    <a:pt x="9049" y="6561"/>
                    <a:pt x="9096" y="6549"/>
                  </a:cubicBezTo>
                  <a:cubicBezTo>
                    <a:pt x="9120" y="6531"/>
                    <a:pt x="9147" y="6523"/>
                    <a:pt x="9172" y="6523"/>
                  </a:cubicBezTo>
                  <a:cubicBezTo>
                    <a:pt x="9198" y="6523"/>
                    <a:pt x="9221" y="6531"/>
                    <a:pt x="9239" y="6549"/>
                  </a:cubicBezTo>
                  <a:lnTo>
                    <a:pt x="10835" y="7228"/>
                  </a:lnTo>
                  <a:cubicBezTo>
                    <a:pt x="10855" y="7240"/>
                    <a:pt x="10878" y="7246"/>
                    <a:pt x="10900" y="7246"/>
                  </a:cubicBezTo>
                  <a:cubicBezTo>
                    <a:pt x="10941" y="7246"/>
                    <a:pt x="10982" y="7227"/>
                    <a:pt x="11013" y="7204"/>
                  </a:cubicBezTo>
                  <a:cubicBezTo>
                    <a:pt x="11061" y="7157"/>
                    <a:pt x="11073" y="7097"/>
                    <a:pt x="11061" y="7038"/>
                  </a:cubicBezTo>
                  <a:lnTo>
                    <a:pt x="10632" y="5740"/>
                  </a:lnTo>
                  <a:cubicBezTo>
                    <a:pt x="10585" y="5597"/>
                    <a:pt x="10585" y="5442"/>
                    <a:pt x="10632" y="5299"/>
                  </a:cubicBezTo>
                  <a:lnTo>
                    <a:pt x="11061" y="4013"/>
                  </a:lnTo>
                  <a:cubicBezTo>
                    <a:pt x="11073" y="3954"/>
                    <a:pt x="11061" y="3882"/>
                    <a:pt x="11013" y="3847"/>
                  </a:cubicBezTo>
                  <a:cubicBezTo>
                    <a:pt x="10983" y="3824"/>
                    <a:pt x="10942" y="3810"/>
                    <a:pt x="10901" y="3810"/>
                  </a:cubicBezTo>
                  <a:cubicBezTo>
                    <a:pt x="10878" y="3810"/>
                    <a:pt x="10856" y="3814"/>
                    <a:pt x="10835" y="3823"/>
                  </a:cubicBezTo>
                  <a:lnTo>
                    <a:pt x="9239" y="4513"/>
                  </a:lnTo>
                  <a:cubicBezTo>
                    <a:pt x="9221" y="4519"/>
                    <a:pt x="9198" y="4522"/>
                    <a:pt x="9172" y="4522"/>
                  </a:cubicBezTo>
                  <a:cubicBezTo>
                    <a:pt x="9147" y="4522"/>
                    <a:pt x="9120" y="4519"/>
                    <a:pt x="9096" y="4513"/>
                  </a:cubicBezTo>
                  <a:cubicBezTo>
                    <a:pt x="9049" y="4490"/>
                    <a:pt x="9025" y="4454"/>
                    <a:pt x="9001" y="4406"/>
                  </a:cubicBezTo>
                  <a:cubicBezTo>
                    <a:pt x="8763" y="3597"/>
                    <a:pt x="8263" y="2870"/>
                    <a:pt x="7596" y="2370"/>
                  </a:cubicBezTo>
                  <a:lnTo>
                    <a:pt x="7275" y="2144"/>
                  </a:lnTo>
                  <a:cubicBezTo>
                    <a:pt x="7561" y="1192"/>
                    <a:pt x="8751" y="299"/>
                    <a:pt x="8763" y="287"/>
                  </a:cubicBezTo>
                  <a:cubicBezTo>
                    <a:pt x="8823" y="239"/>
                    <a:pt x="8846" y="168"/>
                    <a:pt x="8823" y="108"/>
                  </a:cubicBezTo>
                  <a:cubicBezTo>
                    <a:pt x="8799" y="25"/>
                    <a:pt x="8739" y="1"/>
                    <a:pt x="86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72" name="Google Shape;11972;p81"/>
            <p:cNvSpPr/>
            <p:nvPr/>
          </p:nvSpPr>
          <p:spPr>
            <a:xfrm>
              <a:off x="4738157" y="2573938"/>
              <a:ext cx="38144" cy="38112"/>
            </a:xfrm>
            <a:custGeom>
              <a:avLst/>
              <a:gdLst/>
              <a:ahLst/>
              <a:cxnLst/>
              <a:rect l="l" t="t" r="r" b="b"/>
              <a:pathLst>
                <a:path w="1192" h="1191" extrusionOk="0">
                  <a:moveTo>
                    <a:pt x="596" y="346"/>
                  </a:moveTo>
                  <a:cubicBezTo>
                    <a:pt x="751" y="346"/>
                    <a:pt x="870" y="465"/>
                    <a:pt x="870" y="607"/>
                  </a:cubicBezTo>
                  <a:cubicBezTo>
                    <a:pt x="870" y="762"/>
                    <a:pt x="751" y="881"/>
                    <a:pt x="596" y="881"/>
                  </a:cubicBezTo>
                  <a:cubicBezTo>
                    <a:pt x="453" y="881"/>
                    <a:pt x="334" y="762"/>
                    <a:pt x="334" y="607"/>
                  </a:cubicBezTo>
                  <a:cubicBezTo>
                    <a:pt x="334" y="465"/>
                    <a:pt x="453" y="346"/>
                    <a:pt x="596" y="346"/>
                  </a:cubicBezTo>
                  <a:close/>
                  <a:moveTo>
                    <a:pt x="596" y="0"/>
                  </a:moveTo>
                  <a:cubicBezTo>
                    <a:pt x="274" y="0"/>
                    <a:pt x="1" y="274"/>
                    <a:pt x="1" y="596"/>
                  </a:cubicBezTo>
                  <a:cubicBezTo>
                    <a:pt x="1" y="929"/>
                    <a:pt x="274" y="1191"/>
                    <a:pt x="596" y="1191"/>
                  </a:cubicBezTo>
                  <a:cubicBezTo>
                    <a:pt x="929" y="1191"/>
                    <a:pt x="1191" y="929"/>
                    <a:pt x="1191" y="596"/>
                  </a:cubicBezTo>
                  <a:cubicBezTo>
                    <a:pt x="1191" y="274"/>
                    <a:pt x="929" y="0"/>
                    <a:pt x="5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73" name="Google Shape;11973;p81"/>
          <p:cNvSpPr/>
          <p:nvPr/>
        </p:nvSpPr>
        <p:spPr>
          <a:xfrm>
            <a:off x="5782032" y="2500794"/>
            <a:ext cx="331520" cy="354720"/>
          </a:xfrm>
          <a:custGeom>
            <a:avLst/>
            <a:gdLst/>
            <a:ahLst/>
            <a:cxnLst/>
            <a:rect l="l" t="t" r="r" b="b"/>
            <a:pathLst>
              <a:path w="10360" h="11085" extrusionOk="0">
                <a:moveTo>
                  <a:pt x="6395" y="5179"/>
                </a:moveTo>
                <a:cubicBezTo>
                  <a:pt x="6490" y="5179"/>
                  <a:pt x="6573" y="5251"/>
                  <a:pt x="6573" y="5358"/>
                </a:cubicBezTo>
                <a:cubicBezTo>
                  <a:pt x="6573" y="5453"/>
                  <a:pt x="6490" y="5536"/>
                  <a:pt x="6395" y="5536"/>
                </a:cubicBezTo>
                <a:lnTo>
                  <a:pt x="6216" y="5536"/>
                </a:lnTo>
                <a:cubicBezTo>
                  <a:pt x="6121" y="5536"/>
                  <a:pt x="6037" y="5441"/>
                  <a:pt x="6037" y="5358"/>
                </a:cubicBezTo>
                <a:cubicBezTo>
                  <a:pt x="6037" y="5263"/>
                  <a:pt x="6133" y="5179"/>
                  <a:pt x="6216" y="5179"/>
                </a:cubicBezTo>
                <a:close/>
                <a:moveTo>
                  <a:pt x="4132" y="5191"/>
                </a:moveTo>
                <a:cubicBezTo>
                  <a:pt x="4239" y="5191"/>
                  <a:pt x="4311" y="5274"/>
                  <a:pt x="4311" y="5370"/>
                </a:cubicBezTo>
                <a:cubicBezTo>
                  <a:pt x="4311" y="5477"/>
                  <a:pt x="4228" y="5548"/>
                  <a:pt x="4132" y="5548"/>
                </a:cubicBezTo>
                <a:lnTo>
                  <a:pt x="3954" y="5548"/>
                </a:lnTo>
                <a:cubicBezTo>
                  <a:pt x="3847" y="5548"/>
                  <a:pt x="3775" y="5453"/>
                  <a:pt x="3775" y="5370"/>
                </a:cubicBezTo>
                <a:cubicBezTo>
                  <a:pt x="3775" y="5274"/>
                  <a:pt x="3870" y="5191"/>
                  <a:pt x="3954" y="5191"/>
                </a:cubicBezTo>
                <a:close/>
                <a:moveTo>
                  <a:pt x="9776" y="4727"/>
                </a:moveTo>
                <a:lnTo>
                  <a:pt x="9776" y="4727"/>
                </a:lnTo>
                <a:cubicBezTo>
                  <a:pt x="9943" y="4917"/>
                  <a:pt x="10038" y="5179"/>
                  <a:pt x="10038" y="5453"/>
                </a:cubicBezTo>
                <a:cubicBezTo>
                  <a:pt x="10038" y="6084"/>
                  <a:pt x="9538" y="6584"/>
                  <a:pt x="8907" y="6584"/>
                </a:cubicBezTo>
                <a:lnTo>
                  <a:pt x="6633" y="6584"/>
                </a:lnTo>
                <a:cubicBezTo>
                  <a:pt x="6525" y="6441"/>
                  <a:pt x="6454" y="6263"/>
                  <a:pt x="6418" y="6072"/>
                </a:cubicBezTo>
                <a:lnTo>
                  <a:pt x="6418" y="6072"/>
                </a:lnTo>
                <a:lnTo>
                  <a:pt x="8716" y="6167"/>
                </a:lnTo>
                <a:cubicBezTo>
                  <a:pt x="8744" y="6170"/>
                  <a:pt x="8771" y="6171"/>
                  <a:pt x="8798" y="6171"/>
                </a:cubicBezTo>
                <a:cubicBezTo>
                  <a:pt x="9066" y="6171"/>
                  <a:pt x="9318" y="6064"/>
                  <a:pt x="9502" y="5870"/>
                </a:cubicBezTo>
                <a:cubicBezTo>
                  <a:pt x="9716" y="5667"/>
                  <a:pt x="9835" y="5394"/>
                  <a:pt x="9835" y="5096"/>
                </a:cubicBezTo>
                <a:cubicBezTo>
                  <a:pt x="9835" y="4965"/>
                  <a:pt x="9800" y="4846"/>
                  <a:pt x="9776" y="4727"/>
                </a:cubicBezTo>
                <a:close/>
                <a:moveTo>
                  <a:pt x="3966" y="6763"/>
                </a:moveTo>
                <a:lnTo>
                  <a:pt x="3966" y="7441"/>
                </a:lnTo>
                <a:lnTo>
                  <a:pt x="3978" y="7441"/>
                </a:lnTo>
                <a:cubicBezTo>
                  <a:pt x="3585" y="7775"/>
                  <a:pt x="3096" y="7977"/>
                  <a:pt x="2573" y="7977"/>
                </a:cubicBezTo>
                <a:lnTo>
                  <a:pt x="2049" y="7977"/>
                </a:lnTo>
                <a:cubicBezTo>
                  <a:pt x="1846" y="7977"/>
                  <a:pt x="1632" y="8037"/>
                  <a:pt x="1465" y="8156"/>
                </a:cubicBezTo>
                <a:cubicBezTo>
                  <a:pt x="1656" y="7822"/>
                  <a:pt x="1989" y="7596"/>
                  <a:pt x="2394" y="7596"/>
                </a:cubicBezTo>
                <a:cubicBezTo>
                  <a:pt x="3049" y="7596"/>
                  <a:pt x="3632" y="7275"/>
                  <a:pt x="3966" y="6763"/>
                </a:cubicBezTo>
                <a:close/>
                <a:moveTo>
                  <a:pt x="5132" y="357"/>
                </a:moveTo>
                <a:cubicBezTo>
                  <a:pt x="5621" y="357"/>
                  <a:pt x="6085" y="560"/>
                  <a:pt x="6406" y="917"/>
                </a:cubicBezTo>
                <a:cubicBezTo>
                  <a:pt x="6740" y="1274"/>
                  <a:pt x="6906" y="1762"/>
                  <a:pt x="6847" y="2238"/>
                </a:cubicBezTo>
                <a:lnTo>
                  <a:pt x="6573" y="4941"/>
                </a:lnTo>
                <a:cubicBezTo>
                  <a:pt x="6502" y="4905"/>
                  <a:pt x="6430" y="4882"/>
                  <a:pt x="6347" y="4882"/>
                </a:cubicBezTo>
                <a:lnTo>
                  <a:pt x="6168" y="4882"/>
                </a:lnTo>
                <a:cubicBezTo>
                  <a:pt x="5894" y="4882"/>
                  <a:pt x="5668" y="5096"/>
                  <a:pt x="5668" y="5382"/>
                </a:cubicBezTo>
                <a:cubicBezTo>
                  <a:pt x="5668" y="5608"/>
                  <a:pt x="5811" y="5798"/>
                  <a:pt x="6025" y="5870"/>
                </a:cubicBezTo>
                <a:cubicBezTo>
                  <a:pt x="6133" y="6822"/>
                  <a:pt x="6954" y="7596"/>
                  <a:pt x="7942" y="7596"/>
                </a:cubicBezTo>
                <a:cubicBezTo>
                  <a:pt x="8347" y="7596"/>
                  <a:pt x="8692" y="7822"/>
                  <a:pt x="8871" y="8156"/>
                </a:cubicBezTo>
                <a:cubicBezTo>
                  <a:pt x="8704" y="8049"/>
                  <a:pt x="8514" y="7977"/>
                  <a:pt x="8288" y="7977"/>
                </a:cubicBezTo>
                <a:lnTo>
                  <a:pt x="7764" y="7977"/>
                </a:lnTo>
                <a:cubicBezTo>
                  <a:pt x="7240" y="7977"/>
                  <a:pt x="6752" y="7775"/>
                  <a:pt x="6371" y="7441"/>
                </a:cubicBezTo>
                <a:lnTo>
                  <a:pt x="6371" y="7275"/>
                </a:lnTo>
                <a:cubicBezTo>
                  <a:pt x="6371" y="7179"/>
                  <a:pt x="6287" y="7108"/>
                  <a:pt x="6204" y="7108"/>
                </a:cubicBezTo>
                <a:cubicBezTo>
                  <a:pt x="6121" y="7108"/>
                  <a:pt x="6037" y="7179"/>
                  <a:pt x="6037" y="7275"/>
                </a:cubicBezTo>
                <a:lnTo>
                  <a:pt x="6037" y="9704"/>
                </a:lnTo>
                <a:cubicBezTo>
                  <a:pt x="6037" y="10180"/>
                  <a:pt x="6395" y="10573"/>
                  <a:pt x="6871" y="10632"/>
                </a:cubicBezTo>
                <a:cubicBezTo>
                  <a:pt x="6906" y="10644"/>
                  <a:pt x="6945" y="10650"/>
                  <a:pt x="6984" y="10650"/>
                </a:cubicBezTo>
                <a:cubicBezTo>
                  <a:pt x="7023" y="10650"/>
                  <a:pt x="7061" y="10644"/>
                  <a:pt x="7097" y="10632"/>
                </a:cubicBezTo>
                <a:lnTo>
                  <a:pt x="7097" y="10632"/>
                </a:lnTo>
                <a:cubicBezTo>
                  <a:pt x="6966" y="10716"/>
                  <a:pt x="6799" y="10751"/>
                  <a:pt x="6621" y="10751"/>
                </a:cubicBezTo>
                <a:cubicBezTo>
                  <a:pt x="6085" y="10751"/>
                  <a:pt x="5656" y="10323"/>
                  <a:pt x="5656" y="9787"/>
                </a:cubicBezTo>
                <a:lnTo>
                  <a:pt x="5656" y="7608"/>
                </a:lnTo>
                <a:cubicBezTo>
                  <a:pt x="5656" y="7334"/>
                  <a:pt x="5430" y="7108"/>
                  <a:pt x="5144" y="7108"/>
                </a:cubicBezTo>
                <a:cubicBezTo>
                  <a:pt x="4859" y="7108"/>
                  <a:pt x="4644" y="7334"/>
                  <a:pt x="4644" y="7608"/>
                </a:cubicBezTo>
                <a:lnTo>
                  <a:pt x="4644" y="9787"/>
                </a:lnTo>
                <a:cubicBezTo>
                  <a:pt x="4644" y="10323"/>
                  <a:pt x="4204" y="10751"/>
                  <a:pt x="3668" y="10751"/>
                </a:cubicBezTo>
                <a:cubicBezTo>
                  <a:pt x="3513" y="10751"/>
                  <a:pt x="3347" y="10716"/>
                  <a:pt x="3192" y="10632"/>
                </a:cubicBezTo>
                <a:lnTo>
                  <a:pt x="3192" y="10632"/>
                </a:lnTo>
                <a:cubicBezTo>
                  <a:pt x="3233" y="10644"/>
                  <a:pt x="3272" y="10650"/>
                  <a:pt x="3309" y="10650"/>
                </a:cubicBezTo>
                <a:cubicBezTo>
                  <a:pt x="3347" y="10650"/>
                  <a:pt x="3382" y="10644"/>
                  <a:pt x="3418" y="10632"/>
                </a:cubicBezTo>
                <a:cubicBezTo>
                  <a:pt x="3894" y="10573"/>
                  <a:pt x="4251" y="10180"/>
                  <a:pt x="4251" y="9704"/>
                </a:cubicBezTo>
                <a:lnTo>
                  <a:pt x="4251" y="5858"/>
                </a:lnTo>
                <a:cubicBezTo>
                  <a:pt x="4466" y="5786"/>
                  <a:pt x="4597" y="5608"/>
                  <a:pt x="4597" y="5382"/>
                </a:cubicBezTo>
                <a:cubicBezTo>
                  <a:pt x="4597" y="5096"/>
                  <a:pt x="4370" y="4882"/>
                  <a:pt x="4085" y="4882"/>
                </a:cubicBezTo>
                <a:lnTo>
                  <a:pt x="3906" y="4882"/>
                </a:lnTo>
                <a:cubicBezTo>
                  <a:pt x="3823" y="4882"/>
                  <a:pt x="3751" y="4893"/>
                  <a:pt x="3692" y="4941"/>
                </a:cubicBezTo>
                <a:lnTo>
                  <a:pt x="3418" y="2238"/>
                </a:lnTo>
                <a:cubicBezTo>
                  <a:pt x="3370" y="1762"/>
                  <a:pt x="3525" y="1274"/>
                  <a:pt x="3847" y="917"/>
                </a:cubicBezTo>
                <a:cubicBezTo>
                  <a:pt x="4180" y="560"/>
                  <a:pt x="4644" y="357"/>
                  <a:pt x="5132" y="357"/>
                </a:cubicBezTo>
                <a:close/>
                <a:moveTo>
                  <a:pt x="5180" y="0"/>
                </a:moveTo>
                <a:cubicBezTo>
                  <a:pt x="4597" y="0"/>
                  <a:pt x="4049" y="238"/>
                  <a:pt x="3656" y="667"/>
                </a:cubicBezTo>
                <a:cubicBezTo>
                  <a:pt x="3275" y="1095"/>
                  <a:pt x="3073" y="1667"/>
                  <a:pt x="3132" y="2238"/>
                </a:cubicBezTo>
                <a:lnTo>
                  <a:pt x="3454" y="5370"/>
                </a:lnTo>
                <a:cubicBezTo>
                  <a:pt x="3454" y="5513"/>
                  <a:pt x="3525" y="5667"/>
                  <a:pt x="3644" y="5751"/>
                </a:cubicBezTo>
                <a:lnTo>
                  <a:pt x="1620" y="5846"/>
                </a:lnTo>
                <a:cubicBezTo>
                  <a:pt x="1605" y="5847"/>
                  <a:pt x="1590" y="5847"/>
                  <a:pt x="1575" y="5847"/>
                </a:cubicBezTo>
                <a:cubicBezTo>
                  <a:pt x="1379" y="5847"/>
                  <a:pt x="1205" y="5775"/>
                  <a:pt x="1072" y="5632"/>
                </a:cubicBezTo>
                <a:cubicBezTo>
                  <a:pt x="918" y="5489"/>
                  <a:pt x="834" y="5298"/>
                  <a:pt x="834" y="5096"/>
                </a:cubicBezTo>
                <a:cubicBezTo>
                  <a:pt x="834" y="4667"/>
                  <a:pt x="1191" y="4310"/>
                  <a:pt x="1620" y="4310"/>
                </a:cubicBezTo>
                <a:lnTo>
                  <a:pt x="1703" y="4310"/>
                </a:lnTo>
                <a:cubicBezTo>
                  <a:pt x="2084" y="4310"/>
                  <a:pt x="2394" y="4001"/>
                  <a:pt x="2394" y="3631"/>
                </a:cubicBezTo>
                <a:cubicBezTo>
                  <a:pt x="2394" y="3536"/>
                  <a:pt x="2323" y="3465"/>
                  <a:pt x="2227" y="3465"/>
                </a:cubicBezTo>
                <a:cubicBezTo>
                  <a:pt x="2144" y="3465"/>
                  <a:pt x="2061" y="3536"/>
                  <a:pt x="2061" y="3631"/>
                </a:cubicBezTo>
                <a:cubicBezTo>
                  <a:pt x="2061" y="3822"/>
                  <a:pt x="1906" y="3989"/>
                  <a:pt x="1703" y="3989"/>
                </a:cubicBezTo>
                <a:lnTo>
                  <a:pt x="1453" y="3989"/>
                </a:lnTo>
                <a:cubicBezTo>
                  <a:pt x="656" y="3989"/>
                  <a:pt x="1" y="4643"/>
                  <a:pt x="1" y="5441"/>
                </a:cubicBezTo>
                <a:cubicBezTo>
                  <a:pt x="1" y="6251"/>
                  <a:pt x="656" y="6906"/>
                  <a:pt x="1453" y="6906"/>
                </a:cubicBezTo>
                <a:lnTo>
                  <a:pt x="2585" y="6906"/>
                </a:lnTo>
                <a:cubicBezTo>
                  <a:pt x="2680" y="6906"/>
                  <a:pt x="2751" y="6822"/>
                  <a:pt x="2751" y="6739"/>
                </a:cubicBezTo>
                <a:cubicBezTo>
                  <a:pt x="2751" y="6644"/>
                  <a:pt x="2680" y="6572"/>
                  <a:pt x="2585" y="6572"/>
                </a:cubicBezTo>
                <a:lnTo>
                  <a:pt x="1453" y="6572"/>
                </a:lnTo>
                <a:cubicBezTo>
                  <a:pt x="834" y="6572"/>
                  <a:pt x="322" y="6072"/>
                  <a:pt x="322" y="5441"/>
                </a:cubicBezTo>
                <a:cubicBezTo>
                  <a:pt x="322" y="5155"/>
                  <a:pt x="429" y="4917"/>
                  <a:pt x="596" y="4715"/>
                </a:cubicBezTo>
                <a:lnTo>
                  <a:pt x="596" y="4715"/>
                </a:lnTo>
                <a:cubicBezTo>
                  <a:pt x="549" y="4834"/>
                  <a:pt x="537" y="4965"/>
                  <a:pt x="537" y="5084"/>
                </a:cubicBezTo>
                <a:cubicBezTo>
                  <a:pt x="537" y="5382"/>
                  <a:pt x="656" y="5655"/>
                  <a:pt x="858" y="5858"/>
                </a:cubicBezTo>
                <a:cubicBezTo>
                  <a:pt x="1062" y="6050"/>
                  <a:pt x="1319" y="6156"/>
                  <a:pt x="1599" y="6156"/>
                </a:cubicBezTo>
                <a:cubicBezTo>
                  <a:pt x="1614" y="6156"/>
                  <a:pt x="1629" y="6156"/>
                  <a:pt x="1644" y="6156"/>
                </a:cubicBezTo>
                <a:lnTo>
                  <a:pt x="3954" y="6048"/>
                </a:lnTo>
                <a:lnTo>
                  <a:pt x="3954" y="6048"/>
                </a:lnTo>
                <a:cubicBezTo>
                  <a:pt x="3906" y="6251"/>
                  <a:pt x="3835" y="6406"/>
                  <a:pt x="3728" y="6572"/>
                </a:cubicBezTo>
                <a:lnTo>
                  <a:pt x="3299" y="6572"/>
                </a:lnTo>
                <a:cubicBezTo>
                  <a:pt x="3216" y="6572"/>
                  <a:pt x="3132" y="6644"/>
                  <a:pt x="3132" y="6739"/>
                </a:cubicBezTo>
                <a:cubicBezTo>
                  <a:pt x="3132" y="6822"/>
                  <a:pt x="3216" y="6906"/>
                  <a:pt x="3299" y="6906"/>
                </a:cubicBezTo>
                <a:lnTo>
                  <a:pt x="3454" y="6906"/>
                </a:lnTo>
                <a:cubicBezTo>
                  <a:pt x="3180" y="7120"/>
                  <a:pt x="2823" y="7275"/>
                  <a:pt x="2442" y="7275"/>
                </a:cubicBezTo>
                <a:cubicBezTo>
                  <a:pt x="1680" y="7275"/>
                  <a:pt x="1072" y="7882"/>
                  <a:pt x="1072" y="8644"/>
                </a:cubicBezTo>
                <a:lnTo>
                  <a:pt x="1072" y="8989"/>
                </a:lnTo>
                <a:cubicBezTo>
                  <a:pt x="1072" y="9180"/>
                  <a:pt x="906" y="9346"/>
                  <a:pt x="715" y="9346"/>
                </a:cubicBezTo>
                <a:cubicBezTo>
                  <a:pt x="620" y="9346"/>
                  <a:pt x="549" y="9418"/>
                  <a:pt x="549" y="9501"/>
                </a:cubicBezTo>
                <a:cubicBezTo>
                  <a:pt x="549" y="9596"/>
                  <a:pt x="620" y="9668"/>
                  <a:pt x="715" y="9668"/>
                </a:cubicBezTo>
                <a:cubicBezTo>
                  <a:pt x="1084" y="9668"/>
                  <a:pt x="1394" y="9358"/>
                  <a:pt x="1394" y="8989"/>
                </a:cubicBezTo>
                <a:cubicBezTo>
                  <a:pt x="1394" y="8596"/>
                  <a:pt x="1703" y="8287"/>
                  <a:pt x="2096" y="8287"/>
                </a:cubicBezTo>
                <a:lnTo>
                  <a:pt x="2620" y="8287"/>
                </a:lnTo>
                <a:cubicBezTo>
                  <a:pt x="3120" y="8287"/>
                  <a:pt x="3608" y="8132"/>
                  <a:pt x="4013" y="7834"/>
                </a:cubicBezTo>
                <a:lnTo>
                  <a:pt x="4013" y="9680"/>
                </a:lnTo>
                <a:cubicBezTo>
                  <a:pt x="4013" y="10001"/>
                  <a:pt x="3775" y="10263"/>
                  <a:pt x="3466" y="10299"/>
                </a:cubicBezTo>
                <a:cubicBezTo>
                  <a:pt x="3448" y="10300"/>
                  <a:pt x="3430" y="10301"/>
                  <a:pt x="3413" y="10301"/>
                </a:cubicBezTo>
                <a:cubicBezTo>
                  <a:pt x="3254" y="10301"/>
                  <a:pt x="3107" y="10251"/>
                  <a:pt x="2989" y="10144"/>
                </a:cubicBezTo>
                <a:cubicBezTo>
                  <a:pt x="2858" y="10025"/>
                  <a:pt x="2775" y="9858"/>
                  <a:pt x="2775" y="9680"/>
                </a:cubicBezTo>
                <a:lnTo>
                  <a:pt x="2775" y="9525"/>
                </a:lnTo>
                <a:cubicBezTo>
                  <a:pt x="2775" y="9049"/>
                  <a:pt x="2394" y="8668"/>
                  <a:pt x="1930" y="8668"/>
                </a:cubicBezTo>
                <a:cubicBezTo>
                  <a:pt x="1846" y="8668"/>
                  <a:pt x="1763" y="8751"/>
                  <a:pt x="1763" y="8834"/>
                </a:cubicBezTo>
                <a:cubicBezTo>
                  <a:pt x="1763" y="8930"/>
                  <a:pt x="1846" y="9001"/>
                  <a:pt x="1930" y="9001"/>
                </a:cubicBezTo>
                <a:cubicBezTo>
                  <a:pt x="2227" y="9001"/>
                  <a:pt x="2465" y="9239"/>
                  <a:pt x="2465" y="9537"/>
                </a:cubicBezTo>
                <a:lnTo>
                  <a:pt x="2465" y="9787"/>
                </a:lnTo>
                <a:cubicBezTo>
                  <a:pt x="2465" y="10501"/>
                  <a:pt x="3049" y="11085"/>
                  <a:pt x="3763" y="11085"/>
                </a:cubicBezTo>
                <a:cubicBezTo>
                  <a:pt x="4478" y="11085"/>
                  <a:pt x="5061" y="10501"/>
                  <a:pt x="5061" y="9787"/>
                </a:cubicBezTo>
                <a:lnTo>
                  <a:pt x="5061" y="7620"/>
                </a:lnTo>
                <a:cubicBezTo>
                  <a:pt x="5061" y="7513"/>
                  <a:pt x="5144" y="7441"/>
                  <a:pt x="5240" y="7441"/>
                </a:cubicBezTo>
                <a:cubicBezTo>
                  <a:pt x="5323" y="7441"/>
                  <a:pt x="5418" y="7525"/>
                  <a:pt x="5418" y="7620"/>
                </a:cubicBezTo>
                <a:lnTo>
                  <a:pt x="5418" y="9787"/>
                </a:lnTo>
                <a:cubicBezTo>
                  <a:pt x="5418" y="10501"/>
                  <a:pt x="5990" y="11085"/>
                  <a:pt x="6704" y="11085"/>
                </a:cubicBezTo>
                <a:cubicBezTo>
                  <a:pt x="7418" y="11085"/>
                  <a:pt x="8002" y="10501"/>
                  <a:pt x="8002" y="9787"/>
                </a:cubicBezTo>
                <a:lnTo>
                  <a:pt x="8002" y="9525"/>
                </a:lnTo>
                <a:cubicBezTo>
                  <a:pt x="8002" y="9227"/>
                  <a:pt x="8240" y="8989"/>
                  <a:pt x="8538" y="8989"/>
                </a:cubicBezTo>
                <a:cubicBezTo>
                  <a:pt x="8633" y="8989"/>
                  <a:pt x="8704" y="8906"/>
                  <a:pt x="8704" y="8823"/>
                </a:cubicBezTo>
                <a:cubicBezTo>
                  <a:pt x="8704" y="8727"/>
                  <a:pt x="8633" y="8656"/>
                  <a:pt x="8538" y="8656"/>
                </a:cubicBezTo>
                <a:cubicBezTo>
                  <a:pt x="8061" y="8656"/>
                  <a:pt x="7692" y="9037"/>
                  <a:pt x="7692" y="9501"/>
                </a:cubicBezTo>
                <a:lnTo>
                  <a:pt x="7692" y="9668"/>
                </a:lnTo>
                <a:cubicBezTo>
                  <a:pt x="7692" y="9846"/>
                  <a:pt x="7621" y="10013"/>
                  <a:pt x="7478" y="10132"/>
                </a:cubicBezTo>
                <a:cubicBezTo>
                  <a:pt x="7372" y="10228"/>
                  <a:pt x="7236" y="10285"/>
                  <a:pt x="7100" y="10285"/>
                </a:cubicBezTo>
                <a:cubicBezTo>
                  <a:pt x="7067" y="10285"/>
                  <a:pt x="7034" y="10282"/>
                  <a:pt x="7002" y="10275"/>
                </a:cubicBezTo>
                <a:cubicBezTo>
                  <a:pt x="6692" y="10251"/>
                  <a:pt x="6454" y="9977"/>
                  <a:pt x="6454" y="9668"/>
                </a:cubicBezTo>
                <a:lnTo>
                  <a:pt x="6454" y="7822"/>
                </a:lnTo>
                <a:cubicBezTo>
                  <a:pt x="6859" y="8108"/>
                  <a:pt x="7347" y="8275"/>
                  <a:pt x="7859" y="8275"/>
                </a:cubicBezTo>
                <a:lnTo>
                  <a:pt x="8371" y="8275"/>
                </a:lnTo>
                <a:cubicBezTo>
                  <a:pt x="8764" y="8275"/>
                  <a:pt x="9073" y="8584"/>
                  <a:pt x="9073" y="8965"/>
                </a:cubicBezTo>
                <a:cubicBezTo>
                  <a:pt x="9073" y="9334"/>
                  <a:pt x="9383" y="9656"/>
                  <a:pt x="9764" y="9656"/>
                </a:cubicBezTo>
                <a:cubicBezTo>
                  <a:pt x="9847" y="9656"/>
                  <a:pt x="9919" y="9585"/>
                  <a:pt x="9919" y="9489"/>
                </a:cubicBezTo>
                <a:cubicBezTo>
                  <a:pt x="9919" y="9394"/>
                  <a:pt x="9847" y="9323"/>
                  <a:pt x="9764" y="9323"/>
                </a:cubicBezTo>
                <a:cubicBezTo>
                  <a:pt x="9562" y="9323"/>
                  <a:pt x="9407" y="9156"/>
                  <a:pt x="9407" y="8965"/>
                </a:cubicBezTo>
                <a:lnTo>
                  <a:pt x="9407" y="8620"/>
                </a:lnTo>
                <a:cubicBezTo>
                  <a:pt x="9407" y="7870"/>
                  <a:pt x="8788" y="7251"/>
                  <a:pt x="8038" y="7251"/>
                </a:cubicBezTo>
                <a:cubicBezTo>
                  <a:pt x="7645" y="7251"/>
                  <a:pt x="7287" y="7120"/>
                  <a:pt x="7026" y="6882"/>
                </a:cubicBezTo>
                <a:lnTo>
                  <a:pt x="8990" y="6882"/>
                </a:lnTo>
                <a:cubicBezTo>
                  <a:pt x="9003" y="6882"/>
                  <a:pt x="9015" y="6882"/>
                  <a:pt x="9028" y="6882"/>
                </a:cubicBezTo>
                <a:cubicBezTo>
                  <a:pt x="9727" y="6882"/>
                  <a:pt x="10359" y="6236"/>
                  <a:pt x="10359" y="5441"/>
                </a:cubicBezTo>
                <a:cubicBezTo>
                  <a:pt x="10359" y="4643"/>
                  <a:pt x="9704" y="3989"/>
                  <a:pt x="8895" y="3989"/>
                </a:cubicBezTo>
                <a:lnTo>
                  <a:pt x="8645" y="3989"/>
                </a:lnTo>
                <a:cubicBezTo>
                  <a:pt x="8454" y="3989"/>
                  <a:pt x="8288" y="3822"/>
                  <a:pt x="8288" y="3631"/>
                </a:cubicBezTo>
                <a:cubicBezTo>
                  <a:pt x="8288" y="3536"/>
                  <a:pt x="8216" y="3465"/>
                  <a:pt x="8121" y="3465"/>
                </a:cubicBezTo>
                <a:cubicBezTo>
                  <a:pt x="8038" y="3465"/>
                  <a:pt x="7966" y="3536"/>
                  <a:pt x="7966" y="3631"/>
                </a:cubicBezTo>
                <a:cubicBezTo>
                  <a:pt x="7966" y="4001"/>
                  <a:pt x="8276" y="4310"/>
                  <a:pt x="8645" y="4310"/>
                </a:cubicBezTo>
                <a:lnTo>
                  <a:pt x="8728" y="4310"/>
                </a:lnTo>
                <a:cubicBezTo>
                  <a:pt x="9169" y="4310"/>
                  <a:pt x="9526" y="4667"/>
                  <a:pt x="9526" y="5096"/>
                </a:cubicBezTo>
                <a:cubicBezTo>
                  <a:pt x="9526" y="5310"/>
                  <a:pt x="9431" y="5501"/>
                  <a:pt x="9288" y="5632"/>
                </a:cubicBezTo>
                <a:cubicBezTo>
                  <a:pt x="9144" y="5775"/>
                  <a:pt x="8969" y="5847"/>
                  <a:pt x="8774" y="5847"/>
                </a:cubicBezTo>
                <a:cubicBezTo>
                  <a:pt x="8759" y="5847"/>
                  <a:pt x="8743" y="5847"/>
                  <a:pt x="8728" y="5846"/>
                </a:cubicBezTo>
                <a:lnTo>
                  <a:pt x="6716" y="5751"/>
                </a:lnTo>
                <a:cubicBezTo>
                  <a:pt x="6823" y="5667"/>
                  <a:pt x="6895" y="5536"/>
                  <a:pt x="6906" y="5370"/>
                </a:cubicBezTo>
                <a:lnTo>
                  <a:pt x="7216" y="2238"/>
                </a:lnTo>
                <a:cubicBezTo>
                  <a:pt x="7276" y="1667"/>
                  <a:pt x="7085" y="1095"/>
                  <a:pt x="6692" y="667"/>
                </a:cubicBezTo>
                <a:cubicBezTo>
                  <a:pt x="6311" y="238"/>
                  <a:pt x="5752" y="0"/>
                  <a:pt x="5180"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74" name="Google Shape;11974;p81"/>
          <p:cNvSpPr/>
          <p:nvPr/>
        </p:nvSpPr>
        <p:spPr>
          <a:xfrm>
            <a:off x="3023984" y="2539738"/>
            <a:ext cx="355520" cy="315776"/>
          </a:xfrm>
          <a:custGeom>
            <a:avLst/>
            <a:gdLst/>
            <a:ahLst/>
            <a:cxnLst/>
            <a:rect l="l" t="t" r="r" b="b"/>
            <a:pathLst>
              <a:path w="11110" h="9868" extrusionOk="0">
                <a:moveTo>
                  <a:pt x="3096" y="1307"/>
                </a:moveTo>
                <a:cubicBezTo>
                  <a:pt x="3144" y="1367"/>
                  <a:pt x="3191" y="1426"/>
                  <a:pt x="3263" y="1474"/>
                </a:cubicBezTo>
                <a:cubicBezTo>
                  <a:pt x="3334" y="1521"/>
                  <a:pt x="3430" y="1533"/>
                  <a:pt x="3525" y="1533"/>
                </a:cubicBezTo>
                <a:cubicBezTo>
                  <a:pt x="3668" y="1533"/>
                  <a:pt x="3811" y="1498"/>
                  <a:pt x="3989" y="1426"/>
                </a:cubicBezTo>
                <a:lnTo>
                  <a:pt x="3989" y="1426"/>
                </a:lnTo>
                <a:cubicBezTo>
                  <a:pt x="3739" y="2319"/>
                  <a:pt x="2834" y="2914"/>
                  <a:pt x="2441" y="3129"/>
                </a:cubicBezTo>
                <a:cubicBezTo>
                  <a:pt x="2453" y="2950"/>
                  <a:pt x="2477" y="2748"/>
                  <a:pt x="2501" y="2557"/>
                </a:cubicBezTo>
                <a:cubicBezTo>
                  <a:pt x="2596" y="2117"/>
                  <a:pt x="2810" y="1676"/>
                  <a:pt x="3096" y="1307"/>
                </a:cubicBezTo>
                <a:close/>
                <a:moveTo>
                  <a:pt x="7930" y="1307"/>
                </a:moveTo>
                <a:cubicBezTo>
                  <a:pt x="8228" y="1676"/>
                  <a:pt x="8442" y="2129"/>
                  <a:pt x="8525" y="2557"/>
                </a:cubicBezTo>
                <a:cubicBezTo>
                  <a:pt x="8573" y="2748"/>
                  <a:pt x="8585" y="2926"/>
                  <a:pt x="8585" y="3129"/>
                </a:cubicBezTo>
                <a:cubicBezTo>
                  <a:pt x="8204" y="2914"/>
                  <a:pt x="7275" y="2319"/>
                  <a:pt x="7037" y="1426"/>
                </a:cubicBezTo>
                <a:lnTo>
                  <a:pt x="7037" y="1426"/>
                </a:lnTo>
                <a:cubicBezTo>
                  <a:pt x="7216" y="1498"/>
                  <a:pt x="7370" y="1533"/>
                  <a:pt x="7501" y="1533"/>
                </a:cubicBezTo>
                <a:cubicBezTo>
                  <a:pt x="7609" y="1533"/>
                  <a:pt x="7692" y="1521"/>
                  <a:pt x="7775" y="1474"/>
                </a:cubicBezTo>
                <a:cubicBezTo>
                  <a:pt x="7847" y="1426"/>
                  <a:pt x="7906" y="1367"/>
                  <a:pt x="7930" y="1307"/>
                </a:cubicBezTo>
                <a:close/>
                <a:moveTo>
                  <a:pt x="6728" y="2914"/>
                </a:moveTo>
                <a:cubicBezTo>
                  <a:pt x="6835" y="2914"/>
                  <a:pt x="6906" y="3010"/>
                  <a:pt x="6906" y="3093"/>
                </a:cubicBezTo>
                <a:cubicBezTo>
                  <a:pt x="6906" y="3200"/>
                  <a:pt x="6823" y="3272"/>
                  <a:pt x="6728" y="3272"/>
                </a:cubicBezTo>
                <a:cubicBezTo>
                  <a:pt x="6620" y="3272"/>
                  <a:pt x="6549" y="3188"/>
                  <a:pt x="6549" y="3093"/>
                </a:cubicBezTo>
                <a:cubicBezTo>
                  <a:pt x="6549" y="3010"/>
                  <a:pt x="6644" y="2914"/>
                  <a:pt x="6728" y="2914"/>
                </a:cubicBezTo>
                <a:close/>
                <a:moveTo>
                  <a:pt x="4299" y="2914"/>
                </a:moveTo>
                <a:cubicBezTo>
                  <a:pt x="4406" y="2914"/>
                  <a:pt x="4477" y="3010"/>
                  <a:pt x="4477" y="3093"/>
                </a:cubicBezTo>
                <a:cubicBezTo>
                  <a:pt x="4477" y="3200"/>
                  <a:pt x="4394" y="3272"/>
                  <a:pt x="4299" y="3272"/>
                </a:cubicBezTo>
                <a:cubicBezTo>
                  <a:pt x="4293" y="3272"/>
                  <a:pt x="4288" y="3273"/>
                  <a:pt x="4283" y="3273"/>
                </a:cubicBezTo>
                <a:cubicBezTo>
                  <a:pt x="4204" y="3273"/>
                  <a:pt x="4120" y="3193"/>
                  <a:pt x="4120" y="3093"/>
                </a:cubicBezTo>
                <a:cubicBezTo>
                  <a:pt x="4120" y="2986"/>
                  <a:pt x="4215" y="2914"/>
                  <a:pt x="4299" y="2914"/>
                </a:cubicBezTo>
                <a:close/>
                <a:moveTo>
                  <a:pt x="6732" y="1"/>
                </a:moveTo>
                <a:cubicBezTo>
                  <a:pt x="6670" y="1"/>
                  <a:pt x="6603" y="32"/>
                  <a:pt x="6585" y="105"/>
                </a:cubicBezTo>
                <a:cubicBezTo>
                  <a:pt x="6549" y="176"/>
                  <a:pt x="6585" y="283"/>
                  <a:pt x="6668" y="307"/>
                </a:cubicBezTo>
                <a:cubicBezTo>
                  <a:pt x="7037" y="474"/>
                  <a:pt x="7394" y="724"/>
                  <a:pt x="7680" y="1021"/>
                </a:cubicBezTo>
                <a:cubicBezTo>
                  <a:pt x="7680" y="1057"/>
                  <a:pt x="7668" y="1152"/>
                  <a:pt x="7609" y="1188"/>
                </a:cubicBezTo>
                <a:cubicBezTo>
                  <a:pt x="7593" y="1194"/>
                  <a:pt x="7560" y="1205"/>
                  <a:pt x="7505" y="1205"/>
                </a:cubicBezTo>
                <a:cubicBezTo>
                  <a:pt x="7353" y="1205"/>
                  <a:pt x="7027" y="1126"/>
                  <a:pt x="6382" y="664"/>
                </a:cubicBezTo>
                <a:cubicBezTo>
                  <a:pt x="6356" y="643"/>
                  <a:pt x="6326" y="634"/>
                  <a:pt x="6295" y="634"/>
                </a:cubicBezTo>
                <a:cubicBezTo>
                  <a:pt x="6241" y="634"/>
                  <a:pt x="6186" y="662"/>
                  <a:pt x="6156" y="700"/>
                </a:cubicBezTo>
                <a:cubicBezTo>
                  <a:pt x="6097" y="771"/>
                  <a:pt x="6132" y="879"/>
                  <a:pt x="6192" y="914"/>
                </a:cubicBezTo>
                <a:cubicBezTo>
                  <a:pt x="6358" y="1033"/>
                  <a:pt x="6525" y="1140"/>
                  <a:pt x="6668" y="1236"/>
                </a:cubicBezTo>
                <a:cubicBezTo>
                  <a:pt x="6739" y="1831"/>
                  <a:pt x="7120" y="2403"/>
                  <a:pt x="7716" y="2914"/>
                </a:cubicBezTo>
                <a:cubicBezTo>
                  <a:pt x="8073" y="3212"/>
                  <a:pt x="8406" y="3391"/>
                  <a:pt x="8561" y="3462"/>
                </a:cubicBezTo>
                <a:cubicBezTo>
                  <a:pt x="8490" y="3938"/>
                  <a:pt x="8263" y="4391"/>
                  <a:pt x="7906" y="4808"/>
                </a:cubicBezTo>
                <a:cubicBezTo>
                  <a:pt x="7894" y="4772"/>
                  <a:pt x="7871" y="4760"/>
                  <a:pt x="7859" y="4724"/>
                </a:cubicBezTo>
                <a:cubicBezTo>
                  <a:pt x="7830" y="4681"/>
                  <a:pt x="7783" y="4655"/>
                  <a:pt x="7732" y="4655"/>
                </a:cubicBezTo>
                <a:cubicBezTo>
                  <a:pt x="7699" y="4655"/>
                  <a:pt x="7665" y="4665"/>
                  <a:pt x="7632" y="4689"/>
                </a:cubicBezTo>
                <a:cubicBezTo>
                  <a:pt x="7561" y="4724"/>
                  <a:pt x="7537" y="4831"/>
                  <a:pt x="7597" y="4903"/>
                </a:cubicBezTo>
                <a:cubicBezTo>
                  <a:pt x="7728" y="5129"/>
                  <a:pt x="7799" y="5355"/>
                  <a:pt x="7799" y="5605"/>
                </a:cubicBezTo>
                <a:cubicBezTo>
                  <a:pt x="7799" y="5832"/>
                  <a:pt x="7680" y="6272"/>
                  <a:pt x="6918" y="6748"/>
                </a:cubicBezTo>
                <a:cubicBezTo>
                  <a:pt x="6406" y="7082"/>
                  <a:pt x="5823" y="7260"/>
                  <a:pt x="5537" y="7260"/>
                </a:cubicBezTo>
                <a:cubicBezTo>
                  <a:pt x="5239" y="7260"/>
                  <a:pt x="4680" y="7082"/>
                  <a:pt x="4156" y="6748"/>
                </a:cubicBezTo>
                <a:cubicBezTo>
                  <a:pt x="3394" y="6260"/>
                  <a:pt x="3275" y="5832"/>
                  <a:pt x="3275" y="5605"/>
                </a:cubicBezTo>
                <a:cubicBezTo>
                  <a:pt x="3275" y="4700"/>
                  <a:pt x="4287" y="3950"/>
                  <a:pt x="5537" y="3950"/>
                </a:cubicBezTo>
                <a:cubicBezTo>
                  <a:pt x="6144" y="3950"/>
                  <a:pt x="6716" y="4129"/>
                  <a:pt x="7144" y="4450"/>
                </a:cubicBezTo>
                <a:cubicBezTo>
                  <a:pt x="7172" y="4474"/>
                  <a:pt x="7205" y="4484"/>
                  <a:pt x="7238" y="4484"/>
                </a:cubicBezTo>
                <a:cubicBezTo>
                  <a:pt x="7290" y="4484"/>
                  <a:pt x="7341" y="4458"/>
                  <a:pt x="7370" y="4415"/>
                </a:cubicBezTo>
                <a:cubicBezTo>
                  <a:pt x="7430" y="4343"/>
                  <a:pt x="7418" y="4236"/>
                  <a:pt x="7335" y="4188"/>
                </a:cubicBezTo>
                <a:cubicBezTo>
                  <a:pt x="7156" y="4057"/>
                  <a:pt x="6966" y="3950"/>
                  <a:pt x="6775" y="3879"/>
                </a:cubicBezTo>
                <a:lnTo>
                  <a:pt x="6823" y="3629"/>
                </a:lnTo>
                <a:cubicBezTo>
                  <a:pt x="7073" y="3593"/>
                  <a:pt x="7263" y="3391"/>
                  <a:pt x="7263" y="3117"/>
                </a:cubicBezTo>
                <a:cubicBezTo>
                  <a:pt x="7263" y="2843"/>
                  <a:pt x="7037" y="2617"/>
                  <a:pt x="6763" y="2617"/>
                </a:cubicBezTo>
                <a:cubicBezTo>
                  <a:pt x="6478" y="2617"/>
                  <a:pt x="6251" y="2843"/>
                  <a:pt x="6251" y="3117"/>
                </a:cubicBezTo>
                <a:cubicBezTo>
                  <a:pt x="6251" y="3319"/>
                  <a:pt x="6358" y="3474"/>
                  <a:pt x="6501" y="3569"/>
                </a:cubicBezTo>
                <a:lnTo>
                  <a:pt x="6466" y="3796"/>
                </a:lnTo>
                <a:cubicBezTo>
                  <a:pt x="6180" y="3700"/>
                  <a:pt x="5870" y="3653"/>
                  <a:pt x="5549" y="3653"/>
                </a:cubicBezTo>
                <a:cubicBezTo>
                  <a:pt x="5239" y="3653"/>
                  <a:pt x="4930" y="3700"/>
                  <a:pt x="4644" y="3796"/>
                </a:cubicBezTo>
                <a:lnTo>
                  <a:pt x="4596" y="3569"/>
                </a:lnTo>
                <a:cubicBezTo>
                  <a:pt x="4751" y="3474"/>
                  <a:pt x="4858" y="3319"/>
                  <a:pt x="4858" y="3117"/>
                </a:cubicBezTo>
                <a:cubicBezTo>
                  <a:pt x="4858" y="2843"/>
                  <a:pt x="4632" y="2617"/>
                  <a:pt x="4346" y="2617"/>
                </a:cubicBezTo>
                <a:cubicBezTo>
                  <a:pt x="4061" y="2617"/>
                  <a:pt x="3846" y="2843"/>
                  <a:pt x="3846" y="3117"/>
                </a:cubicBezTo>
                <a:cubicBezTo>
                  <a:pt x="3846" y="3379"/>
                  <a:pt x="4037" y="3593"/>
                  <a:pt x="4287" y="3629"/>
                </a:cubicBezTo>
                <a:lnTo>
                  <a:pt x="4334" y="3879"/>
                </a:lnTo>
                <a:cubicBezTo>
                  <a:pt x="4120" y="3974"/>
                  <a:pt x="3918" y="4069"/>
                  <a:pt x="3739" y="4212"/>
                </a:cubicBezTo>
                <a:cubicBezTo>
                  <a:pt x="3501" y="4391"/>
                  <a:pt x="3310" y="4593"/>
                  <a:pt x="3168" y="4831"/>
                </a:cubicBezTo>
                <a:cubicBezTo>
                  <a:pt x="2810" y="4415"/>
                  <a:pt x="2596" y="3950"/>
                  <a:pt x="2513" y="3498"/>
                </a:cubicBezTo>
                <a:cubicBezTo>
                  <a:pt x="2668" y="3415"/>
                  <a:pt x="3013" y="3236"/>
                  <a:pt x="3370" y="2938"/>
                </a:cubicBezTo>
                <a:cubicBezTo>
                  <a:pt x="3977" y="2438"/>
                  <a:pt x="4334" y="1855"/>
                  <a:pt x="4406" y="1260"/>
                </a:cubicBezTo>
                <a:cubicBezTo>
                  <a:pt x="4561" y="1176"/>
                  <a:pt x="4703" y="1069"/>
                  <a:pt x="4882" y="950"/>
                </a:cubicBezTo>
                <a:cubicBezTo>
                  <a:pt x="4954" y="890"/>
                  <a:pt x="4977" y="795"/>
                  <a:pt x="4918" y="724"/>
                </a:cubicBezTo>
                <a:cubicBezTo>
                  <a:pt x="4884" y="683"/>
                  <a:pt x="4839" y="662"/>
                  <a:pt x="4793" y="662"/>
                </a:cubicBezTo>
                <a:cubicBezTo>
                  <a:pt x="4758" y="662"/>
                  <a:pt x="4722" y="674"/>
                  <a:pt x="4692" y="700"/>
                </a:cubicBezTo>
                <a:cubicBezTo>
                  <a:pt x="4058" y="1145"/>
                  <a:pt x="3732" y="1240"/>
                  <a:pt x="3577" y="1240"/>
                </a:cubicBezTo>
                <a:cubicBezTo>
                  <a:pt x="3516" y="1240"/>
                  <a:pt x="3482" y="1225"/>
                  <a:pt x="3465" y="1212"/>
                </a:cubicBezTo>
                <a:cubicBezTo>
                  <a:pt x="3394" y="1176"/>
                  <a:pt x="3394" y="1081"/>
                  <a:pt x="3394" y="1057"/>
                </a:cubicBezTo>
                <a:cubicBezTo>
                  <a:pt x="3691" y="759"/>
                  <a:pt x="4037" y="498"/>
                  <a:pt x="4406" y="343"/>
                </a:cubicBezTo>
                <a:cubicBezTo>
                  <a:pt x="4477" y="307"/>
                  <a:pt x="4525" y="200"/>
                  <a:pt x="4501" y="128"/>
                </a:cubicBezTo>
                <a:cubicBezTo>
                  <a:pt x="4474" y="74"/>
                  <a:pt x="4404" y="33"/>
                  <a:pt x="4341" y="33"/>
                </a:cubicBezTo>
                <a:cubicBezTo>
                  <a:pt x="4322" y="33"/>
                  <a:pt x="4303" y="37"/>
                  <a:pt x="4287" y="45"/>
                </a:cubicBezTo>
                <a:cubicBezTo>
                  <a:pt x="3811" y="247"/>
                  <a:pt x="3370" y="593"/>
                  <a:pt x="2989" y="1021"/>
                </a:cubicBezTo>
                <a:cubicBezTo>
                  <a:pt x="2608" y="1486"/>
                  <a:pt x="2334" y="2010"/>
                  <a:pt x="2239" y="2522"/>
                </a:cubicBezTo>
                <a:cubicBezTo>
                  <a:pt x="2096" y="3176"/>
                  <a:pt x="2120" y="4165"/>
                  <a:pt x="3025" y="5141"/>
                </a:cubicBezTo>
                <a:lnTo>
                  <a:pt x="3049" y="5177"/>
                </a:lnTo>
                <a:cubicBezTo>
                  <a:pt x="3037" y="5248"/>
                  <a:pt x="3013" y="5320"/>
                  <a:pt x="3013" y="5403"/>
                </a:cubicBezTo>
                <a:lnTo>
                  <a:pt x="1715" y="5403"/>
                </a:lnTo>
                <a:cubicBezTo>
                  <a:pt x="1596" y="5403"/>
                  <a:pt x="1477" y="5439"/>
                  <a:pt x="1370" y="5522"/>
                </a:cubicBezTo>
                <a:lnTo>
                  <a:pt x="72" y="6653"/>
                </a:lnTo>
                <a:cubicBezTo>
                  <a:pt x="1" y="6713"/>
                  <a:pt x="1" y="6808"/>
                  <a:pt x="60" y="6867"/>
                </a:cubicBezTo>
                <a:cubicBezTo>
                  <a:pt x="96" y="6903"/>
                  <a:pt x="131" y="6927"/>
                  <a:pt x="179" y="6927"/>
                </a:cubicBezTo>
                <a:cubicBezTo>
                  <a:pt x="227" y="6927"/>
                  <a:pt x="251" y="6915"/>
                  <a:pt x="286" y="6891"/>
                </a:cubicBezTo>
                <a:lnTo>
                  <a:pt x="1584" y="5760"/>
                </a:lnTo>
                <a:cubicBezTo>
                  <a:pt x="1608" y="5724"/>
                  <a:pt x="1655" y="5712"/>
                  <a:pt x="1703" y="5712"/>
                </a:cubicBezTo>
                <a:lnTo>
                  <a:pt x="2965" y="5712"/>
                </a:lnTo>
                <a:cubicBezTo>
                  <a:pt x="2965" y="5796"/>
                  <a:pt x="2989" y="5891"/>
                  <a:pt x="3013" y="5962"/>
                </a:cubicBezTo>
                <a:lnTo>
                  <a:pt x="1858" y="6332"/>
                </a:lnTo>
                <a:cubicBezTo>
                  <a:pt x="1763" y="6367"/>
                  <a:pt x="1679" y="6427"/>
                  <a:pt x="1608" y="6510"/>
                </a:cubicBezTo>
                <a:lnTo>
                  <a:pt x="632" y="7808"/>
                </a:lnTo>
                <a:cubicBezTo>
                  <a:pt x="572" y="7879"/>
                  <a:pt x="584" y="7987"/>
                  <a:pt x="655" y="8034"/>
                </a:cubicBezTo>
                <a:cubicBezTo>
                  <a:pt x="691" y="8046"/>
                  <a:pt x="715" y="8058"/>
                  <a:pt x="763" y="8058"/>
                </a:cubicBezTo>
                <a:cubicBezTo>
                  <a:pt x="810" y="8058"/>
                  <a:pt x="870" y="8046"/>
                  <a:pt x="893" y="7998"/>
                </a:cubicBezTo>
                <a:lnTo>
                  <a:pt x="1882" y="6713"/>
                </a:lnTo>
                <a:cubicBezTo>
                  <a:pt x="1906" y="6677"/>
                  <a:pt x="1941" y="6653"/>
                  <a:pt x="1965" y="6653"/>
                </a:cubicBezTo>
                <a:lnTo>
                  <a:pt x="3156" y="6260"/>
                </a:lnTo>
                <a:cubicBezTo>
                  <a:pt x="3203" y="6332"/>
                  <a:pt x="3251" y="6415"/>
                  <a:pt x="3310" y="6474"/>
                </a:cubicBezTo>
                <a:lnTo>
                  <a:pt x="2156" y="7308"/>
                </a:lnTo>
                <a:cubicBezTo>
                  <a:pt x="2096" y="7344"/>
                  <a:pt x="2036" y="7403"/>
                  <a:pt x="2013" y="7486"/>
                </a:cubicBezTo>
                <a:lnTo>
                  <a:pt x="1358" y="8749"/>
                </a:lnTo>
                <a:cubicBezTo>
                  <a:pt x="1310" y="8820"/>
                  <a:pt x="1346" y="8927"/>
                  <a:pt x="1429" y="8975"/>
                </a:cubicBezTo>
                <a:cubicBezTo>
                  <a:pt x="1465" y="8987"/>
                  <a:pt x="1477" y="8987"/>
                  <a:pt x="1501" y="8987"/>
                </a:cubicBezTo>
                <a:cubicBezTo>
                  <a:pt x="1560" y="8987"/>
                  <a:pt x="1620" y="8951"/>
                  <a:pt x="1655" y="8891"/>
                </a:cubicBezTo>
                <a:lnTo>
                  <a:pt x="2310" y="7629"/>
                </a:lnTo>
                <a:cubicBezTo>
                  <a:pt x="2322" y="7606"/>
                  <a:pt x="2334" y="7582"/>
                  <a:pt x="2370" y="7570"/>
                </a:cubicBezTo>
                <a:lnTo>
                  <a:pt x="3560" y="6724"/>
                </a:lnTo>
                <a:cubicBezTo>
                  <a:pt x="3632" y="6796"/>
                  <a:pt x="3727" y="6855"/>
                  <a:pt x="3799" y="6915"/>
                </a:cubicBezTo>
                <a:lnTo>
                  <a:pt x="2846" y="7784"/>
                </a:lnTo>
                <a:cubicBezTo>
                  <a:pt x="2775" y="7856"/>
                  <a:pt x="2715" y="7939"/>
                  <a:pt x="2691" y="8046"/>
                </a:cubicBezTo>
                <a:lnTo>
                  <a:pt x="2322" y="9665"/>
                </a:lnTo>
                <a:cubicBezTo>
                  <a:pt x="2310" y="9761"/>
                  <a:pt x="2358" y="9856"/>
                  <a:pt x="2441" y="9868"/>
                </a:cubicBezTo>
                <a:lnTo>
                  <a:pt x="2477" y="9868"/>
                </a:lnTo>
                <a:cubicBezTo>
                  <a:pt x="2548" y="9868"/>
                  <a:pt x="2608" y="9820"/>
                  <a:pt x="2632" y="9725"/>
                </a:cubicBezTo>
                <a:lnTo>
                  <a:pt x="3013" y="8106"/>
                </a:lnTo>
                <a:cubicBezTo>
                  <a:pt x="3025" y="8082"/>
                  <a:pt x="3037" y="8034"/>
                  <a:pt x="3072" y="8022"/>
                </a:cubicBezTo>
                <a:lnTo>
                  <a:pt x="4084" y="7094"/>
                </a:lnTo>
                <a:cubicBezTo>
                  <a:pt x="4620" y="7427"/>
                  <a:pt x="5227" y="7617"/>
                  <a:pt x="5585" y="7617"/>
                </a:cubicBezTo>
                <a:cubicBezTo>
                  <a:pt x="5942" y="7617"/>
                  <a:pt x="6549" y="7427"/>
                  <a:pt x="7085" y="7094"/>
                </a:cubicBezTo>
                <a:lnTo>
                  <a:pt x="8097" y="8022"/>
                </a:lnTo>
                <a:cubicBezTo>
                  <a:pt x="8132" y="8046"/>
                  <a:pt x="8144" y="8082"/>
                  <a:pt x="8156" y="8106"/>
                </a:cubicBezTo>
                <a:lnTo>
                  <a:pt x="8525" y="9725"/>
                </a:lnTo>
                <a:cubicBezTo>
                  <a:pt x="8549" y="9808"/>
                  <a:pt x="8621" y="9868"/>
                  <a:pt x="8692" y="9868"/>
                </a:cubicBezTo>
                <a:lnTo>
                  <a:pt x="8728" y="9868"/>
                </a:lnTo>
                <a:cubicBezTo>
                  <a:pt x="8811" y="9844"/>
                  <a:pt x="8871" y="9761"/>
                  <a:pt x="8847" y="9665"/>
                </a:cubicBezTo>
                <a:lnTo>
                  <a:pt x="8466" y="8046"/>
                </a:lnTo>
                <a:cubicBezTo>
                  <a:pt x="8442" y="7951"/>
                  <a:pt x="8394" y="7856"/>
                  <a:pt x="8323" y="7784"/>
                </a:cubicBezTo>
                <a:lnTo>
                  <a:pt x="7370" y="6915"/>
                </a:lnTo>
                <a:cubicBezTo>
                  <a:pt x="7454" y="6855"/>
                  <a:pt x="7537" y="6784"/>
                  <a:pt x="7609" y="6724"/>
                </a:cubicBezTo>
                <a:lnTo>
                  <a:pt x="8799" y="7570"/>
                </a:lnTo>
                <a:cubicBezTo>
                  <a:pt x="8823" y="7582"/>
                  <a:pt x="8847" y="7617"/>
                  <a:pt x="8859" y="7629"/>
                </a:cubicBezTo>
                <a:lnTo>
                  <a:pt x="9514" y="8891"/>
                </a:lnTo>
                <a:cubicBezTo>
                  <a:pt x="9537" y="8951"/>
                  <a:pt x="9597" y="8987"/>
                  <a:pt x="9656" y="8987"/>
                </a:cubicBezTo>
                <a:cubicBezTo>
                  <a:pt x="9692" y="8987"/>
                  <a:pt x="9704" y="8987"/>
                  <a:pt x="9740" y="8975"/>
                </a:cubicBezTo>
                <a:cubicBezTo>
                  <a:pt x="9811" y="8927"/>
                  <a:pt x="9835" y="8832"/>
                  <a:pt x="9811" y="8749"/>
                </a:cubicBezTo>
                <a:lnTo>
                  <a:pt x="9156" y="7486"/>
                </a:lnTo>
                <a:cubicBezTo>
                  <a:pt x="9121" y="7403"/>
                  <a:pt x="9061" y="7344"/>
                  <a:pt x="9002" y="7308"/>
                </a:cubicBezTo>
                <a:lnTo>
                  <a:pt x="7859" y="6474"/>
                </a:lnTo>
                <a:cubicBezTo>
                  <a:pt x="7918" y="6391"/>
                  <a:pt x="7966" y="6332"/>
                  <a:pt x="8013" y="6260"/>
                </a:cubicBezTo>
                <a:lnTo>
                  <a:pt x="9204" y="6653"/>
                </a:lnTo>
                <a:cubicBezTo>
                  <a:pt x="9228" y="6665"/>
                  <a:pt x="9275" y="6677"/>
                  <a:pt x="9287" y="6713"/>
                </a:cubicBezTo>
                <a:lnTo>
                  <a:pt x="10276" y="7998"/>
                </a:lnTo>
                <a:cubicBezTo>
                  <a:pt x="10299" y="8046"/>
                  <a:pt x="10347" y="8058"/>
                  <a:pt x="10407" y="8058"/>
                </a:cubicBezTo>
                <a:cubicBezTo>
                  <a:pt x="10430" y="8058"/>
                  <a:pt x="10478" y="8046"/>
                  <a:pt x="10514" y="8034"/>
                </a:cubicBezTo>
                <a:cubicBezTo>
                  <a:pt x="10585" y="7975"/>
                  <a:pt x="10597" y="7879"/>
                  <a:pt x="10538" y="7808"/>
                </a:cubicBezTo>
                <a:lnTo>
                  <a:pt x="9561" y="6510"/>
                </a:lnTo>
                <a:cubicBezTo>
                  <a:pt x="9502" y="6427"/>
                  <a:pt x="9406" y="6367"/>
                  <a:pt x="9299" y="6332"/>
                </a:cubicBezTo>
                <a:lnTo>
                  <a:pt x="8156" y="5962"/>
                </a:lnTo>
                <a:cubicBezTo>
                  <a:pt x="8192" y="5879"/>
                  <a:pt x="8204" y="5784"/>
                  <a:pt x="8204" y="5712"/>
                </a:cubicBezTo>
                <a:lnTo>
                  <a:pt x="9466" y="5712"/>
                </a:lnTo>
                <a:cubicBezTo>
                  <a:pt x="9514" y="5712"/>
                  <a:pt x="9561" y="5724"/>
                  <a:pt x="9585" y="5760"/>
                </a:cubicBezTo>
                <a:lnTo>
                  <a:pt x="10883" y="6891"/>
                </a:lnTo>
                <a:cubicBezTo>
                  <a:pt x="10907" y="6915"/>
                  <a:pt x="10954" y="6927"/>
                  <a:pt x="10990" y="6927"/>
                </a:cubicBezTo>
                <a:cubicBezTo>
                  <a:pt x="11026" y="6927"/>
                  <a:pt x="11073" y="6915"/>
                  <a:pt x="11109" y="6879"/>
                </a:cubicBezTo>
                <a:cubicBezTo>
                  <a:pt x="11073" y="6784"/>
                  <a:pt x="11073" y="6677"/>
                  <a:pt x="11002" y="6617"/>
                </a:cubicBezTo>
                <a:lnTo>
                  <a:pt x="9704" y="5486"/>
                </a:lnTo>
                <a:cubicBezTo>
                  <a:pt x="9621" y="5415"/>
                  <a:pt x="9502" y="5367"/>
                  <a:pt x="9359" y="5367"/>
                </a:cubicBezTo>
                <a:lnTo>
                  <a:pt x="8073" y="5367"/>
                </a:lnTo>
                <a:lnTo>
                  <a:pt x="8025" y="5141"/>
                </a:lnTo>
                <a:lnTo>
                  <a:pt x="8049" y="5117"/>
                </a:lnTo>
                <a:cubicBezTo>
                  <a:pt x="8942" y="4129"/>
                  <a:pt x="8978" y="3153"/>
                  <a:pt x="8847" y="2498"/>
                </a:cubicBezTo>
                <a:cubicBezTo>
                  <a:pt x="8728" y="1962"/>
                  <a:pt x="8466" y="1438"/>
                  <a:pt x="8085" y="998"/>
                </a:cubicBezTo>
                <a:cubicBezTo>
                  <a:pt x="7728" y="581"/>
                  <a:pt x="7263" y="224"/>
                  <a:pt x="6787" y="9"/>
                </a:cubicBezTo>
                <a:cubicBezTo>
                  <a:pt x="6770" y="4"/>
                  <a:pt x="6751" y="1"/>
                  <a:pt x="6732"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75" name="Google Shape;11975;p81"/>
          <p:cNvGrpSpPr/>
          <p:nvPr/>
        </p:nvGrpSpPr>
        <p:grpSpPr>
          <a:xfrm>
            <a:off x="1925168" y="2628442"/>
            <a:ext cx="355136" cy="227072"/>
            <a:chOff x="1953037" y="2552242"/>
            <a:chExt cx="355136" cy="22707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76" name="Google Shape;11976;p81"/>
            <p:cNvSpPr/>
            <p:nvPr/>
          </p:nvSpPr>
          <p:spPr>
            <a:xfrm>
              <a:off x="1953037" y="2552242"/>
              <a:ext cx="355136" cy="227072"/>
            </a:xfrm>
            <a:custGeom>
              <a:avLst/>
              <a:gdLst/>
              <a:ahLst/>
              <a:cxnLst/>
              <a:rect l="l" t="t" r="r" b="b"/>
              <a:pathLst>
                <a:path w="11098" h="7096" extrusionOk="0">
                  <a:moveTo>
                    <a:pt x="6198" y="1414"/>
                  </a:moveTo>
                  <a:cubicBezTo>
                    <a:pt x="6408" y="1414"/>
                    <a:pt x="6616" y="1431"/>
                    <a:pt x="6823" y="1464"/>
                  </a:cubicBezTo>
                  <a:cubicBezTo>
                    <a:pt x="6895" y="1488"/>
                    <a:pt x="6990" y="1500"/>
                    <a:pt x="7073" y="1512"/>
                  </a:cubicBezTo>
                  <a:lnTo>
                    <a:pt x="6907" y="2464"/>
                  </a:lnTo>
                  <a:lnTo>
                    <a:pt x="5573" y="2929"/>
                  </a:lnTo>
                  <a:lnTo>
                    <a:pt x="4978" y="1607"/>
                  </a:lnTo>
                  <a:cubicBezTo>
                    <a:pt x="5397" y="1475"/>
                    <a:pt x="5802" y="1414"/>
                    <a:pt x="6198" y="1414"/>
                  </a:cubicBezTo>
                  <a:close/>
                  <a:moveTo>
                    <a:pt x="7407" y="1607"/>
                  </a:moveTo>
                  <a:cubicBezTo>
                    <a:pt x="7883" y="1750"/>
                    <a:pt x="8478" y="2036"/>
                    <a:pt x="9097" y="2524"/>
                  </a:cubicBezTo>
                  <a:lnTo>
                    <a:pt x="9038" y="2571"/>
                  </a:lnTo>
                  <a:cubicBezTo>
                    <a:pt x="8966" y="2619"/>
                    <a:pt x="8954" y="2714"/>
                    <a:pt x="8990" y="2798"/>
                  </a:cubicBezTo>
                  <a:cubicBezTo>
                    <a:pt x="9026" y="2833"/>
                    <a:pt x="9085" y="2869"/>
                    <a:pt x="9133" y="2869"/>
                  </a:cubicBezTo>
                  <a:cubicBezTo>
                    <a:pt x="9157" y="2869"/>
                    <a:pt x="9193" y="2857"/>
                    <a:pt x="9216" y="2833"/>
                  </a:cubicBezTo>
                  <a:lnTo>
                    <a:pt x="9335" y="2750"/>
                  </a:lnTo>
                  <a:cubicBezTo>
                    <a:pt x="9740" y="3119"/>
                    <a:pt x="10157" y="3583"/>
                    <a:pt x="10574" y="4179"/>
                  </a:cubicBezTo>
                  <a:cubicBezTo>
                    <a:pt x="9883" y="4357"/>
                    <a:pt x="9228" y="4488"/>
                    <a:pt x="8633" y="4584"/>
                  </a:cubicBezTo>
                  <a:lnTo>
                    <a:pt x="8395" y="3417"/>
                  </a:lnTo>
                  <a:lnTo>
                    <a:pt x="8692" y="3214"/>
                  </a:lnTo>
                  <a:cubicBezTo>
                    <a:pt x="8776" y="3167"/>
                    <a:pt x="8788" y="3060"/>
                    <a:pt x="8740" y="2988"/>
                  </a:cubicBezTo>
                  <a:cubicBezTo>
                    <a:pt x="8709" y="2942"/>
                    <a:pt x="8659" y="2916"/>
                    <a:pt x="8604" y="2916"/>
                  </a:cubicBezTo>
                  <a:cubicBezTo>
                    <a:pt x="8574" y="2916"/>
                    <a:pt x="8543" y="2924"/>
                    <a:pt x="8514" y="2940"/>
                  </a:cubicBezTo>
                  <a:lnTo>
                    <a:pt x="8216" y="3155"/>
                  </a:lnTo>
                  <a:lnTo>
                    <a:pt x="7252" y="2512"/>
                  </a:lnTo>
                  <a:lnTo>
                    <a:pt x="7407" y="1607"/>
                  </a:lnTo>
                  <a:close/>
                  <a:moveTo>
                    <a:pt x="7049" y="2750"/>
                  </a:moveTo>
                  <a:lnTo>
                    <a:pt x="8073" y="3429"/>
                  </a:lnTo>
                  <a:lnTo>
                    <a:pt x="8311" y="4607"/>
                  </a:lnTo>
                  <a:cubicBezTo>
                    <a:pt x="7883" y="4661"/>
                    <a:pt x="7474" y="4688"/>
                    <a:pt x="7096" y="4688"/>
                  </a:cubicBezTo>
                  <a:cubicBezTo>
                    <a:pt x="6970" y="4688"/>
                    <a:pt x="6847" y="4685"/>
                    <a:pt x="6728" y="4679"/>
                  </a:cubicBezTo>
                  <a:cubicBezTo>
                    <a:pt x="6073" y="4655"/>
                    <a:pt x="5490" y="4548"/>
                    <a:pt x="5025" y="4345"/>
                  </a:cubicBezTo>
                  <a:lnTo>
                    <a:pt x="5621" y="3250"/>
                  </a:lnTo>
                  <a:lnTo>
                    <a:pt x="7049" y="2750"/>
                  </a:lnTo>
                  <a:close/>
                  <a:moveTo>
                    <a:pt x="1561" y="300"/>
                  </a:moveTo>
                  <a:cubicBezTo>
                    <a:pt x="1774" y="300"/>
                    <a:pt x="1974" y="373"/>
                    <a:pt x="2132" y="512"/>
                  </a:cubicBezTo>
                  <a:cubicBezTo>
                    <a:pt x="2323" y="678"/>
                    <a:pt x="2430" y="916"/>
                    <a:pt x="2430" y="1178"/>
                  </a:cubicBezTo>
                  <a:lnTo>
                    <a:pt x="2430" y="2762"/>
                  </a:lnTo>
                  <a:cubicBezTo>
                    <a:pt x="2430" y="2786"/>
                    <a:pt x="2465" y="3381"/>
                    <a:pt x="2906" y="4036"/>
                  </a:cubicBezTo>
                  <a:lnTo>
                    <a:pt x="2858" y="4060"/>
                  </a:lnTo>
                  <a:cubicBezTo>
                    <a:pt x="2608" y="4143"/>
                    <a:pt x="2430" y="4369"/>
                    <a:pt x="2394" y="4631"/>
                  </a:cubicBezTo>
                  <a:lnTo>
                    <a:pt x="2358" y="5084"/>
                  </a:lnTo>
                  <a:cubicBezTo>
                    <a:pt x="1358" y="4024"/>
                    <a:pt x="1192" y="2583"/>
                    <a:pt x="1192" y="2512"/>
                  </a:cubicBezTo>
                  <a:cubicBezTo>
                    <a:pt x="1180" y="2381"/>
                    <a:pt x="1072" y="2262"/>
                    <a:pt x="941" y="2214"/>
                  </a:cubicBezTo>
                  <a:lnTo>
                    <a:pt x="632" y="2143"/>
                  </a:lnTo>
                  <a:cubicBezTo>
                    <a:pt x="537" y="2119"/>
                    <a:pt x="501" y="2047"/>
                    <a:pt x="501" y="1964"/>
                  </a:cubicBezTo>
                  <a:lnTo>
                    <a:pt x="501" y="1869"/>
                  </a:lnTo>
                  <a:cubicBezTo>
                    <a:pt x="822" y="1857"/>
                    <a:pt x="1227" y="1809"/>
                    <a:pt x="1453" y="1690"/>
                  </a:cubicBezTo>
                  <a:cubicBezTo>
                    <a:pt x="1525" y="1643"/>
                    <a:pt x="1573" y="1559"/>
                    <a:pt x="1525" y="1464"/>
                  </a:cubicBezTo>
                  <a:cubicBezTo>
                    <a:pt x="1491" y="1413"/>
                    <a:pt x="1438" y="1373"/>
                    <a:pt x="1375" y="1373"/>
                  </a:cubicBezTo>
                  <a:cubicBezTo>
                    <a:pt x="1351" y="1373"/>
                    <a:pt x="1325" y="1379"/>
                    <a:pt x="1299" y="1393"/>
                  </a:cubicBezTo>
                  <a:cubicBezTo>
                    <a:pt x="1132" y="1464"/>
                    <a:pt x="799" y="1524"/>
                    <a:pt x="334" y="1547"/>
                  </a:cubicBezTo>
                  <a:lnTo>
                    <a:pt x="334" y="1524"/>
                  </a:lnTo>
                  <a:lnTo>
                    <a:pt x="334" y="916"/>
                  </a:lnTo>
                  <a:cubicBezTo>
                    <a:pt x="334" y="643"/>
                    <a:pt x="525" y="428"/>
                    <a:pt x="799" y="393"/>
                  </a:cubicBezTo>
                  <a:lnTo>
                    <a:pt x="1430" y="309"/>
                  </a:lnTo>
                  <a:cubicBezTo>
                    <a:pt x="1474" y="303"/>
                    <a:pt x="1517" y="300"/>
                    <a:pt x="1561" y="300"/>
                  </a:cubicBezTo>
                  <a:close/>
                  <a:moveTo>
                    <a:pt x="4692" y="1726"/>
                  </a:moveTo>
                  <a:lnTo>
                    <a:pt x="5335" y="3155"/>
                  </a:lnTo>
                  <a:lnTo>
                    <a:pt x="4740" y="4238"/>
                  </a:lnTo>
                  <a:cubicBezTo>
                    <a:pt x="4680" y="4203"/>
                    <a:pt x="4609" y="4167"/>
                    <a:pt x="4549" y="4131"/>
                  </a:cubicBezTo>
                  <a:cubicBezTo>
                    <a:pt x="4520" y="4115"/>
                    <a:pt x="4490" y="4107"/>
                    <a:pt x="4461" y="4107"/>
                  </a:cubicBezTo>
                  <a:cubicBezTo>
                    <a:pt x="4406" y="4107"/>
                    <a:pt x="4354" y="4136"/>
                    <a:pt x="4323" y="4191"/>
                  </a:cubicBezTo>
                  <a:cubicBezTo>
                    <a:pt x="4275" y="4262"/>
                    <a:pt x="4287" y="4369"/>
                    <a:pt x="4382" y="4417"/>
                  </a:cubicBezTo>
                  <a:cubicBezTo>
                    <a:pt x="5061" y="4845"/>
                    <a:pt x="5978" y="5060"/>
                    <a:pt x="7109" y="5060"/>
                  </a:cubicBezTo>
                  <a:cubicBezTo>
                    <a:pt x="8145" y="5060"/>
                    <a:pt x="9371" y="4881"/>
                    <a:pt x="10764" y="4500"/>
                  </a:cubicBezTo>
                  <a:lnTo>
                    <a:pt x="10764" y="4500"/>
                  </a:lnTo>
                  <a:cubicBezTo>
                    <a:pt x="10740" y="4536"/>
                    <a:pt x="10740" y="4595"/>
                    <a:pt x="10705" y="4655"/>
                  </a:cubicBezTo>
                  <a:cubicBezTo>
                    <a:pt x="10657" y="4774"/>
                    <a:pt x="10574" y="4845"/>
                    <a:pt x="10455" y="4881"/>
                  </a:cubicBezTo>
                  <a:cubicBezTo>
                    <a:pt x="9128" y="5204"/>
                    <a:pt x="7958" y="5362"/>
                    <a:pt x="6945" y="5362"/>
                  </a:cubicBezTo>
                  <a:cubicBezTo>
                    <a:pt x="6649" y="5362"/>
                    <a:pt x="6366" y="5349"/>
                    <a:pt x="6097" y="5322"/>
                  </a:cubicBezTo>
                  <a:cubicBezTo>
                    <a:pt x="5156" y="5238"/>
                    <a:pt x="4382" y="4965"/>
                    <a:pt x="3811" y="4536"/>
                  </a:cubicBezTo>
                  <a:cubicBezTo>
                    <a:pt x="2966" y="3905"/>
                    <a:pt x="2787" y="3095"/>
                    <a:pt x="2763" y="2833"/>
                  </a:cubicBezTo>
                  <a:cubicBezTo>
                    <a:pt x="2882" y="2750"/>
                    <a:pt x="2977" y="2655"/>
                    <a:pt x="3097" y="2583"/>
                  </a:cubicBezTo>
                  <a:cubicBezTo>
                    <a:pt x="3180" y="2952"/>
                    <a:pt x="3358" y="3476"/>
                    <a:pt x="3811" y="3952"/>
                  </a:cubicBezTo>
                  <a:cubicBezTo>
                    <a:pt x="3847" y="3988"/>
                    <a:pt x="3894" y="4000"/>
                    <a:pt x="3930" y="4000"/>
                  </a:cubicBezTo>
                  <a:cubicBezTo>
                    <a:pt x="3978" y="4000"/>
                    <a:pt x="4025" y="3988"/>
                    <a:pt x="4049" y="3952"/>
                  </a:cubicBezTo>
                  <a:cubicBezTo>
                    <a:pt x="4109" y="3893"/>
                    <a:pt x="4109" y="3786"/>
                    <a:pt x="4049" y="3726"/>
                  </a:cubicBezTo>
                  <a:cubicBezTo>
                    <a:pt x="3573" y="3250"/>
                    <a:pt x="3442" y="2714"/>
                    <a:pt x="3394" y="2393"/>
                  </a:cubicBezTo>
                  <a:cubicBezTo>
                    <a:pt x="3835" y="2107"/>
                    <a:pt x="4263" y="1881"/>
                    <a:pt x="4692" y="1726"/>
                  </a:cubicBezTo>
                  <a:close/>
                  <a:moveTo>
                    <a:pt x="9609" y="5417"/>
                  </a:moveTo>
                  <a:cubicBezTo>
                    <a:pt x="9490" y="5548"/>
                    <a:pt x="9371" y="5667"/>
                    <a:pt x="9252" y="5738"/>
                  </a:cubicBezTo>
                  <a:cubicBezTo>
                    <a:pt x="9216" y="5750"/>
                    <a:pt x="9157" y="5798"/>
                    <a:pt x="8978" y="5857"/>
                  </a:cubicBezTo>
                  <a:lnTo>
                    <a:pt x="8978" y="5512"/>
                  </a:lnTo>
                  <a:cubicBezTo>
                    <a:pt x="9193" y="5488"/>
                    <a:pt x="9383" y="5441"/>
                    <a:pt x="9609" y="5417"/>
                  </a:cubicBezTo>
                  <a:close/>
                  <a:moveTo>
                    <a:pt x="4668" y="5334"/>
                  </a:moveTo>
                  <a:cubicBezTo>
                    <a:pt x="5085" y="5488"/>
                    <a:pt x="5537" y="5596"/>
                    <a:pt x="6049" y="5631"/>
                  </a:cubicBezTo>
                  <a:cubicBezTo>
                    <a:pt x="6335" y="5667"/>
                    <a:pt x="6633" y="5679"/>
                    <a:pt x="6942" y="5679"/>
                  </a:cubicBezTo>
                  <a:cubicBezTo>
                    <a:pt x="7204" y="5679"/>
                    <a:pt x="7502" y="5667"/>
                    <a:pt x="7788" y="5655"/>
                  </a:cubicBezTo>
                  <a:lnTo>
                    <a:pt x="7788" y="5893"/>
                  </a:lnTo>
                  <a:cubicBezTo>
                    <a:pt x="7561" y="5893"/>
                    <a:pt x="7359" y="6012"/>
                    <a:pt x="7240" y="6203"/>
                  </a:cubicBezTo>
                  <a:cubicBezTo>
                    <a:pt x="6758" y="6257"/>
                    <a:pt x="6324" y="6280"/>
                    <a:pt x="5934" y="6280"/>
                  </a:cubicBezTo>
                  <a:cubicBezTo>
                    <a:pt x="4698" y="6280"/>
                    <a:pt x="3912" y="6050"/>
                    <a:pt x="3478" y="5869"/>
                  </a:cubicBezTo>
                  <a:lnTo>
                    <a:pt x="3501" y="5738"/>
                  </a:lnTo>
                  <a:cubicBezTo>
                    <a:pt x="3739" y="5738"/>
                    <a:pt x="4299" y="5691"/>
                    <a:pt x="4668" y="5334"/>
                  </a:cubicBezTo>
                  <a:close/>
                  <a:moveTo>
                    <a:pt x="3097" y="4322"/>
                  </a:moveTo>
                  <a:cubicBezTo>
                    <a:pt x="3239" y="4488"/>
                    <a:pt x="3394" y="4655"/>
                    <a:pt x="3608" y="4798"/>
                  </a:cubicBezTo>
                  <a:cubicBezTo>
                    <a:pt x="3811" y="4965"/>
                    <a:pt x="4049" y="5095"/>
                    <a:pt x="4323" y="5215"/>
                  </a:cubicBezTo>
                  <a:cubicBezTo>
                    <a:pt x="4073" y="5381"/>
                    <a:pt x="3751" y="5417"/>
                    <a:pt x="3573" y="5429"/>
                  </a:cubicBezTo>
                  <a:lnTo>
                    <a:pt x="3573" y="5393"/>
                  </a:lnTo>
                  <a:cubicBezTo>
                    <a:pt x="3597" y="5310"/>
                    <a:pt x="3537" y="5215"/>
                    <a:pt x="3442" y="5203"/>
                  </a:cubicBezTo>
                  <a:cubicBezTo>
                    <a:pt x="3429" y="5199"/>
                    <a:pt x="3416" y="5197"/>
                    <a:pt x="3404" y="5197"/>
                  </a:cubicBezTo>
                  <a:cubicBezTo>
                    <a:pt x="3332" y="5197"/>
                    <a:pt x="3261" y="5251"/>
                    <a:pt x="3251" y="5322"/>
                  </a:cubicBezTo>
                  <a:lnTo>
                    <a:pt x="3025" y="6465"/>
                  </a:lnTo>
                  <a:cubicBezTo>
                    <a:pt x="3001" y="6631"/>
                    <a:pt x="2846" y="6750"/>
                    <a:pt x="2668" y="6750"/>
                  </a:cubicBezTo>
                  <a:lnTo>
                    <a:pt x="1775" y="6750"/>
                  </a:lnTo>
                  <a:lnTo>
                    <a:pt x="1906" y="6441"/>
                  </a:lnTo>
                  <a:cubicBezTo>
                    <a:pt x="1965" y="6310"/>
                    <a:pt x="2084" y="6215"/>
                    <a:pt x="2239" y="6215"/>
                  </a:cubicBezTo>
                  <a:lnTo>
                    <a:pt x="2418" y="6215"/>
                  </a:lnTo>
                  <a:cubicBezTo>
                    <a:pt x="2501" y="6215"/>
                    <a:pt x="2561" y="6155"/>
                    <a:pt x="2585" y="6072"/>
                  </a:cubicBezTo>
                  <a:lnTo>
                    <a:pt x="2716" y="4667"/>
                  </a:lnTo>
                  <a:cubicBezTo>
                    <a:pt x="2727" y="4536"/>
                    <a:pt x="2811" y="4417"/>
                    <a:pt x="2954" y="4369"/>
                  </a:cubicBezTo>
                  <a:lnTo>
                    <a:pt x="3097" y="4322"/>
                  </a:lnTo>
                  <a:close/>
                  <a:moveTo>
                    <a:pt x="8657" y="5560"/>
                  </a:moveTo>
                  <a:lnTo>
                    <a:pt x="8657" y="6572"/>
                  </a:lnTo>
                  <a:cubicBezTo>
                    <a:pt x="8657" y="6679"/>
                    <a:pt x="8561" y="6750"/>
                    <a:pt x="8478" y="6750"/>
                  </a:cubicBezTo>
                  <a:lnTo>
                    <a:pt x="7347" y="6750"/>
                  </a:lnTo>
                  <a:lnTo>
                    <a:pt x="7490" y="6429"/>
                  </a:lnTo>
                  <a:cubicBezTo>
                    <a:pt x="7549" y="6286"/>
                    <a:pt x="7669" y="6215"/>
                    <a:pt x="7823" y="6215"/>
                  </a:cubicBezTo>
                  <a:lnTo>
                    <a:pt x="7954" y="6215"/>
                  </a:lnTo>
                  <a:cubicBezTo>
                    <a:pt x="8038" y="6215"/>
                    <a:pt x="8121" y="6143"/>
                    <a:pt x="8121" y="6048"/>
                  </a:cubicBezTo>
                  <a:lnTo>
                    <a:pt x="8121" y="5619"/>
                  </a:lnTo>
                  <a:cubicBezTo>
                    <a:pt x="8300" y="5607"/>
                    <a:pt x="8466" y="5572"/>
                    <a:pt x="8657" y="5560"/>
                  </a:cubicBezTo>
                  <a:close/>
                  <a:moveTo>
                    <a:pt x="1533" y="0"/>
                  </a:moveTo>
                  <a:cubicBezTo>
                    <a:pt x="1479" y="0"/>
                    <a:pt x="1425" y="4"/>
                    <a:pt x="1370" y="12"/>
                  </a:cubicBezTo>
                  <a:lnTo>
                    <a:pt x="727" y="95"/>
                  </a:lnTo>
                  <a:cubicBezTo>
                    <a:pt x="310" y="154"/>
                    <a:pt x="1" y="512"/>
                    <a:pt x="1" y="952"/>
                  </a:cubicBezTo>
                  <a:lnTo>
                    <a:pt x="1" y="1559"/>
                  </a:lnTo>
                  <a:cubicBezTo>
                    <a:pt x="1" y="1643"/>
                    <a:pt x="49" y="1738"/>
                    <a:pt x="108" y="1797"/>
                  </a:cubicBezTo>
                  <a:cubicBezTo>
                    <a:pt x="132" y="1809"/>
                    <a:pt x="156" y="1845"/>
                    <a:pt x="179" y="1857"/>
                  </a:cubicBezTo>
                  <a:lnTo>
                    <a:pt x="179" y="1976"/>
                  </a:lnTo>
                  <a:cubicBezTo>
                    <a:pt x="179" y="2214"/>
                    <a:pt x="334" y="2417"/>
                    <a:pt x="572" y="2476"/>
                  </a:cubicBezTo>
                  <a:lnTo>
                    <a:pt x="882" y="2559"/>
                  </a:lnTo>
                  <a:cubicBezTo>
                    <a:pt x="882" y="2559"/>
                    <a:pt x="894" y="2559"/>
                    <a:pt x="894" y="2571"/>
                  </a:cubicBezTo>
                  <a:cubicBezTo>
                    <a:pt x="930" y="2869"/>
                    <a:pt x="1037" y="3357"/>
                    <a:pt x="1239" y="3869"/>
                  </a:cubicBezTo>
                  <a:cubicBezTo>
                    <a:pt x="1513" y="4536"/>
                    <a:pt x="1870" y="5084"/>
                    <a:pt x="2323" y="5512"/>
                  </a:cubicBezTo>
                  <a:lnTo>
                    <a:pt x="2287" y="5905"/>
                  </a:lnTo>
                  <a:lnTo>
                    <a:pt x="2251" y="5905"/>
                  </a:lnTo>
                  <a:cubicBezTo>
                    <a:pt x="1965" y="5905"/>
                    <a:pt x="1715" y="6072"/>
                    <a:pt x="1608" y="6334"/>
                  </a:cubicBezTo>
                  <a:lnTo>
                    <a:pt x="1394" y="6869"/>
                  </a:lnTo>
                  <a:cubicBezTo>
                    <a:pt x="1370" y="6917"/>
                    <a:pt x="1370" y="6977"/>
                    <a:pt x="1406" y="7024"/>
                  </a:cubicBezTo>
                  <a:cubicBezTo>
                    <a:pt x="1430" y="7060"/>
                    <a:pt x="1477" y="7096"/>
                    <a:pt x="1537" y="7096"/>
                  </a:cubicBezTo>
                  <a:lnTo>
                    <a:pt x="2680" y="7096"/>
                  </a:lnTo>
                  <a:cubicBezTo>
                    <a:pt x="3013" y="7096"/>
                    <a:pt x="3299" y="6869"/>
                    <a:pt x="3358" y="6548"/>
                  </a:cubicBezTo>
                  <a:lnTo>
                    <a:pt x="3418" y="6215"/>
                  </a:lnTo>
                  <a:cubicBezTo>
                    <a:pt x="3894" y="6405"/>
                    <a:pt x="4704" y="6619"/>
                    <a:pt x="5942" y="6619"/>
                  </a:cubicBezTo>
                  <a:cubicBezTo>
                    <a:pt x="6287" y="6619"/>
                    <a:pt x="6668" y="6608"/>
                    <a:pt x="7085" y="6560"/>
                  </a:cubicBezTo>
                  <a:lnTo>
                    <a:pt x="7085" y="6560"/>
                  </a:lnTo>
                  <a:lnTo>
                    <a:pt x="6954" y="6869"/>
                  </a:lnTo>
                  <a:cubicBezTo>
                    <a:pt x="6930" y="6917"/>
                    <a:pt x="6942" y="6977"/>
                    <a:pt x="6966" y="7024"/>
                  </a:cubicBezTo>
                  <a:cubicBezTo>
                    <a:pt x="7002" y="7060"/>
                    <a:pt x="7049" y="7096"/>
                    <a:pt x="7109" y="7096"/>
                  </a:cubicBezTo>
                  <a:lnTo>
                    <a:pt x="8490" y="7096"/>
                  </a:lnTo>
                  <a:cubicBezTo>
                    <a:pt x="8776" y="7096"/>
                    <a:pt x="8990" y="6869"/>
                    <a:pt x="8990" y="6584"/>
                  </a:cubicBezTo>
                  <a:lnTo>
                    <a:pt x="8990" y="6215"/>
                  </a:lnTo>
                  <a:cubicBezTo>
                    <a:pt x="9204" y="6155"/>
                    <a:pt x="9347" y="6096"/>
                    <a:pt x="9443" y="6036"/>
                  </a:cubicBezTo>
                  <a:cubicBezTo>
                    <a:pt x="9669" y="5893"/>
                    <a:pt x="9871" y="5655"/>
                    <a:pt x="10062" y="5334"/>
                  </a:cubicBezTo>
                  <a:cubicBezTo>
                    <a:pt x="10216" y="5310"/>
                    <a:pt x="10383" y="5262"/>
                    <a:pt x="10538" y="5238"/>
                  </a:cubicBezTo>
                  <a:cubicBezTo>
                    <a:pt x="10764" y="5179"/>
                    <a:pt x="10943" y="5024"/>
                    <a:pt x="11014" y="4822"/>
                  </a:cubicBezTo>
                  <a:cubicBezTo>
                    <a:pt x="11098" y="4560"/>
                    <a:pt x="11062" y="4322"/>
                    <a:pt x="10943" y="4143"/>
                  </a:cubicBezTo>
                  <a:cubicBezTo>
                    <a:pt x="10645" y="3691"/>
                    <a:pt x="10145" y="3012"/>
                    <a:pt x="9454" y="2417"/>
                  </a:cubicBezTo>
                  <a:cubicBezTo>
                    <a:pt x="8657" y="1726"/>
                    <a:pt x="7776" y="1285"/>
                    <a:pt x="6883" y="1155"/>
                  </a:cubicBezTo>
                  <a:cubicBezTo>
                    <a:pt x="6667" y="1122"/>
                    <a:pt x="6450" y="1106"/>
                    <a:pt x="6233" y="1106"/>
                  </a:cubicBezTo>
                  <a:cubicBezTo>
                    <a:pt x="5093" y="1106"/>
                    <a:pt x="3929" y="1551"/>
                    <a:pt x="2739" y="2440"/>
                  </a:cubicBezTo>
                  <a:lnTo>
                    <a:pt x="2739" y="1202"/>
                  </a:lnTo>
                  <a:cubicBezTo>
                    <a:pt x="2739" y="857"/>
                    <a:pt x="2596" y="512"/>
                    <a:pt x="2323" y="285"/>
                  </a:cubicBezTo>
                  <a:cubicBezTo>
                    <a:pt x="2102" y="105"/>
                    <a:pt x="1822" y="0"/>
                    <a:pt x="15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77" name="Google Shape;11977;p81"/>
            <p:cNvSpPr/>
            <p:nvPr/>
          </p:nvSpPr>
          <p:spPr>
            <a:xfrm>
              <a:off x="1985805" y="2573938"/>
              <a:ext cx="10720" cy="16416"/>
            </a:xfrm>
            <a:custGeom>
              <a:avLst/>
              <a:gdLst/>
              <a:ahLst/>
              <a:cxnLst/>
              <a:rect l="l" t="t" r="r" b="b"/>
              <a:pathLst>
                <a:path w="335" h="513" extrusionOk="0">
                  <a:moveTo>
                    <a:pt x="168" y="0"/>
                  </a:moveTo>
                  <a:cubicBezTo>
                    <a:pt x="84" y="0"/>
                    <a:pt x="1" y="72"/>
                    <a:pt x="1" y="167"/>
                  </a:cubicBezTo>
                  <a:lnTo>
                    <a:pt x="1" y="346"/>
                  </a:lnTo>
                  <a:cubicBezTo>
                    <a:pt x="1" y="429"/>
                    <a:pt x="84" y="512"/>
                    <a:pt x="168" y="512"/>
                  </a:cubicBezTo>
                  <a:cubicBezTo>
                    <a:pt x="263" y="512"/>
                    <a:pt x="334" y="429"/>
                    <a:pt x="334" y="346"/>
                  </a:cubicBezTo>
                  <a:lnTo>
                    <a:pt x="334" y="167"/>
                  </a:lnTo>
                  <a:cubicBezTo>
                    <a:pt x="334" y="72"/>
                    <a:pt x="263" y="0"/>
                    <a:pt x="1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78" name="Google Shape;11978;p81"/>
          <p:cNvSpPr/>
          <p:nvPr/>
        </p:nvSpPr>
        <p:spPr>
          <a:xfrm>
            <a:off x="3576048" y="2500346"/>
            <a:ext cx="348256" cy="354016"/>
          </a:xfrm>
          <a:custGeom>
            <a:avLst/>
            <a:gdLst/>
            <a:ahLst/>
            <a:cxnLst/>
            <a:rect l="l" t="t" r="r" b="b"/>
            <a:pathLst>
              <a:path w="10883" h="11063" extrusionOk="0">
                <a:moveTo>
                  <a:pt x="932" y="329"/>
                </a:moveTo>
                <a:cubicBezTo>
                  <a:pt x="1012" y="329"/>
                  <a:pt x="1098" y="346"/>
                  <a:pt x="1191" y="383"/>
                </a:cubicBezTo>
                <a:lnTo>
                  <a:pt x="1275" y="431"/>
                </a:lnTo>
                <a:cubicBezTo>
                  <a:pt x="1144" y="502"/>
                  <a:pt x="1013" y="586"/>
                  <a:pt x="894" y="693"/>
                </a:cubicBezTo>
                <a:cubicBezTo>
                  <a:pt x="703" y="859"/>
                  <a:pt x="560" y="1026"/>
                  <a:pt x="465" y="1205"/>
                </a:cubicBezTo>
                <a:cubicBezTo>
                  <a:pt x="441" y="1157"/>
                  <a:pt x="429" y="1097"/>
                  <a:pt x="417" y="1050"/>
                </a:cubicBezTo>
                <a:cubicBezTo>
                  <a:pt x="346" y="788"/>
                  <a:pt x="405" y="586"/>
                  <a:pt x="596" y="443"/>
                </a:cubicBezTo>
                <a:cubicBezTo>
                  <a:pt x="697" y="370"/>
                  <a:pt x="808" y="329"/>
                  <a:pt x="932" y="329"/>
                </a:cubicBezTo>
                <a:close/>
                <a:moveTo>
                  <a:pt x="1947" y="630"/>
                </a:moveTo>
                <a:cubicBezTo>
                  <a:pt x="1973" y="630"/>
                  <a:pt x="1999" y="631"/>
                  <a:pt x="2025" y="633"/>
                </a:cubicBezTo>
                <a:cubicBezTo>
                  <a:pt x="2334" y="669"/>
                  <a:pt x="2608" y="847"/>
                  <a:pt x="2763" y="978"/>
                </a:cubicBezTo>
                <a:cubicBezTo>
                  <a:pt x="2703" y="990"/>
                  <a:pt x="2644" y="1026"/>
                  <a:pt x="2584" y="1050"/>
                </a:cubicBezTo>
                <a:cubicBezTo>
                  <a:pt x="2513" y="1097"/>
                  <a:pt x="2465" y="1181"/>
                  <a:pt x="2513" y="1264"/>
                </a:cubicBezTo>
                <a:cubicBezTo>
                  <a:pt x="2547" y="1316"/>
                  <a:pt x="2600" y="1355"/>
                  <a:pt x="2658" y="1355"/>
                </a:cubicBezTo>
                <a:cubicBezTo>
                  <a:pt x="2681" y="1355"/>
                  <a:pt x="2704" y="1349"/>
                  <a:pt x="2727" y="1336"/>
                </a:cubicBezTo>
                <a:cubicBezTo>
                  <a:pt x="2931" y="1234"/>
                  <a:pt x="3137" y="1185"/>
                  <a:pt x="3341" y="1185"/>
                </a:cubicBezTo>
                <a:cubicBezTo>
                  <a:pt x="3591" y="1185"/>
                  <a:pt x="3837" y="1258"/>
                  <a:pt x="4073" y="1395"/>
                </a:cubicBezTo>
                <a:cubicBezTo>
                  <a:pt x="4239" y="1478"/>
                  <a:pt x="4370" y="1598"/>
                  <a:pt x="4466" y="1693"/>
                </a:cubicBezTo>
                <a:cubicBezTo>
                  <a:pt x="4370" y="1717"/>
                  <a:pt x="4275" y="1752"/>
                  <a:pt x="4180" y="1800"/>
                </a:cubicBezTo>
                <a:cubicBezTo>
                  <a:pt x="4096" y="1824"/>
                  <a:pt x="4061" y="1931"/>
                  <a:pt x="4096" y="2002"/>
                </a:cubicBezTo>
                <a:cubicBezTo>
                  <a:pt x="4115" y="2075"/>
                  <a:pt x="4181" y="2106"/>
                  <a:pt x="4244" y="2106"/>
                </a:cubicBezTo>
                <a:cubicBezTo>
                  <a:pt x="4263" y="2106"/>
                  <a:pt x="4282" y="2103"/>
                  <a:pt x="4299" y="2098"/>
                </a:cubicBezTo>
                <a:cubicBezTo>
                  <a:pt x="4531" y="1998"/>
                  <a:pt x="4780" y="1950"/>
                  <a:pt x="5034" y="1950"/>
                </a:cubicBezTo>
                <a:cubicBezTo>
                  <a:pt x="5601" y="1950"/>
                  <a:pt x="6191" y="2189"/>
                  <a:pt x="6668" y="2633"/>
                </a:cubicBezTo>
                <a:cubicBezTo>
                  <a:pt x="7025" y="2967"/>
                  <a:pt x="7275" y="3407"/>
                  <a:pt x="7394" y="3884"/>
                </a:cubicBezTo>
                <a:cubicBezTo>
                  <a:pt x="7525" y="4431"/>
                  <a:pt x="7466" y="5015"/>
                  <a:pt x="7252" y="5610"/>
                </a:cubicBezTo>
                <a:cubicBezTo>
                  <a:pt x="6537" y="7527"/>
                  <a:pt x="6406" y="8944"/>
                  <a:pt x="6859" y="9837"/>
                </a:cubicBezTo>
                <a:cubicBezTo>
                  <a:pt x="6894" y="9896"/>
                  <a:pt x="6954" y="9920"/>
                  <a:pt x="7002" y="9920"/>
                </a:cubicBezTo>
                <a:cubicBezTo>
                  <a:pt x="7037" y="9920"/>
                  <a:pt x="7049" y="9920"/>
                  <a:pt x="7085" y="9908"/>
                </a:cubicBezTo>
                <a:cubicBezTo>
                  <a:pt x="7156" y="9860"/>
                  <a:pt x="7204" y="9777"/>
                  <a:pt x="7156" y="9682"/>
                </a:cubicBezTo>
                <a:cubicBezTo>
                  <a:pt x="6930" y="9241"/>
                  <a:pt x="6871" y="8622"/>
                  <a:pt x="6978" y="7848"/>
                </a:cubicBezTo>
                <a:cubicBezTo>
                  <a:pt x="7061" y="7229"/>
                  <a:pt x="7263" y="6515"/>
                  <a:pt x="7561" y="5705"/>
                </a:cubicBezTo>
                <a:cubicBezTo>
                  <a:pt x="7716" y="5265"/>
                  <a:pt x="7799" y="4812"/>
                  <a:pt x="7799" y="4384"/>
                </a:cubicBezTo>
                <a:cubicBezTo>
                  <a:pt x="7874" y="4375"/>
                  <a:pt x="7953" y="4371"/>
                  <a:pt x="8035" y="4371"/>
                </a:cubicBezTo>
                <a:cubicBezTo>
                  <a:pt x="8746" y="4371"/>
                  <a:pt x="9716" y="4698"/>
                  <a:pt x="10121" y="5455"/>
                </a:cubicBezTo>
                <a:cubicBezTo>
                  <a:pt x="10776" y="6741"/>
                  <a:pt x="10562" y="8884"/>
                  <a:pt x="9657" y="9956"/>
                </a:cubicBezTo>
                <a:cubicBezTo>
                  <a:pt x="9418" y="10241"/>
                  <a:pt x="9044" y="10526"/>
                  <a:pt x="8530" y="10526"/>
                </a:cubicBezTo>
                <a:cubicBezTo>
                  <a:pt x="8378" y="10526"/>
                  <a:pt x="8214" y="10501"/>
                  <a:pt x="8037" y="10444"/>
                </a:cubicBezTo>
                <a:cubicBezTo>
                  <a:pt x="7823" y="10372"/>
                  <a:pt x="7668" y="10277"/>
                  <a:pt x="7514" y="10158"/>
                </a:cubicBezTo>
                <a:cubicBezTo>
                  <a:pt x="7484" y="10133"/>
                  <a:pt x="7448" y="10121"/>
                  <a:pt x="7412" y="10121"/>
                </a:cubicBezTo>
                <a:cubicBezTo>
                  <a:pt x="7363" y="10121"/>
                  <a:pt x="7315" y="10145"/>
                  <a:pt x="7287" y="10194"/>
                </a:cubicBezTo>
                <a:cubicBezTo>
                  <a:pt x="7228" y="10265"/>
                  <a:pt x="7252" y="10372"/>
                  <a:pt x="7323" y="10408"/>
                </a:cubicBezTo>
                <a:cubicBezTo>
                  <a:pt x="7394" y="10468"/>
                  <a:pt x="7466" y="10527"/>
                  <a:pt x="7561" y="10575"/>
                </a:cubicBezTo>
                <a:cubicBezTo>
                  <a:pt x="7212" y="10675"/>
                  <a:pt x="6764" y="10762"/>
                  <a:pt x="6251" y="10762"/>
                </a:cubicBezTo>
                <a:cubicBezTo>
                  <a:pt x="5908" y="10762"/>
                  <a:pt x="5536" y="10723"/>
                  <a:pt x="5144" y="10622"/>
                </a:cubicBezTo>
                <a:cubicBezTo>
                  <a:pt x="4001" y="10325"/>
                  <a:pt x="3049" y="9563"/>
                  <a:pt x="2287" y="8384"/>
                </a:cubicBezTo>
                <a:cubicBezTo>
                  <a:pt x="1394" y="6955"/>
                  <a:pt x="1548" y="5658"/>
                  <a:pt x="1846" y="4836"/>
                </a:cubicBezTo>
                <a:cubicBezTo>
                  <a:pt x="2168" y="3860"/>
                  <a:pt x="2882" y="2943"/>
                  <a:pt x="3739" y="2371"/>
                </a:cubicBezTo>
                <a:cubicBezTo>
                  <a:pt x="3811" y="2336"/>
                  <a:pt x="3823" y="2229"/>
                  <a:pt x="3775" y="2157"/>
                </a:cubicBezTo>
                <a:cubicBezTo>
                  <a:pt x="3753" y="2106"/>
                  <a:pt x="3704" y="2082"/>
                  <a:pt x="3653" y="2082"/>
                </a:cubicBezTo>
                <a:cubicBezTo>
                  <a:pt x="3621" y="2082"/>
                  <a:pt x="3588" y="2091"/>
                  <a:pt x="3561" y="2110"/>
                </a:cubicBezTo>
                <a:cubicBezTo>
                  <a:pt x="2644" y="2717"/>
                  <a:pt x="1894" y="3693"/>
                  <a:pt x="1537" y="4729"/>
                </a:cubicBezTo>
                <a:cubicBezTo>
                  <a:pt x="1453" y="4955"/>
                  <a:pt x="1382" y="5205"/>
                  <a:pt x="1334" y="5491"/>
                </a:cubicBezTo>
                <a:cubicBezTo>
                  <a:pt x="1215" y="5265"/>
                  <a:pt x="1096" y="4967"/>
                  <a:pt x="1025" y="4610"/>
                </a:cubicBezTo>
                <a:cubicBezTo>
                  <a:pt x="834" y="3645"/>
                  <a:pt x="1120" y="2752"/>
                  <a:pt x="1870" y="1943"/>
                </a:cubicBezTo>
                <a:cubicBezTo>
                  <a:pt x="1977" y="1836"/>
                  <a:pt x="2084" y="1740"/>
                  <a:pt x="2191" y="1657"/>
                </a:cubicBezTo>
                <a:cubicBezTo>
                  <a:pt x="2263" y="1598"/>
                  <a:pt x="2263" y="1502"/>
                  <a:pt x="2203" y="1443"/>
                </a:cubicBezTo>
                <a:cubicBezTo>
                  <a:pt x="2171" y="1398"/>
                  <a:pt x="2125" y="1377"/>
                  <a:pt x="2080" y="1377"/>
                </a:cubicBezTo>
                <a:cubicBezTo>
                  <a:pt x="2042" y="1377"/>
                  <a:pt x="2004" y="1392"/>
                  <a:pt x="1977" y="1419"/>
                </a:cubicBezTo>
                <a:cubicBezTo>
                  <a:pt x="1858" y="1514"/>
                  <a:pt x="1751" y="1621"/>
                  <a:pt x="1656" y="1740"/>
                </a:cubicBezTo>
                <a:cubicBezTo>
                  <a:pt x="1215" y="2193"/>
                  <a:pt x="953" y="2657"/>
                  <a:pt x="822" y="3086"/>
                </a:cubicBezTo>
                <a:cubicBezTo>
                  <a:pt x="739" y="2943"/>
                  <a:pt x="656" y="2752"/>
                  <a:pt x="608" y="2526"/>
                </a:cubicBezTo>
                <a:cubicBezTo>
                  <a:pt x="477" y="1919"/>
                  <a:pt x="656" y="1395"/>
                  <a:pt x="1132" y="978"/>
                </a:cubicBezTo>
                <a:cubicBezTo>
                  <a:pt x="1394" y="749"/>
                  <a:pt x="1665" y="630"/>
                  <a:pt x="1947" y="630"/>
                </a:cubicBezTo>
                <a:close/>
                <a:moveTo>
                  <a:pt x="912" y="1"/>
                </a:moveTo>
                <a:cubicBezTo>
                  <a:pt x="725" y="1"/>
                  <a:pt x="555" y="55"/>
                  <a:pt x="405" y="169"/>
                </a:cubicBezTo>
                <a:cubicBezTo>
                  <a:pt x="108" y="395"/>
                  <a:pt x="1" y="740"/>
                  <a:pt x="108" y="1121"/>
                </a:cubicBezTo>
                <a:cubicBezTo>
                  <a:pt x="144" y="1312"/>
                  <a:pt x="251" y="1478"/>
                  <a:pt x="298" y="1550"/>
                </a:cubicBezTo>
                <a:cubicBezTo>
                  <a:pt x="179" y="1931"/>
                  <a:pt x="203" y="2264"/>
                  <a:pt x="263" y="2550"/>
                </a:cubicBezTo>
                <a:cubicBezTo>
                  <a:pt x="370" y="3038"/>
                  <a:pt x="620" y="3419"/>
                  <a:pt x="679" y="3479"/>
                </a:cubicBezTo>
                <a:cubicBezTo>
                  <a:pt x="608" y="3919"/>
                  <a:pt x="644" y="4324"/>
                  <a:pt x="715" y="4646"/>
                </a:cubicBezTo>
                <a:cubicBezTo>
                  <a:pt x="858" y="5384"/>
                  <a:pt x="1215" y="5884"/>
                  <a:pt x="1298" y="5991"/>
                </a:cubicBezTo>
                <a:cubicBezTo>
                  <a:pt x="1263" y="6729"/>
                  <a:pt x="1441" y="7610"/>
                  <a:pt x="2025" y="8539"/>
                </a:cubicBezTo>
                <a:cubicBezTo>
                  <a:pt x="3192" y="10396"/>
                  <a:pt x="4775" y="11063"/>
                  <a:pt x="6251" y="11063"/>
                </a:cubicBezTo>
                <a:cubicBezTo>
                  <a:pt x="6871" y="11063"/>
                  <a:pt x="7466" y="10944"/>
                  <a:pt x="8002" y="10742"/>
                </a:cubicBezTo>
                <a:cubicBezTo>
                  <a:pt x="8180" y="10801"/>
                  <a:pt x="8371" y="10825"/>
                  <a:pt x="8549" y="10825"/>
                </a:cubicBezTo>
                <a:cubicBezTo>
                  <a:pt x="9061" y="10825"/>
                  <a:pt x="9538" y="10587"/>
                  <a:pt x="9930" y="10146"/>
                </a:cubicBezTo>
                <a:cubicBezTo>
                  <a:pt x="10383" y="9587"/>
                  <a:pt x="10716" y="8753"/>
                  <a:pt x="10800" y="7825"/>
                </a:cubicBezTo>
                <a:cubicBezTo>
                  <a:pt x="10883" y="6884"/>
                  <a:pt x="10728" y="5979"/>
                  <a:pt x="10371" y="5277"/>
                </a:cubicBezTo>
                <a:cubicBezTo>
                  <a:pt x="10061" y="4681"/>
                  <a:pt x="9490" y="4372"/>
                  <a:pt x="9097" y="4217"/>
                </a:cubicBezTo>
                <a:cubicBezTo>
                  <a:pt x="8737" y="4084"/>
                  <a:pt x="8354" y="4012"/>
                  <a:pt x="8003" y="4012"/>
                </a:cubicBezTo>
                <a:cubicBezTo>
                  <a:pt x="7913" y="4012"/>
                  <a:pt x="7825" y="4017"/>
                  <a:pt x="7740" y="4026"/>
                </a:cubicBezTo>
                <a:lnTo>
                  <a:pt x="7692" y="3753"/>
                </a:lnTo>
                <a:cubicBezTo>
                  <a:pt x="7561" y="3217"/>
                  <a:pt x="7275" y="2729"/>
                  <a:pt x="6871" y="2348"/>
                </a:cubicBezTo>
                <a:cubicBezTo>
                  <a:pt x="6352" y="1840"/>
                  <a:pt x="5667" y="1577"/>
                  <a:pt x="5020" y="1577"/>
                </a:cubicBezTo>
                <a:cubicBezTo>
                  <a:pt x="4954" y="1577"/>
                  <a:pt x="4888" y="1580"/>
                  <a:pt x="4823" y="1586"/>
                </a:cubicBezTo>
                <a:cubicBezTo>
                  <a:pt x="4751" y="1490"/>
                  <a:pt x="4537" y="1252"/>
                  <a:pt x="4227" y="1074"/>
                </a:cubicBezTo>
                <a:cubicBezTo>
                  <a:pt x="3929" y="904"/>
                  <a:pt x="3622" y="827"/>
                  <a:pt x="3299" y="827"/>
                </a:cubicBezTo>
                <a:cubicBezTo>
                  <a:pt x="3236" y="827"/>
                  <a:pt x="3173" y="830"/>
                  <a:pt x="3108" y="836"/>
                </a:cubicBezTo>
                <a:cubicBezTo>
                  <a:pt x="2989" y="705"/>
                  <a:pt x="2584" y="324"/>
                  <a:pt x="2025" y="264"/>
                </a:cubicBezTo>
                <a:cubicBezTo>
                  <a:pt x="1988" y="257"/>
                  <a:pt x="1952" y="254"/>
                  <a:pt x="1917" y="254"/>
                </a:cubicBezTo>
                <a:cubicBezTo>
                  <a:pt x="1839" y="254"/>
                  <a:pt x="1765" y="268"/>
                  <a:pt x="1691" y="276"/>
                </a:cubicBezTo>
                <a:cubicBezTo>
                  <a:pt x="1632" y="228"/>
                  <a:pt x="1489" y="145"/>
                  <a:pt x="1310" y="74"/>
                </a:cubicBezTo>
                <a:cubicBezTo>
                  <a:pt x="1171" y="26"/>
                  <a:pt x="1038" y="1"/>
                  <a:pt x="912"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79" name="Google Shape;11979;p81"/>
          <p:cNvGrpSpPr/>
          <p:nvPr/>
        </p:nvGrpSpPr>
        <p:grpSpPr>
          <a:xfrm>
            <a:off x="2473072" y="2603418"/>
            <a:ext cx="355104" cy="250944"/>
            <a:chOff x="2500941" y="2527218"/>
            <a:chExt cx="355104" cy="25094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80" name="Google Shape;11980;p81"/>
            <p:cNvSpPr/>
            <p:nvPr/>
          </p:nvSpPr>
          <p:spPr>
            <a:xfrm>
              <a:off x="2500941" y="2527218"/>
              <a:ext cx="355104" cy="250944"/>
            </a:xfrm>
            <a:custGeom>
              <a:avLst/>
              <a:gdLst/>
              <a:ahLst/>
              <a:cxnLst/>
              <a:rect l="l" t="t" r="r" b="b"/>
              <a:pathLst>
                <a:path w="11097" h="7842" extrusionOk="0">
                  <a:moveTo>
                    <a:pt x="9204" y="579"/>
                  </a:moveTo>
                  <a:cubicBezTo>
                    <a:pt x="9882" y="579"/>
                    <a:pt x="10430" y="1139"/>
                    <a:pt x="10430" y="1806"/>
                  </a:cubicBezTo>
                  <a:cubicBezTo>
                    <a:pt x="10430" y="2472"/>
                    <a:pt x="9882" y="3020"/>
                    <a:pt x="9204" y="3020"/>
                  </a:cubicBezTo>
                  <a:cubicBezTo>
                    <a:pt x="8537" y="3020"/>
                    <a:pt x="7989" y="2472"/>
                    <a:pt x="7989" y="1806"/>
                  </a:cubicBezTo>
                  <a:cubicBezTo>
                    <a:pt x="7989" y="1139"/>
                    <a:pt x="8537" y="579"/>
                    <a:pt x="9204" y="579"/>
                  </a:cubicBezTo>
                  <a:close/>
                  <a:moveTo>
                    <a:pt x="8647" y="361"/>
                  </a:moveTo>
                  <a:cubicBezTo>
                    <a:pt x="8681" y="361"/>
                    <a:pt x="8716" y="362"/>
                    <a:pt x="8751" y="365"/>
                  </a:cubicBezTo>
                  <a:cubicBezTo>
                    <a:pt x="8120" y="555"/>
                    <a:pt x="7668" y="1151"/>
                    <a:pt x="7668" y="1829"/>
                  </a:cubicBezTo>
                  <a:cubicBezTo>
                    <a:pt x="7668" y="2687"/>
                    <a:pt x="8358" y="3377"/>
                    <a:pt x="9216" y="3377"/>
                  </a:cubicBezTo>
                  <a:cubicBezTo>
                    <a:pt x="9727" y="3377"/>
                    <a:pt x="10180" y="3127"/>
                    <a:pt x="10466" y="2734"/>
                  </a:cubicBezTo>
                  <a:cubicBezTo>
                    <a:pt x="10609" y="2949"/>
                    <a:pt x="10763" y="3199"/>
                    <a:pt x="10775" y="3365"/>
                  </a:cubicBezTo>
                  <a:cubicBezTo>
                    <a:pt x="10668" y="3472"/>
                    <a:pt x="9989" y="3782"/>
                    <a:pt x="8680" y="4068"/>
                  </a:cubicBezTo>
                  <a:cubicBezTo>
                    <a:pt x="8584" y="4080"/>
                    <a:pt x="8525" y="4175"/>
                    <a:pt x="8561" y="4258"/>
                  </a:cubicBezTo>
                  <a:cubicBezTo>
                    <a:pt x="8573" y="4330"/>
                    <a:pt x="8644" y="4389"/>
                    <a:pt x="8715" y="4389"/>
                  </a:cubicBezTo>
                  <a:lnTo>
                    <a:pt x="8751" y="4389"/>
                  </a:lnTo>
                  <a:cubicBezTo>
                    <a:pt x="9370" y="4258"/>
                    <a:pt x="9954" y="4092"/>
                    <a:pt x="10370" y="3925"/>
                  </a:cubicBezTo>
                  <a:lnTo>
                    <a:pt x="10370" y="3925"/>
                  </a:lnTo>
                  <a:cubicBezTo>
                    <a:pt x="10323" y="3961"/>
                    <a:pt x="10299" y="4008"/>
                    <a:pt x="10251" y="4032"/>
                  </a:cubicBezTo>
                  <a:cubicBezTo>
                    <a:pt x="9894" y="4330"/>
                    <a:pt x="9394" y="4675"/>
                    <a:pt x="8835" y="4985"/>
                  </a:cubicBezTo>
                  <a:cubicBezTo>
                    <a:pt x="8418" y="5223"/>
                    <a:pt x="8001" y="5437"/>
                    <a:pt x="7608" y="5592"/>
                  </a:cubicBezTo>
                  <a:cubicBezTo>
                    <a:pt x="7049" y="5270"/>
                    <a:pt x="6334" y="5104"/>
                    <a:pt x="5584" y="5104"/>
                  </a:cubicBezTo>
                  <a:cubicBezTo>
                    <a:pt x="4822" y="5104"/>
                    <a:pt x="4108" y="5282"/>
                    <a:pt x="3560" y="5592"/>
                  </a:cubicBezTo>
                  <a:cubicBezTo>
                    <a:pt x="3155" y="5437"/>
                    <a:pt x="2739" y="5223"/>
                    <a:pt x="2322" y="4985"/>
                  </a:cubicBezTo>
                  <a:cubicBezTo>
                    <a:pt x="1774" y="4675"/>
                    <a:pt x="1262" y="4330"/>
                    <a:pt x="905" y="4032"/>
                  </a:cubicBezTo>
                  <a:cubicBezTo>
                    <a:pt x="857" y="3984"/>
                    <a:pt x="822" y="3961"/>
                    <a:pt x="786" y="3925"/>
                  </a:cubicBezTo>
                  <a:lnTo>
                    <a:pt x="786" y="3925"/>
                  </a:lnTo>
                  <a:cubicBezTo>
                    <a:pt x="1084" y="4044"/>
                    <a:pt x="1441" y="4151"/>
                    <a:pt x="1857" y="4270"/>
                  </a:cubicBezTo>
                  <a:cubicBezTo>
                    <a:pt x="3048" y="4592"/>
                    <a:pt x="4405" y="4746"/>
                    <a:pt x="5596" y="4746"/>
                  </a:cubicBezTo>
                  <a:cubicBezTo>
                    <a:pt x="6370" y="4746"/>
                    <a:pt x="7215" y="4675"/>
                    <a:pt x="8049" y="4544"/>
                  </a:cubicBezTo>
                  <a:cubicBezTo>
                    <a:pt x="8144" y="4520"/>
                    <a:pt x="8203" y="4437"/>
                    <a:pt x="8180" y="4342"/>
                  </a:cubicBezTo>
                  <a:cubicBezTo>
                    <a:pt x="8169" y="4265"/>
                    <a:pt x="8098" y="4209"/>
                    <a:pt x="8013" y="4209"/>
                  </a:cubicBezTo>
                  <a:cubicBezTo>
                    <a:pt x="8005" y="4209"/>
                    <a:pt x="7997" y="4210"/>
                    <a:pt x="7989" y="4211"/>
                  </a:cubicBezTo>
                  <a:cubicBezTo>
                    <a:pt x="7168" y="4342"/>
                    <a:pt x="6334" y="4425"/>
                    <a:pt x="5596" y="4425"/>
                  </a:cubicBezTo>
                  <a:cubicBezTo>
                    <a:pt x="4096" y="4425"/>
                    <a:pt x="2750" y="4151"/>
                    <a:pt x="2084" y="3996"/>
                  </a:cubicBezTo>
                  <a:cubicBezTo>
                    <a:pt x="1072" y="3734"/>
                    <a:pt x="476" y="3472"/>
                    <a:pt x="381" y="3353"/>
                  </a:cubicBezTo>
                  <a:cubicBezTo>
                    <a:pt x="405" y="3187"/>
                    <a:pt x="548" y="2925"/>
                    <a:pt x="703" y="2722"/>
                  </a:cubicBezTo>
                  <a:cubicBezTo>
                    <a:pt x="976" y="3115"/>
                    <a:pt x="1441" y="3365"/>
                    <a:pt x="1953" y="3365"/>
                  </a:cubicBezTo>
                  <a:cubicBezTo>
                    <a:pt x="2798" y="3365"/>
                    <a:pt x="3501" y="2663"/>
                    <a:pt x="3501" y="1817"/>
                  </a:cubicBezTo>
                  <a:cubicBezTo>
                    <a:pt x="3501" y="1639"/>
                    <a:pt x="3465" y="1460"/>
                    <a:pt x="3405" y="1294"/>
                  </a:cubicBezTo>
                  <a:cubicBezTo>
                    <a:pt x="3387" y="1229"/>
                    <a:pt x="3326" y="1186"/>
                    <a:pt x="3261" y="1186"/>
                  </a:cubicBezTo>
                  <a:cubicBezTo>
                    <a:pt x="3242" y="1186"/>
                    <a:pt x="3222" y="1190"/>
                    <a:pt x="3203" y="1198"/>
                  </a:cubicBezTo>
                  <a:cubicBezTo>
                    <a:pt x="3108" y="1222"/>
                    <a:pt x="3060" y="1317"/>
                    <a:pt x="3096" y="1401"/>
                  </a:cubicBezTo>
                  <a:cubicBezTo>
                    <a:pt x="3143" y="1532"/>
                    <a:pt x="3167" y="1675"/>
                    <a:pt x="3167" y="1817"/>
                  </a:cubicBezTo>
                  <a:cubicBezTo>
                    <a:pt x="3167" y="2484"/>
                    <a:pt x="2619" y="3044"/>
                    <a:pt x="1953" y="3044"/>
                  </a:cubicBezTo>
                  <a:cubicBezTo>
                    <a:pt x="1274" y="3044"/>
                    <a:pt x="726" y="2484"/>
                    <a:pt x="726" y="1817"/>
                  </a:cubicBezTo>
                  <a:cubicBezTo>
                    <a:pt x="726" y="1151"/>
                    <a:pt x="1274" y="603"/>
                    <a:pt x="1953" y="603"/>
                  </a:cubicBezTo>
                  <a:cubicBezTo>
                    <a:pt x="2250" y="603"/>
                    <a:pt x="2524" y="698"/>
                    <a:pt x="2750" y="913"/>
                  </a:cubicBezTo>
                  <a:cubicBezTo>
                    <a:pt x="2785" y="941"/>
                    <a:pt x="2824" y="956"/>
                    <a:pt x="2862" y="956"/>
                  </a:cubicBezTo>
                  <a:cubicBezTo>
                    <a:pt x="2905" y="956"/>
                    <a:pt x="2946" y="938"/>
                    <a:pt x="2977" y="901"/>
                  </a:cubicBezTo>
                  <a:cubicBezTo>
                    <a:pt x="3036" y="817"/>
                    <a:pt x="3036" y="734"/>
                    <a:pt x="2965" y="674"/>
                  </a:cubicBezTo>
                  <a:cubicBezTo>
                    <a:pt x="2798" y="520"/>
                    <a:pt x="2608" y="424"/>
                    <a:pt x="2405" y="365"/>
                  </a:cubicBezTo>
                  <a:cubicBezTo>
                    <a:pt x="2442" y="362"/>
                    <a:pt x="2478" y="361"/>
                    <a:pt x="2513" y="361"/>
                  </a:cubicBezTo>
                  <a:cubicBezTo>
                    <a:pt x="2793" y="361"/>
                    <a:pt x="3047" y="442"/>
                    <a:pt x="3227" y="579"/>
                  </a:cubicBezTo>
                  <a:cubicBezTo>
                    <a:pt x="4036" y="1222"/>
                    <a:pt x="4715" y="1496"/>
                    <a:pt x="5584" y="1496"/>
                  </a:cubicBezTo>
                  <a:cubicBezTo>
                    <a:pt x="6441" y="1496"/>
                    <a:pt x="7132" y="1222"/>
                    <a:pt x="7930" y="579"/>
                  </a:cubicBezTo>
                  <a:cubicBezTo>
                    <a:pt x="8120" y="442"/>
                    <a:pt x="8375" y="361"/>
                    <a:pt x="8647" y="361"/>
                  </a:cubicBezTo>
                  <a:close/>
                  <a:moveTo>
                    <a:pt x="5584" y="5437"/>
                  </a:moveTo>
                  <a:cubicBezTo>
                    <a:pt x="6179" y="5437"/>
                    <a:pt x="6751" y="5556"/>
                    <a:pt x="7215" y="5758"/>
                  </a:cubicBezTo>
                  <a:cubicBezTo>
                    <a:pt x="6572" y="6020"/>
                    <a:pt x="5989" y="6151"/>
                    <a:pt x="5584" y="6151"/>
                  </a:cubicBezTo>
                  <a:cubicBezTo>
                    <a:pt x="5144" y="6151"/>
                    <a:pt x="4584" y="6020"/>
                    <a:pt x="3941" y="5758"/>
                  </a:cubicBezTo>
                  <a:cubicBezTo>
                    <a:pt x="4405" y="5556"/>
                    <a:pt x="4989" y="5437"/>
                    <a:pt x="5584" y="5437"/>
                  </a:cubicBezTo>
                  <a:close/>
                  <a:moveTo>
                    <a:pt x="607" y="4234"/>
                  </a:moveTo>
                  <a:lnTo>
                    <a:pt x="607" y="4234"/>
                  </a:lnTo>
                  <a:cubicBezTo>
                    <a:pt x="643" y="4246"/>
                    <a:pt x="655" y="4270"/>
                    <a:pt x="679" y="4294"/>
                  </a:cubicBezTo>
                  <a:cubicBezTo>
                    <a:pt x="1060" y="4604"/>
                    <a:pt x="1572" y="4961"/>
                    <a:pt x="2143" y="5282"/>
                  </a:cubicBezTo>
                  <a:cubicBezTo>
                    <a:pt x="2739" y="5627"/>
                    <a:pt x="3358" y="5913"/>
                    <a:pt x="3929" y="6116"/>
                  </a:cubicBezTo>
                  <a:cubicBezTo>
                    <a:pt x="4584" y="6354"/>
                    <a:pt x="5120" y="6473"/>
                    <a:pt x="5548" y="6473"/>
                  </a:cubicBezTo>
                  <a:cubicBezTo>
                    <a:pt x="5977" y="6473"/>
                    <a:pt x="6525" y="6354"/>
                    <a:pt x="7168" y="6116"/>
                  </a:cubicBezTo>
                  <a:cubicBezTo>
                    <a:pt x="7739" y="5913"/>
                    <a:pt x="8358" y="5616"/>
                    <a:pt x="8954" y="5282"/>
                  </a:cubicBezTo>
                  <a:cubicBezTo>
                    <a:pt x="9537" y="4961"/>
                    <a:pt x="10061" y="4604"/>
                    <a:pt x="10418" y="4294"/>
                  </a:cubicBezTo>
                  <a:cubicBezTo>
                    <a:pt x="10442" y="4270"/>
                    <a:pt x="10454" y="4246"/>
                    <a:pt x="10489" y="4234"/>
                  </a:cubicBezTo>
                  <a:lnTo>
                    <a:pt x="10489" y="4234"/>
                  </a:lnTo>
                  <a:cubicBezTo>
                    <a:pt x="10239" y="4770"/>
                    <a:pt x="9716" y="5401"/>
                    <a:pt x="9061" y="5973"/>
                  </a:cubicBezTo>
                  <a:cubicBezTo>
                    <a:pt x="8525" y="6437"/>
                    <a:pt x="7942" y="6818"/>
                    <a:pt x="7370" y="7092"/>
                  </a:cubicBezTo>
                  <a:cubicBezTo>
                    <a:pt x="6727" y="7390"/>
                    <a:pt x="6120" y="7532"/>
                    <a:pt x="5560" y="7532"/>
                  </a:cubicBezTo>
                  <a:cubicBezTo>
                    <a:pt x="5013" y="7532"/>
                    <a:pt x="4405" y="7390"/>
                    <a:pt x="3762" y="7092"/>
                  </a:cubicBezTo>
                  <a:cubicBezTo>
                    <a:pt x="3179" y="6818"/>
                    <a:pt x="2608" y="6437"/>
                    <a:pt x="2060" y="5973"/>
                  </a:cubicBezTo>
                  <a:cubicBezTo>
                    <a:pt x="1417" y="5401"/>
                    <a:pt x="893" y="4782"/>
                    <a:pt x="607" y="4234"/>
                  </a:cubicBezTo>
                  <a:close/>
                  <a:moveTo>
                    <a:pt x="2503" y="1"/>
                  </a:moveTo>
                  <a:cubicBezTo>
                    <a:pt x="2451" y="1"/>
                    <a:pt x="2399" y="3"/>
                    <a:pt x="2346" y="8"/>
                  </a:cubicBezTo>
                  <a:cubicBezTo>
                    <a:pt x="1965" y="20"/>
                    <a:pt x="1584" y="151"/>
                    <a:pt x="1334" y="365"/>
                  </a:cubicBezTo>
                  <a:cubicBezTo>
                    <a:pt x="762" y="579"/>
                    <a:pt x="333" y="1151"/>
                    <a:pt x="333" y="1806"/>
                  </a:cubicBezTo>
                  <a:cubicBezTo>
                    <a:pt x="333" y="2008"/>
                    <a:pt x="381" y="2222"/>
                    <a:pt x="453" y="2401"/>
                  </a:cubicBezTo>
                  <a:cubicBezTo>
                    <a:pt x="322" y="2568"/>
                    <a:pt x="0" y="3020"/>
                    <a:pt x="0" y="3365"/>
                  </a:cubicBezTo>
                  <a:cubicBezTo>
                    <a:pt x="0" y="4139"/>
                    <a:pt x="714" y="5258"/>
                    <a:pt x="1822" y="6211"/>
                  </a:cubicBezTo>
                  <a:cubicBezTo>
                    <a:pt x="2381" y="6687"/>
                    <a:pt x="2989" y="7092"/>
                    <a:pt x="3596" y="7366"/>
                  </a:cubicBezTo>
                  <a:cubicBezTo>
                    <a:pt x="4286" y="7699"/>
                    <a:pt x="4941" y="7842"/>
                    <a:pt x="5536" y="7842"/>
                  </a:cubicBezTo>
                  <a:cubicBezTo>
                    <a:pt x="6132" y="7842"/>
                    <a:pt x="6787" y="7687"/>
                    <a:pt x="7465" y="7366"/>
                  </a:cubicBezTo>
                  <a:cubicBezTo>
                    <a:pt x="8073" y="7092"/>
                    <a:pt x="8692" y="6687"/>
                    <a:pt x="9239" y="6211"/>
                  </a:cubicBezTo>
                  <a:cubicBezTo>
                    <a:pt x="10335" y="5258"/>
                    <a:pt x="11073" y="4139"/>
                    <a:pt x="11073" y="3377"/>
                  </a:cubicBezTo>
                  <a:lnTo>
                    <a:pt x="11073" y="3365"/>
                  </a:lnTo>
                  <a:cubicBezTo>
                    <a:pt x="11097" y="3020"/>
                    <a:pt x="10775" y="2568"/>
                    <a:pt x="10644" y="2401"/>
                  </a:cubicBezTo>
                  <a:cubicBezTo>
                    <a:pt x="10716" y="2222"/>
                    <a:pt x="10751" y="2008"/>
                    <a:pt x="10751" y="1806"/>
                  </a:cubicBezTo>
                  <a:cubicBezTo>
                    <a:pt x="10751" y="1151"/>
                    <a:pt x="10347" y="579"/>
                    <a:pt x="9763" y="365"/>
                  </a:cubicBezTo>
                  <a:cubicBezTo>
                    <a:pt x="9501" y="151"/>
                    <a:pt x="9132" y="20"/>
                    <a:pt x="8751" y="8"/>
                  </a:cubicBezTo>
                  <a:cubicBezTo>
                    <a:pt x="8714" y="5"/>
                    <a:pt x="8677" y="4"/>
                    <a:pt x="8640" y="4"/>
                  </a:cubicBezTo>
                  <a:cubicBezTo>
                    <a:pt x="8277" y="4"/>
                    <a:pt x="7941" y="109"/>
                    <a:pt x="7703" y="282"/>
                  </a:cubicBezTo>
                  <a:cubicBezTo>
                    <a:pt x="6965" y="877"/>
                    <a:pt x="6346" y="1115"/>
                    <a:pt x="5548" y="1115"/>
                  </a:cubicBezTo>
                  <a:cubicBezTo>
                    <a:pt x="4739" y="1115"/>
                    <a:pt x="4143" y="877"/>
                    <a:pt x="3393" y="282"/>
                  </a:cubicBezTo>
                  <a:cubicBezTo>
                    <a:pt x="3165" y="105"/>
                    <a:pt x="2855" y="1"/>
                    <a:pt x="25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1" name="Google Shape;11981;p81"/>
            <p:cNvSpPr/>
            <p:nvPr/>
          </p:nvSpPr>
          <p:spPr>
            <a:xfrm>
              <a:off x="2651437" y="2623922"/>
              <a:ext cx="16768" cy="15968"/>
            </a:xfrm>
            <a:custGeom>
              <a:avLst/>
              <a:gdLst/>
              <a:ahLst/>
              <a:cxnLst/>
              <a:rect l="l" t="t" r="r" b="b"/>
              <a:pathLst>
                <a:path w="524" h="499" extrusionOk="0">
                  <a:moveTo>
                    <a:pt x="351" y="1"/>
                  </a:moveTo>
                  <a:cubicBezTo>
                    <a:pt x="310" y="1"/>
                    <a:pt x="268" y="16"/>
                    <a:pt x="238" y="46"/>
                  </a:cubicBezTo>
                  <a:lnTo>
                    <a:pt x="60" y="224"/>
                  </a:lnTo>
                  <a:cubicBezTo>
                    <a:pt x="0" y="284"/>
                    <a:pt x="0" y="391"/>
                    <a:pt x="60" y="450"/>
                  </a:cubicBezTo>
                  <a:cubicBezTo>
                    <a:pt x="83" y="474"/>
                    <a:pt x="131" y="498"/>
                    <a:pt x="179" y="498"/>
                  </a:cubicBezTo>
                  <a:cubicBezTo>
                    <a:pt x="214" y="498"/>
                    <a:pt x="262" y="474"/>
                    <a:pt x="298" y="450"/>
                  </a:cubicBezTo>
                  <a:lnTo>
                    <a:pt x="476" y="272"/>
                  </a:lnTo>
                  <a:cubicBezTo>
                    <a:pt x="524" y="224"/>
                    <a:pt x="524" y="117"/>
                    <a:pt x="464" y="46"/>
                  </a:cubicBezTo>
                  <a:cubicBezTo>
                    <a:pt x="435" y="16"/>
                    <a:pt x="393" y="1"/>
                    <a:pt x="35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2" name="Google Shape;11982;p81"/>
            <p:cNvSpPr/>
            <p:nvPr/>
          </p:nvSpPr>
          <p:spPr>
            <a:xfrm>
              <a:off x="2690285" y="2623922"/>
              <a:ext cx="16800" cy="15968"/>
            </a:xfrm>
            <a:custGeom>
              <a:avLst/>
              <a:gdLst/>
              <a:ahLst/>
              <a:cxnLst/>
              <a:rect l="l" t="t" r="r" b="b"/>
              <a:pathLst>
                <a:path w="525" h="499" extrusionOk="0">
                  <a:moveTo>
                    <a:pt x="173" y="1"/>
                  </a:moveTo>
                  <a:cubicBezTo>
                    <a:pt x="131" y="1"/>
                    <a:pt x="90" y="16"/>
                    <a:pt x="60" y="46"/>
                  </a:cubicBezTo>
                  <a:cubicBezTo>
                    <a:pt x="0" y="105"/>
                    <a:pt x="0" y="212"/>
                    <a:pt x="60" y="272"/>
                  </a:cubicBezTo>
                  <a:lnTo>
                    <a:pt x="239" y="450"/>
                  </a:lnTo>
                  <a:cubicBezTo>
                    <a:pt x="274" y="474"/>
                    <a:pt x="310" y="498"/>
                    <a:pt x="358" y="498"/>
                  </a:cubicBezTo>
                  <a:cubicBezTo>
                    <a:pt x="405" y="498"/>
                    <a:pt x="453" y="474"/>
                    <a:pt x="477" y="450"/>
                  </a:cubicBezTo>
                  <a:cubicBezTo>
                    <a:pt x="524" y="391"/>
                    <a:pt x="524" y="284"/>
                    <a:pt x="465" y="224"/>
                  </a:cubicBezTo>
                  <a:lnTo>
                    <a:pt x="286" y="46"/>
                  </a:lnTo>
                  <a:cubicBezTo>
                    <a:pt x="256" y="16"/>
                    <a:pt x="215" y="1"/>
                    <a:pt x="1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3" name="Google Shape;11983;p81"/>
            <p:cNvSpPr/>
            <p:nvPr/>
          </p:nvSpPr>
          <p:spPr>
            <a:xfrm>
              <a:off x="2535597" y="2557170"/>
              <a:ext cx="32416" cy="49184"/>
            </a:xfrm>
            <a:custGeom>
              <a:avLst/>
              <a:gdLst/>
              <a:ahLst/>
              <a:cxnLst/>
              <a:rect l="l" t="t" r="r" b="b"/>
              <a:pathLst>
                <a:path w="1013" h="1537" extrusionOk="0">
                  <a:moveTo>
                    <a:pt x="501" y="0"/>
                  </a:moveTo>
                  <a:cubicBezTo>
                    <a:pt x="227" y="0"/>
                    <a:pt x="1" y="227"/>
                    <a:pt x="1" y="512"/>
                  </a:cubicBezTo>
                  <a:lnTo>
                    <a:pt x="1" y="1024"/>
                  </a:lnTo>
                  <a:cubicBezTo>
                    <a:pt x="1" y="1310"/>
                    <a:pt x="227" y="1536"/>
                    <a:pt x="501" y="1536"/>
                  </a:cubicBezTo>
                  <a:cubicBezTo>
                    <a:pt x="786" y="1536"/>
                    <a:pt x="1013" y="1310"/>
                    <a:pt x="1013" y="1024"/>
                  </a:cubicBezTo>
                  <a:lnTo>
                    <a:pt x="1013" y="691"/>
                  </a:lnTo>
                  <a:cubicBezTo>
                    <a:pt x="1013" y="596"/>
                    <a:pt x="941" y="524"/>
                    <a:pt x="846" y="524"/>
                  </a:cubicBezTo>
                  <a:cubicBezTo>
                    <a:pt x="763" y="524"/>
                    <a:pt x="679" y="596"/>
                    <a:pt x="679" y="691"/>
                  </a:cubicBezTo>
                  <a:lnTo>
                    <a:pt x="679" y="1036"/>
                  </a:lnTo>
                  <a:cubicBezTo>
                    <a:pt x="679" y="1131"/>
                    <a:pt x="596" y="1215"/>
                    <a:pt x="501" y="1215"/>
                  </a:cubicBezTo>
                  <a:cubicBezTo>
                    <a:pt x="405" y="1215"/>
                    <a:pt x="322" y="1120"/>
                    <a:pt x="322" y="1036"/>
                  </a:cubicBezTo>
                  <a:lnTo>
                    <a:pt x="322" y="512"/>
                  </a:lnTo>
                  <a:cubicBezTo>
                    <a:pt x="322" y="405"/>
                    <a:pt x="417" y="334"/>
                    <a:pt x="501" y="334"/>
                  </a:cubicBezTo>
                  <a:cubicBezTo>
                    <a:pt x="596" y="334"/>
                    <a:pt x="667" y="262"/>
                    <a:pt x="667" y="167"/>
                  </a:cubicBezTo>
                  <a:cubicBezTo>
                    <a:pt x="667" y="84"/>
                    <a:pt x="596" y="0"/>
                    <a:pt x="5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4" name="Google Shape;11984;p81"/>
            <p:cNvSpPr/>
            <p:nvPr/>
          </p:nvSpPr>
          <p:spPr>
            <a:xfrm>
              <a:off x="2790477" y="2557938"/>
              <a:ext cx="32416" cy="48800"/>
            </a:xfrm>
            <a:custGeom>
              <a:avLst/>
              <a:gdLst/>
              <a:ahLst/>
              <a:cxnLst/>
              <a:rect l="l" t="t" r="r" b="b"/>
              <a:pathLst>
                <a:path w="1013" h="1525" extrusionOk="0">
                  <a:moveTo>
                    <a:pt x="501" y="0"/>
                  </a:moveTo>
                  <a:cubicBezTo>
                    <a:pt x="418" y="0"/>
                    <a:pt x="346" y="72"/>
                    <a:pt x="346" y="155"/>
                  </a:cubicBezTo>
                  <a:cubicBezTo>
                    <a:pt x="346" y="250"/>
                    <a:pt x="418" y="322"/>
                    <a:pt x="501" y="322"/>
                  </a:cubicBezTo>
                  <a:cubicBezTo>
                    <a:pt x="608" y="322"/>
                    <a:pt x="679" y="417"/>
                    <a:pt x="679" y="500"/>
                  </a:cubicBezTo>
                  <a:lnTo>
                    <a:pt x="679" y="1024"/>
                  </a:lnTo>
                  <a:cubicBezTo>
                    <a:pt x="679" y="1131"/>
                    <a:pt x="596" y="1203"/>
                    <a:pt x="501" y="1203"/>
                  </a:cubicBezTo>
                  <a:cubicBezTo>
                    <a:pt x="418" y="1203"/>
                    <a:pt x="322" y="1107"/>
                    <a:pt x="322" y="1024"/>
                  </a:cubicBezTo>
                  <a:lnTo>
                    <a:pt x="322" y="679"/>
                  </a:lnTo>
                  <a:cubicBezTo>
                    <a:pt x="322" y="596"/>
                    <a:pt x="251" y="512"/>
                    <a:pt x="156" y="512"/>
                  </a:cubicBezTo>
                  <a:cubicBezTo>
                    <a:pt x="72" y="512"/>
                    <a:pt x="1" y="596"/>
                    <a:pt x="1" y="679"/>
                  </a:cubicBezTo>
                  <a:lnTo>
                    <a:pt x="1" y="1024"/>
                  </a:lnTo>
                  <a:cubicBezTo>
                    <a:pt x="1" y="1310"/>
                    <a:pt x="215" y="1524"/>
                    <a:pt x="501" y="1524"/>
                  </a:cubicBezTo>
                  <a:cubicBezTo>
                    <a:pt x="787" y="1524"/>
                    <a:pt x="1013" y="1310"/>
                    <a:pt x="1013" y="1024"/>
                  </a:cubicBezTo>
                  <a:lnTo>
                    <a:pt x="1013" y="500"/>
                  </a:lnTo>
                  <a:cubicBezTo>
                    <a:pt x="1013" y="215"/>
                    <a:pt x="787" y="0"/>
                    <a:pt x="5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1985" name="Google Shape;11985;p81"/>
          <p:cNvSpPr/>
          <p:nvPr/>
        </p:nvSpPr>
        <p:spPr>
          <a:xfrm>
            <a:off x="7419568" y="2575482"/>
            <a:ext cx="355136" cy="281952"/>
          </a:xfrm>
          <a:custGeom>
            <a:avLst/>
            <a:gdLst/>
            <a:ahLst/>
            <a:cxnLst/>
            <a:rect l="l" t="t" r="r" b="b"/>
            <a:pathLst>
              <a:path w="11098" h="8811" extrusionOk="0">
                <a:moveTo>
                  <a:pt x="4955" y="0"/>
                </a:moveTo>
                <a:cubicBezTo>
                  <a:pt x="4754" y="0"/>
                  <a:pt x="4539" y="24"/>
                  <a:pt x="4311" y="71"/>
                </a:cubicBezTo>
                <a:cubicBezTo>
                  <a:pt x="3358" y="262"/>
                  <a:pt x="2406" y="833"/>
                  <a:pt x="1418" y="1786"/>
                </a:cubicBezTo>
                <a:cubicBezTo>
                  <a:pt x="1358" y="1845"/>
                  <a:pt x="1358" y="1952"/>
                  <a:pt x="1418" y="2012"/>
                </a:cubicBezTo>
                <a:cubicBezTo>
                  <a:pt x="1453" y="2036"/>
                  <a:pt x="1489" y="2048"/>
                  <a:pt x="1537" y="2048"/>
                </a:cubicBezTo>
                <a:cubicBezTo>
                  <a:pt x="1584" y="2048"/>
                  <a:pt x="1608" y="2036"/>
                  <a:pt x="1656" y="2012"/>
                </a:cubicBezTo>
                <a:cubicBezTo>
                  <a:pt x="2596" y="1095"/>
                  <a:pt x="3489" y="559"/>
                  <a:pt x="4382" y="381"/>
                </a:cubicBezTo>
                <a:cubicBezTo>
                  <a:pt x="4594" y="339"/>
                  <a:pt x="4791" y="318"/>
                  <a:pt x="4972" y="318"/>
                </a:cubicBezTo>
                <a:cubicBezTo>
                  <a:pt x="5311" y="318"/>
                  <a:pt x="5594" y="392"/>
                  <a:pt x="5811" y="547"/>
                </a:cubicBezTo>
                <a:cubicBezTo>
                  <a:pt x="6002" y="678"/>
                  <a:pt x="6109" y="845"/>
                  <a:pt x="6180" y="1000"/>
                </a:cubicBezTo>
                <a:cubicBezTo>
                  <a:pt x="6121" y="976"/>
                  <a:pt x="6061" y="952"/>
                  <a:pt x="6002" y="940"/>
                </a:cubicBezTo>
                <a:cubicBezTo>
                  <a:pt x="5984" y="933"/>
                  <a:pt x="5967" y="930"/>
                  <a:pt x="5949" y="930"/>
                </a:cubicBezTo>
                <a:cubicBezTo>
                  <a:pt x="5882" y="930"/>
                  <a:pt x="5818" y="979"/>
                  <a:pt x="5799" y="1035"/>
                </a:cubicBezTo>
                <a:cubicBezTo>
                  <a:pt x="5764" y="1131"/>
                  <a:pt x="5823" y="1214"/>
                  <a:pt x="5895" y="1250"/>
                </a:cubicBezTo>
                <a:cubicBezTo>
                  <a:pt x="6121" y="1309"/>
                  <a:pt x="6335" y="1416"/>
                  <a:pt x="6537" y="1512"/>
                </a:cubicBezTo>
                <a:cubicBezTo>
                  <a:pt x="6787" y="1667"/>
                  <a:pt x="6907" y="1845"/>
                  <a:pt x="6883" y="2048"/>
                </a:cubicBezTo>
                <a:cubicBezTo>
                  <a:pt x="6847" y="2250"/>
                  <a:pt x="6692" y="2429"/>
                  <a:pt x="6514" y="2464"/>
                </a:cubicBezTo>
                <a:cubicBezTo>
                  <a:pt x="6483" y="2472"/>
                  <a:pt x="6453" y="2476"/>
                  <a:pt x="6425" y="2476"/>
                </a:cubicBezTo>
                <a:cubicBezTo>
                  <a:pt x="6321" y="2476"/>
                  <a:pt x="6234" y="2424"/>
                  <a:pt x="6168" y="2321"/>
                </a:cubicBezTo>
                <a:cubicBezTo>
                  <a:pt x="5871" y="1857"/>
                  <a:pt x="5442" y="1500"/>
                  <a:pt x="4990" y="1297"/>
                </a:cubicBezTo>
                <a:cubicBezTo>
                  <a:pt x="4882" y="1250"/>
                  <a:pt x="4763" y="1202"/>
                  <a:pt x="4668" y="1178"/>
                </a:cubicBezTo>
                <a:cubicBezTo>
                  <a:pt x="4811" y="1152"/>
                  <a:pt x="4954" y="1138"/>
                  <a:pt x="5097" y="1138"/>
                </a:cubicBezTo>
                <a:cubicBezTo>
                  <a:pt x="5144" y="1138"/>
                  <a:pt x="5192" y="1140"/>
                  <a:pt x="5240" y="1143"/>
                </a:cubicBezTo>
                <a:cubicBezTo>
                  <a:pt x="5335" y="1143"/>
                  <a:pt x="5406" y="1083"/>
                  <a:pt x="5406" y="1000"/>
                </a:cubicBezTo>
                <a:cubicBezTo>
                  <a:pt x="5406" y="905"/>
                  <a:pt x="5347" y="833"/>
                  <a:pt x="5263" y="833"/>
                </a:cubicBezTo>
                <a:cubicBezTo>
                  <a:pt x="5208" y="830"/>
                  <a:pt x="5151" y="829"/>
                  <a:pt x="5095" y="829"/>
                </a:cubicBezTo>
                <a:cubicBezTo>
                  <a:pt x="4253" y="829"/>
                  <a:pt x="3373" y="1161"/>
                  <a:pt x="2525" y="1797"/>
                </a:cubicBezTo>
                <a:cubicBezTo>
                  <a:pt x="1954" y="2226"/>
                  <a:pt x="1573" y="2667"/>
                  <a:pt x="1453" y="2810"/>
                </a:cubicBezTo>
                <a:cubicBezTo>
                  <a:pt x="1215" y="2869"/>
                  <a:pt x="977" y="2964"/>
                  <a:pt x="739" y="3083"/>
                </a:cubicBezTo>
                <a:cubicBezTo>
                  <a:pt x="870" y="2917"/>
                  <a:pt x="1013" y="2726"/>
                  <a:pt x="1215" y="2512"/>
                </a:cubicBezTo>
                <a:cubicBezTo>
                  <a:pt x="1275" y="2452"/>
                  <a:pt x="1275" y="2345"/>
                  <a:pt x="1192" y="2286"/>
                </a:cubicBezTo>
                <a:cubicBezTo>
                  <a:pt x="1164" y="2258"/>
                  <a:pt x="1130" y="2244"/>
                  <a:pt x="1094" y="2244"/>
                </a:cubicBezTo>
                <a:cubicBezTo>
                  <a:pt x="1052" y="2244"/>
                  <a:pt x="1009" y="2264"/>
                  <a:pt x="977" y="2309"/>
                </a:cubicBezTo>
                <a:cubicBezTo>
                  <a:pt x="394" y="2964"/>
                  <a:pt x="60" y="3500"/>
                  <a:pt x="37" y="3524"/>
                </a:cubicBezTo>
                <a:cubicBezTo>
                  <a:pt x="1" y="3583"/>
                  <a:pt x="1" y="3643"/>
                  <a:pt x="37" y="3702"/>
                </a:cubicBezTo>
                <a:cubicBezTo>
                  <a:pt x="75" y="3749"/>
                  <a:pt x="123" y="3775"/>
                  <a:pt x="175" y="3775"/>
                </a:cubicBezTo>
                <a:cubicBezTo>
                  <a:pt x="204" y="3775"/>
                  <a:pt x="233" y="3767"/>
                  <a:pt x="263" y="3750"/>
                </a:cubicBezTo>
                <a:cubicBezTo>
                  <a:pt x="691" y="3441"/>
                  <a:pt x="1215" y="3214"/>
                  <a:pt x="1715" y="3107"/>
                </a:cubicBezTo>
                <a:cubicBezTo>
                  <a:pt x="1860" y="3079"/>
                  <a:pt x="2037" y="3059"/>
                  <a:pt x="2203" y="3059"/>
                </a:cubicBezTo>
                <a:cubicBezTo>
                  <a:pt x="2391" y="3059"/>
                  <a:pt x="2567" y="3085"/>
                  <a:pt x="2668" y="3155"/>
                </a:cubicBezTo>
                <a:cubicBezTo>
                  <a:pt x="2799" y="3238"/>
                  <a:pt x="2858" y="3357"/>
                  <a:pt x="2799" y="3476"/>
                </a:cubicBezTo>
                <a:cubicBezTo>
                  <a:pt x="2747" y="3588"/>
                  <a:pt x="2610" y="3674"/>
                  <a:pt x="2395" y="3674"/>
                </a:cubicBezTo>
                <a:cubicBezTo>
                  <a:pt x="2311" y="3674"/>
                  <a:pt x="2215" y="3661"/>
                  <a:pt x="2108" y="3631"/>
                </a:cubicBezTo>
                <a:cubicBezTo>
                  <a:pt x="1912" y="3572"/>
                  <a:pt x="1724" y="3542"/>
                  <a:pt x="1549" y="3542"/>
                </a:cubicBezTo>
                <a:cubicBezTo>
                  <a:pt x="1373" y="3542"/>
                  <a:pt x="1209" y="3572"/>
                  <a:pt x="1061" y="3631"/>
                </a:cubicBezTo>
                <a:cubicBezTo>
                  <a:pt x="799" y="3738"/>
                  <a:pt x="584" y="3929"/>
                  <a:pt x="453" y="4179"/>
                </a:cubicBezTo>
                <a:cubicBezTo>
                  <a:pt x="322" y="4429"/>
                  <a:pt x="275" y="4750"/>
                  <a:pt x="334" y="5048"/>
                </a:cubicBezTo>
                <a:cubicBezTo>
                  <a:pt x="382" y="5310"/>
                  <a:pt x="513" y="5548"/>
                  <a:pt x="703" y="5727"/>
                </a:cubicBezTo>
                <a:cubicBezTo>
                  <a:pt x="632" y="5858"/>
                  <a:pt x="572" y="6012"/>
                  <a:pt x="537" y="6179"/>
                </a:cubicBezTo>
                <a:cubicBezTo>
                  <a:pt x="441" y="6631"/>
                  <a:pt x="525" y="7143"/>
                  <a:pt x="811" y="7632"/>
                </a:cubicBezTo>
                <a:cubicBezTo>
                  <a:pt x="1013" y="8001"/>
                  <a:pt x="1251" y="8239"/>
                  <a:pt x="1275" y="8239"/>
                </a:cubicBezTo>
                <a:cubicBezTo>
                  <a:pt x="1299" y="8274"/>
                  <a:pt x="1346" y="8286"/>
                  <a:pt x="1394" y="8286"/>
                </a:cubicBezTo>
                <a:cubicBezTo>
                  <a:pt x="1430" y="8286"/>
                  <a:pt x="1477" y="8274"/>
                  <a:pt x="1513" y="8239"/>
                </a:cubicBezTo>
                <a:cubicBezTo>
                  <a:pt x="1573" y="8179"/>
                  <a:pt x="1573" y="8084"/>
                  <a:pt x="1513" y="8024"/>
                </a:cubicBezTo>
                <a:cubicBezTo>
                  <a:pt x="1489" y="8001"/>
                  <a:pt x="644" y="7167"/>
                  <a:pt x="870" y="6250"/>
                </a:cubicBezTo>
                <a:cubicBezTo>
                  <a:pt x="977" y="5798"/>
                  <a:pt x="1239" y="5477"/>
                  <a:pt x="1656" y="5298"/>
                </a:cubicBezTo>
                <a:cubicBezTo>
                  <a:pt x="1896" y="5194"/>
                  <a:pt x="2169" y="5144"/>
                  <a:pt x="2455" y="5144"/>
                </a:cubicBezTo>
                <a:cubicBezTo>
                  <a:pt x="2595" y="5144"/>
                  <a:pt x="2738" y="5155"/>
                  <a:pt x="2882" y="5179"/>
                </a:cubicBezTo>
                <a:cubicBezTo>
                  <a:pt x="3382" y="5262"/>
                  <a:pt x="3775" y="5536"/>
                  <a:pt x="3739" y="5762"/>
                </a:cubicBezTo>
                <a:cubicBezTo>
                  <a:pt x="3728" y="5822"/>
                  <a:pt x="3716" y="5858"/>
                  <a:pt x="3668" y="5893"/>
                </a:cubicBezTo>
                <a:cubicBezTo>
                  <a:pt x="3634" y="5910"/>
                  <a:pt x="3589" y="5927"/>
                  <a:pt x="3540" y="5927"/>
                </a:cubicBezTo>
                <a:cubicBezTo>
                  <a:pt x="3519" y="5927"/>
                  <a:pt x="3498" y="5924"/>
                  <a:pt x="3478" y="5917"/>
                </a:cubicBezTo>
                <a:lnTo>
                  <a:pt x="3454" y="5917"/>
                </a:lnTo>
                <a:cubicBezTo>
                  <a:pt x="3394" y="5846"/>
                  <a:pt x="3323" y="5774"/>
                  <a:pt x="3239" y="5715"/>
                </a:cubicBezTo>
                <a:cubicBezTo>
                  <a:pt x="3207" y="5696"/>
                  <a:pt x="3173" y="5687"/>
                  <a:pt x="3141" y="5687"/>
                </a:cubicBezTo>
                <a:cubicBezTo>
                  <a:pt x="3090" y="5687"/>
                  <a:pt x="3042" y="5711"/>
                  <a:pt x="3013" y="5762"/>
                </a:cubicBezTo>
                <a:cubicBezTo>
                  <a:pt x="2966" y="5834"/>
                  <a:pt x="2977" y="5941"/>
                  <a:pt x="3061" y="5977"/>
                </a:cubicBezTo>
                <a:cubicBezTo>
                  <a:pt x="3263" y="6119"/>
                  <a:pt x="3275" y="6274"/>
                  <a:pt x="3263" y="6381"/>
                </a:cubicBezTo>
                <a:cubicBezTo>
                  <a:pt x="3251" y="6536"/>
                  <a:pt x="3132" y="6679"/>
                  <a:pt x="3001" y="6727"/>
                </a:cubicBezTo>
                <a:cubicBezTo>
                  <a:pt x="2976" y="6732"/>
                  <a:pt x="2951" y="6735"/>
                  <a:pt x="2927" y="6735"/>
                </a:cubicBezTo>
                <a:cubicBezTo>
                  <a:pt x="2850" y="6735"/>
                  <a:pt x="2779" y="6704"/>
                  <a:pt x="2716" y="6631"/>
                </a:cubicBezTo>
                <a:cubicBezTo>
                  <a:pt x="2435" y="6342"/>
                  <a:pt x="2096" y="6177"/>
                  <a:pt x="1791" y="6177"/>
                </a:cubicBezTo>
                <a:cubicBezTo>
                  <a:pt x="1707" y="6177"/>
                  <a:pt x="1626" y="6189"/>
                  <a:pt x="1549" y="6215"/>
                </a:cubicBezTo>
                <a:cubicBezTo>
                  <a:pt x="1311" y="6298"/>
                  <a:pt x="1168" y="6477"/>
                  <a:pt x="1120" y="6727"/>
                </a:cubicBezTo>
                <a:cubicBezTo>
                  <a:pt x="1108" y="6810"/>
                  <a:pt x="1168" y="6905"/>
                  <a:pt x="1251" y="6905"/>
                </a:cubicBezTo>
                <a:cubicBezTo>
                  <a:pt x="1259" y="6906"/>
                  <a:pt x="1267" y="6907"/>
                  <a:pt x="1275" y="6907"/>
                </a:cubicBezTo>
                <a:cubicBezTo>
                  <a:pt x="1360" y="6907"/>
                  <a:pt x="1430" y="6850"/>
                  <a:pt x="1430" y="6774"/>
                </a:cubicBezTo>
                <a:cubicBezTo>
                  <a:pt x="1465" y="6620"/>
                  <a:pt x="1549" y="6548"/>
                  <a:pt x="1644" y="6536"/>
                </a:cubicBezTo>
                <a:cubicBezTo>
                  <a:pt x="1690" y="6521"/>
                  <a:pt x="1738" y="6514"/>
                  <a:pt x="1786" y="6514"/>
                </a:cubicBezTo>
                <a:cubicBezTo>
                  <a:pt x="2035" y="6514"/>
                  <a:pt x="2298" y="6700"/>
                  <a:pt x="2477" y="6870"/>
                </a:cubicBezTo>
                <a:cubicBezTo>
                  <a:pt x="2608" y="7012"/>
                  <a:pt x="2763" y="7084"/>
                  <a:pt x="2918" y="7084"/>
                </a:cubicBezTo>
                <a:cubicBezTo>
                  <a:pt x="2977" y="7084"/>
                  <a:pt x="3037" y="7072"/>
                  <a:pt x="3097" y="7048"/>
                </a:cubicBezTo>
                <a:cubicBezTo>
                  <a:pt x="3263" y="6989"/>
                  <a:pt x="3418" y="6870"/>
                  <a:pt x="3501" y="6715"/>
                </a:cubicBezTo>
                <a:cubicBezTo>
                  <a:pt x="3656" y="6870"/>
                  <a:pt x="3918" y="7108"/>
                  <a:pt x="4323" y="7381"/>
                </a:cubicBezTo>
                <a:cubicBezTo>
                  <a:pt x="4966" y="7810"/>
                  <a:pt x="6109" y="8405"/>
                  <a:pt x="7919" y="8810"/>
                </a:cubicBezTo>
                <a:lnTo>
                  <a:pt x="7954" y="8810"/>
                </a:lnTo>
                <a:cubicBezTo>
                  <a:pt x="8026" y="8810"/>
                  <a:pt x="8097" y="8763"/>
                  <a:pt x="8121" y="8679"/>
                </a:cubicBezTo>
                <a:cubicBezTo>
                  <a:pt x="8133" y="8584"/>
                  <a:pt x="8085" y="8501"/>
                  <a:pt x="8002" y="8477"/>
                </a:cubicBezTo>
                <a:cubicBezTo>
                  <a:pt x="6240" y="8096"/>
                  <a:pt x="5144" y="7524"/>
                  <a:pt x="4525" y="7131"/>
                </a:cubicBezTo>
                <a:cubicBezTo>
                  <a:pt x="3870" y="6679"/>
                  <a:pt x="3620" y="6322"/>
                  <a:pt x="3609" y="6322"/>
                </a:cubicBezTo>
                <a:lnTo>
                  <a:pt x="3609" y="6274"/>
                </a:lnTo>
                <a:cubicBezTo>
                  <a:pt x="3716" y="6274"/>
                  <a:pt x="3799" y="6250"/>
                  <a:pt x="3870" y="6191"/>
                </a:cubicBezTo>
                <a:cubicBezTo>
                  <a:pt x="3990" y="6119"/>
                  <a:pt x="4049" y="6000"/>
                  <a:pt x="4085" y="5834"/>
                </a:cubicBezTo>
                <a:cubicBezTo>
                  <a:pt x="4109" y="5607"/>
                  <a:pt x="4001" y="5381"/>
                  <a:pt x="3751" y="5203"/>
                </a:cubicBezTo>
                <a:cubicBezTo>
                  <a:pt x="3561" y="5060"/>
                  <a:pt x="3275" y="4941"/>
                  <a:pt x="2954" y="4881"/>
                </a:cubicBezTo>
                <a:cubicBezTo>
                  <a:pt x="2794" y="4852"/>
                  <a:pt x="2628" y="4836"/>
                  <a:pt x="2461" y="4836"/>
                </a:cubicBezTo>
                <a:cubicBezTo>
                  <a:pt x="1883" y="4836"/>
                  <a:pt x="1297" y="5024"/>
                  <a:pt x="918" y="5477"/>
                </a:cubicBezTo>
                <a:cubicBezTo>
                  <a:pt x="644" y="5191"/>
                  <a:pt x="572" y="4715"/>
                  <a:pt x="763" y="4345"/>
                </a:cubicBezTo>
                <a:cubicBezTo>
                  <a:pt x="848" y="4194"/>
                  <a:pt x="1067" y="3879"/>
                  <a:pt x="1581" y="3879"/>
                </a:cubicBezTo>
                <a:cubicBezTo>
                  <a:pt x="1716" y="3879"/>
                  <a:pt x="1871" y="3901"/>
                  <a:pt x="2049" y="3953"/>
                </a:cubicBezTo>
                <a:cubicBezTo>
                  <a:pt x="2189" y="3994"/>
                  <a:pt x="2318" y="4013"/>
                  <a:pt x="2436" y="4013"/>
                </a:cubicBezTo>
                <a:cubicBezTo>
                  <a:pt x="2788" y="4013"/>
                  <a:pt x="3034" y="3845"/>
                  <a:pt x="3132" y="3631"/>
                </a:cubicBezTo>
                <a:cubicBezTo>
                  <a:pt x="3251" y="3357"/>
                  <a:pt x="3144" y="3083"/>
                  <a:pt x="2882" y="2905"/>
                </a:cubicBezTo>
                <a:cubicBezTo>
                  <a:pt x="2714" y="2806"/>
                  <a:pt x="2470" y="2756"/>
                  <a:pt x="2181" y="2756"/>
                </a:cubicBezTo>
                <a:cubicBezTo>
                  <a:pt x="2123" y="2756"/>
                  <a:pt x="2063" y="2758"/>
                  <a:pt x="2001" y="2762"/>
                </a:cubicBezTo>
                <a:cubicBezTo>
                  <a:pt x="2180" y="2583"/>
                  <a:pt x="2430" y="2333"/>
                  <a:pt x="2739" y="2107"/>
                </a:cubicBezTo>
                <a:cubicBezTo>
                  <a:pt x="2966" y="1928"/>
                  <a:pt x="3251" y="1750"/>
                  <a:pt x="3561" y="1607"/>
                </a:cubicBezTo>
                <a:cubicBezTo>
                  <a:pt x="3742" y="1535"/>
                  <a:pt x="3929" y="1500"/>
                  <a:pt x="4120" y="1500"/>
                </a:cubicBezTo>
                <a:cubicBezTo>
                  <a:pt x="4368" y="1500"/>
                  <a:pt x="4621" y="1559"/>
                  <a:pt x="4871" y="1667"/>
                </a:cubicBezTo>
                <a:cubicBezTo>
                  <a:pt x="5156" y="1786"/>
                  <a:pt x="5406" y="1976"/>
                  <a:pt x="5633" y="2214"/>
                </a:cubicBezTo>
                <a:cubicBezTo>
                  <a:pt x="5299" y="2274"/>
                  <a:pt x="4799" y="2452"/>
                  <a:pt x="4549" y="3000"/>
                </a:cubicBezTo>
                <a:cubicBezTo>
                  <a:pt x="4323" y="3512"/>
                  <a:pt x="4347" y="4048"/>
                  <a:pt x="4668" y="4595"/>
                </a:cubicBezTo>
                <a:cubicBezTo>
                  <a:pt x="5573" y="6239"/>
                  <a:pt x="8681" y="7691"/>
                  <a:pt x="10919" y="7977"/>
                </a:cubicBezTo>
                <a:lnTo>
                  <a:pt x="10931" y="7977"/>
                </a:lnTo>
                <a:cubicBezTo>
                  <a:pt x="11002" y="7977"/>
                  <a:pt x="11074" y="7917"/>
                  <a:pt x="11098" y="7846"/>
                </a:cubicBezTo>
                <a:cubicBezTo>
                  <a:pt x="11050" y="7643"/>
                  <a:pt x="10990" y="7572"/>
                  <a:pt x="10907" y="7560"/>
                </a:cubicBezTo>
                <a:cubicBezTo>
                  <a:pt x="9835" y="7429"/>
                  <a:pt x="8538" y="6989"/>
                  <a:pt x="7407" y="6417"/>
                </a:cubicBezTo>
                <a:cubicBezTo>
                  <a:pt x="6180" y="5786"/>
                  <a:pt x="5287" y="5048"/>
                  <a:pt x="4906" y="4345"/>
                </a:cubicBezTo>
                <a:cubicBezTo>
                  <a:pt x="4656" y="3881"/>
                  <a:pt x="4609" y="3452"/>
                  <a:pt x="4799" y="3048"/>
                </a:cubicBezTo>
                <a:cubicBezTo>
                  <a:pt x="4918" y="2798"/>
                  <a:pt x="5133" y="2607"/>
                  <a:pt x="5442" y="2500"/>
                </a:cubicBezTo>
                <a:cubicBezTo>
                  <a:pt x="5597" y="2440"/>
                  <a:pt x="5752" y="2429"/>
                  <a:pt x="5847" y="2429"/>
                </a:cubicBezTo>
                <a:cubicBezTo>
                  <a:pt x="5859" y="2440"/>
                  <a:pt x="5871" y="2464"/>
                  <a:pt x="5883" y="2488"/>
                </a:cubicBezTo>
                <a:cubicBezTo>
                  <a:pt x="6025" y="2679"/>
                  <a:pt x="6216" y="2798"/>
                  <a:pt x="6418" y="2798"/>
                </a:cubicBezTo>
                <a:cubicBezTo>
                  <a:pt x="6466" y="2798"/>
                  <a:pt x="6526" y="2798"/>
                  <a:pt x="6573" y="2786"/>
                </a:cubicBezTo>
                <a:cubicBezTo>
                  <a:pt x="6883" y="2702"/>
                  <a:pt x="7157" y="2429"/>
                  <a:pt x="7192" y="2095"/>
                </a:cubicBezTo>
                <a:cubicBezTo>
                  <a:pt x="7240" y="1750"/>
                  <a:pt x="7061" y="1440"/>
                  <a:pt x="6692" y="1238"/>
                </a:cubicBezTo>
                <a:cubicBezTo>
                  <a:pt x="6645" y="1202"/>
                  <a:pt x="6597" y="1190"/>
                  <a:pt x="6573" y="1178"/>
                </a:cubicBezTo>
                <a:cubicBezTo>
                  <a:pt x="6537" y="1035"/>
                  <a:pt x="6418" y="595"/>
                  <a:pt x="5990" y="297"/>
                </a:cubicBezTo>
                <a:cubicBezTo>
                  <a:pt x="5711" y="98"/>
                  <a:pt x="5362" y="0"/>
                  <a:pt x="4955"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1986" name="Google Shape;11986;p81"/>
          <p:cNvGrpSpPr/>
          <p:nvPr/>
        </p:nvGrpSpPr>
        <p:grpSpPr>
          <a:xfrm>
            <a:off x="7965936" y="2503322"/>
            <a:ext cx="356256" cy="351808"/>
            <a:chOff x="7993805" y="2427122"/>
            <a:chExt cx="356256" cy="35180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87" name="Google Shape;11987;p81"/>
            <p:cNvSpPr/>
            <p:nvPr/>
          </p:nvSpPr>
          <p:spPr>
            <a:xfrm>
              <a:off x="8154957" y="2427122"/>
              <a:ext cx="195104" cy="194464"/>
            </a:xfrm>
            <a:custGeom>
              <a:avLst/>
              <a:gdLst/>
              <a:ahLst/>
              <a:cxnLst/>
              <a:rect l="l" t="t" r="r" b="b"/>
              <a:pathLst>
                <a:path w="6097" h="6077" extrusionOk="0">
                  <a:moveTo>
                    <a:pt x="299" y="0"/>
                  </a:moveTo>
                  <a:cubicBezTo>
                    <a:pt x="228" y="0"/>
                    <a:pt x="159" y="25"/>
                    <a:pt x="108" y="76"/>
                  </a:cubicBezTo>
                  <a:cubicBezTo>
                    <a:pt x="13" y="171"/>
                    <a:pt x="1" y="290"/>
                    <a:pt x="60" y="409"/>
                  </a:cubicBezTo>
                  <a:cubicBezTo>
                    <a:pt x="406" y="1028"/>
                    <a:pt x="644" y="1790"/>
                    <a:pt x="858" y="2517"/>
                  </a:cubicBezTo>
                  <a:cubicBezTo>
                    <a:pt x="1191" y="3588"/>
                    <a:pt x="1537" y="4695"/>
                    <a:pt x="2227" y="5410"/>
                  </a:cubicBezTo>
                  <a:cubicBezTo>
                    <a:pt x="2644" y="5838"/>
                    <a:pt x="3227" y="6077"/>
                    <a:pt x="3835" y="6077"/>
                  </a:cubicBezTo>
                  <a:lnTo>
                    <a:pt x="3858" y="6077"/>
                  </a:lnTo>
                  <a:cubicBezTo>
                    <a:pt x="4466" y="6077"/>
                    <a:pt x="5025" y="5850"/>
                    <a:pt x="5442" y="5422"/>
                  </a:cubicBezTo>
                  <a:cubicBezTo>
                    <a:pt x="5859" y="4993"/>
                    <a:pt x="6097" y="4422"/>
                    <a:pt x="6097" y="3814"/>
                  </a:cubicBezTo>
                  <a:cubicBezTo>
                    <a:pt x="6085" y="3219"/>
                    <a:pt x="5859" y="2659"/>
                    <a:pt x="5430" y="2243"/>
                  </a:cubicBezTo>
                  <a:cubicBezTo>
                    <a:pt x="4728" y="1540"/>
                    <a:pt x="3620" y="1195"/>
                    <a:pt x="2537" y="874"/>
                  </a:cubicBezTo>
                  <a:cubicBezTo>
                    <a:pt x="2287" y="790"/>
                    <a:pt x="2025" y="707"/>
                    <a:pt x="1751" y="612"/>
                  </a:cubicBezTo>
                  <a:cubicBezTo>
                    <a:pt x="1737" y="607"/>
                    <a:pt x="1722" y="605"/>
                    <a:pt x="1707" y="605"/>
                  </a:cubicBezTo>
                  <a:cubicBezTo>
                    <a:pt x="1637" y="605"/>
                    <a:pt x="1568" y="650"/>
                    <a:pt x="1549" y="719"/>
                  </a:cubicBezTo>
                  <a:cubicBezTo>
                    <a:pt x="1513" y="814"/>
                    <a:pt x="1561" y="897"/>
                    <a:pt x="1644" y="933"/>
                  </a:cubicBezTo>
                  <a:cubicBezTo>
                    <a:pt x="1918" y="1016"/>
                    <a:pt x="2180" y="1088"/>
                    <a:pt x="2442" y="1183"/>
                  </a:cubicBezTo>
                  <a:cubicBezTo>
                    <a:pt x="3525" y="1505"/>
                    <a:pt x="4537" y="1838"/>
                    <a:pt x="5192" y="2481"/>
                  </a:cubicBezTo>
                  <a:cubicBezTo>
                    <a:pt x="5561" y="2838"/>
                    <a:pt x="5752" y="3326"/>
                    <a:pt x="5775" y="3850"/>
                  </a:cubicBezTo>
                  <a:cubicBezTo>
                    <a:pt x="5775" y="4362"/>
                    <a:pt x="5585" y="4862"/>
                    <a:pt x="5216" y="5219"/>
                  </a:cubicBezTo>
                  <a:cubicBezTo>
                    <a:pt x="4859" y="5565"/>
                    <a:pt x="4370" y="5767"/>
                    <a:pt x="3847" y="5767"/>
                  </a:cubicBezTo>
                  <a:lnTo>
                    <a:pt x="3835" y="5767"/>
                  </a:lnTo>
                  <a:cubicBezTo>
                    <a:pt x="3323" y="5767"/>
                    <a:pt x="2823" y="5553"/>
                    <a:pt x="2465" y="5184"/>
                  </a:cubicBezTo>
                  <a:cubicBezTo>
                    <a:pt x="1834" y="4529"/>
                    <a:pt x="1513" y="3517"/>
                    <a:pt x="1168" y="2433"/>
                  </a:cubicBezTo>
                  <a:cubicBezTo>
                    <a:pt x="965" y="1743"/>
                    <a:pt x="739" y="1028"/>
                    <a:pt x="429" y="409"/>
                  </a:cubicBezTo>
                  <a:lnTo>
                    <a:pt x="429" y="409"/>
                  </a:lnTo>
                  <a:cubicBezTo>
                    <a:pt x="608" y="493"/>
                    <a:pt x="799" y="588"/>
                    <a:pt x="1013" y="659"/>
                  </a:cubicBezTo>
                  <a:cubicBezTo>
                    <a:pt x="1033" y="665"/>
                    <a:pt x="1053" y="668"/>
                    <a:pt x="1073" y="668"/>
                  </a:cubicBezTo>
                  <a:cubicBezTo>
                    <a:pt x="1137" y="668"/>
                    <a:pt x="1197" y="637"/>
                    <a:pt x="1215" y="564"/>
                  </a:cubicBezTo>
                  <a:cubicBezTo>
                    <a:pt x="1251" y="481"/>
                    <a:pt x="1215" y="385"/>
                    <a:pt x="1132" y="362"/>
                  </a:cubicBezTo>
                  <a:cubicBezTo>
                    <a:pt x="858" y="254"/>
                    <a:pt x="644" y="159"/>
                    <a:pt x="429" y="28"/>
                  </a:cubicBezTo>
                  <a:cubicBezTo>
                    <a:pt x="388" y="10"/>
                    <a:pt x="343" y="0"/>
                    <a:pt x="29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8" name="Google Shape;11988;p81"/>
            <p:cNvSpPr/>
            <p:nvPr/>
          </p:nvSpPr>
          <p:spPr>
            <a:xfrm>
              <a:off x="7993805" y="2477170"/>
              <a:ext cx="136032" cy="222144"/>
            </a:xfrm>
            <a:custGeom>
              <a:avLst/>
              <a:gdLst/>
              <a:ahLst/>
              <a:cxnLst/>
              <a:rect l="l" t="t" r="r" b="b"/>
              <a:pathLst>
                <a:path w="4251" h="6942" extrusionOk="0">
                  <a:moveTo>
                    <a:pt x="1834" y="0"/>
                  </a:moveTo>
                  <a:cubicBezTo>
                    <a:pt x="1715" y="0"/>
                    <a:pt x="1632" y="95"/>
                    <a:pt x="1596" y="214"/>
                  </a:cubicBezTo>
                  <a:cubicBezTo>
                    <a:pt x="1453" y="857"/>
                    <a:pt x="1155" y="1512"/>
                    <a:pt x="870" y="2143"/>
                  </a:cubicBezTo>
                  <a:cubicBezTo>
                    <a:pt x="453" y="3084"/>
                    <a:pt x="0" y="4048"/>
                    <a:pt x="60" y="4965"/>
                  </a:cubicBezTo>
                  <a:cubicBezTo>
                    <a:pt x="96" y="5513"/>
                    <a:pt x="346" y="6013"/>
                    <a:pt x="762" y="6406"/>
                  </a:cubicBezTo>
                  <a:cubicBezTo>
                    <a:pt x="1155" y="6751"/>
                    <a:pt x="1644" y="6941"/>
                    <a:pt x="2144" y="6941"/>
                  </a:cubicBezTo>
                  <a:lnTo>
                    <a:pt x="2286" y="6941"/>
                  </a:lnTo>
                  <a:cubicBezTo>
                    <a:pt x="2834" y="6906"/>
                    <a:pt x="3334" y="6656"/>
                    <a:pt x="3703" y="6227"/>
                  </a:cubicBezTo>
                  <a:cubicBezTo>
                    <a:pt x="4072" y="5810"/>
                    <a:pt x="4251" y="5275"/>
                    <a:pt x="4215" y="4703"/>
                  </a:cubicBezTo>
                  <a:cubicBezTo>
                    <a:pt x="4156" y="3798"/>
                    <a:pt x="3608" y="2893"/>
                    <a:pt x="3072" y="2012"/>
                  </a:cubicBezTo>
                  <a:cubicBezTo>
                    <a:pt x="2953" y="1822"/>
                    <a:pt x="2846" y="1643"/>
                    <a:pt x="2727" y="1441"/>
                  </a:cubicBezTo>
                  <a:cubicBezTo>
                    <a:pt x="2696" y="1395"/>
                    <a:pt x="2646" y="1368"/>
                    <a:pt x="2591" y="1368"/>
                  </a:cubicBezTo>
                  <a:cubicBezTo>
                    <a:pt x="2561" y="1368"/>
                    <a:pt x="2530" y="1376"/>
                    <a:pt x="2501" y="1393"/>
                  </a:cubicBezTo>
                  <a:cubicBezTo>
                    <a:pt x="2429" y="1429"/>
                    <a:pt x="2406" y="1536"/>
                    <a:pt x="2441" y="1607"/>
                  </a:cubicBezTo>
                  <a:cubicBezTo>
                    <a:pt x="2560" y="1810"/>
                    <a:pt x="2667" y="2000"/>
                    <a:pt x="2787" y="2191"/>
                  </a:cubicBezTo>
                  <a:cubicBezTo>
                    <a:pt x="3322" y="3072"/>
                    <a:pt x="3822" y="3905"/>
                    <a:pt x="3894" y="4739"/>
                  </a:cubicBezTo>
                  <a:cubicBezTo>
                    <a:pt x="3918" y="5203"/>
                    <a:pt x="3775" y="5656"/>
                    <a:pt x="3453" y="6013"/>
                  </a:cubicBezTo>
                  <a:cubicBezTo>
                    <a:pt x="3144" y="6370"/>
                    <a:pt x="2715" y="6584"/>
                    <a:pt x="2251" y="6608"/>
                  </a:cubicBezTo>
                  <a:cubicBezTo>
                    <a:pt x="2209" y="6611"/>
                    <a:pt x="2168" y="6613"/>
                    <a:pt x="2127" y="6613"/>
                  </a:cubicBezTo>
                  <a:cubicBezTo>
                    <a:pt x="1708" y="6613"/>
                    <a:pt x="1314" y="6449"/>
                    <a:pt x="989" y="6168"/>
                  </a:cubicBezTo>
                  <a:cubicBezTo>
                    <a:pt x="632" y="5858"/>
                    <a:pt x="417" y="5417"/>
                    <a:pt x="393" y="4941"/>
                  </a:cubicBezTo>
                  <a:cubicBezTo>
                    <a:pt x="346" y="4108"/>
                    <a:pt x="751" y="3239"/>
                    <a:pt x="1167" y="2286"/>
                  </a:cubicBezTo>
                  <a:cubicBezTo>
                    <a:pt x="1429" y="1691"/>
                    <a:pt x="1703" y="1095"/>
                    <a:pt x="1870" y="476"/>
                  </a:cubicBezTo>
                  <a:cubicBezTo>
                    <a:pt x="1929" y="631"/>
                    <a:pt x="2001" y="774"/>
                    <a:pt x="2072" y="941"/>
                  </a:cubicBezTo>
                  <a:cubicBezTo>
                    <a:pt x="2106" y="992"/>
                    <a:pt x="2159" y="1031"/>
                    <a:pt x="2222" y="1031"/>
                  </a:cubicBezTo>
                  <a:cubicBezTo>
                    <a:pt x="2246" y="1031"/>
                    <a:pt x="2272" y="1025"/>
                    <a:pt x="2298" y="1012"/>
                  </a:cubicBezTo>
                  <a:cubicBezTo>
                    <a:pt x="2370" y="976"/>
                    <a:pt x="2417" y="881"/>
                    <a:pt x="2370" y="798"/>
                  </a:cubicBezTo>
                  <a:cubicBezTo>
                    <a:pt x="2263" y="572"/>
                    <a:pt x="2179" y="381"/>
                    <a:pt x="2108" y="179"/>
                  </a:cubicBezTo>
                  <a:cubicBezTo>
                    <a:pt x="2060" y="83"/>
                    <a:pt x="1953" y="0"/>
                    <a:pt x="18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89" name="Google Shape;11989;p81"/>
            <p:cNvSpPr/>
            <p:nvPr/>
          </p:nvSpPr>
          <p:spPr>
            <a:xfrm>
              <a:off x="8170573" y="2617042"/>
              <a:ext cx="110528" cy="161888"/>
            </a:xfrm>
            <a:custGeom>
              <a:avLst/>
              <a:gdLst/>
              <a:ahLst/>
              <a:cxnLst/>
              <a:rect l="l" t="t" r="r" b="b"/>
              <a:pathLst>
                <a:path w="3454" h="5059" extrusionOk="0">
                  <a:moveTo>
                    <a:pt x="307" y="1"/>
                  </a:moveTo>
                  <a:cubicBezTo>
                    <a:pt x="276" y="1"/>
                    <a:pt x="245" y="8"/>
                    <a:pt x="215" y="22"/>
                  </a:cubicBezTo>
                  <a:cubicBezTo>
                    <a:pt x="108" y="70"/>
                    <a:pt x="61" y="177"/>
                    <a:pt x="72" y="273"/>
                  </a:cubicBezTo>
                  <a:cubicBezTo>
                    <a:pt x="156" y="773"/>
                    <a:pt x="120" y="1320"/>
                    <a:pt x="84" y="1856"/>
                  </a:cubicBezTo>
                  <a:cubicBezTo>
                    <a:pt x="49" y="2642"/>
                    <a:pt x="1" y="3463"/>
                    <a:pt x="299" y="4106"/>
                  </a:cubicBezTo>
                  <a:cubicBezTo>
                    <a:pt x="477" y="4499"/>
                    <a:pt x="811" y="4797"/>
                    <a:pt x="1204" y="4952"/>
                  </a:cubicBezTo>
                  <a:cubicBezTo>
                    <a:pt x="1394" y="5023"/>
                    <a:pt x="1596" y="5059"/>
                    <a:pt x="1787" y="5059"/>
                  </a:cubicBezTo>
                  <a:cubicBezTo>
                    <a:pt x="2013" y="5059"/>
                    <a:pt x="2251" y="5011"/>
                    <a:pt x="2454" y="4904"/>
                  </a:cubicBezTo>
                  <a:cubicBezTo>
                    <a:pt x="2847" y="4725"/>
                    <a:pt x="3144" y="4404"/>
                    <a:pt x="3287" y="3987"/>
                  </a:cubicBezTo>
                  <a:cubicBezTo>
                    <a:pt x="3454" y="3571"/>
                    <a:pt x="3442" y="3118"/>
                    <a:pt x="3251" y="2737"/>
                  </a:cubicBezTo>
                  <a:cubicBezTo>
                    <a:pt x="2954" y="2094"/>
                    <a:pt x="2299" y="1606"/>
                    <a:pt x="1668" y="1130"/>
                  </a:cubicBezTo>
                  <a:lnTo>
                    <a:pt x="1585" y="1046"/>
                  </a:lnTo>
                  <a:cubicBezTo>
                    <a:pt x="1552" y="1023"/>
                    <a:pt x="1518" y="1013"/>
                    <a:pt x="1485" y="1013"/>
                  </a:cubicBezTo>
                  <a:cubicBezTo>
                    <a:pt x="1434" y="1013"/>
                    <a:pt x="1387" y="1039"/>
                    <a:pt x="1358" y="1082"/>
                  </a:cubicBezTo>
                  <a:cubicBezTo>
                    <a:pt x="1299" y="1154"/>
                    <a:pt x="1311" y="1261"/>
                    <a:pt x="1382" y="1308"/>
                  </a:cubicBezTo>
                  <a:lnTo>
                    <a:pt x="1477" y="1380"/>
                  </a:lnTo>
                  <a:cubicBezTo>
                    <a:pt x="2096" y="1856"/>
                    <a:pt x="2680" y="2297"/>
                    <a:pt x="2954" y="2868"/>
                  </a:cubicBezTo>
                  <a:cubicBezTo>
                    <a:pt x="3097" y="3178"/>
                    <a:pt x="3109" y="3535"/>
                    <a:pt x="2989" y="3868"/>
                  </a:cubicBezTo>
                  <a:cubicBezTo>
                    <a:pt x="2870" y="4190"/>
                    <a:pt x="2632" y="4463"/>
                    <a:pt x="2323" y="4606"/>
                  </a:cubicBezTo>
                  <a:cubicBezTo>
                    <a:pt x="2158" y="4689"/>
                    <a:pt x="1979" y="4727"/>
                    <a:pt x="1798" y="4727"/>
                  </a:cubicBezTo>
                  <a:cubicBezTo>
                    <a:pt x="1639" y="4727"/>
                    <a:pt x="1478" y="4698"/>
                    <a:pt x="1323" y="4642"/>
                  </a:cubicBezTo>
                  <a:cubicBezTo>
                    <a:pt x="1001" y="4523"/>
                    <a:pt x="727" y="4261"/>
                    <a:pt x="596" y="3952"/>
                  </a:cubicBezTo>
                  <a:cubicBezTo>
                    <a:pt x="346" y="3392"/>
                    <a:pt x="370" y="2642"/>
                    <a:pt x="418" y="1856"/>
                  </a:cubicBezTo>
                  <a:cubicBezTo>
                    <a:pt x="453" y="1392"/>
                    <a:pt x="465" y="927"/>
                    <a:pt x="430" y="487"/>
                  </a:cubicBezTo>
                  <a:lnTo>
                    <a:pt x="430" y="487"/>
                  </a:lnTo>
                  <a:cubicBezTo>
                    <a:pt x="537" y="594"/>
                    <a:pt x="656" y="689"/>
                    <a:pt x="787" y="808"/>
                  </a:cubicBezTo>
                  <a:cubicBezTo>
                    <a:pt x="824" y="835"/>
                    <a:pt x="862" y="847"/>
                    <a:pt x="897" y="847"/>
                  </a:cubicBezTo>
                  <a:cubicBezTo>
                    <a:pt x="940" y="847"/>
                    <a:pt x="980" y="829"/>
                    <a:pt x="1013" y="796"/>
                  </a:cubicBezTo>
                  <a:cubicBezTo>
                    <a:pt x="1073" y="725"/>
                    <a:pt x="1061" y="630"/>
                    <a:pt x="1001" y="570"/>
                  </a:cubicBezTo>
                  <a:cubicBezTo>
                    <a:pt x="787" y="392"/>
                    <a:pt x="632" y="225"/>
                    <a:pt x="489" y="82"/>
                  </a:cubicBezTo>
                  <a:cubicBezTo>
                    <a:pt x="440" y="33"/>
                    <a:pt x="374" y="1"/>
                    <a:pt x="3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90" name="Google Shape;11990;p81"/>
          <p:cNvGrpSpPr/>
          <p:nvPr/>
        </p:nvGrpSpPr>
        <p:grpSpPr>
          <a:xfrm>
            <a:off x="850768" y="2041210"/>
            <a:ext cx="308640" cy="353312"/>
            <a:chOff x="878637" y="1965010"/>
            <a:chExt cx="308640" cy="35331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91" name="Google Shape;11991;p81"/>
            <p:cNvSpPr/>
            <p:nvPr/>
          </p:nvSpPr>
          <p:spPr>
            <a:xfrm>
              <a:off x="878637" y="1965010"/>
              <a:ext cx="308640" cy="353312"/>
            </a:xfrm>
            <a:custGeom>
              <a:avLst/>
              <a:gdLst/>
              <a:ahLst/>
              <a:cxnLst/>
              <a:rect l="l" t="t" r="r" b="b"/>
              <a:pathLst>
                <a:path w="9645" h="11041" extrusionOk="0">
                  <a:moveTo>
                    <a:pt x="1167" y="1122"/>
                  </a:moveTo>
                  <a:cubicBezTo>
                    <a:pt x="1905" y="1777"/>
                    <a:pt x="2893" y="2837"/>
                    <a:pt x="3632" y="4361"/>
                  </a:cubicBezTo>
                  <a:cubicBezTo>
                    <a:pt x="3477" y="4420"/>
                    <a:pt x="3322" y="4492"/>
                    <a:pt x="3191" y="4563"/>
                  </a:cubicBezTo>
                  <a:cubicBezTo>
                    <a:pt x="2882" y="3861"/>
                    <a:pt x="2203" y="2492"/>
                    <a:pt x="1167" y="1122"/>
                  </a:cubicBezTo>
                  <a:close/>
                  <a:moveTo>
                    <a:pt x="334" y="610"/>
                  </a:moveTo>
                  <a:lnTo>
                    <a:pt x="334" y="610"/>
                  </a:lnTo>
                  <a:cubicBezTo>
                    <a:pt x="1691" y="2182"/>
                    <a:pt x="2548" y="3956"/>
                    <a:pt x="2905" y="4730"/>
                  </a:cubicBezTo>
                  <a:cubicBezTo>
                    <a:pt x="2643" y="4920"/>
                    <a:pt x="2405" y="5159"/>
                    <a:pt x="2239" y="5444"/>
                  </a:cubicBezTo>
                  <a:cubicBezTo>
                    <a:pt x="1274" y="4563"/>
                    <a:pt x="798" y="3230"/>
                    <a:pt x="572" y="2241"/>
                  </a:cubicBezTo>
                  <a:cubicBezTo>
                    <a:pt x="417" y="1587"/>
                    <a:pt x="357" y="991"/>
                    <a:pt x="334" y="610"/>
                  </a:cubicBezTo>
                  <a:close/>
                  <a:moveTo>
                    <a:pt x="9311" y="587"/>
                  </a:moveTo>
                  <a:lnTo>
                    <a:pt x="9311" y="587"/>
                  </a:lnTo>
                  <a:cubicBezTo>
                    <a:pt x="9263" y="979"/>
                    <a:pt x="9204" y="1563"/>
                    <a:pt x="9049" y="2218"/>
                  </a:cubicBezTo>
                  <a:cubicBezTo>
                    <a:pt x="8835" y="3206"/>
                    <a:pt x="8358" y="4551"/>
                    <a:pt x="7382" y="5444"/>
                  </a:cubicBezTo>
                  <a:cubicBezTo>
                    <a:pt x="7204" y="5170"/>
                    <a:pt x="6989" y="4932"/>
                    <a:pt x="6715" y="4730"/>
                  </a:cubicBezTo>
                  <a:cubicBezTo>
                    <a:pt x="6775" y="4611"/>
                    <a:pt x="6823" y="4492"/>
                    <a:pt x="6882" y="4349"/>
                  </a:cubicBezTo>
                  <a:cubicBezTo>
                    <a:pt x="6930" y="4277"/>
                    <a:pt x="6882" y="4182"/>
                    <a:pt x="6811" y="4146"/>
                  </a:cubicBezTo>
                  <a:cubicBezTo>
                    <a:pt x="6787" y="4133"/>
                    <a:pt x="6763" y="4127"/>
                    <a:pt x="6740" y="4127"/>
                  </a:cubicBezTo>
                  <a:cubicBezTo>
                    <a:pt x="6679" y="4127"/>
                    <a:pt x="6622" y="4166"/>
                    <a:pt x="6596" y="4218"/>
                  </a:cubicBezTo>
                  <a:cubicBezTo>
                    <a:pt x="6537" y="4325"/>
                    <a:pt x="6489" y="4444"/>
                    <a:pt x="6453" y="4551"/>
                  </a:cubicBezTo>
                  <a:cubicBezTo>
                    <a:pt x="6299" y="4480"/>
                    <a:pt x="6156" y="4397"/>
                    <a:pt x="6001" y="4337"/>
                  </a:cubicBezTo>
                  <a:cubicBezTo>
                    <a:pt x="6703" y="2908"/>
                    <a:pt x="7620" y="1896"/>
                    <a:pt x="8263" y="1289"/>
                  </a:cubicBezTo>
                  <a:cubicBezTo>
                    <a:pt x="8335" y="1218"/>
                    <a:pt x="8418" y="1158"/>
                    <a:pt x="8478" y="1098"/>
                  </a:cubicBezTo>
                  <a:lnTo>
                    <a:pt x="8478" y="1098"/>
                  </a:lnTo>
                  <a:cubicBezTo>
                    <a:pt x="7787" y="2003"/>
                    <a:pt x="7263" y="2896"/>
                    <a:pt x="6906" y="3587"/>
                  </a:cubicBezTo>
                  <a:cubicBezTo>
                    <a:pt x="6858" y="3658"/>
                    <a:pt x="6894" y="3754"/>
                    <a:pt x="6989" y="3801"/>
                  </a:cubicBezTo>
                  <a:cubicBezTo>
                    <a:pt x="7013" y="3825"/>
                    <a:pt x="7025" y="3825"/>
                    <a:pt x="7061" y="3825"/>
                  </a:cubicBezTo>
                  <a:cubicBezTo>
                    <a:pt x="7120" y="3825"/>
                    <a:pt x="7180" y="3789"/>
                    <a:pt x="7204" y="3730"/>
                  </a:cubicBezTo>
                  <a:cubicBezTo>
                    <a:pt x="7644" y="2896"/>
                    <a:pt x="8347" y="1706"/>
                    <a:pt x="9311" y="587"/>
                  </a:cubicBezTo>
                  <a:close/>
                  <a:moveTo>
                    <a:pt x="4810" y="8945"/>
                  </a:moveTo>
                  <a:cubicBezTo>
                    <a:pt x="5156" y="8945"/>
                    <a:pt x="5441" y="9135"/>
                    <a:pt x="5441" y="9361"/>
                  </a:cubicBezTo>
                  <a:cubicBezTo>
                    <a:pt x="5441" y="9540"/>
                    <a:pt x="5227" y="9671"/>
                    <a:pt x="4965" y="9790"/>
                  </a:cubicBezTo>
                  <a:lnTo>
                    <a:pt x="4941" y="9790"/>
                  </a:lnTo>
                  <a:cubicBezTo>
                    <a:pt x="4897" y="9821"/>
                    <a:pt x="4847" y="9836"/>
                    <a:pt x="4796" y="9836"/>
                  </a:cubicBezTo>
                  <a:cubicBezTo>
                    <a:pt x="4752" y="9836"/>
                    <a:pt x="4707" y="9824"/>
                    <a:pt x="4668" y="9802"/>
                  </a:cubicBezTo>
                  <a:cubicBezTo>
                    <a:pt x="4394" y="9671"/>
                    <a:pt x="4191" y="9552"/>
                    <a:pt x="4191" y="9361"/>
                  </a:cubicBezTo>
                  <a:cubicBezTo>
                    <a:pt x="4191" y="9135"/>
                    <a:pt x="4465" y="8945"/>
                    <a:pt x="4810" y="8945"/>
                  </a:cubicBezTo>
                  <a:close/>
                  <a:moveTo>
                    <a:pt x="4775" y="4480"/>
                  </a:moveTo>
                  <a:cubicBezTo>
                    <a:pt x="6227" y="4480"/>
                    <a:pt x="7382" y="5420"/>
                    <a:pt x="7382" y="6599"/>
                  </a:cubicBezTo>
                  <a:lnTo>
                    <a:pt x="7382" y="6659"/>
                  </a:lnTo>
                  <a:cubicBezTo>
                    <a:pt x="7406" y="7040"/>
                    <a:pt x="7501" y="7421"/>
                    <a:pt x="7716" y="7790"/>
                  </a:cubicBezTo>
                  <a:cubicBezTo>
                    <a:pt x="7858" y="8052"/>
                    <a:pt x="7918" y="8302"/>
                    <a:pt x="7918" y="8564"/>
                  </a:cubicBezTo>
                  <a:cubicBezTo>
                    <a:pt x="7918" y="9516"/>
                    <a:pt x="7013" y="10326"/>
                    <a:pt x="5751" y="10600"/>
                  </a:cubicBezTo>
                  <a:cubicBezTo>
                    <a:pt x="5918" y="10528"/>
                    <a:pt x="6049" y="10409"/>
                    <a:pt x="6132" y="10266"/>
                  </a:cubicBezTo>
                  <a:cubicBezTo>
                    <a:pt x="6180" y="10183"/>
                    <a:pt x="6168" y="10088"/>
                    <a:pt x="6096" y="10040"/>
                  </a:cubicBezTo>
                  <a:cubicBezTo>
                    <a:pt x="6064" y="10022"/>
                    <a:pt x="6030" y="10012"/>
                    <a:pt x="5998" y="10012"/>
                  </a:cubicBezTo>
                  <a:cubicBezTo>
                    <a:pt x="5947" y="10012"/>
                    <a:pt x="5899" y="10036"/>
                    <a:pt x="5870" y="10088"/>
                  </a:cubicBezTo>
                  <a:cubicBezTo>
                    <a:pt x="5763" y="10254"/>
                    <a:pt x="5572" y="10350"/>
                    <a:pt x="5370" y="10350"/>
                  </a:cubicBezTo>
                  <a:cubicBezTo>
                    <a:pt x="5227" y="10350"/>
                    <a:pt x="5072" y="10290"/>
                    <a:pt x="4953" y="10171"/>
                  </a:cubicBezTo>
                  <a:lnTo>
                    <a:pt x="4929" y="10147"/>
                  </a:lnTo>
                  <a:cubicBezTo>
                    <a:pt x="4977" y="10135"/>
                    <a:pt x="5037" y="10111"/>
                    <a:pt x="5072" y="10088"/>
                  </a:cubicBezTo>
                  <a:lnTo>
                    <a:pt x="5096" y="10088"/>
                  </a:lnTo>
                  <a:cubicBezTo>
                    <a:pt x="5346" y="9957"/>
                    <a:pt x="5751" y="9754"/>
                    <a:pt x="5751" y="9361"/>
                  </a:cubicBezTo>
                  <a:cubicBezTo>
                    <a:pt x="5751" y="8957"/>
                    <a:pt x="5310" y="8623"/>
                    <a:pt x="4798" y="8623"/>
                  </a:cubicBezTo>
                  <a:cubicBezTo>
                    <a:pt x="4275" y="8623"/>
                    <a:pt x="3846" y="8957"/>
                    <a:pt x="3846" y="9361"/>
                  </a:cubicBezTo>
                  <a:cubicBezTo>
                    <a:pt x="3846" y="9754"/>
                    <a:pt x="4227" y="9957"/>
                    <a:pt x="4501" y="10088"/>
                  </a:cubicBezTo>
                  <a:lnTo>
                    <a:pt x="4513" y="10088"/>
                  </a:lnTo>
                  <a:cubicBezTo>
                    <a:pt x="4560" y="10111"/>
                    <a:pt x="4620" y="10135"/>
                    <a:pt x="4656" y="10147"/>
                  </a:cubicBezTo>
                  <a:lnTo>
                    <a:pt x="4632" y="10171"/>
                  </a:lnTo>
                  <a:cubicBezTo>
                    <a:pt x="4513" y="10290"/>
                    <a:pt x="4382" y="10350"/>
                    <a:pt x="4215" y="10350"/>
                  </a:cubicBezTo>
                  <a:cubicBezTo>
                    <a:pt x="4025" y="10350"/>
                    <a:pt x="3846" y="10254"/>
                    <a:pt x="3727" y="10088"/>
                  </a:cubicBezTo>
                  <a:cubicBezTo>
                    <a:pt x="3698" y="10036"/>
                    <a:pt x="3646" y="10012"/>
                    <a:pt x="3594" y="10012"/>
                  </a:cubicBezTo>
                  <a:cubicBezTo>
                    <a:pt x="3561" y="10012"/>
                    <a:pt x="3528" y="10022"/>
                    <a:pt x="3501" y="10040"/>
                  </a:cubicBezTo>
                  <a:cubicBezTo>
                    <a:pt x="3429" y="10088"/>
                    <a:pt x="3405" y="10183"/>
                    <a:pt x="3453" y="10266"/>
                  </a:cubicBezTo>
                  <a:cubicBezTo>
                    <a:pt x="3560" y="10409"/>
                    <a:pt x="3691" y="10528"/>
                    <a:pt x="3846" y="10600"/>
                  </a:cubicBezTo>
                  <a:cubicBezTo>
                    <a:pt x="2596" y="10326"/>
                    <a:pt x="1667" y="9516"/>
                    <a:pt x="1667" y="8564"/>
                  </a:cubicBezTo>
                  <a:cubicBezTo>
                    <a:pt x="1667" y="8302"/>
                    <a:pt x="1739" y="8052"/>
                    <a:pt x="1881" y="7790"/>
                  </a:cubicBezTo>
                  <a:cubicBezTo>
                    <a:pt x="2096" y="7421"/>
                    <a:pt x="2191" y="7028"/>
                    <a:pt x="2179" y="6659"/>
                  </a:cubicBezTo>
                  <a:lnTo>
                    <a:pt x="2179" y="6599"/>
                  </a:lnTo>
                  <a:cubicBezTo>
                    <a:pt x="2179" y="5432"/>
                    <a:pt x="3334" y="4480"/>
                    <a:pt x="4775" y="4480"/>
                  </a:cubicBezTo>
                  <a:close/>
                  <a:moveTo>
                    <a:pt x="4810" y="10445"/>
                  </a:moveTo>
                  <a:cubicBezTo>
                    <a:pt x="4941" y="10564"/>
                    <a:pt x="5120" y="10635"/>
                    <a:pt x="5299" y="10671"/>
                  </a:cubicBezTo>
                  <a:cubicBezTo>
                    <a:pt x="5144" y="10683"/>
                    <a:pt x="4977" y="10695"/>
                    <a:pt x="4810" y="10695"/>
                  </a:cubicBezTo>
                  <a:cubicBezTo>
                    <a:pt x="4644" y="10695"/>
                    <a:pt x="4489" y="10683"/>
                    <a:pt x="4322" y="10671"/>
                  </a:cubicBezTo>
                  <a:cubicBezTo>
                    <a:pt x="4501" y="10647"/>
                    <a:pt x="4679" y="10576"/>
                    <a:pt x="4810" y="10445"/>
                  </a:cubicBezTo>
                  <a:close/>
                  <a:moveTo>
                    <a:pt x="165" y="0"/>
                  </a:moveTo>
                  <a:cubicBezTo>
                    <a:pt x="140" y="0"/>
                    <a:pt x="113" y="9"/>
                    <a:pt x="84" y="27"/>
                  </a:cubicBezTo>
                  <a:cubicBezTo>
                    <a:pt x="36" y="51"/>
                    <a:pt x="0" y="110"/>
                    <a:pt x="0" y="158"/>
                  </a:cubicBezTo>
                  <a:cubicBezTo>
                    <a:pt x="0" y="206"/>
                    <a:pt x="0" y="1146"/>
                    <a:pt x="274" y="2301"/>
                  </a:cubicBezTo>
                  <a:cubicBezTo>
                    <a:pt x="441" y="2992"/>
                    <a:pt x="643" y="3611"/>
                    <a:pt x="917" y="4158"/>
                  </a:cubicBezTo>
                  <a:cubicBezTo>
                    <a:pt x="1227" y="4801"/>
                    <a:pt x="1631" y="5337"/>
                    <a:pt x="2084" y="5742"/>
                  </a:cubicBezTo>
                  <a:cubicBezTo>
                    <a:pt x="1965" y="6004"/>
                    <a:pt x="1905" y="6290"/>
                    <a:pt x="1905" y="6599"/>
                  </a:cubicBezTo>
                  <a:lnTo>
                    <a:pt x="1905" y="6683"/>
                  </a:lnTo>
                  <a:cubicBezTo>
                    <a:pt x="1929" y="6992"/>
                    <a:pt x="1834" y="7314"/>
                    <a:pt x="1643" y="7647"/>
                  </a:cubicBezTo>
                  <a:cubicBezTo>
                    <a:pt x="1477" y="7945"/>
                    <a:pt x="1393" y="8254"/>
                    <a:pt x="1393" y="8588"/>
                  </a:cubicBezTo>
                  <a:cubicBezTo>
                    <a:pt x="1393" y="9254"/>
                    <a:pt x="1762" y="9873"/>
                    <a:pt x="2417" y="10338"/>
                  </a:cubicBezTo>
                  <a:cubicBezTo>
                    <a:pt x="3060" y="10790"/>
                    <a:pt x="3917" y="11040"/>
                    <a:pt x="4822" y="11040"/>
                  </a:cubicBezTo>
                  <a:cubicBezTo>
                    <a:pt x="5739" y="11040"/>
                    <a:pt x="6596" y="10790"/>
                    <a:pt x="7239" y="10338"/>
                  </a:cubicBezTo>
                  <a:cubicBezTo>
                    <a:pt x="7906" y="9873"/>
                    <a:pt x="8263" y="9254"/>
                    <a:pt x="8263" y="8588"/>
                  </a:cubicBezTo>
                  <a:cubicBezTo>
                    <a:pt x="8263" y="8254"/>
                    <a:pt x="8180" y="7945"/>
                    <a:pt x="8013" y="7647"/>
                  </a:cubicBezTo>
                  <a:cubicBezTo>
                    <a:pt x="7835" y="7314"/>
                    <a:pt x="7739" y="7004"/>
                    <a:pt x="7739" y="6683"/>
                  </a:cubicBezTo>
                  <a:lnTo>
                    <a:pt x="7739" y="6599"/>
                  </a:lnTo>
                  <a:cubicBezTo>
                    <a:pt x="7739" y="6302"/>
                    <a:pt x="7680" y="6004"/>
                    <a:pt x="7561" y="5742"/>
                  </a:cubicBezTo>
                  <a:cubicBezTo>
                    <a:pt x="8025" y="5325"/>
                    <a:pt x="8430" y="4789"/>
                    <a:pt x="8751" y="4135"/>
                  </a:cubicBezTo>
                  <a:cubicBezTo>
                    <a:pt x="9025" y="3599"/>
                    <a:pt x="9228" y="2968"/>
                    <a:pt x="9382" y="2289"/>
                  </a:cubicBezTo>
                  <a:cubicBezTo>
                    <a:pt x="9644" y="1122"/>
                    <a:pt x="9644" y="206"/>
                    <a:pt x="9644" y="158"/>
                  </a:cubicBezTo>
                  <a:cubicBezTo>
                    <a:pt x="9632" y="98"/>
                    <a:pt x="9609" y="51"/>
                    <a:pt x="9549" y="27"/>
                  </a:cubicBezTo>
                  <a:cubicBezTo>
                    <a:pt x="9525" y="9"/>
                    <a:pt x="9498" y="0"/>
                    <a:pt x="9470" y="0"/>
                  </a:cubicBezTo>
                  <a:cubicBezTo>
                    <a:pt x="9442" y="0"/>
                    <a:pt x="9412" y="9"/>
                    <a:pt x="9382" y="27"/>
                  </a:cubicBezTo>
                  <a:cubicBezTo>
                    <a:pt x="9347" y="39"/>
                    <a:pt x="8787" y="372"/>
                    <a:pt x="8037" y="1063"/>
                  </a:cubicBezTo>
                  <a:cubicBezTo>
                    <a:pt x="7358" y="1694"/>
                    <a:pt x="6406" y="2765"/>
                    <a:pt x="5680" y="4254"/>
                  </a:cubicBezTo>
                  <a:cubicBezTo>
                    <a:pt x="5406" y="4182"/>
                    <a:pt x="5108" y="4146"/>
                    <a:pt x="4810" y="4146"/>
                  </a:cubicBezTo>
                  <a:cubicBezTo>
                    <a:pt x="4513" y="4146"/>
                    <a:pt x="4215" y="4194"/>
                    <a:pt x="3953" y="4254"/>
                  </a:cubicBezTo>
                  <a:cubicBezTo>
                    <a:pt x="3215" y="2765"/>
                    <a:pt x="2262" y="1706"/>
                    <a:pt x="1596" y="1063"/>
                  </a:cubicBezTo>
                  <a:cubicBezTo>
                    <a:pt x="834" y="372"/>
                    <a:pt x="274" y="27"/>
                    <a:pt x="238" y="27"/>
                  </a:cubicBezTo>
                  <a:cubicBezTo>
                    <a:pt x="215" y="9"/>
                    <a:pt x="191" y="0"/>
                    <a:pt x="1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92" name="Google Shape;11992;p81"/>
            <p:cNvSpPr/>
            <p:nvPr/>
          </p:nvSpPr>
          <p:spPr>
            <a:xfrm>
              <a:off x="960557" y="2185682"/>
              <a:ext cx="43840" cy="49568"/>
            </a:xfrm>
            <a:custGeom>
              <a:avLst/>
              <a:gdLst/>
              <a:ahLst/>
              <a:cxnLst/>
              <a:rect l="l" t="t" r="r" b="b"/>
              <a:pathLst>
                <a:path w="1370" h="1549" extrusionOk="0">
                  <a:moveTo>
                    <a:pt x="691" y="1"/>
                  </a:moveTo>
                  <a:cubicBezTo>
                    <a:pt x="322" y="1"/>
                    <a:pt x="0" y="298"/>
                    <a:pt x="0" y="691"/>
                  </a:cubicBezTo>
                  <a:lnTo>
                    <a:pt x="0" y="870"/>
                  </a:lnTo>
                  <a:cubicBezTo>
                    <a:pt x="0" y="1239"/>
                    <a:pt x="298" y="1549"/>
                    <a:pt x="691" y="1549"/>
                  </a:cubicBezTo>
                  <a:cubicBezTo>
                    <a:pt x="1060" y="1549"/>
                    <a:pt x="1369" y="1251"/>
                    <a:pt x="1369" y="870"/>
                  </a:cubicBezTo>
                  <a:lnTo>
                    <a:pt x="1369" y="691"/>
                  </a:lnTo>
                  <a:cubicBezTo>
                    <a:pt x="1369" y="596"/>
                    <a:pt x="1298" y="525"/>
                    <a:pt x="1215" y="525"/>
                  </a:cubicBezTo>
                  <a:cubicBezTo>
                    <a:pt x="1119" y="525"/>
                    <a:pt x="1048" y="596"/>
                    <a:pt x="1048" y="691"/>
                  </a:cubicBezTo>
                  <a:lnTo>
                    <a:pt x="1048" y="870"/>
                  </a:lnTo>
                  <a:cubicBezTo>
                    <a:pt x="1048" y="1060"/>
                    <a:pt x="881" y="1227"/>
                    <a:pt x="691" y="1227"/>
                  </a:cubicBezTo>
                  <a:cubicBezTo>
                    <a:pt x="500" y="1227"/>
                    <a:pt x="333" y="1060"/>
                    <a:pt x="333" y="870"/>
                  </a:cubicBezTo>
                  <a:lnTo>
                    <a:pt x="333" y="691"/>
                  </a:lnTo>
                  <a:cubicBezTo>
                    <a:pt x="333" y="501"/>
                    <a:pt x="500" y="334"/>
                    <a:pt x="691" y="334"/>
                  </a:cubicBezTo>
                  <a:cubicBezTo>
                    <a:pt x="774" y="334"/>
                    <a:pt x="857" y="263"/>
                    <a:pt x="857" y="168"/>
                  </a:cubicBezTo>
                  <a:cubicBezTo>
                    <a:pt x="857" y="84"/>
                    <a:pt x="774" y="1"/>
                    <a:pt x="69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93" name="Google Shape;11993;p81"/>
            <p:cNvSpPr/>
            <p:nvPr/>
          </p:nvSpPr>
          <p:spPr>
            <a:xfrm>
              <a:off x="1060365" y="2185682"/>
              <a:ext cx="43840" cy="49568"/>
            </a:xfrm>
            <a:custGeom>
              <a:avLst/>
              <a:gdLst/>
              <a:ahLst/>
              <a:cxnLst/>
              <a:rect l="l" t="t" r="r" b="b"/>
              <a:pathLst>
                <a:path w="1370" h="1549" extrusionOk="0">
                  <a:moveTo>
                    <a:pt x="679" y="1"/>
                  </a:moveTo>
                  <a:cubicBezTo>
                    <a:pt x="310" y="1"/>
                    <a:pt x="1" y="298"/>
                    <a:pt x="1" y="691"/>
                  </a:cubicBezTo>
                  <a:lnTo>
                    <a:pt x="1" y="870"/>
                  </a:lnTo>
                  <a:cubicBezTo>
                    <a:pt x="1" y="1239"/>
                    <a:pt x="298" y="1549"/>
                    <a:pt x="679" y="1549"/>
                  </a:cubicBezTo>
                  <a:cubicBezTo>
                    <a:pt x="1048" y="1549"/>
                    <a:pt x="1370" y="1251"/>
                    <a:pt x="1370" y="870"/>
                  </a:cubicBezTo>
                  <a:lnTo>
                    <a:pt x="1370" y="691"/>
                  </a:lnTo>
                  <a:cubicBezTo>
                    <a:pt x="1370" y="596"/>
                    <a:pt x="1286" y="525"/>
                    <a:pt x="1203" y="525"/>
                  </a:cubicBezTo>
                  <a:cubicBezTo>
                    <a:pt x="1108" y="525"/>
                    <a:pt x="1036" y="596"/>
                    <a:pt x="1036" y="691"/>
                  </a:cubicBezTo>
                  <a:lnTo>
                    <a:pt x="1036" y="870"/>
                  </a:lnTo>
                  <a:cubicBezTo>
                    <a:pt x="1036" y="1060"/>
                    <a:pt x="870" y="1227"/>
                    <a:pt x="679" y="1227"/>
                  </a:cubicBezTo>
                  <a:cubicBezTo>
                    <a:pt x="489" y="1227"/>
                    <a:pt x="322" y="1060"/>
                    <a:pt x="322" y="870"/>
                  </a:cubicBezTo>
                  <a:lnTo>
                    <a:pt x="322" y="691"/>
                  </a:lnTo>
                  <a:cubicBezTo>
                    <a:pt x="322" y="501"/>
                    <a:pt x="489" y="334"/>
                    <a:pt x="679" y="334"/>
                  </a:cubicBezTo>
                  <a:cubicBezTo>
                    <a:pt x="774" y="334"/>
                    <a:pt x="846" y="263"/>
                    <a:pt x="846" y="168"/>
                  </a:cubicBezTo>
                  <a:cubicBezTo>
                    <a:pt x="846" y="84"/>
                    <a:pt x="774" y="1"/>
                    <a:pt x="6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94" name="Google Shape;11994;p81"/>
          <p:cNvGrpSpPr/>
          <p:nvPr/>
        </p:nvGrpSpPr>
        <p:grpSpPr>
          <a:xfrm>
            <a:off x="6868272" y="2040922"/>
            <a:ext cx="348256" cy="352448"/>
            <a:chOff x="6896141" y="1964722"/>
            <a:chExt cx="348256" cy="35244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95" name="Google Shape;11995;p81"/>
            <p:cNvSpPr/>
            <p:nvPr/>
          </p:nvSpPr>
          <p:spPr>
            <a:xfrm>
              <a:off x="6896141" y="1964722"/>
              <a:ext cx="348256" cy="352448"/>
            </a:xfrm>
            <a:custGeom>
              <a:avLst/>
              <a:gdLst/>
              <a:ahLst/>
              <a:cxnLst/>
              <a:rect l="l" t="t" r="r" b="b"/>
              <a:pathLst>
                <a:path w="10883" h="11014" extrusionOk="0">
                  <a:moveTo>
                    <a:pt x="1406" y="1417"/>
                  </a:moveTo>
                  <a:cubicBezTo>
                    <a:pt x="1406" y="1596"/>
                    <a:pt x="1441" y="1762"/>
                    <a:pt x="1525" y="1905"/>
                  </a:cubicBezTo>
                  <a:lnTo>
                    <a:pt x="465" y="1905"/>
                  </a:lnTo>
                  <a:cubicBezTo>
                    <a:pt x="393" y="1905"/>
                    <a:pt x="334" y="1846"/>
                    <a:pt x="334" y="1774"/>
                  </a:cubicBezTo>
                  <a:cubicBezTo>
                    <a:pt x="334" y="1715"/>
                    <a:pt x="370" y="1667"/>
                    <a:pt x="429" y="1655"/>
                  </a:cubicBezTo>
                  <a:lnTo>
                    <a:pt x="1406" y="1417"/>
                  </a:lnTo>
                  <a:close/>
                  <a:moveTo>
                    <a:pt x="2751" y="334"/>
                  </a:moveTo>
                  <a:cubicBezTo>
                    <a:pt x="3334" y="334"/>
                    <a:pt x="3799" y="810"/>
                    <a:pt x="3799" y="1369"/>
                  </a:cubicBezTo>
                  <a:lnTo>
                    <a:pt x="3799" y="3453"/>
                  </a:lnTo>
                  <a:cubicBezTo>
                    <a:pt x="3287" y="3429"/>
                    <a:pt x="2953" y="3274"/>
                    <a:pt x="2799" y="3203"/>
                  </a:cubicBezTo>
                  <a:cubicBezTo>
                    <a:pt x="2870" y="2965"/>
                    <a:pt x="2918" y="2715"/>
                    <a:pt x="2918" y="2417"/>
                  </a:cubicBezTo>
                  <a:cubicBezTo>
                    <a:pt x="2918" y="2322"/>
                    <a:pt x="2846" y="2250"/>
                    <a:pt x="2751" y="2250"/>
                  </a:cubicBezTo>
                  <a:lnTo>
                    <a:pt x="2596" y="2250"/>
                  </a:lnTo>
                  <a:cubicBezTo>
                    <a:pt x="2120" y="2250"/>
                    <a:pt x="1715" y="1869"/>
                    <a:pt x="1715" y="1369"/>
                  </a:cubicBezTo>
                  <a:cubicBezTo>
                    <a:pt x="1715" y="798"/>
                    <a:pt x="2191" y="334"/>
                    <a:pt x="2751" y="334"/>
                  </a:cubicBezTo>
                  <a:close/>
                  <a:moveTo>
                    <a:pt x="2691" y="3501"/>
                  </a:moveTo>
                  <a:cubicBezTo>
                    <a:pt x="2882" y="3608"/>
                    <a:pt x="3275" y="3751"/>
                    <a:pt x="3811" y="3774"/>
                  </a:cubicBezTo>
                  <a:lnTo>
                    <a:pt x="3811" y="4310"/>
                  </a:lnTo>
                  <a:cubicBezTo>
                    <a:pt x="3811" y="4394"/>
                    <a:pt x="3870" y="4453"/>
                    <a:pt x="3965" y="4465"/>
                  </a:cubicBezTo>
                  <a:cubicBezTo>
                    <a:pt x="5156" y="4548"/>
                    <a:pt x="6251" y="4822"/>
                    <a:pt x="7204" y="5287"/>
                  </a:cubicBezTo>
                  <a:cubicBezTo>
                    <a:pt x="7966" y="5656"/>
                    <a:pt x="8645" y="6168"/>
                    <a:pt x="9216" y="6775"/>
                  </a:cubicBezTo>
                  <a:cubicBezTo>
                    <a:pt x="9930" y="7537"/>
                    <a:pt x="10299" y="8275"/>
                    <a:pt x="10466" y="8620"/>
                  </a:cubicBezTo>
                  <a:cubicBezTo>
                    <a:pt x="6025" y="8608"/>
                    <a:pt x="4203" y="7584"/>
                    <a:pt x="3453" y="6727"/>
                  </a:cubicBezTo>
                  <a:cubicBezTo>
                    <a:pt x="3156" y="6394"/>
                    <a:pt x="3025" y="6060"/>
                    <a:pt x="2965" y="5834"/>
                  </a:cubicBezTo>
                  <a:lnTo>
                    <a:pt x="2965" y="5834"/>
                  </a:lnTo>
                  <a:cubicBezTo>
                    <a:pt x="4061" y="6989"/>
                    <a:pt x="5549" y="7251"/>
                    <a:pt x="6716" y="7251"/>
                  </a:cubicBezTo>
                  <a:cubicBezTo>
                    <a:pt x="7037" y="7251"/>
                    <a:pt x="7359" y="7239"/>
                    <a:pt x="7609" y="7203"/>
                  </a:cubicBezTo>
                  <a:cubicBezTo>
                    <a:pt x="7692" y="7192"/>
                    <a:pt x="7752" y="7120"/>
                    <a:pt x="7752" y="7025"/>
                  </a:cubicBezTo>
                  <a:cubicBezTo>
                    <a:pt x="7752" y="6942"/>
                    <a:pt x="7668" y="6882"/>
                    <a:pt x="7573" y="6882"/>
                  </a:cubicBezTo>
                  <a:cubicBezTo>
                    <a:pt x="7327" y="6909"/>
                    <a:pt x="7039" y="6929"/>
                    <a:pt x="6725" y="6929"/>
                  </a:cubicBezTo>
                  <a:cubicBezTo>
                    <a:pt x="5519" y="6929"/>
                    <a:pt x="3933" y="6628"/>
                    <a:pt x="2894" y="5239"/>
                  </a:cubicBezTo>
                  <a:cubicBezTo>
                    <a:pt x="2858" y="5215"/>
                    <a:pt x="2834" y="5179"/>
                    <a:pt x="2787" y="5179"/>
                  </a:cubicBezTo>
                  <a:cubicBezTo>
                    <a:pt x="2779" y="5178"/>
                    <a:pt x="2771" y="5178"/>
                    <a:pt x="2763" y="5178"/>
                  </a:cubicBezTo>
                  <a:cubicBezTo>
                    <a:pt x="2680" y="5178"/>
                    <a:pt x="2619" y="5235"/>
                    <a:pt x="2608" y="5322"/>
                  </a:cubicBezTo>
                  <a:cubicBezTo>
                    <a:pt x="2608" y="5346"/>
                    <a:pt x="2501" y="6108"/>
                    <a:pt x="3203" y="6930"/>
                  </a:cubicBezTo>
                  <a:cubicBezTo>
                    <a:pt x="3703" y="7501"/>
                    <a:pt x="4477" y="7977"/>
                    <a:pt x="5525" y="8311"/>
                  </a:cubicBezTo>
                  <a:cubicBezTo>
                    <a:pt x="6716" y="8692"/>
                    <a:pt x="8228" y="8906"/>
                    <a:pt x="10049" y="8954"/>
                  </a:cubicBezTo>
                  <a:cubicBezTo>
                    <a:pt x="10097" y="9097"/>
                    <a:pt x="10133" y="9228"/>
                    <a:pt x="10157" y="9323"/>
                  </a:cubicBezTo>
                  <a:lnTo>
                    <a:pt x="7418" y="9323"/>
                  </a:lnTo>
                  <a:cubicBezTo>
                    <a:pt x="5299" y="9323"/>
                    <a:pt x="3703" y="8918"/>
                    <a:pt x="2679" y="8144"/>
                  </a:cubicBezTo>
                  <a:cubicBezTo>
                    <a:pt x="1679" y="7382"/>
                    <a:pt x="1536" y="6489"/>
                    <a:pt x="1536" y="6037"/>
                  </a:cubicBezTo>
                  <a:cubicBezTo>
                    <a:pt x="1536" y="5406"/>
                    <a:pt x="1846" y="4929"/>
                    <a:pt x="2179" y="4429"/>
                  </a:cubicBezTo>
                  <a:cubicBezTo>
                    <a:pt x="2370" y="4132"/>
                    <a:pt x="2549" y="3846"/>
                    <a:pt x="2691" y="3501"/>
                  </a:cubicBezTo>
                  <a:close/>
                  <a:moveTo>
                    <a:pt x="4989" y="9442"/>
                  </a:moveTo>
                  <a:cubicBezTo>
                    <a:pt x="5108" y="9466"/>
                    <a:pt x="5227" y="9489"/>
                    <a:pt x="5358" y="9501"/>
                  </a:cubicBezTo>
                  <a:lnTo>
                    <a:pt x="5358" y="10704"/>
                  </a:lnTo>
                  <a:lnTo>
                    <a:pt x="4989" y="10704"/>
                  </a:lnTo>
                  <a:lnTo>
                    <a:pt x="4989" y="9442"/>
                  </a:lnTo>
                  <a:close/>
                  <a:moveTo>
                    <a:pt x="2751" y="0"/>
                  </a:moveTo>
                  <a:cubicBezTo>
                    <a:pt x="2096" y="0"/>
                    <a:pt x="1560" y="465"/>
                    <a:pt x="1417" y="1060"/>
                  </a:cubicBezTo>
                  <a:lnTo>
                    <a:pt x="346" y="1334"/>
                  </a:lnTo>
                  <a:cubicBezTo>
                    <a:pt x="132" y="1369"/>
                    <a:pt x="1" y="1572"/>
                    <a:pt x="1" y="1762"/>
                  </a:cubicBezTo>
                  <a:cubicBezTo>
                    <a:pt x="1" y="2012"/>
                    <a:pt x="215" y="2203"/>
                    <a:pt x="453" y="2203"/>
                  </a:cubicBezTo>
                  <a:lnTo>
                    <a:pt x="1727" y="2203"/>
                  </a:lnTo>
                  <a:cubicBezTo>
                    <a:pt x="1953" y="2417"/>
                    <a:pt x="2239" y="2548"/>
                    <a:pt x="2560" y="2548"/>
                  </a:cubicBezTo>
                  <a:cubicBezTo>
                    <a:pt x="2513" y="3215"/>
                    <a:pt x="2191" y="3727"/>
                    <a:pt x="1882" y="4227"/>
                  </a:cubicBezTo>
                  <a:cubicBezTo>
                    <a:pt x="1536" y="4751"/>
                    <a:pt x="1191" y="5298"/>
                    <a:pt x="1191" y="6013"/>
                  </a:cubicBezTo>
                  <a:cubicBezTo>
                    <a:pt x="1191" y="6418"/>
                    <a:pt x="1298" y="6834"/>
                    <a:pt x="1477" y="7203"/>
                  </a:cubicBezTo>
                  <a:cubicBezTo>
                    <a:pt x="1703" y="7656"/>
                    <a:pt x="2025" y="8061"/>
                    <a:pt x="2477" y="8382"/>
                  </a:cubicBezTo>
                  <a:cubicBezTo>
                    <a:pt x="3037" y="8811"/>
                    <a:pt x="3763" y="9144"/>
                    <a:pt x="4644" y="9347"/>
                  </a:cubicBezTo>
                  <a:lnTo>
                    <a:pt x="4644" y="10692"/>
                  </a:lnTo>
                  <a:lnTo>
                    <a:pt x="3608" y="10692"/>
                  </a:lnTo>
                  <a:cubicBezTo>
                    <a:pt x="3513" y="10692"/>
                    <a:pt x="3441" y="10763"/>
                    <a:pt x="3441" y="10859"/>
                  </a:cubicBezTo>
                  <a:cubicBezTo>
                    <a:pt x="3441" y="10942"/>
                    <a:pt x="3513" y="11013"/>
                    <a:pt x="3608" y="11013"/>
                  </a:cubicBezTo>
                  <a:lnTo>
                    <a:pt x="5847" y="11013"/>
                  </a:lnTo>
                  <a:cubicBezTo>
                    <a:pt x="5942" y="11013"/>
                    <a:pt x="6013" y="10942"/>
                    <a:pt x="6013" y="10859"/>
                  </a:cubicBezTo>
                  <a:cubicBezTo>
                    <a:pt x="6013" y="10763"/>
                    <a:pt x="5942" y="10692"/>
                    <a:pt x="5847" y="10692"/>
                  </a:cubicBezTo>
                  <a:lnTo>
                    <a:pt x="5668" y="10692"/>
                  </a:lnTo>
                  <a:lnTo>
                    <a:pt x="5668" y="9525"/>
                  </a:lnTo>
                  <a:cubicBezTo>
                    <a:pt x="6204" y="9609"/>
                    <a:pt x="6787" y="9632"/>
                    <a:pt x="7418" y="9632"/>
                  </a:cubicBezTo>
                  <a:lnTo>
                    <a:pt x="10347" y="9632"/>
                  </a:lnTo>
                  <a:cubicBezTo>
                    <a:pt x="10395" y="9632"/>
                    <a:pt x="10430" y="9620"/>
                    <a:pt x="10466" y="9573"/>
                  </a:cubicBezTo>
                  <a:cubicBezTo>
                    <a:pt x="10490" y="9549"/>
                    <a:pt x="10514" y="9501"/>
                    <a:pt x="10514" y="9442"/>
                  </a:cubicBezTo>
                  <a:cubicBezTo>
                    <a:pt x="10514" y="9430"/>
                    <a:pt x="10478" y="9251"/>
                    <a:pt x="10395" y="8930"/>
                  </a:cubicBezTo>
                  <a:lnTo>
                    <a:pt x="10704" y="8930"/>
                  </a:lnTo>
                  <a:cubicBezTo>
                    <a:pt x="10740" y="8930"/>
                    <a:pt x="10811" y="8906"/>
                    <a:pt x="10835" y="8858"/>
                  </a:cubicBezTo>
                  <a:cubicBezTo>
                    <a:pt x="10871" y="8847"/>
                    <a:pt x="10883" y="8799"/>
                    <a:pt x="10847" y="8739"/>
                  </a:cubicBezTo>
                  <a:cubicBezTo>
                    <a:pt x="10835" y="8692"/>
                    <a:pt x="10478" y="7656"/>
                    <a:pt x="9454" y="6572"/>
                  </a:cubicBezTo>
                  <a:cubicBezTo>
                    <a:pt x="8859" y="5930"/>
                    <a:pt x="8144" y="5406"/>
                    <a:pt x="7335" y="5001"/>
                  </a:cubicBezTo>
                  <a:cubicBezTo>
                    <a:pt x="6382" y="4525"/>
                    <a:pt x="5299" y="4239"/>
                    <a:pt x="4120" y="4155"/>
                  </a:cubicBezTo>
                  <a:lnTo>
                    <a:pt x="4120" y="1369"/>
                  </a:lnTo>
                  <a:cubicBezTo>
                    <a:pt x="4120" y="619"/>
                    <a:pt x="3513" y="0"/>
                    <a:pt x="27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96" name="Google Shape;11996;p81"/>
            <p:cNvSpPr/>
            <p:nvPr/>
          </p:nvSpPr>
          <p:spPr>
            <a:xfrm>
              <a:off x="7155597" y="2179538"/>
              <a:ext cx="18336" cy="11904"/>
            </a:xfrm>
            <a:custGeom>
              <a:avLst/>
              <a:gdLst/>
              <a:ahLst/>
              <a:cxnLst/>
              <a:rect l="l" t="t" r="r" b="b"/>
              <a:pathLst>
                <a:path w="573" h="372" extrusionOk="0">
                  <a:moveTo>
                    <a:pt x="389" y="0"/>
                  </a:moveTo>
                  <a:cubicBezTo>
                    <a:pt x="378" y="0"/>
                    <a:pt x="368" y="1"/>
                    <a:pt x="358" y="2"/>
                  </a:cubicBezTo>
                  <a:cubicBezTo>
                    <a:pt x="358" y="2"/>
                    <a:pt x="286" y="14"/>
                    <a:pt x="156" y="50"/>
                  </a:cubicBezTo>
                  <a:cubicBezTo>
                    <a:pt x="60" y="62"/>
                    <a:pt x="1" y="157"/>
                    <a:pt x="36" y="240"/>
                  </a:cubicBezTo>
                  <a:cubicBezTo>
                    <a:pt x="48" y="312"/>
                    <a:pt x="120" y="371"/>
                    <a:pt x="203" y="371"/>
                  </a:cubicBezTo>
                  <a:lnTo>
                    <a:pt x="227" y="371"/>
                  </a:lnTo>
                  <a:cubicBezTo>
                    <a:pt x="382" y="348"/>
                    <a:pt x="453" y="312"/>
                    <a:pt x="453" y="312"/>
                  </a:cubicBezTo>
                  <a:cubicBezTo>
                    <a:pt x="525" y="300"/>
                    <a:pt x="572" y="217"/>
                    <a:pt x="560" y="121"/>
                  </a:cubicBezTo>
                  <a:cubicBezTo>
                    <a:pt x="529" y="38"/>
                    <a:pt x="461" y="0"/>
                    <a:pt x="3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1997" name="Google Shape;11997;p81"/>
            <p:cNvSpPr/>
            <p:nvPr/>
          </p:nvSpPr>
          <p:spPr>
            <a:xfrm>
              <a:off x="6962829" y="1987186"/>
              <a:ext cx="32416" cy="32416"/>
            </a:xfrm>
            <a:custGeom>
              <a:avLst/>
              <a:gdLst/>
              <a:ahLst/>
              <a:cxnLst/>
              <a:rect l="l" t="t" r="r" b="b"/>
              <a:pathLst>
                <a:path w="1013" h="1013" extrusionOk="0">
                  <a:moveTo>
                    <a:pt x="512" y="334"/>
                  </a:moveTo>
                  <a:cubicBezTo>
                    <a:pt x="607" y="334"/>
                    <a:pt x="691" y="417"/>
                    <a:pt x="691" y="513"/>
                  </a:cubicBezTo>
                  <a:cubicBezTo>
                    <a:pt x="691" y="596"/>
                    <a:pt x="607" y="691"/>
                    <a:pt x="512" y="691"/>
                  </a:cubicBezTo>
                  <a:cubicBezTo>
                    <a:pt x="405" y="691"/>
                    <a:pt x="334" y="596"/>
                    <a:pt x="334" y="513"/>
                  </a:cubicBezTo>
                  <a:cubicBezTo>
                    <a:pt x="334" y="417"/>
                    <a:pt x="417" y="334"/>
                    <a:pt x="512" y="334"/>
                  </a:cubicBezTo>
                  <a:close/>
                  <a:moveTo>
                    <a:pt x="512" y="1"/>
                  </a:moveTo>
                  <a:cubicBezTo>
                    <a:pt x="226" y="1"/>
                    <a:pt x="0" y="227"/>
                    <a:pt x="0" y="513"/>
                  </a:cubicBezTo>
                  <a:cubicBezTo>
                    <a:pt x="0" y="786"/>
                    <a:pt x="226" y="1013"/>
                    <a:pt x="512" y="1013"/>
                  </a:cubicBezTo>
                  <a:cubicBezTo>
                    <a:pt x="786" y="1013"/>
                    <a:pt x="1012" y="786"/>
                    <a:pt x="1012" y="513"/>
                  </a:cubicBezTo>
                  <a:cubicBezTo>
                    <a:pt x="1012" y="227"/>
                    <a:pt x="786" y="1"/>
                    <a:pt x="51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1998" name="Google Shape;11998;p81"/>
          <p:cNvGrpSpPr/>
          <p:nvPr/>
        </p:nvGrpSpPr>
        <p:grpSpPr>
          <a:xfrm>
            <a:off x="7962128" y="2091578"/>
            <a:ext cx="355136" cy="303328"/>
            <a:chOff x="7989997" y="2015378"/>
            <a:chExt cx="355136" cy="30332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999" name="Google Shape;11999;p81"/>
            <p:cNvSpPr/>
            <p:nvPr/>
          </p:nvSpPr>
          <p:spPr>
            <a:xfrm>
              <a:off x="8052109" y="2080530"/>
              <a:ext cx="43840" cy="49568"/>
            </a:xfrm>
            <a:custGeom>
              <a:avLst/>
              <a:gdLst/>
              <a:ahLst/>
              <a:cxnLst/>
              <a:rect l="l" t="t" r="r" b="b"/>
              <a:pathLst>
                <a:path w="1370" h="1549" extrusionOk="0">
                  <a:moveTo>
                    <a:pt x="679" y="1"/>
                  </a:moveTo>
                  <a:cubicBezTo>
                    <a:pt x="310" y="1"/>
                    <a:pt x="0" y="298"/>
                    <a:pt x="0" y="691"/>
                  </a:cubicBezTo>
                  <a:lnTo>
                    <a:pt x="0" y="870"/>
                  </a:lnTo>
                  <a:cubicBezTo>
                    <a:pt x="0" y="1239"/>
                    <a:pt x="298" y="1549"/>
                    <a:pt x="679" y="1549"/>
                  </a:cubicBezTo>
                  <a:cubicBezTo>
                    <a:pt x="1072" y="1549"/>
                    <a:pt x="1369" y="1251"/>
                    <a:pt x="1369" y="870"/>
                  </a:cubicBezTo>
                  <a:lnTo>
                    <a:pt x="1369" y="691"/>
                  </a:lnTo>
                  <a:cubicBezTo>
                    <a:pt x="1369" y="596"/>
                    <a:pt x="1298" y="525"/>
                    <a:pt x="1203" y="525"/>
                  </a:cubicBezTo>
                  <a:cubicBezTo>
                    <a:pt x="1119" y="525"/>
                    <a:pt x="1036" y="596"/>
                    <a:pt x="1036" y="691"/>
                  </a:cubicBezTo>
                  <a:lnTo>
                    <a:pt x="1036" y="870"/>
                  </a:lnTo>
                  <a:cubicBezTo>
                    <a:pt x="1036" y="1060"/>
                    <a:pt x="881" y="1227"/>
                    <a:pt x="679" y="1227"/>
                  </a:cubicBezTo>
                  <a:cubicBezTo>
                    <a:pt x="488" y="1227"/>
                    <a:pt x="322" y="1060"/>
                    <a:pt x="322" y="870"/>
                  </a:cubicBezTo>
                  <a:lnTo>
                    <a:pt x="322" y="691"/>
                  </a:lnTo>
                  <a:cubicBezTo>
                    <a:pt x="322" y="489"/>
                    <a:pt x="488" y="334"/>
                    <a:pt x="679" y="334"/>
                  </a:cubicBezTo>
                  <a:cubicBezTo>
                    <a:pt x="774" y="334"/>
                    <a:pt x="845" y="251"/>
                    <a:pt x="845" y="167"/>
                  </a:cubicBezTo>
                  <a:cubicBezTo>
                    <a:pt x="845" y="72"/>
                    <a:pt x="774" y="1"/>
                    <a:pt x="6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0" name="Google Shape;12000;p81"/>
            <p:cNvSpPr/>
            <p:nvPr/>
          </p:nvSpPr>
          <p:spPr>
            <a:xfrm>
              <a:off x="7989997" y="2015378"/>
              <a:ext cx="355136" cy="303328"/>
            </a:xfrm>
            <a:custGeom>
              <a:avLst/>
              <a:gdLst/>
              <a:ahLst/>
              <a:cxnLst/>
              <a:rect l="l" t="t" r="r" b="b"/>
              <a:pathLst>
                <a:path w="11098" h="9479" extrusionOk="0">
                  <a:moveTo>
                    <a:pt x="1001" y="3096"/>
                  </a:moveTo>
                  <a:cubicBezTo>
                    <a:pt x="977" y="3180"/>
                    <a:pt x="953" y="3287"/>
                    <a:pt x="941" y="3394"/>
                  </a:cubicBezTo>
                  <a:cubicBezTo>
                    <a:pt x="929" y="3465"/>
                    <a:pt x="929" y="3525"/>
                    <a:pt x="929" y="3596"/>
                  </a:cubicBezTo>
                  <a:lnTo>
                    <a:pt x="536" y="3287"/>
                  </a:lnTo>
                  <a:lnTo>
                    <a:pt x="1001" y="3096"/>
                  </a:lnTo>
                  <a:close/>
                  <a:moveTo>
                    <a:pt x="4430" y="322"/>
                  </a:moveTo>
                  <a:lnTo>
                    <a:pt x="4132" y="703"/>
                  </a:lnTo>
                  <a:cubicBezTo>
                    <a:pt x="4096" y="739"/>
                    <a:pt x="4084" y="798"/>
                    <a:pt x="4096" y="846"/>
                  </a:cubicBezTo>
                  <a:cubicBezTo>
                    <a:pt x="4108" y="894"/>
                    <a:pt x="4156" y="941"/>
                    <a:pt x="4215" y="953"/>
                  </a:cubicBezTo>
                  <a:cubicBezTo>
                    <a:pt x="4906" y="1120"/>
                    <a:pt x="5501" y="1549"/>
                    <a:pt x="5882" y="2191"/>
                  </a:cubicBezTo>
                  <a:cubicBezTo>
                    <a:pt x="6335" y="2906"/>
                    <a:pt x="6811" y="3465"/>
                    <a:pt x="7311" y="3870"/>
                  </a:cubicBezTo>
                  <a:cubicBezTo>
                    <a:pt x="7728" y="4192"/>
                    <a:pt x="8144" y="4406"/>
                    <a:pt x="8573" y="4513"/>
                  </a:cubicBezTo>
                  <a:cubicBezTo>
                    <a:pt x="8785" y="4559"/>
                    <a:pt x="8969" y="4577"/>
                    <a:pt x="9129" y="4577"/>
                  </a:cubicBezTo>
                  <a:cubicBezTo>
                    <a:pt x="9176" y="4577"/>
                    <a:pt x="9221" y="4575"/>
                    <a:pt x="9263" y="4573"/>
                  </a:cubicBezTo>
                  <a:lnTo>
                    <a:pt x="9263" y="4573"/>
                  </a:lnTo>
                  <a:cubicBezTo>
                    <a:pt x="8656" y="5120"/>
                    <a:pt x="8061" y="5501"/>
                    <a:pt x="7478" y="5704"/>
                  </a:cubicBezTo>
                  <a:cubicBezTo>
                    <a:pt x="7161" y="5811"/>
                    <a:pt x="6852" y="5865"/>
                    <a:pt x="6558" y="5865"/>
                  </a:cubicBezTo>
                  <a:cubicBezTo>
                    <a:pt x="6299" y="5865"/>
                    <a:pt x="6051" y="5823"/>
                    <a:pt x="5823" y="5740"/>
                  </a:cubicBezTo>
                  <a:cubicBezTo>
                    <a:pt x="5537" y="5644"/>
                    <a:pt x="5287" y="5490"/>
                    <a:pt x="5096" y="5287"/>
                  </a:cubicBezTo>
                  <a:lnTo>
                    <a:pt x="5096" y="5287"/>
                  </a:lnTo>
                  <a:cubicBezTo>
                    <a:pt x="5346" y="5418"/>
                    <a:pt x="5632" y="5490"/>
                    <a:pt x="5977" y="5525"/>
                  </a:cubicBezTo>
                  <a:cubicBezTo>
                    <a:pt x="6049" y="5525"/>
                    <a:pt x="6120" y="5537"/>
                    <a:pt x="6192" y="5537"/>
                  </a:cubicBezTo>
                  <a:cubicBezTo>
                    <a:pt x="6477" y="5537"/>
                    <a:pt x="6775" y="5501"/>
                    <a:pt x="7061" y="5430"/>
                  </a:cubicBezTo>
                  <a:cubicBezTo>
                    <a:pt x="7144" y="5418"/>
                    <a:pt x="7192" y="5323"/>
                    <a:pt x="7180" y="5239"/>
                  </a:cubicBezTo>
                  <a:cubicBezTo>
                    <a:pt x="7169" y="5156"/>
                    <a:pt x="7095" y="5118"/>
                    <a:pt x="7021" y="5118"/>
                  </a:cubicBezTo>
                  <a:cubicBezTo>
                    <a:pt x="7010" y="5118"/>
                    <a:pt x="7000" y="5119"/>
                    <a:pt x="6989" y="5120"/>
                  </a:cubicBezTo>
                  <a:cubicBezTo>
                    <a:pt x="6717" y="5185"/>
                    <a:pt x="6450" y="5217"/>
                    <a:pt x="6201" y="5217"/>
                  </a:cubicBezTo>
                  <a:cubicBezTo>
                    <a:pt x="5763" y="5217"/>
                    <a:pt x="5377" y="5119"/>
                    <a:pt x="5096" y="4930"/>
                  </a:cubicBezTo>
                  <a:cubicBezTo>
                    <a:pt x="4763" y="4692"/>
                    <a:pt x="4584" y="4335"/>
                    <a:pt x="4537" y="3835"/>
                  </a:cubicBezTo>
                  <a:cubicBezTo>
                    <a:pt x="4584" y="3334"/>
                    <a:pt x="4870" y="2918"/>
                    <a:pt x="5346" y="2644"/>
                  </a:cubicBezTo>
                  <a:cubicBezTo>
                    <a:pt x="5418" y="2608"/>
                    <a:pt x="5453" y="2501"/>
                    <a:pt x="5406" y="2430"/>
                  </a:cubicBezTo>
                  <a:cubicBezTo>
                    <a:pt x="5375" y="2375"/>
                    <a:pt x="5323" y="2346"/>
                    <a:pt x="5267" y="2346"/>
                  </a:cubicBezTo>
                  <a:cubicBezTo>
                    <a:pt x="5238" y="2346"/>
                    <a:pt x="5208" y="2354"/>
                    <a:pt x="5180" y="2370"/>
                  </a:cubicBezTo>
                  <a:cubicBezTo>
                    <a:pt x="4513" y="2751"/>
                    <a:pt x="4156" y="3418"/>
                    <a:pt x="4215" y="4168"/>
                  </a:cubicBezTo>
                  <a:cubicBezTo>
                    <a:pt x="4287" y="5013"/>
                    <a:pt x="4870" y="5763"/>
                    <a:pt x="5704" y="6061"/>
                  </a:cubicBezTo>
                  <a:cubicBezTo>
                    <a:pt x="5969" y="6149"/>
                    <a:pt x="6247" y="6194"/>
                    <a:pt x="6537" y="6194"/>
                  </a:cubicBezTo>
                  <a:cubicBezTo>
                    <a:pt x="6871" y="6194"/>
                    <a:pt x="7221" y="6135"/>
                    <a:pt x="7585" y="6013"/>
                  </a:cubicBezTo>
                  <a:cubicBezTo>
                    <a:pt x="8061" y="5847"/>
                    <a:pt x="8537" y="5585"/>
                    <a:pt x="9025" y="5192"/>
                  </a:cubicBezTo>
                  <a:lnTo>
                    <a:pt x="9049" y="5192"/>
                  </a:lnTo>
                  <a:cubicBezTo>
                    <a:pt x="9197" y="5214"/>
                    <a:pt x="9338" y="5224"/>
                    <a:pt x="9472" y="5224"/>
                  </a:cubicBezTo>
                  <a:cubicBezTo>
                    <a:pt x="9973" y="5224"/>
                    <a:pt x="10372" y="5085"/>
                    <a:pt x="10645" y="4954"/>
                  </a:cubicBezTo>
                  <a:lnTo>
                    <a:pt x="10645" y="4954"/>
                  </a:lnTo>
                  <a:cubicBezTo>
                    <a:pt x="9990" y="6799"/>
                    <a:pt x="8061" y="8097"/>
                    <a:pt x="5918" y="8097"/>
                  </a:cubicBezTo>
                  <a:cubicBezTo>
                    <a:pt x="4430" y="8097"/>
                    <a:pt x="3072" y="7549"/>
                    <a:pt x="2203" y="6561"/>
                  </a:cubicBezTo>
                  <a:cubicBezTo>
                    <a:pt x="1453" y="5716"/>
                    <a:pt x="1132" y="4644"/>
                    <a:pt x="1274" y="3442"/>
                  </a:cubicBezTo>
                  <a:cubicBezTo>
                    <a:pt x="1370" y="2703"/>
                    <a:pt x="1632" y="2096"/>
                    <a:pt x="2013" y="1608"/>
                  </a:cubicBezTo>
                  <a:cubicBezTo>
                    <a:pt x="2322" y="1215"/>
                    <a:pt x="2715" y="906"/>
                    <a:pt x="3191" y="679"/>
                  </a:cubicBezTo>
                  <a:cubicBezTo>
                    <a:pt x="3668" y="465"/>
                    <a:pt x="4132" y="370"/>
                    <a:pt x="4430" y="322"/>
                  </a:cubicBezTo>
                  <a:close/>
                  <a:moveTo>
                    <a:pt x="5989" y="8407"/>
                  </a:moveTo>
                  <a:lnTo>
                    <a:pt x="5632" y="9121"/>
                  </a:lnTo>
                  <a:lnTo>
                    <a:pt x="5299" y="9121"/>
                  </a:lnTo>
                  <a:lnTo>
                    <a:pt x="5656" y="8407"/>
                  </a:lnTo>
                  <a:close/>
                  <a:moveTo>
                    <a:pt x="4715" y="1"/>
                  </a:moveTo>
                  <a:cubicBezTo>
                    <a:pt x="4605" y="1"/>
                    <a:pt x="3846" y="11"/>
                    <a:pt x="3013" y="406"/>
                  </a:cubicBezTo>
                  <a:cubicBezTo>
                    <a:pt x="2489" y="644"/>
                    <a:pt x="2060" y="977"/>
                    <a:pt x="1715" y="1418"/>
                  </a:cubicBezTo>
                  <a:cubicBezTo>
                    <a:pt x="1417" y="1787"/>
                    <a:pt x="1191" y="2215"/>
                    <a:pt x="1060" y="2727"/>
                  </a:cubicBezTo>
                  <a:lnTo>
                    <a:pt x="119" y="3120"/>
                  </a:lnTo>
                  <a:cubicBezTo>
                    <a:pt x="60" y="3144"/>
                    <a:pt x="36" y="3204"/>
                    <a:pt x="24" y="3263"/>
                  </a:cubicBezTo>
                  <a:cubicBezTo>
                    <a:pt x="0" y="3323"/>
                    <a:pt x="36" y="3382"/>
                    <a:pt x="84" y="3406"/>
                  </a:cubicBezTo>
                  <a:lnTo>
                    <a:pt x="870" y="4037"/>
                  </a:lnTo>
                  <a:cubicBezTo>
                    <a:pt x="881" y="5085"/>
                    <a:pt x="1239" y="6037"/>
                    <a:pt x="1929" y="6799"/>
                  </a:cubicBezTo>
                  <a:cubicBezTo>
                    <a:pt x="2739" y="7704"/>
                    <a:pt x="3929" y="8276"/>
                    <a:pt x="5275" y="8407"/>
                  </a:cubicBezTo>
                  <a:lnTo>
                    <a:pt x="4906" y="9157"/>
                  </a:lnTo>
                  <a:lnTo>
                    <a:pt x="3965" y="9157"/>
                  </a:lnTo>
                  <a:cubicBezTo>
                    <a:pt x="3870" y="9157"/>
                    <a:pt x="3799" y="9228"/>
                    <a:pt x="3799" y="9311"/>
                  </a:cubicBezTo>
                  <a:cubicBezTo>
                    <a:pt x="3799" y="9407"/>
                    <a:pt x="3870" y="9478"/>
                    <a:pt x="3965" y="9478"/>
                  </a:cubicBezTo>
                  <a:lnTo>
                    <a:pt x="6370" y="9478"/>
                  </a:lnTo>
                  <a:cubicBezTo>
                    <a:pt x="6466" y="9478"/>
                    <a:pt x="6537" y="9407"/>
                    <a:pt x="6537" y="9311"/>
                  </a:cubicBezTo>
                  <a:cubicBezTo>
                    <a:pt x="6537" y="9228"/>
                    <a:pt x="6466" y="9157"/>
                    <a:pt x="6370" y="9157"/>
                  </a:cubicBezTo>
                  <a:lnTo>
                    <a:pt x="5942" y="9157"/>
                  </a:lnTo>
                  <a:lnTo>
                    <a:pt x="6311" y="8418"/>
                  </a:lnTo>
                  <a:cubicBezTo>
                    <a:pt x="7358" y="8335"/>
                    <a:pt x="8359" y="7978"/>
                    <a:pt x="9168" y="7383"/>
                  </a:cubicBezTo>
                  <a:cubicBezTo>
                    <a:pt x="10109" y="6692"/>
                    <a:pt x="10764" y="5740"/>
                    <a:pt x="11014" y="4704"/>
                  </a:cubicBezTo>
                  <a:cubicBezTo>
                    <a:pt x="11097" y="4597"/>
                    <a:pt x="11061" y="4525"/>
                    <a:pt x="11002" y="4489"/>
                  </a:cubicBezTo>
                  <a:cubicBezTo>
                    <a:pt x="10978" y="4475"/>
                    <a:pt x="10953" y="4469"/>
                    <a:pt x="10927" y="4469"/>
                  </a:cubicBezTo>
                  <a:cubicBezTo>
                    <a:pt x="10888" y="4469"/>
                    <a:pt x="10847" y="4484"/>
                    <a:pt x="10811" y="4513"/>
                  </a:cubicBezTo>
                  <a:cubicBezTo>
                    <a:pt x="10811" y="4513"/>
                    <a:pt x="10258" y="4931"/>
                    <a:pt x="9416" y="4931"/>
                  </a:cubicBezTo>
                  <a:cubicBezTo>
                    <a:pt x="9393" y="4931"/>
                    <a:pt x="9370" y="4931"/>
                    <a:pt x="9347" y="4930"/>
                  </a:cubicBezTo>
                  <a:cubicBezTo>
                    <a:pt x="9525" y="4775"/>
                    <a:pt x="9692" y="4608"/>
                    <a:pt x="9871" y="4430"/>
                  </a:cubicBezTo>
                  <a:cubicBezTo>
                    <a:pt x="9930" y="4370"/>
                    <a:pt x="9930" y="4287"/>
                    <a:pt x="9883" y="4227"/>
                  </a:cubicBezTo>
                  <a:cubicBezTo>
                    <a:pt x="9857" y="4184"/>
                    <a:pt x="9800" y="4154"/>
                    <a:pt x="9747" y="4154"/>
                  </a:cubicBezTo>
                  <a:cubicBezTo>
                    <a:pt x="9728" y="4154"/>
                    <a:pt x="9708" y="4158"/>
                    <a:pt x="9692" y="4168"/>
                  </a:cubicBezTo>
                  <a:cubicBezTo>
                    <a:pt x="9692" y="4168"/>
                    <a:pt x="9472" y="4269"/>
                    <a:pt x="9104" y="4269"/>
                  </a:cubicBezTo>
                  <a:cubicBezTo>
                    <a:pt x="8966" y="4269"/>
                    <a:pt x="8808" y="4255"/>
                    <a:pt x="8632" y="4216"/>
                  </a:cubicBezTo>
                  <a:cubicBezTo>
                    <a:pt x="7537" y="3942"/>
                    <a:pt x="6668" y="2882"/>
                    <a:pt x="6132" y="2037"/>
                  </a:cubicBezTo>
                  <a:cubicBezTo>
                    <a:pt x="5751" y="1418"/>
                    <a:pt x="5168" y="953"/>
                    <a:pt x="4501" y="727"/>
                  </a:cubicBezTo>
                  <a:lnTo>
                    <a:pt x="4858" y="251"/>
                  </a:lnTo>
                  <a:cubicBezTo>
                    <a:pt x="4882" y="203"/>
                    <a:pt x="4906" y="132"/>
                    <a:pt x="4870" y="84"/>
                  </a:cubicBezTo>
                  <a:cubicBezTo>
                    <a:pt x="4846" y="25"/>
                    <a:pt x="4799" y="1"/>
                    <a:pt x="4727" y="1"/>
                  </a:cubicBezTo>
                  <a:cubicBezTo>
                    <a:pt x="4725" y="1"/>
                    <a:pt x="4721" y="1"/>
                    <a:pt x="47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1" name="Google Shape;12001;p81"/>
            <p:cNvSpPr/>
            <p:nvPr/>
          </p:nvSpPr>
          <p:spPr>
            <a:xfrm>
              <a:off x="8229645" y="2166034"/>
              <a:ext cx="19456" cy="15872"/>
            </a:xfrm>
            <a:custGeom>
              <a:avLst/>
              <a:gdLst/>
              <a:ahLst/>
              <a:cxnLst/>
              <a:rect l="l" t="t" r="r" b="b"/>
              <a:pathLst>
                <a:path w="608" h="496" extrusionOk="0">
                  <a:moveTo>
                    <a:pt x="436" y="0"/>
                  </a:moveTo>
                  <a:cubicBezTo>
                    <a:pt x="399" y="0"/>
                    <a:pt x="362" y="15"/>
                    <a:pt x="334" y="43"/>
                  </a:cubicBezTo>
                  <a:cubicBezTo>
                    <a:pt x="274" y="79"/>
                    <a:pt x="191" y="139"/>
                    <a:pt x="108" y="186"/>
                  </a:cubicBezTo>
                  <a:cubicBezTo>
                    <a:pt x="36" y="234"/>
                    <a:pt x="0" y="317"/>
                    <a:pt x="36" y="412"/>
                  </a:cubicBezTo>
                  <a:cubicBezTo>
                    <a:pt x="60" y="472"/>
                    <a:pt x="120" y="496"/>
                    <a:pt x="179" y="496"/>
                  </a:cubicBezTo>
                  <a:cubicBezTo>
                    <a:pt x="215" y="496"/>
                    <a:pt x="227" y="496"/>
                    <a:pt x="250" y="484"/>
                  </a:cubicBezTo>
                  <a:cubicBezTo>
                    <a:pt x="370" y="424"/>
                    <a:pt x="477" y="365"/>
                    <a:pt x="548" y="293"/>
                  </a:cubicBezTo>
                  <a:cubicBezTo>
                    <a:pt x="596" y="222"/>
                    <a:pt x="608" y="115"/>
                    <a:pt x="548" y="55"/>
                  </a:cubicBezTo>
                  <a:cubicBezTo>
                    <a:pt x="517" y="18"/>
                    <a:pt x="476" y="0"/>
                    <a:pt x="4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02" name="Google Shape;12002;p81"/>
          <p:cNvGrpSpPr/>
          <p:nvPr/>
        </p:nvGrpSpPr>
        <p:grpSpPr>
          <a:xfrm>
            <a:off x="3570352" y="1585562"/>
            <a:ext cx="348640" cy="330784"/>
            <a:chOff x="3598221" y="1509362"/>
            <a:chExt cx="348640" cy="33078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03" name="Google Shape;12003;p81"/>
            <p:cNvSpPr/>
            <p:nvPr/>
          </p:nvSpPr>
          <p:spPr>
            <a:xfrm>
              <a:off x="3739181" y="1603538"/>
              <a:ext cx="43456" cy="48032"/>
            </a:xfrm>
            <a:custGeom>
              <a:avLst/>
              <a:gdLst/>
              <a:ahLst/>
              <a:cxnLst/>
              <a:rect l="l" t="t" r="r" b="b"/>
              <a:pathLst>
                <a:path w="1358" h="1501" extrusionOk="0">
                  <a:moveTo>
                    <a:pt x="667" y="0"/>
                  </a:moveTo>
                  <a:cubicBezTo>
                    <a:pt x="298" y="0"/>
                    <a:pt x="0" y="298"/>
                    <a:pt x="0" y="667"/>
                  </a:cubicBezTo>
                  <a:lnTo>
                    <a:pt x="0" y="834"/>
                  </a:lnTo>
                  <a:cubicBezTo>
                    <a:pt x="0" y="1203"/>
                    <a:pt x="298" y="1500"/>
                    <a:pt x="667" y="1500"/>
                  </a:cubicBezTo>
                  <a:cubicBezTo>
                    <a:pt x="1036" y="1500"/>
                    <a:pt x="1334" y="1203"/>
                    <a:pt x="1334" y="834"/>
                  </a:cubicBezTo>
                  <a:lnTo>
                    <a:pt x="1334" y="667"/>
                  </a:lnTo>
                  <a:cubicBezTo>
                    <a:pt x="1358" y="595"/>
                    <a:pt x="1274" y="512"/>
                    <a:pt x="1191" y="512"/>
                  </a:cubicBezTo>
                  <a:cubicBezTo>
                    <a:pt x="1096" y="512"/>
                    <a:pt x="1024" y="595"/>
                    <a:pt x="1024" y="679"/>
                  </a:cubicBezTo>
                  <a:lnTo>
                    <a:pt x="1024" y="845"/>
                  </a:lnTo>
                  <a:cubicBezTo>
                    <a:pt x="1024" y="1036"/>
                    <a:pt x="858" y="1203"/>
                    <a:pt x="667" y="1203"/>
                  </a:cubicBezTo>
                  <a:cubicBezTo>
                    <a:pt x="477" y="1203"/>
                    <a:pt x="310" y="1036"/>
                    <a:pt x="310" y="845"/>
                  </a:cubicBezTo>
                  <a:lnTo>
                    <a:pt x="310" y="679"/>
                  </a:lnTo>
                  <a:cubicBezTo>
                    <a:pt x="310" y="488"/>
                    <a:pt x="477" y="322"/>
                    <a:pt x="667" y="322"/>
                  </a:cubicBezTo>
                  <a:cubicBezTo>
                    <a:pt x="762" y="322"/>
                    <a:pt x="834" y="250"/>
                    <a:pt x="834" y="155"/>
                  </a:cubicBezTo>
                  <a:cubicBezTo>
                    <a:pt x="834" y="72"/>
                    <a:pt x="762"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4" name="Google Shape;12004;p81"/>
            <p:cNvSpPr/>
            <p:nvPr/>
          </p:nvSpPr>
          <p:spPr>
            <a:xfrm>
              <a:off x="3619533" y="1709906"/>
              <a:ext cx="16416" cy="15584"/>
            </a:xfrm>
            <a:custGeom>
              <a:avLst/>
              <a:gdLst/>
              <a:ahLst/>
              <a:cxnLst/>
              <a:rect l="l" t="t" r="r" b="b"/>
              <a:pathLst>
                <a:path w="513" h="487" extrusionOk="0">
                  <a:moveTo>
                    <a:pt x="340" y="1"/>
                  </a:moveTo>
                  <a:cubicBezTo>
                    <a:pt x="298" y="1"/>
                    <a:pt x="257" y="16"/>
                    <a:pt x="227" y="46"/>
                  </a:cubicBezTo>
                  <a:lnTo>
                    <a:pt x="60" y="212"/>
                  </a:lnTo>
                  <a:cubicBezTo>
                    <a:pt x="1" y="272"/>
                    <a:pt x="1" y="379"/>
                    <a:pt x="60" y="438"/>
                  </a:cubicBezTo>
                  <a:cubicBezTo>
                    <a:pt x="96" y="462"/>
                    <a:pt x="132" y="486"/>
                    <a:pt x="179" y="486"/>
                  </a:cubicBezTo>
                  <a:cubicBezTo>
                    <a:pt x="227" y="486"/>
                    <a:pt x="251" y="462"/>
                    <a:pt x="298" y="438"/>
                  </a:cubicBezTo>
                  <a:lnTo>
                    <a:pt x="465" y="272"/>
                  </a:lnTo>
                  <a:cubicBezTo>
                    <a:pt x="513" y="212"/>
                    <a:pt x="513" y="105"/>
                    <a:pt x="453" y="46"/>
                  </a:cubicBezTo>
                  <a:cubicBezTo>
                    <a:pt x="423" y="16"/>
                    <a:pt x="382" y="1"/>
                    <a:pt x="3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5" name="Google Shape;12005;p81"/>
            <p:cNvSpPr/>
            <p:nvPr/>
          </p:nvSpPr>
          <p:spPr>
            <a:xfrm>
              <a:off x="3598221" y="1509362"/>
              <a:ext cx="348640" cy="330784"/>
            </a:xfrm>
            <a:custGeom>
              <a:avLst/>
              <a:gdLst/>
              <a:ahLst/>
              <a:cxnLst/>
              <a:rect l="l" t="t" r="r" b="b"/>
              <a:pathLst>
                <a:path w="10895" h="10337" extrusionOk="0">
                  <a:moveTo>
                    <a:pt x="5489" y="586"/>
                  </a:moveTo>
                  <a:lnTo>
                    <a:pt x="5489" y="586"/>
                  </a:lnTo>
                  <a:cubicBezTo>
                    <a:pt x="5429" y="955"/>
                    <a:pt x="5441" y="1288"/>
                    <a:pt x="5477" y="1538"/>
                  </a:cubicBezTo>
                  <a:cubicBezTo>
                    <a:pt x="5382" y="1550"/>
                    <a:pt x="5239" y="1610"/>
                    <a:pt x="5013" y="1729"/>
                  </a:cubicBezTo>
                  <a:lnTo>
                    <a:pt x="4465" y="883"/>
                  </a:lnTo>
                  <a:cubicBezTo>
                    <a:pt x="4655" y="800"/>
                    <a:pt x="5013" y="657"/>
                    <a:pt x="5489" y="586"/>
                  </a:cubicBezTo>
                  <a:close/>
                  <a:moveTo>
                    <a:pt x="6560" y="538"/>
                  </a:moveTo>
                  <a:lnTo>
                    <a:pt x="6560" y="538"/>
                  </a:lnTo>
                  <a:cubicBezTo>
                    <a:pt x="7108" y="598"/>
                    <a:pt x="7680" y="776"/>
                    <a:pt x="8215" y="1062"/>
                  </a:cubicBezTo>
                  <a:cubicBezTo>
                    <a:pt x="8382" y="1157"/>
                    <a:pt x="8537" y="1241"/>
                    <a:pt x="8704" y="1348"/>
                  </a:cubicBezTo>
                  <a:cubicBezTo>
                    <a:pt x="8715" y="1407"/>
                    <a:pt x="8858" y="1967"/>
                    <a:pt x="8882" y="2729"/>
                  </a:cubicBezTo>
                  <a:cubicBezTo>
                    <a:pt x="8620" y="2479"/>
                    <a:pt x="8358" y="2264"/>
                    <a:pt x="8144" y="2122"/>
                  </a:cubicBezTo>
                  <a:cubicBezTo>
                    <a:pt x="7549" y="1705"/>
                    <a:pt x="7084" y="1550"/>
                    <a:pt x="6906" y="1502"/>
                  </a:cubicBezTo>
                  <a:cubicBezTo>
                    <a:pt x="6834" y="1074"/>
                    <a:pt x="6715" y="764"/>
                    <a:pt x="6560" y="538"/>
                  </a:cubicBezTo>
                  <a:close/>
                  <a:moveTo>
                    <a:pt x="9073" y="1610"/>
                  </a:moveTo>
                  <a:cubicBezTo>
                    <a:pt x="9466" y="1907"/>
                    <a:pt x="9835" y="2253"/>
                    <a:pt x="10192" y="2669"/>
                  </a:cubicBezTo>
                  <a:cubicBezTo>
                    <a:pt x="10180" y="3146"/>
                    <a:pt x="10120" y="3610"/>
                    <a:pt x="10025" y="4038"/>
                  </a:cubicBezTo>
                  <a:cubicBezTo>
                    <a:pt x="9751" y="3646"/>
                    <a:pt x="9466" y="3324"/>
                    <a:pt x="9192" y="3038"/>
                  </a:cubicBezTo>
                  <a:cubicBezTo>
                    <a:pt x="9216" y="2443"/>
                    <a:pt x="9132" y="1943"/>
                    <a:pt x="9073" y="1610"/>
                  </a:cubicBezTo>
                  <a:close/>
                  <a:moveTo>
                    <a:pt x="2465" y="4205"/>
                  </a:moveTo>
                  <a:cubicBezTo>
                    <a:pt x="2608" y="4396"/>
                    <a:pt x="3024" y="4812"/>
                    <a:pt x="4179" y="4943"/>
                  </a:cubicBezTo>
                  <a:cubicBezTo>
                    <a:pt x="5644" y="5122"/>
                    <a:pt x="5846" y="6003"/>
                    <a:pt x="5858" y="6420"/>
                  </a:cubicBezTo>
                  <a:cubicBezTo>
                    <a:pt x="5679" y="6479"/>
                    <a:pt x="5489" y="6551"/>
                    <a:pt x="5286" y="6646"/>
                  </a:cubicBezTo>
                  <a:cubicBezTo>
                    <a:pt x="5251" y="6527"/>
                    <a:pt x="5191" y="6313"/>
                    <a:pt x="5060" y="6110"/>
                  </a:cubicBezTo>
                  <a:cubicBezTo>
                    <a:pt x="4667" y="5539"/>
                    <a:pt x="4012" y="5301"/>
                    <a:pt x="3524" y="5193"/>
                  </a:cubicBezTo>
                  <a:cubicBezTo>
                    <a:pt x="3405" y="5170"/>
                    <a:pt x="3286" y="5134"/>
                    <a:pt x="3167" y="5098"/>
                  </a:cubicBezTo>
                  <a:cubicBezTo>
                    <a:pt x="3148" y="5090"/>
                    <a:pt x="3128" y="5086"/>
                    <a:pt x="3109" y="5086"/>
                  </a:cubicBezTo>
                  <a:cubicBezTo>
                    <a:pt x="3044" y="5086"/>
                    <a:pt x="2983" y="5129"/>
                    <a:pt x="2965" y="5193"/>
                  </a:cubicBezTo>
                  <a:cubicBezTo>
                    <a:pt x="2929" y="5289"/>
                    <a:pt x="2977" y="5372"/>
                    <a:pt x="3060" y="5408"/>
                  </a:cubicBezTo>
                  <a:cubicBezTo>
                    <a:pt x="3179" y="5455"/>
                    <a:pt x="3322" y="5479"/>
                    <a:pt x="3453" y="5515"/>
                  </a:cubicBezTo>
                  <a:cubicBezTo>
                    <a:pt x="4774" y="5789"/>
                    <a:pt x="4953" y="6586"/>
                    <a:pt x="4989" y="6765"/>
                  </a:cubicBezTo>
                  <a:cubicBezTo>
                    <a:pt x="4774" y="6836"/>
                    <a:pt x="4572" y="6920"/>
                    <a:pt x="4358" y="7015"/>
                  </a:cubicBezTo>
                  <a:cubicBezTo>
                    <a:pt x="4274" y="6682"/>
                    <a:pt x="3917" y="6051"/>
                    <a:pt x="2560" y="5658"/>
                  </a:cubicBezTo>
                  <a:cubicBezTo>
                    <a:pt x="1869" y="5467"/>
                    <a:pt x="1715" y="5003"/>
                    <a:pt x="1679" y="4896"/>
                  </a:cubicBezTo>
                  <a:lnTo>
                    <a:pt x="2036" y="4586"/>
                  </a:lnTo>
                  <a:cubicBezTo>
                    <a:pt x="2096" y="4705"/>
                    <a:pt x="2203" y="4884"/>
                    <a:pt x="2405" y="5051"/>
                  </a:cubicBezTo>
                  <a:cubicBezTo>
                    <a:pt x="2441" y="5074"/>
                    <a:pt x="2465" y="5074"/>
                    <a:pt x="2512" y="5074"/>
                  </a:cubicBezTo>
                  <a:cubicBezTo>
                    <a:pt x="2560" y="5074"/>
                    <a:pt x="2608" y="5062"/>
                    <a:pt x="2631" y="5015"/>
                  </a:cubicBezTo>
                  <a:cubicBezTo>
                    <a:pt x="2691" y="4943"/>
                    <a:pt x="2679" y="4860"/>
                    <a:pt x="2619" y="4800"/>
                  </a:cubicBezTo>
                  <a:cubicBezTo>
                    <a:pt x="2369" y="4586"/>
                    <a:pt x="2310" y="4384"/>
                    <a:pt x="2286" y="4360"/>
                  </a:cubicBezTo>
                  <a:cubicBezTo>
                    <a:pt x="2346" y="4300"/>
                    <a:pt x="2405" y="4265"/>
                    <a:pt x="2465" y="4205"/>
                  </a:cubicBezTo>
                  <a:close/>
                  <a:moveTo>
                    <a:pt x="5882" y="312"/>
                  </a:moveTo>
                  <a:cubicBezTo>
                    <a:pt x="5965" y="359"/>
                    <a:pt x="6072" y="431"/>
                    <a:pt x="6191" y="550"/>
                  </a:cubicBezTo>
                  <a:cubicBezTo>
                    <a:pt x="6489" y="883"/>
                    <a:pt x="6632" y="1443"/>
                    <a:pt x="6632" y="2145"/>
                  </a:cubicBezTo>
                  <a:cubicBezTo>
                    <a:pt x="6632" y="2241"/>
                    <a:pt x="6715" y="2312"/>
                    <a:pt x="6799" y="2312"/>
                  </a:cubicBezTo>
                  <a:cubicBezTo>
                    <a:pt x="6894" y="2312"/>
                    <a:pt x="6965" y="2241"/>
                    <a:pt x="6965" y="2145"/>
                  </a:cubicBezTo>
                  <a:cubicBezTo>
                    <a:pt x="6965" y="2026"/>
                    <a:pt x="6965" y="1919"/>
                    <a:pt x="6953" y="1824"/>
                  </a:cubicBezTo>
                  <a:lnTo>
                    <a:pt x="6953" y="1824"/>
                  </a:lnTo>
                  <a:cubicBezTo>
                    <a:pt x="7156" y="1895"/>
                    <a:pt x="7525" y="2038"/>
                    <a:pt x="7989" y="2372"/>
                  </a:cubicBezTo>
                  <a:cubicBezTo>
                    <a:pt x="8323" y="2598"/>
                    <a:pt x="8620" y="2860"/>
                    <a:pt x="8894" y="3146"/>
                  </a:cubicBezTo>
                  <a:cubicBezTo>
                    <a:pt x="8882" y="3396"/>
                    <a:pt x="8870" y="3681"/>
                    <a:pt x="8811" y="3967"/>
                  </a:cubicBezTo>
                  <a:cubicBezTo>
                    <a:pt x="8799" y="4050"/>
                    <a:pt x="8858" y="4122"/>
                    <a:pt x="8942" y="4146"/>
                  </a:cubicBezTo>
                  <a:lnTo>
                    <a:pt x="8977" y="4146"/>
                  </a:lnTo>
                  <a:cubicBezTo>
                    <a:pt x="9049" y="4146"/>
                    <a:pt x="9120" y="4086"/>
                    <a:pt x="9132" y="4003"/>
                  </a:cubicBezTo>
                  <a:cubicBezTo>
                    <a:pt x="9168" y="3824"/>
                    <a:pt x="9192" y="3634"/>
                    <a:pt x="9216" y="3455"/>
                  </a:cubicBezTo>
                  <a:cubicBezTo>
                    <a:pt x="9489" y="3777"/>
                    <a:pt x="9727" y="4098"/>
                    <a:pt x="9954" y="4408"/>
                  </a:cubicBezTo>
                  <a:cubicBezTo>
                    <a:pt x="9847" y="4693"/>
                    <a:pt x="9763" y="4920"/>
                    <a:pt x="9656" y="5134"/>
                  </a:cubicBezTo>
                  <a:cubicBezTo>
                    <a:pt x="9394" y="5729"/>
                    <a:pt x="9037" y="6253"/>
                    <a:pt x="8584" y="6705"/>
                  </a:cubicBezTo>
                  <a:cubicBezTo>
                    <a:pt x="7977" y="7313"/>
                    <a:pt x="7382" y="7598"/>
                    <a:pt x="7156" y="7682"/>
                  </a:cubicBezTo>
                  <a:cubicBezTo>
                    <a:pt x="7072" y="7479"/>
                    <a:pt x="6989" y="7301"/>
                    <a:pt x="6918" y="7134"/>
                  </a:cubicBezTo>
                  <a:cubicBezTo>
                    <a:pt x="7906" y="6610"/>
                    <a:pt x="8573" y="5824"/>
                    <a:pt x="8918" y="4753"/>
                  </a:cubicBezTo>
                  <a:cubicBezTo>
                    <a:pt x="8942" y="4670"/>
                    <a:pt x="8894" y="4574"/>
                    <a:pt x="8811" y="4562"/>
                  </a:cubicBezTo>
                  <a:cubicBezTo>
                    <a:pt x="8789" y="4554"/>
                    <a:pt x="8768" y="4550"/>
                    <a:pt x="8749" y="4550"/>
                  </a:cubicBezTo>
                  <a:cubicBezTo>
                    <a:pt x="8682" y="4550"/>
                    <a:pt x="8629" y="4596"/>
                    <a:pt x="8620" y="4670"/>
                  </a:cubicBezTo>
                  <a:cubicBezTo>
                    <a:pt x="8299" y="5646"/>
                    <a:pt x="7680" y="6372"/>
                    <a:pt x="6799" y="6848"/>
                  </a:cubicBezTo>
                  <a:cubicBezTo>
                    <a:pt x="6727" y="6682"/>
                    <a:pt x="6679" y="6575"/>
                    <a:pt x="6632" y="6479"/>
                  </a:cubicBezTo>
                  <a:cubicBezTo>
                    <a:pt x="7120" y="6277"/>
                    <a:pt x="7453" y="5943"/>
                    <a:pt x="7584" y="5515"/>
                  </a:cubicBezTo>
                  <a:cubicBezTo>
                    <a:pt x="7953" y="4396"/>
                    <a:pt x="6941" y="2955"/>
                    <a:pt x="6906" y="2895"/>
                  </a:cubicBezTo>
                  <a:cubicBezTo>
                    <a:pt x="6876" y="2844"/>
                    <a:pt x="6825" y="2820"/>
                    <a:pt x="6772" y="2820"/>
                  </a:cubicBezTo>
                  <a:cubicBezTo>
                    <a:pt x="6740" y="2820"/>
                    <a:pt x="6707" y="2830"/>
                    <a:pt x="6679" y="2848"/>
                  </a:cubicBezTo>
                  <a:cubicBezTo>
                    <a:pt x="6608" y="2895"/>
                    <a:pt x="6584" y="2991"/>
                    <a:pt x="6632" y="3074"/>
                  </a:cubicBezTo>
                  <a:cubicBezTo>
                    <a:pt x="6644" y="3086"/>
                    <a:pt x="7584" y="4443"/>
                    <a:pt x="7275" y="5408"/>
                  </a:cubicBezTo>
                  <a:cubicBezTo>
                    <a:pt x="7215" y="5586"/>
                    <a:pt x="7108" y="5753"/>
                    <a:pt x="6977" y="5884"/>
                  </a:cubicBezTo>
                  <a:cubicBezTo>
                    <a:pt x="7060" y="5467"/>
                    <a:pt x="7060" y="4765"/>
                    <a:pt x="6620" y="3765"/>
                  </a:cubicBezTo>
                  <a:cubicBezTo>
                    <a:pt x="6594" y="3713"/>
                    <a:pt x="6538" y="3674"/>
                    <a:pt x="6477" y="3674"/>
                  </a:cubicBezTo>
                  <a:cubicBezTo>
                    <a:pt x="6453" y="3674"/>
                    <a:pt x="6429" y="3680"/>
                    <a:pt x="6406" y="3693"/>
                  </a:cubicBezTo>
                  <a:cubicBezTo>
                    <a:pt x="6334" y="3729"/>
                    <a:pt x="6287" y="3824"/>
                    <a:pt x="6334" y="3908"/>
                  </a:cubicBezTo>
                  <a:cubicBezTo>
                    <a:pt x="6549" y="4348"/>
                    <a:pt x="6763" y="5015"/>
                    <a:pt x="6703" y="5634"/>
                  </a:cubicBezTo>
                  <a:cubicBezTo>
                    <a:pt x="6668" y="5991"/>
                    <a:pt x="6549" y="6146"/>
                    <a:pt x="6549" y="6170"/>
                  </a:cubicBezTo>
                  <a:cubicBezTo>
                    <a:pt x="6489" y="6194"/>
                    <a:pt x="6227" y="6289"/>
                    <a:pt x="6191" y="6301"/>
                  </a:cubicBezTo>
                  <a:cubicBezTo>
                    <a:pt x="6156" y="6015"/>
                    <a:pt x="6072" y="5658"/>
                    <a:pt x="5775" y="5336"/>
                  </a:cubicBezTo>
                  <a:cubicBezTo>
                    <a:pt x="5429" y="4943"/>
                    <a:pt x="4905" y="4705"/>
                    <a:pt x="4227" y="4622"/>
                  </a:cubicBezTo>
                  <a:cubicBezTo>
                    <a:pt x="3060" y="4479"/>
                    <a:pt x="2762" y="4062"/>
                    <a:pt x="2715" y="3979"/>
                  </a:cubicBezTo>
                  <a:cubicBezTo>
                    <a:pt x="3477" y="3324"/>
                    <a:pt x="4191" y="2717"/>
                    <a:pt x="4501" y="2455"/>
                  </a:cubicBezTo>
                  <a:cubicBezTo>
                    <a:pt x="5096" y="1979"/>
                    <a:pt x="5429" y="1860"/>
                    <a:pt x="5548" y="1824"/>
                  </a:cubicBezTo>
                  <a:cubicBezTo>
                    <a:pt x="5584" y="1955"/>
                    <a:pt x="5608" y="2038"/>
                    <a:pt x="5620" y="2038"/>
                  </a:cubicBezTo>
                  <a:cubicBezTo>
                    <a:pt x="5648" y="2105"/>
                    <a:pt x="5707" y="2141"/>
                    <a:pt x="5778" y="2141"/>
                  </a:cubicBezTo>
                  <a:cubicBezTo>
                    <a:pt x="5796" y="2141"/>
                    <a:pt x="5815" y="2138"/>
                    <a:pt x="5834" y="2133"/>
                  </a:cubicBezTo>
                  <a:cubicBezTo>
                    <a:pt x="5906" y="2098"/>
                    <a:pt x="5953" y="2014"/>
                    <a:pt x="5917" y="1919"/>
                  </a:cubicBezTo>
                  <a:cubicBezTo>
                    <a:pt x="5917" y="1907"/>
                    <a:pt x="5644" y="1193"/>
                    <a:pt x="5882" y="312"/>
                  </a:cubicBezTo>
                  <a:close/>
                  <a:moveTo>
                    <a:pt x="1417" y="5098"/>
                  </a:moveTo>
                  <a:cubicBezTo>
                    <a:pt x="1512" y="5336"/>
                    <a:pt x="1786" y="5753"/>
                    <a:pt x="2453" y="5943"/>
                  </a:cubicBezTo>
                  <a:cubicBezTo>
                    <a:pt x="2917" y="6074"/>
                    <a:pt x="3536" y="6313"/>
                    <a:pt x="3870" y="6753"/>
                  </a:cubicBezTo>
                  <a:cubicBezTo>
                    <a:pt x="3989" y="6896"/>
                    <a:pt x="4036" y="7027"/>
                    <a:pt x="4048" y="7110"/>
                  </a:cubicBezTo>
                  <a:cubicBezTo>
                    <a:pt x="4048" y="7134"/>
                    <a:pt x="4036" y="7134"/>
                    <a:pt x="4036" y="7134"/>
                  </a:cubicBezTo>
                  <a:cubicBezTo>
                    <a:pt x="3381" y="7408"/>
                    <a:pt x="2750" y="7658"/>
                    <a:pt x="2346" y="7789"/>
                  </a:cubicBezTo>
                  <a:cubicBezTo>
                    <a:pt x="2324" y="7793"/>
                    <a:pt x="2302" y="7796"/>
                    <a:pt x="2281" y="7796"/>
                  </a:cubicBezTo>
                  <a:cubicBezTo>
                    <a:pt x="2246" y="7796"/>
                    <a:pt x="2213" y="7788"/>
                    <a:pt x="2191" y="7765"/>
                  </a:cubicBezTo>
                  <a:lnTo>
                    <a:pt x="1834" y="7503"/>
                  </a:lnTo>
                  <a:cubicBezTo>
                    <a:pt x="1917" y="7444"/>
                    <a:pt x="2036" y="7384"/>
                    <a:pt x="2155" y="7313"/>
                  </a:cubicBezTo>
                  <a:cubicBezTo>
                    <a:pt x="2488" y="7110"/>
                    <a:pt x="2786" y="6896"/>
                    <a:pt x="2798" y="6884"/>
                  </a:cubicBezTo>
                  <a:cubicBezTo>
                    <a:pt x="2869" y="6836"/>
                    <a:pt x="2881" y="6729"/>
                    <a:pt x="2822" y="6658"/>
                  </a:cubicBezTo>
                  <a:cubicBezTo>
                    <a:pt x="2802" y="6617"/>
                    <a:pt x="2758" y="6596"/>
                    <a:pt x="2712" y="6596"/>
                  </a:cubicBezTo>
                  <a:cubicBezTo>
                    <a:pt x="2676" y="6596"/>
                    <a:pt x="2638" y="6608"/>
                    <a:pt x="2608" y="6634"/>
                  </a:cubicBezTo>
                  <a:cubicBezTo>
                    <a:pt x="2072" y="7015"/>
                    <a:pt x="1393" y="7420"/>
                    <a:pt x="1250" y="7420"/>
                  </a:cubicBezTo>
                  <a:cubicBezTo>
                    <a:pt x="643" y="7360"/>
                    <a:pt x="357" y="6313"/>
                    <a:pt x="310" y="6194"/>
                  </a:cubicBezTo>
                  <a:cubicBezTo>
                    <a:pt x="298" y="6134"/>
                    <a:pt x="310" y="6063"/>
                    <a:pt x="369" y="6015"/>
                  </a:cubicBezTo>
                  <a:cubicBezTo>
                    <a:pt x="583" y="5836"/>
                    <a:pt x="953" y="5503"/>
                    <a:pt x="1417" y="5098"/>
                  </a:cubicBezTo>
                  <a:close/>
                  <a:moveTo>
                    <a:pt x="5797" y="0"/>
                  </a:moveTo>
                  <a:cubicBezTo>
                    <a:pt x="5725" y="0"/>
                    <a:pt x="5665" y="45"/>
                    <a:pt x="5644" y="109"/>
                  </a:cubicBezTo>
                  <a:cubicBezTo>
                    <a:pt x="5620" y="169"/>
                    <a:pt x="5608" y="217"/>
                    <a:pt x="5596" y="276"/>
                  </a:cubicBezTo>
                  <a:cubicBezTo>
                    <a:pt x="4751" y="371"/>
                    <a:pt x="4215" y="693"/>
                    <a:pt x="4179" y="705"/>
                  </a:cubicBezTo>
                  <a:cubicBezTo>
                    <a:pt x="4132" y="729"/>
                    <a:pt x="4120" y="764"/>
                    <a:pt x="4108" y="812"/>
                  </a:cubicBezTo>
                  <a:cubicBezTo>
                    <a:pt x="4096" y="848"/>
                    <a:pt x="4108" y="895"/>
                    <a:pt x="4132" y="931"/>
                  </a:cubicBezTo>
                  <a:lnTo>
                    <a:pt x="4786" y="1907"/>
                  </a:lnTo>
                  <a:cubicBezTo>
                    <a:pt x="4655" y="2003"/>
                    <a:pt x="4513" y="2098"/>
                    <a:pt x="4346" y="2241"/>
                  </a:cubicBezTo>
                  <a:cubicBezTo>
                    <a:pt x="3620" y="2812"/>
                    <a:pt x="893" y="5193"/>
                    <a:pt x="191" y="5813"/>
                  </a:cubicBezTo>
                  <a:cubicBezTo>
                    <a:pt x="60" y="5932"/>
                    <a:pt x="0" y="6122"/>
                    <a:pt x="48" y="6313"/>
                  </a:cubicBezTo>
                  <a:cubicBezTo>
                    <a:pt x="83" y="6467"/>
                    <a:pt x="191" y="6825"/>
                    <a:pt x="405" y="7146"/>
                  </a:cubicBezTo>
                  <a:cubicBezTo>
                    <a:pt x="643" y="7515"/>
                    <a:pt x="917" y="7729"/>
                    <a:pt x="1250" y="7753"/>
                  </a:cubicBezTo>
                  <a:lnTo>
                    <a:pt x="1274" y="7753"/>
                  </a:lnTo>
                  <a:cubicBezTo>
                    <a:pt x="1334" y="7753"/>
                    <a:pt x="1417" y="7741"/>
                    <a:pt x="1536" y="7694"/>
                  </a:cubicBezTo>
                  <a:lnTo>
                    <a:pt x="2024" y="8039"/>
                  </a:lnTo>
                  <a:cubicBezTo>
                    <a:pt x="2107" y="8099"/>
                    <a:pt x="2215" y="8134"/>
                    <a:pt x="2310" y="8134"/>
                  </a:cubicBezTo>
                  <a:cubicBezTo>
                    <a:pt x="2369" y="8134"/>
                    <a:pt x="2405" y="8110"/>
                    <a:pt x="2465" y="8099"/>
                  </a:cubicBezTo>
                  <a:cubicBezTo>
                    <a:pt x="2881" y="7956"/>
                    <a:pt x="3512" y="7694"/>
                    <a:pt x="4167" y="7432"/>
                  </a:cubicBezTo>
                  <a:cubicBezTo>
                    <a:pt x="4953" y="7122"/>
                    <a:pt x="5775" y="6777"/>
                    <a:pt x="6358" y="6586"/>
                  </a:cubicBezTo>
                  <a:cubicBezTo>
                    <a:pt x="6537" y="6979"/>
                    <a:pt x="7251" y="8610"/>
                    <a:pt x="7846" y="10230"/>
                  </a:cubicBezTo>
                  <a:cubicBezTo>
                    <a:pt x="7870" y="10289"/>
                    <a:pt x="7930" y="10337"/>
                    <a:pt x="7989" y="10337"/>
                  </a:cubicBezTo>
                  <a:cubicBezTo>
                    <a:pt x="8001" y="10337"/>
                    <a:pt x="8025" y="10337"/>
                    <a:pt x="8049" y="10313"/>
                  </a:cubicBezTo>
                  <a:cubicBezTo>
                    <a:pt x="8144" y="10289"/>
                    <a:pt x="8168" y="10194"/>
                    <a:pt x="8144" y="10111"/>
                  </a:cubicBezTo>
                  <a:lnTo>
                    <a:pt x="7965" y="9622"/>
                  </a:lnTo>
                  <a:cubicBezTo>
                    <a:pt x="8215" y="9480"/>
                    <a:pt x="9275" y="8944"/>
                    <a:pt x="10120" y="8170"/>
                  </a:cubicBezTo>
                  <a:cubicBezTo>
                    <a:pt x="10180" y="8110"/>
                    <a:pt x="10192" y="8015"/>
                    <a:pt x="10132" y="7956"/>
                  </a:cubicBezTo>
                  <a:cubicBezTo>
                    <a:pt x="10097" y="7920"/>
                    <a:pt x="10044" y="7897"/>
                    <a:pt x="9995" y="7897"/>
                  </a:cubicBezTo>
                  <a:cubicBezTo>
                    <a:pt x="9962" y="7897"/>
                    <a:pt x="9930" y="7908"/>
                    <a:pt x="9906" y="7932"/>
                  </a:cubicBezTo>
                  <a:cubicBezTo>
                    <a:pt x="9120" y="8646"/>
                    <a:pt x="8144" y="9170"/>
                    <a:pt x="7858" y="9301"/>
                  </a:cubicBezTo>
                  <a:cubicBezTo>
                    <a:pt x="7787" y="9122"/>
                    <a:pt x="7727" y="8944"/>
                    <a:pt x="7644" y="8765"/>
                  </a:cubicBezTo>
                  <a:cubicBezTo>
                    <a:pt x="8025" y="8587"/>
                    <a:pt x="9180" y="7991"/>
                    <a:pt x="10049" y="6944"/>
                  </a:cubicBezTo>
                  <a:cubicBezTo>
                    <a:pt x="10108" y="6860"/>
                    <a:pt x="10085" y="6777"/>
                    <a:pt x="10025" y="6717"/>
                  </a:cubicBezTo>
                  <a:cubicBezTo>
                    <a:pt x="9993" y="6691"/>
                    <a:pt x="9958" y="6678"/>
                    <a:pt x="9925" y="6678"/>
                  </a:cubicBezTo>
                  <a:cubicBezTo>
                    <a:pt x="9883" y="6678"/>
                    <a:pt x="9844" y="6697"/>
                    <a:pt x="9811" y="6729"/>
                  </a:cubicBezTo>
                  <a:cubicBezTo>
                    <a:pt x="9001" y="7718"/>
                    <a:pt x="7906" y="8289"/>
                    <a:pt x="7525" y="8468"/>
                  </a:cubicBezTo>
                  <a:cubicBezTo>
                    <a:pt x="7453" y="8289"/>
                    <a:pt x="7382" y="8110"/>
                    <a:pt x="7322" y="7956"/>
                  </a:cubicBezTo>
                  <a:cubicBezTo>
                    <a:pt x="7572" y="7848"/>
                    <a:pt x="8203" y="7551"/>
                    <a:pt x="8835" y="6908"/>
                  </a:cubicBezTo>
                  <a:cubicBezTo>
                    <a:pt x="9311" y="6432"/>
                    <a:pt x="9704" y="5884"/>
                    <a:pt x="9989" y="5253"/>
                  </a:cubicBezTo>
                  <a:cubicBezTo>
                    <a:pt x="10061" y="5098"/>
                    <a:pt x="10120" y="4931"/>
                    <a:pt x="10180" y="4765"/>
                  </a:cubicBezTo>
                  <a:cubicBezTo>
                    <a:pt x="10323" y="4991"/>
                    <a:pt x="10442" y="5193"/>
                    <a:pt x="10561" y="5408"/>
                  </a:cubicBezTo>
                  <a:cubicBezTo>
                    <a:pt x="10478" y="5658"/>
                    <a:pt x="10370" y="5908"/>
                    <a:pt x="10239" y="6146"/>
                  </a:cubicBezTo>
                  <a:cubicBezTo>
                    <a:pt x="10192" y="6229"/>
                    <a:pt x="10228" y="6324"/>
                    <a:pt x="10299" y="6372"/>
                  </a:cubicBezTo>
                  <a:cubicBezTo>
                    <a:pt x="10323" y="6384"/>
                    <a:pt x="10359" y="6384"/>
                    <a:pt x="10370" y="6384"/>
                  </a:cubicBezTo>
                  <a:cubicBezTo>
                    <a:pt x="10430" y="6384"/>
                    <a:pt x="10478" y="6360"/>
                    <a:pt x="10501" y="6313"/>
                  </a:cubicBezTo>
                  <a:cubicBezTo>
                    <a:pt x="10668" y="6027"/>
                    <a:pt x="10799" y="5729"/>
                    <a:pt x="10894" y="5455"/>
                  </a:cubicBezTo>
                  <a:lnTo>
                    <a:pt x="10894" y="5432"/>
                  </a:lnTo>
                  <a:lnTo>
                    <a:pt x="10894" y="5420"/>
                  </a:lnTo>
                  <a:lnTo>
                    <a:pt x="10859" y="5408"/>
                  </a:lnTo>
                  <a:lnTo>
                    <a:pt x="10859" y="5396"/>
                  </a:lnTo>
                  <a:lnTo>
                    <a:pt x="10859" y="5372"/>
                  </a:lnTo>
                  <a:lnTo>
                    <a:pt x="10859" y="5360"/>
                  </a:lnTo>
                  <a:lnTo>
                    <a:pt x="10859" y="5348"/>
                  </a:lnTo>
                  <a:cubicBezTo>
                    <a:pt x="10668" y="5003"/>
                    <a:pt x="10478" y="4693"/>
                    <a:pt x="10299" y="4408"/>
                  </a:cubicBezTo>
                  <a:cubicBezTo>
                    <a:pt x="10418" y="3979"/>
                    <a:pt x="10489" y="3527"/>
                    <a:pt x="10525" y="3050"/>
                  </a:cubicBezTo>
                  <a:cubicBezTo>
                    <a:pt x="10549" y="3086"/>
                    <a:pt x="10561" y="3110"/>
                    <a:pt x="10597" y="3157"/>
                  </a:cubicBezTo>
                  <a:cubicBezTo>
                    <a:pt x="10620" y="3205"/>
                    <a:pt x="10668" y="3217"/>
                    <a:pt x="10716" y="3217"/>
                  </a:cubicBezTo>
                  <a:cubicBezTo>
                    <a:pt x="10740" y="3217"/>
                    <a:pt x="10787" y="3205"/>
                    <a:pt x="10823" y="3193"/>
                  </a:cubicBezTo>
                  <a:cubicBezTo>
                    <a:pt x="10894" y="3134"/>
                    <a:pt x="10894" y="3038"/>
                    <a:pt x="10847" y="2967"/>
                  </a:cubicBezTo>
                  <a:cubicBezTo>
                    <a:pt x="10085" y="1979"/>
                    <a:pt x="9251" y="1264"/>
                    <a:pt x="8394" y="812"/>
                  </a:cubicBezTo>
                  <a:cubicBezTo>
                    <a:pt x="7703" y="455"/>
                    <a:pt x="6989" y="252"/>
                    <a:pt x="6275" y="240"/>
                  </a:cubicBezTo>
                  <a:cubicBezTo>
                    <a:pt x="6037" y="50"/>
                    <a:pt x="5834" y="14"/>
                    <a:pt x="5822" y="2"/>
                  </a:cubicBezTo>
                  <a:cubicBezTo>
                    <a:pt x="5814" y="1"/>
                    <a:pt x="5805" y="0"/>
                    <a:pt x="57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6" name="Google Shape;12006;p81"/>
            <p:cNvSpPr/>
            <p:nvPr/>
          </p:nvSpPr>
          <p:spPr>
            <a:xfrm>
              <a:off x="3927757" y="1737234"/>
              <a:ext cx="18720" cy="19104"/>
            </a:xfrm>
            <a:custGeom>
              <a:avLst/>
              <a:gdLst/>
              <a:ahLst/>
              <a:cxnLst/>
              <a:rect l="l" t="t" r="r" b="b"/>
              <a:pathLst>
                <a:path w="585" h="597" extrusionOk="0">
                  <a:moveTo>
                    <a:pt x="404" y="0"/>
                  </a:moveTo>
                  <a:cubicBezTo>
                    <a:pt x="349" y="0"/>
                    <a:pt x="294" y="26"/>
                    <a:pt x="263" y="73"/>
                  </a:cubicBezTo>
                  <a:cubicBezTo>
                    <a:pt x="203" y="168"/>
                    <a:pt x="132" y="251"/>
                    <a:pt x="61" y="346"/>
                  </a:cubicBezTo>
                  <a:cubicBezTo>
                    <a:pt x="1" y="418"/>
                    <a:pt x="13" y="501"/>
                    <a:pt x="72" y="561"/>
                  </a:cubicBezTo>
                  <a:cubicBezTo>
                    <a:pt x="108" y="597"/>
                    <a:pt x="132" y="597"/>
                    <a:pt x="180" y="597"/>
                  </a:cubicBezTo>
                  <a:cubicBezTo>
                    <a:pt x="227" y="597"/>
                    <a:pt x="263" y="573"/>
                    <a:pt x="299" y="537"/>
                  </a:cubicBezTo>
                  <a:cubicBezTo>
                    <a:pt x="382" y="430"/>
                    <a:pt x="465" y="346"/>
                    <a:pt x="525" y="239"/>
                  </a:cubicBezTo>
                  <a:cubicBezTo>
                    <a:pt x="584" y="180"/>
                    <a:pt x="561" y="73"/>
                    <a:pt x="489" y="25"/>
                  </a:cubicBezTo>
                  <a:cubicBezTo>
                    <a:pt x="464" y="8"/>
                    <a:pt x="434" y="0"/>
                    <a:pt x="40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07" name="Google Shape;12007;p81"/>
          <p:cNvGrpSpPr/>
          <p:nvPr/>
        </p:nvGrpSpPr>
        <p:grpSpPr>
          <a:xfrm>
            <a:off x="5218928" y="1576858"/>
            <a:ext cx="347872" cy="347488"/>
            <a:chOff x="5246797" y="1500658"/>
            <a:chExt cx="347872" cy="34748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08" name="Google Shape;12008;p81"/>
            <p:cNvSpPr/>
            <p:nvPr/>
          </p:nvSpPr>
          <p:spPr>
            <a:xfrm>
              <a:off x="5246797" y="1500658"/>
              <a:ext cx="347872" cy="347488"/>
            </a:xfrm>
            <a:custGeom>
              <a:avLst/>
              <a:gdLst/>
              <a:ahLst/>
              <a:cxnLst/>
              <a:rect l="l" t="t" r="r" b="b"/>
              <a:pathLst>
                <a:path w="10871" h="10859" extrusionOk="0">
                  <a:moveTo>
                    <a:pt x="2024" y="989"/>
                  </a:moveTo>
                  <a:cubicBezTo>
                    <a:pt x="2441" y="989"/>
                    <a:pt x="2822" y="1251"/>
                    <a:pt x="2977" y="1620"/>
                  </a:cubicBezTo>
                  <a:cubicBezTo>
                    <a:pt x="2560" y="1834"/>
                    <a:pt x="2179" y="2120"/>
                    <a:pt x="1834" y="2453"/>
                  </a:cubicBezTo>
                  <a:cubicBezTo>
                    <a:pt x="1703" y="2584"/>
                    <a:pt x="1572" y="2715"/>
                    <a:pt x="1453"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96" y="310"/>
                    <a:pt x="2024" y="310"/>
                  </a:cubicBezTo>
                  <a:close/>
                  <a:moveTo>
                    <a:pt x="8847" y="310"/>
                  </a:moveTo>
                  <a:cubicBezTo>
                    <a:pt x="9787" y="310"/>
                    <a:pt x="10561" y="1084"/>
                    <a:pt x="10561" y="2024"/>
                  </a:cubicBezTo>
                  <a:cubicBezTo>
                    <a:pt x="10561" y="2584"/>
                    <a:pt x="10276" y="3108"/>
                    <a:pt x="9823" y="3418"/>
                  </a:cubicBezTo>
                  <a:cubicBezTo>
                    <a:pt x="9764" y="3310"/>
                    <a:pt x="9692" y="3215"/>
                    <a:pt x="9621" y="3120"/>
                  </a:cubicBezTo>
                  <a:cubicBezTo>
                    <a:pt x="9978" y="2870"/>
                    <a:pt x="10180" y="2465"/>
                    <a:pt x="10180" y="2024"/>
                  </a:cubicBezTo>
                  <a:cubicBezTo>
                    <a:pt x="10180" y="1846"/>
                    <a:pt x="10156" y="1667"/>
                    <a:pt x="10073" y="1501"/>
                  </a:cubicBezTo>
                  <a:cubicBezTo>
                    <a:pt x="10054"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35" y="989"/>
                  </a:cubicBezTo>
                  <a:cubicBezTo>
                    <a:pt x="9013" y="989"/>
                    <a:pt x="9204" y="1036"/>
                    <a:pt x="9347" y="1143"/>
                  </a:cubicBezTo>
                  <a:cubicBezTo>
                    <a:pt x="9373" y="1154"/>
                    <a:pt x="9400" y="1160"/>
                    <a:pt x="9426" y="1160"/>
                  </a:cubicBezTo>
                  <a:cubicBezTo>
                    <a:pt x="9485" y="1160"/>
                    <a:pt x="9540" y="1133"/>
                    <a:pt x="9573" y="1084"/>
                  </a:cubicBezTo>
                  <a:cubicBezTo>
                    <a:pt x="9621" y="1001"/>
                    <a:pt x="9585" y="905"/>
                    <a:pt x="9514" y="858"/>
                  </a:cubicBezTo>
                  <a:cubicBezTo>
                    <a:pt x="9299" y="739"/>
                    <a:pt x="9061" y="667"/>
                    <a:pt x="8835" y="667"/>
                  </a:cubicBezTo>
                  <a:cubicBezTo>
                    <a:pt x="8299"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28"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17"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72" y="10859"/>
                    <a:pt x="5442" y="10859"/>
                  </a:cubicBezTo>
                  <a:cubicBezTo>
                    <a:pt x="6811" y="10859"/>
                    <a:pt x="8073" y="10359"/>
                    <a:pt x="9037" y="9418"/>
                  </a:cubicBezTo>
                  <a:cubicBezTo>
                    <a:pt x="10002" y="8490"/>
                    <a:pt x="10526" y="7239"/>
                    <a:pt x="10526" y="5930"/>
                  </a:cubicBezTo>
                  <a:cubicBezTo>
                    <a:pt x="10526" y="5144"/>
                    <a:pt x="10335" y="4382"/>
                    <a:pt x="9978" y="3703"/>
                  </a:cubicBezTo>
                  <a:cubicBezTo>
                    <a:pt x="10526" y="3322"/>
                    <a:pt x="10871" y="2703"/>
                    <a:pt x="10871" y="2024"/>
                  </a:cubicBezTo>
                  <a:cubicBezTo>
                    <a:pt x="10871" y="905"/>
                    <a:pt x="9966" y="0"/>
                    <a:pt x="8847" y="0"/>
                  </a:cubicBezTo>
                  <a:cubicBezTo>
                    <a:pt x="8025" y="0"/>
                    <a:pt x="7287" y="489"/>
                    <a:pt x="6966" y="1251"/>
                  </a:cubicBezTo>
                  <a:cubicBezTo>
                    <a:pt x="6477" y="1096"/>
                    <a:pt x="5977" y="1024"/>
                    <a:pt x="5442" y="1024"/>
                  </a:cubicBezTo>
                  <a:cubicBezTo>
                    <a:pt x="4918" y="1024"/>
                    <a:pt x="4394" y="1096"/>
                    <a:pt x="3906" y="1251"/>
                  </a:cubicBezTo>
                  <a:cubicBezTo>
                    <a:pt x="3596" y="500"/>
                    <a:pt x="2846" y="0"/>
                    <a:pt x="202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09" name="Google Shape;12009;p81"/>
            <p:cNvSpPr/>
            <p:nvPr/>
          </p:nvSpPr>
          <p:spPr>
            <a:xfrm>
              <a:off x="5333677" y="1663346"/>
              <a:ext cx="43456" cy="48032"/>
            </a:xfrm>
            <a:custGeom>
              <a:avLst/>
              <a:gdLst/>
              <a:ahLst/>
              <a:cxnLst/>
              <a:rect l="l" t="t" r="r" b="b"/>
              <a:pathLst>
                <a:path w="1358"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57"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62" y="334"/>
                    <a:pt x="833" y="250"/>
                    <a:pt x="833" y="167"/>
                  </a:cubicBezTo>
                  <a:cubicBezTo>
                    <a:pt x="833" y="72"/>
                    <a:pt x="762"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10" name="Google Shape;12010;p81"/>
            <p:cNvSpPr/>
            <p:nvPr/>
          </p:nvSpPr>
          <p:spPr>
            <a:xfrm>
              <a:off x="546394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37" y="596"/>
                    <a:pt x="1037" y="691"/>
                  </a:cubicBezTo>
                  <a:lnTo>
                    <a:pt x="1037" y="846"/>
                  </a:lnTo>
                  <a:cubicBezTo>
                    <a:pt x="1037"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11" name="Google Shape;12011;p81"/>
            <p:cNvSpPr/>
            <p:nvPr/>
          </p:nvSpPr>
          <p:spPr>
            <a:xfrm>
              <a:off x="5365677" y="1730002"/>
              <a:ext cx="109760" cy="96064"/>
            </a:xfrm>
            <a:custGeom>
              <a:avLst/>
              <a:gdLst/>
              <a:ahLst/>
              <a:cxnLst/>
              <a:rect l="l" t="t" r="r" b="b"/>
              <a:pathLst>
                <a:path w="3430" h="3002" extrusionOk="0">
                  <a:moveTo>
                    <a:pt x="1703" y="287"/>
                  </a:moveTo>
                  <a:cubicBezTo>
                    <a:pt x="2012" y="287"/>
                    <a:pt x="2393" y="430"/>
                    <a:pt x="2393" y="644"/>
                  </a:cubicBezTo>
                  <a:cubicBezTo>
                    <a:pt x="2393" y="823"/>
                    <a:pt x="2096" y="1168"/>
                    <a:pt x="1703" y="1168"/>
                  </a:cubicBezTo>
                  <a:cubicBezTo>
                    <a:pt x="1322" y="1168"/>
                    <a:pt x="1024" y="823"/>
                    <a:pt x="1024" y="644"/>
                  </a:cubicBezTo>
                  <a:cubicBezTo>
                    <a:pt x="1024" y="430"/>
                    <a:pt x="1393" y="287"/>
                    <a:pt x="1703" y="287"/>
                  </a:cubicBezTo>
                  <a:close/>
                  <a:moveTo>
                    <a:pt x="1727" y="2025"/>
                  </a:moveTo>
                  <a:cubicBezTo>
                    <a:pt x="1822" y="2025"/>
                    <a:pt x="1917" y="2025"/>
                    <a:pt x="2024" y="2037"/>
                  </a:cubicBezTo>
                  <a:cubicBezTo>
                    <a:pt x="2179" y="2061"/>
                    <a:pt x="2319" y="2073"/>
                    <a:pt x="2447" y="2073"/>
                  </a:cubicBezTo>
                  <a:cubicBezTo>
                    <a:pt x="2575" y="2073"/>
                    <a:pt x="2691" y="2061"/>
                    <a:pt x="2798" y="2037"/>
                  </a:cubicBezTo>
                  <a:lnTo>
                    <a:pt x="2798" y="2037"/>
                  </a:lnTo>
                  <a:cubicBezTo>
                    <a:pt x="2679" y="2406"/>
                    <a:pt x="2239" y="2692"/>
                    <a:pt x="1727" y="2692"/>
                  </a:cubicBezTo>
                  <a:cubicBezTo>
                    <a:pt x="1203" y="2692"/>
                    <a:pt x="762" y="2418"/>
                    <a:pt x="655" y="2037"/>
                  </a:cubicBezTo>
                  <a:lnTo>
                    <a:pt x="655" y="2037"/>
                  </a:lnTo>
                  <a:cubicBezTo>
                    <a:pt x="756" y="2061"/>
                    <a:pt x="869" y="2073"/>
                    <a:pt x="997" y="2073"/>
                  </a:cubicBezTo>
                  <a:cubicBezTo>
                    <a:pt x="1125" y="2073"/>
                    <a:pt x="1268" y="2061"/>
                    <a:pt x="1429" y="2037"/>
                  </a:cubicBezTo>
                  <a:cubicBezTo>
                    <a:pt x="1524" y="2025"/>
                    <a:pt x="1619" y="2025"/>
                    <a:pt x="1727" y="2025"/>
                  </a:cubicBezTo>
                  <a:close/>
                  <a:moveTo>
                    <a:pt x="1703" y="1"/>
                  </a:moveTo>
                  <a:cubicBezTo>
                    <a:pt x="1143" y="1"/>
                    <a:pt x="691" y="299"/>
                    <a:pt x="691" y="668"/>
                  </a:cubicBezTo>
                  <a:cubicBezTo>
                    <a:pt x="691" y="858"/>
                    <a:pt x="810" y="1073"/>
                    <a:pt x="988" y="1239"/>
                  </a:cubicBezTo>
                  <a:cubicBezTo>
                    <a:pt x="1155" y="1370"/>
                    <a:pt x="1334" y="1454"/>
                    <a:pt x="1548" y="1501"/>
                  </a:cubicBezTo>
                  <a:lnTo>
                    <a:pt x="1548" y="1739"/>
                  </a:lnTo>
                  <a:cubicBezTo>
                    <a:pt x="1488" y="1739"/>
                    <a:pt x="1429" y="1763"/>
                    <a:pt x="1369" y="1763"/>
                  </a:cubicBezTo>
                  <a:cubicBezTo>
                    <a:pt x="1243" y="1776"/>
                    <a:pt x="1126" y="1783"/>
                    <a:pt x="1019" y="1783"/>
                  </a:cubicBezTo>
                  <a:cubicBezTo>
                    <a:pt x="723" y="1783"/>
                    <a:pt x="507" y="1731"/>
                    <a:pt x="393" y="1608"/>
                  </a:cubicBezTo>
                  <a:cubicBezTo>
                    <a:pt x="298" y="1501"/>
                    <a:pt x="322" y="1382"/>
                    <a:pt x="322" y="1370"/>
                  </a:cubicBezTo>
                  <a:cubicBezTo>
                    <a:pt x="334" y="1275"/>
                    <a:pt x="274" y="1204"/>
                    <a:pt x="203" y="1180"/>
                  </a:cubicBezTo>
                  <a:cubicBezTo>
                    <a:pt x="190" y="1176"/>
                    <a:pt x="177" y="1174"/>
                    <a:pt x="165" y="1174"/>
                  </a:cubicBezTo>
                  <a:cubicBezTo>
                    <a:pt x="95" y="1174"/>
                    <a:pt x="32" y="1228"/>
                    <a:pt x="12" y="1299"/>
                  </a:cubicBezTo>
                  <a:cubicBezTo>
                    <a:pt x="0" y="1394"/>
                    <a:pt x="0" y="1620"/>
                    <a:pt x="155" y="1799"/>
                  </a:cubicBezTo>
                  <a:cubicBezTo>
                    <a:pt x="191" y="1835"/>
                    <a:pt x="238" y="1858"/>
                    <a:pt x="262" y="1894"/>
                  </a:cubicBezTo>
                  <a:cubicBezTo>
                    <a:pt x="310" y="2513"/>
                    <a:pt x="929" y="3001"/>
                    <a:pt x="1691" y="3001"/>
                  </a:cubicBezTo>
                  <a:cubicBezTo>
                    <a:pt x="2453" y="3001"/>
                    <a:pt x="3072" y="2513"/>
                    <a:pt x="3120" y="1894"/>
                  </a:cubicBezTo>
                  <a:cubicBezTo>
                    <a:pt x="3167" y="1858"/>
                    <a:pt x="3191" y="1835"/>
                    <a:pt x="3227" y="1799"/>
                  </a:cubicBezTo>
                  <a:cubicBezTo>
                    <a:pt x="3417" y="1620"/>
                    <a:pt x="3429" y="1406"/>
                    <a:pt x="3405" y="1299"/>
                  </a:cubicBezTo>
                  <a:cubicBezTo>
                    <a:pt x="3396" y="1223"/>
                    <a:pt x="3333" y="1169"/>
                    <a:pt x="3266" y="1169"/>
                  </a:cubicBezTo>
                  <a:cubicBezTo>
                    <a:pt x="3249" y="1169"/>
                    <a:pt x="3232" y="1173"/>
                    <a:pt x="3215" y="1180"/>
                  </a:cubicBezTo>
                  <a:cubicBezTo>
                    <a:pt x="3120" y="1192"/>
                    <a:pt x="3060" y="1275"/>
                    <a:pt x="3096" y="1370"/>
                  </a:cubicBezTo>
                  <a:cubicBezTo>
                    <a:pt x="3096" y="1370"/>
                    <a:pt x="3108" y="1501"/>
                    <a:pt x="3012" y="1608"/>
                  </a:cubicBezTo>
                  <a:cubicBezTo>
                    <a:pt x="2905" y="1725"/>
                    <a:pt x="2682" y="1781"/>
                    <a:pt x="2375" y="1781"/>
                  </a:cubicBezTo>
                  <a:cubicBezTo>
                    <a:pt x="2275" y="1781"/>
                    <a:pt x="2165" y="1775"/>
                    <a:pt x="2048" y="1763"/>
                  </a:cubicBezTo>
                  <a:cubicBezTo>
                    <a:pt x="1989" y="1739"/>
                    <a:pt x="1929" y="1739"/>
                    <a:pt x="1869" y="1739"/>
                  </a:cubicBezTo>
                  <a:lnTo>
                    <a:pt x="1869" y="1501"/>
                  </a:lnTo>
                  <a:cubicBezTo>
                    <a:pt x="2060" y="1477"/>
                    <a:pt x="2250" y="1382"/>
                    <a:pt x="2417" y="1239"/>
                  </a:cubicBezTo>
                  <a:cubicBezTo>
                    <a:pt x="2620" y="1073"/>
                    <a:pt x="2715" y="858"/>
                    <a:pt x="2715" y="668"/>
                  </a:cubicBezTo>
                  <a:cubicBezTo>
                    <a:pt x="2715" y="299"/>
                    <a:pt x="2274" y="1"/>
                    <a:pt x="17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12" name="Google Shape;12012;p81"/>
          <p:cNvGrpSpPr/>
          <p:nvPr/>
        </p:nvGrpSpPr>
        <p:grpSpPr>
          <a:xfrm>
            <a:off x="5768720" y="1576858"/>
            <a:ext cx="349024" cy="346752"/>
            <a:chOff x="5796589" y="1500658"/>
            <a:chExt cx="349024" cy="34675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13" name="Google Shape;12013;p81"/>
            <p:cNvSpPr/>
            <p:nvPr/>
          </p:nvSpPr>
          <p:spPr>
            <a:xfrm>
              <a:off x="6089933" y="1500658"/>
              <a:ext cx="11104" cy="20992"/>
            </a:xfrm>
            <a:custGeom>
              <a:avLst/>
              <a:gdLst/>
              <a:ahLst/>
              <a:cxnLst/>
              <a:rect l="l" t="t" r="r" b="b"/>
              <a:pathLst>
                <a:path w="347" h="656" extrusionOk="0">
                  <a:moveTo>
                    <a:pt x="168" y="0"/>
                  </a:moveTo>
                  <a:cubicBezTo>
                    <a:pt x="72" y="0"/>
                    <a:pt x="1" y="72"/>
                    <a:pt x="1" y="155"/>
                  </a:cubicBezTo>
                  <a:cubicBezTo>
                    <a:pt x="1" y="155"/>
                    <a:pt x="1" y="310"/>
                    <a:pt x="13" y="500"/>
                  </a:cubicBezTo>
                  <a:cubicBezTo>
                    <a:pt x="13" y="596"/>
                    <a:pt x="84" y="655"/>
                    <a:pt x="180" y="655"/>
                  </a:cubicBezTo>
                  <a:lnTo>
                    <a:pt x="191" y="655"/>
                  </a:lnTo>
                  <a:cubicBezTo>
                    <a:pt x="287" y="655"/>
                    <a:pt x="346" y="572"/>
                    <a:pt x="346" y="489"/>
                  </a:cubicBezTo>
                  <a:cubicBezTo>
                    <a:pt x="322" y="298"/>
                    <a:pt x="322" y="155"/>
                    <a:pt x="322" y="155"/>
                  </a:cubicBezTo>
                  <a:cubicBezTo>
                    <a:pt x="322" y="72"/>
                    <a:pt x="251" y="0"/>
                    <a:pt x="1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014" name="Google Shape;12014;p81"/>
            <p:cNvGrpSpPr/>
            <p:nvPr/>
          </p:nvGrpSpPr>
          <p:grpSpPr>
            <a:xfrm>
              <a:off x="5796589" y="1500658"/>
              <a:ext cx="349024" cy="346752"/>
              <a:chOff x="5796589" y="1500658"/>
              <a:chExt cx="349024" cy="346752"/>
            </a:xfrm>
            <a:grpFill/>
          </p:grpSpPr>
          <p:sp>
            <p:nvSpPr>
              <p:cNvPr id="12015" name="Google Shape;12015;p81"/>
              <p:cNvSpPr/>
              <p:nvPr/>
            </p:nvSpPr>
            <p:spPr>
              <a:xfrm>
                <a:off x="5893357" y="1544018"/>
                <a:ext cx="14496" cy="15328"/>
              </a:xfrm>
              <a:custGeom>
                <a:avLst/>
                <a:gdLst/>
                <a:ahLst/>
                <a:cxnLst/>
                <a:rect l="l" t="t" r="r" b="b"/>
                <a:pathLst>
                  <a:path w="453" h="479" extrusionOk="0">
                    <a:moveTo>
                      <a:pt x="271" y="1"/>
                    </a:moveTo>
                    <a:cubicBezTo>
                      <a:pt x="211" y="1"/>
                      <a:pt x="149" y="34"/>
                      <a:pt x="131" y="86"/>
                    </a:cubicBezTo>
                    <a:cubicBezTo>
                      <a:pt x="131" y="86"/>
                      <a:pt x="96" y="146"/>
                      <a:pt x="36" y="229"/>
                    </a:cubicBezTo>
                    <a:cubicBezTo>
                      <a:pt x="0" y="312"/>
                      <a:pt x="12" y="408"/>
                      <a:pt x="84" y="455"/>
                    </a:cubicBezTo>
                    <a:cubicBezTo>
                      <a:pt x="119" y="467"/>
                      <a:pt x="143" y="479"/>
                      <a:pt x="167" y="479"/>
                    </a:cubicBezTo>
                    <a:cubicBezTo>
                      <a:pt x="238" y="479"/>
                      <a:pt x="274" y="455"/>
                      <a:pt x="310" y="408"/>
                    </a:cubicBezTo>
                    <a:cubicBezTo>
                      <a:pt x="381" y="312"/>
                      <a:pt x="417" y="229"/>
                      <a:pt x="417" y="217"/>
                    </a:cubicBezTo>
                    <a:cubicBezTo>
                      <a:pt x="453" y="146"/>
                      <a:pt x="417" y="50"/>
                      <a:pt x="334" y="15"/>
                    </a:cubicBezTo>
                    <a:cubicBezTo>
                      <a:pt x="315" y="5"/>
                      <a:pt x="293" y="1"/>
                      <a:pt x="2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16" name="Google Shape;12016;p81"/>
              <p:cNvSpPr/>
              <p:nvPr/>
            </p:nvSpPr>
            <p:spPr>
              <a:xfrm>
                <a:off x="5905165" y="1696114"/>
                <a:ext cx="32416" cy="37760"/>
              </a:xfrm>
              <a:custGeom>
                <a:avLst/>
                <a:gdLst/>
                <a:ahLst/>
                <a:cxnLst/>
                <a:rect l="l" t="t" r="r" b="b"/>
                <a:pathLst>
                  <a:path w="1013" h="1180" extrusionOk="0">
                    <a:moveTo>
                      <a:pt x="524" y="334"/>
                    </a:moveTo>
                    <a:cubicBezTo>
                      <a:pt x="620" y="334"/>
                      <a:pt x="703" y="405"/>
                      <a:pt x="703" y="512"/>
                    </a:cubicBezTo>
                    <a:lnTo>
                      <a:pt x="703" y="679"/>
                    </a:lnTo>
                    <a:cubicBezTo>
                      <a:pt x="703" y="774"/>
                      <a:pt x="620" y="858"/>
                      <a:pt x="524" y="858"/>
                    </a:cubicBezTo>
                    <a:cubicBezTo>
                      <a:pt x="417" y="858"/>
                      <a:pt x="346" y="774"/>
                      <a:pt x="346" y="679"/>
                    </a:cubicBezTo>
                    <a:lnTo>
                      <a:pt x="346" y="512"/>
                    </a:lnTo>
                    <a:cubicBezTo>
                      <a:pt x="346" y="405"/>
                      <a:pt x="417" y="334"/>
                      <a:pt x="524" y="334"/>
                    </a:cubicBezTo>
                    <a:close/>
                    <a:moveTo>
                      <a:pt x="500" y="0"/>
                    </a:moveTo>
                    <a:cubicBezTo>
                      <a:pt x="239" y="0"/>
                      <a:pt x="0" y="227"/>
                      <a:pt x="0" y="512"/>
                    </a:cubicBezTo>
                    <a:lnTo>
                      <a:pt x="0" y="679"/>
                    </a:lnTo>
                    <a:cubicBezTo>
                      <a:pt x="0" y="941"/>
                      <a:pt x="215" y="1179"/>
                      <a:pt x="500" y="1179"/>
                    </a:cubicBezTo>
                    <a:cubicBezTo>
                      <a:pt x="774" y="1179"/>
                      <a:pt x="1012" y="953"/>
                      <a:pt x="1012" y="679"/>
                    </a:cubicBezTo>
                    <a:lnTo>
                      <a:pt x="1012" y="512"/>
                    </a:lnTo>
                    <a:cubicBezTo>
                      <a:pt x="1012" y="227"/>
                      <a:pt x="786" y="0"/>
                      <a:pt x="5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17" name="Google Shape;12017;p81"/>
              <p:cNvSpPr/>
              <p:nvPr/>
            </p:nvSpPr>
            <p:spPr>
              <a:xfrm>
                <a:off x="6003085" y="1696114"/>
                <a:ext cx="32416" cy="37760"/>
              </a:xfrm>
              <a:custGeom>
                <a:avLst/>
                <a:gdLst/>
                <a:ahLst/>
                <a:cxnLst/>
                <a:rect l="l" t="t" r="r" b="b"/>
                <a:pathLst>
                  <a:path w="1013" h="1180" extrusionOk="0">
                    <a:moveTo>
                      <a:pt x="512" y="334"/>
                    </a:moveTo>
                    <a:cubicBezTo>
                      <a:pt x="619" y="334"/>
                      <a:pt x="691" y="405"/>
                      <a:pt x="691" y="512"/>
                    </a:cubicBezTo>
                    <a:lnTo>
                      <a:pt x="691" y="679"/>
                    </a:lnTo>
                    <a:cubicBezTo>
                      <a:pt x="691" y="774"/>
                      <a:pt x="619" y="858"/>
                      <a:pt x="512" y="858"/>
                    </a:cubicBezTo>
                    <a:cubicBezTo>
                      <a:pt x="405" y="858"/>
                      <a:pt x="334" y="774"/>
                      <a:pt x="334" y="679"/>
                    </a:cubicBezTo>
                    <a:lnTo>
                      <a:pt x="334" y="512"/>
                    </a:lnTo>
                    <a:cubicBezTo>
                      <a:pt x="334" y="405"/>
                      <a:pt x="405" y="334"/>
                      <a:pt x="512" y="334"/>
                    </a:cubicBezTo>
                    <a:close/>
                    <a:moveTo>
                      <a:pt x="512" y="0"/>
                    </a:moveTo>
                    <a:cubicBezTo>
                      <a:pt x="238" y="0"/>
                      <a:pt x="0" y="227"/>
                      <a:pt x="0" y="512"/>
                    </a:cubicBezTo>
                    <a:lnTo>
                      <a:pt x="0" y="679"/>
                    </a:lnTo>
                    <a:cubicBezTo>
                      <a:pt x="0" y="941"/>
                      <a:pt x="227" y="1179"/>
                      <a:pt x="512" y="1179"/>
                    </a:cubicBezTo>
                    <a:cubicBezTo>
                      <a:pt x="798" y="1179"/>
                      <a:pt x="1012" y="953"/>
                      <a:pt x="1012" y="679"/>
                    </a:cubicBezTo>
                    <a:lnTo>
                      <a:pt x="1012" y="512"/>
                    </a:lnTo>
                    <a:cubicBezTo>
                      <a:pt x="1012" y="227"/>
                      <a:pt x="786" y="0"/>
                      <a:pt x="5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18" name="Google Shape;12018;p81"/>
              <p:cNvSpPr/>
              <p:nvPr/>
            </p:nvSpPr>
            <p:spPr>
              <a:xfrm>
                <a:off x="5796589" y="1500658"/>
                <a:ext cx="349024" cy="346752"/>
              </a:xfrm>
              <a:custGeom>
                <a:avLst/>
                <a:gdLst/>
                <a:ahLst/>
                <a:cxnLst/>
                <a:rect l="l" t="t" r="r" b="b"/>
                <a:pathLst>
                  <a:path w="10907" h="10836" extrusionOk="0">
                    <a:moveTo>
                      <a:pt x="8215" y="4060"/>
                    </a:moveTo>
                    <a:lnTo>
                      <a:pt x="8215" y="4060"/>
                    </a:lnTo>
                    <a:cubicBezTo>
                      <a:pt x="7977" y="4227"/>
                      <a:pt x="7739" y="4430"/>
                      <a:pt x="7525" y="4668"/>
                    </a:cubicBezTo>
                    <a:cubicBezTo>
                      <a:pt x="7453" y="4596"/>
                      <a:pt x="7382" y="4525"/>
                      <a:pt x="7287" y="4441"/>
                    </a:cubicBezTo>
                    <a:cubicBezTo>
                      <a:pt x="7513" y="4358"/>
                      <a:pt x="7823" y="4203"/>
                      <a:pt x="8215" y="4060"/>
                    </a:cubicBezTo>
                    <a:close/>
                    <a:moveTo>
                      <a:pt x="2631" y="4072"/>
                    </a:moveTo>
                    <a:lnTo>
                      <a:pt x="2631" y="4072"/>
                    </a:lnTo>
                    <a:cubicBezTo>
                      <a:pt x="3036" y="4203"/>
                      <a:pt x="3358" y="4358"/>
                      <a:pt x="3560" y="4465"/>
                    </a:cubicBezTo>
                    <a:cubicBezTo>
                      <a:pt x="3465" y="4537"/>
                      <a:pt x="3393" y="4608"/>
                      <a:pt x="3322" y="4680"/>
                    </a:cubicBezTo>
                    <a:cubicBezTo>
                      <a:pt x="3108" y="4430"/>
                      <a:pt x="2870" y="4239"/>
                      <a:pt x="2631" y="4072"/>
                    </a:cubicBezTo>
                    <a:close/>
                    <a:moveTo>
                      <a:pt x="1357" y="3775"/>
                    </a:moveTo>
                    <a:lnTo>
                      <a:pt x="1357" y="3775"/>
                    </a:lnTo>
                    <a:cubicBezTo>
                      <a:pt x="1738" y="3906"/>
                      <a:pt x="2608" y="4263"/>
                      <a:pt x="3120" y="4953"/>
                    </a:cubicBezTo>
                    <a:cubicBezTo>
                      <a:pt x="3060" y="5049"/>
                      <a:pt x="3001" y="5168"/>
                      <a:pt x="2941" y="5287"/>
                    </a:cubicBezTo>
                    <a:cubicBezTo>
                      <a:pt x="1655" y="5192"/>
                      <a:pt x="1393" y="4215"/>
                      <a:pt x="1357" y="3775"/>
                    </a:cubicBezTo>
                    <a:close/>
                    <a:moveTo>
                      <a:pt x="9513" y="3775"/>
                    </a:moveTo>
                    <a:cubicBezTo>
                      <a:pt x="9466" y="4215"/>
                      <a:pt x="9216" y="5192"/>
                      <a:pt x="7918" y="5299"/>
                    </a:cubicBezTo>
                    <a:cubicBezTo>
                      <a:pt x="7870" y="5180"/>
                      <a:pt x="7811" y="5061"/>
                      <a:pt x="7739" y="4953"/>
                    </a:cubicBezTo>
                    <a:cubicBezTo>
                      <a:pt x="8275" y="4263"/>
                      <a:pt x="9120" y="3906"/>
                      <a:pt x="9513" y="3775"/>
                    </a:cubicBezTo>
                    <a:close/>
                    <a:moveTo>
                      <a:pt x="5429" y="8823"/>
                    </a:moveTo>
                    <a:cubicBezTo>
                      <a:pt x="5775" y="8823"/>
                      <a:pt x="5953" y="8966"/>
                      <a:pt x="5953" y="9025"/>
                    </a:cubicBezTo>
                    <a:cubicBezTo>
                      <a:pt x="5953" y="9132"/>
                      <a:pt x="5727" y="9359"/>
                      <a:pt x="5429" y="9359"/>
                    </a:cubicBezTo>
                    <a:cubicBezTo>
                      <a:pt x="5132" y="9347"/>
                      <a:pt x="4906" y="9121"/>
                      <a:pt x="4906" y="9025"/>
                    </a:cubicBezTo>
                    <a:cubicBezTo>
                      <a:pt x="4906" y="8966"/>
                      <a:pt x="5084" y="8823"/>
                      <a:pt x="5429" y="8823"/>
                    </a:cubicBezTo>
                    <a:close/>
                    <a:moveTo>
                      <a:pt x="5429" y="4251"/>
                    </a:moveTo>
                    <a:cubicBezTo>
                      <a:pt x="6287" y="4251"/>
                      <a:pt x="6930" y="4465"/>
                      <a:pt x="7322" y="4918"/>
                    </a:cubicBezTo>
                    <a:cubicBezTo>
                      <a:pt x="7644" y="5311"/>
                      <a:pt x="7811" y="5894"/>
                      <a:pt x="7811" y="6620"/>
                    </a:cubicBezTo>
                    <a:cubicBezTo>
                      <a:pt x="7811" y="7442"/>
                      <a:pt x="7644" y="7644"/>
                      <a:pt x="7215" y="8168"/>
                    </a:cubicBezTo>
                    <a:cubicBezTo>
                      <a:pt x="7132" y="8287"/>
                      <a:pt x="7001" y="8418"/>
                      <a:pt x="6882" y="8585"/>
                    </a:cubicBezTo>
                    <a:cubicBezTo>
                      <a:pt x="6870" y="8537"/>
                      <a:pt x="6858" y="8478"/>
                      <a:pt x="6822" y="8430"/>
                    </a:cubicBezTo>
                    <a:cubicBezTo>
                      <a:pt x="6797" y="8379"/>
                      <a:pt x="6740" y="8339"/>
                      <a:pt x="6684" y="8339"/>
                    </a:cubicBezTo>
                    <a:cubicBezTo>
                      <a:pt x="6662" y="8339"/>
                      <a:pt x="6640" y="8345"/>
                      <a:pt x="6620" y="8359"/>
                    </a:cubicBezTo>
                    <a:cubicBezTo>
                      <a:pt x="6549" y="8406"/>
                      <a:pt x="6501" y="8490"/>
                      <a:pt x="6549" y="8561"/>
                    </a:cubicBezTo>
                    <a:cubicBezTo>
                      <a:pt x="6608" y="8668"/>
                      <a:pt x="6620" y="8787"/>
                      <a:pt x="6620" y="8906"/>
                    </a:cubicBezTo>
                    <a:cubicBezTo>
                      <a:pt x="6620" y="9502"/>
                      <a:pt x="6275" y="9823"/>
                      <a:pt x="5572" y="9847"/>
                    </a:cubicBezTo>
                    <a:lnTo>
                      <a:pt x="5572" y="9644"/>
                    </a:lnTo>
                    <a:cubicBezTo>
                      <a:pt x="5965" y="9561"/>
                      <a:pt x="6263" y="9263"/>
                      <a:pt x="6263" y="9013"/>
                    </a:cubicBezTo>
                    <a:cubicBezTo>
                      <a:pt x="6263" y="8716"/>
                      <a:pt x="5906" y="8490"/>
                      <a:pt x="5429" y="8490"/>
                    </a:cubicBezTo>
                    <a:cubicBezTo>
                      <a:pt x="4953" y="8490"/>
                      <a:pt x="4596" y="8716"/>
                      <a:pt x="4596" y="9013"/>
                    </a:cubicBezTo>
                    <a:cubicBezTo>
                      <a:pt x="4596" y="9263"/>
                      <a:pt x="4894" y="9585"/>
                      <a:pt x="5275" y="9644"/>
                    </a:cubicBezTo>
                    <a:lnTo>
                      <a:pt x="5275" y="9847"/>
                    </a:lnTo>
                    <a:cubicBezTo>
                      <a:pt x="4584" y="9799"/>
                      <a:pt x="4239" y="9502"/>
                      <a:pt x="4239" y="8906"/>
                    </a:cubicBezTo>
                    <a:cubicBezTo>
                      <a:pt x="4239" y="8382"/>
                      <a:pt x="4775" y="7954"/>
                      <a:pt x="5441" y="7954"/>
                    </a:cubicBezTo>
                    <a:cubicBezTo>
                      <a:pt x="5679" y="7954"/>
                      <a:pt x="5906" y="8013"/>
                      <a:pt x="6108" y="8120"/>
                    </a:cubicBezTo>
                    <a:cubicBezTo>
                      <a:pt x="6134" y="8135"/>
                      <a:pt x="6162" y="8142"/>
                      <a:pt x="6188" y="8142"/>
                    </a:cubicBezTo>
                    <a:cubicBezTo>
                      <a:pt x="6245" y="8142"/>
                      <a:pt x="6298" y="8110"/>
                      <a:pt x="6322" y="8061"/>
                    </a:cubicBezTo>
                    <a:cubicBezTo>
                      <a:pt x="6370" y="7990"/>
                      <a:pt x="6334" y="7882"/>
                      <a:pt x="6263" y="7859"/>
                    </a:cubicBezTo>
                    <a:cubicBezTo>
                      <a:pt x="6025" y="7716"/>
                      <a:pt x="5739" y="7656"/>
                      <a:pt x="5441" y="7656"/>
                    </a:cubicBezTo>
                    <a:cubicBezTo>
                      <a:pt x="4739" y="7656"/>
                      <a:pt x="4144" y="8061"/>
                      <a:pt x="3965" y="8597"/>
                    </a:cubicBezTo>
                    <a:cubicBezTo>
                      <a:pt x="3846" y="8430"/>
                      <a:pt x="3727" y="8299"/>
                      <a:pt x="3643" y="8180"/>
                    </a:cubicBezTo>
                    <a:cubicBezTo>
                      <a:pt x="3215" y="7644"/>
                      <a:pt x="3048" y="7454"/>
                      <a:pt x="3048" y="6632"/>
                    </a:cubicBezTo>
                    <a:cubicBezTo>
                      <a:pt x="3048" y="5894"/>
                      <a:pt x="3215" y="5323"/>
                      <a:pt x="3536" y="4942"/>
                    </a:cubicBezTo>
                    <a:cubicBezTo>
                      <a:pt x="3929" y="4477"/>
                      <a:pt x="4560" y="4251"/>
                      <a:pt x="5429" y="4251"/>
                    </a:cubicBezTo>
                    <a:close/>
                    <a:moveTo>
                      <a:pt x="4596" y="10025"/>
                    </a:moveTo>
                    <a:cubicBezTo>
                      <a:pt x="4822" y="10121"/>
                      <a:pt x="5108" y="10180"/>
                      <a:pt x="5429" y="10180"/>
                    </a:cubicBezTo>
                    <a:cubicBezTo>
                      <a:pt x="5751" y="10180"/>
                      <a:pt x="6037" y="10133"/>
                      <a:pt x="6263" y="10025"/>
                    </a:cubicBezTo>
                    <a:lnTo>
                      <a:pt x="6263" y="10025"/>
                    </a:lnTo>
                    <a:cubicBezTo>
                      <a:pt x="6179" y="10383"/>
                      <a:pt x="5906" y="10537"/>
                      <a:pt x="5429" y="10537"/>
                    </a:cubicBezTo>
                    <a:cubicBezTo>
                      <a:pt x="4953" y="10537"/>
                      <a:pt x="4691" y="10371"/>
                      <a:pt x="4596" y="10025"/>
                    </a:cubicBezTo>
                    <a:close/>
                    <a:moveTo>
                      <a:pt x="1560" y="0"/>
                    </a:moveTo>
                    <a:cubicBezTo>
                      <a:pt x="1465" y="0"/>
                      <a:pt x="1393" y="72"/>
                      <a:pt x="1393" y="155"/>
                    </a:cubicBezTo>
                    <a:cubicBezTo>
                      <a:pt x="1393" y="512"/>
                      <a:pt x="1334" y="1524"/>
                      <a:pt x="1096" y="1917"/>
                    </a:cubicBezTo>
                    <a:cubicBezTo>
                      <a:pt x="834" y="1691"/>
                      <a:pt x="619" y="1441"/>
                      <a:pt x="500" y="1120"/>
                    </a:cubicBezTo>
                    <a:cubicBezTo>
                      <a:pt x="322" y="691"/>
                      <a:pt x="357" y="346"/>
                      <a:pt x="357" y="334"/>
                    </a:cubicBezTo>
                    <a:cubicBezTo>
                      <a:pt x="369" y="250"/>
                      <a:pt x="298" y="167"/>
                      <a:pt x="214" y="155"/>
                    </a:cubicBezTo>
                    <a:cubicBezTo>
                      <a:pt x="208" y="154"/>
                      <a:pt x="202" y="154"/>
                      <a:pt x="196" y="154"/>
                    </a:cubicBezTo>
                    <a:cubicBezTo>
                      <a:pt x="121" y="154"/>
                      <a:pt x="58" y="220"/>
                      <a:pt x="36" y="286"/>
                    </a:cubicBezTo>
                    <a:cubicBezTo>
                      <a:pt x="36" y="310"/>
                      <a:pt x="0" y="727"/>
                      <a:pt x="203" y="1215"/>
                    </a:cubicBezTo>
                    <a:cubicBezTo>
                      <a:pt x="393" y="1679"/>
                      <a:pt x="834" y="2286"/>
                      <a:pt x="1858" y="2656"/>
                    </a:cubicBezTo>
                    <a:cubicBezTo>
                      <a:pt x="3286" y="3179"/>
                      <a:pt x="4084" y="3775"/>
                      <a:pt x="4382" y="4025"/>
                    </a:cubicBezTo>
                    <a:cubicBezTo>
                      <a:pt x="4227" y="4084"/>
                      <a:pt x="4060" y="4144"/>
                      <a:pt x="3905" y="4215"/>
                    </a:cubicBezTo>
                    <a:cubicBezTo>
                      <a:pt x="3596" y="4060"/>
                      <a:pt x="2417" y="3465"/>
                      <a:pt x="1250" y="3370"/>
                    </a:cubicBezTo>
                    <a:cubicBezTo>
                      <a:pt x="1203" y="3370"/>
                      <a:pt x="1155" y="3394"/>
                      <a:pt x="1131" y="3418"/>
                    </a:cubicBezTo>
                    <a:cubicBezTo>
                      <a:pt x="1096" y="3453"/>
                      <a:pt x="1084" y="3489"/>
                      <a:pt x="1072" y="3537"/>
                    </a:cubicBezTo>
                    <a:cubicBezTo>
                      <a:pt x="1072" y="3548"/>
                      <a:pt x="1048" y="4025"/>
                      <a:pt x="1286" y="4537"/>
                    </a:cubicBezTo>
                    <a:cubicBezTo>
                      <a:pt x="1500" y="4965"/>
                      <a:pt x="1941" y="5501"/>
                      <a:pt x="2893" y="5596"/>
                    </a:cubicBezTo>
                    <a:cubicBezTo>
                      <a:pt x="2822" y="5894"/>
                      <a:pt x="2774" y="6227"/>
                      <a:pt x="2774" y="6608"/>
                    </a:cubicBezTo>
                    <a:cubicBezTo>
                      <a:pt x="2774" y="7537"/>
                      <a:pt x="2989" y="7799"/>
                      <a:pt x="3453" y="8359"/>
                    </a:cubicBezTo>
                    <a:cubicBezTo>
                      <a:pt x="3596" y="8537"/>
                      <a:pt x="3774" y="8763"/>
                      <a:pt x="3989" y="9049"/>
                    </a:cubicBezTo>
                    <a:cubicBezTo>
                      <a:pt x="4013" y="9359"/>
                      <a:pt x="4120" y="9609"/>
                      <a:pt x="4322" y="9787"/>
                    </a:cubicBezTo>
                    <a:cubicBezTo>
                      <a:pt x="4346" y="10454"/>
                      <a:pt x="4763" y="10835"/>
                      <a:pt x="5501" y="10835"/>
                    </a:cubicBezTo>
                    <a:cubicBezTo>
                      <a:pt x="6251" y="10835"/>
                      <a:pt x="6668" y="10454"/>
                      <a:pt x="6680" y="9787"/>
                    </a:cubicBezTo>
                    <a:cubicBezTo>
                      <a:pt x="6870" y="9597"/>
                      <a:pt x="6989" y="9347"/>
                      <a:pt x="7025" y="9049"/>
                    </a:cubicBezTo>
                    <a:cubicBezTo>
                      <a:pt x="7227" y="8763"/>
                      <a:pt x="7406" y="8537"/>
                      <a:pt x="7561" y="8359"/>
                    </a:cubicBezTo>
                    <a:cubicBezTo>
                      <a:pt x="8013" y="7799"/>
                      <a:pt x="8227" y="7537"/>
                      <a:pt x="8227" y="6608"/>
                    </a:cubicBezTo>
                    <a:cubicBezTo>
                      <a:pt x="8227" y="6227"/>
                      <a:pt x="8180" y="5894"/>
                      <a:pt x="8108" y="5596"/>
                    </a:cubicBezTo>
                    <a:cubicBezTo>
                      <a:pt x="9061" y="5489"/>
                      <a:pt x="9501" y="4965"/>
                      <a:pt x="9716" y="4537"/>
                    </a:cubicBezTo>
                    <a:cubicBezTo>
                      <a:pt x="9954" y="4049"/>
                      <a:pt x="9942" y="3572"/>
                      <a:pt x="9942" y="3537"/>
                    </a:cubicBezTo>
                    <a:cubicBezTo>
                      <a:pt x="9942" y="3489"/>
                      <a:pt x="9918" y="3453"/>
                      <a:pt x="9882" y="3418"/>
                    </a:cubicBezTo>
                    <a:cubicBezTo>
                      <a:pt x="9847" y="3394"/>
                      <a:pt x="9799" y="3370"/>
                      <a:pt x="9763" y="3370"/>
                    </a:cubicBezTo>
                    <a:cubicBezTo>
                      <a:pt x="8585" y="3477"/>
                      <a:pt x="7406" y="4060"/>
                      <a:pt x="7096" y="4215"/>
                    </a:cubicBezTo>
                    <a:cubicBezTo>
                      <a:pt x="6941" y="4144"/>
                      <a:pt x="6799" y="4072"/>
                      <a:pt x="6620" y="4025"/>
                    </a:cubicBezTo>
                    <a:cubicBezTo>
                      <a:pt x="6918" y="3775"/>
                      <a:pt x="7703" y="3179"/>
                      <a:pt x="9144" y="2656"/>
                    </a:cubicBezTo>
                    <a:cubicBezTo>
                      <a:pt x="10180" y="2286"/>
                      <a:pt x="10609" y="1667"/>
                      <a:pt x="10799" y="1215"/>
                    </a:cubicBezTo>
                    <a:cubicBezTo>
                      <a:pt x="10906" y="739"/>
                      <a:pt x="10859" y="322"/>
                      <a:pt x="10859" y="310"/>
                    </a:cubicBezTo>
                    <a:cubicBezTo>
                      <a:pt x="10849" y="229"/>
                      <a:pt x="10795" y="174"/>
                      <a:pt x="10721" y="174"/>
                    </a:cubicBezTo>
                    <a:cubicBezTo>
                      <a:pt x="10708" y="174"/>
                      <a:pt x="10694" y="175"/>
                      <a:pt x="10680" y="179"/>
                    </a:cubicBezTo>
                    <a:cubicBezTo>
                      <a:pt x="10597" y="191"/>
                      <a:pt x="10537" y="262"/>
                      <a:pt x="10549" y="346"/>
                    </a:cubicBezTo>
                    <a:cubicBezTo>
                      <a:pt x="10549" y="346"/>
                      <a:pt x="10585" y="715"/>
                      <a:pt x="10406" y="1143"/>
                    </a:cubicBezTo>
                    <a:cubicBezTo>
                      <a:pt x="10263" y="1453"/>
                      <a:pt x="10073" y="1703"/>
                      <a:pt x="9811" y="1929"/>
                    </a:cubicBezTo>
                    <a:cubicBezTo>
                      <a:pt x="9716" y="1786"/>
                      <a:pt x="9620" y="1513"/>
                      <a:pt x="9585" y="1167"/>
                    </a:cubicBezTo>
                    <a:cubicBezTo>
                      <a:pt x="9574" y="1091"/>
                      <a:pt x="9503" y="1035"/>
                      <a:pt x="9427" y="1035"/>
                    </a:cubicBezTo>
                    <a:cubicBezTo>
                      <a:pt x="9420" y="1035"/>
                      <a:pt x="9413" y="1035"/>
                      <a:pt x="9406" y="1036"/>
                    </a:cubicBezTo>
                    <a:cubicBezTo>
                      <a:pt x="9311" y="1048"/>
                      <a:pt x="9251" y="1132"/>
                      <a:pt x="9263" y="1215"/>
                    </a:cubicBezTo>
                    <a:cubicBezTo>
                      <a:pt x="9323" y="1620"/>
                      <a:pt x="9418" y="1929"/>
                      <a:pt x="9549" y="2120"/>
                    </a:cubicBezTo>
                    <a:cubicBezTo>
                      <a:pt x="9370" y="2227"/>
                      <a:pt x="9180" y="2334"/>
                      <a:pt x="8954" y="2405"/>
                    </a:cubicBezTo>
                    <a:cubicBezTo>
                      <a:pt x="8704" y="2501"/>
                      <a:pt x="8465" y="2596"/>
                      <a:pt x="8239" y="2691"/>
                    </a:cubicBezTo>
                    <a:cubicBezTo>
                      <a:pt x="8573" y="2191"/>
                      <a:pt x="8763" y="1739"/>
                      <a:pt x="8549" y="1060"/>
                    </a:cubicBezTo>
                    <a:cubicBezTo>
                      <a:pt x="8530" y="996"/>
                      <a:pt x="8470" y="953"/>
                      <a:pt x="8410" y="953"/>
                    </a:cubicBezTo>
                    <a:cubicBezTo>
                      <a:pt x="8392" y="953"/>
                      <a:pt x="8375" y="957"/>
                      <a:pt x="8358" y="965"/>
                    </a:cubicBezTo>
                    <a:cubicBezTo>
                      <a:pt x="8275" y="989"/>
                      <a:pt x="8227" y="1084"/>
                      <a:pt x="8251" y="1155"/>
                    </a:cubicBezTo>
                    <a:cubicBezTo>
                      <a:pt x="8358" y="1513"/>
                      <a:pt x="8346" y="1798"/>
                      <a:pt x="8239" y="2060"/>
                    </a:cubicBezTo>
                    <a:cubicBezTo>
                      <a:pt x="7918" y="1870"/>
                      <a:pt x="7739" y="1489"/>
                      <a:pt x="7739" y="1465"/>
                    </a:cubicBezTo>
                    <a:cubicBezTo>
                      <a:pt x="7713" y="1413"/>
                      <a:pt x="7651" y="1374"/>
                      <a:pt x="7591" y="1374"/>
                    </a:cubicBezTo>
                    <a:cubicBezTo>
                      <a:pt x="7568" y="1374"/>
                      <a:pt x="7545" y="1380"/>
                      <a:pt x="7525" y="1393"/>
                    </a:cubicBezTo>
                    <a:cubicBezTo>
                      <a:pt x="7453" y="1417"/>
                      <a:pt x="7406" y="1524"/>
                      <a:pt x="7453" y="1596"/>
                    </a:cubicBezTo>
                    <a:cubicBezTo>
                      <a:pt x="7465" y="1620"/>
                      <a:pt x="7692" y="2096"/>
                      <a:pt x="8108" y="2346"/>
                    </a:cubicBezTo>
                    <a:cubicBezTo>
                      <a:pt x="8001" y="2525"/>
                      <a:pt x="7858" y="2715"/>
                      <a:pt x="7703" y="2929"/>
                    </a:cubicBezTo>
                    <a:lnTo>
                      <a:pt x="7656" y="2989"/>
                    </a:lnTo>
                    <a:cubicBezTo>
                      <a:pt x="6703" y="3477"/>
                      <a:pt x="6263" y="3918"/>
                      <a:pt x="6191" y="3977"/>
                    </a:cubicBezTo>
                    <a:cubicBezTo>
                      <a:pt x="5965" y="3941"/>
                      <a:pt x="5727" y="3918"/>
                      <a:pt x="5453" y="3918"/>
                    </a:cubicBezTo>
                    <a:cubicBezTo>
                      <a:pt x="5191" y="3918"/>
                      <a:pt x="4953" y="3941"/>
                      <a:pt x="4727" y="3977"/>
                    </a:cubicBezTo>
                    <a:cubicBezTo>
                      <a:pt x="4667" y="3906"/>
                      <a:pt x="4203" y="3477"/>
                      <a:pt x="3251" y="2989"/>
                    </a:cubicBezTo>
                    <a:lnTo>
                      <a:pt x="3215" y="2929"/>
                    </a:lnTo>
                    <a:cubicBezTo>
                      <a:pt x="3048" y="2715"/>
                      <a:pt x="2917" y="2536"/>
                      <a:pt x="2810" y="2346"/>
                    </a:cubicBezTo>
                    <a:cubicBezTo>
                      <a:pt x="2834" y="2334"/>
                      <a:pt x="2870" y="2310"/>
                      <a:pt x="2893" y="2286"/>
                    </a:cubicBezTo>
                    <a:cubicBezTo>
                      <a:pt x="2977" y="2239"/>
                      <a:pt x="2989" y="2132"/>
                      <a:pt x="2941" y="2060"/>
                    </a:cubicBezTo>
                    <a:cubicBezTo>
                      <a:pt x="2910" y="2014"/>
                      <a:pt x="2860" y="1993"/>
                      <a:pt x="2806" y="1993"/>
                    </a:cubicBezTo>
                    <a:cubicBezTo>
                      <a:pt x="2776" y="1993"/>
                      <a:pt x="2745" y="2000"/>
                      <a:pt x="2715" y="2013"/>
                    </a:cubicBezTo>
                    <a:cubicBezTo>
                      <a:pt x="2703" y="2036"/>
                      <a:pt x="2691" y="2036"/>
                      <a:pt x="2679" y="2048"/>
                    </a:cubicBezTo>
                    <a:cubicBezTo>
                      <a:pt x="2572" y="1774"/>
                      <a:pt x="2536" y="1501"/>
                      <a:pt x="2655" y="1143"/>
                    </a:cubicBezTo>
                    <a:cubicBezTo>
                      <a:pt x="2691" y="1048"/>
                      <a:pt x="2643" y="965"/>
                      <a:pt x="2560" y="941"/>
                    </a:cubicBezTo>
                    <a:cubicBezTo>
                      <a:pt x="2543" y="937"/>
                      <a:pt x="2527" y="935"/>
                      <a:pt x="2512" y="935"/>
                    </a:cubicBezTo>
                    <a:cubicBezTo>
                      <a:pt x="2437" y="935"/>
                      <a:pt x="2377" y="979"/>
                      <a:pt x="2358" y="1048"/>
                    </a:cubicBezTo>
                    <a:cubicBezTo>
                      <a:pt x="2155" y="1739"/>
                      <a:pt x="2346" y="2191"/>
                      <a:pt x="2679" y="2667"/>
                    </a:cubicBezTo>
                    <a:cubicBezTo>
                      <a:pt x="2453" y="2584"/>
                      <a:pt x="2215" y="2477"/>
                      <a:pt x="1965" y="2394"/>
                    </a:cubicBezTo>
                    <a:cubicBezTo>
                      <a:pt x="1738" y="2310"/>
                      <a:pt x="1548" y="2215"/>
                      <a:pt x="1369" y="2108"/>
                    </a:cubicBezTo>
                    <a:cubicBezTo>
                      <a:pt x="1727" y="1560"/>
                      <a:pt x="1727" y="215"/>
                      <a:pt x="1727" y="155"/>
                    </a:cubicBezTo>
                    <a:cubicBezTo>
                      <a:pt x="1727" y="72"/>
                      <a:pt x="1643" y="0"/>
                      <a:pt x="15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grpSp>
        <p:nvGrpSpPr>
          <p:cNvPr id="12019" name="Google Shape;12019;p81"/>
          <p:cNvGrpSpPr/>
          <p:nvPr/>
        </p:nvGrpSpPr>
        <p:grpSpPr>
          <a:xfrm>
            <a:off x="6867504" y="1578778"/>
            <a:ext cx="348640" cy="343296"/>
            <a:chOff x="6895373" y="1502578"/>
            <a:chExt cx="348640" cy="3432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20" name="Google Shape;12020;p81"/>
            <p:cNvSpPr/>
            <p:nvPr/>
          </p:nvSpPr>
          <p:spPr>
            <a:xfrm>
              <a:off x="6895373" y="1502578"/>
              <a:ext cx="348640" cy="343296"/>
            </a:xfrm>
            <a:custGeom>
              <a:avLst/>
              <a:gdLst/>
              <a:ahLst/>
              <a:cxnLst/>
              <a:rect l="l" t="t" r="r" b="b"/>
              <a:pathLst>
                <a:path w="10895" h="10728" extrusionOk="0">
                  <a:moveTo>
                    <a:pt x="1263" y="321"/>
                  </a:moveTo>
                  <a:cubicBezTo>
                    <a:pt x="1799" y="536"/>
                    <a:pt x="2834" y="1036"/>
                    <a:pt x="3823" y="2179"/>
                  </a:cubicBezTo>
                  <a:cubicBezTo>
                    <a:pt x="3596" y="2262"/>
                    <a:pt x="3370" y="2345"/>
                    <a:pt x="3168" y="2465"/>
                  </a:cubicBezTo>
                  <a:cubicBezTo>
                    <a:pt x="2334" y="1214"/>
                    <a:pt x="1501" y="548"/>
                    <a:pt x="1215" y="321"/>
                  </a:cubicBezTo>
                  <a:close/>
                  <a:moveTo>
                    <a:pt x="9681" y="310"/>
                  </a:moveTo>
                  <a:lnTo>
                    <a:pt x="9681" y="310"/>
                  </a:lnTo>
                  <a:cubicBezTo>
                    <a:pt x="9585" y="381"/>
                    <a:pt x="9419" y="512"/>
                    <a:pt x="9228" y="691"/>
                  </a:cubicBezTo>
                  <a:cubicBezTo>
                    <a:pt x="9169" y="750"/>
                    <a:pt x="9145" y="857"/>
                    <a:pt x="9204" y="917"/>
                  </a:cubicBezTo>
                  <a:cubicBezTo>
                    <a:pt x="9240" y="952"/>
                    <a:pt x="9288" y="964"/>
                    <a:pt x="9323" y="964"/>
                  </a:cubicBezTo>
                  <a:cubicBezTo>
                    <a:pt x="9371" y="964"/>
                    <a:pt x="9407" y="952"/>
                    <a:pt x="9431" y="917"/>
                  </a:cubicBezTo>
                  <a:cubicBezTo>
                    <a:pt x="9621" y="738"/>
                    <a:pt x="9788" y="619"/>
                    <a:pt x="9883" y="548"/>
                  </a:cubicBezTo>
                  <a:lnTo>
                    <a:pt x="9883" y="548"/>
                  </a:lnTo>
                  <a:cubicBezTo>
                    <a:pt x="9800" y="2036"/>
                    <a:pt x="9442" y="3238"/>
                    <a:pt x="9288" y="3667"/>
                  </a:cubicBezTo>
                  <a:cubicBezTo>
                    <a:pt x="9145" y="3524"/>
                    <a:pt x="9014" y="3393"/>
                    <a:pt x="8883" y="3250"/>
                  </a:cubicBezTo>
                  <a:cubicBezTo>
                    <a:pt x="8609" y="3000"/>
                    <a:pt x="8311" y="2774"/>
                    <a:pt x="8002" y="2596"/>
                  </a:cubicBezTo>
                  <a:cubicBezTo>
                    <a:pt x="8288" y="2179"/>
                    <a:pt x="8597" y="1798"/>
                    <a:pt x="8907" y="1441"/>
                  </a:cubicBezTo>
                  <a:cubicBezTo>
                    <a:pt x="8966" y="1381"/>
                    <a:pt x="8966" y="1274"/>
                    <a:pt x="8895" y="1214"/>
                  </a:cubicBezTo>
                  <a:cubicBezTo>
                    <a:pt x="8866" y="1186"/>
                    <a:pt x="8827" y="1171"/>
                    <a:pt x="8787" y="1171"/>
                  </a:cubicBezTo>
                  <a:cubicBezTo>
                    <a:pt x="8744" y="1171"/>
                    <a:pt x="8700" y="1189"/>
                    <a:pt x="8669" y="1226"/>
                  </a:cubicBezTo>
                  <a:cubicBezTo>
                    <a:pt x="8335" y="1607"/>
                    <a:pt x="8002" y="2024"/>
                    <a:pt x="7716" y="2453"/>
                  </a:cubicBezTo>
                  <a:cubicBezTo>
                    <a:pt x="7514" y="2345"/>
                    <a:pt x="7287" y="2238"/>
                    <a:pt x="7061" y="2167"/>
                  </a:cubicBezTo>
                  <a:cubicBezTo>
                    <a:pt x="8061" y="1048"/>
                    <a:pt x="9085" y="536"/>
                    <a:pt x="9645" y="321"/>
                  </a:cubicBezTo>
                  <a:cubicBezTo>
                    <a:pt x="9657" y="321"/>
                    <a:pt x="9669" y="310"/>
                    <a:pt x="9681" y="310"/>
                  </a:cubicBezTo>
                  <a:close/>
                  <a:moveTo>
                    <a:pt x="1025" y="571"/>
                  </a:moveTo>
                  <a:cubicBezTo>
                    <a:pt x="1287" y="774"/>
                    <a:pt x="2084" y="1429"/>
                    <a:pt x="2894" y="2631"/>
                  </a:cubicBezTo>
                  <a:cubicBezTo>
                    <a:pt x="2584" y="2810"/>
                    <a:pt x="2299" y="3036"/>
                    <a:pt x="2013" y="3286"/>
                  </a:cubicBezTo>
                  <a:cubicBezTo>
                    <a:pt x="1870" y="3417"/>
                    <a:pt x="1739" y="3548"/>
                    <a:pt x="1620" y="3703"/>
                  </a:cubicBezTo>
                  <a:cubicBezTo>
                    <a:pt x="1453" y="3250"/>
                    <a:pt x="1096" y="2060"/>
                    <a:pt x="1025" y="571"/>
                  </a:cubicBezTo>
                  <a:close/>
                  <a:moveTo>
                    <a:pt x="3291" y="4769"/>
                  </a:moveTo>
                  <a:cubicBezTo>
                    <a:pt x="3574" y="4769"/>
                    <a:pt x="3813" y="4862"/>
                    <a:pt x="4013" y="5024"/>
                  </a:cubicBezTo>
                  <a:cubicBezTo>
                    <a:pt x="4287" y="5251"/>
                    <a:pt x="4430" y="5608"/>
                    <a:pt x="4430" y="5989"/>
                  </a:cubicBezTo>
                  <a:cubicBezTo>
                    <a:pt x="4430" y="6465"/>
                    <a:pt x="4227" y="6989"/>
                    <a:pt x="4013" y="7477"/>
                  </a:cubicBezTo>
                  <a:cubicBezTo>
                    <a:pt x="3811" y="8001"/>
                    <a:pt x="3585" y="8525"/>
                    <a:pt x="3585" y="9061"/>
                  </a:cubicBezTo>
                  <a:lnTo>
                    <a:pt x="3585" y="9108"/>
                  </a:lnTo>
                  <a:cubicBezTo>
                    <a:pt x="2715" y="8668"/>
                    <a:pt x="1668" y="8334"/>
                    <a:pt x="1275" y="8191"/>
                  </a:cubicBezTo>
                  <a:lnTo>
                    <a:pt x="1430" y="7560"/>
                  </a:lnTo>
                  <a:cubicBezTo>
                    <a:pt x="1441" y="7477"/>
                    <a:pt x="1406" y="7406"/>
                    <a:pt x="1334" y="7382"/>
                  </a:cubicBezTo>
                  <a:cubicBezTo>
                    <a:pt x="1227" y="7334"/>
                    <a:pt x="715" y="7168"/>
                    <a:pt x="394" y="7084"/>
                  </a:cubicBezTo>
                  <a:cubicBezTo>
                    <a:pt x="953" y="6096"/>
                    <a:pt x="1846" y="4965"/>
                    <a:pt x="3073" y="4786"/>
                  </a:cubicBezTo>
                  <a:cubicBezTo>
                    <a:pt x="3148" y="4774"/>
                    <a:pt x="3221" y="4769"/>
                    <a:pt x="3291" y="4769"/>
                  </a:cubicBezTo>
                  <a:close/>
                  <a:moveTo>
                    <a:pt x="7599" y="4760"/>
                  </a:moveTo>
                  <a:cubicBezTo>
                    <a:pt x="7668" y="4760"/>
                    <a:pt x="7739" y="4765"/>
                    <a:pt x="7811" y="4774"/>
                  </a:cubicBezTo>
                  <a:cubicBezTo>
                    <a:pt x="9050" y="4953"/>
                    <a:pt x="9942" y="6084"/>
                    <a:pt x="10490" y="7060"/>
                  </a:cubicBezTo>
                  <a:cubicBezTo>
                    <a:pt x="10181" y="7168"/>
                    <a:pt x="9645" y="7334"/>
                    <a:pt x="9550" y="7382"/>
                  </a:cubicBezTo>
                  <a:cubicBezTo>
                    <a:pt x="9478" y="7406"/>
                    <a:pt x="9442" y="7477"/>
                    <a:pt x="9466" y="7560"/>
                  </a:cubicBezTo>
                  <a:lnTo>
                    <a:pt x="9609" y="8191"/>
                  </a:lnTo>
                  <a:cubicBezTo>
                    <a:pt x="9228" y="8311"/>
                    <a:pt x="8168" y="8668"/>
                    <a:pt x="7299" y="9108"/>
                  </a:cubicBezTo>
                  <a:lnTo>
                    <a:pt x="7299" y="9049"/>
                  </a:lnTo>
                  <a:cubicBezTo>
                    <a:pt x="7299" y="8525"/>
                    <a:pt x="7085" y="7989"/>
                    <a:pt x="6871" y="7465"/>
                  </a:cubicBezTo>
                  <a:cubicBezTo>
                    <a:pt x="6668" y="6977"/>
                    <a:pt x="6454" y="6453"/>
                    <a:pt x="6454" y="5977"/>
                  </a:cubicBezTo>
                  <a:cubicBezTo>
                    <a:pt x="6454" y="5596"/>
                    <a:pt x="6609" y="5239"/>
                    <a:pt x="6871" y="5012"/>
                  </a:cubicBezTo>
                  <a:cubicBezTo>
                    <a:pt x="7062" y="4840"/>
                    <a:pt x="7315" y="4760"/>
                    <a:pt x="7599" y="4760"/>
                  </a:cubicBezTo>
                  <a:close/>
                  <a:moveTo>
                    <a:pt x="5430" y="8358"/>
                  </a:moveTo>
                  <a:cubicBezTo>
                    <a:pt x="5799" y="8358"/>
                    <a:pt x="6132" y="8549"/>
                    <a:pt x="6132" y="8763"/>
                  </a:cubicBezTo>
                  <a:cubicBezTo>
                    <a:pt x="6132" y="8953"/>
                    <a:pt x="5835" y="9084"/>
                    <a:pt x="5609" y="9192"/>
                  </a:cubicBezTo>
                  <a:lnTo>
                    <a:pt x="5597" y="9192"/>
                  </a:lnTo>
                  <a:cubicBezTo>
                    <a:pt x="5549" y="9215"/>
                    <a:pt x="5493" y="9227"/>
                    <a:pt x="5434" y="9227"/>
                  </a:cubicBezTo>
                  <a:cubicBezTo>
                    <a:pt x="5376" y="9227"/>
                    <a:pt x="5317" y="9215"/>
                    <a:pt x="5263" y="9192"/>
                  </a:cubicBezTo>
                  <a:cubicBezTo>
                    <a:pt x="5037" y="9084"/>
                    <a:pt x="4728" y="8953"/>
                    <a:pt x="4728" y="8763"/>
                  </a:cubicBezTo>
                  <a:cubicBezTo>
                    <a:pt x="4728" y="8549"/>
                    <a:pt x="5061" y="8358"/>
                    <a:pt x="5430" y="8358"/>
                  </a:cubicBezTo>
                  <a:close/>
                  <a:moveTo>
                    <a:pt x="5430" y="2226"/>
                  </a:moveTo>
                  <a:cubicBezTo>
                    <a:pt x="6633" y="2226"/>
                    <a:pt x="7752" y="2667"/>
                    <a:pt x="8645" y="3500"/>
                  </a:cubicBezTo>
                  <a:cubicBezTo>
                    <a:pt x="9371" y="4179"/>
                    <a:pt x="9919" y="5096"/>
                    <a:pt x="10276" y="6179"/>
                  </a:cubicBezTo>
                  <a:cubicBezTo>
                    <a:pt x="9966" y="5751"/>
                    <a:pt x="9645" y="5393"/>
                    <a:pt x="9300" y="5132"/>
                  </a:cubicBezTo>
                  <a:cubicBezTo>
                    <a:pt x="8835" y="4751"/>
                    <a:pt x="8347" y="4536"/>
                    <a:pt x="7823" y="4453"/>
                  </a:cubicBezTo>
                  <a:cubicBezTo>
                    <a:pt x="7735" y="4439"/>
                    <a:pt x="7648" y="4433"/>
                    <a:pt x="7563" y="4433"/>
                  </a:cubicBezTo>
                  <a:cubicBezTo>
                    <a:pt x="7204" y="4433"/>
                    <a:pt x="6883" y="4553"/>
                    <a:pt x="6633" y="4774"/>
                  </a:cubicBezTo>
                  <a:cubicBezTo>
                    <a:pt x="6299" y="5048"/>
                    <a:pt x="6109" y="5501"/>
                    <a:pt x="6109" y="5977"/>
                  </a:cubicBezTo>
                  <a:cubicBezTo>
                    <a:pt x="6109" y="6525"/>
                    <a:pt x="6335" y="7060"/>
                    <a:pt x="6561" y="7584"/>
                  </a:cubicBezTo>
                  <a:cubicBezTo>
                    <a:pt x="6764" y="8084"/>
                    <a:pt x="6978" y="8572"/>
                    <a:pt x="6978" y="9049"/>
                  </a:cubicBezTo>
                  <a:cubicBezTo>
                    <a:pt x="6990" y="9239"/>
                    <a:pt x="6859" y="9501"/>
                    <a:pt x="6585" y="9680"/>
                  </a:cubicBezTo>
                  <a:cubicBezTo>
                    <a:pt x="6424" y="9783"/>
                    <a:pt x="6258" y="9823"/>
                    <a:pt x="6097" y="9823"/>
                  </a:cubicBezTo>
                  <a:cubicBezTo>
                    <a:pt x="5924" y="9823"/>
                    <a:pt x="5757" y="9777"/>
                    <a:pt x="5609" y="9715"/>
                  </a:cubicBezTo>
                  <a:lnTo>
                    <a:pt x="5609" y="9513"/>
                  </a:lnTo>
                  <a:lnTo>
                    <a:pt x="5740" y="9477"/>
                  </a:lnTo>
                  <a:lnTo>
                    <a:pt x="5751" y="9477"/>
                  </a:lnTo>
                  <a:cubicBezTo>
                    <a:pt x="6037" y="9358"/>
                    <a:pt x="6454" y="9156"/>
                    <a:pt x="6454" y="8763"/>
                  </a:cubicBezTo>
                  <a:cubicBezTo>
                    <a:pt x="6454" y="8358"/>
                    <a:pt x="6013" y="8025"/>
                    <a:pt x="5430" y="8025"/>
                  </a:cubicBezTo>
                  <a:cubicBezTo>
                    <a:pt x="4859" y="8025"/>
                    <a:pt x="4406" y="8346"/>
                    <a:pt x="4406" y="8763"/>
                  </a:cubicBezTo>
                  <a:cubicBezTo>
                    <a:pt x="4406" y="9156"/>
                    <a:pt x="4835" y="9358"/>
                    <a:pt x="5097" y="9477"/>
                  </a:cubicBezTo>
                  <a:lnTo>
                    <a:pt x="5120" y="9477"/>
                  </a:lnTo>
                  <a:cubicBezTo>
                    <a:pt x="5156" y="9489"/>
                    <a:pt x="5216" y="9513"/>
                    <a:pt x="5263" y="9513"/>
                  </a:cubicBezTo>
                  <a:lnTo>
                    <a:pt x="5263" y="9715"/>
                  </a:lnTo>
                  <a:cubicBezTo>
                    <a:pt x="5128" y="9777"/>
                    <a:pt x="4960" y="9823"/>
                    <a:pt x="4784" y="9823"/>
                  </a:cubicBezTo>
                  <a:cubicBezTo>
                    <a:pt x="4620" y="9823"/>
                    <a:pt x="4448" y="9783"/>
                    <a:pt x="4287" y="9680"/>
                  </a:cubicBezTo>
                  <a:cubicBezTo>
                    <a:pt x="4001" y="9501"/>
                    <a:pt x="3882" y="9239"/>
                    <a:pt x="3882" y="9049"/>
                  </a:cubicBezTo>
                  <a:cubicBezTo>
                    <a:pt x="3882" y="8584"/>
                    <a:pt x="4073" y="8096"/>
                    <a:pt x="4299" y="7584"/>
                  </a:cubicBezTo>
                  <a:cubicBezTo>
                    <a:pt x="4525" y="7060"/>
                    <a:pt x="4739" y="6525"/>
                    <a:pt x="4739" y="5977"/>
                  </a:cubicBezTo>
                  <a:cubicBezTo>
                    <a:pt x="4739" y="5501"/>
                    <a:pt x="4549" y="5048"/>
                    <a:pt x="4227" y="4774"/>
                  </a:cubicBezTo>
                  <a:cubicBezTo>
                    <a:pt x="3963" y="4549"/>
                    <a:pt x="3635" y="4437"/>
                    <a:pt x="3275" y="4437"/>
                  </a:cubicBezTo>
                  <a:cubicBezTo>
                    <a:pt x="3197" y="4437"/>
                    <a:pt x="3118" y="4442"/>
                    <a:pt x="3037" y="4453"/>
                  </a:cubicBezTo>
                  <a:cubicBezTo>
                    <a:pt x="2525" y="4536"/>
                    <a:pt x="2025" y="4751"/>
                    <a:pt x="1560" y="5132"/>
                  </a:cubicBezTo>
                  <a:cubicBezTo>
                    <a:pt x="1215" y="5393"/>
                    <a:pt x="894" y="5751"/>
                    <a:pt x="572" y="6179"/>
                  </a:cubicBezTo>
                  <a:cubicBezTo>
                    <a:pt x="929" y="5096"/>
                    <a:pt x="1489" y="4179"/>
                    <a:pt x="2215" y="3500"/>
                  </a:cubicBezTo>
                  <a:cubicBezTo>
                    <a:pt x="3108" y="2667"/>
                    <a:pt x="4227" y="2226"/>
                    <a:pt x="5430" y="2226"/>
                  </a:cubicBezTo>
                  <a:close/>
                  <a:moveTo>
                    <a:pt x="5454" y="10001"/>
                  </a:moveTo>
                  <a:cubicBezTo>
                    <a:pt x="5692" y="10096"/>
                    <a:pt x="5918" y="10144"/>
                    <a:pt x="6097" y="10144"/>
                  </a:cubicBezTo>
                  <a:cubicBezTo>
                    <a:pt x="6156" y="10144"/>
                    <a:pt x="6216" y="10144"/>
                    <a:pt x="6275" y="10132"/>
                  </a:cubicBezTo>
                  <a:lnTo>
                    <a:pt x="6275" y="10132"/>
                  </a:lnTo>
                  <a:cubicBezTo>
                    <a:pt x="6228" y="10180"/>
                    <a:pt x="6168" y="10239"/>
                    <a:pt x="6097" y="10275"/>
                  </a:cubicBezTo>
                  <a:cubicBezTo>
                    <a:pt x="5930" y="10370"/>
                    <a:pt x="5692" y="10430"/>
                    <a:pt x="5454" y="10430"/>
                  </a:cubicBezTo>
                  <a:cubicBezTo>
                    <a:pt x="5216" y="10430"/>
                    <a:pt x="4978" y="10370"/>
                    <a:pt x="4823" y="10275"/>
                  </a:cubicBezTo>
                  <a:cubicBezTo>
                    <a:pt x="4739" y="10239"/>
                    <a:pt x="4680" y="10192"/>
                    <a:pt x="4644" y="10132"/>
                  </a:cubicBezTo>
                  <a:lnTo>
                    <a:pt x="4644" y="10132"/>
                  </a:lnTo>
                  <a:cubicBezTo>
                    <a:pt x="4704" y="10144"/>
                    <a:pt x="4763" y="10144"/>
                    <a:pt x="4823" y="10144"/>
                  </a:cubicBezTo>
                  <a:cubicBezTo>
                    <a:pt x="5013" y="10144"/>
                    <a:pt x="5216" y="10096"/>
                    <a:pt x="5454" y="10001"/>
                  </a:cubicBezTo>
                  <a:close/>
                  <a:moveTo>
                    <a:pt x="1184" y="0"/>
                  </a:moveTo>
                  <a:cubicBezTo>
                    <a:pt x="1083" y="0"/>
                    <a:pt x="985" y="30"/>
                    <a:pt x="906" y="95"/>
                  </a:cubicBezTo>
                  <a:cubicBezTo>
                    <a:pt x="775" y="202"/>
                    <a:pt x="691" y="345"/>
                    <a:pt x="691" y="512"/>
                  </a:cubicBezTo>
                  <a:cubicBezTo>
                    <a:pt x="787" y="2417"/>
                    <a:pt x="1310" y="3822"/>
                    <a:pt x="1370" y="3977"/>
                  </a:cubicBezTo>
                  <a:cubicBezTo>
                    <a:pt x="727" y="4834"/>
                    <a:pt x="251" y="5905"/>
                    <a:pt x="13" y="7132"/>
                  </a:cubicBezTo>
                  <a:cubicBezTo>
                    <a:pt x="1" y="7215"/>
                    <a:pt x="36" y="7298"/>
                    <a:pt x="132" y="7310"/>
                  </a:cubicBezTo>
                  <a:cubicBezTo>
                    <a:pt x="501" y="7418"/>
                    <a:pt x="894" y="7537"/>
                    <a:pt x="1096" y="7596"/>
                  </a:cubicBezTo>
                  <a:lnTo>
                    <a:pt x="953" y="8251"/>
                  </a:lnTo>
                  <a:cubicBezTo>
                    <a:pt x="929" y="8322"/>
                    <a:pt x="977" y="8418"/>
                    <a:pt x="1049" y="8441"/>
                  </a:cubicBezTo>
                  <a:cubicBezTo>
                    <a:pt x="1072" y="8441"/>
                    <a:pt x="2703" y="8953"/>
                    <a:pt x="3727" y="9513"/>
                  </a:cubicBezTo>
                  <a:cubicBezTo>
                    <a:pt x="3835" y="9680"/>
                    <a:pt x="3966" y="9834"/>
                    <a:pt x="4144" y="9930"/>
                  </a:cubicBezTo>
                  <a:cubicBezTo>
                    <a:pt x="4180" y="9965"/>
                    <a:pt x="4227" y="9977"/>
                    <a:pt x="4287" y="10013"/>
                  </a:cubicBezTo>
                  <a:cubicBezTo>
                    <a:pt x="4299" y="10406"/>
                    <a:pt x="4799" y="10727"/>
                    <a:pt x="5454" y="10727"/>
                  </a:cubicBezTo>
                  <a:cubicBezTo>
                    <a:pt x="6109" y="10727"/>
                    <a:pt x="6621" y="10406"/>
                    <a:pt x="6633" y="10013"/>
                  </a:cubicBezTo>
                  <a:cubicBezTo>
                    <a:pt x="6680" y="9977"/>
                    <a:pt x="6728" y="9965"/>
                    <a:pt x="6764" y="9930"/>
                  </a:cubicBezTo>
                  <a:cubicBezTo>
                    <a:pt x="6942" y="9834"/>
                    <a:pt x="7085" y="9680"/>
                    <a:pt x="7180" y="9513"/>
                  </a:cubicBezTo>
                  <a:cubicBezTo>
                    <a:pt x="8228" y="8953"/>
                    <a:pt x="9847" y="8441"/>
                    <a:pt x="9859" y="8441"/>
                  </a:cubicBezTo>
                  <a:cubicBezTo>
                    <a:pt x="9942" y="8418"/>
                    <a:pt x="10002" y="8346"/>
                    <a:pt x="9966" y="8251"/>
                  </a:cubicBezTo>
                  <a:lnTo>
                    <a:pt x="9823" y="7596"/>
                  </a:lnTo>
                  <a:cubicBezTo>
                    <a:pt x="10014" y="7537"/>
                    <a:pt x="10419" y="7418"/>
                    <a:pt x="10788" y="7310"/>
                  </a:cubicBezTo>
                  <a:cubicBezTo>
                    <a:pt x="10847" y="7298"/>
                    <a:pt x="10895" y="7227"/>
                    <a:pt x="10871" y="7132"/>
                  </a:cubicBezTo>
                  <a:cubicBezTo>
                    <a:pt x="10633" y="5905"/>
                    <a:pt x="10181" y="4834"/>
                    <a:pt x="9526" y="3989"/>
                  </a:cubicBezTo>
                  <a:cubicBezTo>
                    <a:pt x="9585" y="3822"/>
                    <a:pt x="10121" y="2405"/>
                    <a:pt x="10193" y="512"/>
                  </a:cubicBezTo>
                  <a:cubicBezTo>
                    <a:pt x="10193" y="357"/>
                    <a:pt x="10121" y="190"/>
                    <a:pt x="9978" y="95"/>
                  </a:cubicBezTo>
                  <a:cubicBezTo>
                    <a:pt x="9898" y="30"/>
                    <a:pt x="9801" y="0"/>
                    <a:pt x="9699" y="0"/>
                  </a:cubicBezTo>
                  <a:cubicBezTo>
                    <a:pt x="9634" y="0"/>
                    <a:pt x="9567" y="12"/>
                    <a:pt x="9502" y="36"/>
                  </a:cubicBezTo>
                  <a:cubicBezTo>
                    <a:pt x="8930" y="262"/>
                    <a:pt x="7799" y="821"/>
                    <a:pt x="6740" y="2095"/>
                  </a:cubicBezTo>
                  <a:cubicBezTo>
                    <a:pt x="6323" y="1988"/>
                    <a:pt x="5894" y="1929"/>
                    <a:pt x="5442" y="1929"/>
                  </a:cubicBezTo>
                  <a:cubicBezTo>
                    <a:pt x="5001" y="1929"/>
                    <a:pt x="4561" y="1988"/>
                    <a:pt x="4144" y="2095"/>
                  </a:cubicBezTo>
                  <a:cubicBezTo>
                    <a:pt x="3096" y="821"/>
                    <a:pt x="1965" y="262"/>
                    <a:pt x="1382" y="36"/>
                  </a:cubicBezTo>
                  <a:cubicBezTo>
                    <a:pt x="1317" y="12"/>
                    <a:pt x="1250" y="0"/>
                    <a:pt x="11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1" name="Google Shape;12021;p81"/>
            <p:cNvSpPr/>
            <p:nvPr/>
          </p:nvSpPr>
          <p:spPr>
            <a:xfrm>
              <a:off x="6977677" y="1667154"/>
              <a:ext cx="48416" cy="59456"/>
            </a:xfrm>
            <a:custGeom>
              <a:avLst/>
              <a:gdLst/>
              <a:ahLst/>
              <a:cxnLst/>
              <a:rect l="l" t="t" r="r" b="b"/>
              <a:pathLst>
                <a:path w="1513" h="1858" extrusionOk="0">
                  <a:moveTo>
                    <a:pt x="751" y="0"/>
                  </a:moveTo>
                  <a:cubicBezTo>
                    <a:pt x="334" y="0"/>
                    <a:pt x="1" y="346"/>
                    <a:pt x="1" y="762"/>
                  </a:cubicBezTo>
                  <a:lnTo>
                    <a:pt x="1" y="1096"/>
                  </a:lnTo>
                  <a:cubicBezTo>
                    <a:pt x="1" y="1524"/>
                    <a:pt x="334" y="1858"/>
                    <a:pt x="751" y="1858"/>
                  </a:cubicBezTo>
                  <a:cubicBezTo>
                    <a:pt x="1167" y="1858"/>
                    <a:pt x="1513" y="1524"/>
                    <a:pt x="1513" y="1096"/>
                  </a:cubicBezTo>
                  <a:lnTo>
                    <a:pt x="1513" y="762"/>
                  </a:lnTo>
                  <a:cubicBezTo>
                    <a:pt x="1501" y="643"/>
                    <a:pt x="1489" y="536"/>
                    <a:pt x="1429" y="429"/>
                  </a:cubicBezTo>
                  <a:cubicBezTo>
                    <a:pt x="1395" y="378"/>
                    <a:pt x="1342" y="338"/>
                    <a:pt x="1284" y="338"/>
                  </a:cubicBezTo>
                  <a:cubicBezTo>
                    <a:pt x="1261" y="338"/>
                    <a:pt x="1238" y="344"/>
                    <a:pt x="1215" y="358"/>
                  </a:cubicBezTo>
                  <a:cubicBezTo>
                    <a:pt x="1144" y="405"/>
                    <a:pt x="1096" y="489"/>
                    <a:pt x="1144" y="560"/>
                  </a:cubicBezTo>
                  <a:cubicBezTo>
                    <a:pt x="1179" y="620"/>
                    <a:pt x="1191" y="679"/>
                    <a:pt x="1191" y="762"/>
                  </a:cubicBezTo>
                  <a:lnTo>
                    <a:pt x="1191" y="1096"/>
                  </a:lnTo>
                  <a:cubicBezTo>
                    <a:pt x="1191" y="1346"/>
                    <a:pt x="1001" y="1536"/>
                    <a:pt x="751" y="1536"/>
                  </a:cubicBezTo>
                  <a:cubicBezTo>
                    <a:pt x="524" y="1536"/>
                    <a:pt x="322" y="1334"/>
                    <a:pt x="322" y="1096"/>
                  </a:cubicBezTo>
                  <a:lnTo>
                    <a:pt x="322" y="762"/>
                  </a:lnTo>
                  <a:cubicBezTo>
                    <a:pt x="322" y="524"/>
                    <a:pt x="512" y="334"/>
                    <a:pt x="751" y="334"/>
                  </a:cubicBezTo>
                  <a:cubicBezTo>
                    <a:pt x="846" y="334"/>
                    <a:pt x="917" y="250"/>
                    <a:pt x="917" y="167"/>
                  </a:cubicBezTo>
                  <a:cubicBezTo>
                    <a:pt x="917" y="72"/>
                    <a:pt x="846" y="0"/>
                    <a:pt x="7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2" name="Google Shape;12022;p81"/>
            <p:cNvSpPr/>
            <p:nvPr/>
          </p:nvSpPr>
          <p:spPr>
            <a:xfrm>
              <a:off x="7113709" y="1667154"/>
              <a:ext cx="48800" cy="59456"/>
            </a:xfrm>
            <a:custGeom>
              <a:avLst/>
              <a:gdLst/>
              <a:ahLst/>
              <a:cxnLst/>
              <a:rect l="l" t="t" r="r" b="b"/>
              <a:pathLst>
                <a:path w="1525" h="1858" extrusionOk="0">
                  <a:moveTo>
                    <a:pt x="762" y="0"/>
                  </a:moveTo>
                  <a:cubicBezTo>
                    <a:pt x="345" y="0"/>
                    <a:pt x="0" y="346"/>
                    <a:pt x="0" y="762"/>
                  </a:cubicBezTo>
                  <a:lnTo>
                    <a:pt x="0" y="1096"/>
                  </a:lnTo>
                  <a:cubicBezTo>
                    <a:pt x="0" y="1524"/>
                    <a:pt x="345" y="1858"/>
                    <a:pt x="762" y="1858"/>
                  </a:cubicBezTo>
                  <a:cubicBezTo>
                    <a:pt x="1179" y="1858"/>
                    <a:pt x="1524" y="1524"/>
                    <a:pt x="1524" y="1096"/>
                  </a:cubicBezTo>
                  <a:lnTo>
                    <a:pt x="1524" y="762"/>
                  </a:lnTo>
                  <a:cubicBezTo>
                    <a:pt x="1512" y="643"/>
                    <a:pt x="1476" y="536"/>
                    <a:pt x="1429" y="429"/>
                  </a:cubicBezTo>
                  <a:cubicBezTo>
                    <a:pt x="1403" y="378"/>
                    <a:pt x="1346" y="338"/>
                    <a:pt x="1290" y="338"/>
                  </a:cubicBezTo>
                  <a:cubicBezTo>
                    <a:pt x="1268" y="338"/>
                    <a:pt x="1246" y="344"/>
                    <a:pt x="1226" y="358"/>
                  </a:cubicBezTo>
                  <a:cubicBezTo>
                    <a:pt x="1143" y="405"/>
                    <a:pt x="1107" y="489"/>
                    <a:pt x="1143" y="560"/>
                  </a:cubicBezTo>
                  <a:cubicBezTo>
                    <a:pt x="1179" y="620"/>
                    <a:pt x="1191" y="679"/>
                    <a:pt x="1191" y="762"/>
                  </a:cubicBezTo>
                  <a:lnTo>
                    <a:pt x="1191" y="1096"/>
                  </a:lnTo>
                  <a:cubicBezTo>
                    <a:pt x="1191" y="1346"/>
                    <a:pt x="1000" y="1536"/>
                    <a:pt x="762" y="1536"/>
                  </a:cubicBezTo>
                  <a:cubicBezTo>
                    <a:pt x="524" y="1536"/>
                    <a:pt x="333" y="1334"/>
                    <a:pt x="333" y="1096"/>
                  </a:cubicBezTo>
                  <a:lnTo>
                    <a:pt x="333" y="762"/>
                  </a:lnTo>
                  <a:cubicBezTo>
                    <a:pt x="333" y="524"/>
                    <a:pt x="524" y="334"/>
                    <a:pt x="762" y="334"/>
                  </a:cubicBezTo>
                  <a:cubicBezTo>
                    <a:pt x="845" y="334"/>
                    <a:pt x="929" y="250"/>
                    <a:pt x="929" y="167"/>
                  </a:cubicBezTo>
                  <a:cubicBezTo>
                    <a:pt x="929" y="72"/>
                    <a:pt x="845" y="0"/>
                    <a:pt x="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23" name="Google Shape;12023;p81"/>
          <p:cNvGrpSpPr/>
          <p:nvPr/>
        </p:nvGrpSpPr>
        <p:grpSpPr>
          <a:xfrm>
            <a:off x="4119728" y="1581658"/>
            <a:ext cx="347904" cy="336992"/>
            <a:chOff x="4147597" y="1505458"/>
            <a:chExt cx="347904" cy="33699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24" name="Google Shape;12024;p81"/>
            <p:cNvSpPr/>
            <p:nvPr/>
          </p:nvSpPr>
          <p:spPr>
            <a:xfrm>
              <a:off x="4293901" y="1707410"/>
              <a:ext cx="22528" cy="15392"/>
            </a:xfrm>
            <a:custGeom>
              <a:avLst/>
              <a:gdLst/>
              <a:ahLst/>
              <a:cxnLst/>
              <a:rect l="l" t="t" r="r" b="b"/>
              <a:pathLst>
                <a:path w="704" h="481" extrusionOk="0">
                  <a:moveTo>
                    <a:pt x="182" y="1"/>
                  </a:moveTo>
                  <a:cubicBezTo>
                    <a:pt x="124" y="1"/>
                    <a:pt x="65" y="32"/>
                    <a:pt x="49" y="100"/>
                  </a:cubicBezTo>
                  <a:cubicBezTo>
                    <a:pt x="1" y="171"/>
                    <a:pt x="37" y="278"/>
                    <a:pt x="120" y="302"/>
                  </a:cubicBezTo>
                  <a:lnTo>
                    <a:pt x="465" y="469"/>
                  </a:lnTo>
                  <a:cubicBezTo>
                    <a:pt x="489" y="481"/>
                    <a:pt x="513" y="481"/>
                    <a:pt x="537" y="481"/>
                  </a:cubicBezTo>
                  <a:cubicBezTo>
                    <a:pt x="596" y="481"/>
                    <a:pt x="656" y="457"/>
                    <a:pt x="691" y="397"/>
                  </a:cubicBezTo>
                  <a:cubicBezTo>
                    <a:pt x="703" y="326"/>
                    <a:pt x="668" y="219"/>
                    <a:pt x="596" y="183"/>
                  </a:cubicBezTo>
                  <a:lnTo>
                    <a:pt x="251" y="16"/>
                  </a:lnTo>
                  <a:cubicBezTo>
                    <a:pt x="230" y="6"/>
                    <a:pt x="206" y="1"/>
                    <a:pt x="1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5" name="Google Shape;12025;p81"/>
            <p:cNvSpPr/>
            <p:nvPr/>
          </p:nvSpPr>
          <p:spPr>
            <a:xfrm>
              <a:off x="4326669" y="1707250"/>
              <a:ext cx="22528" cy="15168"/>
            </a:xfrm>
            <a:custGeom>
              <a:avLst/>
              <a:gdLst/>
              <a:ahLst/>
              <a:cxnLst/>
              <a:rect l="l" t="t" r="r" b="b"/>
              <a:pathLst>
                <a:path w="704" h="474" extrusionOk="0">
                  <a:moveTo>
                    <a:pt x="508" y="1"/>
                  </a:moveTo>
                  <a:cubicBezTo>
                    <a:pt x="489" y="1"/>
                    <a:pt x="471" y="4"/>
                    <a:pt x="453" y="10"/>
                  </a:cubicBezTo>
                  <a:lnTo>
                    <a:pt x="108" y="176"/>
                  </a:lnTo>
                  <a:cubicBezTo>
                    <a:pt x="37" y="224"/>
                    <a:pt x="1" y="307"/>
                    <a:pt x="37" y="391"/>
                  </a:cubicBezTo>
                  <a:cubicBezTo>
                    <a:pt x="60" y="438"/>
                    <a:pt x="120" y="474"/>
                    <a:pt x="179" y="474"/>
                  </a:cubicBezTo>
                  <a:cubicBezTo>
                    <a:pt x="215" y="474"/>
                    <a:pt x="227" y="474"/>
                    <a:pt x="263" y="462"/>
                  </a:cubicBezTo>
                  <a:lnTo>
                    <a:pt x="596" y="295"/>
                  </a:lnTo>
                  <a:cubicBezTo>
                    <a:pt x="656" y="271"/>
                    <a:pt x="703" y="164"/>
                    <a:pt x="656" y="93"/>
                  </a:cubicBezTo>
                  <a:cubicBezTo>
                    <a:pt x="629" y="30"/>
                    <a:pt x="567" y="1"/>
                    <a:pt x="5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6" name="Google Shape;12026;p81"/>
            <p:cNvSpPr/>
            <p:nvPr/>
          </p:nvSpPr>
          <p:spPr>
            <a:xfrm>
              <a:off x="4147597" y="1505458"/>
              <a:ext cx="347904" cy="336992"/>
            </a:xfrm>
            <a:custGeom>
              <a:avLst/>
              <a:gdLst/>
              <a:ahLst/>
              <a:cxnLst/>
              <a:rect l="l" t="t" r="r" b="b"/>
              <a:pathLst>
                <a:path w="10872" h="10531" extrusionOk="0">
                  <a:moveTo>
                    <a:pt x="1525" y="3387"/>
                  </a:moveTo>
                  <a:cubicBezTo>
                    <a:pt x="1632" y="3387"/>
                    <a:pt x="1727" y="3398"/>
                    <a:pt x="1834" y="3434"/>
                  </a:cubicBezTo>
                  <a:cubicBezTo>
                    <a:pt x="1751" y="3756"/>
                    <a:pt x="1703" y="4089"/>
                    <a:pt x="1703" y="4422"/>
                  </a:cubicBezTo>
                  <a:cubicBezTo>
                    <a:pt x="1703" y="4720"/>
                    <a:pt x="1608" y="5042"/>
                    <a:pt x="1453" y="5315"/>
                  </a:cubicBezTo>
                  <a:cubicBezTo>
                    <a:pt x="1358" y="5470"/>
                    <a:pt x="1299" y="5613"/>
                    <a:pt x="1239" y="5768"/>
                  </a:cubicBezTo>
                  <a:cubicBezTo>
                    <a:pt x="703" y="5637"/>
                    <a:pt x="322" y="5161"/>
                    <a:pt x="322" y="4589"/>
                  </a:cubicBezTo>
                  <a:cubicBezTo>
                    <a:pt x="322" y="3922"/>
                    <a:pt x="858" y="3387"/>
                    <a:pt x="1525" y="3387"/>
                  </a:cubicBezTo>
                  <a:close/>
                  <a:moveTo>
                    <a:pt x="9347" y="3387"/>
                  </a:moveTo>
                  <a:cubicBezTo>
                    <a:pt x="10026" y="3387"/>
                    <a:pt x="10562" y="3922"/>
                    <a:pt x="10562" y="4589"/>
                  </a:cubicBezTo>
                  <a:cubicBezTo>
                    <a:pt x="10538" y="5161"/>
                    <a:pt x="10157" y="5637"/>
                    <a:pt x="9633" y="5768"/>
                  </a:cubicBezTo>
                  <a:cubicBezTo>
                    <a:pt x="9574" y="5625"/>
                    <a:pt x="9502" y="5470"/>
                    <a:pt x="9431" y="5327"/>
                  </a:cubicBezTo>
                  <a:cubicBezTo>
                    <a:pt x="9264" y="5042"/>
                    <a:pt x="9169" y="4732"/>
                    <a:pt x="9169" y="4434"/>
                  </a:cubicBezTo>
                  <a:cubicBezTo>
                    <a:pt x="9169" y="4089"/>
                    <a:pt x="9133" y="3756"/>
                    <a:pt x="9038" y="3434"/>
                  </a:cubicBezTo>
                  <a:cubicBezTo>
                    <a:pt x="9145" y="3398"/>
                    <a:pt x="9252" y="3387"/>
                    <a:pt x="9347" y="3387"/>
                  </a:cubicBezTo>
                  <a:close/>
                  <a:moveTo>
                    <a:pt x="5656" y="386"/>
                  </a:moveTo>
                  <a:lnTo>
                    <a:pt x="5775" y="886"/>
                  </a:lnTo>
                  <a:cubicBezTo>
                    <a:pt x="5799" y="934"/>
                    <a:pt x="5823" y="982"/>
                    <a:pt x="5871" y="993"/>
                  </a:cubicBezTo>
                  <a:cubicBezTo>
                    <a:pt x="5898" y="1000"/>
                    <a:pt x="5922" y="1007"/>
                    <a:pt x="5946" y="1007"/>
                  </a:cubicBezTo>
                  <a:cubicBezTo>
                    <a:pt x="5964" y="1007"/>
                    <a:pt x="5982" y="1003"/>
                    <a:pt x="6002" y="993"/>
                  </a:cubicBezTo>
                  <a:lnTo>
                    <a:pt x="6633" y="743"/>
                  </a:lnTo>
                  <a:lnTo>
                    <a:pt x="6633" y="1112"/>
                  </a:lnTo>
                  <a:cubicBezTo>
                    <a:pt x="6633" y="1172"/>
                    <a:pt x="6668" y="1232"/>
                    <a:pt x="6728" y="1255"/>
                  </a:cubicBezTo>
                  <a:cubicBezTo>
                    <a:pt x="8014" y="1791"/>
                    <a:pt x="8847" y="3029"/>
                    <a:pt x="8847" y="4411"/>
                  </a:cubicBezTo>
                  <a:cubicBezTo>
                    <a:pt x="8847" y="4768"/>
                    <a:pt x="8954" y="5137"/>
                    <a:pt x="9145" y="5470"/>
                  </a:cubicBezTo>
                  <a:cubicBezTo>
                    <a:pt x="9395" y="5923"/>
                    <a:pt x="9526" y="6399"/>
                    <a:pt x="9526" y="6887"/>
                  </a:cubicBezTo>
                  <a:cubicBezTo>
                    <a:pt x="9526" y="8732"/>
                    <a:pt x="7680" y="10221"/>
                    <a:pt x="5442" y="10221"/>
                  </a:cubicBezTo>
                  <a:cubicBezTo>
                    <a:pt x="3180" y="10221"/>
                    <a:pt x="1346" y="8732"/>
                    <a:pt x="1346" y="6887"/>
                  </a:cubicBezTo>
                  <a:cubicBezTo>
                    <a:pt x="1346" y="6399"/>
                    <a:pt x="1477" y="5923"/>
                    <a:pt x="1727" y="5470"/>
                  </a:cubicBezTo>
                  <a:cubicBezTo>
                    <a:pt x="1930" y="5149"/>
                    <a:pt x="2025" y="4768"/>
                    <a:pt x="2025" y="4411"/>
                  </a:cubicBezTo>
                  <a:cubicBezTo>
                    <a:pt x="2025" y="3637"/>
                    <a:pt x="2299" y="2863"/>
                    <a:pt x="2787" y="2267"/>
                  </a:cubicBezTo>
                  <a:cubicBezTo>
                    <a:pt x="3275" y="1672"/>
                    <a:pt x="3954" y="1255"/>
                    <a:pt x="4692" y="1101"/>
                  </a:cubicBezTo>
                  <a:cubicBezTo>
                    <a:pt x="4728" y="1101"/>
                    <a:pt x="4751" y="1065"/>
                    <a:pt x="4763" y="1053"/>
                  </a:cubicBezTo>
                  <a:cubicBezTo>
                    <a:pt x="5061" y="743"/>
                    <a:pt x="5359" y="517"/>
                    <a:pt x="5656" y="386"/>
                  </a:cubicBezTo>
                  <a:close/>
                  <a:moveTo>
                    <a:pt x="5754" y="1"/>
                  </a:moveTo>
                  <a:cubicBezTo>
                    <a:pt x="5741" y="1"/>
                    <a:pt x="5729" y="2"/>
                    <a:pt x="5716" y="5"/>
                  </a:cubicBezTo>
                  <a:cubicBezTo>
                    <a:pt x="5335" y="148"/>
                    <a:pt x="4930" y="398"/>
                    <a:pt x="4573" y="779"/>
                  </a:cubicBezTo>
                  <a:cubicBezTo>
                    <a:pt x="3775" y="982"/>
                    <a:pt x="3061" y="1422"/>
                    <a:pt x="2537" y="2065"/>
                  </a:cubicBezTo>
                  <a:cubicBezTo>
                    <a:pt x="2287" y="2375"/>
                    <a:pt x="2073" y="2732"/>
                    <a:pt x="1942" y="3125"/>
                  </a:cubicBezTo>
                  <a:cubicBezTo>
                    <a:pt x="1811" y="3077"/>
                    <a:pt x="1668" y="3065"/>
                    <a:pt x="1525" y="3065"/>
                  </a:cubicBezTo>
                  <a:cubicBezTo>
                    <a:pt x="691" y="3065"/>
                    <a:pt x="1" y="3744"/>
                    <a:pt x="1" y="4577"/>
                  </a:cubicBezTo>
                  <a:cubicBezTo>
                    <a:pt x="1" y="5280"/>
                    <a:pt x="477" y="5875"/>
                    <a:pt x="1132" y="6054"/>
                  </a:cubicBezTo>
                  <a:cubicBezTo>
                    <a:pt x="1061" y="6316"/>
                    <a:pt x="1013" y="6601"/>
                    <a:pt x="1013" y="6887"/>
                  </a:cubicBezTo>
                  <a:cubicBezTo>
                    <a:pt x="1013" y="7863"/>
                    <a:pt x="1477" y="8792"/>
                    <a:pt x="2323" y="9471"/>
                  </a:cubicBezTo>
                  <a:cubicBezTo>
                    <a:pt x="3156" y="10161"/>
                    <a:pt x="4263" y="10530"/>
                    <a:pt x="5442" y="10530"/>
                  </a:cubicBezTo>
                  <a:cubicBezTo>
                    <a:pt x="6609" y="10530"/>
                    <a:pt x="7716" y="10161"/>
                    <a:pt x="8550" y="9471"/>
                  </a:cubicBezTo>
                  <a:cubicBezTo>
                    <a:pt x="9383" y="8792"/>
                    <a:pt x="9859" y="7863"/>
                    <a:pt x="9859" y="6887"/>
                  </a:cubicBezTo>
                  <a:cubicBezTo>
                    <a:pt x="9859" y="6601"/>
                    <a:pt x="9812" y="6339"/>
                    <a:pt x="9740" y="6054"/>
                  </a:cubicBezTo>
                  <a:cubicBezTo>
                    <a:pt x="10395" y="5887"/>
                    <a:pt x="10871" y="5292"/>
                    <a:pt x="10871" y="4589"/>
                  </a:cubicBezTo>
                  <a:cubicBezTo>
                    <a:pt x="10871" y="3756"/>
                    <a:pt x="10181" y="3077"/>
                    <a:pt x="9347" y="3077"/>
                  </a:cubicBezTo>
                  <a:cubicBezTo>
                    <a:pt x="9216" y="3077"/>
                    <a:pt x="9073" y="3089"/>
                    <a:pt x="8931" y="3137"/>
                  </a:cubicBezTo>
                  <a:cubicBezTo>
                    <a:pt x="8835" y="2851"/>
                    <a:pt x="8692" y="2577"/>
                    <a:pt x="8514" y="2327"/>
                  </a:cubicBezTo>
                  <a:cubicBezTo>
                    <a:pt x="8133" y="1755"/>
                    <a:pt x="7585" y="1303"/>
                    <a:pt x="6954" y="1017"/>
                  </a:cubicBezTo>
                  <a:lnTo>
                    <a:pt x="6954" y="517"/>
                  </a:lnTo>
                  <a:cubicBezTo>
                    <a:pt x="6954" y="458"/>
                    <a:pt x="6930" y="410"/>
                    <a:pt x="6883" y="374"/>
                  </a:cubicBezTo>
                  <a:cubicBezTo>
                    <a:pt x="6855" y="360"/>
                    <a:pt x="6823" y="355"/>
                    <a:pt x="6792" y="355"/>
                  </a:cubicBezTo>
                  <a:cubicBezTo>
                    <a:pt x="6769" y="355"/>
                    <a:pt x="6748" y="357"/>
                    <a:pt x="6728" y="362"/>
                  </a:cubicBezTo>
                  <a:lnTo>
                    <a:pt x="6049" y="636"/>
                  </a:lnTo>
                  <a:lnTo>
                    <a:pt x="5930" y="124"/>
                  </a:lnTo>
                  <a:cubicBezTo>
                    <a:pt x="5918" y="77"/>
                    <a:pt x="5883" y="53"/>
                    <a:pt x="5859" y="29"/>
                  </a:cubicBezTo>
                  <a:cubicBezTo>
                    <a:pt x="5824" y="12"/>
                    <a:pt x="5789" y="1"/>
                    <a:pt x="57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7" name="Google Shape;12027;p81"/>
            <p:cNvSpPr/>
            <p:nvPr/>
          </p:nvSpPr>
          <p:spPr>
            <a:xfrm>
              <a:off x="4250477" y="1641618"/>
              <a:ext cx="43456" cy="48032"/>
            </a:xfrm>
            <a:custGeom>
              <a:avLst/>
              <a:gdLst/>
              <a:ahLst/>
              <a:cxnLst/>
              <a:rect l="l" t="t" r="r" b="b"/>
              <a:pathLst>
                <a:path w="1358" h="1501" extrusionOk="0">
                  <a:moveTo>
                    <a:pt x="679" y="1"/>
                  </a:moveTo>
                  <a:cubicBezTo>
                    <a:pt x="298" y="1"/>
                    <a:pt x="1" y="298"/>
                    <a:pt x="1" y="667"/>
                  </a:cubicBezTo>
                  <a:lnTo>
                    <a:pt x="1" y="834"/>
                  </a:lnTo>
                  <a:cubicBezTo>
                    <a:pt x="1" y="1203"/>
                    <a:pt x="298" y="1501"/>
                    <a:pt x="679" y="1501"/>
                  </a:cubicBezTo>
                  <a:cubicBezTo>
                    <a:pt x="1048" y="1501"/>
                    <a:pt x="1346" y="1203"/>
                    <a:pt x="1346" y="834"/>
                  </a:cubicBezTo>
                  <a:lnTo>
                    <a:pt x="1346" y="667"/>
                  </a:lnTo>
                  <a:cubicBezTo>
                    <a:pt x="1358" y="596"/>
                    <a:pt x="1286" y="513"/>
                    <a:pt x="1191" y="513"/>
                  </a:cubicBezTo>
                  <a:cubicBezTo>
                    <a:pt x="1108" y="513"/>
                    <a:pt x="1036" y="596"/>
                    <a:pt x="1036" y="679"/>
                  </a:cubicBezTo>
                  <a:lnTo>
                    <a:pt x="1036" y="846"/>
                  </a:lnTo>
                  <a:cubicBezTo>
                    <a:pt x="1036" y="1037"/>
                    <a:pt x="870" y="1203"/>
                    <a:pt x="679" y="1203"/>
                  </a:cubicBezTo>
                  <a:cubicBezTo>
                    <a:pt x="477" y="1203"/>
                    <a:pt x="322" y="1037"/>
                    <a:pt x="322" y="846"/>
                  </a:cubicBezTo>
                  <a:lnTo>
                    <a:pt x="322" y="679"/>
                  </a:lnTo>
                  <a:cubicBezTo>
                    <a:pt x="322" y="489"/>
                    <a:pt x="477" y="322"/>
                    <a:pt x="679" y="322"/>
                  </a:cubicBezTo>
                  <a:cubicBezTo>
                    <a:pt x="763" y="322"/>
                    <a:pt x="834" y="251"/>
                    <a:pt x="834" y="156"/>
                  </a:cubicBezTo>
                  <a:cubicBezTo>
                    <a:pt x="834" y="72"/>
                    <a:pt x="763" y="1"/>
                    <a:pt x="6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8" name="Google Shape;12028;p81"/>
            <p:cNvSpPr/>
            <p:nvPr/>
          </p:nvSpPr>
          <p:spPr>
            <a:xfrm>
              <a:off x="4348781" y="1641618"/>
              <a:ext cx="43456" cy="48032"/>
            </a:xfrm>
            <a:custGeom>
              <a:avLst/>
              <a:gdLst/>
              <a:ahLst/>
              <a:cxnLst/>
              <a:rect l="l" t="t" r="r" b="b"/>
              <a:pathLst>
                <a:path w="1358" h="1501" extrusionOk="0">
                  <a:moveTo>
                    <a:pt x="667" y="1"/>
                  </a:moveTo>
                  <a:cubicBezTo>
                    <a:pt x="298" y="1"/>
                    <a:pt x="0" y="298"/>
                    <a:pt x="0" y="667"/>
                  </a:cubicBezTo>
                  <a:lnTo>
                    <a:pt x="0" y="834"/>
                  </a:lnTo>
                  <a:cubicBezTo>
                    <a:pt x="0" y="1203"/>
                    <a:pt x="298" y="1501"/>
                    <a:pt x="667" y="1501"/>
                  </a:cubicBezTo>
                  <a:cubicBezTo>
                    <a:pt x="1036" y="1501"/>
                    <a:pt x="1334" y="1203"/>
                    <a:pt x="1334" y="834"/>
                  </a:cubicBezTo>
                  <a:lnTo>
                    <a:pt x="1334" y="667"/>
                  </a:lnTo>
                  <a:cubicBezTo>
                    <a:pt x="1358" y="596"/>
                    <a:pt x="1274" y="513"/>
                    <a:pt x="1191" y="513"/>
                  </a:cubicBezTo>
                  <a:cubicBezTo>
                    <a:pt x="1096" y="513"/>
                    <a:pt x="1024" y="596"/>
                    <a:pt x="1024" y="679"/>
                  </a:cubicBezTo>
                  <a:lnTo>
                    <a:pt x="1024" y="846"/>
                  </a:lnTo>
                  <a:cubicBezTo>
                    <a:pt x="1024" y="1037"/>
                    <a:pt x="858" y="1203"/>
                    <a:pt x="667" y="1203"/>
                  </a:cubicBezTo>
                  <a:cubicBezTo>
                    <a:pt x="477" y="1203"/>
                    <a:pt x="310" y="1037"/>
                    <a:pt x="310" y="846"/>
                  </a:cubicBezTo>
                  <a:lnTo>
                    <a:pt x="310" y="679"/>
                  </a:lnTo>
                  <a:cubicBezTo>
                    <a:pt x="310" y="489"/>
                    <a:pt x="477" y="322"/>
                    <a:pt x="667" y="322"/>
                  </a:cubicBezTo>
                  <a:cubicBezTo>
                    <a:pt x="762" y="322"/>
                    <a:pt x="834" y="251"/>
                    <a:pt x="834" y="156"/>
                  </a:cubicBezTo>
                  <a:cubicBezTo>
                    <a:pt x="834" y="72"/>
                    <a:pt x="762" y="1"/>
                    <a:pt x="6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29" name="Google Shape;12029;p81"/>
            <p:cNvSpPr/>
            <p:nvPr/>
          </p:nvSpPr>
          <p:spPr>
            <a:xfrm>
              <a:off x="4261517" y="1739922"/>
              <a:ext cx="119680" cy="59840"/>
            </a:xfrm>
            <a:custGeom>
              <a:avLst/>
              <a:gdLst/>
              <a:ahLst/>
              <a:cxnLst/>
              <a:rect l="l" t="t" r="r" b="b"/>
              <a:pathLst>
                <a:path w="3740" h="1870" extrusionOk="0">
                  <a:moveTo>
                    <a:pt x="3394" y="322"/>
                  </a:moveTo>
                  <a:cubicBezTo>
                    <a:pt x="3370" y="643"/>
                    <a:pt x="3192" y="941"/>
                    <a:pt x="2918" y="1167"/>
                  </a:cubicBezTo>
                  <a:cubicBezTo>
                    <a:pt x="2727" y="774"/>
                    <a:pt x="2323" y="513"/>
                    <a:pt x="1858" y="513"/>
                  </a:cubicBezTo>
                  <a:cubicBezTo>
                    <a:pt x="1418" y="513"/>
                    <a:pt x="1013" y="763"/>
                    <a:pt x="810" y="1167"/>
                  </a:cubicBezTo>
                  <a:cubicBezTo>
                    <a:pt x="549" y="941"/>
                    <a:pt x="370" y="655"/>
                    <a:pt x="334" y="322"/>
                  </a:cubicBezTo>
                  <a:close/>
                  <a:moveTo>
                    <a:pt x="1858" y="834"/>
                  </a:moveTo>
                  <a:cubicBezTo>
                    <a:pt x="2204" y="834"/>
                    <a:pt x="2513" y="1048"/>
                    <a:pt x="2644" y="1346"/>
                  </a:cubicBezTo>
                  <a:cubicBezTo>
                    <a:pt x="2477" y="1429"/>
                    <a:pt x="2263" y="1501"/>
                    <a:pt x="2025" y="1525"/>
                  </a:cubicBezTo>
                  <a:lnTo>
                    <a:pt x="2025" y="1346"/>
                  </a:lnTo>
                  <a:cubicBezTo>
                    <a:pt x="2025" y="1251"/>
                    <a:pt x="1953" y="1179"/>
                    <a:pt x="1858" y="1179"/>
                  </a:cubicBezTo>
                  <a:cubicBezTo>
                    <a:pt x="1775" y="1179"/>
                    <a:pt x="1703" y="1251"/>
                    <a:pt x="1703" y="1346"/>
                  </a:cubicBezTo>
                  <a:lnTo>
                    <a:pt x="1703" y="1525"/>
                  </a:lnTo>
                  <a:cubicBezTo>
                    <a:pt x="1477" y="1501"/>
                    <a:pt x="1251" y="1429"/>
                    <a:pt x="1072" y="1346"/>
                  </a:cubicBezTo>
                  <a:cubicBezTo>
                    <a:pt x="1203" y="1036"/>
                    <a:pt x="1525" y="834"/>
                    <a:pt x="1858" y="834"/>
                  </a:cubicBezTo>
                  <a:close/>
                  <a:moveTo>
                    <a:pt x="168" y="1"/>
                  </a:moveTo>
                  <a:cubicBezTo>
                    <a:pt x="72" y="1"/>
                    <a:pt x="1" y="84"/>
                    <a:pt x="1" y="167"/>
                  </a:cubicBezTo>
                  <a:cubicBezTo>
                    <a:pt x="1" y="1108"/>
                    <a:pt x="834" y="1870"/>
                    <a:pt x="1858" y="1870"/>
                  </a:cubicBezTo>
                  <a:cubicBezTo>
                    <a:pt x="2894" y="1870"/>
                    <a:pt x="3728" y="1108"/>
                    <a:pt x="3728" y="167"/>
                  </a:cubicBezTo>
                  <a:cubicBezTo>
                    <a:pt x="3739" y="84"/>
                    <a:pt x="3668" y="1"/>
                    <a:pt x="35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0" name="Google Shape;12030;p81"/>
            <p:cNvSpPr/>
            <p:nvPr/>
          </p:nvSpPr>
          <p:spPr>
            <a:xfrm>
              <a:off x="4221517" y="1614482"/>
              <a:ext cx="199296" cy="206624"/>
            </a:xfrm>
            <a:custGeom>
              <a:avLst/>
              <a:gdLst/>
              <a:ahLst/>
              <a:cxnLst/>
              <a:rect l="l" t="t" r="r" b="b"/>
              <a:pathLst>
                <a:path w="6228" h="6457" extrusionOk="0">
                  <a:moveTo>
                    <a:pt x="1764" y="1"/>
                  </a:moveTo>
                  <a:cubicBezTo>
                    <a:pt x="1669" y="1"/>
                    <a:pt x="1573" y="9"/>
                    <a:pt x="1477" y="27"/>
                  </a:cubicBezTo>
                  <a:cubicBezTo>
                    <a:pt x="763" y="134"/>
                    <a:pt x="191" y="706"/>
                    <a:pt x="72" y="1420"/>
                  </a:cubicBezTo>
                  <a:cubicBezTo>
                    <a:pt x="1" y="1920"/>
                    <a:pt x="132" y="2408"/>
                    <a:pt x="453" y="2778"/>
                  </a:cubicBezTo>
                  <a:cubicBezTo>
                    <a:pt x="632" y="2992"/>
                    <a:pt x="656" y="3266"/>
                    <a:pt x="548" y="3528"/>
                  </a:cubicBezTo>
                  <a:cubicBezTo>
                    <a:pt x="453" y="3766"/>
                    <a:pt x="406" y="4004"/>
                    <a:pt x="406" y="4254"/>
                  </a:cubicBezTo>
                  <a:cubicBezTo>
                    <a:pt x="406" y="5468"/>
                    <a:pt x="1620" y="6457"/>
                    <a:pt x="3108" y="6457"/>
                  </a:cubicBezTo>
                  <a:cubicBezTo>
                    <a:pt x="4597" y="6457"/>
                    <a:pt x="5823" y="5468"/>
                    <a:pt x="5823" y="4254"/>
                  </a:cubicBezTo>
                  <a:cubicBezTo>
                    <a:pt x="5823" y="4004"/>
                    <a:pt x="5775" y="3766"/>
                    <a:pt x="5668" y="3528"/>
                  </a:cubicBezTo>
                  <a:cubicBezTo>
                    <a:pt x="5573" y="3266"/>
                    <a:pt x="5609" y="2992"/>
                    <a:pt x="5775" y="2778"/>
                  </a:cubicBezTo>
                  <a:cubicBezTo>
                    <a:pt x="6085" y="2408"/>
                    <a:pt x="6228" y="1920"/>
                    <a:pt x="6144" y="1420"/>
                  </a:cubicBezTo>
                  <a:cubicBezTo>
                    <a:pt x="6109" y="1146"/>
                    <a:pt x="5990" y="861"/>
                    <a:pt x="5787" y="634"/>
                  </a:cubicBezTo>
                  <a:cubicBezTo>
                    <a:pt x="5754" y="595"/>
                    <a:pt x="5714" y="577"/>
                    <a:pt x="5673" y="577"/>
                  </a:cubicBezTo>
                  <a:cubicBezTo>
                    <a:pt x="5639" y="577"/>
                    <a:pt x="5605" y="589"/>
                    <a:pt x="5573" y="611"/>
                  </a:cubicBezTo>
                  <a:cubicBezTo>
                    <a:pt x="5489" y="658"/>
                    <a:pt x="5489" y="753"/>
                    <a:pt x="5537" y="825"/>
                  </a:cubicBezTo>
                  <a:cubicBezTo>
                    <a:pt x="5692" y="1027"/>
                    <a:pt x="5787" y="1230"/>
                    <a:pt x="5823" y="1468"/>
                  </a:cubicBezTo>
                  <a:cubicBezTo>
                    <a:pt x="5882" y="1873"/>
                    <a:pt x="5775" y="2254"/>
                    <a:pt x="5525" y="2575"/>
                  </a:cubicBezTo>
                  <a:cubicBezTo>
                    <a:pt x="5263" y="2873"/>
                    <a:pt x="5216" y="3290"/>
                    <a:pt x="5370" y="3635"/>
                  </a:cubicBezTo>
                  <a:cubicBezTo>
                    <a:pt x="5466" y="3837"/>
                    <a:pt x="5513" y="4040"/>
                    <a:pt x="5513" y="4254"/>
                  </a:cubicBezTo>
                  <a:cubicBezTo>
                    <a:pt x="5513" y="5290"/>
                    <a:pt x="4430" y="6123"/>
                    <a:pt x="3108" y="6123"/>
                  </a:cubicBezTo>
                  <a:cubicBezTo>
                    <a:pt x="1787" y="6123"/>
                    <a:pt x="715" y="5278"/>
                    <a:pt x="715" y="4254"/>
                  </a:cubicBezTo>
                  <a:cubicBezTo>
                    <a:pt x="715" y="4040"/>
                    <a:pt x="763" y="3837"/>
                    <a:pt x="846" y="3635"/>
                  </a:cubicBezTo>
                  <a:cubicBezTo>
                    <a:pt x="1013" y="3290"/>
                    <a:pt x="953" y="2873"/>
                    <a:pt x="703" y="2575"/>
                  </a:cubicBezTo>
                  <a:cubicBezTo>
                    <a:pt x="441" y="2254"/>
                    <a:pt x="346" y="1873"/>
                    <a:pt x="406" y="1468"/>
                  </a:cubicBezTo>
                  <a:cubicBezTo>
                    <a:pt x="489" y="884"/>
                    <a:pt x="953" y="432"/>
                    <a:pt x="1537" y="337"/>
                  </a:cubicBezTo>
                  <a:cubicBezTo>
                    <a:pt x="1606" y="327"/>
                    <a:pt x="1676" y="322"/>
                    <a:pt x="1746" y="322"/>
                  </a:cubicBezTo>
                  <a:cubicBezTo>
                    <a:pt x="2090" y="322"/>
                    <a:pt x="2422" y="444"/>
                    <a:pt x="2680" y="682"/>
                  </a:cubicBezTo>
                  <a:cubicBezTo>
                    <a:pt x="2805" y="795"/>
                    <a:pt x="2962" y="852"/>
                    <a:pt x="3120" y="852"/>
                  </a:cubicBezTo>
                  <a:cubicBezTo>
                    <a:pt x="3278" y="852"/>
                    <a:pt x="3436" y="795"/>
                    <a:pt x="3561" y="682"/>
                  </a:cubicBezTo>
                  <a:cubicBezTo>
                    <a:pt x="3818" y="444"/>
                    <a:pt x="4150" y="322"/>
                    <a:pt x="4495" y="322"/>
                  </a:cubicBezTo>
                  <a:cubicBezTo>
                    <a:pt x="4564" y="322"/>
                    <a:pt x="4634" y="327"/>
                    <a:pt x="4704" y="337"/>
                  </a:cubicBezTo>
                  <a:cubicBezTo>
                    <a:pt x="4835" y="349"/>
                    <a:pt x="4966" y="396"/>
                    <a:pt x="5097" y="456"/>
                  </a:cubicBezTo>
                  <a:cubicBezTo>
                    <a:pt x="5117" y="469"/>
                    <a:pt x="5139" y="475"/>
                    <a:pt x="5162" y="475"/>
                  </a:cubicBezTo>
                  <a:cubicBezTo>
                    <a:pt x="5221" y="475"/>
                    <a:pt x="5282" y="436"/>
                    <a:pt x="5299" y="384"/>
                  </a:cubicBezTo>
                  <a:cubicBezTo>
                    <a:pt x="5323" y="313"/>
                    <a:pt x="5299" y="206"/>
                    <a:pt x="5228" y="170"/>
                  </a:cubicBezTo>
                  <a:cubicBezTo>
                    <a:pt x="5073" y="99"/>
                    <a:pt x="4918" y="39"/>
                    <a:pt x="4751" y="27"/>
                  </a:cubicBezTo>
                  <a:cubicBezTo>
                    <a:pt x="4664" y="15"/>
                    <a:pt x="4577" y="9"/>
                    <a:pt x="4491" y="9"/>
                  </a:cubicBezTo>
                  <a:cubicBezTo>
                    <a:pt x="4063" y="9"/>
                    <a:pt x="3662" y="156"/>
                    <a:pt x="3334" y="444"/>
                  </a:cubicBezTo>
                  <a:cubicBezTo>
                    <a:pt x="3275" y="503"/>
                    <a:pt x="3192" y="533"/>
                    <a:pt x="3108" y="533"/>
                  </a:cubicBezTo>
                  <a:cubicBezTo>
                    <a:pt x="3025" y="533"/>
                    <a:pt x="2942" y="503"/>
                    <a:pt x="2882" y="444"/>
                  </a:cubicBezTo>
                  <a:cubicBezTo>
                    <a:pt x="2572" y="163"/>
                    <a:pt x="2176" y="1"/>
                    <a:pt x="17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31" name="Google Shape;12031;p81"/>
          <p:cNvGrpSpPr/>
          <p:nvPr/>
        </p:nvGrpSpPr>
        <p:grpSpPr>
          <a:xfrm>
            <a:off x="2471536" y="1576090"/>
            <a:ext cx="347488" cy="348256"/>
            <a:chOff x="2499405" y="1499890"/>
            <a:chExt cx="347488" cy="34825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32" name="Google Shape;12032;p81"/>
            <p:cNvSpPr/>
            <p:nvPr/>
          </p:nvSpPr>
          <p:spPr>
            <a:xfrm>
              <a:off x="2634669" y="1725842"/>
              <a:ext cx="75840" cy="38496"/>
            </a:xfrm>
            <a:custGeom>
              <a:avLst/>
              <a:gdLst/>
              <a:ahLst/>
              <a:cxnLst/>
              <a:rect l="l" t="t" r="r" b="b"/>
              <a:pathLst>
                <a:path w="2370" h="1203" extrusionOk="0">
                  <a:moveTo>
                    <a:pt x="1965" y="310"/>
                  </a:moveTo>
                  <a:cubicBezTo>
                    <a:pt x="2012" y="310"/>
                    <a:pt x="2024" y="333"/>
                    <a:pt x="2024" y="357"/>
                  </a:cubicBezTo>
                  <a:cubicBezTo>
                    <a:pt x="2024" y="381"/>
                    <a:pt x="2024" y="417"/>
                    <a:pt x="2000" y="429"/>
                  </a:cubicBezTo>
                  <a:lnTo>
                    <a:pt x="1643" y="726"/>
                  </a:lnTo>
                  <a:cubicBezTo>
                    <a:pt x="1506" y="839"/>
                    <a:pt x="1346" y="896"/>
                    <a:pt x="1185" y="896"/>
                  </a:cubicBezTo>
                  <a:cubicBezTo>
                    <a:pt x="1024" y="896"/>
                    <a:pt x="863" y="839"/>
                    <a:pt x="726" y="726"/>
                  </a:cubicBezTo>
                  <a:lnTo>
                    <a:pt x="369" y="429"/>
                  </a:lnTo>
                  <a:cubicBezTo>
                    <a:pt x="345" y="405"/>
                    <a:pt x="345" y="369"/>
                    <a:pt x="357" y="357"/>
                  </a:cubicBezTo>
                  <a:cubicBezTo>
                    <a:pt x="357" y="333"/>
                    <a:pt x="369" y="310"/>
                    <a:pt x="417" y="310"/>
                  </a:cubicBezTo>
                  <a:close/>
                  <a:moveTo>
                    <a:pt x="417" y="0"/>
                  </a:moveTo>
                  <a:cubicBezTo>
                    <a:pt x="250" y="0"/>
                    <a:pt x="119" y="107"/>
                    <a:pt x="60" y="250"/>
                  </a:cubicBezTo>
                  <a:cubicBezTo>
                    <a:pt x="0" y="405"/>
                    <a:pt x="48" y="560"/>
                    <a:pt x="179" y="667"/>
                  </a:cubicBezTo>
                  <a:lnTo>
                    <a:pt x="536" y="964"/>
                  </a:lnTo>
                  <a:cubicBezTo>
                    <a:pt x="726" y="1131"/>
                    <a:pt x="965" y="1203"/>
                    <a:pt x="1191" y="1203"/>
                  </a:cubicBezTo>
                  <a:cubicBezTo>
                    <a:pt x="1429" y="1203"/>
                    <a:pt x="1655" y="1131"/>
                    <a:pt x="1846" y="964"/>
                  </a:cubicBezTo>
                  <a:lnTo>
                    <a:pt x="2203" y="667"/>
                  </a:lnTo>
                  <a:cubicBezTo>
                    <a:pt x="2322" y="583"/>
                    <a:pt x="2370" y="417"/>
                    <a:pt x="2322" y="250"/>
                  </a:cubicBezTo>
                  <a:cubicBezTo>
                    <a:pt x="2262" y="107"/>
                    <a:pt x="2131" y="0"/>
                    <a:pt x="19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3" name="Google Shape;12033;p81"/>
            <p:cNvSpPr/>
            <p:nvPr/>
          </p:nvSpPr>
          <p:spPr>
            <a:xfrm>
              <a:off x="2596173" y="1658002"/>
              <a:ext cx="43456" cy="48416"/>
            </a:xfrm>
            <a:custGeom>
              <a:avLst/>
              <a:gdLst/>
              <a:ahLst/>
              <a:cxnLst/>
              <a:rect l="l" t="t" r="r" b="b"/>
              <a:pathLst>
                <a:path w="1358" h="1513" extrusionOk="0">
                  <a:moveTo>
                    <a:pt x="667" y="1"/>
                  </a:moveTo>
                  <a:cubicBezTo>
                    <a:pt x="298" y="1"/>
                    <a:pt x="1" y="298"/>
                    <a:pt x="1" y="679"/>
                  </a:cubicBezTo>
                  <a:lnTo>
                    <a:pt x="1" y="834"/>
                  </a:lnTo>
                  <a:cubicBezTo>
                    <a:pt x="1" y="1215"/>
                    <a:pt x="298" y="1513"/>
                    <a:pt x="667" y="1513"/>
                  </a:cubicBezTo>
                  <a:cubicBezTo>
                    <a:pt x="1036" y="1513"/>
                    <a:pt x="1334" y="1215"/>
                    <a:pt x="1334" y="834"/>
                  </a:cubicBezTo>
                  <a:lnTo>
                    <a:pt x="1334" y="679"/>
                  </a:lnTo>
                  <a:cubicBezTo>
                    <a:pt x="1358" y="584"/>
                    <a:pt x="1275" y="525"/>
                    <a:pt x="1191" y="525"/>
                  </a:cubicBezTo>
                  <a:cubicBezTo>
                    <a:pt x="1096" y="525"/>
                    <a:pt x="1025" y="596"/>
                    <a:pt x="1025" y="691"/>
                  </a:cubicBezTo>
                  <a:lnTo>
                    <a:pt x="1025" y="858"/>
                  </a:lnTo>
                  <a:cubicBezTo>
                    <a:pt x="1025" y="1048"/>
                    <a:pt x="858" y="1215"/>
                    <a:pt x="667" y="1215"/>
                  </a:cubicBezTo>
                  <a:cubicBezTo>
                    <a:pt x="477" y="1215"/>
                    <a:pt x="310" y="1048"/>
                    <a:pt x="310" y="858"/>
                  </a:cubicBezTo>
                  <a:lnTo>
                    <a:pt x="310" y="691"/>
                  </a:lnTo>
                  <a:cubicBezTo>
                    <a:pt x="310" y="501"/>
                    <a:pt x="477" y="334"/>
                    <a:pt x="667" y="334"/>
                  </a:cubicBezTo>
                  <a:cubicBezTo>
                    <a:pt x="763" y="334"/>
                    <a:pt x="834" y="263"/>
                    <a:pt x="834" y="167"/>
                  </a:cubicBezTo>
                  <a:cubicBezTo>
                    <a:pt x="834" y="84"/>
                    <a:pt x="763" y="1"/>
                    <a:pt x="6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4" name="Google Shape;12034;p81"/>
            <p:cNvSpPr/>
            <p:nvPr/>
          </p:nvSpPr>
          <p:spPr>
            <a:xfrm>
              <a:off x="2705133" y="1658002"/>
              <a:ext cx="43488" cy="48416"/>
            </a:xfrm>
            <a:custGeom>
              <a:avLst/>
              <a:gdLst/>
              <a:ahLst/>
              <a:cxnLst/>
              <a:rect l="l" t="t" r="r" b="b"/>
              <a:pathLst>
                <a:path w="1359" h="1513" extrusionOk="0">
                  <a:moveTo>
                    <a:pt x="668" y="1"/>
                  </a:moveTo>
                  <a:cubicBezTo>
                    <a:pt x="298" y="1"/>
                    <a:pt x="1" y="298"/>
                    <a:pt x="1" y="679"/>
                  </a:cubicBezTo>
                  <a:lnTo>
                    <a:pt x="1" y="834"/>
                  </a:lnTo>
                  <a:cubicBezTo>
                    <a:pt x="1" y="1215"/>
                    <a:pt x="298" y="1513"/>
                    <a:pt x="668" y="1513"/>
                  </a:cubicBezTo>
                  <a:cubicBezTo>
                    <a:pt x="1037" y="1513"/>
                    <a:pt x="1334" y="1215"/>
                    <a:pt x="1334" y="834"/>
                  </a:cubicBezTo>
                  <a:lnTo>
                    <a:pt x="1334" y="679"/>
                  </a:lnTo>
                  <a:cubicBezTo>
                    <a:pt x="1358" y="584"/>
                    <a:pt x="1287" y="525"/>
                    <a:pt x="1191" y="525"/>
                  </a:cubicBezTo>
                  <a:cubicBezTo>
                    <a:pt x="1096" y="525"/>
                    <a:pt x="1025" y="596"/>
                    <a:pt x="1025" y="691"/>
                  </a:cubicBezTo>
                  <a:lnTo>
                    <a:pt x="1025" y="858"/>
                  </a:lnTo>
                  <a:cubicBezTo>
                    <a:pt x="1025" y="1048"/>
                    <a:pt x="858" y="1215"/>
                    <a:pt x="668" y="1215"/>
                  </a:cubicBezTo>
                  <a:cubicBezTo>
                    <a:pt x="477" y="1215"/>
                    <a:pt x="310" y="1048"/>
                    <a:pt x="310" y="858"/>
                  </a:cubicBezTo>
                  <a:lnTo>
                    <a:pt x="310" y="691"/>
                  </a:lnTo>
                  <a:cubicBezTo>
                    <a:pt x="310" y="501"/>
                    <a:pt x="477" y="334"/>
                    <a:pt x="668" y="334"/>
                  </a:cubicBezTo>
                  <a:cubicBezTo>
                    <a:pt x="763" y="334"/>
                    <a:pt x="834" y="263"/>
                    <a:pt x="834" y="167"/>
                  </a:cubicBezTo>
                  <a:cubicBezTo>
                    <a:pt x="834" y="84"/>
                    <a:pt x="763" y="1"/>
                    <a:pt x="6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5" name="Google Shape;12035;p81"/>
            <p:cNvSpPr/>
            <p:nvPr/>
          </p:nvSpPr>
          <p:spPr>
            <a:xfrm>
              <a:off x="2499405" y="1499890"/>
              <a:ext cx="347488" cy="348256"/>
            </a:xfrm>
            <a:custGeom>
              <a:avLst/>
              <a:gdLst/>
              <a:ahLst/>
              <a:cxnLst/>
              <a:rect l="l" t="t" r="r" b="b"/>
              <a:pathLst>
                <a:path w="10859" h="10883" extrusionOk="0">
                  <a:moveTo>
                    <a:pt x="2102" y="1361"/>
                  </a:moveTo>
                  <a:cubicBezTo>
                    <a:pt x="2136" y="1361"/>
                    <a:pt x="2169" y="1364"/>
                    <a:pt x="2203" y="1370"/>
                  </a:cubicBezTo>
                  <a:cubicBezTo>
                    <a:pt x="2382" y="1406"/>
                    <a:pt x="2917" y="1537"/>
                    <a:pt x="3549" y="1953"/>
                  </a:cubicBezTo>
                  <a:cubicBezTo>
                    <a:pt x="3441" y="1989"/>
                    <a:pt x="3346" y="2048"/>
                    <a:pt x="3263" y="2108"/>
                  </a:cubicBezTo>
                  <a:cubicBezTo>
                    <a:pt x="3227" y="2132"/>
                    <a:pt x="3191" y="2156"/>
                    <a:pt x="3144" y="2191"/>
                  </a:cubicBezTo>
                  <a:cubicBezTo>
                    <a:pt x="2715" y="1763"/>
                    <a:pt x="2239" y="1525"/>
                    <a:pt x="1965" y="1477"/>
                  </a:cubicBezTo>
                  <a:cubicBezTo>
                    <a:pt x="1905" y="1465"/>
                    <a:pt x="1846" y="1465"/>
                    <a:pt x="1798" y="1465"/>
                  </a:cubicBezTo>
                  <a:cubicBezTo>
                    <a:pt x="1889" y="1392"/>
                    <a:pt x="1994" y="1361"/>
                    <a:pt x="2102" y="1361"/>
                  </a:cubicBezTo>
                  <a:close/>
                  <a:moveTo>
                    <a:pt x="6442" y="346"/>
                  </a:moveTo>
                  <a:cubicBezTo>
                    <a:pt x="6906" y="346"/>
                    <a:pt x="7311" y="477"/>
                    <a:pt x="7525" y="572"/>
                  </a:cubicBezTo>
                  <a:lnTo>
                    <a:pt x="7347" y="751"/>
                  </a:lnTo>
                  <a:cubicBezTo>
                    <a:pt x="7311" y="798"/>
                    <a:pt x="7287" y="846"/>
                    <a:pt x="7311" y="894"/>
                  </a:cubicBezTo>
                  <a:cubicBezTo>
                    <a:pt x="7323" y="953"/>
                    <a:pt x="7370" y="1001"/>
                    <a:pt x="7430" y="1013"/>
                  </a:cubicBezTo>
                  <a:cubicBezTo>
                    <a:pt x="7632" y="1072"/>
                    <a:pt x="7847" y="1132"/>
                    <a:pt x="8025" y="1215"/>
                  </a:cubicBezTo>
                  <a:cubicBezTo>
                    <a:pt x="7692" y="1334"/>
                    <a:pt x="7263" y="1537"/>
                    <a:pt x="6811" y="1894"/>
                  </a:cubicBezTo>
                  <a:cubicBezTo>
                    <a:pt x="6608" y="1906"/>
                    <a:pt x="6382" y="1953"/>
                    <a:pt x="6144" y="2048"/>
                  </a:cubicBezTo>
                  <a:cubicBezTo>
                    <a:pt x="5835" y="2144"/>
                    <a:pt x="5561" y="2299"/>
                    <a:pt x="5430" y="2370"/>
                  </a:cubicBezTo>
                  <a:cubicBezTo>
                    <a:pt x="5299" y="2299"/>
                    <a:pt x="5025" y="2144"/>
                    <a:pt x="4715" y="2048"/>
                  </a:cubicBezTo>
                  <a:cubicBezTo>
                    <a:pt x="4465" y="1953"/>
                    <a:pt x="4239" y="1906"/>
                    <a:pt x="4049" y="1894"/>
                  </a:cubicBezTo>
                  <a:cubicBezTo>
                    <a:pt x="3596" y="1548"/>
                    <a:pt x="3168" y="1346"/>
                    <a:pt x="2846" y="1215"/>
                  </a:cubicBezTo>
                  <a:cubicBezTo>
                    <a:pt x="2989" y="1132"/>
                    <a:pt x="3203" y="1060"/>
                    <a:pt x="3406" y="1013"/>
                  </a:cubicBezTo>
                  <a:cubicBezTo>
                    <a:pt x="3465" y="1001"/>
                    <a:pt x="3513" y="953"/>
                    <a:pt x="3525" y="894"/>
                  </a:cubicBezTo>
                  <a:cubicBezTo>
                    <a:pt x="3537" y="834"/>
                    <a:pt x="3525" y="775"/>
                    <a:pt x="3489" y="751"/>
                  </a:cubicBezTo>
                  <a:lnTo>
                    <a:pt x="3298" y="572"/>
                  </a:lnTo>
                  <a:cubicBezTo>
                    <a:pt x="3525" y="477"/>
                    <a:pt x="3930" y="346"/>
                    <a:pt x="4394" y="346"/>
                  </a:cubicBezTo>
                  <a:cubicBezTo>
                    <a:pt x="4751" y="346"/>
                    <a:pt x="5013" y="453"/>
                    <a:pt x="5168" y="536"/>
                  </a:cubicBezTo>
                  <a:cubicBezTo>
                    <a:pt x="5239" y="584"/>
                    <a:pt x="5328" y="608"/>
                    <a:pt x="5418" y="608"/>
                  </a:cubicBezTo>
                  <a:cubicBezTo>
                    <a:pt x="5507" y="608"/>
                    <a:pt x="5596" y="584"/>
                    <a:pt x="5668" y="536"/>
                  </a:cubicBezTo>
                  <a:cubicBezTo>
                    <a:pt x="5823" y="453"/>
                    <a:pt x="6073" y="346"/>
                    <a:pt x="6442" y="346"/>
                  </a:cubicBezTo>
                  <a:close/>
                  <a:moveTo>
                    <a:pt x="1840" y="1782"/>
                  </a:moveTo>
                  <a:cubicBezTo>
                    <a:pt x="1869" y="1782"/>
                    <a:pt x="1902" y="1784"/>
                    <a:pt x="1941" y="1787"/>
                  </a:cubicBezTo>
                  <a:cubicBezTo>
                    <a:pt x="2120" y="1822"/>
                    <a:pt x="2513" y="2013"/>
                    <a:pt x="2929" y="2406"/>
                  </a:cubicBezTo>
                  <a:cubicBezTo>
                    <a:pt x="2727" y="2644"/>
                    <a:pt x="2489" y="2953"/>
                    <a:pt x="2275" y="3394"/>
                  </a:cubicBezTo>
                  <a:cubicBezTo>
                    <a:pt x="1917" y="2953"/>
                    <a:pt x="1727" y="2358"/>
                    <a:pt x="1667" y="1894"/>
                  </a:cubicBezTo>
                  <a:cubicBezTo>
                    <a:pt x="1667" y="1882"/>
                    <a:pt x="1667" y="1834"/>
                    <a:pt x="1679" y="1822"/>
                  </a:cubicBezTo>
                  <a:cubicBezTo>
                    <a:pt x="1706" y="1795"/>
                    <a:pt x="1753" y="1782"/>
                    <a:pt x="1840" y="1782"/>
                  </a:cubicBezTo>
                  <a:close/>
                  <a:moveTo>
                    <a:pt x="8691" y="1364"/>
                  </a:moveTo>
                  <a:cubicBezTo>
                    <a:pt x="8804" y="1364"/>
                    <a:pt x="8923" y="1408"/>
                    <a:pt x="9002" y="1477"/>
                  </a:cubicBezTo>
                  <a:cubicBezTo>
                    <a:pt x="8942" y="1477"/>
                    <a:pt x="8906" y="1477"/>
                    <a:pt x="8847" y="1489"/>
                  </a:cubicBezTo>
                  <a:cubicBezTo>
                    <a:pt x="8704" y="1513"/>
                    <a:pt x="8513" y="1584"/>
                    <a:pt x="8335" y="1703"/>
                  </a:cubicBezTo>
                  <a:cubicBezTo>
                    <a:pt x="8263" y="1751"/>
                    <a:pt x="8228" y="1834"/>
                    <a:pt x="8275" y="1929"/>
                  </a:cubicBezTo>
                  <a:cubicBezTo>
                    <a:pt x="8308" y="1979"/>
                    <a:pt x="8358" y="2005"/>
                    <a:pt x="8417" y="2005"/>
                  </a:cubicBezTo>
                  <a:cubicBezTo>
                    <a:pt x="8444" y="2005"/>
                    <a:pt x="8472" y="2000"/>
                    <a:pt x="8502" y="1989"/>
                  </a:cubicBezTo>
                  <a:cubicBezTo>
                    <a:pt x="8644" y="1894"/>
                    <a:pt x="8799" y="1834"/>
                    <a:pt x="8906" y="1822"/>
                  </a:cubicBezTo>
                  <a:cubicBezTo>
                    <a:pt x="8948" y="1815"/>
                    <a:pt x="8984" y="1812"/>
                    <a:pt x="9014" y="1812"/>
                  </a:cubicBezTo>
                  <a:cubicBezTo>
                    <a:pt x="9088" y="1812"/>
                    <a:pt x="9131" y="1829"/>
                    <a:pt x="9156" y="1846"/>
                  </a:cubicBezTo>
                  <a:cubicBezTo>
                    <a:pt x="9168" y="1858"/>
                    <a:pt x="9180" y="1906"/>
                    <a:pt x="9168" y="1941"/>
                  </a:cubicBezTo>
                  <a:cubicBezTo>
                    <a:pt x="9109" y="2382"/>
                    <a:pt x="8918" y="2977"/>
                    <a:pt x="8561" y="3442"/>
                  </a:cubicBezTo>
                  <a:cubicBezTo>
                    <a:pt x="8347" y="3013"/>
                    <a:pt x="8109" y="2680"/>
                    <a:pt x="7906" y="2441"/>
                  </a:cubicBezTo>
                  <a:cubicBezTo>
                    <a:pt x="7930" y="2418"/>
                    <a:pt x="7966" y="2406"/>
                    <a:pt x="7978" y="2370"/>
                  </a:cubicBezTo>
                  <a:cubicBezTo>
                    <a:pt x="8037" y="2310"/>
                    <a:pt x="8049" y="2203"/>
                    <a:pt x="7990" y="2144"/>
                  </a:cubicBezTo>
                  <a:cubicBezTo>
                    <a:pt x="7957" y="2111"/>
                    <a:pt x="7913" y="2093"/>
                    <a:pt x="7871" y="2093"/>
                  </a:cubicBezTo>
                  <a:cubicBezTo>
                    <a:pt x="7836" y="2093"/>
                    <a:pt x="7802" y="2105"/>
                    <a:pt x="7775" y="2132"/>
                  </a:cubicBezTo>
                  <a:lnTo>
                    <a:pt x="7680" y="2227"/>
                  </a:lnTo>
                  <a:cubicBezTo>
                    <a:pt x="7632" y="2191"/>
                    <a:pt x="7609" y="2168"/>
                    <a:pt x="7561" y="2132"/>
                  </a:cubicBezTo>
                  <a:cubicBezTo>
                    <a:pt x="7478" y="2072"/>
                    <a:pt x="7382" y="2013"/>
                    <a:pt x="7275" y="1989"/>
                  </a:cubicBezTo>
                  <a:cubicBezTo>
                    <a:pt x="7894" y="1537"/>
                    <a:pt x="8442" y="1406"/>
                    <a:pt x="8621" y="1370"/>
                  </a:cubicBezTo>
                  <a:cubicBezTo>
                    <a:pt x="8643" y="1366"/>
                    <a:pt x="8667" y="1364"/>
                    <a:pt x="8691" y="1364"/>
                  </a:cubicBezTo>
                  <a:close/>
                  <a:moveTo>
                    <a:pt x="6873" y="2207"/>
                  </a:moveTo>
                  <a:cubicBezTo>
                    <a:pt x="7051" y="2207"/>
                    <a:pt x="7212" y="2247"/>
                    <a:pt x="7335" y="2346"/>
                  </a:cubicBezTo>
                  <a:cubicBezTo>
                    <a:pt x="8168" y="3001"/>
                    <a:pt x="8585" y="4334"/>
                    <a:pt x="8763" y="5085"/>
                  </a:cubicBezTo>
                  <a:cubicBezTo>
                    <a:pt x="9013" y="6168"/>
                    <a:pt x="9049" y="7144"/>
                    <a:pt x="8978" y="7442"/>
                  </a:cubicBezTo>
                  <a:cubicBezTo>
                    <a:pt x="8930" y="7656"/>
                    <a:pt x="8632" y="7966"/>
                    <a:pt x="8240" y="8264"/>
                  </a:cubicBezTo>
                  <a:cubicBezTo>
                    <a:pt x="7859" y="8549"/>
                    <a:pt x="7430" y="8787"/>
                    <a:pt x="6978" y="8954"/>
                  </a:cubicBezTo>
                  <a:cubicBezTo>
                    <a:pt x="7323" y="8704"/>
                    <a:pt x="7549" y="8323"/>
                    <a:pt x="7549" y="7883"/>
                  </a:cubicBezTo>
                  <a:cubicBezTo>
                    <a:pt x="7561" y="7787"/>
                    <a:pt x="7489" y="7716"/>
                    <a:pt x="7394" y="7716"/>
                  </a:cubicBezTo>
                  <a:cubicBezTo>
                    <a:pt x="7311" y="7716"/>
                    <a:pt x="7228" y="7787"/>
                    <a:pt x="7228" y="7883"/>
                  </a:cubicBezTo>
                  <a:cubicBezTo>
                    <a:pt x="7228" y="8418"/>
                    <a:pt x="6799" y="8859"/>
                    <a:pt x="6263" y="8859"/>
                  </a:cubicBezTo>
                  <a:cubicBezTo>
                    <a:pt x="6037" y="8859"/>
                    <a:pt x="5835" y="8787"/>
                    <a:pt x="5656" y="8656"/>
                  </a:cubicBezTo>
                  <a:cubicBezTo>
                    <a:pt x="5579" y="8597"/>
                    <a:pt x="5486" y="8567"/>
                    <a:pt x="5394" y="8567"/>
                  </a:cubicBezTo>
                  <a:cubicBezTo>
                    <a:pt x="5302" y="8567"/>
                    <a:pt x="5209" y="8597"/>
                    <a:pt x="5132" y="8656"/>
                  </a:cubicBezTo>
                  <a:cubicBezTo>
                    <a:pt x="4953" y="8787"/>
                    <a:pt x="4751" y="8859"/>
                    <a:pt x="4525" y="8859"/>
                  </a:cubicBezTo>
                  <a:cubicBezTo>
                    <a:pt x="3989" y="8859"/>
                    <a:pt x="3560" y="8418"/>
                    <a:pt x="3560" y="7883"/>
                  </a:cubicBezTo>
                  <a:cubicBezTo>
                    <a:pt x="3560" y="7787"/>
                    <a:pt x="3477" y="7716"/>
                    <a:pt x="3394" y="7716"/>
                  </a:cubicBezTo>
                  <a:cubicBezTo>
                    <a:pt x="3298" y="7716"/>
                    <a:pt x="3227" y="7787"/>
                    <a:pt x="3227" y="7883"/>
                  </a:cubicBezTo>
                  <a:cubicBezTo>
                    <a:pt x="3227" y="8323"/>
                    <a:pt x="3453" y="8728"/>
                    <a:pt x="3799" y="8954"/>
                  </a:cubicBezTo>
                  <a:cubicBezTo>
                    <a:pt x="3346" y="8787"/>
                    <a:pt x="2917" y="8549"/>
                    <a:pt x="2525" y="8264"/>
                  </a:cubicBezTo>
                  <a:cubicBezTo>
                    <a:pt x="2144" y="7966"/>
                    <a:pt x="1846" y="7656"/>
                    <a:pt x="1798" y="7442"/>
                  </a:cubicBezTo>
                  <a:cubicBezTo>
                    <a:pt x="1727" y="7144"/>
                    <a:pt x="1751" y="6168"/>
                    <a:pt x="2013" y="5085"/>
                  </a:cubicBezTo>
                  <a:cubicBezTo>
                    <a:pt x="2191" y="4334"/>
                    <a:pt x="2608" y="3001"/>
                    <a:pt x="3441" y="2346"/>
                  </a:cubicBezTo>
                  <a:cubicBezTo>
                    <a:pt x="3562" y="2252"/>
                    <a:pt x="3719" y="2214"/>
                    <a:pt x="3893" y="2214"/>
                  </a:cubicBezTo>
                  <a:cubicBezTo>
                    <a:pt x="4356" y="2214"/>
                    <a:pt x="4933" y="2479"/>
                    <a:pt x="5227" y="2644"/>
                  </a:cubicBezTo>
                  <a:lnTo>
                    <a:pt x="5227" y="2894"/>
                  </a:lnTo>
                  <a:cubicBezTo>
                    <a:pt x="5227" y="2977"/>
                    <a:pt x="5299" y="3061"/>
                    <a:pt x="5382" y="3061"/>
                  </a:cubicBezTo>
                  <a:cubicBezTo>
                    <a:pt x="5477" y="3061"/>
                    <a:pt x="5549" y="2977"/>
                    <a:pt x="5549" y="2894"/>
                  </a:cubicBezTo>
                  <a:lnTo>
                    <a:pt x="5549" y="2644"/>
                  </a:lnTo>
                  <a:cubicBezTo>
                    <a:pt x="5841" y="2472"/>
                    <a:pt x="6412" y="2207"/>
                    <a:pt x="6873" y="2207"/>
                  </a:cubicBezTo>
                  <a:close/>
                  <a:moveTo>
                    <a:pt x="5401" y="8880"/>
                  </a:moveTo>
                  <a:cubicBezTo>
                    <a:pt x="5424" y="8880"/>
                    <a:pt x="5448" y="8889"/>
                    <a:pt x="5465" y="8906"/>
                  </a:cubicBezTo>
                  <a:cubicBezTo>
                    <a:pt x="5680" y="9085"/>
                    <a:pt x="5965" y="9192"/>
                    <a:pt x="6263" y="9192"/>
                  </a:cubicBezTo>
                  <a:cubicBezTo>
                    <a:pt x="6382" y="9168"/>
                    <a:pt x="6489" y="9156"/>
                    <a:pt x="6597" y="9145"/>
                  </a:cubicBezTo>
                  <a:lnTo>
                    <a:pt x="6597" y="9145"/>
                  </a:lnTo>
                  <a:cubicBezTo>
                    <a:pt x="6442" y="9490"/>
                    <a:pt x="6085" y="9728"/>
                    <a:pt x="5704" y="9728"/>
                  </a:cubicBezTo>
                  <a:lnTo>
                    <a:pt x="5120" y="9728"/>
                  </a:lnTo>
                  <a:cubicBezTo>
                    <a:pt x="4715" y="9728"/>
                    <a:pt x="4382" y="9478"/>
                    <a:pt x="4227" y="9145"/>
                  </a:cubicBezTo>
                  <a:lnTo>
                    <a:pt x="4227" y="9145"/>
                  </a:lnTo>
                  <a:cubicBezTo>
                    <a:pt x="4334" y="9168"/>
                    <a:pt x="4441" y="9192"/>
                    <a:pt x="4537" y="9192"/>
                  </a:cubicBezTo>
                  <a:cubicBezTo>
                    <a:pt x="4834" y="9192"/>
                    <a:pt x="5108" y="9085"/>
                    <a:pt x="5346" y="8906"/>
                  </a:cubicBezTo>
                  <a:cubicBezTo>
                    <a:pt x="5358" y="8889"/>
                    <a:pt x="5379" y="8880"/>
                    <a:pt x="5401" y="8880"/>
                  </a:cubicBezTo>
                  <a:close/>
                  <a:moveTo>
                    <a:pt x="9418" y="2144"/>
                  </a:moveTo>
                  <a:cubicBezTo>
                    <a:pt x="9918" y="2632"/>
                    <a:pt x="10168" y="3156"/>
                    <a:pt x="10276" y="3430"/>
                  </a:cubicBezTo>
                  <a:lnTo>
                    <a:pt x="9811" y="3430"/>
                  </a:lnTo>
                  <a:cubicBezTo>
                    <a:pt x="9752" y="3430"/>
                    <a:pt x="9704" y="3453"/>
                    <a:pt x="9680" y="3513"/>
                  </a:cubicBezTo>
                  <a:cubicBezTo>
                    <a:pt x="9645" y="3561"/>
                    <a:pt x="9645" y="3632"/>
                    <a:pt x="9680" y="3680"/>
                  </a:cubicBezTo>
                  <a:cubicBezTo>
                    <a:pt x="10311" y="4704"/>
                    <a:pt x="10466" y="6073"/>
                    <a:pt x="10490" y="6597"/>
                  </a:cubicBezTo>
                  <a:lnTo>
                    <a:pt x="10228" y="6490"/>
                  </a:lnTo>
                  <a:cubicBezTo>
                    <a:pt x="10210" y="6485"/>
                    <a:pt x="10191" y="6482"/>
                    <a:pt x="10172" y="6482"/>
                  </a:cubicBezTo>
                  <a:cubicBezTo>
                    <a:pt x="10138" y="6482"/>
                    <a:pt x="10103" y="6491"/>
                    <a:pt x="10073" y="6513"/>
                  </a:cubicBezTo>
                  <a:cubicBezTo>
                    <a:pt x="10037" y="6537"/>
                    <a:pt x="10014" y="6585"/>
                    <a:pt x="10014" y="6644"/>
                  </a:cubicBezTo>
                  <a:cubicBezTo>
                    <a:pt x="10014" y="6656"/>
                    <a:pt x="10014" y="8014"/>
                    <a:pt x="9454" y="8966"/>
                  </a:cubicBezTo>
                  <a:lnTo>
                    <a:pt x="9085" y="8716"/>
                  </a:lnTo>
                  <a:cubicBezTo>
                    <a:pt x="9049" y="8680"/>
                    <a:pt x="9002" y="8680"/>
                    <a:pt x="8966" y="8680"/>
                  </a:cubicBezTo>
                  <a:cubicBezTo>
                    <a:pt x="8918" y="8692"/>
                    <a:pt x="8883" y="8716"/>
                    <a:pt x="8859" y="8752"/>
                  </a:cubicBezTo>
                  <a:cubicBezTo>
                    <a:pt x="8859" y="8776"/>
                    <a:pt x="8394" y="9514"/>
                    <a:pt x="7656" y="9990"/>
                  </a:cubicBezTo>
                  <a:lnTo>
                    <a:pt x="7394" y="9740"/>
                  </a:lnTo>
                  <a:cubicBezTo>
                    <a:pt x="7363" y="9708"/>
                    <a:pt x="7325" y="9694"/>
                    <a:pt x="7287" y="9694"/>
                  </a:cubicBezTo>
                  <a:cubicBezTo>
                    <a:pt x="7253" y="9694"/>
                    <a:pt x="7220" y="9706"/>
                    <a:pt x="7192" y="9728"/>
                  </a:cubicBezTo>
                  <a:cubicBezTo>
                    <a:pt x="7168" y="9728"/>
                    <a:pt x="6370" y="10359"/>
                    <a:pt x="5418" y="10538"/>
                  </a:cubicBezTo>
                  <a:cubicBezTo>
                    <a:pt x="4465" y="10383"/>
                    <a:pt x="3644" y="9740"/>
                    <a:pt x="3644" y="9728"/>
                  </a:cubicBezTo>
                  <a:cubicBezTo>
                    <a:pt x="3616" y="9706"/>
                    <a:pt x="3582" y="9694"/>
                    <a:pt x="3549" y="9694"/>
                  </a:cubicBezTo>
                  <a:cubicBezTo>
                    <a:pt x="3511" y="9694"/>
                    <a:pt x="3473" y="9708"/>
                    <a:pt x="3441" y="9740"/>
                  </a:cubicBezTo>
                  <a:lnTo>
                    <a:pt x="3191" y="9990"/>
                  </a:lnTo>
                  <a:cubicBezTo>
                    <a:pt x="2441" y="9502"/>
                    <a:pt x="2001" y="8752"/>
                    <a:pt x="1977" y="8752"/>
                  </a:cubicBezTo>
                  <a:cubicBezTo>
                    <a:pt x="1953" y="8716"/>
                    <a:pt x="1917" y="8692"/>
                    <a:pt x="1870" y="8680"/>
                  </a:cubicBezTo>
                  <a:cubicBezTo>
                    <a:pt x="1861" y="8677"/>
                    <a:pt x="1851" y="8676"/>
                    <a:pt x="1841" y="8676"/>
                  </a:cubicBezTo>
                  <a:cubicBezTo>
                    <a:pt x="1812" y="8676"/>
                    <a:pt x="1780" y="8689"/>
                    <a:pt x="1763" y="8716"/>
                  </a:cubicBezTo>
                  <a:lnTo>
                    <a:pt x="1382" y="8966"/>
                  </a:lnTo>
                  <a:cubicBezTo>
                    <a:pt x="822" y="8002"/>
                    <a:pt x="822" y="6656"/>
                    <a:pt x="822" y="6644"/>
                  </a:cubicBezTo>
                  <a:cubicBezTo>
                    <a:pt x="822" y="6597"/>
                    <a:pt x="786" y="6537"/>
                    <a:pt x="762" y="6513"/>
                  </a:cubicBezTo>
                  <a:cubicBezTo>
                    <a:pt x="732" y="6490"/>
                    <a:pt x="701" y="6477"/>
                    <a:pt x="667" y="6477"/>
                  </a:cubicBezTo>
                  <a:cubicBezTo>
                    <a:pt x="648" y="6477"/>
                    <a:pt x="629" y="6481"/>
                    <a:pt x="608" y="6490"/>
                  </a:cubicBezTo>
                  <a:lnTo>
                    <a:pt x="310" y="6597"/>
                  </a:lnTo>
                  <a:cubicBezTo>
                    <a:pt x="346" y="6061"/>
                    <a:pt x="489" y="4704"/>
                    <a:pt x="1132" y="3680"/>
                  </a:cubicBezTo>
                  <a:cubicBezTo>
                    <a:pt x="1167" y="3632"/>
                    <a:pt x="1167" y="3572"/>
                    <a:pt x="1132" y="3513"/>
                  </a:cubicBezTo>
                  <a:cubicBezTo>
                    <a:pt x="1108" y="3465"/>
                    <a:pt x="1060" y="3430"/>
                    <a:pt x="1001" y="3430"/>
                  </a:cubicBezTo>
                  <a:lnTo>
                    <a:pt x="536" y="3430"/>
                  </a:lnTo>
                  <a:cubicBezTo>
                    <a:pt x="643" y="3156"/>
                    <a:pt x="893" y="2632"/>
                    <a:pt x="1382" y="2144"/>
                  </a:cubicBezTo>
                  <a:cubicBezTo>
                    <a:pt x="1489" y="2668"/>
                    <a:pt x="1727" y="3275"/>
                    <a:pt x="2132" y="3739"/>
                  </a:cubicBezTo>
                  <a:cubicBezTo>
                    <a:pt x="1977" y="4096"/>
                    <a:pt x="1846" y="4513"/>
                    <a:pt x="1727" y="5013"/>
                  </a:cubicBezTo>
                  <a:cubicBezTo>
                    <a:pt x="1477" y="6109"/>
                    <a:pt x="1417" y="7144"/>
                    <a:pt x="1524" y="7537"/>
                  </a:cubicBezTo>
                  <a:cubicBezTo>
                    <a:pt x="1596" y="7811"/>
                    <a:pt x="1905" y="8192"/>
                    <a:pt x="2370" y="8525"/>
                  </a:cubicBezTo>
                  <a:cubicBezTo>
                    <a:pt x="2846" y="8883"/>
                    <a:pt x="3429" y="9168"/>
                    <a:pt x="3977" y="9335"/>
                  </a:cubicBezTo>
                  <a:cubicBezTo>
                    <a:pt x="4203" y="9752"/>
                    <a:pt x="4632" y="10038"/>
                    <a:pt x="5120" y="10038"/>
                  </a:cubicBezTo>
                  <a:lnTo>
                    <a:pt x="5692" y="10038"/>
                  </a:lnTo>
                  <a:cubicBezTo>
                    <a:pt x="6180" y="10038"/>
                    <a:pt x="6620" y="9752"/>
                    <a:pt x="6835" y="9335"/>
                  </a:cubicBezTo>
                  <a:cubicBezTo>
                    <a:pt x="7382" y="9168"/>
                    <a:pt x="7966" y="8883"/>
                    <a:pt x="8442" y="8525"/>
                  </a:cubicBezTo>
                  <a:cubicBezTo>
                    <a:pt x="8918" y="8192"/>
                    <a:pt x="9216" y="7811"/>
                    <a:pt x="9287" y="7537"/>
                  </a:cubicBezTo>
                  <a:cubicBezTo>
                    <a:pt x="9383" y="7144"/>
                    <a:pt x="9335" y="6109"/>
                    <a:pt x="9085" y="5013"/>
                  </a:cubicBezTo>
                  <a:cubicBezTo>
                    <a:pt x="8966" y="4513"/>
                    <a:pt x="8823" y="4096"/>
                    <a:pt x="8680" y="3739"/>
                  </a:cubicBezTo>
                  <a:cubicBezTo>
                    <a:pt x="9085" y="3287"/>
                    <a:pt x="9335" y="2668"/>
                    <a:pt x="9418" y="2144"/>
                  </a:cubicBezTo>
                  <a:close/>
                  <a:moveTo>
                    <a:pt x="4406" y="1"/>
                  </a:moveTo>
                  <a:cubicBezTo>
                    <a:pt x="3596" y="1"/>
                    <a:pt x="2989" y="346"/>
                    <a:pt x="2965" y="358"/>
                  </a:cubicBezTo>
                  <a:cubicBezTo>
                    <a:pt x="2917" y="394"/>
                    <a:pt x="2882" y="441"/>
                    <a:pt x="2882" y="477"/>
                  </a:cubicBezTo>
                  <a:cubicBezTo>
                    <a:pt x="2882" y="524"/>
                    <a:pt x="2906" y="584"/>
                    <a:pt x="2929" y="620"/>
                  </a:cubicBezTo>
                  <a:lnTo>
                    <a:pt x="3084" y="763"/>
                  </a:lnTo>
                  <a:cubicBezTo>
                    <a:pt x="2822" y="834"/>
                    <a:pt x="2584" y="941"/>
                    <a:pt x="2370" y="1060"/>
                  </a:cubicBezTo>
                  <a:cubicBezTo>
                    <a:pt x="2334" y="1060"/>
                    <a:pt x="2310" y="1048"/>
                    <a:pt x="2286" y="1048"/>
                  </a:cubicBezTo>
                  <a:cubicBezTo>
                    <a:pt x="2234" y="1038"/>
                    <a:pt x="2181" y="1033"/>
                    <a:pt x="2129" y="1033"/>
                  </a:cubicBezTo>
                  <a:cubicBezTo>
                    <a:pt x="1942" y="1033"/>
                    <a:pt x="1759" y="1099"/>
                    <a:pt x="1620" y="1239"/>
                  </a:cubicBezTo>
                  <a:cubicBezTo>
                    <a:pt x="1477" y="1370"/>
                    <a:pt x="1382" y="1548"/>
                    <a:pt x="1370" y="1751"/>
                  </a:cubicBezTo>
                  <a:cubicBezTo>
                    <a:pt x="429" y="2584"/>
                    <a:pt x="191" y="3501"/>
                    <a:pt x="179" y="3549"/>
                  </a:cubicBezTo>
                  <a:cubicBezTo>
                    <a:pt x="167" y="3596"/>
                    <a:pt x="179" y="3656"/>
                    <a:pt x="203" y="3680"/>
                  </a:cubicBezTo>
                  <a:cubicBezTo>
                    <a:pt x="239" y="3727"/>
                    <a:pt x="286" y="3739"/>
                    <a:pt x="322" y="3739"/>
                  </a:cubicBezTo>
                  <a:lnTo>
                    <a:pt x="727" y="3739"/>
                  </a:lnTo>
                  <a:cubicBezTo>
                    <a:pt x="0" y="5096"/>
                    <a:pt x="0" y="6751"/>
                    <a:pt x="0" y="6811"/>
                  </a:cubicBezTo>
                  <a:cubicBezTo>
                    <a:pt x="0" y="6847"/>
                    <a:pt x="24" y="6906"/>
                    <a:pt x="60" y="6942"/>
                  </a:cubicBezTo>
                  <a:cubicBezTo>
                    <a:pt x="90" y="6957"/>
                    <a:pt x="115" y="6972"/>
                    <a:pt x="145" y="6972"/>
                  </a:cubicBezTo>
                  <a:cubicBezTo>
                    <a:pt x="162" y="6972"/>
                    <a:pt x="181" y="6967"/>
                    <a:pt x="203" y="6954"/>
                  </a:cubicBezTo>
                  <a:lnTo>
                    <a:pt x="524" y="6847"/>
                  </a:lnTo>
                  <a:cubicBezTo>
                    <a:pt x="548" y="7323"/>
                    <a:pt x="667" y="8442"/>
                    <a:pt x="1215" y="9276"/>
                  </a:cubicBezTo>
                  <a:cubicBezTo>
                    <a:pt x="1251" y="9311"/>
                    <a:pt x="1274" y="9335"/>
                    <a:pt x="1322" y="9347"/>
                  </a:cubicBezTo>
                  <a:cubicBezTo>
                    <a:pt x="1336" y="9354"/>
                    <a:pt x="1350" y="9357"/>
                    <a:pt x="1363" y="9357"/>
                  </a:cubicBezTo>
                  <a:cubicBezTo>
                    <a:pt x="1396" y="9357"/>
                    <a:pt x="1424" y="9340"/>
                    <a:pt x="1441" y="9323"/>
                  </a:cubicBezTo>
                  <a:lnTo>
                    <a:pt x="1810" y="9073"/>
                  </a:lnTo>
                  <a:cubicBezTo>
                    <a:pt x="2013" y="9335"/>
                    <a:pt x="2465" y="9942"/>
                    <a:pt x="3144" y="10347"/>
                  </a:cubicBezTo>
                  <a:cubicBezTo>
                    <a:pt x="3169" y="10367"/>
                    <a:pt x="3198" y="10377"/>
                    <a:pt x="3226" y="10377"/>
                  </a:cubicBezTo>
                  <a:cubicBezTo>
                    <a:pt x="3267" y="10377"/>
                    <a:pt x="3306" y="10358"/>
                    <a:pt x="3334" y="10323"/>
                  </a:cubicBezTo>
                  <a:lnTo>
                    <a:pt x="3572" y="10085"/>
                  </a:lnTo>
                  <a:cubicBezTo>
                    <a:pt x="3834" y="10276"/>
                    <a:pt x="4549" y="10740"/>
                    <a:pt x="5406" y="10883"/>
                  </a:cubicBezTo>
                  <a:lnTo>
                    <a:pt x="5465" y="10883"/>
                  </a:lnTo>
                  <a:cubicBezTo>
                    <a:pt x="6299" y="10752"/>
                    <a:pt x="7025" y="10276"/>
                    <a:pt x="7287" y="10085"/>
                  </a:cubicBezTo>
                  <a:lnTo>
                    <a:pt x="7525" y="10323"/>
                  </a:lnTo>
                  <a:cubicBezTo>
                    <a:pt x="7556" y="10347"/>
                    <a:pt x="7607" y="10365"/>
                    <a:pt x="7656" y="10365"/>
                  </a:cubicBezTo>
                  <a:cubicBezTo>
                    <a:pt x="7682" y="10365"/>
                    <a:pt x="7707" y="10360"/>
                    <a:pt x="7728" y="10347"/>
                  </a:cubicBezTo>
                  <a:cubicBezTo>
                    <a:pt x="8394" y="9942"/>
                    <a:pt x="8859" y="9335"/>
                    <a:pt x="9049" y="9073"/>
                  </a:cubicBezTo>
                  <a:lnTo>
                    <a:pt x="9418" y="9323"/>
                  </a:lnTo>
                  <a:cubicBezTo>
                    <a:pt x="9454" y="9347"/>
                    <a:pt x="9490" y="9347"/>
                    <a:pt x="9537" y="9347"/>
                  </a:cubicBezTo>
                  <a:cubicBezTo>
                    <a:pt x="9585" y="9335"/>
                    <a:pt x="9609" y="9323"/>
                    <a:pt x="9645" y="9276"/>
                  </a:cubicBezTo>
                  <a:cubicBezTo>
                    <a:pt x="10192" y="8442"/>
                    <a:pt x="10311" y="7323"/>
                    <a:pt x="10347" y="6847"/>
                  </a:cubicBezTo>
                  <a:lnTo>
                    <a:pt x="10657" y="6954"/>
                  </a:lnTo>
                  <a:cubicBezTo>
                    <a:pt x="10676" y="6959"/>
                    <a:pt x="10698" y="6962"/>
                    <a:pt x="10719" y="6962"/>
                  </a:cubicBezTo>
                  <a:cubicBezTo>
                    <a:pt x="10749" y="6962"/>
                    <a:pt x="10778" y="6956"/>
                    <a:pt x="10799" y="6942"/>
                  </a:cubicBezTo>
                  <a:cubicBezTo>
                    <a:pt x="10847" y="6906"/>
                    <a:pt x="10859" y="6871"/>
                    <a:pt x="10859" y="6811"/>
                  </a:cubicBezTo>
                  <a:cubicBezTo>
                    <a:pt x="10835" y="6728"/>
                    <a:pt x="10835" y="5096"/>
                    <a:pt x="10109" y="3739"/>
                  </a:cubicBezTo>
                  <a:lnTo>
                    <a:pt x="10514" y="3739"/>
                  </a:lnTo>
                  <a:cubicBezTo>
                    <a:pt x="10549" y="3739"/>
                    <a:pt x="10597" y="3715"/>
                    <a:pt x="10633" y="3680"/>
                  </a:cubicBezTo>
                  <a:cubicBezTo>
                    <a:pt x="10657" y="3632"/>
                    <a:pt x="10668" y="3596"/>
                    <a:pt x="10657" y="3549"/>
                  </a:cubicBezTo>
                  <a:cubicBezTo>
                    <a:pt x="10645" y="3501"/>
                    <a:pt x="10407" y="2584"/>
                    <a:pt x="9466" y="1751"/>
                  </a:cubicBezTo>
                  <a:cubicBezTo>
                    <a:pt x="9454" y="1548"/>
                    <a:pt x="9359" y="1370"/>
                    <a:pt x="9216" y="1239"/>
                  </a:cubicBezTo>
                  <a:cubicBezTo>
                    <a:pt x="9074" y="1106"/>
                    <a:pt x="8886" y="1034"/>
                    <a:pt x="8696" y="1034"/>
                  </a:cubicBezTo>
                  <a:cubicBezTo>
                    <a:pt x="8647" y="1034"/>
                    <a:pt x="8598" y="1039"/>
                    <a:pt x="8549" y="1048"/>
                  </a:cubicBezTo>
                  <a:cubicBezTo>
                    <a:pt x="8525" y="1048"/>
                    <a:pt x="8502" y="1060"/>
                    <a:pt x="8466" y="1060"/>
                  </a:cubicBezTo>
                  <a:cubicBezTo>
                    <a:pt x="8251" y="941"/>
                    <a:pt x="7990" y="858"/>
                    <a:pt x="7751" y="763"/>
                  </a:cubicBezTo>
                  <a:lnTo>
                    <a:pt x="7906" y="620"/>
                  </a:lnTo>
                  <a:cubicBezTo>
                    <a:pt x="7930" y="584"/>
                    <a:pt x="7954" y="524"/>
                    <a:pt x="7954" y="477"/>
                  </a:cubicBezTo>
                  <a:cubicBezTo>
                    <a:pt x="7954" y="441"/>
                    <a:pt x="7918" y="394"/>
                    <a:pt x="7870" y="358"/>
                  </a:cubicBezTo>
                  <a:cubicBezTo>
                    <a:pt x="7847" y="346"/>
                    <a:pt x="7239" y="1"/>
                    <a:pt x="6430" y="1"/>
                  </a:cubicBezTo>
                  <a:cubicBezTo>
                    <a:pt x="6001" y="1"/>
                    <a:pt x="5680" y="143"/>
                    <a:pt x="5501" y="239"/>
                  </a:cubicBezTo>
                  <a:cubicBezTo>
                    <a:pt x="5471" y="257"/>
                    <a:pt x="5442" y="266"/>
                    <a:pt x="5412" y="266"/>
                  </a:cubicBezTo>
                  <a:cubicBezTo>
                    <a:pt x="5382" y="266"/>
                    <a:pt x="5352" y="257"/>
                    <a:pt x="5323" y="239"/>
                  </a:cubicBezTo>
                  <a:cubicBezTo>
                    <a:pt x="5144" y="143"/>
                    <a:pt x="4834" y="1"/>
                    <a:pt x="44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6" name="Google Shape;12036;p81"/>
            <p:cNvSpPr/>
            <p:nvPr/>
          </p:nvSpPr>
          <p:spPr>
            <a:xfrm>
              <a:off x="2667053" y="1609618"/>
              <a:ext cx="10688" cy="37760"/>
            </a:xfrm>
            <a:custGeom>
              <a:avLst/>
              <a:gdLst/>
              <a:ahLst/>
              <a:cxnLst/>
              <a:rect l="l" t="t" r="r" b="b"/>
              <a:pathLst>
                <a:path w="334" h="1180" extrusionOk="0">
                  <a:moveTo>
                    <a:pt x="167" y="1"/>
                  </a:moveTo>
                  <a:cubicBezTo>
                    <a:pt x="72" y="1"/>
                    <a:pt x="0" y="72"/>
                    <a:pt x="0" y="167"/>
                  </a:cubicBezTo>
                  <a:lnTo>
                    <a:pt x="0" y="1013"/>
                  </a:lnTo>
                  <a:cubicBezTo>
                    <a:pt x="0" y="1096"/>
                    <a:pt x="72" y="1179"/>
                    <a:pt x="167" y="1179"/>
                  </a:cubicBezTo>
                  <a:cubicBezTo>
                    <a:pt x="250" y="1179"/>
                    <a:pt x="334" y="1096"/>
                    <a:pt x="334" y="1013"/>
                  </a:cubicBezTo>
                  <a:lnTo>
                    <a:pt x="334" y="167"/>
                  </a:lnTo>
                  <a:cubicBezTo>
                    <a:pt x="334" y="60"/>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37" name="Google Shape;12037;p81"/>
          <p:cNvGrpSpPr/>
          <p:nvPr/>
        </p:nvGrpSpPr>
        <p:grpSpPr>
          <a:xfrm>
            <a:off x="1928976" y="1576698"/>
            <a:ext cx="331520" cy="348032"/>
            <a:chOff x="1956845" y="1500498"/>
            <a:chExt cx="331520" cy="34803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38" name="Google Shape;12038;p81"/>
            <p:cNvSpPr/>
            <p:nvPr/>
          </p:nvSpPr>
          <p:spPr>
            <a:xfrm>
              <a:off x="2078413" y="1736882"/>
              <a:ext cx="88800" cy="44608"/>
            </a:xfrm>
            <a:custGeom>
              <a:avLst/>
              <a:gdLst/>
              <a:ahLst/>
              <a:cxnLst/>
              <a:rect l="l" t="t" r="r" b="b"/>
              <a:pathLst>
                <a:path w="2775" h="1394" extrusionOk="0">
                  <a:moveTo>
                    <a:pt x="2322" y="310"/>
                  </a:moveTo>
                  <a:cubicBezTo>
                    <a:pt x="2381" y="310"/>
                    <a:pt x="2417" y="357"/>
                    <a:pt x="2429" y="381"/>
                  </a:cubicBezTo>
                  <a:cubicBezTo>
                    <a:pt x="2429" y="405"/>
                    <a:pt x="2429" y="477"/>
                    <a:pt x="2381" y="500"/>
                  </a:cubicBezTo>
                  <a:lnTo>
                    <a:pt x="1953" y="858"/>
                  </a:lnTo>
                  <a:cubicBezTo>
                    <a:pt x="1786" y="994"/>
                    <a:pt x="1584" y="1063"/>
                    <a:pt x="1384" y="1063"/>
                  </a:cubicBezTo>
                  <a:cubicBezTo>
                    <a:pt x="1185" y="1063"/>
                    <a:pt x="988" y="994"/>
                    <a:pt x="833" y="858"/>
                  </a:cubicBezTo>
                  <a:lnTo>
                    <a:pt x="405" y="500"/>
                  </a:lnTo>
                  <a:cubicBezTo>
                    <a:pt x="345" y="453"/>
                    <a:pt x="357" y="393"/>
                    <a:pt x="369" y="381"/>
                  </a:cubicBezTo>
                  <a:cubicBezTo>
                    <a:pt x="393" y="369"/>
                    <a:pt x="405" y="310"/>
                    <a:pt x="476" y="310"/>
                  </a:cubicBezTo>
                  <a:close/>
                  <a:moveTo>
                    <a:pt x="464" y="0"/>
                  </a:moveTo>
                  <a:cubicBezTo>
                    <a:pt x="286" y="0"/>
                    <a:pt x="119" y="96"/>
                    <a:pt x="60" y="274"/>
                  </a:cubicBezTo>
                  <a:cubicBezTo>
                    <a:pt x="0" y="441"/>
                    <a:pt x="48" y="631"/>
                    <a:pt x="191" y="750"/>
                  </a:cubicBezTo>
                  <a:lnTo>
                    <a:pt x="631" y="1108"/>
                  </a:lnTo>
                  <a:cubicBezTo>
                    <a:pt x="845" y="1286"/>
                    <a:pt x="1119" y="1393"/>
                    <a:pt x="1381" y="1393"/>
                  </a:cubicBezTo>
                  <a:cubicBezTo>
                    <a:pt x="1655" y="1393"/>
                    <a:pt x="1941" y="1298"/>
                    <a:pt x="2143" y="1108"/>
                  </a:cubicBezTo>
                  <a:lnTo>
                    <a:pt x="2572" y="750"/>
                  </a:lnTo>
                  <a:cubicBezTo>
                    <a:pt x="2727" y="631"/>
                    <a:pt x="2774" y="453"/>
                    <a:pt x="2715" y="274"/>
                  </a:cubicBezTo>
                  <a:cubicBezTo>
                    <a:pt x="2655" y="107"/>
                    <a:pt x="2488" y="0"/>
                    <a:pt x="23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39" name="Google Shape;12039;p81"/>
            <p:cNvSpPr/>
            <p:nvPr/>
          </p:nvSpPr>
          <p:spPr>
            <a:xfrm>
              <a:off x="1956845" y="1500498"/>
              <a:ext cx="331520" cy="348032"/>
            </a:xfrm>
            <a:custGeom>
              <a:avLst/>
              <a:gdLst/>
              <a:ahLst/>
              <a:cxnLst/>
              <a:rect l="l" t="t" r="r" b="b"/>
              <a:pathLst>
                <a:path w="10360" h="10876" extrusionOk="0">
                  <a:moveTo>
                    <a:pt x="1205" y="326"/>
                  </a:moveTo>
                  <a:cubicBezTo>
                    <a:pt x="1252" y="326"/>
                    <a:pt x="1300" y="330"/>
                    <a:pt x="1346" y="339"/>
                  </a:cubicBezTo>
                  <a:cubicBezTo>
                    <a:pt x="1942" y="494"/>
                    <a:pt x="2525" y="791"/>
                    <a:pt x="3061" y="1232"/>
                  </a:cubicBezTo>
                  <a:cubicBezTo>
                    <a:pt x="2894" y="1315"/>
                    <a:pt x="2727" y="1387"/>
                    <a:pt x="2585" y="1458"/>
                  </a:cubicBezTo>
                  <a:cubicBezTo>
                    <a:pt x="2108" y="922"/>
                    <a:pt x="1489" y="565"/>
                    <a:pt x="1108" y="470"/>
                  </a:cubicBezTo>
                  <a:cubicBezTo>
                    <a:pt x="989" y="458"/>
                    <a:pt x="882" y="458"/>
                    <a:pt x="811" y="458"/>
                  </a:cubicBezTo>
                  <a:cubicBezTo>
                    <a:pt x="918" y="368"/>
                    <a:pt x="1060" y="326"/>
                    <a:pt x="1205" y="326"/>
                  </a:cubicBezTo>
                  <a:close/>
                  <a:moveTo>
                    <a:pt x="9179" y="326"/>
                  </a:moveTo>
                  <a:cubicBezTo>
                    <a:pt x="9324" y="326"/>
                    <a:pt x="9466" y="368"/>
                    <a:pt x="9574" y="458"/>
                  </a:cubicBezTo>
                  <a:lnTo>
                    <a:pt x="9585" y="482"/>
                  </a:lnTo>
                  <a:cubicBezTo>
                    <a:pt x="9548" y="471"/>
                    <a:pt x="9506" y="465"/>
                    <a:pt x="9459" y="465"/>
                  </a:cubicBezTo>
                  <a:cubicBezTo>
                    <a:pt x="9401" y="465"/>
                    <a:pt x="9336" y="474"/>
                    <a:pt x="9264" y="494"/>
                  </a:cubicBezTo>
                  <a:cubicBezTo>
                    <a:pt x="9085" y="541"/>
                    <a:pt x="8847" y="636"/>
                    <a:pt x="8609" y="779"/>
                  </a:cubicBezTo>
                  <a:cubicBezTo>
                    <a:pt x="8538" y="815"/>
                    <a:pt x="8502" y="922"/>
                    <a:pt x="8562" y="994"/>
                  </a:cubicBezTo>
                  <a:cubicBezTo>
                    <a:pt x="8591" y="1046"/>
                    <a:pt x="8644" y="1074"/>
                    <a:pt x="8697" y="1074"/>
                  </a:cubicBezTo>
                  <a:cubicBezTo>
                    <a:pt x="8729" y="1074"/>
                    <a:pt x="8761" y="1064"/>
                    <a:pt x="8788" y="1041"/>
                  </a:cubicBezTo>
                  <a:cubicBezTo>
                    <a:pt x="8990" y="922"/>
                    <a:pt x="9193" y="815"/>
                    <a:pt x="9335" y="791"/>
                  </a:cubicBezTo>
                  <a:cubicBezTo>
                    <a:pt x="9389" y="780"/>
                    <a:pt x="9439" y="774"/>
                    <a:pt x="9484" y="774"/>
                  </a:cubicBezTo>
                  <a:cubicBezTo>
                    <a:pt x="9580" y="774"/>
                    <a:pt x="9656" y="798"/>
                    <a:pt x="9705" y="839"/>
                  </a:cubicBezTo>
                  <a:cubicBezTo>
                    <a:pt x="9788" y="898"/>
                    <a:pt x="9800" y="994"/>
                    <a:pt x="9800" y="1053"/>
                  </a:cubicBezTo>
                  <a:cubicBezTo>
                    <a:pt x="9764" y="1577"/>
                    <a:pt x="9633" y="2244"/>
                    <a:pt x="9228" y="2756"/>
                  </a:cubicBezTo>
                  <a:cubicBezTo>
                    <a:pt x="9133" y="2601"/>
                    <a:pt x="9014" y="2446"/>
                    <a:pt x="8871" y="2303"/>
                  </a:cubicBezTo>
                  <a:cubicBezTo>
                    <a:pt x="8633" y="2041"/>
                    <a:pt x="8371" y="1815"/>
                    <a:pt x="8085" y="1625"/>
                  </a:cubicBezTo>
                  <a:cubicBezTo>
                    <a:pt x="8133" y="1565"/>
                    <a:pt x="8192" y="1518"/>
                    <a:pt x="8252" y="1458"/>
                  </a:cubicBezTo>
                  <a:cubicBezTo>
                    <a:pt x="8312" y="1398"/>
                    <a:pt x="8312" y="1291"/>
                    <a:pt x="8252" y="1232"/>
                  </a:cubicBezTo>
                  <a:cubicBezTo>
                    <a:pt x="8222" y="1202"/>
                    <a:pt x="8181" y="1187"/>
                    <a:pt x="8139" y="1187"/>
                  </a:cubicBezTo>
                  <a:cubicBezTo>
                    <a:pt x="8097" y="1187"/>
                    <a:pt x="8056" y="1202"/>
                    <a:pt x="8026" y="1232"/>
                  </a:cubicBezTo>
                  <a:lnTo>
                    <a:pt x="7800" y="1458"/>
                  </a:lnTo>
                  <a:cubicBezTo>
                    <a:pt x="7657" y="1375"/>
                    <a:pt x="7490" y="1291"/>
                    <a:pt x="7323" y="1232"/>
                  </a:cubicBezTo>
                  <a:cubicBezTo>
                    <a:pt x="7859" y="791"/>
                    <a:pt x="8442" y="494"/>
                    <a:pt x="9038" y="339"/>
                  </a:cubicBezTo>
                  <a:cubicBezTo>
                    <a:pt x="9084" y="330"/>
                    <a:pt x="9132" y="326"/>
                    <a:pt x="9179" y="326"/>
                  </a:cubicBezTo>
                  <a:close/>
                  <a:moveTo>
                    <a:pt x="902" y="792"/>
                  </a:moveTo>
                  <a:cubicBezTo>
                    <a:pt x="947" y="792"/>
                    <a:pt x="996" y="796"/>
                    <a:pt x="1049" y="803"/>
                  </a:cubicBezTo>
                  <a:cubicBezTo>
                    <a:pt x="1489" y="886"/>
                    <a:pt x="2013" y="1327"/>
                    <a:pt x="2299" y="1637"/>
                  </a:cubicBezTo>
                  <a:cubicBezTo>
                    <a:pt x="2013" y="1827"/>
                    <a:pt x="1751" y="2053"/>
                    <a:pt x="1513" y="2327"/>
                  </a:cubicBezTo>
                  <a:cubicBezTo>
                    <a:pt x="1370" y="2470"/>
                    <a:pt x="1251" y="2625"/>
                    <a:pt x="1156" y="2768"/>
                  </a:cubicBezTo>
                  <a:cubicBezTo>
                    <a:pt x="763" y="2244"/>
                    <a:pt x="632" y="1589"/>
                    <a:pt x="584" y="1077"/>
                  </a:cubicBezTo>
                  <a:cubicBezTo>
                    <a:pt x="584" y="994"/>
                    <a:pt x="596" y="910"/>
                    <a:pt x="680" y="851"/>
                  </a:cubicBezTo>
                  <a:cubicBezTo>
                    <a:pt x="728" y="810"/>
                    <a:pt x="805" y="792"/>
                    <a:pt x="902" y="792"/>
                  </a:cubicBezTo>
                  <a:close/>
                  <a:moveTo>
                    <a:pt x="5192" y="1160"/>
                  </a:moveTo>
                  <a:cubicBezTo>
                    <a:pt x="6668" y="1160"/>
                    <a:pt x="7811" y="1625"/>
                    <a:pt x="8633" y="2518"/>
                  </a:cubicBezTo>
                  <a:cubicBezTo>
                    <a:pt x="9478" y="3470"/>
                    <a:pt x="9812" y="4744"/>
                    <a:pt x="9931" y="5661"/>
                  </a:cubicBezTo>
                  <a:cubicBezTo>
                    <a:pt x="10002" y="6375"/>
                    <a:pt x="9990" y="6947"/>
                    <a:pt x="9978" y="7244"/>
                  </a:cubicBezTo>
                  <a:lnTo>
                    <a:pt x="9526" y="7078"/>
                  </a:lnTo>
                  <a:cubicBezTo>
                    <a:pt x="9513" y="7073"/>
                    <a:pt x="9497" y="7071"/>
                    <a:pt x="9479" y="7071"/>
                  </a:cubicBezTo>
                  <a:cubicBezTo>
                    <a:pt x="9448" y="7071"/>
                    <a:pt x="9413" y="7079"/>
                    <a:pt x="9383" y="7102"/>
                  </a:cubicBezTo>
                  <a:cubicBezTo>
                    <a:pt x="9335" y="7125"/>
                    <a:pt x="9312" y="7173"/>
                    <a:pt x="9312" y="7233"/>
                  </a:cubicBezTo>
                  <a:cubicBezTo>
                    <a:pt x="9312" y="7244"/>
                    <a:pt x="9276" y="8256"/>
                    <a:pt x="8871" y="9376"/>
                  </a:cubicBezTo>
                  <a:lnTo>
                    <a:pt x="8562" y="9007"/>
                  </a:lnTo>
                  <a:cubicBezTo>
                    <a:pt x="8538" y="8959"/>
                    <a:pt x="8478" y="8947"/>
                    <a:pt x="8431" y="8947"/>
                  </a:cubicBezTo>
                  <a:cubicBezTo>
                    <a:pt x="8371" y="8947"/>
                    <a:pt x="8323" y="8971"/>
                    <a:pt x="8312" y="9030"/>
                  </a:cubicBezTo>
                  <a:cubicBezTo>
                    <a:pt x="8061" y="9507"/>
                    <a:pt x="7645" y="9923"/>
                    <a:pt x="7430" y="10138"/>
                  </a:cubicBezTo>
                  <a:lnTo>
                    <a:pt x="7049" y="9614"/>
                  </a:lnTo>
                  <a:cubicBezTo>
                    <a:pt x="7466" y="9340"/>
                    <a:pt x="7740" y="8864"/>
                    <a:pt x="7740" y="8328"/>
                  </a:cubicBezTo>
                  <a:cubicBezTo>
                    <a:pt x="7740" y="8245"/>
                    <a:pt x="7669" y="8173"/>
                    <a:pt x="7585" y="8173"/>
                  </a:cubicBezTo>
                  <a:cubicBezTo>
                    <a:pt x="7490" y="8173"/>
                    <a:pt x="7419" y="8245"/>
                    <a:pt x="7419" y="8328"/>
                  </a:cubicBezTo>
                  <a:cubicBezTo>
                    <a:pt x="7419" y="9007"/>
                    <a:pt x="6883" y="9542"/>
                    <a:pt x="6228" y="9542"/>
                  </a:cubicBezTo>
                  <a:cubicBezTo>
                    <a:pt x="5954" y="9542"/>
                    <a:pt x="5704" y="9447"/>
                    <a:pt x="5478" y="9280"/>
                  </a:cubicBezTo>
                  <a:cubicBezTo>
                    <a:pt x="5389" y="9215"/>
                    <a:pt x="5284" y="9182"/>
                    <a:pt x="5183" y="9182"/>
                  </a:cubicBezTo>
                  <a:cubicBezTo>
                    <a:pt x="5082" y="9182"/>
                    <a:pt x="4984" y="9215"/>
                    <a:pt x="4906" y="9280"/>
                  </a:cubicBezTo>
                  <a:cubicBezTo>
                    <a:pt x="4692" y="9447"/>
                    <a:pt x="4442" y="9542"/>
                    <a:pt x="4156" y="9542"/>
                  </a:cubicBezTo>
                  <a:cubicBezTo>
                    <a:pt x="3501" y="9542"/>
                    <a:pt x="2966" y="9007"/>
                    <a:pt x="2966" y="8328"/>
                  </a:cubicBezTo>
                  <a:cubicBezTo>
                    <a:pt x="2966" y="8245"/>
                    <a:pt x="2894" y="8173"/>
                    <a:pt x="2799" y="8173"/>
                  </a:cubicBezTo>
                  <a:cubicBezTo>
                    <a:pt x="2716" y="8173"/>
                    <a:pt x="2632" y="8245"/>
                    <a:pt x="2632" y="8328"/>
                  </a:cubicBezTo>
                  <a:cubicBezTo>
                    <a:pt x="2632" y="8864"/>
                    <a:pt x="2918" y="9340"/>
                    <a:pt x="3335" y="9614"/>
                  </a:cubicBezTo>
                  <a:lnTo>
                    <a:pt x="2954" y="10138"/>
                  </a:lnTo>
                  <a:cubicBezTo>
                    <a:pt x="2739" y="9935"/>
                    <a:pt x="2323" y="9507"/>
                    <a:pt x="2073" y="9030"/>
                  </a:cubicBezTo>
                  <a:cubicBezTo>
                    <a:pt x="2037" y="8983"/>
                    <a:pt x="2001" y="8959"/>
                    <a:pt x="1954" y="8947"/>
                  </a:cubicBezTo>
                  <a:cubicBezTo>
                    <a:pt x="1894" y="8947"/>
                    <a:pt x="1846" y="8959"/>
                    <a:pt x="1823" y="9007"/>
                  </a:cubicBezTo>
                  <a:lnTo>
                    <a:pt x="1501" y="9376"/>
                  </a:lnTo>
                  <a:cubicBezTo>
                    <a:pt x="1108" y="8256"/>
                    <a:pt x="1073" y="7233"/>
                    <a:pt x="1073" y="7233"/>
                  </a:cubicBezTo>
                  <a:cubicBezTo>
                    <a:pt x="1073" y="7185"/>
                    <a:pt x="1049" y="7125"/>
                    <a:pt x="1001" y="7102"/>
                  </a:cubicBezTo>
                  <a:cubicBezTo>
                    <a:pt x="971" y="7079"/>
                    <a:pt x="941" y="7071"/>
                    <a:pt x="907" y="7071"/>
                  </a:cubicBezTo>
                  <a:cubicBezTo>
                    <a:pt x="888" y="7071"/>
                    <a:pt x="868" y="7073"/>
                    <a:pt x="846" y="7078"/>
                  </a:cubicBezTo>
                  <a:lnTo>
                    <a:pt x="406" y="7244"/>
                  </a:lnTo>
                  <a:cubicBezTo>
                    <a:pt x="394" y="6947"/>
                    <a:pt x="370" y="6375"/>
                    <a:pt x="465" y="5673"/>
                  </a:cubicBezTo>
                  <a:cubicBezTo>
                    <a:pt x="584" y="4756"/>
                    <a:pt x="894" y="3470"/>
                    <a:pt x="1763" y="2518"/>
                  </a:cubicBezTo>
                  <a:cubicBezTo>
                    <a:pt x="2561" y="1625"/>
                    <a:pt x="3728" y="1160"/>
                    <a:pt x="5192" y="1160"/>
                  </a:cubicBezTo>
                  <a:close/>
                  <a:moveTo>
                    <a:pt x="5192" y="9492"/>
                  </a:moveTo>
                  <a:cubicBezTo>
                    <a:pt x="5225" y="9492"/>
                    <a:pt x="5258" y="9501"/>
                    <a:pt x="5287" y="9518"/>
                  </a:cubicBezTo>
                  <a:cubicBezTo>
                    <a:pt x="5561" y="9745"/>
                    <a:pt x="5883" y="9852"/>
                    <a:pt x="6228" y="9852"/>
                  </a:cubicBezTo>
                  <a:cubicBezTo>
                    <a:pt x="6371" y="9852"/>
                    <a:pt x="6526" y="9840"/>
                    <a:pt x="6657" y="9792"/>
                  </a:cubicBezTo>
                  <a:lnTo>
                    <a:pt x="6657" y="9792"/>
                  </a:lnTo>
                  <a:cubicBezTo>
                    <a:pt x="6466" y="10245"/>
                    <a:pt x="6037" y="10554"/>
                    <a:pt x="5525" y="10554"/>
                  </a:cubicBezTo>
                  <a:lnTo>
                    <a:pt x="4847" y="10554"/>
                  </a:lnTo>
                  <a:cubicBezTo>
                    <a:pt x="4335" y="10554"/>
                    <a:pt x="3906" y="10233"/>
                    <a:pt x="3728" y="9792"/>
                  </a:cubicBezTo>
                  <a:lnTo>
                    <a:pt x="3728" y="9792"/>
                  </a:lnTo>
                  <a:cubicBezTo>
                    <a:pt x="3859" y="9840"/>
                    <a:pt x="4013" y="9852"/>
                    <a:pt x="4156" y="9852"/>
                  </a:cubicBezTo>
                  <a:cubicBezTo>
                    <a:pt x="4502" y="9852"/>
                    <a:pt x="4823" y="9733"/>
                    <a:pt x="5097" y="9518"/>
                  </a:cubicBezTo>
                  <a:cubicBezTo>
                    <a:pt x="5127" y="9501"/>
                    <a:pt x="5159" y="9492"/>
                    <a:pt x="5192" y="9492"/>
                  </a:cubicBezTo>
                  <a:close/>
                  <a:moveTo>
                    <a:pt x="9185" y="0"/>
                  </a:moveTo>
                  <a:cubicBezTo>
                    <a:pt x="9105" y="0"/>
                    <a:pt x="9024" y="10"/>
                    <a:pt x="8943" y="29"/>
                  </a:cubicBezTo>
                  <a:cubicBezTo>
                    <a:pt x="8252" y="208"/>
                    <a:pt x="7597" y="565"/>
                    <a:pt x="6966" y="1101"/>
                  </a:cubicBezTo>
                  <a:cubicBezTo>
                    <a:pt x="6430" y="934"/>
                    <a:pt x="5835" y="851"/>
                    <a:pt x="5180" y="851"/>
                  </a:cubicBezTo>
                  <a:cubicBezTo>
                    <a:pt x="4525" y="851"/>
                    <a:pt x="3930" y="934"/>
                    <a:pt x="3394" y="1101"/>
                  </a:cubicBezTo>
                  <a:cubicBezTo>
                    <a:pt x="2775" y="565"/>
                    <a:pt x="2096" y="196"/>
                    <a:pt x="1418" y="29"/>
                  </a:cubicBezTo>
                  <a:cubicBezTo>
                    <a:pt x="1344" y="11"/>
                    <a:pt x="1269" y="2"/>
                    <a:pt x="1195" y="2"/>
                  </a:cubicBezTo>
                  <a:cubicBezTo>
                    <a:pt x="982" y="2"/>
                    <a:pt x="773" y="75"/>
                    <a:pt x="596" y="208"/>
                  </a:cubicBezTo>
                  <a:cubicBezTo>
                    <a:pt x="370" y="386"/>
                    <a:pt x="239" y="672"/>
                    <a:pt x="251" y="946"/>
                  </a:cubicBezTo>
                  <a:cubicBezTo>
                    <a:pt x="287" y="1565"/>
                    <a:pt x="418" y="2410"/>
                    <a:pt x="965" y="3030"/>
                  </a:cubicBezTo>
                  <a:cubicBezTo>
                    <a:pt x="453" y="3911"/>
                    <a:pt x="227" y="4899"/>
                    <a:pt x="132" y="5637"/>
                  </a:cubicBezTo>
                  <a:cubicBezTo>
                    <a:pt x="1" y="6661"/>
                    <a:pt x="96" y="7459"/>
                    <a:pt x="96" y="7483"/>
                  </a:cubicBezTo>
                  <a:cubicBezTo>
                    <a:pt x="96" y="7530"/>
                    <a:pt x="120" y="7578"/>
                    <a:pt x="168" y="7602"/>
                  </a:cubicBezTo>
                  <a:cubicBezTo>
                    <a:pt x="198" y="7624"/>
                    <a:pt x="223" y="7633"/>
                    <a:pt x="250" y="7633"/>
                  </a:cubicBezTo>
                  <a:cubicBezTo>
                    <a:pt x="265" y="7633"/>
                    <a:pt x="281" y="7630"/>
                    <a:pt x="299" y="7625"/>
                  </a:cubicBezTo>
                  <a:lnTo>
                    <a:pt x="751" y="7459"/>
                  </a:lnTo>
                  <a:cubicBezTo>
                    <a:pt x="775" y="7852"/>
                    <a:pt x="894" y="8780"/>
                    <a:pt x="1299" y="9745"/>
                  </a:cubicBezTo>
                  <a:cubicBezTo>
                    <a:pt x="1311" y="9792"/>
                    <a:pt x="1370" y="9840"/>
                    <a:pt x="1418" y="9852"/>
                  </a:cubicBezTo>
                  <a:cubicBezTo>
                    <a:pt x="1428" y="9854"/>
                    <a:pt x="1438" y="9855"/>
                    <a:pt x="1447" y="9855"/>
                  </a:cubicBezTo>
                  <a:cubicBezTo>
                    <a:pt x="1493" y="9855"/>
                    <a:pt x="1531" y="9832"/>
                    <a:pt x="1561" y="9792"/>
                  </a:cubicBezTo>
                  <a:lnTo>
                    <a:pt x="1906" y="9388"/>
                  </a:lnTo>
                  <a:cubicBezTo>
                    <a:pt x="2299" y="10007"/>
                    <a:pt x="2847" y="10471"/>
                    <a:pt x="2870" y="10495"/>
                  </a:cubicBezTo>
                  <a:cubicBezTo>
                    <a:pt x="2896" y="10512"/>
                    <a:pt x="2929" y="10523"/>
                    <a:pt x="2959" y="10523"/>
                  </a:cubicBezTo>
                  <a:cubicBezTo>
                    <a:pt x="2969" y="10523"/>
                    <a:pt x="2980" y="10522"/>
                    <a:pt x="2989" y="10519"/>
                  </a:cubicBezTo>
                  <a:cubicBezTo>
                    <a:pt x="3037" y="10519"/>
                    <a:pt x="3085" y="10495"/>
                    <a:pt x="3097" y="10459"/>
                  </a:cubicBezTo>
                  <a:lnTo>
                    <a:pt x="3454" y="9983"/>
                  </a:lnTo>
                  <a:cubicBezTo>
                    <a:pt x="3549" y="10173"/>
                    <a:pt x="3680" y="10352"/>
                    <a:pt x="3847" y="10507"/>
                  </a:cubicBezTo>
                  <a:cubicBezTo>
                    <a:pt x="4109" y="10745"/>
                    <a:pt x="4466" y="10876"/>
                    <a:pt x="4823" y="10876"/>
                  </a:cubicBezTo>
                  <a:lnTo>
                    <a:pt x="5514" y="10876"/>
                  </a:lnTo>
                  <a:cubicBezTo>
                    <a:pt x="6121" y="10876"/>
                    <a:pt x="6657" y="10519"/>
                    <a:pt x="6895" y="9983"/>
                  </a:cubicBezTo>
                  <a:lnTo>
                    <a:pt x="7252" y="10459"/>
                  </a:lnTo>
                  <a:cubicBezTo>
                    <a:pt x="7276" y="10495"/>
                    <a:pt x="7311" y="10519"/>
                    <a:pt x="7359" y="10519"/>
                  </a:cubicBezTo>
                  <a:lnTo>
                    <a:pt x="7371" y="10519"/>
                  </a:lnTo>
                  <a:cubicBezTo>
                    <a:pt x="7419" y="10519"/>
                    <a:pt x="7442" y="10507"/>
                    <a:pt x="7478" y="10471"/>
                  </a:cubicBezTo>
                  <a:cubicBezTo>
                    <a:pt x="7502" y="10459"/>
                    <a:pt x="8050" y="9983"/>
                    <a:pt x="8442" y="9376"/>
                  </a:cubicBezTo>
                  <a:lnTo>
                    <a:pt x="8788" y="9780"/>
                  </a:lnTo>
                  <a:cubicBezTo>
                    <a:pt x="8812" y="9816"/>
                    <a:pt x="8871" y="9840"/>
                    <a:pt x="8931" y="9840"/>
                  </a:cubicBezTo>
                  <a:cubicBezTo>
                    <a:pt x="8990" y="9816"/>
                    <a:pt x="9038" y="9792"/>
                    <a:pt x="9050" y="9733"/>
                  </a:cubicBezTo>
                  <a:cubicBezTo>
                    <a:pt x="9443" y="8780"/>
                    <a:pt x="9562" y="7852"/>
                    <a:pt x="9597" y="7435"/>
                  </a:cubicBezTo>
                  <a:lnTo>
                    <a:pt x="10050" y="7602"/>
                  </a:lnTo>
                  <a:cubicBezTo>
                    <a:pt x="10071" y="7612"/>
                    <a:pt x="10095" y="7618"/>
                    <a:pt x="10117" y="7618"/>
                  </a:cubicBezTo>
                  <a:cubicBezTo>
                    <a:pt x="10144" y="7618"/>
                    <a:pt x="10168" y="7609"/>
                    <a:pt x="10181" y="7590"/>
                  </a:cubicBezTo>
                  <a:cubicBezTo>
                    <a:pt x="10228" y="7554"/>
                    <a:pt x="10252" y="7518"/>
                    <a:pt x="10252" y="7471"/>
                  </a:cubicBezTo>
                  <a:cubicBezTo>
                    <a:pt x="10276" y="7459"/>
                    <a:pt x="10359" y="6673"/>
                    <a:pt x="10228" y="5637"/>
                  </a:cubicBezTo>
                  <a:cubicBezTo>
                    <a:pt x="10133" y="4899"/>
                    <a:pt x="9919" y="3911"/>
                    <a:pt x="9395" y="3030"/>
                  </a:cubicBezTo>
                  <a:cubicBezTo>
                    <a:pt x="9943" y="2410"/>
                    <a:pt x="10097" y="1565"/>
                    <a:pt x="10109" y="946"/>
                  </a:cubicBezTo>
                  <a:cubicBezTo>
                    <a:pt x="10121" y="648"/>
                    <a:pt x="9990" y="386"/>
                    <a:pt x="9764" y="208"/>
                  </a:cubicBezTo>
                  <a:cubicBezTo>
                    <a:pt x="9600" y="69"/>
                    <a:pt x="9397" y="0"/>
                    <a:pt x="918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0" name="Google Shape;12040;p81"/>
            <p:cNvSpPr/>
            <p:nvPr/>
          </p:nvSpPr>
          <p:spPr>
            <a:xfrm>
              <a:off x="2030765" y="1652690"/>
              <a:ext cx="48800" cy="59840"/>
            </a:xfrm>
            <a:custGeom>
              <a:avLst/>
              <a:gdLst/>
              <a:ahLst/>
              <a:cxnLst/>
              <a:rect l="l" t="t" r="r" b="b"/>
              <a:pathLst>
                <a:path w="1525" h="1870" extrusionOk="0">
                  <a:moveTo>
                    <a:pt x="763" y="0"/>
                  </a:moveTo>
                  <a:cubicBezTo>
                    <a:pt x="346" y="0"/>
                    <a:pt x="1" y="345"/>
                    <a:pt x="1" y="762"/>
                  </a:cubicBezTo>
                  <a:lnTo>
                    <a:pt x="1" y="1107"/>
                  </a:lnTo>
                  <a:cubicBezTo>
                    <a:pt x="1" y="1524"/>
                    <a:pt x="346" y="1869"/>
                    <a:pt x="763" y="1869"/>
                  </a:cubicBezTo>
                  <a:cubicBezTo>
                    <a:pt x="1179" y="1869"/>
                    <a:pt x="1525" y="1524"/>
                    <a:pt x="1525" y="1107"/>
                  </a:cubicBezTo>
                  <a:lnTo>
                    <a:pt x="1525" y="762"/>
                  </a:lnTo>
                  <a:cubicBezTo>
                    <a:pt x="1501" y="643"/>
                    <a:pt x="1477" y="548"/>
                    <a:pt x="1430" y="441"/>
                  </a:cubicBezTo>
                  <a:cubicBezTo>
                    <a:pt x="1394" y="379"/>
                    <a:pt x="1340" y="343"/>
                    <a:pt x="1285" y="343"/>
                  </a:cubicBezTo>
                  <a:cubicBezTo>
                    <a:pt x="1265" y="343"/>
                    <a:pt x="1246" y="348"/>
                    <a:pt x="1227" y="357"/>
                  </a:cubicBezTo>
                  <a:cubicBezTo>
                    <a:pt x="1144" y="405"/>
                    <a:pt x="1108" y="500"/>
                    <a:pt x="1144" y="572"/>
                  </a:cubicBezTo>
                  <a:cubicBezTo>
                    <a:pt x="1179" y="631"/>
                    <a:pt x="1191" y="691"/>
                    <a:pt x="1191" y="762"/>
                  </a:cubicBezTo>
                  <a:lnTo>
                    <a:pt x="1191" y="1107"/>
                  </a:lnTo>
                  <a:cubicBezTo>
                    <a:pt x="1191" y="1345"/>
                    <a:pt x="1001" y="1536"/>
                    <a:pt x="763" y="1536"/>
                  </a:cubicBezTo>
                  <a:cubicBezTo>
                    <a:pt x="525" y="1536"/>
                    <a:pt x="334" y="1345"/>
                    <a:pt x="334" y="1107"/>
                  </a:cubicBezTo>
                  <a:lnTo>
                    <a:pt x="334" y="762"/>
                  </a:lnTo>
                  <a:cubicBezTo>
                    <a:pt x="334" y="524"/>
                    <a:pt x="525" y="333"/>
                    <a:pt x="763" y="333"/>
                  </a:cubicBezTo>
                  <a:cubicBezTo>
                    <a:pt x="846" y="333"/>
                    <a:pt x="929" y="262"/>
                    <a:pt x="929" y="167"/>
                  </a:cubicBezTo>
                  <a:cubicBezTo>
                    <a:pt x="929" y="83"/>
                    <a:pt x="846" y="0"/>
                    <a:pt x="7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1" name="Google Shape;12041;p81"/>
            <p:cNvSpPr/>
            <p:nvPr/>
          </p:nvSpPr>
          <p:spPr>
            <a:xfrm>
              <a:off x="2167181" y="1652690"/>
              <a:ext cx="48416" cy="59840"/>
            </a:xfrm>
            <a:custGeom>
              <a:avLst/>
              <a:gdLst/>
              <a:ahLst/>
              <a:cxnLst/>
              <a:rect l="l" t="t" r="r" b="b"/>
              <a:pathLst>
                <a:path w="1513" h="1870" extrusionOk="0">
                  <a:moveTo>
                    <a:pt x="750" y="0"/>
                  </a:moveTo>
                  <a:cubicBezTo>
                    <a:pt x="334" y="0"/>
                    <a:pt x="0" y="345"/>
                    <a:pt x="0" y="762"/>
                  </a:cubicBezTo>
                  <a:lnTo>
                    <a:pt x="0" y="1107"/>
                  </a:lnTo>
                  <a:cubicBezTo>
                    <a:pt x="0" y="1524"/>
                    <a:pt x="334" y="1869"/>
                    <a:pt x="750" y="1869"/>
                  </a:cubicBezTo>
                  <a:cubicBezTo>
                    <a:pt x="1167" y="1869"/>
                    <a:pt x="1512" y="1524"/>
                    <a:pt x="1512" y="1107"/>
                  </a:cubicBezTo>
                  <a:lnTo>
                    <a:pt x="1512" y="762"/>
                  </a:lnTo>
                  <a:cubicBezTo>
                    <a:pt x="1500" y="643"/>
                    <a:pt x="1465" y="548"/>
                    <a:pt x="1429" y="441"/>
                  </a:cubicBezTo>
                  <a:cubicBezTo>
                    <a:pt x="1394" y="379"/>
                    <a:pt x="1333" y="343"/>
                    <a:pt x="1274" y="343"/>
                  </a:cubicBezTo>
                  <a:cubicBezTo>
                    <a:pt x="1254" y="343"/>
                    <a:pt x="1233" y="348"/>
                    <a:pt x="1215" y="357"/>
                  </a:cubicBezTo>
                  <a:cubicBezTo>
                    <a:pt x="1143" y="405"/>
                    <a:pt x="1096" y="500"/>
                    <a:pt x="1143" y="572"/>
                  </a:cubicBezTo>
                  <a:cubicBezTo>
                    <a:pt x="1167" y="631"/>
                    <a:pt x="1191" y="691"/>
                    <a:pt x="1191" y="762"/>
                  </a:cubicBezTo>
                  <a:lnTo>
                    <a:pt x="1191" y="1107"/>
                  </a:lnTo>
                  <a:cubicBezTo>
                    <a:pt x="1191" y="1345"/>
                    <a:pt x="988" y="1536"/>
                    <a:pt x="750" y="1536"/>
                  </a:cubicBezTo>
                  <a:cubicBezTo>
                    <a:pt x="512" y="1536"/>
                    <a:pt x="322" y="1345"/>
                    <a:pt x="322" y="1107"/>
                  </a:cubicBezTo>
                  <a:lnTo>
                    <a:pt x="322" y="762"/>
                  </a:lnTo>
                  <a:cubicBezTo>
                    <a:pt x="322" y="524"/>
                    <a:pt x="512" y="333"/>
                    <a:pt x="750" y="333"/>
                  </a:cubicBezTo>
                  <a:cubicBezTo>
                    <a:pt x="846" y="333"/>
                    <a:pt x="917" y="262"/>
                    <a:pt x="917" y="167"/>
                  </a:cubicBezTo>
                  <a:cubicBezTo>
                    <a:pt x="917" y="83"/>
                    <a:pt x="846" y="0"/>
                    <a:pt x="7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2" name="Google Shape;12042;p81"/>
            <p:cNvSpPr/>
            <p:nvPr/>
          </p:nvSpPr>
          <p:spPr>
            <a:xfrm>
              <a:off x="2020877" y="1729234"/>
              <a:ext cx="20608" cy="15680"/>
            </a:xfrm>
            <a:custGeom>
              <a:avLst/>
              <a:gdLst/>
              <a:ahLst/>
              <a:cxnLst/>
              <a:rect l="l" t="t" r="r" b="b"/>
              <a:pathLst>
                <a:path w="644" h="490" extrusionOk="0">
                  <a:moveTo>
                    <a:pt x="178" y="0"/>
                  </a:moveTo>
                  <a:cubicBezTo>
                    <a:pt x="124" y="0"/>
                    <a:pt x="71" y="26"/>
                    <a:pt x="48" y="73"/>
                  </a:cubicBezTo>
                  <a:cubicBezTo>
                    <a:pt x="0" y="144"/>
                    <a:pt x="12" y="251"/>
                    <a:pt x="84" y="299"/>
                  </a:cubicBezTo>
                  <a:cubicBezTo>
                    <a:pt x="191" y="346"/>
                    <a:pt x="298" y="430"/>
                    <a:pt x="405" y="477"/>
                  </a:cubicBezTo>
                  <a:cubicBezTo>
                    <a:pt x="429" y="489"/>
                    <a:pt x="441" y="489"/>
                    <a:pt x="476" y="489"/>
                  </a:cubicBezTo>
                  <a:cubicBezTo>
                    <a:pt x="536" y="489"/>
                    <a:pt x="596" y="454"/>
                    <a:pt x="619" y="394"/>
                  </a:cubicBezTo>
                  <a:cubicBezTo>
                    <a:pt x="643" y="323"/>
                    <a:pt x="607" y="215"/>
                    <a:pt x="536" y="192"/>
                  </a:cubicBezTo>
                  <a:cubicBezTo>
                    <a:pt x="441" y="144"/>
                    <a:pt x="357" y="85"/>
                    <a:pt x="262" y="25"/>
                  </a:cubicBezTo>
                  <a:cubicBezTo>
                    <a:pt x="237" y="8"/>
                    <a:pt x="207" y="0"/>
                    <a:pt x="1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3" name="Google Shape;12043;p81"/>
            <p:cNvSpPr/>
            <p:nvPr/>
          </p:nvSpPr>
          <p:spPr>
            <a:xfrm>
              <a:off x="1986189" y="1685426"/>
              <a:ext cx="27840" cy="38144"/>
            </a:xfrm>
            <a:custGeom>
              <a:avLst/>
              <a:gdLst/>
              <a:ahLst/>
              <a:cxnLst/>
              <a:rect l="l" t="t" r="r" b="b"/>
              <a:pathLst>
                <a:path w="870" h="1192" extrusionOk="0">
                  <a:moveTo>
                    <a:pt x="189" y="1"/>
                  </a:moveTo>
                  <a:cubicBezTo>
                    <a:pt x="170" y="1"/>
                    <a:pt x="150" y="5"/>
                    <a:pt x="132" y="13"/>
                  </a:cubicBezTo>
                  <a:cubicBezTo>
                    <a:pt x="36" y="37"/>
                    <a:pt x="1" y="132"/>
                    <a:pt x="25" y="215"/>
                  </a:cubicBezTo>
                  <a:cubicBezTo>
                    <a:pt x="25" y="239"/>
                    <a:pt x="179" y="680"/>
                    <a:pt x="560" y="1132"/>
                  </a:cubicBezTo>
                  <a:cubicBezTo>
                    <a:pt x="596" y="1156"/>
                    <a:pt x="632" y="1192"/>
                    <a:pt x="679" y="1192"/>
                  </a:cubicBezTo>
                  <a:cubicBezTo>
                    <a:pt x="715" y="1192"/>
                    <a:pt x="751" y="1168"/>
                    <a:pt x="787" y="1144"/>
                  </a:cubicBezTo>
                  <a:cubicBezTo>
                    <a:pt x="870" y="1084"/>
                    <a:pt x="870" y="977"/>
                    <a:pt x="810" y="918"/>
                  </a:cubicBezTo>
                  <a:cubicBezTo>
                    <a:pt x="477" y="513"/>
                    <a:pt x="334" y="120"/>
                    <a:pt x="334" y="120"/>
                  </a:cubicBezTo>
                  <a:cubicBezTo>
                    <a:pt x="316" y="46"/>
                    <a:pt x="254" y="1"/>
                    <a:pt x="1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4" name="Google Shape;12044;p81"/>
            <p:cNvSpPr/>
            <p:nvPr/>
          </p:nvSpPr>
          <p:spPr>
            <a:xfrm>
              <a:off x="2198797" y="1729234"/>
              <a:ext cx="20608" cy="15680"/>
            </a:xfrm>
            <a:custGeom>
              <a:avLst/>
              <a:gdLst/>
              <a:ahLst/>
              <a:cxnLst/>
              <a:rect l="l" t="t" r="r" b="b"/>
              <a:pathLst>
                <a:path w="644" h="490" extrusionOk="0">
                  <a:moveTo>
                    <a:pt x="466" y="0"/>
                  </a:moveTo>
                  <a:cubicBezTo>
                    <a:pt x="437" y="0"/>
                    <a:pt x="407" y="8"/>
                    <a:pt x="381" y="25"/>
                  </a:cubicBezTo>
                  <a:cubicBezTo>
                    <a:pt x="286" y="85"/>
                    <a:pt x="203" y="144"/>
                    <a:pt x="108" y="192"/>
                  </a:cubicBezTo>
                  <a:cubicBezTo>
                    <a:pt x="36" y="239"/>
                    <a:pt x="0" y="323"/>
                    <a:pt x="36" y="394"/>
                  </a:cubicBezTo>
                  <a:cubicBezTo>
                    <a:pt x="60" y="454"/>
                    <a:pt x="119" y="489"/>
                    <a:pt x="179" y="489"/>
                  </a:cubicBezTo>
                  <a:cubicBezTo>
                    <a:pt x="215" y="489"/>
                    <a:pt x="227" y="489"/>
                    <a:pt x="262" y="477"/>
                  </a:cubicBezTo>
                  <a:lnTo>
                    <a:pt x="572" y="299"/>
                  </a:lnTo>
                  <a:cubicBezTo>
                    <a:pt x="631" y="239"/>
                    <a:pt x="643" y="144"/>
                    <a:pt x="596" y="73"/>
                  </a:cubicBezTo>
                  <a:cubicBezTo>
                    <a:pt x="573" y="26"/>
                    <a:pt x="520" y="0"/>
                    <a:pt x="46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5" name="Google Shape;12045;p81"/>
            <p:cNvSpPr/>
            <p:nvPr/>
          </p:nvSpPr>
          <p:spPr>
            <a:xfrm>
              <a:off x="2225453" y="1685426"/>
              <a:ext cx="28224" cy="37760"/>
            </a:xfrm>
            <a:custGeom>
              <a:avLst/>
              <a:gdLst/>
              <a:ahLst/>
              <a:cxnLst/>
              <a:rect l="l" t="t" r="r" b="b"/>
              <a:pathLst>
                <a:path w="882" h="1180" extrusionOk="0">
                  <a:moveTo>
                    <a:pt x="688" y="1"/>
                  </a:moveTo>
                  <a:cubicBezTo>
                    <a:pt x="620" y="1"/>
                    <a:pt x="564" y="44"/>
                    <a:pt x="537" y="108"/>
                  </a:cubicBezTo>
                  <a:cubicBezTo>
                    <a:pt x="537" y="108"/>
                    <a:pt x="406" y="513"/>
                    <a:pt x="60" y="918"/>
                  </a:cubicBezTo>
                  <a:cubicBezTo>
                    <a:pt x="1" y="989"/>
                    <a:pt x="25" y="1084"/>
                    <a:pt x="84" y="1144"/>
                  </a:cubicBezTo>
                  <a:cubicBezTo>
                    <a:pt x="108" y="1168"/>
                    <a:pt x="144" y="1180"/>
                    <a:pt x="179" y="1180"/>
                  </a:cubicBezTo>
                  <a:cubicBezTo>
                    <a:pt x="227" y="1180"/>
                    <a:pt x="275" y="1168"/>
                    <a:pt x="299" y="1120"/>
                  </a:cubicBezTo>
                  <a:cubicBezTo>
                    <a:pt x="691" y="668"/>
                    <a:pt x="834" y="227"/>
                    <a:pt x="834" y="215"/>
                  </a:cubicBezTo>
                  <a:cubicBezTo>
                    <a:pt x="882" y="132"/>
                    <a:pt x="834" y="37"/>
                    <a:pt x="751" y="13"/>
                  </a:cubicBezTo>
                  <a:cubicBezTo>
                    <a:pt x="729" y="5"/>
                    <a:pt x="708" y="1"/>
                    <a:pt x="6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6" name="Google Shape;12046;p81"/>
            <p:cNvSpPr/>
            <p:nvPr/>
          </p:nvSpPr>
          <p:spPr>
            <a:xfrm>
              <a:off x="2046381" y="1573906"/>
              <a:ext cx="22528" cy="16320"/>
            </a:xfrm>
            <a:custGeom>
              <a:avLst/>
              <a:gdLst/>
              <a:ahLst/>
              <a:cxnLst/>
              <a:rect l="l" t="t" r="r" b="b"/>
              <a:pathLst>
                <a:path w="704" h="510" extrusionOk="0">
                  <a:moveTo>
                    <a:pt x="508" y="1"/>
                  </a:moveTo>
                  <a:cubicBezTo>
                    <a:pt x="489" y="1"/>
                    <a:pt x="471" y="4"/>
                    <a:pt x="453" y="9"/>
                  </a:cubicBezTo>
                  <a:cubicBezTo>
                    <a:pt x="334" y="69"/>
                    <a:pt x="215" y="140"/>
                    <a:pt x="96" y="212"/>
                  </a:cubicBezTo>
                  <a:cubicBezTo>
                    <a:pt x="25" y="247"/>
                    <a:pt x="1" y="355"/>
                    <a:pt x="49" y="426"/>
                  </a:cubicBezTo>
                  <a:cubicBezTo>
                    <a:pt x="84" y="474"/>
                    <a:pt x="120" y="509"/>
                    <a:pt x="180" y="509"/>
                  </a:cubicBezTo>
                  <a:cubicBezTo>
                    <a:pt x="215" y="509"/>
                    <a:pt x="239" y="486"/>
                    <a:pt x="275" y="474"/>
                  </a:cubicBezTo>
                  <a:cubicBezTo>
                    <a:pt x="382" y="414"/>
                    <a:pt x="477" y="343"/>
                    <a:pt x="596" y="295"/>
                  </a:cubicBezTo>
                  <a:cubicBezTo>
                    <a:pt x="656" y="271"/>
                    <a:pt x="703" y="176"/>
                    <a:pt x="656" y="93"/>
                  </a:cubicBezTo>
                  <a:cubicBezTo>
                    <a:pt x="629" y="30"/>
                    <a:pt x="568" y="1"/>
                    <a:pt x="5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7" name="Google Shape;12047;p81"/>
            <p:cNvSpPr/>
            <p:nvPr/>
          </p:nvSpPr>
          <p:spPr>
            <a:xfrm>
              <a:off x="2078765" y="1587538"/>
              <a:ext cx="87680" cy="18304"/>
            </a:xfrm>
            <a:custGeom>
              <a:avLst/>
              <a:gdLst/>
              <a:ahLst/>
              <a:cxnLst/>
              <a:rect l="l" t="t" r="r" b="b"/>
              <a:pathLst>
                <a:path w="2740" h="572" extrusionOk="0">
                  <a:moveTo>
                    <a:pt x="1370" y="0"/>
                  </a:moveTo>
                  <a:cubicBezTo>
                    <a:pt x="942" y="0"/>
                    <a:pt x="513" y="95"/>
                    <a:pt x="120" y="262"/>
                  </a:cubicBezTo>
                  <a:cubicBezTo>
                    <a:pt x="49" y="286"/>
                    <a:pt x="1" y="393"/>
                    <a:pt x="37" y="464"/>
                  </a:cubicBezTo>
                  <a:cubicBezTo>
                    <a:pt x="56" y="523"/>
                    <a:pt x="132" y="566"/>
                    <a:pt x="198" y="566"/>
                  </a:cubicBezTo>
                  <a:cubicBezTo>
                    <a:pt x="213" y="566"/>
                    <a:pt x="226" y="564"/>
                    <a:pt x="239" y="560"/>
                  </a:cubicBezTo>
                  <a:cubicBezTo>
                    <a:pt x="584" y="405"/>
                    <a:pt x="965" y="333"/>
                    <a:pt x="1370" y="333"/>
                  </a:cubicBezTo>
                  <a:cubicBezTo>
                    <a:pt x="1775" y="333"/>
                    <a:pt x="2168" y="405"/>
                    <a:pt x="2501" y="560"/>
                  </a:cubicBezTo>
                  <a:cubicBezTo>
                    <a:pt x="2525" y="572"/>
                    <a:pt x="2549" y="572"/>
                    <a:pt x="2561" y="572"/>
                  </a:cubicBezTo>
                  <a:cubicBezTo>
                    <a:pt x="2620" y="572"/>
                    <a:pt x="2680" y="536"/>
                    <a:pt x="2716" y="464"/>
                  </a:cubicBezTo>
                  <a:cubicBezTo>
                    <a:pt x="2739" y="381"/>
                    <a:pt x="2716" y="286"/>
                    <a:pt x="2620" y="262"/>
                  </a:cubicBezTo>
                  <a:cubicBezTo>
                    <a:pt x="2239" y="95"/>
                    <a:pt x="1811" y="0"/>
                    <a:pt x="13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8" name="Google Shape;12048;p81"/>
            <p:cNvSpPr/>
            <p:nvPr/>
          </p:nvSpPr>
          <p:spPr>
            <a:xfrm>
              <a:off x="2177069" y="1574130"/>
              <a:ext cx="22528" cy="16480"/>
            </a:xfrm>
            <a:custGeom>
              <a:avLst/>
              <a:gdLst/>
              <a:ahLst/>
              <a:cxnLst/>
              <a:rect l="l" t="t" r="r" b="b"/>
              <a:pathLst>
                <a:path w="704" h="515" extrusionOk="0">
                  <a:moveTo>
                    <a:pt x="190" y="0"/>
                  </a:moveTo>
                  <a:cubicBezTo>
                    <a:pt x="129" y="0"/>
                    <a:pt x="66" y="36"/>
                    <a:pt x="48" y="98"/>
                  </a:cubicBezTo>
                  <a:cubicBezTo>
                    <a:pt x="1" y="169"/>
                    <a:pt x="48" y="276"/>
                    <a:pt x="120" y="300"/>
                  </a:cubicBezTo>
                  <a:cubicBezTo>
                    <a:pt x="239" y="360"/>
                    <a:pt x="346" y="419"/>
                    <a:pt x="441" y="479"/>
                  </a:cubicBezTo>
                  <a:cubicBezTo>
                    <a:pt x="477" y="490"/>
                    <a:pt x="501" y="514"/>
                    <a:pt x="537" y="514"/>
                  </a:cubicBezTo>
                  <a:cubicBezTo>
                    <a:pt x="596" y="514"/>
                    <a:pt x="644" y="479"/>
                    <a:pt x="668" y="431"/>
                  </a:cubicBezTo>
                  <a:cubicBezTo>
                    <a:pt x="703" y="360"/>
                    <a:pt x="668" y="264"/>
                    <a:pt x="608" y="217"/>
                  </a:cubicBezTo>
                  <a:cubicBezTo>
                    <a:pt x="489" y="133"/>
                    <a:pt x="370" y="86"/>
                    <a:pt x="251" y="14"/>
                  </a:cubicBezTo>
                  <a:cubicBezTo>
                    <a:pt x="232" y="5"/>
                    <a:pt x="211" y="0"/>
                    <a:pt x="1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49" name="Google Shape;12049;p81"/>
            <p:cNvSpPr/>
            <p:nvPr/>
          </p:nvSpPr>
          <p:spPr>
            <a:xfrm>
              <a:off x="2078413" y="1560466"/>
              <a:ext cx="88800" cy="15648"/>
            </a:xfrm>
            <a:custGeom>
              <a:avLst/>
              <a:gdLst/>
              <a:ahLst/>
              <a:cxnLst/>
              <a:rect l="l" t="t" r="r" b="b"/>
              <a:pathLst>
                <a:path w="2775" h="489" extrusionOk="0">
                  <a:moveTo>
                    <a:pt x="1381" y="1"/>
                  </a:moveTo>
                  <a:cubicBezTo>
                    <a:pt x="953" y="1"/>
                    <a:pt x="536" y="60"/>
                    <a:pt x="131" y="179"/>
                  </a:cubicBezTo>
                  <a:cubicBezTo>
                    <a:pt x="48" y="215"/>
                    <a:pt x="0" y="298"/>
                    <a:pt x="36" y="370"/>
                  </a:cubicBezTo>
                  <a:cubicBezTo>
                    <a:pt x="54" y="444"/>
                    <a:pt x="116" y="489"/>
                    <a:pt x="175" y="489"/>
                  </a:cubicBezTo>
                  <a:cubicBezTo>
                    <a:pt x="193" y="489"/>
                    <a:pt x="210" y="485"/>
                    <a:pt x="226" y="477"/>
                  </a:cubicBezTo>
                  <a:cubicBezTo>
                    <a:pt x="595" y="370"/>
                    <a:pt x="988" y="310"/>
                    <a:pt x="1381" y="310"/>
                  </a:cubicBezTo>
                  <a:cubicBezTo>
                    <a:pt x="1786" y="310"/>
                    <a:pt x="2179" y="370"/>
                    <a:pt x="2548" y="477"/>
                  </a:cubicBezTo>
                  <a:lnTo>
                    <a:pt x="2596" y="477"/>
                  </a:lnTo>
                  <a:cubicBezTo>
                    <a:pt x="2667" y="477"/>
                    <a:pt x="2727" y="429"/>
                    <a:pt x="2738" y="358"/>
                  </a:cubicBezTo>
                  <a:cubicBezTo>
                    <a:pt x="2774" y="286"/>
                    <a:pt x="2727" y="191"/>
                    <a:pt x="2631" y="179"/>
                  </a:cubicBezTo>
                  <a:cubicBezTo>
                    <a:pt x="2238" y="60"/>
                    <a:pt x="1822" y="1"/>
                    <a:pt x="13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50" name="Google Shape;12050;p81"/>
          <p:cNvGrpSpPr/>
          <p:nvPr/>
        </p:nvGrpSpPr>
        <p:grpSpPr>
          <a:xfrm>
            <a:off x="6317744" y="1626074"/>
            <a:ext cx="348640" cy="250656"/>
            <a:chOff x="6345613" y="1549874"/>
            <a:chExt cx="348640" cy="25065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51" name="Google Shape;12051;p81"/>
            <p:cNvSpPr/>
            <p:nvPr/>
          </p:nvSpPr>
          <p:spPr>
            <a:xfrm>
              <a:off x="6405805" y="1685810"/>
              <a:ext cx="32416" cy="32416"/>
            </a:xfrm>
            <a:custGeom>
              <a:avLst/>
              <a:gdLst/>
              <a:ahLst/>
              <a:cxnLst/>
              <a:rect l="l" t="t" r="r" b="b"/>
              <a:pathLst>
                <a:path w="1013" h="1013" extrusionOk="0">
                  <a:moveTo>
                    <a:pt x="500" y="310"/>
                  </a:moveTo>
                  <a:cubicBezTo>
                    <a:pt x="607" y="310"/>
                    <a:pt x="679" y="382"/>
                    <a:pt x="679" y="489"/>
                  </a:cubicBezTo>
                  <a:cubicBezTo>
                    <a:pt x="691" y="596"/>
                    <a:pt x="607" y="668"/>
                    <a:pt x="500" y="668"/>
                  </a:cubicBezTo>
                  <a:cubicBezTo>
                    <a:pt x="393" y="668"/>
                    <a:pt x="322" y="596"/>
                    <a:pt x="322" y="489"/>
                  </a:cubicBezTo>
                  <a:cubicBezTo>
                    <a:pt x="322" y="382"/>
                    <a:pt x="393" y="310"/>
                    <a:pt x="500" y="310"/>
                  </a:cubicBezTo>
                  <a:close/>
                  <a:moveTo>
                    <a:pt x="500" y="1"/>
                  </a:moveTo>
                  <a:cubicBezTo>
                    <a:pt x="215" y="1"/>
                    <a:pt x="0" y="215"/>
                    <a:pt x="0" y="501"/>
                  </a:cubicBezTo>
                  <a:cubicBezTo>
                    <a:pt x="0" y="787"/>
                    <a:pt x="215" y="1013"/>
                    <a:pt x="500" y="1013"/>
                  </a:cubicBezTo>
                  <a:cubicBezTo>
                    <a:pt x="786" y="1013"/>
                    <a:pt x="1012" y="787"/>
                    <a:pt x="1012" y="501"/>
                  </a:cubicBezTo>
                  <a:cubicBezTo>
                    <a:pt x="1012" y="215"/>
                    <a:pt x="786" y="1"/>
                    <a:pt x="5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2" name="Google Shape;12052;p81"/>
            <p:cNvSpPr/>
            <p:nvPr/>
          </p:nvSpPr>
          <p:spPr>
            <a:xfrm>
              <a:off x="6345613" y="1549874"/>
              <a:ext cx="348640" cy="250656"/>
            </a:xfrm>
            <a:custGeom>
              <a:avLst/>
              <a:gdLst/>
              <a:ahLst/>
              <a:cxnLst/>
              <a:rect l="l" t="t" r="r" b="b"/>
              <a:pathLst>
                <a:path w="10895" h="7833" extrusionOk="0">
                  <a:moveTo>
                    <a:pt x="691" y="4380"/>
                  </a:moveTo>
                  <a:lnTo>
                    <a:pt x="691" y="4380"/>
                  </a:lnTo>
                  <a:cubicBezTo>
                    <a:pt x="703" y="4511"/>
                    <a:pt x="655" y="4630"/>
                    <a:pt x="548" y="4737"/>
                  </a:cubicBezTo>
                  <a:cubicBezTo>
                    <a:pt x="512" y="4797"/>
                    <a:pt x="464" y="4832"/>
                    <a:pt x="429" y="4856"/>
                  </a:cubicBezTo>
                  <a:cubicBezTo>
                    <a:pt x="405" y="4808"/>
                    <a:pt x="369" y="4761"/>
                    <a:pt x="345" y="4713"/>
                  </a:cubicBezTo>
                  <a:cubicBezTo>
                    <a:pt x="345" y="4677"/>
                    <a:pt x="357" y="4630"/>
                    <a:pt x="393" y="4570"/>
                  </a:cubicBezTo>
                  <a:cubicBezTo>
                    <a:pt x="452" y="4475"/>
                    <a:pt x="548" y="4416"/>
                    <a:pt x="691" y="4380"/>
                  </a:cubicBezTo>
                  <a:close/>
                  <a:moveTo>
                    <a:pt x="5691" y="403"/>
                  </a:moveTo>
                  <a:lnTo>
                    <a:pt x="5536" y="903"/>
                  </a:lnTo>
                  <a:cubicBezTo>
                    <a:pt x="5525" y="963"/>
                    <a:pt x="5536" y="1022"/>
                    <a:pt x="5584" y="1058"/>
                  </a:cubicBezTo>
                  <a:cubicBezTo>
                    <a:pt x="5616" y="1090"/>
                    <a:pt x="5653" y="1106"/>
                    <a:pt x="5692" y="1106"/>
                  </a:cubicBezTo>
                  <a:cubicBezTo>
                    <a:pt x="5711" y="1106"/>
                    <a:pt x="5731" y="1102"/>
                    <a:pt x="5751" y="1094"/>
                  </a:cubicBezTo>
                  <a:cubicBezTo>
                    <a:pt x="6167" y="922"/>
                    <a:pt x="6580" y="867"/>
                    <a:pt x="6935" y="867"/>
                  </a:cubicBezTo>
                  <a:cubicBezTo>
                    <a:pt x="7270" y="867"/>
                    <a:pt x="7554" y="916"/>
                    <a:pt x="7739" y="963"/>
                  </a:cubicBezTo>
                  <a:lnTo>
                    <a:pt x="7370" y="1296"/>
                  </a:lnTo>
                  <a:cubicBezTo>
                    <a:pt x="7322" y="1344"/>
                    <a:pt x="7310" y="1415"/>
                    <a:pt x="7322" y="1475"/>
                  </a:cubicBezTo>
                  <a:cubicBezTo>
                    <a:pt x="7358" y="1534"/>
                    <a:pt x="7394" y="1582"/>
                    <a:pt x="7477" y="1582"/>
                  </a:cubicBezTo>
                  <a:cubicBezTo>
                    <a:pt x="8323" y="1618"/>
                    <a:pt x="9001" y="1856"/>
                    <a:pt x="9358" y="1999"/>
                  </a:cubicBezTo>
                  <a:lnTo>
                    <a:pt x="8989" y="2225"/>
                  </a:lnTo>
                  <a:cubicBezTo>
                    <a:pt x="8930" y="2249"/>
                    <a:pt x="8906" y="2332"/>
                    <a:pt x="8918" y="2391"/>
                  </a:cubicBezTo>
                  <a:cubicBezTo>
                    <a:pt x="8930" y="2451"/>
                    <a:pt x="8977" y="2511"/>
                    <a:pt x="9037" y="2522"/>
                  </a:cubicBezTo>
                  <a:cubicBezTo>
                    <a:pt x="9561" y="2653"/>
                    <a:pt x="10156" y="3058"/>
                    <a:pt x="10418" y="3249"/>
                  </a:cubicBezTo>
                  <a:lnTo>
                    <a:pt x="10037" y="3642"/>
                  </a:lnTo>
                  <a:cubicBezTo>
                    <a:pt x="9977" y="3701"/>
                    <a:pt x="9977" y="3785"/>
                    <a:pt x="10013" y="3844"/>
                  </a:cubicBezTo>
                  <a:cubicBezTo>
                    <a:pt x="10299" y="4249"/>
                    <a:pt x="10418" y="4713"/>
                    <a:pt x="10466" y="5023"/>
                  </a:cubicBezTo>
                  <a:cubicBezTo>
                    <a:pt x="10251" y="4808"/>
                    <a:pt x="9775" y="4570"/>
                    <a:pt x="9120" y="4392"/>
                  </a:cubicBezTo>
                  <a:cubicBezTo>
                    <a:pt x="9113" y="4390"/>
                    <a:pt x="9105" y="4390"/>
                    <a:pt x="9098" y="4390"/>
                  </a:cubicBezTo>
                  <a:cubicBezTo>
                    <a:pt x="9032" y="4390"/>
                    <a:pt x="8962" y="4435"/>
                    <a:pt x="8930" y="4499"/>
                  </a:cubicBezTo>
                  <a:lnTo>
                    <a:pt x="8787" y="4963"/>
                  </a:lnTo>
                  <a:cubicBezTo>
                    <a:pt x="7775" y="4344"/>
                    <a:pt x="7072" y="4082"/>
                    <a:pt x="7037" y="4070"/>
                  </a:cubicBezTo>
                  <a:cubicBezTo>
                    <a:pt x="7018" y="4061"/>
                    <a:pt x="6998" y="4056"/>
                    <a:pt x="6979" y="4056"/>
                  </a:cubicBezTo>
                  <a:cubicBezTo>
                    <a:pt x="6924" y="4056"/>
                    <a:pt x="6869" y="4092"/>
                    <a:pt x="6834" y="4154"/>
                  </a:cubicBezTo>
                  <a:lnTo>
                    <a:pt x="6537" y="4797"/>
                  </a:lnTo>
                  <a:cubicBezTo>
                    <a:pt x="6239" y="4594"/>
                    <a:pt x="5941" y="4416"/>
                    <a:pt x="5632" y="4249"/>
                  </a:cubicBezTo>
                  <a:cubicBezTo>
                    <a:pt x="5606" y="4234"/>
                    <a:pt x="5578" y="4227"/>
                    <a:pt x="5552" y="4227"/>
                  </a:cubicBezTo>
                  <a:cubicBezTo>
                    <a:pt x="5494" y="4227"/>
                    <a:pt x="5442" y="4259"/>
                    <a:pt x="5417" y="4308"/>
                  </a:cubicBezTo>
                  <a:cubicBezTo>
                    <a:pt x="5370" y="4380"/>
                    <a:pt x="5405" y="4487"/>
                    <a:pt x="5477" y="4511"/>
                  </a:cubicBezTo>
                  <a:cubicBezTo>
                    <a:pt x="5834" y="4713"/>
                    <a:pt x="6191" y="4928"/>
                    <a:pt x="6525" y="5154"/>
                  </a:cubicBezTo>
                  <a:cubicBezTo>
                    <a:pt x="6560" y="5189"/>
                    <a:pt x="6608" y="5189"/>
                    <a:pt x="6656" y="5189"/>
                  </a:cubicBezTo>
                  <a:cubicBezTo>
                    <a:pt x="6703" y="5166"/>
                    <a:pt x="6739" y="5142"/>
                    <a:pt x="6763" y="5094"/>
                  </a:cubicBezTo>
                  <a:lnTo>
                    <a:pt x="7072" y="4404"/>
                  </a:lnTo>
                  <a:cubicBezTo>
                    <a:pt x="7334" y="4523"/>
                    <a:pt x="7977" y="4808"/>
                    <a:pt x="8799" y="5320"/>
                  </a:cubicBezTo>
                  <a:cubicBezTo>
                    <a:pt x="8827" y="5334"/>
                    <a:pt x="8850" y="5340"/>
                    <a:pt x="8875" y="5340"/>
                  </a:cubicBezTo>
                  <a:cubicBezTo>
                    <a:pt x="8892" y="5340"/>
                    <a:pt x="8910" y="5337"/>
                    <a:pt x="8930" y="5332"/>
                  </a:cubicBezTo>
                  <a:cubicBezTo>
                    <a:pt x="8977" y="5320"/>
                    <a:pt x="9001" y="5273"/>
                    <a:pt x="9025" y="5225"/>
                  </a:cubicBezTo>
                  <a:lnTo>
                    <a:pt x="9180" y="4725"/>
                  </a:lnTo>
                  <a:cubicBezTo>
                    <a:pt x="9573" y="4832"/>
                    <a:pt x="9894" y="4975"/>
                    <a:pt x="10132" y="5106"/>
                  </a:cubicBezTo>
                  <a:cubicBezTo>
                    <a:pt x="9763" y="5630"/>
                    <a:pt x="9061" y="6047"/>
                    <a:pt x="8132" y="6297"/>
                  </a:cubicBezTo>
                  <a:cubicBezTo>
                    <a:pt x="7420" y="6505"/>
                    <a:pt x="6565" y="6601"/>
                    <a:pt x="5681" y="6601"/>
                  </a:cubicBezTo>
                  <a:cubicBezTo>
                    <a:pt x="5455" y="6601"/>
                    <a:pt x="5228" y="6595"/>
                    <a:pt x="5001" y="6582"/>
                  </a:cubicBezTo>
                  <a:cubicBezTo>
                    <a:pt x="4274" y="6535"/>
                    <a:pt x="3560" y="6416"/>
                    <a:pt x="2905" y="6261"/>
                  </a:cubicBezTo>
                  <a:cubicBezTo>
                    <a:pt x="3572" y="5785"/>
                    <a:pt x="3620" y="5130"/>
                    <a:pt x="3572" y="4749"/>
                  </a:cubicBezTo>
                  <a:cubicBezTo>
                    <a:pt x="3561" y="4673"/>
                    <a:pt x="3500" y="4616"/>
                    <a:pt x="3417" y="4616"/>
                  </a:cubicBezTo>
                  <a:cubicBezTo>
                    <a:pt x="3409" y="4616"/>
                    <a:pt x="3401" y="4617"/>
                    <a:pt x="3393" y="4618"/>
                  </a:cubicBezTo>
                  <a:cubicBezTo>
                    <a:pt x="3310" y="4630"/>
                    <a:pt x="3250" y="4713"/>
                    <a:pt x="3262" y="4797"/>
                  </a:cubicBezTo>
                  <a:cubicBezTo>
                    <a:pt x="3310" y="5213"/>
                    <a:pt x="3215" y="5785"/>
                    <a:pt x="2500" y="6142"/>
                  </a:cubicBezTo>
                  <a:cubicBezTo>
                    <a:pt x="2357" y="6094"/>
                    <a:pt x="2203" y="6035"/>
                    <a:pt x="2060" y="5975"/>
                  </a:cubicBezTo>
                  <a:cubicBezTo>
                    <a:pt x="1429" y="5725"/>
                    <a:pt x="941" y="5428"/>
                    <a:pt x="631" y="5082"/>
                  </a:cubicBezTo>
                  <a:cubicBezTo>
                    <a:pt x="822" y="4951"/>
                    <a:pt x="1024" y="4689"/>
                    <a:pt x="1000" y="4320"/>
                  </a:cubicBezTo>
                  <a:cubicBezTo>
                    <a:pt x="1441" y="4249"/>
                    <a:pt x="1786" y="4118"/>
                    <a:pt x="2119" y="3999"/>
                  </a:cubicBezTo>
                  <a:cubicBezTo>
                    <a:pt x="2460" y="3863"/>
                    <a:pt x="2746" y="3748"/>
                    <a:pt x="3051" y="3748"/>
                  </a:cubicBezTo>
                  <a:cubicBezTo>
                    <a:pt x="3066" y="3748"/>
                    <a:pt x="3081" y="3748"/>
                    <a:pt x="3096" y="3749"/>
                  </a:cubicBezTo>
                  <a:cubicBezTo>
                    <a:pt x="3084" y="3808"/>
                    <a:pt x="3072" y="3892"/>
                    <a:pt x="3072" y="3951"/>
                  </a:cubicBezTo>
                  <a:cubicBezTo>
                    <a:pt x="3072" y="4035"/>
                    <a:pt x="3084" y="4118"/>
                    <a:pt x="3108" y="4189"/>
                  </a:cubicBezTo>
                  <a:cubicBezTo>
                    <a:pt x="3137" y="4258"/>
                    <a:pt x="3199" y="4303"/>
                    <a:pt x="3267" y="4303"/>
                  </a:cubicBezTo>
                  <a:cubicBezTo>
                    <a:pt x="3281" y="4303"/>
                    <a:pt x="3295" y="4301"/>
                    <a:pt x="3310" y="4296"/>
                  </a:cubicBezTo>
                  <a:cubicBezTo>
                    <a:pt x="3393" y="4261"/>
                    <a:pt x="3441" y="4166"/>
                    <a:pt x="3405" y="4094"/>
                  </a:cubicBezTo>
                  <a:cubicBezTo>
                    <a:pt x="3393" y="4035"/>
                    <a:pt x="3381" y="4011"/>
                    <a:pt x="3381" y="3963"/>
                  </a:cubicBezTo>
                  <a:cubicBezTo>
                    <a:pt x="3381" y="3725"/>
                    <a:pt x="3572" y="3534"/>
                    <a:pt x="3810" y="3534"/>
                  </a:cubicBezTo>
                  <a:cubicBezTo>
                    <a:pt x="4048" y="3534"/>
                    <a:pt x="4239" y="3725"/>
                    <a:pt x="4239" y="3963"/>
                  </a:cubicBezTo>
                  <a:cubicBezTo>
                    <a:pt x="4239" y="4082"/>
                    <a:pt x="4203" y="4189"/>
                    <a:pt x="4108" y="4273"/>
                  </a:cubicBezTo>
                  <a:cubicBezTo>
                    <a:pt x="4048" y="4332"/>
                    <a:pt x="4048" y="4439"/>
                    <a:pt x="4108" y="4499"/>
                  </a:cubicBezTo>
                  <a:cubicBezTo>
                    <a:pt x="4143" y="4535"/>
                    <a:pt x="4179" y="4547"/>
                    <a:pt x="4227" y="4547"/>
                  </a:cubicBezTo>
                  <a:cubicBezTo>
                    <a:pt x="4274" y="4547"/>
                    <a:pt x="4298" y="4535"/>
                    <a:pt x="4334" y="4499"/>
                  </a:cubicBezTo>
                  <a:cubicBezTo>
                    <a:pt x="4453" y="4392"/>
                    <a:pt x="4513" y="4249"/>
                    <a:pt x="4536" y="4094"/>
                  </a:cubicBezTo>
                  <a:cubicBezTo>
                    <a:pt x="4632" y="4130"/>
                    <a:pt x="4739" y="4177"/>
                    <a:pt x="4858" y="4237"/>
                  </a:cubicBezTo>
                  <a:cubicBezTo>
                    <a:pt x="4870" y="4249"/>
                    <a:pt x="4894" y="4249"/>
                    <a:pt x="4917" y="4249"/>
                  </a:cubicBezTo>
                  <a:cubicBezTo>
                    <a:pt x="4977" y="4249"/>
                    <a:pt x="5036" y="4213"/>
                    <a:pt x="5060" y="4154"/>
                  </a:cubicBezTo>
                  <a:cubicBezTo>
                    <a:pt x="5096" y="4082"/>
                    <a:pt x="5060" y="3975"/>
                    <a:pt x="4989" y="3951"/>
                  </a:cubicBezTo>
                  <a:cubicBezTo>
                    <a:pt x="4774" y="3856"/>
                    <a:pt x="4620" y="3796"/>
                    <a:pt x="4524" y="3773"/>
                  </a:cubicBezTo>
                  <a:cubicBezTo>
                    <a:pt x="4441" y="3463"/>
                    <a:pt x="4143" y="3225"/>
                    <a:pt x="3798" y="3225"/>
                  </a:cubicBezTo>
                  <a:cubicBezTo>
                    <a:pt x="3572" y="3225"/>
                    <a:pt x="3381" y="3320"/>
                    <a:pt x="3227" y="3475"/>
                  </a:cubicBezTo>
                  <a:cubicBezTo>
                    <a:pt x="3162" y="3463"/>
                    <a:pt x="3098" y="3458"/>
                    <a:pt x="3034" y="3458"/>
                  </a:cubicBezTo>
                  <a:cubicBezTo>
                    <a:pt x="2897" y="3458"/>
                    <a:pt x="2757" y="3482"/>
                    <a:pt x="2596" y="3523"/>
                  </a:cubicBezTo>
                  <a:cubicBezTo>
                    <a:pt x="2488" y="3546"/>
                    <a:pt x="2369" y="3582"/>
                    <a:pt x="2262" y="3618"/>
                  </a:cubicBezTo>
                  <a:cubicBezTo>
                    <a:pt x="2155" y="2999"/>
                    <a:pt x="2322" y="2415"/>
                    <a:pt x="2738" y="1891"/>
                  </a:cubicBezTo>
                  <a:cubicBezTo>
                    <a:pt x="2953" y="1641"/>
                    <a:pt x="3167" y="1451"/>
                    <a:pt x="3322" y="1344"/>
                  </a:cubicBezTo>
                  <a:lnTo>
                    <a:pt x="3405" y="1594"/>
                  </a:lnTo>
                  <a:cubicBezTo>
                    <a:pt x="3429" y="1641"/>
                    <a:pt x="3465" y="1689"/>
                    <a:pt x="3524" y="1701"/>
                  </a:cubicBezTo>
                  <a:cubicBezTo>
                    <a:pt x="3538" y="1704"/>
                    <a:pt x="3552" y="1705"/>
                    <a:pt x="3565" y="1705"/>
                  </a:cubicBezTo>
                  <a:cubicBezTo>
                    <a:pt x="3606" y="1705"/>
                    <a:pt x="3643" y="1690"/>
                    <a:pt x="3679" y="1653"/>
                  </a:cubicBezTo>
                  <a:cubicBezTo>
                    <a:pt x="4393" y="927"/>
                    <a:pt x="5251" y="558"/>
                    <a:pt x="5691" y="403"/>
                  </a:cubicBezTo>
                  <a:close/>
                  <a:moveTo>
                    <a:pt x="3036" y="6642"/>
                  </a:moveTo>
                  <a:cubicBezTo>
                    <a:pt x="3262" y="6702"/>
                    <a:pt x="3500" y="6749"/>
                    <a:pt x="3739" y="6797"/>
                  </a:cubicBezTo>
                  <a:lnTo>
                    <a:pt x="3739" y="6928"/>
                  </a:lnTo>
                  <a:lnTo>
                    <a:pt x="3608" y="6940"/>
                  </a:lnTo>
                  <a:cubicBezTo>
                    <a:pt x="3393" y="6975"/>
                    <a:pt x="3227" y="7142"/>
                    <a:pt x="3227" y="7368"/>
                  </a:cubicBezTo>
                  <a:cubicBezTo>
                    <a:pt x="3250" y="7404"/>
                    <a:pt x="3262" y="7428"/>
                    <a:pt x="3262" y="7475"/>
                  </a:cubicBezTo>
                  <a:lnTo>
                    <a:pt x="2655" y="7475"/>
                  </a:lnTo>
                  <a:cubicBezTo>
                    <a:pt x="2596" y="7475"/>
                    <a:pt x="2536" y="7428"/>
                    <a:pt x="2536" y="7356"/>
                  </a:cubicBezTo>
                  <a:cubicBezTo>
                    <a:pt x="2536" y="7297"/>
                    <a:pt x="2572" y="7249"/>
                    <a:pt x="2631" y="7249"/>
                  </a:cubicBezTo>
                  <a:lnTo>
                    <a:pt x="2905" y="7225"/>
                  </a:lnTo>
                  <a:cubicBezTo>
                    <a:pt x="2977" y="7214"/>
                    <a:pt x="3036" y="7154"/>
                    <a:pt x="3036" y="7059"/>
                  </a:cubicBezTo>
                  <a:lnTo>
                    <a:pt x="3036" y="6642"/>
                  </a:lnTo>
                  <a:close/>
                  <a:moveTo>
                    <a:pt x="4084" y="6833"/>
                  </a:moveTo>
                  <a:cubicBezTo>
                    <a:pt x="4262" y="6868"/>
                    <a:pt x="4441" y="6880"/>
                    <a:pt x="4620" y="6892"/>
                  </a:cubicBezTo>
                  <a:lnTo>
                    <a:pt x="4620" y="7297"/>
                  </a:lnTo>
                  <a:cubicBezTo>
                    <a:pt x="4620" y="7404"/>
                    <a:pt x="4536" y="7475"/>
                    <a:pt x="4441" y="7475"/>
                  </a:cubicBezTo>
                  <a:lnTo>
                    <a:pt x="3691" y="7475"/>
                  </a:lnTo>
                  <a:cubicBezTo>
                    <a:pt x="3631" y="7475"/>
                    <a:pt x="3572" y="7428"/>
                    <a:pt x="3572" y="7356"/>
                  </a:cubicBezTo>
                  <a:cubicBezTo>
                    <a:pt x="3572" y="7297"/>
                    <a:pt x="3620" y="7249"/>
                    <a:pt x="3679" y="7249"/>
                  </a:cubicBezTo>
                  <a:lnTo>
                    <a:pt x="3941" y="7225"/>
                  </a:lnTo>
                  <a:cubicBezTo>
                    <a:pt x="4024" y="7202"/>
                    <a:pt x="4084" y="7142"/>
                    <a:pt x="4084" y="7059"/>
                  </a:cubicBezTo>
                  <a:lnTo>
                    <a:pt x="4084" y="6833"/>
                  </a:lnTo>
                  <a:close/>
                  <a:moveTo>
                    <a:pt x="7489" y="6809"/>
                  </a:moveTo>
                  <a:lnTo>
                    <a:pt x="7489" y="6928"/>
                  </a:lnTo>
                  <a:lnTo>
                    <a:pt x="7358" y="6940"/>
                  </a:lnTo>
                  <a:cubicBezTo>
                    <a:pt x="7144" y="6975"/>
                    <a:pt x="6977" y="7142"/>
                    <a:pt x="6977" y="7368"/>
                  </a:cubicBezTo>
                  <a:cubicBezTo>
                    <a:pt x="7001" y="7404"/>
                    <a:pt x="7001" y="7428"/>
                    <a:pt x="7013" y="7475"/>
                  </a:cubicBezTo>
                  <a:lnTo>
                    <a:pt x="6406" y="7475"/>
                  </a:lnTo>
                  <a:cubicBezTo>
                    <a:pt x="6346" y="7475"/>
                    <a:pt x="6287" y="7428"/>
                    <a:pt x="6287" y="7356"/>
                  </a:cubicBezTo>
                  <a:cubicBezTo>
                    <a:pt x="6287" y="7297"/>
                    <a:pt x="6322" y="7249"/>
                    <a:pt x="6382" y="7249"/>
                  </a:cubicBezTo>
                  <a:lnTo>
                    <a:pt x="6656" y="7225"/>
                  </a:lnTo>
                  <a:cubicBezTo>
                    <a:pt x="6727" y="7214"/>
                    <a:pt x="6787" y="7154"/>
                    <a:pt x="6787" y="7059"/>
                  </a:cubicBezTo>
                  <a:lnTo>
                    <a:pt x="6787" y="6892"/>
                  </a:lnTo>
                  <a:cubicBezTo>
                    <a:pt x="7025" y="6868"/>
                    <a:pt x="7263" y="6833"/>
                    <a:pt x="7489" y="6809"/>
                  </a:cubicBezTo>
                  <a:close/>
                  <a:moveTo>
                    <a:pt x="8525" y="6547"/>
                  </a:moveTo>
                  <a:lnTo>
                    <a:pt x="8525" y="7297"/>
                  </a:lnTo>
                  <a:cubicBezTo>
                    <a:pt x="8525" y="7392"/>
                    <a:pt x="8442" y="7475"/>
                    <a:pt x="8346" y="7475"/>
                  </a:cubicBezTo>
                  <a:lnTo>
                    <a:pt x="7430" y="7475"/>
                  </a:lnTo>
                  <a:cubicBezTo>
                    <a:pt x="7370" y="7475"/>
                    <a:pt x="7310" y="7428"/>
                    <a:pt x="7310" y="7356"/>
                  </a:cubicBezTo>
                  <a:cubicBezTo>
                    <a:pt x="7310" y="7297"/>
                    <a:pt x="7358" y="7249"/>
                    <a:pt x="7418" y="7249"/>
                  </a:cubicBezTo>
                  <a:lnTo>
                    <a:pt x="7680" y="7225"/>
                  </a:lnTo>
                  <a:cubicBezTo>
                    <a:pt x="7751" y="7214"/>
                    <a:pt x="7811" y="7154"/>
                    <a:pt x="7811" y="7059"/>
                  </a:cubicBezTo>
                  <a:lnTo>
                    <a:pt x="7811" y="6737"/>
                  </a:lnTo>
                  <a:lnTo>
                    <a:pt x="8215" y="6642"/>
                  </a:lnTo>
                  <a:lnTo>
                    <a:pt x="8525" y="6547"/>
                  </a:lnTo>
                  <a:close/>
                  <a:moveTo>
                    <a:pt x="5948" y="1"/>
                  </a:moveTo>
                  <a:cubicBezTo>
                    <a:pt x="5933" y="1"/>
                    <a:pt x="5919" y="4"/>
                    <a:pt x="5906" y="10"/>
                  </a:cubicBezTo>
                  <a:cubicBezTo>
                    <a:pt x="5846" y="22"/>
                    <a:pt x="4691" y="308"/>
                    <a:pt x="3667" y="1260"/>
                  </a:cubicBezTo>
                  <a:lnTo>
                    <a:pt x="3584" y="1046"/>
                  </a:lnTo>
                  <a:cubicBezTo>
                    <a:pt x="3572" y="998"/>
                    <a:pt x="3548" y="975"/>
                    <a:pt x="3500" y="963"/>
                  </a:cubicBezTo>
                  <a:cubicBezTo>
                    <a:pt x="3479" y="952"/>
                    <a:pt x="3458" y="946"/>
                    <a:pt x="3437" y="946"/>
                  </a:cubicBezTo>
                  <a:cubicBezTo>
                    <a:pt x="3412" y="946"/>
                    <a:pt x="3389" y="955"/>
                    <a:pt x="3370" y="975"/>
                  </a:cubicBezTo>
                  <a:cubicBezTo>
                    <a:pt x="3346" y="987"/>
                    <a:pt x="2917" y="1225"/>
                    <a:pt x="2536" y="1701"/>
                  </a:cubicBezTo>
                  <a:cubicBezTo>
                    <a:pt x="2036" y="2308"/>
                    <a:pt x="1846" y="3023"/>
                    <a:pt x="2000" y="3761"/>
                  </a:cubicBezTo>
                  <a:cubicBezTo>
                    <a:pt x="1619" y="3892"/>
                    <a:pt x="1203" y="4058"/>
                    <a:pt x="655" y="4118"/>
                  </a:cubicBezTo>
                  <a:cubicBezTo>
                    <a:pt x="333" y="4142"/>
                    <a:pt x="167" y="4320"/>
                    <a:pt x="95" y="4463"/>
                  </a:cubicBezTo>
                  <a:cubicBezTo>
                    <a:pt x="12" y="4618"/>
                    <a:pt x="0" y="4761"/>
                    <a:pt x="0" y="4785"/>
                  </a:cubicBezTo>
                  <a:cubicBezTo>
                    <a:pt x="0" y="4808"/>
                    <a:pt x="0" y="4832"/>
                    <a:pt x="12" y="4856"/>
                  </a:cubicBezTo>
                  <a:cubicBezTo>
                    <a:pt x="310" y="5451"/>
                    <a:pt x="964" y="5951"/>
                    <a:pt x="1917" y="6332"/>
                  </a:cubicBezTo>
                  <a:cubicBezTo>
                    <a:pt x="2179" y="6428"/>
                    <a:pt x="2441" y="6523"/>
                    <a:pt x="2727" y="6594"/>
                  </a:cubicBezTo>
                  <a:lnTo>
                    <a:pt x="2727" y="6952"/>
                  </a:lnTo>
                  <a:lnTo>
                    <a:pt x="2596" y="6975"/>
                  </a:lnTo>
                  <a:cubicBezTo>
                    <a:pt x="2381" y="6999"/>
                    <a:pt x="2215" y="7178"/>
                    <a:pt x="2215" y="7404"/>
                  </a:cubicBezTo>
                  <a:cubicBezTo>
                    <a:pt x="2215" y="7642"/>
                    <a:pt x="2417" y="7833"/>
                    <a:pt x="2655" y="7833"/>
                  </a:cubicBezTo>
                  <a:lnTo>
                    <a:pt x="4417" y="7833"/>
                  </a:lnTo>
                  <a:cubicBezTo>
                    <a:pt x="4703" y="7833"/>
                    <a:pt x="4929" y="7606"/>
                    <a:pt x="4929" y="7321"/>
                  </a:cubicBezTo>
                  <a:lnTo>
                    <a:pt x="4929" y="6952"/>
                  </a:lnTo>
                  <a:lnTo>
                    <a:pt x="4989" y="6952"/>
                  </a:lnTo>
                  <a:cubicBezTo>
                    <a:pt x="5227" y="6975"/>
                    <a:pt x="5465" y="6975"/>
                    <a:pt x="5703" y="6975"/>
                  </a:cubicBezTo>
                  <a:cubicBezTo>
                    <a:pt x="5965" y="6975"/>
                    <a:pt x="6227" y="6952"/>
                    <a:pt x="6489" y="6940"/>
                  </a:cubicBezTo>
                  <a:lnTo>
                    <a:pt x="6489" y="6940"/>
                  </a:lnTo>
                  <a:lnTo>
                    <a:pt x="6358" y="6952"/>
                  </a:lnTo>
                  <a:cubicBezTo>
                    <a:pt x="6144" y="6987"/>
                    <a:pt x="5989" y="7166"/>
                    <a:pt x="5989" y="7392"/>
                  </a:cubicBezTo>
                  <a:cubicBezTo>
                    <a:pt x="5989" y="7630"/>
                    <a:pt x="6179" y="7821"/>
                    <a:pt x="6418" y="7821"/>
                  </a:cubicBezTo>
                  <a:lnTo>
                    <a:pt x="8346" y="7821"/>
                  </a:lnTo>
                  <a:cubicBezTo>
                    <a:pt x="8632" y="7821"/>
                    <a:pt x="8858" y="7594"/>
                    <a:pt x="8858" y="7309"/>
                  </a:cubicBezTo>
                  <a:lnTo>
                    <a:pt x="8858" y="6452"/>
                  </a:lnTo>
                  <a:cubicBezTo>
                    <a:pt x="9573" y="6166"/>
                    <a:pt x="10108" y="5785"/>
                    <a:pt x="10430" y="5320"/>
                  </a:cubicBezTo>
                  <a:cubicBezTo>
                    <a:pt x="10525" y="5380"/>
                    <a:pt x="10585" y="5416"/>
                    <a:pt x="10644" y="5463"/>
                  </a:cubicBezTo>
                  <a:cubicBezTo>
                    <a:pt x="10668" y="5499"/>
                    <a:pt x="10704" y="5511"/>
                    <a:pt x="10751" y="5511"/>
                  </a:cubicBezTo>
                  <a:cubicBezTo>
                    <a:pt x="10775" y="5511"/>
                    <a:pt x="10787" y="5511"/>
                    <a:pt x="10811" y="5499"/>
                  </a:cubicBezTo>
                  <a:cubicBezTo>
                    <a:pt x="10870" y="5463"/>
                    <a:pt x="10894" y="5404"/>
                    <a:pt x="10894" y="5344"/>
                  </a:cubicBezTo>
                  <a:cubicBezTo>
                    <a:pt x="10882" y="5285"/>
                    <a:pt x="10882" y="4439"/>
                    <a:pt x="10418" y="3737"/>
                  </a:cubicBezTo>
                  <a:lnTo>
                    <a:pt x="10835" y="3320"/>
                  </a:lnTo>
                  <a:cubicBezTo>
                    <a:pt x="10870" y="3296"/>
                    <a:pt x="10882" y="3249"/>
                    <a:pt x="10882" y="3201"/>
                  </a:cubicBezTo>
                  <a:cubicBezTo>
                    <a:pt x="10882" y="3153"/>
                    <a:pt x="10847" y="3118"/>
                    <a:pt x="10823" y="3082"/>
                  </a:cubicBezTo>
                  <a:cubicBezTo>
                    <a:pt x="10787" y="3058"/>
                    <a:pt x="10156" y="2558"/>
                    <a:pt x="9489" y="2308"/>
                  </a:cubicBezTo>
                  <a:lnTo>
                    <a:pt x="9823" y="2106"/>
                  </a:lnTo>
                  <a:cubicBezTo>
                    <a:pt x="9870" y="2070"/>
                    <a:pt x="9894" y="2010"/>
                    <a:pt x="9894" y="1975"/>
                  </a:cubicBezTo>
                  <a:cubicBezTo>
                    <a:pt x="9894" y="1915"/>
                    <a:pt x="9870" y="1868"/>
                    <a:pt x="9823" y="1832"/>
                  </a:cubicBezTo>
                  <a:cubicBezTo>
                    <a:pt x="9787" y="1820"/>
                    <a:pt x="9037" y="1391"/>
                    <a:pt x="7918" y="1272"/>
                  </a:cubicBezTo>
                  <a:lnTo>
                    <a:pt x="8215" y="987"/>
                  </a:lnTo>
                  <a:cubicBezTo>
                    <a:pt x="8263" y="939"/>
                    <a:pt x="8275" y="903"/>
                    <a:pt x="8263" y="844"/>
                  </a:cubicBezTo>
                  <a:cubicBezTo>
                    <a:pt x="8251" y="784"/>
                    <a:pt x="8215" y="737"/>
                    <a:pt x="8156" y="725"/>
                  </a:cubicBezTo>
                  <a:cubicBezTo>
                    <a:pt x="8123" y="708"/>
                    <a:pt x="7644" y="530"/>
                    <a:pt x="6979" y="530"/>
                  </a:cubicBezTo>
                  <a:cubicBezTo>
                    <a:pt x="6672" y="530"/>
                    <a:pt x="6326" y="568"/>
                    <a:pt x="5965" y="677"/>
                  </a:cubicBezTo>
                  <a:lnTo>
                    <a:pt x="6096" y="201"/>
                  </a:lnTo>
                  <a:cubicBezTo>
                    <a:pt x="6120" y="141"/>
                    <a:pt x="6096" y="82"/>
                    <a:pt x="6060" y="46"/>
                  </a:cubicBezTo>
                  <a:cubicBezTo>
                    <a:pt x="6026" y="20"/>
                    <a:pt x="5985" y="1"/>
                    <a:pt x="59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3" name="Google Shape;12053;p81"/>
            <p:cNvSpPr/>
            <p:nvPr/>
          </p:nvSpPr>
          <p:spPr>
            <a:xfrm>
              <a:off x="6472845" y="1588626"/>
              <a:ext cx="41952" cy="38944"/>
            </a:xfrm>
            <a:custGeom>
              <a:avLst/>
              <a:gdLst/>
              <a:ahLst/>
              <a:cxnLst/>
              <a:rect l="l" t="t" r="r" b="b"/>
              <a:pathLst>
                <a:path w="1311" h="1217" extrusionOk="0">
                  <a:moveTo>
                    <a:pt x="1110" y="1"/>
                  </a:moveTo>
                  <a:cubicBezTo>
                    <a:pt x="1080" y="1"/>
                    <a:pt x="1050" y="9"/>
                    <a:pt x="1025" y="26"/>
                  </a:cubicBezTo>
                  <a:cubicBezTo>
                    <a:pt x="596" y="323"/>
                    <a:pt x="251" y="704"/>
                    <a:pt x="60" y="966"/>
                  </a:cubicBezTo>
                  <a:cubicBezTo>
                    <a:pt x="1" y="1038"/>
                    <a:pt x="13" y="1133"/>
                    <a:pt x="84" y="1192"/>
                  </a:cubicBezTo>
                  <a:cubicBezTo>
                    <a:pt x="120" y="1204"/>
                    <a:pt x="144" y="1216"/>
                    <a:pt x="179" y="1216"/>
                  </a:cubicBezTo>
                  <a:cubicBezTo>
                    <a:pt x="227" y="1216"/>
                    <a:pt x="263" y="1204"/>
                    <a:pt x="310" y="1157"/>
                  </a:cubicBezTo>
                  <a:cubicBezTo>
                    <a:pt x="501" y="907"/>
                    <a:pt x="798" y="561"/>
                    <a:pt x="1203" y="299"/>
                  </a:cubicBezTo>
                  <a:cubicBezTo>
                    <a:pt x="1275" y="240"/>
                    <a:pt x="1310" y="133"/>
                    <a:pt x="1251" y="73"/>
                  </a:cubicBezTo>
                  <a:cubicBezTo>
                    <a:pt x="1220" y="27"/>
                    <a:pt x="1165" y="1"/>
                    <a:pt x="11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4" name="Google Shape;12054;p81"/>
            <p:cNvSpPr/>
            <p:nvPr/>
          </p:nvSpPr>
          <p:spPr>
            <a:xfrm>
              <a:off x="6528109" y="1592402"/>
              <a:ext cx="40800" cy="23360"/>
            </a:xfrm>
            <a:custGeom>
              <a:avLst/>
              <a:gdLst/>
              <a:ahLst/>
              <a:cxnLst/>
              <a:rect l="l" t="t" r="r" b="b"/>
              <a:pathLst>
                <a:path w="1275" h="730" extrusionOk="0">
                  <a:moveTo>
                    <a:pt x="1103" y="1"/>
                  </a:moveTo>
                  <a:cubicBezTo>
                    <a:pt x="1092" y="1"/>
                    <a:pt x="1082" y="1"/>
                    <a:pt x="1072" y="3"/>
                  </a:cubicBezTo>
                  <a:cubicBezTo>
                    <a:pt x="643" y="110"/>
                    <a:pt x="298" y="300"/>
                    <a:pt x="83" y="431"/>
                  </a:cubicBezTo>
                  <a:cubicBezTo>
                    <a:pt x="12" y="479"/>
                    <a:pt x="0" y="586"/>
                    <a:pt x="48" y="658"/>
                  </a:cubicBezTo>
                  <a:cubicBezTo>
                    <a:pt x="72" y="705"/>
                    <a:pt x="119" y="729"/>
                    <a:pt x="179" y="729"/>
                  </a:cubicBezTo>
                  <a:cubicBezTo>
                    <a:pt x="203" y="729"/>
                    <a:pt x="238" y="717"/>
                    <a:pt x="262" y="705"/>
                  </a:cubicBezTo>
                  <a:cubicBezTo>
                    <a:pt x="441" y="586"/>
                    <a:pt x="738" y="408"/>
                    <a:pt x="1131" y="312"/>
                  </a:cubicBezTo>
                  <a:cubicBezTo>
                    <a:pt x="1238" y="289"/>
                    <a:pt x="1274" y="193"/>
                    <a:pt x="1262" y="122"/>
                  </a:cubicBezTo>
                  <a:cubicBezTo>
                    <a:pt x="1252" y="38"/>
                    <a:pt x="1177" y="1"/>
                    <a:pt x="11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5" name="Google Shape;12055;p81"/>
            <p:cNvSpPr/>
            <p:nvPr/>
          </p:nvSpPr>
          <p:spPr>
            <a:xfrm>
              <a:off x="6581453" y="1614994"/>
              <a:ext cx="38496" cy="11040"/>
            </a:xfrm>
            <a:custGeom>
              <a:avLst/>
              <a:gdLst/>
              <a:ahLst/>
              <a:cxnLst/>
              <a:rect l="l" t="t" r="r" b="b"/>
              <a:pathLst>
                <a:path w="1203" h="345" extrusionOk="0">
                  <a:moveTo>
                    <a:pt x="713" y="1"/>
                  </a:moveTo>
                  <a:cubicBezTo>
                    <a:pt x="555" y="1"/>
                    <a:pt x="354" y="8"/>
                    <a:pt x="143" y="35"/>
                  </a:cubicBezTo>
                  <a:cubicBezTo>
                    <a:pt x="60" y="59"/>
                    <a:pt x="0" y="130"/>
                    <a:pt x="12" y="214"/>
                  </a:cubicBezTo>
                  <a:cubicBezTo>
                    <a:pt x="24" y="297"/>
                    <a:pt x="83" y="345"/>
                    <a:pt x="179" y="345"/>
                  </a:cubicBezTo>
                  <a:lnTo>
                    <a:pt x="191" y="345"/>
                  </a:lnTo>
                  <a:cubicBezTo>
                    <a:pt x="405" y="321"/>
                    <a:pt x="613" y="315"/>
                    <a:pt x="768" y="315"/>
                  </a:cubicBezTo>
                  <a:cubicBezTo>
                    <a:pt x="923" y="315"/>
                    <a:pt x="1024" y="321"/>
                    <a:pt x="1024" y="321"/>
                  </a:cubicBezTo>
                  <a:cubicBezTo>
                    <a:pt x="1107" y="321"/>
                    <a:pt x="1191" y="261"/>
                    <a:pt x="1203" y="178"/>
                  </a:cubicBezTo>
                  <a:cubicBezTo>
                    <a:pt x="1191" y="95"/>
                    <a:pt x="1131" y="11"/>
                    <a:pt x="1036" y="11"/>
                  </a:cubicBezTo>
                  <a:cubicBezTo>
                    <a:pt x="1029" y="11"/>
                    <a:pt x="902" y="1"/>
                    <a:pt x="7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6" name="Google Shape;12056;p81"/>
            <p:cNvSpPr/>
            <p:nvPr/>
          </p:nvSpPr>
          <p:spPr>
            <a:xfrm>
              <a:off x="6634765" y="1648274"/>
              <a:ext cx="25184" cy="16992"/>
            </a:xfrm>
            <a:custGeom>
              <a:avLst/>
              <a:gdLst/>
              <a:ahLst/>
              <a:cxnLst/>
              <a:rect l="l" t="t" r="r" b="b"/>
              <a:pathLst>
                <a:path w="787" h="531" extrusionOk="0">
                  <a:moveTo>
                    <a:pt x="190" y="1"/>
                  </a:moveTo>
                  <a:cubicBezTo>
                    <a:pt x="116" y="1"/>
                    <a:pt x="54" y="44"/>
                    <a:pt x="25" y="102"/>
                  </a:cubicBezTo>
                  <a:cubicBezTo>
                    <a:pt x="1" y="186"/>
                    <a:pt x="37" y="281"/>
                    <a:pt x="120" y="305"/>
                  </a:cubicBezTo>
                  <a:cubicBezTo>
                    <a:pt x="334" y="400"/>
                    <a:pt x="501" y="507"/>
                    <a:pt x="501" y="507"/>
                  </a:cubicBezTo>
                  <a:cubicBezTo>
                    <a:pt x="537" y="519"/>
                    <a:pt x="560" y="531"/>
                    <a:pt x="596" y="531"/>
                  </a:cubicBezTo>
                  <a:cubicBezTo>
                    <a:pt x="632" y="531"/>
                    <a:pt x="691" y="507"/>
                    <a:pt x="727" y="459"/>
                  </a:cubicBezTo>
                  <a:cubicBezTo>
                    <a:pt x="787" y="388"/>
                    <a:pt x="775" y="281"/>
                    <a:pt x="703" y="233"/>
                  </a:cubicBezTo>
                  <a:cubicBezTo>
                    <a:pt x="680" y="233"/>
                    <a:pt x="525" y="102"/>
                    <a:pt x="239" y="7"/>
                  </a:cubicBezTo>
                  <a:cubicBezTo>
                    <a:pt x="222" y="3"/>
                    <a:pt x="206" y="1"/>
                    <a:pt x="1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57" name="Google Shape;12057;p81"/>
          <p:cNvGrpSpPr/>
          <p:nvPr/>
        </p:nvGrpSpPr>
        <p:grpSpPr>
          <a:xfrm>
            <a:off x="7416912" y="1583226"/>
            <a:ext cx="348640" cy="334272"/>
            <a:chOff x="7444781" y="1507026"/>
            <a:chExt cx="348640" cy="33427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58" name="Google Shape;12058;p81"/>
            <p:cNvSpPr/>
            <p:nvPr/>
          </p:nvSpPr>
          <p:spPr>
            <a:xfrm>
              <a:off x="7575469" y="1750066"/>
              <a:ext cx="40032" cy="39424"/>
            </a:xfrm>
            <a:custGeom>
              <a:avLst/>
              <a:gdLst/>
              <a:ahLst/>
              <a:cxnLst/>
              <a:rect l="l" t="t" r="r" b="b"/>
              <a:pathLst>
                <a:path w="1251" h="1232" extrusionOk="0">
                  <a:moveTo>
                    <a:pt x="691" y="291"/>
                  </a:moveTo>
                  <a:cubicBezTo>
                    <a:pt x="727" y="291"/>
                    <a:pt x="739" y="291"/>
                    <a:pt x="774" y="315"/>
                  </a:cubicBezTo>
                  <a:cubicBezTo>
                    <a:pt x="858" y="386"/>
                    <a:pt x="870" y="565"/>
                    <a:pt x="798" y="719"/>
                  </a:cubicBezTo>
                  <a:cubicBezTo>
                    <a:pt x="751" y="803"/>
                    <a:pt x="679" y="862"/>
                    <a:pt x="608" y="886"/>
                  </a:cubicBezTo>
                  <a:cubicBezTo>
                    <a:pt x="586" y="897"/>
                    <a:pt x="565" y="903"/>
                    <a:pt x="546" y="903"/>
                  </a:cubicBezTo>
                  <a:cubicBezTo>
                    <a:pt x="522" y="903"/>
                    <a:pt x="502" y="894"/>
                    <a:pt x="489" y="874"/>
                  </a:cubicBezTo>
                  <a:cubicBezTo>
                    <a:pt x="381" y="815"/>
                    <a:pt x="370" y="636"/>
                    <a:pt x="441" y="493"/>
                  </a:cubicBezTo>
                  <a:cubicBezTo>
                    <a:pt x="489" y="398"/>
                    <a:pt x="560" y="338"/>
                    <a:pt x="631" y="315"/>
                  </a:cubicBezTo>
                  <a:cubicBezTo>
                    <a:pt x="655" y="315"/>
                    <a:pt x="667" y="291"/>
                    <a:pt x="691" y="291"/>
                  </a:cubicBezTo>
                  <a:close/>
                  <a:moveTo>
                    <a:pt x="673" y="0"/>
                  </a:moveTo>
                  <a:cubicBezTo>
                    <a:pt x="632" y="0"/>
                    <a:pt x="590" y="5"/>
                    <a:pt x="548" y="17"/>
                  </a:cubicBezTo>
                  <a:cubicBezTo>
                    <a:pt x="381" y="65"/>
                    <a:pt x="250" y="196"/>
                    <a:pt x="155" y="362"/>
                  </a:cubicBezTo>
                  <a:cubicBezTo>
                    <a:pt x="0" y="672"/>
                    <a:pt x="72" y="1029"/>
                    <a:pt x="334" y="1172"/>
                  </a:cubicBezTo>
                  <a:cubicBezTo>
                    <a:pt x="417" y="1219"/>
                    <a:pt x="489" y="1231"/>
                    <a:pt x="560" y="1231"/>
                  </a:cubicBezTo>
                  <a:cubicBezTo>
                    <a:pt x="608" y="1231"/>
                    <a:pt x="655" y="1231"/>
                    <a:pt x="715" y="1219"/>
                  </a:cubicBezTo>
                  <a:cubicBezTo>
                    <a:pt x="870" y="1172"/>
                    <a:pt x="1012" y="1041"/>
                    <a:pt x="1096" y="874"/>
                  </a:cubicBezTo>
                  <a:cubicBezTo>
                    <a:pt x="1251" y="553"/>
                    <a:pt x="1167" y="196"/>
                    <a:pt x="917" y="65"/>
                  </a:cubicBezTo>
                  <a:cubicBezTo>
                    <a:pt x="844" y="24"/>
                    <a:pt x="761" y="0"/>
                    <a:pt x="6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59" name="Google Shape;12059;p81"/>
            <p:cNvSpPr/>
            <p:nvPr/>
          </p:nvSpPr>
          <p:spPr>
            <a:xfrm>
              <a:off x="7623469" y="1749714"/>
              <a:ext cx="40032" cy="39776"/>
            </a:xfrm>
            <a:custGeom>
              <a:avLst/>
              <a:gdLst/>
              <a:ahLst/>
              <a:cxnLst/>
              <a:rect l="l" t="t" r="r" b="b"/>
              <a:pathLst>
                <a:path w="1251" h="1243" extrusionOk="0">
                  <a:moveTo>
                    <a:pt x="560" y="337"/>
                  </a:moveTo>
                  <a:cubicBezTo>
                    <a:pt x="584" y="337"/>
                    <a:pt x="596" y="337"/>
                    <a:pt x="620" y="349"/>
                  </a:cubicBezTo>
                  <a:cubicBezTo>
                    <a:pt x="703" y="385"/>
                    <a:pt x="775" y="445"/>
                    <a:pt x="822" y="528"/>
                  </a:cubicBezTo>
                  <a:cubicBezTo>
                    <a:pt x="882" y="671"/>
                    <a:pt x="858" y="849"/>
                    <a:pt x="763" y="897"/>
                  </a:cubicBezTo>
                  <a:cubicBezTo>
                    <a:pt x="736" y="914"/>
                    <a:pt x="704" y="926"/>
                    <a:pt x="674" y="926"/>
                  </a:cubicBezTo>
                  <a:cubicBezTo>
                    <a:pt x="664" y="926"/>
                    <a:pt x="653" y="924"/>
                    <a:pt x="644" y="921"/>
                  </a:cubicBezTo>
                  <a:cubicBezTo>
                    <a:pt x="560" y="885"/>
                    <a:pt x="489" y="826"/>
                    <a:pt x="441" y="742"/>
                  </a:cubicBezTo>
                  <a:cubicBezTo>
                    <a:pt x="370" y="588"/>
                    <a:pt x="382" y="409"/>
                    <a:pt x="489" y="349"/>
                  </a:cubicBezTo>
                  <a:cubicBezTo>
                    <a:pt x="501" y="337"/>
                    <a:pt x="536" y="337"/>
                    <a:pt x="560" y="337"/>
                  </a:cubicBezTo>
                  <a:close/>
                  <a:moveTo>
                    <a:pt x="547" y="0"/>
                  </a:moveTo>
                  <a:cubicBezTo>
                    <a:pt x="468" y="0"/>
                    <a:pt x="395" y="24"/>
                    <a:pt x="322" y="76"/>
                  </a:cubicBezTo>
                  <a:cubicBezTo>
                    <a:pt x="72" y="218"/>
                    <a:pt x="1" y="576"/>
                    <a:pt x="143" y="885"/>
                  </a:cubicBezTo>
                  <a:cubicBezTo>
                    <a:pt x="239" y="1052"/>
                    <a:pt x="370" y="1183"/>
                    <a:pt x="536" y="1230"/>
                  </a:cubicBezTo>
                  <a:cubicBezTo>
                    <a:pt x="584" y="1242"/>
                    <a:pt x="620" y="1242"/>
                    <a:pt x="679" y="1242"/>
                  </a:cubicBezTo>
                  <a:cubicBezTo>
                    <a:pt x="763" y="1242"/>
                    <a:pt x="846" y="1230"/>
                    <a:pt x="905" y="1183"/>
                  </a:cubicBezTo>
                  <a:cubicBezTo>
                    <a:pt x="1179" y="1040"/>
                    <a:pt x="1251" y="683"/>
                    <a:pt x="1084" y="373"/>
                  </a:cubicBezTo>
                  <a:cubicBezTo>
                    <a:pt x="1001" y="207"/>
                    <a:pt x="858" y="76"/>
                    <a:pt x="703" y="28"/>
                  </a:cubicBezTo>
                  <a:cubicBezTo>
                    <a:pt x="648" y="10"/>
                    <a:pt x="597" y="0"/>
                    <a:pt x="5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0" name="Google Shape;12060;p81"/>
            <p:cNvSpPr/>
            <p:nvPr/>
          </p:nvSpPr>
          <p:spPr>
            <a:xfrm>
              <a:off x="7537741" y="1640498"/>
              <a:ext cx="43456" cy="48032"/>
            </a:xfrm>
            <a:custGeom>
              <a:avLst/>
              <a:gdLst/>
              <a:ahLst/>
              <a:cxnLst/>
              <a:rect l="l" t="t" r="r" b="b"/>
              <a:pathLst>
                <a:path w="1358" h="1501" extrusionOk="0">
                  <a:moveTo>
                    <a:pt x="667" y="0"/>
                  </a:moveTo>
                  <a:cubicBezTo>
                    <a:pt x="298" y="0"/>
                    <a:pt x="1" y="298"/>
                    <a:pt x="1" y="667"/>
                  </a:cubicBezTo>
                  <a:lnTo>
                    <a:pt x="1" y="833"/>
                  </a:lnTo>
                  <a:cubicBezTo>
                    <a:pt x="1" y="1203"/>
                    <a:pt x="298" y="1500"/>
                    <a:pt x="667" y="1500"/>
                  </a:cubicBezTo>
                  <a:cubicBezTo>
                    <a:pt x="1037" y="1500"/>
                    <a:pt x="1334" y="1203"/>
                    <a:pt x="1334" y="833"/>
                  </a:cubicBezTo>
                  <a:lnTo>
                    <a:pt x="1334" y="691"/>
                  </a:lnTo>
                  <a:cubicBezTo>
                    <a:pt x="1358" y="595"/>
                    <a:pt x="1275" y="524"/>
                    <a:pt x="1191" y="524"/>
                  </a:cubicBezTo>
                  <a:cubicBezTo>
                    <a:pt x="1096" y="524"/>
                    <a:pt x="1025" y="595"/>
                    <a:pt x="1025" y="691"/>
                  </a:cubicBezTo>
                  <a:lnTo>
                    <a:pt x="1025" y="845"/>
                  </a:lnTo>
                  <a:cubicBezTo>
                    <a:pt x="1025" y="1048"/>
                    <a:pt x="858" y="1203"/>
                    <a:pt x="667" y="1203"/>
                  </a:cubicBezTo>
                  <a:cubicBezTo>
                    <a:pt x="477" y="1203"/>
                    <a:pt x="310" y="1036"/>
                    <a:pt x="310" y="845"/>
                  </a:cubicBezTo>
                  <a:lnTo>
                    <a:pt x="310" y="691"/>
                  </a:lnTo>
                  <a:cubicBezTo>
                    <a:pt x="310" y="488"/>
                    <a:pt x="477" y="333"/>
                    <a:pt x="667" y="333"/>
                  </a:cubicBezTo>
                  <a:cubicBezTo>
                    <a:pt x="763" y="333"/>
                    <a:pt x="834" y="250"/>
                    <a:pt x="834" y="167"/>
                  </a:cubicBezTo>
                  <a:cubicBezTo>
                    <a:pt x="834" y="71"/>
                    <a:pt x="763"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1" name="Google Shape;12061;p81"/>
            <p:cNvSpPr/>
            <p:nvPr/>
          </p:nvSpPr>
          <p:spPr>
            <a:xfrm>
              <a:off x="7657389" y="1640498"/>
              <a:ext cx="43072" cy="48032"/>
            </a:xfrm>
            <a:custGeom>
              <a:avLst/>
              <a:gdLst/>
              <a:ahLst/>
              <a:cxnLst/>
              <a:rect l="l" t="t" r="r" b="b"/>
              <a:pathLst>
                <a:path w="1346" h="1501" extrusionOk="0">
                  <a:moveTo>
                    <a:pt x="667" y="0"/>
                  </a:moveTo>
                  <a:cubicBezTo>
                    <a:pt x="298" y="0"/>
                    <a:pt x="0" y="298"/>
                    <a:pt x="0" y="667"/>
                  </a:cubicBezTo>
                  <a:lnTo>
                    <a:pt x="0" y="833"/>
                  </a:lnTo>
                  <a:cubicBezTo>
                    <a:pt x="0" y="1203"/>
                    <a:pt x="298" y="1500"/>
                    <a:pt x="667" y="1500"/>
                  </a:cubicBezTo>
                  <a:cubicBezTo>
                    <a:pt x="1036" y="1500"/>
                    <a:pt x="1334" y="1203"/>
                    <a:pt x="1334" y="833"/>
                  </a:cubicBezTo>
                  <a:lnTo>
                    <a:pt x="1334" y="691"/>
                  </a:lnTo>
                  <a:cubicBezTo>
                    <a:pt x="1346" y="595"/>
                    <a:pt x="1274" y="524"/>
                    <a:pt x="1191" y="524"/>
                  </a:cubicBezTo>
                  <a:cubicBezTo>
                    <a:pt x="1096" y="524"/>
                    <a:pt x="1024" y="595"/>
                    <a:pt x="1024" y="691"/>
                  </a:cubicBezTo>
                  <a:lnTo>
                    <a:pt x="1024" y="845"/>
                  </a:lnTo>
                  <a:cubicBezTo>
                    <a:pt x="1024" y="1048"/>
                    <a:pt x="858" y="1203"/>
                    <a:pt x="667" y="1203"/>
                  </a:cubicBezTo>
                  <a:cubicBezTo>
                    <a:pt x="465" y="1203"/>
                    <a:pt x="310" y="1036"/>
                    <a:pt x="310" y="845"/>
                  </a:cubicBezTo>
                  <a:lnTo>
                    <a:pt x="310" y="691"/>
                  </a:lnTo>
                  <a:cubicBezTo>
                    <a:pt x="310" y="488"/>
                    <a:pt x="465" y="333"/>
                    <a:pt x="667" y="333"/>
                  </a:cubicBezTo>
                  <a:cubicBezTo>
                    <a:pt x="750" y="333"/>
                    <a:pt x="822" y="250"/>
                    <a:pt x="822" y="167"/>
                  </a:cubicBezTo>
                  <a:cubicBezTo>
                    <a:pt x="822" y="71"/>
                    <a:pt x="750"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2" name="Google Shape;12062;p81"/>
            <p:cNvSpPr/>
            <p:nvPr/>
          </p:nvSpPr>
          <p:spPr>
            <a:xfrm>
              <a:off x="7444781" y="1507026"/>
              <a:ext cx="348640" cy="334272"/>
            </a:xfrm>
            <a:custGeom>
              <a:avLst/>
              <a:gdLst/>
              <a:ahLst/>
              <a:cxnLst/>
              <a:rect l="l" t="t" r="r" b="b"/>
              <a:pathLst>
                <a:path w="10895" h="10446" extrusionOk="0">
                  <a:moveTo>
                    <a:pt x="1203" y="349"/>
                  </a:moveTo>
                  <a:lnTo>
                    <a:pt x="1203" y="349"/>
                  </a:lnTo>
                  <a:cubicBezTo>
                    <a:pt x="1596" y="432"/>
                    <a:pt x="2001" y="575"/>
                    <a:pt x="2382" y="778"/>
                  </a:cubicBezTo>
                  <a:cubicBezTo>
                    <a:pt x="2894" y="1052"/>
                    <a:pt x="3263" y="1385"/>
                    <a:pt x="3501" y="1611"/>
                  </a:cubicBezTo>
                  <a:cubicBezTo>
                    <a:pt x="3263" y="1778"/>
                    <a:pt x="3037" y="1968"/>
                    <a:pt x="2810" y="2183"/>
                  </a:cubicBezTo>
                  <a:cubicBezTo>
                    <a:pt x="2549" y="1564"/>
                    <a:pt x="2179" y="1063"/>
                    <a:pt x="1703" y="671"/>
                  </a:cubicBezTo>
                  <a:cubicBezTo>
                    <a:pt x="1536" y="540"/>
                    <a:pt x="1370" y="432"/>
                    <a:pt x="1203" y="349"/>
                  </a:cubicBezTo>
                  <a:close/>
                  <a:moveTo>
                    <a:pt x="9740" y="361"/>
                  </a:moveTo>
                  <a:lnTo>
                    <a:pt x="9740" y="361"/>
                  </a:lnTo>
                  <a:cubicBezTo>
                    <a:pt x="9407" y="540"/>
                    <a:pt x="9061" y="790"/>
                    <a:pt x="8740" y="1194"/>
                  </a:cubicBezTo>
                  <a:cubicBezTo>
                    <a:pt x="8680" y="1266"/>
                    <a:pt x="8692" y="1361"/>
                    <a:pt x="8752" y="1421"/>
                  </a:cubicBezTo>
                  <a:cubicBezTo>
                    <a:pt x="8775" y="1444"/>
                    <a:pt x="8811" y="1444"/>
                    <a:pt x="8859" y="1444"/>
                  </a:cubicBezTo>
                  <a:cubicBezTo>
                    <a:pt x="8895" y="1444"/>
                    <a:pt x="8942" y="1433"/>
                    <a:pt x="8978" y="1385"/>
                  </a:cubicBezTo>
                  <a:cubicBezTo>
                    <a:pt x="9454" y="825"/>
                    <a:pt x="9966" y="552"/>
                    <a:pt x="10371" y="432"/>
                  </a:cubicBezTo>
                  <a:lnTo>
                    <a:pt x="10371" y="432"/>
                  </a:lnTo>
                  <a:cubicBezTo>
                    <a:pt x="10252" y="647"/>
                    <a:pt x="10169" y="956"/>
                    <a:pt x="10216" y="1373"/>
                  </a:cubicBezTo>
                  <a:cubicBezTo>
                    <a:pt x="10276" y="1945"/>
                    <a:pt x="10228" y="2361"/>
                    <a:pt x="10073" y="2718"/>
                  </a:cubicBezTo>
                  <a:cubicBezTo>
                    <a:pt x="9918" y="3076"/>
                    <a:pt x="9645" y="3385"/>
                    <a:pt x="9228" y="3683"/>
                  </a:cubicBezTo>
                  <a:cubicBezTo>
                    <a:pt x="9037" y="3326"/>
                    <a:pt x="8799" y="2980"/>
                    <a:pt x="8549" y="2671"/>
                  </a:cubicBezTo>
                  <a:cubicBezTo>
                    <a:pt x="8478" y="2599"/>
                    <a:pt x="8406" y="2504"/>
                    <a:pt x="8347" y="2433"/>
                  </a:cubicBezTo>
                  <a:cubicBezTo>
                    <a:pt x="8406" y="2278"/>
                    <a:pt x="8466" y="2147"/>
                    <a:pt x="8549" y="2016"/>
                  </a:cubicBezTo>
                  <a:cubicBezTo>
                    <a:pt x="8585" y="1933"/>
                    <a:pt x="8561" y="1837"/>
                    <a:pt x="8478" y="1802"/>
                  </a:cubicBezTo>
                  <a:cubicBezTo>
                    <a:pt x="8456" y="1791"/>
                    <a:pt x="8430" y="1785"/>
                    <a:pt x="8405" y="1785"/>
                  </a:cubicBezTo>
                  <a:cubicBezTo>
                    <a:pt x="8348" y="1785"/>
                    <a:pt x="8292" y="1812"/>
                    <a:pt x="8275" y="1861"/>
                  </a:cubicBezTo>
                  <a:cubicBezTo>
                    <a:pt x="8216" y="1968"/>
                    <a:pt x="8168" y="2076"/>
                    <a:pt x="8121" y="2183"/>
                  </a:cubicBezTo>
                  <a:cubicBezTo>
                    <a:pt x="7906" y="1956"/>
                    <a:pt x="7680" y="1778"/>
                    <a:pt x="7442" y="1611"/>
                  </a:cubicBezTo>
                  <a:cubicBezTo>
                    <a:pt x="7668" y="1385"/>
                    <a:pt x="8049" y="1040"/>
                    <a:pt x="8561" y="778"/>
                  </a:cubicBezTo>
                  <a:cubicBezTo>
                    <a:pt x="8942" y="575"/>
                    <a:pt x="9347" y="421"/>
                    <a:pt x="9740" y="361"/>
                  </a:cubicBezTo>
                  <a:close/>
                  <a:moveTo>
                    <a:pt x="560" y="456"/>
                  </a:moveTo>
                  <a:lnTo>
                    <a:pt x="560" y="456"/>
                  </a:lnTo>
                  <a:cubicBezTo>
                    <a:pt x="1132" y="635"/>
                    <a:pt x="2037" y="1135"/>
                    <a:pt x="2572" y="2445"/>
                  </a:cubicBezTo>
                  <a:cubicBezTo>
                    <a:pt x="2501" y="2516"/>
                    <a:pt x="2441" y="2599"/>
                    <a:pt x="2382" y="2683"/>
                  </a:cubicBezTo>
                  <a:cubicBezTo>
                    <a:pt x="2132" y="2992"/>
                    <a:pt x="1894" y="3338"/>
                    <a:pt x="1703" y="3695"/>
                  </a:cubicBezTo>
                  <a:cubicBezTo>
                    <a:pt x="1263" y="3385"/>
                    <a:pt x="1001" y="3088"/>
                    <a:pt x="834" y="2718"/>
                  </a:cubicBezTo>
                  <a:cubicBezTo>
                    <a:pt x="691" y="2361"/>
                    <a:pt x="644" y="1921"/>
                    <a:pt x="703" y="1373"/>
                  </a:cubicBezTo>
                  <a:cubicBezTo>
                    <a:pt x="739" y="956"/>
                    <a:pt x="667" y="659"/>
                    <a:pt x="560" y="456"/>
                  </a:cubicBezTo>
                  <a:close/>
                  <a:moveTo>
                    <a:pt x="882" y="6207"/>
                  </a:moveTo>
                  <a:lnTo>
                    <a:pt x="882" y="6207"/>
                  </a:lnTo>
                  <a:cubicBezTo>
                    <a:pt x="1239" y="6612"/>
                    <a:pt x="1727" y="6945"/>
                    <a:pt x="2298" y="7195"/>
                  </a:cubicBezTo>
                  <a:cubicBezTo>
                    <a:pt x="2727" y="7386"/>
                    <a:pt x="3096" y="7481"/>
                    <a:pt x="3263" y="7517"/>
                  </a:cubicBezTo>
                  <a:cubicBezTo>
                    <a:pt x="3144" y="7802"/>
                    <a:pt x="3072" y="8112"/>
                    <a:pt x="3072" y="8457"/>
                  </a:cubicBezTo>
                  <a:lnTo>
                    <a:pt x="3072" y="8469"/>
                  </a:lnTo>
                  <a:cubicBezTo>
                    <a:pt x="2120" y="8255"/>
                    <a:pt x="1441" y="7695"/>
                    <a:pt x="1084" y="6909"/>
                  </a:cubicBezTo>
                  <a:cubicBezTo>
                    <a:pt x="989" y="6659"/>
                    <a:pt x="905" y="6421"/>
                    <a:pt x="882" y="6207"/>
                  </a:cubicBezTo>
                  <a:close/>
                  <a:moveTo>
                    <a:pt x="5466" y="1302"/>
                  </a:moveTo>
                  <a:cubicBezTo>
                    <a:pt x="6442" y="1302"/>
                    <a:pt x="7454" y="1861"/>
                    <a:pt x="8311" y="2909"/>
                  </a:cubicBezTo>
                  <a:cubicBezTo>
                    <a:pt x="9061" y="3814"/>
                    <a:pt x="9585" y="5016"/>
                    <a:pt x="9692" y="6100"/>
                  </a:cubicBezTo>
                  <a:cubicBezTo>
                    <a:pt x="9287" y="6505"/>
                    <a:pt x="8811" y="6755"/>
                    <a:pt x="8442" y="6945"/>
                  </a:cubicBezTo>
                  <a:cubicBezTo>
                    <a:pt x="8359" y="6969"/>
                    <a:pt x="8323" y="7076"/>
                    <a:pt x="8347" y="7148"/>
                  </a:cubicBezTo>
                  <a:cubicBezTo>
                    <a:pt x="8376" y="7206"/>
                    <a:pt x="8454" y="7249"/>
                    <a:pt x="8520" y="7249"/>
                  </a:cubicBezTo>
                  <a:cubicBezTo>
                    <a:pt x="8535" y="7249"/>
                    <a:pt x="8549" y="7247"/>
                    <a:pt x="8561" y="7243"/>
                  </a:cubicBezTo>
                  <a:cubicBezTo>
                    <a:pt x="9240" y="6945"/>
                    <a:pt x="9704" y="6564"/>
                    <a:pt x="10014" y="6243"/>
                  </a:cubicBezTo>
                  <a:lnTo>
                    <a:pt x="10014" y="6243"/>
                  </a:lnTo>
                  <a:cubicBezTo>
                    <a:pt x="9990" y="6433"/>
                    <a:pt x="9930" y="6671"/>
                    <a:pt x="9811" y="6921"/>
                  </a:cubicBezTo>
                  <a:cubicBezTo>
                    <a:pt x="9466" y="7719"/>
                    <a:pt x="8775" y="8267"/>
                    <a:pt x="7811" y="8517"/>
                  </a:cubicBezTo>
                  <a:lnTo>
                    <a:pt x="7811" y="8505"/>
                  </a:lnTo>
                  <a:cubicBezTo>
                    <a:pt x="7811" y="8172"/>
                    <a:pt x="7752" y="7850"/>
                    <a:pt x="7621" y="7564"/>
                  </a:cubicBezTo>
                  <a:cubicBezTo>
                    <a:pt x="7692" y="7552"/>
                    <a:pt x="7787" y="7517"/>
                    <a:pt x="7906" y="7493"/>
                  </a:cubicBezTo>
                  <a:cubicBezTo>
                    <a:pt x="7990" y="7457"/>
                    <a:pt x="8037" y="7374"/>
                    <a:pt x="8013" y="7290"/>
                  </a:cubicBezTo>
                  <a:cubicBezTo>
                    <a:pt x="7986" y="7226"/>
                    <a:pt x="7930" y="7183"/>
                    <a:pt x="7868" y="7183"/>
                  </a:cubicBezTo>
                  <a:cubicBezTo>
                    <a:pt x="7849" y="7183"/>
                    <a:pt x="7830" y="7187"/>
                    <a:pt x="7811" y="7195"/>
                  </a:cubicBezTo>
                  <a:cubicBezTo>
                    <a:pt x="7632" y="7255"/>
                    <a:pt x="7502" y="7267"/>
                    <a:pt x="7478" y="7279"/>
                  </a:cubicBezTo>
                  <a:cubicBezTo>
                    <a:pt x="7371" y="7136"/>
                    <a:pt x="7263" y="6981"/>
                    <a:pt x="7132" y="6862"/>
                  </a:cubicBezTo>
                  <a:cubicBezTo>
                    <a:pt x="6704" y="6445"/>
                    <a:pt x="6108" y="6231"/>
                    <a:pt x="5466" y="6231"/>
                  </a:cubicBezTo>
                  <a:cubicBezTo>
                    <a:pt x="4584" y="6231"/>
                    <a:pt x="3858" y="6648"/>
                    <a:pt x="3441" y="7279"/>
                  </a:cubicBezTo>
                  <a:cubicBezTo>
                    <a:pt x="3334" y="7267"/>
                    <a:pt x="2072" y="7005"/>
                    <a:pt x="1227" y="6136"/>
                  </a:cubicBezTo>
                  <a:cubicBezTo>
                    <a:pt x="1346" y="5052"/>
                    <a:pt x="1858" y="3850"/>
                    <a:pt x="2620" y="2909"/>
                  </a:cubicBezTo>
                  <a:cubicBezTo>
                    <a:pt x="3465" y="1861"/>
                    <a:pt x="4477" y="1302"/>
                    <a:pt x="5466" y="1302"/>
                  </a:cubicBezTo>
                  <a:close/>
                  <a:moveTo>
                    <a:pt x="5466" y="6493"/>
                  </a:moveTo>
                  <a:cubicBezTo>
                    <a:pt x="6644" y="6493"/>
                    <a:pt x="7513" y="7338"/>
                    <a:pt x="7513" y="8469"/>
                  </a:cubicBezTo>
                  <a:cubicBezTo>
                    <a:pt x="7513" y="8707"/>
                    <a:pt x="7454" y="8874"/>
                    <a:pt x="7323" y="8993"/>
                  </a:cubicBezTo>
                  <a:cubicBezTo>
                    <a:pt x="7144" y="9164"/>
                    <a:pt x="6837" y="9212"/>
                    <a:pt x="6517" y="9212"/>
                  </a:cubicBezTo>
                  <a:cubicBezTo>
                    <a:pt x="6304" y="9212"/>
                    <a:pt x="6085" y="9191"/>
                    <a:pt x="5894" y="9172"/>
                  </a:cubicBezTo>
                  <a:cubicBezTo>
                    <a:pt x="5727" y="9160"/>
                    <a:pt x="5585" y="9148"/>
                    <a:pt x="5466" y="9148"/>
                  </a:cubicBezTo>
                  <a:cubicBezTo>
                    <a:pt x="5346" y="9148"/>
                    <a:pt x="5192" y="9160"/>
                    <a:pt x="5049" y="9172"/>
                  </a:cubicBezTo>
                  <a:cubicBezTo>
                    <a:pt x="4869" y="9190"/>
                    <a:pt x="4663" y="9208"/>
                    <a:pt x="4461" y="9208"/>
                  </a:cubicBezTo>
                  <a:cubicBezTo>
                    <a:pt x="4127" y="9208"/>
                    <a:pt x="3801" y="9159"/>
                    <a:pt x="3608" y="8981"/>
                  </a:cubicBezTo>
                  <a:cubicBezTo>
                    <a:pt x="3465" y="8874"/>
                    <a:pt x="3406" y="8707"/>
                    <a:pt x="3406" y="8469"/>
                  </a:cubicBezTo>
                  <a:cubicBezTo>
                    <a:pt x="3406" y="7921"/>
                    <a:pt x="3620" y="7421"/>
                    <a:pt x="4001" y="7040"/>
                  </a:cubicBezTo>
                  <a:cubicBezTo>
                    <a:pt x="4382" y="6683"/>
                    <a:pt x="4894" y="6493"/>
                    <a:pt x="5466" y="6493"/>
                  </a:cubicBezTo>
                  <a:close/>
                  <a:moveTo>
                    <a:pt x="1941" y="8338"/>
                  </a:moveTo>
                  <a:lnTo>
                    <a:pt x="1941" y="8338"/>
                  </a:lnTo>
                  <a:cubicBezTo>
                    <a:pt x="2263" y="8541"/>
                    <a:pt x="2668" y="8731"/>
                    <a:pt x="3156" y="8826"/>
                  </a:cubicBezTo>
                  <a:cubicBezTo>
                    <a:pt x="3203" y="8993"/>
                    <a:pt x="3287" y="9124"/>
                    <a:pt x="3394" y="9231"/>
                  </a:cubicBezTo>
                  <a:cubicBezTo>
                    <a:pt x="3662" y="9475"/>
                    <a:pt x="4075" y="9532"/>
                    <a:pt x="4480" y="9532"/>
                  </a:cubicBezTo>
                  <a:cubicBezTo>
                    <a:pt x="4687" y="9532"/>
                    <a:pt x="4891" y="9517"/>
                    <a:pt x="5073" y="9505"/>
                  </a:cubicBezTo>
                  <a:cubicBezTo>
                    <a:pt x="5227" y="9481"/>
                    <a:pt x="5358" y="9469"/>
                    <a:pt x="5466" y="9469"/>
                  </a:cubicBezTo>
                  <a:cubicBezTo>
                    <a:pt x="5573" y="9469"/>
                    <a:pt x="5716" y="9481"/>
                    <a:pt x="5870" y="9505"/>
                  </a:cubicBezTo>
                  <a:cubicBezTo>
                    <a:pt x="6061" y="9517"/>
                    <a:pt x="6275" y="9529"/>
                    <a:pt x="6489" y="9529"/>
                  </a:cubicBezTo>
                  <a:cubicBezTo>
                    <a:pt x="6894" y="9529"/>
                    <a:pt x="7275" y="9469"/>
                    <a:pt x="7537" y="9231"/>
                  </a:cubicBezTo>
                  <a:cubicBezTo>
                    <a:pt x="7656" y="9124"/>
                    <a:pt x="7728" y="8993"/>
                    <a:pt x="7763" y="8826"/>
                  </a:cubicBezTo>
                  <a:cubicBezTo>
                    <a:pt x="8264" y="8731"/>
                    <a:pt x="8656" y="8553"/>
                    <a:pt x="8990" y="8338"/>
                  </a:cubicBezTo>
                  <a:lnTo>
                    <a:pt x="8990" y="8338"/>
                  </a:lnTo>
                  <a:cubicBezTo>
                    <a:pt x="8752" y="8767"/>
                    <a:pt x="8371" y="9160"/>
                    <a:pt x="7871" y="9469"/>
                  </a:cubicBezTo>
                  <a:cubicBezTo>
                    <a:pt x="7180" y="9898"/>
                    <a:pt x="6323" y="10136"/>
                    <a:pt x="5466" y="10136"/>
                  </a:cubicBezTo>
                  <a:cubicBezTo>
                    <a:pt x="4596" y="10136"/>
                    <a:pt x="3739" y="9898"/>
                    <a:pt x="3049" y="9469"/>
                  </a:cubicBezTo>
                  <a:cubicBezTo>
                    <a:pt x="2560" y="9160"/>
                    <a:pt x="2179" y="8767"/>
                    <a:pt x="1941" y="8338"/>
                  </a:cubicBezTo>
                  <a:close/>
                  <a:moveTo>
                    <a:pt x="602" y="1"/>
                  </a:moveTo>
                  <a:cubicBezTo>
                    <a:pt x="450" y="1"/>
                    <a:pt x="297" y="10"/>
                    <a:pt x="143" y="28"/>
                  </a:cubicBezTo>
                  <a:cubicBezTo>
                    <a:pt x="84" y="51"/>
                    <a:pt x="24" y="87"/>
                    <a:pt x="12" y="147"/>
                  </a:cubicBezTo>
                  <a:cubicBezTo>
                    <a:pt x="1" y="218"/>
                    <a:pt x="24" y="290"/>
                    <a:pt x="72" y="313"/>
                  </a:cubicBezTo>
                  <a:cubicBezTo>
                    <a:pt x="84" y="325"/>
                    <a:pt x="441" y="599"/>
                    <a:pt x="370" y="1337"/>
                  </a:cubicBezTo>
                  <a:cubicBezTo>
                    <a:pt x="310" y="1956"/>
                    <a:pt x="358" y="2433"/>
                    <a:pt x="536" y="2849"/>
                  </a:cubicBezTo>
                  <a:cubicBezTo>
                    <a:pt x="715" y="3278"/>
                    <a:pt x="1036" y="3635"/>
                    <a:pt x="1536" y="3981"/>
                  </a:cubicBezTo>
                  <a:cubicBezTo>
                    <a:pt x="1239" y="4576"/>
                    <a:pt x="1025" y="5195"/>
                    <a:pt x="941" y="5790"/>
                  </a:cubicBezTo>
                  <a:cubicBezTo>
                    <a:pt x="894" y="5731"/>
                    <a:pt x="858" y="5695"/>
                    <a:pt x="834" y="5635"/>
                  </a:cubicBezTo>
                  <a:cubicBezTo>
                    <a:pt x="803" y="5584"/>
                    <a:pt x="745" y="5550"/>
                    <a:pt x="683" y="5550"/>
                  </a:cubicBezTo>
                  <a:cubicBezTo>
                    <a:pt x="674" y="5550"/>
                    <a:pt x="665" y="5551"/>
                    <a:pt x="655" y="5552"/>
                  </a:cubicBezTo>
                  <a:cubicBezTo>
                    <a:pt x="596" y="5576"/>
                    <a:pt x="536" y="5635"/>
                    <a:pt x="536" y="5707"/>
                  </a:cubicBezTo>
                  <a:cubicBezTo>
                    <a:pt x="536" y="5731"/>
                    <a:pt x="489" y="6350"/>
                    <a:pt x="798" y="7040"/>
                  </a:cubicBezTo>
                  <a:cubicBezTo>
                    <a:pt x="917" y="7326"/>
                    <a:pt x="1120" y="7636"/>
                    <a:pt x="1394" y="7921"/>
                  </a:cubicBezTo>
                  <a:cubicBezTo>
                    <a:pt x="1608" y="8636"/>
                    <a:pt x="2132" y="9279"/>
                    <a:pt x="2870" y="9731"/>
                  </a:cubicBezTo>
                  <a:cubicBezTo>
                    <a:pt x="3620" y="10196"/>
                    <a:pt x="4537" y="10446"/>
                    <a:pt x="5466" y="10446"/>
                  </a:cubicBezTo>
                  <a:cubicBezTo>
                    <a:pt x="6382" y="10446"/>
                    <a:pt x="7311" y="10196"/>
                    <a:pt x="8049" y="9731"/>
                  </a:cubicBezTo>
                  <a:cubicBezTo>
                    <a:pt x="8799" y="9279"/>
                    <a:pt x="9311" y="8624"/>
                    <a:pt x="9526" y="7921"/>
                  </a:cubicBezTo>
                  <a:cubicBezTo>
                    <a:pt x="9811" y="7624"/>
                    <a:pt x="10002" y="7314"/>
                    <a:pt x="10121" y="7040"/>
                  </a:cubicBezTo>
                  <a:cubicBezTo>
                    <a:pt x="10419" y="6350"/>
                    <a:pt x="10383" y="5731"/>
                    <a:pt x="10383" y="5707"/>
                  </a:cubicBezTo>
                  <a:cubicBezTo>
                    <a:pt x="10383" y="5635"/>
                    <a:pt x="10323" y="5588"/>
                    <a:pt x="10264" y="5552"/>
                  </a:cubicBezTo>
                  <a:cubicBezTo>
                    <a:pt x="10256" y="5551"/>
                    <a:pt x="10248" y="5550"/>
                    <a:pt x="10240" y="5550"/>
                  </a:cubicBezTo>
                  <a:cubicBezTo>
                    <a:pt x="10186" y="5550"/>
                    <a:pt x="10127" y="5584"/>
                    <a:pt x="10085" y="5635"/>
                  </a:cubicBezTo>
                  <a:cubicBezTo>
                    <a:pt x="10061" y="5683"/>
                    <a:pt x="10014" y="5731"/>
                    <a:pt x="9990" y="5790"/>
                  </a:cubicBezTo>
                  <a:cubicBezTo>
                    <a:pt x="9883" y="5183"/>
                    <a:pt x="9668" y="4576"/>
                    <a:pt x="9395" y="3981"/>
                  </a:cubicBezTo>
                  <a:cubicBezTo>
                    <a:pt x="9883" y="3647"/>
                    <a:pt x="10204" y="3278"/>
                    <a:pt x="10383" y="2849"/>
                  </a:cubicBezTo>
                  <a:cubicBezTo>
                    <a:pt x="10561" y="2433"/>
                    <a:pt x="10609" y="1956"/>
                    <a:pt x="10550" y="1337"/>
                  </a:cubicBezTo>
                  <a:cubicBezTo>
                    <a:pt x="10478" y="611"/>
                    <a:pt x="10835" y="325"/>
                    <a:pt x="10835" y="313"/>
                  </a:cubicBezTo>
                  <a:cubicBezTo>
                    <a:pt x="10883" y="278"/>
                    <a:pt x="10895" y="218"/>
                    <a:pt x="10883" y="159"/>
                  </a:cubicBezTo>
                  <a:cubicBezTo>
                    <a:pt x="10871" y="99"/>
                    <a:pt x="10811" y="51"/>
                    <a:pt x="10740" y="40"/>
                  </a:cubicBezTo>
                  <a:cubicBezTo>
                    <a:pt x="10583" y="18"/>
                    <a:pt x="10426" y="8"/>
                    <a:pt x="10269" y="8"/>
                  </a:cubicBezTo>
                  <a:cubicBezTo>
                    <a:pt x="9633" y="8"/>
                    <a:pt x="9004" y="181"/>
                    <a:pt x="8383" y="516"/>
                  </a:cubicBezTo>
                  <a:cubicBezTo>
                    <a:pt x="7811" y="825"/>
                    <a:pt x="7382" y="1206"/>
                    <a:pt x="7144" y="1444"/>
                  </a:cubicBezTo>
                  <a:cubicBezTo>
                    <a:pt x="6597" y="1123"/>
                    <a:pt x="6025" y="956"/>
                    <a:pt x="5442" y="956"/>
                  </a:cubicBezTo>
                  <a:cubicBezTo>
                    <a:pt x="4882" y="956"/>
                    <a:pt x="4299" y="1123"/>
                    <a:pt x="3751" y="1444"/>
                  </a:cubicBezTo>
                  <a:cubicBezTo>
                    <a:pt x="3513" y="1206"/>
                    <a:pt x="3096" y="825"/>
                    <a:pt x="2513" y="504"/>
                  </a:cubicBezTo>
                  <a:cubicBezTo>
                    <a:pt x="1886" y="166"/>
                    <a:pt x="1251" y="1"/>
                    <a:pt x="60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63" name="Google Shape;12063;p81"/>
          <p:cNvGrpSpPr/>
          <p:nvPr/>
        </p:nvGrpSpPr>
        <p:grpSpPr>
          <a:xfrm>
            <a:off x="7967472" y="1582938"/>
            <a:ext cx="347872" cy="334944"/>
            <a:chOff x="7995341" y="1506738"/>
            <a:chExt cx="347872" cy="33494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64" name="Google Shape;12064;p81"/>
            <p:cNvSpPr/>
            <p:nvPr/>
          </p:nvSpPr>
          <p:spPr>
            <a:xfrm>
              <a:off x="8129837" y="1722674"/>
              <a:ext cx="33536" cy="35936"/>
            </a:xfrm>
            <a:custGeom>
              <a:avLst/>
              <a:gdLst/>
              <a:ahLst/>
              <a:cxnLst/>
              <a:rect l="l" t="t" r="r" b="b"/>
              <a:pathLst>
                <a:path w="1048" h="1123" extrusionOk="0">
                  <a:moveTo>
                    <a:pt x="572" y="301"/>
                  </a:moveTo>
                  <a:cubicBezTo>
                    <a:pt x="595" y="301"/>
                    <a:pt x="619" y="301"/>
                    <a:pt x="631" y="325"/>
                  </a:cubicBezTo>
                  <a:cubicBezTo>
                    <a:pt x="679" y="349"/>
                    <a:pt x="714" y="409"/>
                    <a:pt x="714" y="444"/>
                  </a:cubicBezTo>
                  <a:cubicBezTo>
                    <a:pt x="738" y="516"/>
                    <a:pt x="726" y="587"/>
                    <a:pt x="679" y="647"/>
                  </a:cubicBezTo>
                  <a:cubicBezTo>
                    <a:pt x="620" y="745"/>
                    <a:pt x="528" y="811"/>
                    <a:pt x="445" y="811"/>
                  </a:cubicBezTo>
                  <a:cubicBezTo>
                    <a:pt x="427" y="811"/>
                    <a:pt x="410" y="808"/>
                    <a:pt x="393" y="801"/>
                  </a:cubicBezTo>
                  <a:cubicBezTo>
                    <a:pt x="357" y="766"/>
                    <a:pt x="321" y="706"/>
                    <a:pt x="321" y="682"/>
                  </a:cubicBezTo>
                  <a:cubicBezTo>
                    <a:pt x="310" y="623"/>
                    <a:pt x="321" y="540"/>
                    <a:pt x="357" y="468"/>
                  </a:cubicBezTo>
                  <a:cubicBezTo>
                    <a:pt x="381" y="409"/>
                    <a:pt x="441" y="349"/>
                    <a:pt x="500" y="325"/>
                  </a:cubicBezTo>
                  <a:cubicBezTo>
                    <a:pt x="512" y="325"/>
                    <a:pt x="548" y="301"/>
                    <a:pt x="572" y="301"/>
                  </a:cubicBezTo>
                  <a:close/>
                  <a:moveTo>
                    <a:pt x="584" y="0"/>
                  </a:moveTo>
                  <a:cubicBezTo>
                    <a:pt x="522" y="0"/>
                    <a:pt x="457" y="13"/>
                    <a:pt x="393" y="39"/>
                  </a:cubicBezTo>
                  <a:cubicBezTo>
                    <a:pt x="262" y="99"/>
                    <a:pt x="155" y="182"/>
                    <a:pt x="83" y="313"/>
                  </a:cubicBezTo>
                  <a:cubicBezTo>
                    <a:pt x="12" y="456"/>
                    <a:pt x="0" y="599"/>
                    <a:pt x="12" y="730"/>
                  </a:cubicBezTo>
                  <a:cubicBezTo>
                    <a:pt x="36" y="885"/>
                    <a:pt x="131" y="1004"/>
                    <a:pt x="250" y="1063"/>
                  </a:cubicBezTo>
                  <a:cubicBezTo>
                    <a:pt x="310" y="1087"/>
                    <a:pt x="381" y="1123"/>
                    <a:pt x="452" y="1123"/>
                  </a:cubicBezTo>
                  <a:cubicBezTo>
                    <a:pt x="655" y="1123"/>
                    <a:pt x="857" y="1004"/>
                    <a:pt x="964" y="790"/>
                  </a:cubicBezTo>
                  <a:cubicBezTo>
                    <a:pt x="1036" y="659"/>
                    <a:pt x="1048" y="516"/>
                    <a:pt x="1036" y="385"/>
                  </a:cubicBezTo>
                  <a:cubicBezTo>
                    <a:pt x="1012" y="230"/>
                    <a:pt x="917" y="111"/>
                    <a:pt x="798" y="51"/>
                  </a:cubicBezTo>
                  <a:cubicBezTo>
                    <a:pt x="732" y="19"/>
                    <a:pt x="660" y="0"/>
                    <a:pt x="5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5" name="Google Shape;12065;p81"/>
            <p:cNvSpPr/>
            <p:nvPr/>
          </p:nvSpPr>
          <p:spPr>
            <a:xfrm>
              <a:off x="8172877" y="1722610"/>
              <a:ext cx="35840" cy="36000"/>
            </a:xfrm>
            <a:custGeom>
              <a:avLst/>
              <a:gdLst/>
              <a:ahLst/>
              <a:cxnLst/>
              <a:rect l="l" t="t" r="r" b="b"/>
              <a:pathLst>
                <a:path w="1120" h="1125" extrusionOk="0">
                  <a:moveTo>
                    <a:pt x="530" y="323"/>
                  </a:moveTo>
                  <a:cubicBezTo>
                    <a:pt x="610" y="323"/>
                    <a:pt x="705" y="381"/>
                    <a:pt x="751" y="482"/>
                  </a:cubicBezTo>
                  <a:cubicBezTo>
                    <a:pt x="774" y="542"/>
                    <a:pt x="798" y="625"/>
                    <a:pt x="774" y="684"/>
                  </a:cubicBezTo>
                  <a:cubicBezTo>
                    <a:pt x="774" y="708"/>
                    <a:pt x="751" y="768"/>
                    <a:pt x="703" y="803"/>
                  </a:cubicBezTo>
                  <a:cubicBezTo>
                    <a:pt x="687" y="810"/>
                    <a:pt x="669" y="814"/>
                    <a:pt x="649" y="814"/>
                  </a:cubicBezTo>
                  <a:cubicBezTo>
                    <a:pt x="568" y="814"/>
                    <a:pt x="465" y="754"/>
                    <a:pt x="417" y="649"/>
                  </a:cubicBezTo>
                  <a:cubicBezTo>
                    <a:pt x="346" y="530"/>
                    <a:pt x="381" y="387"/>
                    <a:pt x="465" y="339"/>
                  </a:cubicBezTo>
                  <a:cubicBezTo>
                    <a:pt x="484" y="328"/>
                    <a:pt x="506" y="323"/>
                    <a:pt x="530" y="323"/>
                  </a:cubicBezTo>
                  <a:close/>
                  <a:moveTo>
                    <a:pt x="532" y="0"/>
                  </a:moveTo>
                  <a:cubicBezTo>
                    <a:pt x="459" y="0"/>
                    <a:pt x="387" y="17"/>
                    <a:pt x="322" y="53"/>
                  </a:cubicBezTo>
                  <a:cubicBezTo>
                    <a:pt x="84" y="184"/>
                    <a:pt x="0" y="518"/>
                    <a:pt x="155" y="803"/>
                  </a:cubicBezTo>
                  <a:cubicBezTo>
                    <a:pt x="262" y="1006"/>
                    <a:pt x="465" y="1125"/>
                    <a:pt x="655" y="1125"/>
                  </a:cubicBezTo>
                  <a:cubicBezTo>
                    <a:pt x="739" y="1125"/>
                    <a:pt x="810" y="1113"/>
                    <a:pt x="870" y="1065"/>
                  </a:cubicBezTo>
                  <a:cubicBezTo>
                    <a:pt x="989" y="1006"/>
                    <a:pt x="1072" y="875"/>
                    <a:pt x="1108" y="744"/>
                  </a:cubicBezTo>
                  <a:cubicBezTo>
                    <a:pt x="1120" y="601"/>
                    <a:pt x="1096" y="458"/>
                    <a:pt x="1036" y="327"/>
                  </a:cubicBezTo>
                  <a:cubicBezTo>
                    <a:pt x="924" y="120"/>
                    <a:pt x="724" y="0"/>
                    <a:pt x="5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6" name="Google Shape;12066;p81"/>
            <p:cNvSpPr/>
            <p:nvPr/>
          </p:nvSpPr>
          <p:spPr>
            <a:xfrm>
              <a:off x="7995341" y="1506738"/>
              <a:ext cx="347872" cy="334944"/>
            </a:xfrm>
            <a:custGeom>
              <a:avLst/>
              <a:gdLst/>
              <a:ahLst/>
              <a:cxnLst/>
              <a:rect l="l" t="t" r="r" b="b"/>
              <a:pathLst>
                <a:path w="10871" h="10467" extrusionOk="0">
                  <a:moveTo>
                    <a:pt x="1548" y="489"/>
                  </a:moveTo>
                  <a:cubicBezTo>
                    <a:pt x="2500" y="799"/>
                    <a:pt x="3262" y="1477"/>
                    <a:pt x="3620" y="1834"/>
                  </a:cubicBezTo>
                  <a:cubicBezTo>
                    <a:pt x="3453" y="1930"/>
                    <a:pt x="3286" y="2037"/>
                    <a:pt x="3143" y="2156"/>
                  </a:cubicBezTo>
                  <a:cubicBezTo>
                    <a:pt x="2870" y="1537"/>
                    <a:pt x="2429" y="1025"/>
                    <a:pt x="1822" y="644"/>
                  </a:cubicBezTo>
                  <a:cubicBezTo>
                    <a:pt x="1727" y="584"/>
                    <a:pt x="1643" y="537"/>
                    <a:pt x="1548" y="489"/>
                  </a:cubicBezTo>
                  <a:close/>
                  <a:moveTo>
                    <a:pt x="333" y="382"/>
                  </a:moveTo>
                  <a:lnTo>
                    <a:pt x="333" y="382"/>
                  </a:lnTo>
                  <a:cubicBezTo>
                    <a:pt x="905" y="501"/>
                    <a:pt x="2310" y="942"/>
                    <a:pt x="2893" y="2382"/>
                  </a:cubicBezTo>
                  <a:cubicBezTo>
                    <a:pt x="2679" y="2573"/>
                    <a:pt x="2489" y="2787"/>
                    <a:pt x="2298" y="3025"/>
                  </a:cubicBezTo>
                  <a:cubicBezTo>
                    <a:pt x="2203" y="3144"/>
                    <a:pt x="2119" y="3263"/>
                    <a:pt x="2024" y="3394"/>
                  </a:cubicBezTo>
                  <a:cubicBezTo>
                    <a:pt x="667" y="2977"/>
                    <a:pt x="393" y="1025"/>
                    <a:pt x="333" y="382"/>
                  </a:cubicBezTo>
                  <a:close/>
                  <a:moveTo>
                    <a:pt x="10525" y="382"/>
                  </a:moveTo>
                  <a:lnTo>
                    <a:pt x="10525" y="382"/>
                  </a:lnTo>
                  <a:cubicBezTo>
                    <a:pt x="10466" y="1025"/>
                    <a:pt x="10180" y="2977"/>
                    <a:pt x="8823" y="3394"/>
                  </a:cubicBezTo>
                  <a:cubicBezTo>
                    <a:pt x="8739" y="3263"/>
                    <a:pt x="8644" y="3144"/>
                    <a:pt x="8561" y="3025"/>
                  </a:cubicBezTo>
                  <a:cubicBezTo>
                    <a:pt x="8382" y="2787"/>
                    <a:pt x="8168" y="2573"/>
                    <a:pt x="7965" y="2382"/>
                  </a:cubicBezTo>
                  <a:cubicBezTo>
                    <a:pt x="8013" y="2275"/>
                    <a:pt x="8049" y="2168"/>
                    <a:pt x="8108" y="2073"/>
                  </a:cubicBezTo>
                  <a:cubicBezTo>
                    <a:pt x="8156" y="1989"/>
                    <a:pt x="8132" y="1894"/>
                    <a:pt x="8049" y="1846"/>
                  </a:cubicBezTo>
                  <a:cubicBezTo>
                    <a:pt x="8024" y="1830"/>
                    <a:pt x="7996" y="1822"/>
                    <a:pt x="7967" y="1822"/>
                  </a:cubicBezTo>
                  <a:cubicBezTo>
                    <a:pt x="7912" y="1822"/>
                    <a:pt x="7858" y="1851"/>
                    <a:pt x="7834" y="1906"/>
                  </a:cubicBezTo>
                  <a:cubicBezTo>
                    <a:pt x="7787" y="1989"/>
                    <a:pt x="7739" y="2073"/>
                    <a:pt x="7715" y="2156"/>
                  </a:cubicBezTo>
                  <a:cubicBezTo>
                    <a:pt x="7561" y="2037"/>
                    <a:pt x="7394" y="1918"/>
                    <a:pt x="7239" y="1823"/>
                  </a:cubicBezTo>
                  <a:cubicBezTo>
                    <a:pt x="7596" y="1477"/>
                    <a:pt x="8346" y="799"/>
                    <a:pt x="9299" y="489"/>
                  </a:cubicBezTo>
                  <a:lnTo>
                    <a:pt x="9299" y="489"/>
                  </a:lnTo>
                  <a:cubicBezTo>
                    <a:pt x="8942" y="680"/>
                    <a:pt x="8573" y="930"/>
                    <a:pt x="8263" y="1311"/>
                  </a:cubicBezTo>
                  <a:cubicBezTo>
                    <a:pt x="8204" y="1370"/>
                    <a:pt x="8215" y="1477"/>
                    <a:pt x="8275" y="1525"/>
                  </a:cubicBezTo>
                  <a:cubicBezTo>
                    <a:pt x="8311" y="1561"/>
                    <a:pt x="8346" y="1573"/>
                    <a:pt x="8382" y="1573"/>
                  </a:cubicBezTo>
                  <a:cubicBezTo>
                    <a:pt x="8430" y="1573"/>
                    <a:pt x="8465" y="1561"/>
                    <a:pt x="8501" y="1513"/>
                  </a:cubicBezTo>
                  <a:cubicBezTo>
                    <a:pt x="9168" y="763"/>
                    <a:pt x="10073" y="477"/>
                    <a:pt x="10525" y="382"/>
                  </a:cubicBezTo>
                  <a:close/>
                  <a:moveTo>
                    <a:pt x="5429" y="1608"/>
                  </a:moveTo>
                  <a:cubicBezTo>
                    <a:pt x="5965" y="1608"/>
                    <a:pt x="6501" y="1751"/>
                    <a:pt x="7013" y="2049"/>
                  </a:cubicBezTo>
                  <a:cubicBezTo>
                    <a:pt x="7489" y="2335"/>
                    <a:pt x="7930" y="2716"/>
                    <a:pt x="8323" y="3216"/>
                  </a:cubicBezTo>
                  <a:cubicBezTo>
                    <a:pt x="9061" y="4180"/>
                    <a:pt x="9525" y="5430"/>
                    <a:pt x="9525" y="6561"/>
                  </a:cubicBezTo>
                  <a:cubicBezTo>
                    <a:pt x="9525" y="8538"/>
                    <a:pt x="7692" y="10145"/>
                    <a:pt x="5429" y="10145"/>
                  </a:cubicBezTo>
                  <a:cubicBezTo>
                    <a:pt x="3167" y="10145"/>
                    <a:pt x="1346" y="8538"/>
                    <a:pt x="1346" y="6561"/>
                  </a:cubicBezTo>
                  <a:cubicBezTo>
                    <a:pt x="1346" y="5430"/>
                    <a:pt x="1786" y="4180"/>
                    <a:pt x="2548" y="3216"/>
                  </a:cubicBezTo>
                  <a:cubicBezTo>
                    <a:pt x="2929" y="2716"/>
                    <a:pt x="3381" y="2335"/>
                    <a:pt x="3858" y="2049"/>
                  </a:cubicBezTo>
                  <a:cubicBezTo>
                    <a:pt x="4358" y="1751"/>
                    <a:pt x="4894" y="1608"/>
                    <a:pt x="5429" y="1608"/>
                  </a:cubicBezTo>
                  <a:close/>
                  <a:moveTo>
                    <a:pt x="535" y="1"/>
                  </a:moveTo>
                  <a:cubicBezTo>
                    <a:pt x="400" y="1"/>
                    <a:pt x="266" y="9"/>
                    <a:pt x="131" y="25"/>
                  </a:cubicBezTo>
                  <a:cubicBezTo>
                    <a:pt x="60" y="49"/>
                    <a:pt x="0" y="108"/>
                    <a:pt x="0" y="191"/>
                  </a:cubicBezTo>
                  <a:cubicBezTo>
                    <a:pt x="0" y="227"/>
                    <a:pt x="24" y="953"/>
                    <a:pt x="286" y="1751"/>
                  </a:cubicBezTo>
                  <a:cubicBezTo>
                    <a:pt x="595" y="2751"/>
                    <a:pt x="1143" y="3406"/>
                    <a:pt x="1857" y="3656"/>
                  </a:cubicBezTo>
                  <a:cubicBezTo>
                    <a:pt x="1322" y="4549"/>
                    <a:pt x="1024" y="5597"/>
                    <a:pt x="1024" y="6561"/>
                  </a:cubicBezTo>
                  <a:cubicBezTo>
                    <a:pt x="1024" y="7609"/>
                    <a:pt x="1488" y="8585"/>
                    <a:pt x="2322" y="9335"/>
                  </a:cubicBezTo>
                  <a:cubicBezTo>
                    <a:pt x="3155" y="10062"/>
                    <a:pt x="4251" y="10466"/>
                    <a:pt x="5429" y="10466"/>
                  </a:cubicBezTo>
                  <a:cubicBezTo>
                    <a:pt x="6608" y="10466"/>
                    <a:pt x="7715" y="10062"/>
                    <a:pt x="8549" y="9335"/>
                  </a:cubicBezTo>
                  <a:cubicBezTo>
                    <a:pt x="9382" y="8585"/>
                    <a:pt x="9835" y="7609"/>
                    <a:pt x="9835" y="6561"/>
                  </a:cubicBezTo>
                  <a:cubicBezTo>
                    <a:pt x="9835" y="5609"/>
                    <a:pt x="9525" y="4573"/>
                    <a:pt x="9001" y="3656"/>
                  </a:cubicBezTo>
                  <a:cubicBezTo>
                    <a:pt x="9716" y="3418"/>
                    <a:pt x="10251" y="2751"/>
                    <a:pt x="10585" y="1751"/>
                  </a:cubicBezTo>
                  <a:cubicBezTo>
                    <a:pt x="10835" y="953"/>
                    <a:pt x="10871" y="227"/>
                    <a:pt x="10871" y="191"/>
                  </a:cubicBezTo>
                  <a:cubicBezTo>
                    <a:pt x="10871" y="120"/>
                    <a:pt x="10811" y="49"/>
                    <a:pt x="10728" y="25"/>
                  </a:cubicBezTo>
                  <a:cubicBezTo>
                    <a:pt x="10595" y="9"/>
                    <a:pt x="10462" y="1"/>
                    <a:pt x="10328" y="1"/>
                  </a:cubicBezTo>
                  <a:cubicBezTo>
                    <a:pt x="9657" y="1"/>
                    <a:pt x="8970" y="201"/>
                    <a:pt x="8275" y="608"/>
                  </a:cubicBezTo>
                  <a:cubicBezTo>
                    <a:pt x="7668" y="965"/>
                    <a:pt x="7203" y="1394"/>
                    <a:pt x="6953" y="1668"/>
                  </a:cubicBezTo>
                  <a:cubicBezTo>
                    <a:pt x="6465" y="1418"/>
                    <a:pt x="5941" y="1299"/>
                    <a:pt x="5429" y="1299"/>
                  </a:cubicBezTo>
                  <a:cubicBezTo>
                    <a:pt x="4917" y="1299"/>
                    <a:pt x="4405" y="1418"/>
                    <a:pt x="3917" y="1668"/>
                  </a:cubicBezTo>
                  <a:cubicBezTo>
                    <a:pt x="3655" y="1394"/>
                    <a:pt x="3203" y="965"/>
                    <a:pt x="2584" y="608"/>
                  </a:cubicBezTo>
                  <a:cubicBezTo>
                    <a:pt x="1899" y="201"/>
                    <a:pt x="1214" y="1"/>
                    <a:pt x="5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7" name="Google Shape;12067;p81"/>
            <p:cNvSpPr/>
            <p:nvPr/>
          </p:nvSpPr>
          <p:spPr>
            <a:xfrm>
              <a:off x="8103149" y="1685426"/>
              <a:ext cx="132256" cy="123104"/>
            </a:xfrm>
            <a:custGeom>
              <a:avLst/>
              <a:gdLst/>
              <a:ahLst/>
              <a:cxnLst/>
              <a:rect l="l" t="t" r="r" b="b"/>
              <a:pathLst>
                <a:path w="4133" h="3847" extrusionOk="0">
                  <a:moveTo>
                    <a:pt x="2037" y="311"/>
                  </a:moveTo>
                  <a:cubicBezTo>
                    <a:pt x="2513" y="311"/>
                    <a:pt x="2953" y="489"/>
                    <a:pt x="3275" y="799"/>
                  </a:cubicBezTo>
                  <a:cubicBezTo>
                    <a:pt x="3596" y="1108"/>
                    <a:pt x="3775" y="1561"/>
                    <a:pt x="3775" y="2049"/>
                  </a:cubicBezTo>
                  <a:cubicBezTo>
                    <a:pt x="3811" y="2263"/>
                    <a:pt x="3763" y="2406"/>
                    <a:pt x="3644" y="2513"/>
                  </a:cubicBezTo>
                  <a:cubicBezTo>
                    <a:pt x="3496" y="2654"/>
                    <a:pt x="3235" y="2695"/>
                    <a:pt x="2963" y="2695"/>
                  </a:cubicBezTo>
                  <a:cubicBezTo>
                    <a:pt x="2776" y="2695"/>
                    <a:pt x="2583" y="2675"/>
                    <a:pt x="2418" y="2656"/>
                  </a:cubicBezTo>
                  <a:cubicBezTo>
                    <a:pt x="2287" y="2644"/>
                    <a:pt x="2156" y="2632"/>
                    <a:pt x="2048" y="2632"/>
                  </a:cubicBezTo>
                  <a:cubicBezTo>
                    <a:pt x="1941" y="2632"/>
                    <a:pt x="1810" y="2644"/>
                    <a:pt x="1679" y="2656"/>
                  </a:cubicBezTo>
                  <a:cubicBezTo>
                    <a:pt x="1511" y="2671"/>
                    <a:pt x="1316" y="2690"/>
                    <a:pt x="1127" y="2690"/>
                  </a:cubicBezTo>
                  <a:cubicBezTo>
                    <a:pt x="861" y="2690"/>
                    <a:pt x="606" y="2652"/>
                    <a:pt x="453" y="2513"/>
                  </a:cubicBezTo>
                  <a:cubicBezTo>
                    <a:pt x="358" y="2406"/>
                    <a:pt x="298" y="2263"/>
                    <a:pt x="298" y="2049"/>
                  </a:cubicBezTo>
                  <a:cubicBezTo>
                    <a:pt x="298" y="1561"/>
                    <a:pt x="477" y="1108"/>
                    <a:pt x="798" y="799"/>
                  </a:cubicBezTo>
                  <a:cubicBezTo>
                    <a:pt x="1132" y="489"/>
                    <a:pt x="1560" y="311"/>
                    <a:pt x="2037" y="311"/>
                  </a:cubicBezTo>
                  <a:close/>
                  <a:moveTo>
                    <a:pt x="2060" y="2954"/>
                  </a:moveTo>
                  <a:cubicBezTo>
                    <a:pt x="2156" y="2954"/>
                    <a:pt x="2287" y="2978"/>
                    <a:pt x="2406" y="2978"/>
                  </a:cubicBezTo>
                  <a:cubicBezTo>
                    <a:pt x="2584" y="2989"/>
                    <a:pt x="2763" y="3001"/>
                    <a:pt x="2953" y="3001"/>
                  </a:cubicBezTo>
                  <a:cubicBezTo>
                    <a:pt x="3060" y="3001"/>
                    <a:pt x="3156" y="3001"/>
                    <a:pt x="3239" y="2989"/>
                  </a:cubicBezTo>
                  <a:lnTo>
                    <a:pt x="3239" y="2989"/>
                  </a:lnTo>
                  <a:cubicBezTo>
                    <a:pt x="3037" y="3335"/>
                    <a:pt x="2644" y="3537"/>
                    <a:pt x="2239" y="3537"/>
                  </a:cubicBezTo>
                  <a:lnTo>
                    <a:pt x="1882" y="3537"/>
                  </a:lnTo>
                  <a:cubicBezTo>
                    <a:pt x="1465" y="3537"/>
                    <a:pt x="1096" y="3335"/>
                    <a:pt x="870" y="2989"/>
                  </a:cubicBezTo>
                  <a:lnTo>
                    <a:pt x="870" y="2989"/>
                  </a:lnTo>
                  <a:cubicBezTo>
                    <a:pt x="979" y="2999"/>
                    <a:pt x="1092" y="3002"/>
                    <a:pt x="1204" y="3002"/>
                  </a:cubicBezTo>
                  <a:cubicBezTo>
                    <a:pt x="1385" y="3002"/>
                    <a:pt x="1565" y="2992"/>
                    <a:pt x="1727" y="2978"/>
                  </a:cubicBezTo>
                  <a:cubicBezTo>
                    <a:pt x="1858" y="2954"/>
                    <a:pt x="1977" y="2954"/>
                    <a:pt x="2060" y="2954"/>
                  </a:cubicBezTo>
                  <a:close/>
                  <a:moveTo>
                    <a:pt x="2060" y="1"/>
                  </a:moveTo>
                  <a:cubicBezTo>
                    <a:pt x="894" y="1"/>
                    <a:pt x="1" y="870"/>
                    <a:pt x="1" y="2049"/>
                  </a:cubicBezTo>
                  <a:cubicBezTo>
                    <a:pt x="1" y="2346"/>
                    <a:pt x="84" y="2573"/>
                    <a:pt x="263" y="2739"/>
                  </a:cubicBezTo>
                  <a:cubicBezTo>
                    <a:pt x="322" y="2799"/>
                    <a:pt x="393" y="2835"/>
                    <a:pt x="477" y="2870"/>
                  </a:cubicBezTo>
                  <a:cubicBezTo>
                    <a:pt x="691" y="3466"/>
                    <a:pt x="1263" y="3847"/>
                    <a:pt x="1882" y="3847"/>
                  </a:cubicBezTo>
                  <a:lnTo>
                    <a:pt x="2239" y="3847"/>
                  </a:lnTo>
                  <a:cubicBezTo>
                    <a:pt x="2870" y="3847"/>
                    <a:pt x="3430" y="3466"/>
                    <a:pt x="3656" y="2870"/>
                  </a:cubicBezTo>
                  <a:cubicBezTo>
                    <a:pt x="3727" y="2835"/>
                    <a:pt x="3811" y="2775"/>
                    <a:pt x="3870" y="2716"/>
                  </a:cubicBezTo>
                  <a:cubicBezTo>
                    <a:pt x="4049" y="2561"/>
                    <a:pt x="4132" y="2335"/>
                    <a:pt x="4132" y="2037"/>
                  </a:cubicBezTo>
                  <a:cubicBezTo>
                    <a:pt x="4132" y="1489"/>
                    <a:pt x="3906" y="953"/>
                    <a:pt x="3525" y="572"/>
                  </a:cubicBezTo>
                  <a:cubicBezTo>
                    <a:pt x="3132" y="203"/>
                    <a:pt x="2620" y="1"/>
                    <a:pt x="20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8" name="Google Shape;12068;p81"/>
            <p:cNvSpPr/>
            <p:nvPr/>
          </p:nvSpPr>
          <p:spPr>
            <a:xfrm>
              <a:off x="8087149" y="1640498"/>
              <a:ext cx="43456" cy="48032"/>
            </a:xfrm>
            <a:custGeom>
              <a:avLst/>
              <a:gdLst/>
              <a:ahLst/>
              <a:cxnLst/>
              <a:rect l="l" t="t" r="r" b="b"/>
              <a:pathLst>
                <a:path w="1358" h="1501" extrusionOk="0">
                  <a:moveTo>
                    <a:pt x="679" y="0"/>
                  </a:moveTo>
                  <a:cubicBezTo>
                    <a:pt x="298" y="0"/>
                    <a:pt x="1" y="298"/>
                    <a:pt x="1" y="667"/>
                  </a:cubicBezTo>
                  <a:lnTo>
                    <a:pt x="1" y="833"/>
                  </a:lnTo>
                  <a:cubicBezTo>
                    <a:pt x="1" y="1203"/>
                    <a:pt x="298" y="1500"/>
                    <a:pt x="679" y="1500"/>
                  </a:cubicBezTo>
                  <a:cubicBezTo>
                    <a:pt x="1048" y="1500"/>
                    <a:pt x="1346" y="1203"/>
                    <a:pt x="1346" y="833"/>
                  </a:cubicBezTo>
                  <a:lnTo>
                    <a:pt x="1346" y="691"/>
                  </a:lnTo>
                  <a:cubicBezTo>
                    <a:pt x="1358" y="595"/>
                    <a:pt x="1286" y="524"/>
                    <a:pt x="1191" y="524"/>
                  </a:cubicBezTo>
                  <a:cubicBezTo>
                    <a:pt x="1108" y="524"/>
                    <a:pt x="1036" y="595"/>
                    <a:pt x="1036" y="691"/>
                  </a:cubicBezTo>
                  <a:lnTo>
                    <a:pt x="1036" y="845"/>
                  </a:lnTo>
                  <a:cubicBezTo>
                    <a:pt x="1036" y="1048"/>
                    <a:pt x="870" y="1203"/>
                    <a:pt x="679" y="1203"/>
                  </a:cubicBezTo>
                  <a:cubicBezTo>
                    <a:pt x="477" y="1203"/>
                    <a:pt x="322" y="1036"/>
                    <a:pt x="322" y="845"/>
                  </a:cubicBezTo>
                  <a:lnTo>
                    <a:pt x="322" y="691"/>
                  </a:lnTo>
                  <a:cubicBezTo>
                    <a:pt x="322" y="488"/>
                    <a:pt x="477" y="333"/>
                    <a:pt x="679" y="333"/>
                  </a:cubicBezTo>
                  <a:cubicBezTo>
                    <a:pt x="763" y="333"/>
                    <a:pt x="834" y="250"/>
                    <a:pt x="834" y="167"/>
                  </a:cubicBezTo>
                  <a:cubicBezTo>
                    <a:pt x="834" y="71"/>
                    <a:pt x="763" y="0"/>
                    <a:pt x="6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69" name="Google Shape;12069;p81"/>
            <p:cNvSpPr/>
            <p:nvPr/>
          </p:nvSpPr>
          <p:spPr>
            <a:xfrm>
              <a:off x="8207149" y="1640498"/>
              <a:ext cx="43104" cy="48032"/>
            </a:xfrm>
            <a:custGeom>
              <a:avLst/>
              <a:gdLst/>
              <a:ahLst/>
              <a:cxnLst/>
              <a:rect l="l" t="t" r="r" b="b"/>
              <a:pathLst>
                <a:path w="1347" h="1501" extrusionOk="0">
                  <a:moveTo>
                    <a:pt x="680" y="0"/>
                  </a:moveTo>
                  <a:cubicBezTo>
                    <a:pt x="299" y="0"/>
                    <a:pt x="1" y="298"/>
                    <a:pt x="1" y="667"/>
                  </a:cubicBezTo>
                  <a:lnTo>
                    <a:pt x="1" y="833"/>
                  </a:lnTo>
                  <a:cubicBezTo>
                    <a:pt x="1" y="1203"/>
                    <a:pt x="299" y="1500"/>
                    <a:pt x="680" y="1500"/>
                  </a:cubicBezTo>
                  <a:cubicBezTo>
                    <a:pt x="1049" y="1500"/>
                    <a:pt x="1346" y="1203"/>
                    <a:pt x="1346" y="833"/>
                  </a:cubicBezTo>
                  <a:lnTo>
                    <a:pt x="1346" y="691"/>
                  </a:lnTo>
                  <a:cubicBezTo>
                    <a:pt x="1346" y="595"/>
                    <a:pt x="1287" y="524"/>
                    <a:pt x="1192" y="524"/>
                  </a:cubicBezTo>
                  <a:cubicBezTo>
                    <a:pt x="1108" y="524"/>
                    <a:pt x="1037" y="595"/>
                    <a:pt x="1037" y="691"/>
                  </a:cubicBezTo>
                  <a:lnTo>
                    <a:pt x="1037" y="845"/>
                  </a:lnTo>
                  <a:cubicBezTo>
                    <a:pt x="1037" y="1048"/>
                    <a:pt x="870" y="1203"/>
                    <a:pt x="680" y="1203"/>
                  </a:cubicBezTo>
                  <a:cubicBezTo>
                    <a:pt x="477" y="1203"/>
                    <a:pt x="311" y="1036"/>
                    <a:pt x="311" y="845"/>
                  </a:cubicBezTo>
                  <a:lnTo>
                    <a:pt x="311" y="691"/>
                  </a:lnTo>
                  <a:cubicBezTo>
                    <a:pt x="311" y="488"/>
                    <a:pt x="477" y="333"/>
                    <a:pt x="680" y="333"/>
                  </a:cubicBezTo>
                  <a:cubicBezTo>
                    <a:pt x="763" y="333"/>
                    <a:pt x="834" y="250"/>
                    <a:pt x="834" y="167"/>
                  </a:cubicBezTo>
                  <a:cubicBezTo>
                    <a:pt x="834" y="71"/>
                    <a:pt x="763" y="0"/>
                    <a:pt x="6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070" name="Google Shape;12070;p81"/>
          <p:cNvGrpSpPr/>
          <p:nvPr/>
        </p:nvGrpSpPr>
        <p:grpSpPr>
          <a:xfrm>
            <a:off x="3020176" y="1599130"/>
            <a:ext cx="347872" cy="303904"/>
            <a:chOff x="3048045" y="1522930"/>
            <a:chExt cx="347872" cy="30390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71" name="Google Shape;12071;p81"/>
            <p:cNvSpPr/>
            <p:nvPr/>
          </p:nvSpPr>
          <p:spPr>
            <a:xfrm>
              <a:off x="3137965" y="1548658"/>
              <a:ext cx="10688" cy="13760"/>
            </a:xfrm>
            <a:custGeom>
              <a:avLst/>
              <a:gdLst/>
              <a:ahLst/>
              <a:cxnLst/>
              <a:rect l="l" t="t" r="r" b="b"/>
              <a:pathLst>
                <a:path w="334" h="430" extrusionOk="0">
                  <a:moveTo>
                    <a:pt x="167" y="1"/>
                  </a:moveTo>
                  <a:cubicBezTo>
                    <a:pt x="72" y="1"/>
                    <a:pt x="0" y="72"/>
                    <a:pt x="0" y="167"/>
                  </a:cubicBezTo>
                  <a:lnTo>
                    <a:pt x="0" y="263"/>
                  </a:lnTo>
                  <a:cubicBezTo>
                    <a:pt x="0" y="358"/>
                    <a:pt x="72" y="429"/>
                    <a:pt x="167" y="429"/>
                  </a:cubicBezTo>
                  <a:cubicBezTo>
                    <a:pt x="262" y="429"/>
                    <a:pt x="334" y="358"/>
                    <a:pt x="334" y="263"/>
                  </a:cubicBezTo>
                  <a:lnTo>
                    <a:pt x="334" y="167"/>
                  </a:lnTo>
                  <a:cubicBezTo>
                    <a:pt x="310" y="60"/>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072" name="Google Shape;12072;p81"/>
            <p:cNvGrpSpPr/>
            <p:nvPr/>
          </p:nvGrpSpPr>
          <p:grpSpPr>
            <a:xfrm>
              <a:off x="3048045" y="1522930"/>
              <a:ext cx="347872" cy="303904"/>
              <a:chOff x="3048045" y="1522930"/>
              <a:chExt cx="347872" cy="303904"/>
            </a:xfrm>
            <a:grpFill/>
          </p:grpSpPr>
          <p:sp>
            <p:nvSpPr>
              <p:cNvPr id="12073" name="Google Shape;12073;p81"/>
              <p:cNvSpPr/>
              <p:nvPr/>
            </p:nvSpPr>
            <p:spPr>
              <a:xfrm>
                <a:off x="3048045" y="1522930"/>
                <a:ext cx="347872" cy="303904"/>
              </a:xfrm>
              <a:custGeom>
                <a:avLst/>
                <a:gdLst/>
                <a:ahLst/>
                <a:cxnLst/>
                <a:rect l="l" t="t" r="r" b="b"/>
                <a:pathLst>
                  <a:path w="10871" h="9497" extrusionOk="0">
                    <a:moveTo>
                      <a:pt x="5752" y="4495"/>
                    </a:moveTo>
                    <a:cubicBezTo>
                      <a:pt x="6093" y="4495"/>
                      <a:pt x="6440" y="4510"/>
                      <a:pt x="6775" y="4543"/>
                    </a:cubicBezTo>
                    <a:cubicBezTo>
                      <a:pt x="6680" y="4674"/>
                      <a:pt x="6597" y="4817"/>
                      <a:pt x="6513" y="4972"/>
                    </a:cubicBezTo>
                    <a:cubicBezTo>
                      <a:pt x="6229" y="4945"/>
                      <a:pt x="5949" y="4933"/>
                      <a:pt x="5681" y="4933"/>
                    </a:cubicBezTo>
                    <a:cubicBezTo>
                      <a:pt x="5354" y="4933"/>
                      <a:pt x="5044" y="4951"/>
                      <a:pt x="4763" y="4984"/>
                    </a:cubicBezTo>
                    <a:cubicBezTo>
                      <a:pt x="4834" y="4841"/>
                      <a:pt x="4918" y="4674"/>
                      <a:pt x="4977" y="4519"/>
                    </a:cubicBezTo>
                    <a:cubicBezTo>
                      <a:pt x="5227" y="4504"/>
                      <a:pt x="5488" y="4495"/>
                      <a:pt x="5752" y="4495"/>
                    </a:cubicBezTo>
                    <a:close/>
                    <a:moveTo>
                      <a:pt x="5644" y="5242"/>
                    </a:moveTo>
                    <a:cubicBezTo>
                      <a:pt x="5874" y="5242"/>
                      <a:pt x="6115" y="5252"/>
                      <a:pt x="6358" y="5269"/>
                    </a:cubicBezTo>
                    <a:lnTo>
                      <a:pt x="6085" y="5853"/>
                    </a:lnTo>
                    <a:cubicBezTo>
                      <a:pt x="5751" y="6579"/>
                      <a:pt x="5418" y="7282"/>
                      <a:pt x="4930" y="7639"/>
                    </a:cubicBezTo>
                    <a:cubicBezTo>
                      <a:pt x="4811" y="7722"/>
                      <a:pt x="4680" y="7794"/>
                      <a:pt x="4561" y="7877"/>
                    </a:cubicBezTo>
                    <a:cubicBezTo>
                      <a:pt x="4525" y="7853"/>
                      <a:pt x="4501" y="7841"/>
                      <a:pt x="4477" y="7829"/>
                    </a:cubicBezTo>
                    <a:cubicBezTo>
                      <a:pt x="4120" y="7555"/>
                      <a:pt x="3989" y="7246"/>
                      <a:pt x="4049" y="6805"/>
                    </a:cubicBezTo>
                    <a:cubicBezTo>
                      <a:pt x="4108" y="6389"/>
                      <a:pt x="4334" y="5889"/>
                      <a:pt x="4596" y="5329"/>
                    </a:cubicBezTo>
                    <a:cubicBezTo>
                      <a:pt x="4895" y="5269"/>
                      <a:pt x="5255" y="5242"/>
                      <a:pt x="5644" y="5242"/>
                    </a:cubicBezTo>
                    <a:close/>
                    <a:moveTo>
                      <a:pt x="2060" y="6412"/>
                    </a:moveTo>
                    <a:lnTo>
                      <a:pt x="2060" y="6412"/>
                    </a:lnTo>
                    <a:cubicBezTo>
                      <a:pt x="2036" y="6948"/>
                      <a:pt x="2096" y="7460"/>
                      <a:pt x="2322" y="7936"/>
                    </a:cubicBezTo>
                    <a:cubicBezTo>
                      <a:pt x="2132" y="7794"/>
                      <a:pt x="1977" y="7615"/>
                      <a:pt x="1905" y="7413"/>
                    </a:cubicBezTo>
                    <a:cubicBezTo>
                      <a:pt x="1763" y="6984"/>
                      <a:pt x="1858" y="6662"/>
                      <a:pt x="2060" y="6412"/>
                    </a:cubicBezTo>
                    <a:close/>
                    <a:moveTo>
                      <a:pt x="7370" y="5400"/>
                    </a:moveTo>
                    <a:cubicBezTo>
                      <a:pt x="8251" y="5579"/>
                      <a:pt x="8918" y="5900"/>
                      <a:pt x="9121" y="6281"/>
                    </a:cubicBezTo>
                    <a:cubicBezTo>
                      <a:pt x="9192" y="6424"/>
                      <a:pt x="9216" y="6555"/>
                      <a:pt x="9156" y="6710"/>
                    </a:cubicBezTo>
                    <a:cubicBezTo>
                      <a:pt x="9025" y="7067"/>
                      <a:pt x="8561" y="7389"/>
                      <a:pt x="7859" y="7663"/>
                    </a:cubicBezTo>
                    <a:cubicBezTo>
                      <a:pt x="7335" y="7853"/>
                      <a:pt x="6727" y="7984"/>
                      <a:pt x="6144" y="8032"/>
                    </a:cubicBezTo>
                    <a:cubicBezTo>
                      <a:pt x="6704" y="7377"/>
                      <a:pt x="6954" y="6615"/>
                      <a:pt x="7192" y="5924"/>
                    </a:cubicBezTo>
                    <a:cubicBezTo>
                      <a:pt x="7251" y="5746"/>
                      <a:pt x="7311" y="5567"/>
                      <a:pt x="7370" y="5400"/>
                    </a:cubicBezTo>
                    <a:close/>
                    <a:moveTo>
                      <a:pt x="3407" y="319"/>
                    </a:moveTo>
                    <a:cubicBezTo>
                      <a:pt x="3697" y="319"/>
                      <a:pt x="3980" y="376"/>
                      <a:pt x="4239" y="495"/>
                    </a:cubicBezTo>
                    <a:cubicBezTo>
                      <a:pt x="4989" y="828"/>
                      <a:pt x="5346" y="1590"/>
                      <a:pt x="5203" y="2591"/>
                    </a:cubicBezTo>
                    <a:cubicBezTo>
                      <a:pt x="5084" y="3543"/>
                      <a:pt x="4692" y="4388"/>
                      <a:pt x="4334" y="5150"/>
                    </a:cubicBezTo>
                    <a:cubicBezTo>
                      <a:pt x="4049" y="5746"/>
                      <a:pt x="3810" y="6270"/>
                      <a:pt x="3739" y="6746"/>
                    </a:cubicBezTo>
                    <a:cubicBezTo>
                      <a:pt x="3656" y="7258"/>
                      <a:pt x="3822" y="7675"/>
                      <a:pt x="4227" y="8008"/>
                    </a:cubicBezTo>
                    <a:cubicBezTo>
                      <a:pt x="4060" y="8067"/>
                      <a:pt x="3894" y="8127"/>
                      <a:pt x="3739" y="8151"/>
                    </a:cubicBezTo>
                    <a:cubicBezTo>
                      <a:pt x="3644" y="8032"/>
                      <a:pt x="3584" y="7913"/>
                      <a:pt x="3525" y="7817"/>
                    </a:cubicBezTo>
                    <a:cubicBezTo>
                      <a:pt x="3498" y="7754"/>
                      <a:pt x="3436" y="7725"/>
                      <a:pt x="3377" y="7725"/>
                    </a:cubicBezTo>
                    <a:cubicBezTo>
                      <a:pt x="3358" y="7725"/>
                      <a:pt x="3340" y="7728"/>
                      <a:pt x="3322" y="7734"/>
                    </a:cubicBezTo>
                    <a:cubicBezTo>
                      <a:pt x="3239" y="7782"/>
                      <a:pt x="3215" y="7865"/>
                      <a:pt x="3239" y="7948"/>
                    </a:cubicBezTo>
                    <a:cubicBezTo>
                      <a:pt x="3287" y="8032"/>
                      <a:pt x="3334" y="8115"/>
                      <a:pt x="3382" y="8186"/>
                    </a:cubicBezTo>
                    <a:cubicBezTo>
                      <a:pt x="3179" y="8186"/>
                      <a:pt x="2989" y="8163"/>
                      <a:pt x="2810" y="8127"/>
                    </a:cubicBezTo>
                    <a:cubicBezTo>
                      <a:pt x="2025" y="6984"/>
                      <a:pt x="2453" y="5353"/>
                      <a:pt x="2846" y="3912"/>
                    </a:cubicBezTo>
                    <a:cubicBezTo>
                      <a:pt x="2977" y="3412"/>
                      <a:pt x="3108" y="2924"/>
                      <a:pt x="3179" y="2483"/>
                    </a:cubicBezTo>
                    <a:cubicBezTo>
                      <a:pt x="3572" y="2412"/>
                      <a:pt x="3918" y="2305"/>
                      <a:pt x="4120" y="2233"/>
                    </a:cubicBezTo>
                    <a:lnTo>
                      <a:pt x="4120" y="2555"/>
                    </a:lnTo>
                    <a:cubicBezTo>
                      <a:pt x="4120" y="2650"/>
                      <a:pt x="4180" y="2722"/>
                      <a:pt x="4275" y="2722"/>
                    </a:cubicBezTo>
                    <a:cubicBezTo>
                      <a:pt x="4358" y="2722"/>
                      <a:pt x="4418" y="2650"/>
                      <a:pt x="4430" y="2579"/>
                    </a:cubicBezTo>
                    <a:cubicBezTo>
                      <a:pt x="4453" y="2376"/>
                      <a:pt x="4430" y="2186"/>
                      <a:pt x="4418" y="1995"/>
                    </a:cubicBezTo>
                    <a:cubicBezTo>
                      <a:pt x="4418" y="1948"/>
                      <a:pt x="4394" y="1900"/>
                      <a:pt x="4346" y="1876"/>
                    </a:cubicBezTo>
                    <a:cubicBezTo>
                      <a:pt x="4320" y="1857"/>
                      <a:pt x="4294" y="1848"/>
                      <a:pt x="4270" y="1848"/>
                    </a:cubicBezTo>
                    <a:cubicBezTo>
                      <a:pt x="4250" y="1848"/>
                      <a:pt x="4231" y="1854"/>
                      <a:pt x="4215" y="1864"/>
                    </a:cubicBezTo>
                    <a:cubicBezTo>
                      <a:pt x="4215" y="1864"/>
                      <a:pt x="3656" y="2079"/>
                      <a:pt x="3084" y="2174"/>
                    </a:cubicBezTo>
                    <a:cubicBezTo>
                      <a:pt x="2919" y="2202"/>
                      <a:pt x="2741" y="2221"/>
                      <a:pt x="2569" y="2221"/>
                    </a:cubicBezTo>
                    <a:cubicBezTo>
                      <a:pt x="2307" y="2221"/>
                      <a:pt x="2059" y="2177"/>
                      <a:pt x="1894" y="2055"/>
                    </a:cubicBezTo>
                    <a:lnTo>
                      <a:pt x="1953" y="2055"/>
                    </a:lnTo>
                    <a:cubicBezTo>
                      <a:pt x="1973" y="2055"/>
                      <a:pt x="1992" y="2056"/>
                      <a:pt x="2012" y="2056"/>
                    </a:cubicBezTo>
                    <a:cubicBezTo>
                      <a:pt x="2431" y="2056"/>
                      <a:pt x="2946" y="1937"/>
                      <a:pt x="3537" y="1709"/>
                    </a:cubicBezTo>
                    <a:cubicBezTo>
                      <a:pt x="3620" y="1686"/>
                      <a:pt x="3656" y="1590"/>
                      <a:pt x="3632" y="1507"/>
                    </a:cubicBezTo>
                    <a:cubicBezTo>
                      <a:pt x="3614" y="1434"/>
                      <a:pt x="3554" y="1403"/>
                      <a:pt x="3489" y="1403"/>
                    </a:cubicBezTo>
                    <a:cubicBezTo>
                      <a:pt x="3469" y="1403"/>
                      <a:pt x="3449" y="1406"/>
                      <a:pt x="3429" y="1412"/>
                    </a:cubicBezTo>
                    <a:cubicBezTo>
                      <a:pt x="2837" y="1644"/>
                      <a:pt x="2361" y="1735"/>
                      <a:pt x="2013" y="1735"/>
                    </a:cubicBezTo>
                    <a:cubicBezTo>
                      <a:pt x="1683" y="1735"/>
                      <a:pt x="1469" y="1653"/>
                      <a:pt x="1382" y="1531"/>
                    </a:cubicBezTo>
                    <a:cubicBezTo>
                      <a:pt x="1298" y="1412"/>
                      <a:pt x="1382" y="1293"/>
                      <a:pt x="1429" y="1245"/>
                    </a:cubicBezTo>
                    <a:cubicBezTo>
                      <a:pt x="1975" y="648"/>
                      <a:pt x="2712" y="319"/>
                      <a:pt x="3407" y="319"/>
                    </a:cubicBezTo>
                    <a:close/>
                    <a:moveTo>
                      <a:pt x="7716" y="4674"/>
                    </a:moveTo>
                    <a:cubicBezTo>
                      <a:pt x="8549" y="4817"/>
                      <a:pt x="9240" y="5055"/>
                      <a:pt x="9752" y="5353"/>
                    </a:cubicBezTo>
                    <a:cubicBezTo>
                      <a:pt x="10121" y="5567"/>
                      <a:pt x="10549" y="5924"/>
                      <a:pt x="10549" y="6412"/>
                    </a:cubicBezTo>
                    <a:cubicBezTo>
                      <a:pt x="10549" y="6889"/>
                      <a:pt x="10287" y="7365"/>
                      <a:pt x="9775" y="7782"/>
                    </a:cubicBezTo>
                    <a:cubicBezTo>
                      <a:pt x="9168" y="8270"/>
                      <a:pt x="8263" y="8663"/>
                      <a:pt x="7204" y="8877"/>
                    </a:cubicBezTo>
                    <a:cubicBezTo>
                      <a:pt x="6612" y="8997"/>
                      <a:pt x="6014" y="9062"/>
                      <a:pt x="5455" y="9062"/>
                    </a:cubicBezTo>
                    <a:cubicBezTo>
                      <a:pt x="5237" y="9062"/>
                      <a:pt x="5026" y="9052"/>
                      <a:pt x="4822" y="9032"/>
                    </a:cubicBezTo>
                    <a:cubicBezTo>
                      <a:pt x="4894" y="9008"/>
                      <a:pt x="4977" y="8960"/>
                      <a:pt x="5049" y="8925"/>
                    </a:cubicBezTo>
                    <a:cubicBezTo>
                      <a:pt x="5358" y="8758"/>
                      <a:pt x="5608" y="8579"/>
                      <a:pt x="5835" y="8389"/>
                    </a:cubicBezTo>
                    <a:cubicBezTo>
                      <a:pt x="6549" y="8365"/>
                      <a:pt x="7335" y="8210"/>
                      <a:pt x="7990" y="7972"/>
                    </a:cubicBezTo>
                    <a:cubicBezTo>
                      <a:pt x="8549" y="7770"/>
                      <a:pt x="9264" y="7413"/>
                      <a:pt x="9466" y="6841"/>
                    </a:cubicBezTo>
                    <a:cubicBezTo>
                      <a:pt x="9561" y="6603"/>
                      <a:pt x="9537" y="6365"/>
                      <a:pt x="9406" y="6139"/>
                    </a:cubicBezTo>
                    <a:cubicBezTo>
                      <a:pt x="9156" y="5698"/>
                      <a:pt x="8442" y="5305"/>
                      <a:pt x="7489" y="5115"/>
                    </a:cubicBezTo>
                    <a:cubicBezTo>
                      <a:pt x="7549" y="4972"/>
                      <a:pt x="7620" y="4817"/>
                      <a:pt x="7716" y="4674"/>
                    </a:cubicBezTo>
                    <a:close/>
                    <a:moveTo>
                      <a:pt x="7870" y="3888"/>
                    </a:moveTo>
                    <a:lnTo>
                      <a:pt x="7870" y="3888"/>
                    </a:lnTo>
                    <a:cubicBezTo>
                      <a:pt x="7335" y="4365"/>
                      <a:pt x="7120" y="5055"/>
                      <a:pt x="6858" y="5805"/>
                    </a:cubicBezTo>
                    <a:cubicBezTo>
                      <a:pt x="6501" y="6865"/>
                      <a:pt x="6144" y="7948"/>
                      <a:pt x="4858" y="8615"/>
                    </a:cubicBezTo>
                    <a:cubicBezTo>
                      <a:pt x="4221" y="8982"/>
                      <a:pt x="3593" y="9144"/>
                      <a:pt x="3002" y="9144"/>
                    </a:cubicBezTo>
                    <a:cubicBezTo>
                      <a:pt x="2941" y="9144"/>
                      <a:pt x="2882" y="9142"/>
                      <a:pt x="2822" y="9139"/>
                    </a:cubicBezTo>
                    <a:cubicBezTo>
                      <a:pt x="2286" y="9091"/>
                      <a:pt x="1822" y="8901"/>
                      <a:pt x="1441" y="8556"/>
                    </a:cubicBezTo>
                    <a:cubicBezTo>
                      <a:pt x="1143" y="8270"/>
                      <a:pt x="953" y="7913"/>
                      <a:pt x="870" y="7532"/>
                    </a:cubicBezTo>
                    <a:cubicBezTo>
                      <a:pt x="774" y="7127"/>
                      <a:pt x="822" y="6722"/>
                      <a:pt x="989" y="6341"/>
                    </a:cubicBezTo>
                    <a:cubicBezTo>
                      <a:pt x="1179" y="5912"/>
                      <a:pt x="1632" y="5460"/>
                      <a:pt x="2203" y="5162"/>
                    </a:cubicBezTo>
                    <a:lnTo>
                      <a:pt x="2203" y="5162"/>
                    </a:lnTo>
                    <a:cubicBezTo>
                      <a:pt x="2155" y="5400"/>
                      <a:pt x="2120" y="5639"/>
                      <a:pt x="2084" y="5877"/>
                    </a:cubicBezTo>
                    <a:cubicBezTo>
                      <a:pt x="1739" y="6210"/>
                      <a:pt x="1346" y="6722"/>
                      <a:pt x="1596" y="7496"/>
                    </a:cubicBezTo>
                    <a:cubicBezTo>
                      <a:pt x="1727" y="7913"/>
                      <a:pt x="2096" y="8246"/>
                      <a:pt x="2596" y="8413"/>
                    </a:cubicBezTo>
                    <a:cubicBezTo>
                      <a:pt x="2810" y="8484"/>
                      <a:pt x="3037" y="8508"/>
                      <a:pt x="3275" y="8508"/>
                    </a:cubicBezTo>
                    <a:cubicBezTo>
                      <a:pt x="3870" y="8508"/>
                      <a:pt x="4525" y="8294"/>
                      <a:pt x="5096" y="7877"/>
                    </a:cubicBezTo>
                    <a:cubicBezTo>
                      <a:pt x="5656" y="7460"/>
                      <a:pt x="6013" y="6698"/>
                      <a:pt x="6358" y="5948"/>
                    </a:cubicBezTo>
                    <a:cubicBezTo>
                      <a:pt x="6775" y="5079"/>
                      <a:pt x="7156" y="4222"/>
                      <a:pt x="7870" y="3888"/>
                    </a:cubicBezTo>
                    <a:close/>
                    <a:moveTo>
                      <a:pt x="3412" y="0"/>
                    </a:moveTo>
                    <a:cubicBezTo>
                      <a:pt x="3196" y="0"/>
                      <a:pt x="2974" y="30"/>
                      <a:pt x="2751" y="90"/>
                    </a:cubicBezTo>
                    <a:cubicBezTo>
                      <a:pt x="2155" y="233"/>
                      <a:pt x="1620" y="566"/>
                      <a:pt x="1179" y="1043"/>
                    </a:cubicBezTo>
                    <a:cubicBezTo>
                      <a:pt x="989" y="1245"/>
                      <a:pt x="953" y="1519"/>
                      <a:pt x="1108" y="1721"/>
                    </a:cubicBezTo>
                    <a:cubicBezTo>
                      <a:pt x="1143" y="1781"/>
                      <a:pt x="1191" y="1840"/>
                      <a:pt x="1263" y="1888"/>
                    </a:cubicBezTo>
                    <a:lnTo>
                      <a:pt x="631" y="2352"/>
                    </a:lnTo>
                    <a:lnTo>
                      <a:pt x="167" y="2352"/>
                    </a:lnTo>
                    <a:cubicBezTo>
                      <a:pt x="72" y="2352"/>
                      <a:pt x="0" y="2424"/>
                      <a:pt x="0" y="2519"/>
                    </a:cubicBezTo>
                    <a:cubicBezTo>
                      <a:pt x="0" y="2602"/>
                      <a:pt x="72" y="2674"/>
                      <a:pt x="167" y="2674"/>
                    </a:cubicBezTo>
                    <a:lnTo>
                      <a:pt x="453" y="2674"/>
                    </a:lnTo>
                    <a:lnTo>
                      <a:pt x="346" y="2972"/>
                    </a:lnTo>
                    <a:cubicBezTo>
                      <a:pt x="310" y="3067"/>
                      <a:pt x="358" y="3150"/>
                      <a:pt x="453" y="3186"/>
                    </a:cubicBezTo>
                    <a:cubicBezTo>
                      <a:pt x="465" y="3186"/>
                      <a:pt x="477" y="3198"/>
                      <a:pt x="489" y="3198"/>
                    </a:cubicBezTo>
                    <a:cubicBezTo>
                      <a:pt x="548" y="3198"/>
                      <a:pt x="631" y="3150"/>
                      <a:pt x="643" y="3091"/>
                    </a:cubicBezTo>
                    <a:lnTo>
                      <a:pt x="786" y="2638"/>
                    </a:lnTo>
                    <a:lnTo>
                      <a:pt x="1477" y="2138"/>
                    </a:lnTo>
                    <a:cubicBezTo>
                      <a:pt x="1710" y="2468"/>
                      <a:pt x="2125" y="2569"/>
                      <a:pt x="2548" y="2569"/>
                    </a:cubicBezTo>
                    <a:cubicBezTo>
                      <a:pt x="2644" y="2569"/>
                      <a:pt x="2740" y="2564"/>
                      <a:pt x="2834" y="2555"/>
                    </a:cubicBezTo>
                    <a:lnTo>
                      <a:pt x="2834" y="2555"/>
                    </a:lnTo>
                    <a:cubicBezTo>
                      <a:pt x="2751" y="2960"/>
                      <a:pt x="2632" y="3412"/>
                      <a:pt x="2513" y="3865"/>
                    </a:cubicBezTo>
                    <a:cubicBezTo>
                      <a:pt x="2441" y="4186"/>
                      <a:pt x="2358" y="4496"/>
                      <a:pt x="2275" y="4805"/>
                    </a:cubicBezTo>
                    <a:cubicBezTo>
                      <a:pt x="1548" y="5138"/>
                      <a:pt x="929" y="5686"/>
                      <a:pt x="691" y="6246"/>
                    </a:cubicBezTo>
                    <a:cubicBezTo>
                      <a:pt x="489" y="6686"/>
                      <a:pt x="441" y="7174"/>
                      <a:pt x="548" y="7639"/>
                    </a:cubicBezTo>
                    <a:cubicBezTo>
                      <a:pt x="655" y="8091"/>
                      <a:pt x="882" y="8508"/>
                      <a:pt x="1227" y="8829"/>
                    </a:cubicBezTo>
                    <a:cubicBezTo>
                      <a:pt x="1632" y="9210"/>
                      <a:pt x="2179" y="9437"/>
                      <a:pt x="2798" y="9484"/>
                    </a:cubicBezTo>
                    <a:cubicBezTo>
                      <a:pt x="2870" y="9484"/>
                      <a:pt x="2953" y="9496"/>
                      <a:pt x="3025" y="9496"/>
                    </a:cubicBezTo>
                    <a:cubicBezTo>
                      <a:pt x="3406" y="9496"/>
                      <a:pt x="3799" y="9425"/>
                      <a:pt x="4215" y="9282"/>
                    </a:cubicBezTo>
                    <a:cubicBezTo>
                      <a:pt x="4596" y="9365"/>
                      <a:pt x="5037" y="9401"/>
                      <a:pt x="5489" y="9401"/>
                    </a:cubicBezTo>
                    <a:cubicBezTo>
                      <a:pt x="6061" y="9401"/>
                      <a:pt x="6668" y="9341"/>
                      <a:pt x="7251" y="9222"/>
                    </a:cubicBezTo>
                    <a:cubicBezTo>
                      <a:pt x="8371" y="9008"/>
                      <a:pt x="9323" y="8591"/>
                      <a:pt x="9978" y="8067"/>
                    </a:cubicBezTo>
                    <a:cubicBezTo>
                      <a:pt x="10573" y="7591"/>
                      <a:pt x="10871" y="7008"/>
                      <a:pt x="10871" y="6412"/>
                    </a:cubicBezTo>
                    <a:cubicBezTo>
                      <a:pt x="10871" y="5472"/>
                      <a:pt x="9764" y="4734"/>
                      <a:pt x="7906" y="4376"/>
                    </a:cubicBezTo>
                    <a:cubicBezTo>
                      <a:pt x="8109" y="4103"/>
                      <a:pt x="8394" y="3900"/>
                      <a:pt x="8787" y="3769"/>
                    </a:cubicBezTo>
                    <a:cubicBezTo>
                      <a:pt x="8871" y="3734"/>
                      <a:pt x="8918" y="3650"/>
                      <a:pt x="8883" y="3555"/>
                    </a:cubicBezTo>
                    <a:cubicBezTo>
                      <a:pt x="8871" y="3495"/>
                      <a:pt x="8811" y="3448"/>
                      <a:pt x="8740" y="3448"/>
                    </a:cubicBezTo>
                    <a:cubicBezTo>
                      <a:pt x="8698" y="3446"/>
                      <a:pt x="8657" y="3444"/>
                      <a:pt x="8616" y="3444"/>
                    </a:cubicBezTo>
                    <a:cubicBezTo>
                      <a:pt x="8002" y="3444"/>
                      <a:pt x="7472" y="3695"/>
                      <a:pt x="7037" y="4186"/>
                    </a:cubicBezTo>
                    <a:cubicBezTo>
                      <a:pt x="7025" y="4198"/>
                      <a:pt x="7013" y="4210"/>
                      <a:pt x="7001" y="4246"/>
                    </a:cubicBezTo>
                    <a:cubicBezTo>
                      <a:pt x="6574" y="4205"/>
                      <a:pt x="6141" y="4176"/>
                      <a:pt x="5714" y="4176"/>
                    </a:cubicBezTo>
                    <a:cubicBezTo>
                      <a:pt x="5511" y="4176"/>
                      <a:pt x="5308" y="4183"/>
                      <a:pt x="5108" y="4198"/>
                    </a:cubicBezTo>
                    <a:cubicBezTo>
                      <a:pt x="5299" y="3698"/>
                      <a:pt x="5454" y="3198"/>
                      <a:pt x="5525" y="2626"/>
                    </a:cubicBezTo>
                    <a:cubicBezTo>
                      <a:pt x="5596" y="2031"/>
                      <a:pt x="5525" y="1531"/>
                      <a:pt x="5299" y="1102"/>
                    </a:cubicBezTo>
                    <a:cubicBezTo>
                      <a:pt x="5096" y="697"/>
                      <a:pt x="4775" y="400"/>
                      <a:pt x="4358" y="209"/>
                    </a:cubicBezTo>
                    <a:cubicBezTo>
                      <a:pt x="4068" y="72"/>
                      <a:pt x="3748" y="0"/>
                      <a:pt x="3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74" name="Google Shape;12074;p81"/>
              <p:cNvSpPr/>
              <p:nvPr/>
            </p:nvSpPr>
            <p:spPr>
              <a:xfrm>
                <a:off x="3139117" y="1621010"/>
                <a:ext cx="49152" cy="137600"/>
              </a:xfrm>
              <a:custGeom>
                <a:avLst/>
                <a:gdLst/>
                <a:ahLst/>
                <a:cxnLst/>
                <a:rect l="l" t="t" r="r" b="b"/>
                <a:pathLst>
                  <a:path w="1536" h="4300" extrusionOk="0">
                    <a:moveTo>
                      <a:pt x="1360" y="0"/>
                    </a:moveTo>
                    <a:cubicBezTo>
                      <a:pt x="1284" y="0"/>
                      <a:pt x="1212" y="56"/>
                      <a:pt x="1191" y="121"/>
                    </a:cubicBezTo>
                    <a:cubicBezTo>
                      <a:pt x="1072" y="669"/>
                      <a:pt x="857" y="1192"/>
                      <a:pt x="655" y="1692"/>
                    </a:cubicBezTo>
                    <a:cubicBezTo>
                      <a:pt x="310" y="2526"/>
                      <a:pt x="0" y="3336"/>
                      <a:pt x="119" y="4169"/>
                    </a:cubicBezTo>
                    <a:cubicBezTo>
                      <a:pt x="131" y="4240"/>
                      <a:pt x="191" y="4300"/>
                      <a:pt x="286" y="4300"/>
                    </a:cubicBezTo>
                    <a:lnTo>
                      <a:pt x="310" y="4300"/>
                    </a:lnTo>
                    <a:cubicBezTo>
                      <a:pt x="405" y="4288"/>
                      <a:pt x="464" y="4217"/>
                      <a:pt x="441" y="4121"/>
                    </a:cubicBezTo>
                    <a:cubicBezTo>
                      <a:pt x="322" y="3383"/>
                      <a:pt x="643" y="2621"/>
                      <a:pt x="953" y="1835"/>
                    </a:cubicBezTo>
                    <a:cubicBezTo>
                      <a:pt x="1155" y="1311"/>
                      <a:pt x="1381" y="776"/>
                      <a:pt x="1500" y="192"/>
                    </a:cubicBezTo>
                    <a:cubicBezTo>
                      <a:pt x="1536" y="109"/>
                      <a:pt x="1476" y="14"/>
                      <a:pt x="1381" y="2"/>
                    </a:cubicBezTo>
                    <a:cubicBezTo>
                      <a:pt x="1374" y="1"/>
                      <a:pt x="1367" y="0"/>
                      <a:pt x="13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grpSp>
        <p:nvGrpSpPr>
          <p:cNvPr id="12075" name="Google Shape;12075;p81"/>
          <p:cNvGrpSpPr/>
          <p:nvPr/>
        </p:nvGrpSpPr>
        <p:grpSpPr>
          <a:xfrm>
            <a:off x="1105264" y="3428122"/>
            <a:ext cx="313984" cy="358560"/>
            <a:chOff x="1133133" y="3351922"/>
            <a:chExt cx="313984" cy="35856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76" name="Google Shape;12076;p81"/>
            <p:cNvSpPr/>
            <p:nvPr/>
          </p:nvSpPr>
          <p:spPr>
            <a:xfrm>
              <a:off x="1133133" y="3351922"/>
              <a:ext cx="313984" cy="358560"/>
            </a:xfrm>
            <a:custGeom>
              <a:avLst/>
              <a:gdLst/>
              <a:ahLst/>
              <a:cxnLst/>
              <a:rect l="l" t="t" r="r" b="b"/>
              <a:pathLst>
                <a:path w="9812" h="11205" extrusionOk="0">
                  <a:moveTo>
                    <a:pt x="1251" y="4025"/>
                  </a:moveTo>
                  <a:cubicBezTo>
                    <a:pt x="1548" y="4025"/>
                    <a:pt x="1787" y="4263"/>
                    <a:pt x="1787" y="4561"/>
                  </a:cubicBezTo>
                  <a:lnTo>
                    <a:pt x="1787" y="7704"/>
                  </a:lnTo>
                  <a:cubicBezTo>
                    <a:pt x="1787" y="7990"/>
                    <a:pt x="2013" y="8204"/>
                    <a:pt x="2287" y="8204"/>
                  </a:cubicBezTo>
                  <a:lnTo>
                    <a:pt x="3001" y="8204"/>
                  </a:lnTo>
                  <a:lnTo>
                    <a:pt x="3001" y="9300"/>
                  </a:lnTo>
                  <a:lnTo>
                    <a:pt x="1775" y="9300"/>
                  </a:lnTo>
                  <a:cubicBezTo>
                    <a:pt x="1191" y="9300"/>
                    <a:pt x="715" y="8823"/>
                    <a:pt x="715" y="8240"/>
                  </a:cubicBezTo>
                  <a:lnTo>
                    <a:pt x="715" y="4561"/>
                  </a:lnTo>
                  <a:cubicBezTo>
                    <a:pt x="715" y="4263"/>
                    <a:pt x="953" y="4025"/>
                    <a:pt x="1251" y="4025"/>
                  </a:cubicBezTo>
                  <a:close/>
                  <a:moveTo>
                    <a:pt x="4906" y="1"/>
                  </a:moveTo>
                  <a:cubicBezTo>
                    <a:pt x="4823" y="1"/>
                    <a:pt x="4739" y="84"/>
                    <a:pt x="4739" y="167"/>
                  </a:cubicBezTo>
                  <a:lnTo>
                    <a:pt x="4739" y="548"/>
                  </a:lnTo>
                  <a:cubicBezTo>
                    <a:pt x="4346" y="572"/>
                    <a:pt x="3965" y="739"/>
                    <a:pt x="3668" y="989"/>
                  </a:cubicBezTo>
                  <a:lnTo>
                    <a:pt x="3406" y="727"/>
                  </a:lnTo>
                  <a:cubicBezTo>
                    <a:pt x="3376" y="697"/>
                    <a:pt x="3334" y="682"/>
                    <a:pt x="3291" y="682"/>
                  </a:cubicBezTo>
                  <a:cubicBezTo>
                    <a:pt x="3248" y="682"/>
                    <a:pt x="3203" y="697"/>
                    <a:pt x="3168" y="727"/>
                  </a:cubicBezTo>
                  <a:cubicBezTo>
                    <a:pt x="3108" y="787"/>
                    <a:pt x="3108" y="882"/>
                    <a:pt x="3168" y="965"/>
                  </a:cubicBezTo>
                  <a:lnTo>
                    <a:pt x="3430" y="1227"/>
                  </a:lnTo>
                  <a:cubicBezTo>
                    <a:pt x="3180" y="1525"/>
                    <a:pt x="3037" y="1882"/>
                    <a:pt x="2989" y="2299"/>
                  </a:cubicBezTo>
                  <a:lnTo>
                    <a:pt x="2620" y="2299"/>
                  </a:lnTo>
                  <a:cubicBezTo>
                    <a:pt x="2525" y="2299"/>
                    <a:pt x="2453" y="2370"/>
                    <a:pt x="2453" y="2465"/>
                  </a:cubicBezTo>
                  <a:cubicBezTo>
                    <a:pt x="2453" y="2549"/>
                    <a:pt x="2525" y="2632"/>
                    <a:pt x="2620" y="2632"/>
                  </a:cubicBezTo>
                  <a:lnTo>
                    <a:pt x="2977" y="2632"/>
                  </a:lnTo>
                  <a:lnTo>
                    <a:pt x="2977" y="3704"/>
                  </a:lnTo>
                  <a:lnTo>
                    <a:pt x="2620" y="3704"/>
                  </a:lnTo>
                  <a:cubicBezTo>
                    <a:pt x="2525" y="3704"/>
                    <a:pt x="2453" y="3775"/>
                    <a:pt x="2453" y="3858"/>
                  </a:cubicBezTo>
                  <a:cubicBezTo>
                    <a:pt x="2453" y="3954"/>
                    <a:pt x="2525" y="4025"/>
                    <a:pt x="2620" y="4025"/>
                  </a:cubicBezTo>
                  <a:lnTo>
                    <a:pt x="2977" y="4025"/>
                  </a:lnTo>
                  <a:lnTo>
                    <a:pt x="2977" y="5097"/>
                  </a:lnTo>
                  <a:lnTo>
                    <a:pt x="2620" y="5097"/>
                  </a:lnTo>
                  <a:cubicBezTo>
                    <a:pt x="2525" y="5097"/>
                    <a:pt x="2453" y="5168"/>
                    <a:pt x="2453" y="5263"/>
                  </a:cubicBezTo>
                  <a:cubicBezTo>
                    <a:pt x="2453" y="5347"/>
                    <a:pt x="2525" y="5430"/>
                    <a:pt x="2620" y="5430"/>
                  </a:cubicBezTo>
                  <a:lnTo>
                    <a:pt x="2977" y="5430"/>
                  </a:lnTo>
                  <a:lnTo>
                    <a:pt x="2977" y="6502"/>
                  </a:lnTo>
                  <a:lnTo>
                    <a:pt x="2620" y="6502"/>
                  </a:lnTo>
                  <a:cubicBezTo>
                    <a:pt x="2525" y="6502"/>
                    <a:pt x="2453" y="6573"/>
                    <a:pt x="2453" y="6656"/>
                  </a:cubicBezTo>
                  <a:cubicBezTo>
                    <a:pt x="2453" y="6752"/>
                    <a:pt x="2525" y="6823"/>
                    <a:pt x="2620" y="6823"/>
                  </a:cubicBezTo>
                  <a:lnTo>
                    <a:pt x="2977" y="6823"/>
                  </a:lnTo>
                  <a:lnTo>
                    <a:pt x="2977" y="7895"/>
                  </a:lnTo>
                  <a:lnTo>
                    <a:pt x="2263" y="7895"/>
                  </a:lnTo>
                  <a:cubicBezTo>
                    <a:pt x="2156" y="7895"/>
                    <a:pt x="2084" y="7811"/>
                    <a:pt x="2084" y="7716"/>
                  </a:cubicBezTo>
                  <a:lnTo>
                    <a:pt x="2084" y="7359"/>
                  </a:lnTo>
                  <a:lnTo>
                    <a:pt x="2263" y="7359"/>
                  </a:lnTo>
                  <a:cubicBezTo>
                    <a:pt x="2346" y="7359"/>
                    <a:pt x="2418" y="7287"/>
                    <a:pt x="2418" y="7192"/>
                  </a:cubicBezTo>
                  <a:cubicBezTo>
                    <a:pt x="2418" y="7109"/>
                    <a:pt x="2346" y="7037"/>
                    <a:pt x="2263" y="7037"/>
                  </a:cubicBezTo>
                  <a:lnTo>
                    <a:pt x="2084" y="7037"/>
                  </a:lnTo>
                  <a:lnTo>
                    <a:pt x="2084" y="6144"/>
                  </a:lnTo>
                  <a:lnTo>
                    <a:pt x="2263" y="6144"/>
                  </a:lnTo>
                  <a:cubicBezTo>
                    <a:pt x="2346" y="6144"/>
                    <a:pt x="2418" y="6061"/>
                    <a:pt x="2418" y="5978"/>
                  </a:cubicBezTo>
                  <a:cubicBezTo>
                    <a:pt x="2418" y="5882"/>
                    <a:pt x="2346" y="5811"/>
                    <a:pt x="2263" y="5811"/>
                  </a:cubicBezTo>
                  <a:lnTo>
                    <a:pt x="2084" y="5811"/>
                  </a:lnTo>
                  <a:lnTo>
                    <a:pt x="2084" y="4918"/>
                  </a:lnTo>
                  <a:lnTo>
                    <a:pt x="2263" y="4918"/>
                  </a:lnTo>
                  <a:cubicBezTo>
                    <a:pt x="2346" y="4918"/>
                    <a:pt x="2418" y="4847"/>
                    <a:pt x="2418" y="4751"/>
                  </a:cubicBezTo>
                  <a:cubicBezTo>
                    <a:pt x="2418" y="4668"/>
                    <a:pt x="2346" y="4597"/>
                    <a:pt x="2263" y="4597"/>
                  </a:cubicBezTo>
                  <a:lnTo>
                    <a:pt x="2084" y="4597"/>
                  </a:lnTo>
                  <a:lnTo>
                    <a:pt x="2084" y="4573"/>
                  </a:lnTo>
                  <a:cubicBezTo>
                    <a:pt x="2084" y="4156"/>
                    <a:pt x="1787" y="3799"/>
                    <a:pt x="1382" y="3727"/>
                  </a:cubicBezTo>
                  <a:lnTo>
                    <a:pt x="1382" y="3525"/>
                  </a:lnTo>
                  <a:cubicBezTo>
                    <a:pt x="1382" y="3430"/>
                    <a:pt x="1310" y="3358"/>
                    <a:pt x="1215" y="3358"/>
                  </a:cubicBezTo>
                  <a:cubicBezTo>
                    <a:pt x="1132" y="3358"/>
                    <a:pt x="1048" y="3430"/>
                    <a:pt x="1048" y="3525"/>
                  </a:cubicBezTo>
                  <a:lnTo>
                    <a:pt x="1048" y="3727"/>
                  </a:lnTo>
                  <a:cubicBezTo>
                    <a:pt x="655" y="3799"/>
                    <a:pt x="358" y="4156"/>
                    <a:pt x="358" y="4573"/>
                  </a:cubicBezTo>
                  <a:lnTo>
                    <a:pt x="358" y="4597"/>
                  </a:lnTo>
                  <a:lnTo>
                    <a:pt x="179" y="4597"/>
                  </a:lnTo>
                  <a:cubicBezTo>
                    <a:pt x="84" y="4597"/>
                    <a:pt x="13" y="4668"/>
                    <a:pt x="13" y="4751"/>
                  </a:cubicBezTo>
                  <a:cubicBezTo>
                    <a:pt x="13" y="4847"/>
                    <a:pt x="84" y="4918"/>
                    <a:pt x="179" y="4918"/>
                  </a:cubicBezTo>
                  <a:lnTo>
                    <a:pt x="358" y="4918"/>
                  </a:lnTo>
                  <a:lnTo>
                    <a:pt x="358" y="5811"/>
                  </a:lnTo>
                  <a:lnTo>
                    <a:pt x="179" y="5811"/>
                  </a:lnTo>
                  <a:cubicBezTo>
                    <a:pt x="84" y="5811"/>
                    <a:pt x="13" y="5882"/>
                    <a:pt x="13" y="5978"/>
                  </a:cubicBezTo>
                  <a:cubicBezTo>
                    <a:pt x="13" y="6061"/>
                    <a:pt x="84" y="6144"/>
                    <a:pt x="179" y="6144"/>
                  </a:cubicBezTo>
                  <a:lnTo>
                    <a:pt x="358" y="6144"/>
                  </a:lnTo>
                  <a:lnTo>
                    <a:pt x="358" y="7037"/>
                  </a:lnTo>
                  <a:lnTo>
                    <a:pt x="179" y="7037"/>
                  </a:lnTo>
                  <a:cubicBezTo>
                    <a:pt x="84" y="7037"/>
                    <a:pt x="13" y="7109"/>
                    <a:pt x="13" y="7192"/>
                  </a:cubicBezTo>
                  <a:cubicBezTo>
                    <a:pt x="13" y="7287"/>
                    <a:pt x="84" y="7359"/>
                    <a:pt x="179" y="7359"/>
                  </a:cubicBezTo>
                  <a:lnTo>
                    <a:pt x="358" y="7359"/>
                  </a:lnTo>
                  <a:lnTo>
                    <a:pt x="358" y="8240"/>
                  </a:lnTo>
                  <a:lnTo>
                    <a:pt x="358" y="8252"/>
                  </a:lnTo>
                  <a:lnTo>
                    <a:pt x="155" y="8252"/>
                  </a:lnTo>
                  <a:cubicBezTo>
                    <a:pt x="72" y="8252"/>
                    <a:pt x="1" y="8323"/>
                    <a:pt x="1" y="8418"/>
                  </a:cubicBezTo>
                  <a:cubicBezTo>
                    <a:pt x="1" y="8502"/>
                    <a:pt x="72" y="8585"/>
                    <a:pt x="155" y="8585"/>
                  </a:cubicBezTo>
                  <a:lnTo>
                    <a:pt x="382" y="8585"/>
                  </a:lnTo>
                  <a:cubicBezTo>
                    <a:pt x="536" y="9180"/>
                    <a:pt x="1084" y="9621"/>
                    <a:pt x="1727" y="9621"/>
                  </a:cubicBezTo>
                  <a:lnTo>
                    <a:pt x="2953" y="9621"/>
                  </a:lnTo>
                  <a:lnTo>
                    <a:pt x="2953" y="11038"/>
                  </a:lnTo>
                  <a:cubicBezTo>
                    <a:pt x="2953" y="11121"/>
                    <a:pt x="3037" y="11205"/>
                    <a:pt x="3120" y="11205"/>
                  </a:cubicBezTo>
                  <a:cubicBezTo>
                    <a:pt x="3215" y="11205"/>
                    <a:pt x="3287" y="11121"/>
                    <a:pt x="3287" y="11038"/>
                  </a:cubicBezTo>
                  <a:lnTo>
                    <a:pt x="3287" y="2477"/>
                  </a:lnTo>
                  <a:cubicBezTo>
                    <a:pt x="3287" y="1596"/>
                    <a:pt x="4001" y="906"/>
                    <a:pt x="4858" y="906"/>
                  </a:cubicBezTo>
                  <a:cubicBezTo>
                    <a:pt x="5728" y="906"/>
                    <a:pt x="6442" y="1620"/>
                    <a:pt x="6442" y="2477"/>
                  </a:cubicBezTo>
                  <a:lnTo>
                    <a:pt x="6442" y="5454"/>
                  </a:lnTo>
                  <a:cubicBezTo>
                    <a:pt x="6442" y="5549"/>
                    <a:pt x="6513" y="5621"/>
                    <a:pt x="6609" y="5621"/>
                  </a:cubicBezTo>
                  <a:cubicBezTo>
                    <a:pt x="6692" y="5621"/>
                    <a:pt x="6775" y="5549"/>
                    <a:pt x="6775" y="5454"/>
                  </a:cubicBezTo>
                  <a:lnTo>
                    <a:pt x="6775" y="5442"/>
                  </a:lnTo>
                  <a:lnTo>
                    <a:pt x="7490" y="5442"/>
                  </a:lnTo>
                  <a:cubicBezTo>
                    <a:pt x="7764" y="5442"/>
                    <a:pt x="7990" y="5216"/>
                    <a:pt x="7990" y="4930"/>
                  </a:cubicBezTo>
                  <a:lnTo>
                    <a:pt x="7990" y="3192"/>
                  </a:lnTo>
                  <a:cubicBezTo>
                    <a:pt x="7990" y="2894"/>
                    <a:pt x="8228" y="2656"/>
                    <a:pt x="8526" y="2656"/>
                  </a:cubicBezTo>
                  <a:cubicBezTo>
                    <a:pt x="8823" y="2656"/>
                    <a:pt x="9061" y="2894"/>
                    <a:pt x="9061" y="3192"/>
                  </a:cubicBezTo>
                  <a:lnTo>
                    <a:pt x="9061" y="5466"/>
                  </a:lnTo>
                  <a:cubicBezTo>
                    <a:pt x="9061" y="6049"/>
                    <a:pt x="8585" y="6525"/>
                    <a:pt x="8002" y="6525"/>
                  </a:cubicBezTo>
                  <a:lnTo>
                    <a:pt x="6775" y="6525"/>
                  </a:lnTo>
                  <a:lnTo>
                    <a:pt x="6775" y="6144"/>
                  </a:lnTo>
                  <a:cubicBezTo>
                    <a:pt x="6775" y="6049"/>
                    <a:pt x="6692" y="5978"/>
                    <a:pt x="6609" y="5978"/>
                  </a:cubicBezTo>
                  <a:cubicBezTo>
                    <a:pt x="6513" y="5978"/>
                    <a:pt x="6442" y="6049"/>
                    <a:pt x="6442" y="6144"/>
                  </a:cubicBezTo>
                  <a:lnTo>
                    <a:pt x="6442" y="11038"/>
                  </a:lnTo>
                  <a:cubicBezTo>
                    <a:pt x="6442" y="11121"/>
                    <a:pt x="6513" y="11205"/>
                    <a:pt x="6609" y="11205"/>
                  </a:cubicBezTo>
                  <a:cubicBezTo>
                    <a:pt x="6692" y="11205"/>
                    <a:pt x="6775" y="11121"/>
                    <a:pt x="6775" y="11038"/>
                  </a:cubicBezTo>
                  <a:lnTo>
                    <a:pt x="6775" y="9621"/>
                  </a:lnTo>
                  <a:lnTo>
                    <a:pt x="7132" y="9621"/>
                  </a:lnTo>
                  <a:cubicBezTo>
                    <a:pt x="7216" y="9621"/>
                    <a:pt x="7287" y="9550"/>
                    <a:pt x="7287" y="9454"/>
                  </a:cubicBezTo>
                  <a:cubicBezTo>
                    <a:pt x="7287" y="9371"/>
                    <a:pt x="7216" y="9300"/>
                    <a:pt x="7132" y="9300"/>
                  </a:cubicBezTo>
                  <a:lnTo>
                    <a:pt x="6775" y="9300"/>
                  </a:lnTo>
                  <a:lnTo>
                    <a:pt x="6775" y="8228"/>
                  </a:lnTo>
                  <a:lnTo>
                    <a:pt x="7132" y="8228"/>
                  </a:lnTo>
                  <a:cubicBezTo>
                    <a:pt x="7216" y="8228"/>
                    <a:pt x="7287" y="8145"/>
                    <a:pt x="7287" y="8061"/>
                  </a:cubicBezTo>
                  <a:cubicBezTo>
                    <a:pt x="7287" y="7966"/>
                    <a:pt x="7216" y="7895"/>
                    <a:pt x="7132" y="7895"/>
                  </a:cubicBezTo>
                  <a:lnTo>
                    <a:pt x="6775" y="7895"/>
                  </a:lnTo>
                  <a:lnTo>
                    <a:pt x="6775" y="6823"/>
                  </a:lnTo>
                  <a:lnTo>
                    <a:pt x="8002" y="6823"/>
                  </a:lnTo>
                  <a:cubicBezTo>
                    <a:pt x="8585" y="6823"/>
                    <a:pt x="9097" y="6466"/>
                    <a:pt x="9299" y="5942"/>
                  </a:cubicBezTo>
                  <a:lnTo>
                    <a:pt x="9585" y="5942"/>
                  </a:lnTo>
                  <a:cubicBezTo>
                    <a:pt x="9669" y="5942"/>
                    <a:pt x="9752" y="5871"/>
                    <a:pt x="9752" y="5775"/>
                  </a:cubicBezTo>
                  <a:cubicBezTo>
                    <a:pt x="9811" y="5704"/>
                    <a:pt x="9728" y="5632"/>
                    <a:pt x="9645" y="5632"/>
                  </a:cubicBezTo>
                  <a:lnTo>
                    <a:pt x="9454" y="5632"/>
                  </a:lnTo>
                  <a:cubicBezTo>
                    <a:pt x="9466" y="5573"/>
                    <a:pt x="9466" y="5513"/>
                    <a:pt x="9466" y="5454"/>
                  </a:cubicBezTo>
                  <a:lnTo>
                    <a:pt x="9466" y="4739"/>
                  </a:lnTo>
                  <a:lnTo>
                    <a:pt x="9645" y="4739"/>
                  </a:lnTo>
                  <a:cubicBezTo>
                    <a:pt x="9728" y="4739"/>
                    <a:pt x="9811" y="4668"/>
                    <a:pt x="9811" y="4573"/>
                  </a:cubicBezTo>
                  <a:cubicBezTo>
                    <a:pt x="9811" y="4489"/>
                    <a:pt x="9728" y="4418"/>
                    <a:pt x="9645" y="4418"/>
                  </a:cubicBezTo>
                  <a:lnTo>
                    <a:pt x="9466" y="4418"/>
                  </a:lnTo>
                  <a:lnTo>
                    <a:pt x="9466" y="3525"/>
                  </a:lnTo>
                  <a:lnTo>
                    <a:pt x="9645" y="3525"/>
                  </a:lnTo>
                  <a:cubicBezTo>
                    <a:pt x="9728" y="3525"/>
                    <a:pt x="9811" y="3442"/>
                    <a:pt x="9811" y="3358"/>
                  </a:cubicBezTo>
                  <a:cubicBezTo>
                    <a:pt x="9811" y="3263"/>
                    <a:pt x="9728" y="3192"/>
                    <a:pt x="9645" y="3192"/>
                  </a:cubicBezTo>
                  <a:lnTo>
                    <a:pt x="9466" y="3192"/>
                  </a:lnTo>
                  <a:lnTo>
                    <a:pt x="9466" y="3180"/>
                  </a:lnTo>
                  <a:cubicBezTo>
                    <a:pt x="9466" y="2763"/>
                    <a:pt x="9168" y="2406"/>
                    <a:pt x="8764" y="2322"/>
                  </a:cubicBezTo>
                  <a:lnTo>
                    <a:pt x="8764" y="2120"/>
                  </a:lnTo>
                  <a:cubicBezTo>
                    <a:pt x="8764" y="2037"/>
                    <a:pt x="8692" y="1953"/>
                    <a:pt x="8597" y="1953"/>
                  </a:cubicBezTo>
                  <a:cubicBezTo>
                    <a:pt x="8514" y="1953"/>
                    <a:pt x="8430" y="2037"/>
                    <a:pt x="8430" y="2120"/>
                  </a:cubicBezTo>
                  <a:lnTo>
                    <a:pt x="8430" y="2334"/>
                  </a:lnTo>
                  <a:cubicBezTo>
                    <a:pt x="8037" y="2406"/>
                    <a:pt x="7740" y="2763"/>
                    <a:pt x="7740" y="3180"/>
                  </a:cubicBezTo>
                  <a:lnTo>
                    <a:pt x="7740" y="3192"/>
                  </a:lnTo>
                  <a:lnTo>
                    <a:pt x="7561" y="3192"/>
                  </a:lnTo>
                  <a:cubicBezTo>
                    <a:pt x="7466" y="3192"/>
                    <a:pt x="7394" y="3263"/>
                    <a:pt x="7394" y="3358"/>
                  </a:cubicBezTo>
                  <a:cubicBezTo>
                    <a:pt x="7394" y="3442"/>
                    <a:pt x="7466" y="3525"/>
                    <a:pt x="7561" y="3525"/>
                  </a:cubicBezTo>
                  <a:lnTo>
                    <a:pt x="7740" y="3525"/>
                  </a:lnTo>
                  <a:lnTo>
                    <a:pt x="7740" y="4418"/>
                  </a:lnTo>
                  <a:lnTo>
                    <a:pt x="7561" y="4418"/>
                  </a:lnTo>
                  <a:cubicBezTo>
                    <a:pt x="7466" y="4418"/>
                    <a:pt x="7394" y="4489"/>
                    <a:pt x="7394" y="4573"/>
                  </a:cubicBezTo>
                  <a:cubicBezTo>
                    <a:pt x="7394" y="4668"/>
                    <a:pt x="7466" y="4739"/>
                    <a:pt x="7561" y="4739"/>
                  </a:cubicBezTo>
                  <a:lnTo>
                    <a:pt x="7740" y="4739"/>
                  </a:lnTo>
                  <a:lnTo>
                    <a:pt x="7740" y="4918"/>
                  </a:lnTo>
                  <a:cubicBezTo>
                    <a:pt x="7740" y="5025"/>
                    <a:pt x="7644" y="5097"/>
                    <a:pt x="7561" y="5097"/>
                  </a:cubicBezTo>
                  <a:lnTo>
                    <a:pt x="6847" y="5097"/>
                  </a:lnTo>
                  <a:lnTo>
                    <a:pt x="6847" y="4025"/>
                  </a:lnTo>
                  <a:lnTo>
                    <a:pt x="7204" y="4025"/>
                  </a:lnTo>
                  <a:cubicBezTo>
                    <a:pt x="7287" y="4025"/>
                    <a:pt x="7371" y="3954"/>
                    <a:pt x="7371" y="3858"/>
                  </a:cubicBezTo>
                  <a:cubicBezTo>
                    <a:pt x="7371" y="3775"/>
                    <a:pt x="7287" y="3704"/>
                    <a:pt x="7204" y="3704"/>
                  </a:cubicBezTo>
                  <a:lnTo>
                    <a:pt x="6847" y="3704"/>
                  </a:lnTo>
                  <a:lnTo>
                    <a:pt x="6847" y="2632"/>
                  </a:lnTo>
                  <a:lnTo>
                    <a:pt x="7204" y="2632"/>
                  </a:lnTo>
                  <a:cubicBezTo>
                    <a:pt x="7287" y="2632"/>
                    <a:pt x="7371" y="2549"/>
                    <a:pt x="7371" y="2465"/>
                  </a:cubicBezTo>
                  <a:cubicBezTo>
                    <a:pt x="7371" y="2370"/>
                    <a:pt x="7287" y="2299"/>
                    <a:pt x="7204" y="2299"/>
                  </a:cubicBezTo>
                  <a:lnTo>
                    <a:pt x="6823" y="2299"/>
                  </a:lnTo>
                  <a:cubicBezTo>
                    <a:pt x="6799" y="1894"/>
                    <a:pt x="6632" y="1525"/>
                    <a:pt x="6382" y="1227"/>
                  </a:cubicBezTo>
                  <a:lnTo>
                    <a:pt x="6644" y="965"/>
                  </a:lnTo>
                  <a:cubicBezTo>
                    <a:pt x="6704" y="906"/>
                    <a:pt x="6704" y="798"/>
                    <a:pt x="6644" y="727"/>
                  </a:cubicBezTo>
                  <a:cubicBezTo>
                    <a:pt x="6621" y="697"/>
                    <a:pt x="6582" y="682"/>
                    <a:pt x="6539" y="682"/>
                  </a:cubicBezTo>
                  <a:cubicBezTo>
                    <a:pt x="6495" y="682"/>
                    <a:pt x="6448" y="697"/>
                    <a:pt x="6406" y="727"/>
                  </a:cubicBezTo>
                  <a:lnTo>
                    <a:pt x="6144" y="989"/>
                  </a:lnTo>
                  <a:cubicBezTo>
                    <a:pt x="5847" y="739"/>
                    <a:pt x="5478" y="584"/>
                    <a:pt x="5073" y="548"/>
                  </a:cubicBezTo>
                  <a:lnTo>
                    <a:pt x="5073" y="167"/>
                  </a:lnTo>
                  <a:cubicBezTo>
                    <a:pt x="5073" y="84"/>
                    <a:pt x="5001" y="1"/>
                    <a:pt x="49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77" name="Google Shape;12077;p81"/>
            <p:cNvSpPr/>
            <p:nvPr/>
          </p:nvSpPr>
          <p:spPr>
            <a:xfrm>
              <a:off x="1285549" y="3414418"/>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78" name="Google Shape;12078;p81"/>
            <p:cNvSpPr/>
            <p:nvPr/>
          </p:nvSpPr>
          <p:spPr>
            <a:xfrm>
              <a:off x="1285549" y="3459378"/>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79" name="Google Shape;12079;p81"/>
            <p:cNvSpPr/>
            <p:nvPr/>
          </p:nvSpPr>
          <p:spPr>
            <a:xfrm>
              <a:off x="1285549" y="3503954"/>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0" name="Google Shape;12080;p81"/>
            <p:cNvSpPr/>
            <p:nvPr/>
          </p:nvSpPr>
          <p:spPr>
            <a:xfrm>
              <a:off x="1167821" y="3498226"/>
              <a:ext cx="10688" cy="16416"/>
            </a:xfrm>
            <a:custGeom>
              <a:avLst/>
              <a:gdLst/>
              <a:ahLst/>
              <a:cxnLst/>
              <a:rect l="l" t="t" r="r" b="b"/>
              <a:pathLst>
                <a:path w="334" h="513" extrusionOk="0">
                  <a:moveTo>
                    <a:pt x="167" y="1"/>
                  </a:moveTo>
                  <a:cubicBezTo>
                    <a:pt x="72" y="1"/>
                    <a:pt x="0" y="84"/>
                    <a:pt x="0" y="167"/>
                  </a:cubicBezTo>
                  <a:lnTo>
                    <a:pt x="0" y="346"/>
                  </a:lnTo>
                  <a:cubicBezTo>
                    <a:pt x="0" y="441"/>
                    <a:pt x="72" y="513"/>
                    <a:pt x="167" y="513"/>
                  </a:cubicBezTo>
                  <a:cubicBezTo>
                    <a:pt x="250" y="513"/>
                    <a:pt x="333" y="441"/>
                    <a:pt x="333" y="346"/>
                  </a:cubicBezTo>
                  <a:lnTo>
                    <a:pt x="333" y="167"/>
                  </a:lnTo>
                  <a:cubicBezTo>
                    <a:pt x="333" y="84"/>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1" name="Google Shape;12081;p81"/>
            <p:cNvSpPr/>
            <p:nvPr/>
          </p:nvSpPr>
          <p:spPr>
            <a:xfrm>
              <a:off x="1167821" y="3537490"/>
              <a:ext cx="10688" cy="16032"/>
            </a:xfrm>
            <a:custGeom>
              <a:avLst/>
              <a:gdLst/>
              <a:ahLst/>
              <a:cxnLst/>
              <a:rect l="l" t="t" r="r" b="b"/>
              <a:pathLst>
                <a:path w="334" h="501" extrusionOk="0">
                  <a:moveTo>
                    <a:pt x="167" y="0"/>
                  </a:moveTo>
                  <a:cubicBezTo>
                    <a:pt x="72" y="0"/>
                    <a:pt x="0" y="72"/>
                    <a:pt x="0" y="167"/>
                  </a:cubicBezTo>
                  <a:lnTo>
                    <a:pt x="0" y="345"/>
                  </a:lnTo>
                  <a:cubicBezTo>
                    <a:pt x="0" y="429"/>
                    <a:pt x="72" y="500"/>
                    <a:pt x="167" y="500"/>
                  </a:cubicBezTo>
                  <a:cubicBezTo>
                    <a:pt x="250" y="500"/>
                    <a:pt x="333" y="429"/>
                    <a:pt x="333" y="345"/>
                  </a:cubicBezTo>
                  <a:lnTo>
                    <a:pt x="333" y="167"/>
                  </a:lnTo>
                  <a:cubicBezTo>
                    <a:pt x="333"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2" name="Google Shape;12082;p81"/>
            <p:cNvSpPr/>
            <p:nvPr/>
          </p:nvSpPr>
          <p:spPr>
            <a:xfrm>
              <a:off x="1167821" y="3577106"/>
              <a:ext cx="10688" cy="16032"/>
            </a:xfrm>
            <a:custGeom>
              <a:avLst/>
              <a:gdLst/>
              <a:ahLst/>
              <a:cxnLst/>
              <a:rect l="l" t="t" r="r" b="b"/>
              <a:pathLst>
                <a:path w="334" h="501" extrusionOk="0">
                  <a:moveTo>
                    <a:pt x="167" y="0"/>
                  </a:moveTo>
                  <a:cubicBezTo>
                    <a:pt x="72" y="0"/>
                    <a:pt x="0" y="72"/>
                    <a:pt x="0" y="155"/>
                  </a:cubicBezTo>
                  <a:lnTo>
                    <a:pt x="0" y="334"/>
                  </a:lnTo>
                  <a:cubicBezTo>
                    <a:pt x="0" y="429"/>
                    <a:pt x="72" y="500"/>
                    <a:pt x="167" y="500"/>
                  </a:cubicBezTo>
                  <a:cubicBezTo>
                    <a:pt x="250" y="500"/>
                    <a:pt x="333" y="429"/>
                    <a:pt x="333" y="334"/>
                  </a:cubicBezTo>
                  <a:lnTo>
                    <a:pt x="333" y="155"/>
                  </a:lnTo>
                  <a:cubicBezTo>
                    <a:pt x="333"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3" name="Google Shape;12083;p81"/>
            <p:cNvSpPr/>
            <p:nvPr/>
          </p:nvSpPr>
          <p:spPr>
            <a:xfrm>
              <a:off x="1402509" y="3493266"/>
              <a:ext cx="10688" cy="16064"/>
            </a:xfrm>
            <a:custGeom>
              <a:avLst/>
              <a:gdLst/>
              <a:ahLst/>
              <a:cxnLst/>
              <a:rect l="l" t="t" r="r" b="b"/>
              <a:pathLst>
                <a:path w="334" h="502" extrusionOk="0">
                  <a:moveTo>
                    <a:pt x="167" y="1"/>
                  </a:moveTo>
                  <a:cubicBezTo>
                    <a:pt x="72" y="1"/>
                    <a:pt x="0" y="72"/>
                    <a:pt x="0" y="156"/>
                  </a:cubicBezTo>
                  <a:lnTo>
                    <a:pt x="0" y="334"/>
                  </a:lnTo>
                  <a:cubicBezTo>
                    <a:pt x="0" y="430"/>
                    <a:pt x="72" y="501"/>
                    <a:pt x="167" y="501"/>
                  </a:cubicBezTo>
                  <a:cubicBezTo>
                    <a:pt x="262" y="501"/>
                    <a:pt x="334" y="430"/>
                    <a:pt x="334" y="334"/>
                  </a:cubicBezTo>
                  <a:lnTo>
                    <a:pt x="334" y="156"/>
                  </a:lnTo>
                  <a:cubicBezTo>
                    <a:pt x="334" y="61"/>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4" name="Google Shape;12084;p81"/>
            <p:cNvSpPr/>
            <p:nvPr/>
          </p:nvSpPr>
          <p:spPr>
            <a:xfrm>
              <a:off x="1393357" y="3526898"/>
              <a:ext cx="15648" cy="14432"/>
            </a:xfrm>
            <a:custGeom>
              <a:avLst/>
              <a:gdLst/>
              <a:ahLst/>
              <a:cxnLst/>
              <a:rect l="l" t="t" r="r" b="b"/>
              <a:pathLst>
                <a:path w="489" h="451" extrusionOk="0">
                  <a:moveTo>
                    <a:pt x="313" y="1"/>
                  </a:moveTo>
                  <a:cubicBezTo>
                    <a:pt x="268" y="1"/>
                    <a:pt x="221" y="16"/>
                    <a:pt x="179" y="45"/>
                  </a:cubicBezTo>
                  <a:lnTo>
                    <a:pt x="60" y="164"/>
                  </a:lnTo>
                  <a:cubicBezTo>
                    <a:pt x="1" y="224"/>
                    <a:pt x="1" y="331"/>
                    <a:pt x="60" y="403"/>
                  </a:cubicBezTo>
                  <a:cubicBezTo>
                    <a:pt x="96" y="438"/>
                    <a:pt x="143" y="450"/>
                    <a:pt x="179" y="450"/>
                  </a:cubicBezTo>
                  <a:cubicBezTo>
                    <a:pt x="227" y="450"/>
                    <a:pt x="274" y="426"/>
                    <a:pt x="298" y="403"/>
                  </a:cubicBezTo>
                  <a:lnTo>
                    <a:pt x="429" y="283"/>
                  </a:lnTo>
                  <a:cubicBezTo>
                    <a:pt x="489" y="212"/>
                    <a:pt x="489" y="105"/>
                    <a:pt x="429" y="45"/>
                  </a:cubicBezTo>
                  <a:cubicBezTo>
                    <a:pt x="399" y="16"/>
                    <a:pt x="358" y="1"/>
                    <a:pt x="3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5" name="Google Shape;12085;p81"/>
            <p:cNvSpPr/>
            <p:nvPr/>
          </p:nvSpPr>
          <p:spPr>
            <a:xfrm>
              <a:off x="1402509" y="3453650"/>
              <a:ext cx="10688" cy="16032"/>
            </a:xfrm>
            <a:custGeom>
              <a:avLst/>
              <a:gdLst/>
              <a:ahLst/>
              <a:cxnLst/>
              <a:rect l="l" t="t" r="r" b="b"/>
              <a:pathLst>
                <a:path w="334" h="501" extrusionOk="0">
                  <a:moveTo>
                    <a:pt x="167" y="1"/>
                  </a:moveTo>
                  <a:cubicBezTo>
                    <a:pt x="72" y="1"/>
                    <a:pt x="0" y="72"/>
                    <a:pt x="0" y="167"/>
                  </a:cubicBezTo>
                  <a:lnTo>
                    <a:pt x="0" y="346"/>
                  </a:lnTo>
                  <a:cubicBezTo>
                    <a:pt x="0" y="429"/>
                    <a:pt x="72" y="501"/>
                    <a:pt x="167" y="501"/>
                  </a:cubicBezTo>
                  <a:cubicBezTo>
                    <a:pt x="262" y="501"/>
                    <a:pt x="334" y="429"/>
                    <a:pt x="334" y="346"/>
                  </a:cubicBezTo>
                  <a:lnTo>
                    <a:pt x="334" y="167"/>
                  </a:lnTo>
                  <a:cubicBezTo>
                    <a:pt x="334" y="72"/>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6" name="Google Shape;12086;p81"/>
            <p:cNvSpPr/>
            <p:nvPr/>
          </p:nvSpPr>
          <p:spPr>
            <a:xfrm>
              <a:off x="1171629" y="3612306"/>
              <a:ext cx="15264" cy="14752"/>
            </a:xfrm>
            <a:custGeom>
              <a:avLst/>
              <a:gdLst/>
              <a:ahLst/>
              <a:cxnLst/>
              <a:rect l="l" t="t" r="r" b="b"/>
              <a:pathLst>
                <a:path w="477" h="461" extrusionOk="0">
                  <a:moveTo>
                    <a:pt x="179" y="0"/>
                  </a:moveTo>
                  <a:cubicBezTo>
                    <a:pt x="139" y="0"/>
                    <a:pt x="100" y="15"/>
                    <a:pt x="72" y="43"/>
                  </a:cubicBezTo>
                  <a:cubicBezTo>
                    <a:pt x="0" y="103"/>
                    <a:pt x="0" y="210"/>
                    <a:pt x="60" y="270"/>
                  </a:cubicBezTo>
                  <a:lnTo>
                    <a:pt x="179" y="401"/>
                  </a:lnTo>
                  <a:cubicBezTo>
                    <a:pt x="214" y="448"/>
                    <a:pt x="250" y="460"/>
                    <a:pt x="298" y="460"/>
                  </a:cubicBezTo>
                  <a:cubicBezTo>
                    <a:pt x="345" y="460"/>
                    <a:pt x="369" y="448"/>
                    <a:pt x="405" y="412"/>
                  </a:cubicBezTo>
                  <a:cubicBezTo>
                    <a:pt x="465" y="365"/>
                    <a:pt x="476" y="270"/>
                    <a:pt x="417" y="186"/>
                  </a:cubicBezTo>
                  <a:lnTo>
                    <a:pt x="298" y="55"/>
                  </a:lnTo>
                  <a:cubicBezTo>
                    <a:pt x="267" y="18"/>
                    <a:pt x="223"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7" name="Google Shape;12087;p81"/>
            <p:cNvSpPr/>
            <p:nvPr/>
          </p:nvSpPr>
          <p:spPr>
            <a:xfrm>
              <a:off x="1285549" y="3548914"/>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8" name="Google Shape;12088;p81"/>
            <p:cNvSpPr/>
            <p:nvPr/>
          </p:nvSpPr>
          <p:spPr>
            <a:xfrm>
              <a:off x="1285549" y="3593490"/>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89" name="Google Shape;12089;p81"/>
            <p:cNvSpPr/>
            <p:nvPr/>
          </p:nvSpPr>
          <p:spPr>
            <a:xfrm>
              <a:off x="1285549" y="3638450"/>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0" name="Google Shape;12090;p81"/>
            <p:cNvSpPr/>
            <p:nvPr/>
          </p:nvSpPr>
          <p:spPr>
            <a:xfrm>
              <a:off x="1201325" y="3627026"/>
              <a:ext cx="16032" cy="10304"/>
            </a:xfrm>
            <a:custGeom>
              <a:avLst/>
              <a:gdLst/>
              <a:ahLst/>
              <a:cxnLst/>
              <a:rect l="l" t="t" r="r" b="b"/>
              <a:pathLst>
                <a:path w="501" h="322" extrusionOk="0">
                  <a:moveTo>
                    <a:pt x="156" y="0"/>
                  </a:moveTo>
                  <a:cubicBezTo>
                    <a:pt x="72" y="0"/>
                    <a:pt x="1" y="72"/>
                    <a:pt x="1" y="167"/>
                  </a:cubicBezTo>
                  <a:cubicBezTo>
                    <a:pt x="1" y="250"/>
                    <a:pt x="72" y="322"/>
                    <a:pt x="156" y="322"/>
                  </a:cubicBezTo>
                  <a:lnTo>
                    <a:pt x="334" y="322"/>
                  </a:lnTo>
                  <a:cubicBezTo>
                    <a:pt x="429" y="322"/>
                    <a:pt x="501" y="250"/>
                    <a:pt x="501" y="167"/>
                  </a:cubicBezTo>
                  <a:cubicBezTo>
                    <a:pt x="501" y="72"/>
                    <a:pt x="429" y="0"/>
                    <a:pt x="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1" name="Google Shape;12091;p81"/>
            <p:cNvSpPr/>
            <p:nvPr/>
          </p:nvSpPr>
          <p:spPr>
            <a:xfrm>
              <a:off x="1363629" y="3537490"/>
              <a:ext cx="16032" cy="10304"/>
            </a:xfrm>
            <a:custGeom>
              <a:avLst/>
              <a:gdLst/>
              <a:ahLst/>
              <a:cxnLst/>
              <a:rect l="l" t="t" r="r" b="b"/>
              <a:pathLst>
                <a:path w="501" h="322" extrusionOk="0">
                  <a:moveTo>
                    <a:pt x="168" y="0"/>
                  </a:moveTo>
                  <a:cubicBezTo>
                    <a:pt x="72" y="0"/>
                    <a:pt x="1" y="72"/>
                    <a:pt x="1" y="167"/>
                  </a:cubicBezTo>
                  <a:cubicBezTo>
                    <a:pt x="1" y="250"/>
                    <a:pt x="72" y="322"/>
                    <a:pt x="168" y="322"/>
                  </a:cubicBezTo>
                  <a:lnTo>
                    <a:pt x="334" y="322"/>
                  </a:lnTo>
                  <a:cubicBezTo>
                    <a:pt x="430" y="322"/>
                    <a:pt x="501" y="250"/>
                    <a:pt x="501" y="167"/>
                  </a:cubicBezTo>
                  <a:cubicBezTo>
                    <a:pt x="501" y="72"/>
                    <a:pt x="430" y="0"/>
                    <a:pt x="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2092" name="Google Shape;12092;p81"/>
          <p:cNvSpPr/>
          <p:nvPr/>
        </p:nvSpPr>
        <p:spPr>
          <a:xfrm>
            <a:off x="1681328" y="3430042"/>
            <a:ext cx="262944" cy="354720"/>
          </a:xfrm>
          <a:custGeom>
            <a:avLst/>
            <a:gdLst/>
            <a:ahLst/>
            <a:cxnLst/>
            <a:rect l="l" t="t" r="r" b="b"/>
            <a:pathLst>
              <a:path w="8217" h="11085" extrusionOk="0">
                <a:moveTo>
                  <a:pt x="5359" y="1298"/>
                </a:moveTo>
                <a:cubicBezTo>
                  <a:pt x="5775" y="1298"/>
                  <a:pt x="6180" y="1370"/>
                  <a:pt x="6526" y="1465"/>
                </a:cubicBezTo>
                <a:cubicBezTo>
                  <a:pt x="6728" y="1524"/>
                  <a:pt x="6930" y="1584"/>
                  <a:pt x="7085" y="1643"/>
                </a:cubicBezTo>
                <a:cubicBezTo>
                  <a:pt x="7004" y="1642"/>
                  <a:pt x="6923" y="1641"/>
                  <a:pt x="6842" y="1641"/>
                </a:cubicBezTo>
                <a:cubicBezTo>
                  <a:pt x="6387" y="1641"/>
                  <a:pt x="5932" y="1671"/>
                  <a:pt x="5478" y="1762"/>
                </a:cubicBezTo>
                <a:cubicBezTo>
                  <a:pt x="4811" y="1881"/>
                  <a:pt x="4144" y="2108"/>
                  <a:pt x="3513" y="2405"/>
                </a:cubicBezTo>
                <a:cubicBezTo>
                  <a:pt x="3489" y="2417"/>
                  <a:pt x="3454" y="2429"/>
                  <a:pt x="3418" y="2441"/>
                </a:cubicBezTo>
                <a:cubicBezTo>
                  <a:pt x="3394" y="2262"/>
                  <a:pt x="3442" y="1941"/>
                  <a:pt x="3835" y="1703"/>
                </a:cubicBezTo>
                <a:cubicBezTo>
                  <a:pt x="4323" y="1405"/>
                  <a:pt x="4859" y="1298"/>
                  <a:pt x="5359" y="1298"/>
                </a:cubicBezTo>
                <a:close/>
                <a:moveTo>
                  <a:pt x="1537" y="298"/>
                </a:moveTo>
                <a:cubicBezTo>
                  <a:pt x="1465" y="679"/>
                  <a:pt x="1406" y="1179"/>
                  <a:pt x="1406" y="1715"/>
                </a:cubicBezTo>
                <a:cubicBezTo>
                  <a:pt x="1406" y="2251"/>
                  <a:pt x="1453" y="2763"/>
                  <a:pt x="1537" y="3132"/>
                </a:cubicBezTo>
                <a:cubicBezTo>
                  <a:pt x="1465" y="3144"/>
                  <a:pt x="1406" y="3203"/>
                  <a:pt x="1406" y="3298"/>
                </a:cubicBezTo>
                <a:cubicBezTo>
                  <a:pt x="1406" y="3382"/>
                  <a:pt x="1477" y="3453"/>
                  <a:pt x="1573" y="3453"/>
                </a:cubicBezTo>
                <a:cubicBezTo>
                  <a:pt x="1668" y="3453"/>
                  <a:pt x="1751" y="3548"/>
                  <a:pt x="1751" y="3632"/>
                </a:cubicBezTo>
                <a:cubicBezTo>
                  <a:pt x="1751" y="3739"/>
                  <a:pt x="1656" y="3822"/>
                  <a:pt x="1573" y="3822"/>
                </a:cubicBezTo>
                <a:lnTo>
                  <a:pt x="525" y="3822"/>
                </a:lnTo>
                <a:cubicBezTo>
                  <a:pt x="418" y="3822"/>
                  <a:pt x="346" y="3727"/>
                  <a:pt x="346" y="3632"/>
                </a:cubicBezTo>
                <a:cubicBezTo>
                  <a:pt x="346" y="3536"/>
                  <a:pt x="441" y="3453"/>
                  <a:pt x="525" y="3453"/>
                </a:cubicBezTo>
                <a:lnTo>
                  <a:pt x="870" y="3453"/>
                </a:lnTo>
                <a:cubicBezTo>
                  <a:pt x="953" y="3453"/>
                  <a:pt x="1037" y="3382"/>
                  <a:pt x="1037" y="3298"/>
                </a:cubicBezTo>
                <a:cubicBezTo>
                  <a:pt x="1037" y="3203"/>
                  <a:pt x="953" y="3132"/>
                  <a:pt x="870" y="3132"/>
                </a:cubicBezTo>
                <a:lnTo>
                  <a:pt x="560" y="3132"/>
                </a:lnTo>
                <a:cubicBezTo>
                  <a:pt x="632" y="2763"/>
                  <a:pt x="691" y="2251"/>
                  <a:pt x="691" y="1715"/>
                </a:cubicBezTo>
                <a:cubicBezTo>
                  <a:pt x="691" y="1179"/>
                  <a:pt x="644" y="679"/>
                  <a:pt x="560" y="298"/>
                </a:cubicBezTo>
                <a:close/>
                <a:moveTo>
                  <a:pt x="4723" y="3566"/>
                </a:moveTo>
                <a:cubicBezTo>
                  <a:pt x="5218" y="3566"/>
                  <a:pt x="5698" y="3690"/>
                  <a:pt x="6168" y="3953"/>
                </a:cubicBezTo>
                <a:cubicBezTo>
                  <a:pt x="6692" y="4251"/>
                  <a:pt x="7073" y="4715"/>
                  <a:pt x="7299" y="5346"/>
                </a:cubicBezTo>
                <a:cubicBezTo>
                  <a:pt x="7383" y="5608"/>
                  <a:pt x="7430" y="5846"/>
                  <a:pt x="7466" y="6001"/>
                </a:cubicBezTo>
                <a:cubicBezTo>
                  <a:pt x="6823" y="5763"/>
                  <a:pt x="5049" y="5013"/>
                  <a:pt x="3978" y="3656"/>
                </a:cubicBezTo>
                <a:cubicBezTo>
                  <a:pt x="4230" y="3596"/>
                  <a:pt x="4478" y="3566"/>
                  <a:pt x="4723" y="3566"/>
                </a:cubicBezTo>
                <a:close/>
                <a:moveTo>
                  <a:pt x="1537" y="4144"/>
                </a:moveTo>
                <a:cubicBezTo>
                  <a:pt x="1465" y="4513"/>
                  <a:pt x="1406" y="5025"/>
                  <a:pt x="1406" y="5561"/>
                </a:cubicBezTo>
                <a:cubicBezTo>
                  <a:pt x="1406" y="6096"/>
                  <a:pt x="1453" y="6596"/>
                  <a:pt x="1537" y="6977"/>
                </a:cubicBezTo>
                <a:lnTo>
                  <a:pt x="560" y="6977"/>
                </a:lnTo>
                <a:cubicBezTo>
                  <a:pt x="632" y="6596"/>
                  <a:pt x="691" y="6096"/>
                  <a:pt x="691" y="5561"/>
                </a:cubicBezTo>
                <a:cubicBezTo>
                  <a:pt x="691" y="5025"/>
                  <a:pt x="632" y="4513"/>
                  <a:pt x="560" y="4144"/>
                </a:cubicBezTo>
                <a:close/>
                <a:moveTo>
                  <a:pt x="1573" y="7299"/>
                </a:moveTo>
                <a:cubicBezTo>
                  <a:pt x="1656" y="7299"/>
                  <a:pt x="1751" y="7370"/>
                  <a:pt x="1751" y="7477"/>
                </a:cubicBezTo>
                <a:cubicBezTo>
                  <a:pt x="1751" y="7585"/>
                  <a:pt x="1656" y="7656"/>
                  <a:pt x="1573" y="7656"/>
                </a:cubicBezTo>
                <a:lnTo>
                  <a:pt x="525" y="7656"/>
                </a:lnTo>
                <a:cubicBezTo>
                  <a:pt x="418" y="7656"/>
                  <a:pt x="346" y="7573"/>
                  <a:pt x="346" y="7477"/>
                </a:cubicBezTo>
                <a:cubicBezTo>
                  <a:pt x="346" y="7394"/>
                  <a:pt x="441" y="7299"/>
                  <a:pt x="525" y="7299"/>
                </a:cubicBezTo>
                <a:close/>
                <a:moveTo>
                  <a:pt x="3966" y="5310"/>
                </a:moveTo>
                <a:cubicBezTo>
                  <a:pt x="5049" y="6751"/>
                  <a:pt x="6109" y="7489"/>
                  <a:pt x="6526" y="7751"/>
                </a:cubicBezTo>
                <a:lnTo>
                  <a:pt x="5466" y="8799"/>
                </a:lnTo>
                <a:cubicBezTo>
                  <a:pt x="4251" y="7799"/>
                  <a:pt x="3501" y="6156"/>
                  <a:pt x="3311" y="5680"/>
                </a:cubicBezTo>
                <a:lnTo>
                  <a:pt x="3966" y="5310"/>
                </a:lnTo>
                <a:close/>
                <a:moveTo>
                  <a:pt x="1525" y="7989"/>
                </a:moveTo>
                <a:cubicBezTo>
                  <a:pt x="1453" y="8358"/>
                  <a:pt x="1394" y="8859"/>
                  <a:pt x="1394" y="9394"/>
                </a:cubicBezTo>
                <a:cubicBezTo>
                  <a:pt x="1406" y="9930"/>
                  <a:pt x="1453" y="10442"/>
                  <a:pt x="1525" y="10811"/>
                </a:cubicBezTo>
                <a:lnTo>
                  <a:pt x="537" y="10811"/>
                </a:lnTo>
                <a:cubicBezTo>
                  <a:pt x="608" y="10442"/>
                  <a:pt x="668" y="9930"/>
                  <a:pt x="668" y="9394"/>
                </a:cubicBezTo>
                <a:cubicBezTo>
                  <a:pt x="668" y="8859"/>
                  <a:pt x="632" y="8358"/>
                  <a:pt x="537" y="7989"/>
                </a:cubicBezTo>
                <a:close/>
                <a:moveTo>
                  <a:pt x="346" y="0"/>
                </a:moveTo>
                <a:cubicBezTo>
                  <a:pt x="299" y="0"/>
                  <a:pt x="239" y="36"/>
                  <a:pt x="215" y="60"/>
                </a:cubicBezTo>
                <a:cubicBezTo>
                  <a:pt x="179" y="107"/>
                  <a:pt x="168" y="155"/>
                  <a:pt x="179" y="215"/>
                </a:cubicBezTo>
                <a:cubicBezTo>
                  <a:pt x="287" y="560"/>
                  <a:pt x="346" y="1119"/>
                  <a:pt x="346" y="1727"/>
                </a:cubicBezTo>
                <a:cubicBezTo>
                  <a:pt x="346" y="2346"/>
                  <a:pt x="287" y="2905"/>
                  <a:pt x="179" y="3251"/>
                </a:cubicBezTo>
                <a:cubicBezTo>
                  <a:pt x="84" y="3334"/>
                  <a:pt x="1" y="3489"/>
                  <a:pt x="1" y="3632"/>
                </a:cubicBezTo>
                <a:cubicBezTo>
                  <a:pt x="1" y="3786"/>
                  <a:pt x="84" y="3929"/>
                  <a:pt x="179" y="4025"/>
                </a:cubicBezTo>
                <a:cubicBezTo>
                  <a:pt x="287" y="4370"/>
                  <a:pt x="346" y="4929"/>
                  <a:pt x="346" y="5549"/>
                </a:cubicBezTo>
                <a:cubicBezTo>
                  <a:pt x="346" y="6156"/>
                  <a:pt x="287" y="6715"/>
                  <a:pt x="179" y="7061"/>
                </a:cubicBezTo>
                <a:cubicBezTo>
                  <a:pt x="84" y="7156"/>
                  <a:pt x="1" y="7299"/>
                  <a:pt x="1" y="7454"/>
                </a:cubicBezTo>
                <a:cubicBezTo>
                  <a:pt x="1" y="7596"/>
                  <a:pt x="84" y="7751"/>
                  <a:pt x="179" y="7835"/>
                </a:cubicBezTo>
                <a:cubicBezTo>
                  <a:pt x="287" y="8180"/>
                  <a:pt x="346" y="8739"/>
                  <a:pt x="346" y="9359"/>
                </a:cubicBezTo>
                <a:cubicBezTo>
                  <a:pt x="346" y="9966"/>
                  <a:pt x="287" y="10525"/>
                  <a:pt x="179" y="10871"/>
                </a:cubicBezTo>
                <a:cubicBezTo>
                  <a:pt x="168" y="10918"/>
                  <a:pt x="179" y="10978"/>
                  <a:pt x="215" y="11025"/>
                </a:cubicBezTo>
                <a:cubicBezTo>
                  <a:pt x="239" y="11061"/>
                  <a:pt x="287" y="11085"/>
                  <a:pt x="346" y="11085"/>
                </a:cubicBezTo>
                <a:lnTo>
                  <a:pt x="1751" y="11085"/>
                </a:lnTo>
                <a:cubicBezTo>
                  <a:pt x="1787" y="11085"/>
                  <a:pt x="1846" y="11049"/>
                  <a:pt x="1882" y="11025"/>
                </a:cubicBezTo>
                <a:cubicBezTo>
                  <a:pt x="1906" y="10978"/>
                  <a:pt x="1930" y="10930"/>
                  <a:pt x="1906" y="10871"/>
                </a:cubicBezTo>
                <a:cubicBezTo>
                  <a:pt x="1799" y="10525"/>
                  <a:pt x="1739" y="9966"/>
                  <a:pt x="1739" y="9359"/>
                </a:cubicBezTo>
                <a:cubicBezTo>
                  <a:pt x="1739" y="8739"/>
                  <a:pt x="1799" y="8180"/>
                  <a:pt x="1906" y="7835"/>
                </a:cubicBezTo>
                <a:cubicBezTo>
                  <a:pt x="2013" y="7751"/>
                  <a:pt x="2084" y="7596"/>
                  <a:pt x="2084" y="7454"/>
                </a:cubicBezTo>
                <a:cubicBezTo>
                  <a:pt x="2084" y="7299"/>
                  <a:pt x="2013" y="7156"/>
                  <a:pt x="1906" y="7061"/>
                </a:cubicBezTo>
                <a:cubicBezTo>
                  <a:pt x="1799" y="6715"/>
                  <a:pt x="1739" y="6156"/>
                  <a:pt x="1739" y="5549"/>
                </a:cubicBezTo>
                <a:cubicBezTo>
                  <a:pt x="1739" y="5346"/>
                  <a:pt x="1739" y="5156"/>
                  <a:pt x="1763" y="4977"/>
                </a:cubicBezTo>
                <a:cubicBezTo>
                  <a:pt x="1882" y="4846"/>
                  <a:pt x="2299" y="4453"/>
                  <a:pt x="2870" y="4120"/>
                </a:cubicBezTo>
                <a:lnTo>
                  <a:pt x="3347" y="5287"/>
                </a:lnTo>
                <a:lnTo>
                  <a:pt x="3037" y="5465"/>
                </a:lnTo>
                <a:cubicBezTo>
                  <a:pt x="2966" y="5513"/>
                  <a:pt x="2930" y="5584"/>
                  <a:pt x="2966" y="5668"/>
                </a:cubicBezTo>
                <a:cubicBezTo>
                  <a:pt x="2989" y="5751"/>
                  <a:pt x="3823" y="7942"/>
                  <a:pt x="5394" y="9144"/>
                </a:cubicBezTo>
                <a:cubicBezTo>
                  <a:pt x="5418" y="9180"/>
                  <a:pt x="5454" y="9180"/>
                  <a:pt x="5490" y="9180"/>
                </a:cubicBezTo>
                <a:cubicBezTo>
                  <a:pt x="5537" y="9180"/>
                  <a:pt x="5585" y="9156"/>
                  <a:pt x="5609" y="9132"/>
                </a:cubicBezTo>
                <a:lnTo>
                  <a:pt x="6918" y="7823"/>
                </a:lnTo>
                <a:cubicBezTo>
                  <a:pt x="6954" y="7787"/>
                  <a:pt x="6978" y="7727"/>
                  <a:pt x="6966" y="7692"/>
                </a:cubicBezTo>
                <a:cubicBezTo>
                  <a:pt x="6954" y="7644"/>
                  <a:pt x="6918" y="7596"/>
                  <a:pt x="6883" y="7573"/>
                </a:cubicBezTo>
                <a:cubicBezTo>
                  <a:pt x="6883" y="7573"/>
                  <a:pt x="6537" y="7394"/>
                  <a:pt x="6049" y="6989"/>
                </a:cubicBezTo>
                <a:cubicBezTo>
                  <a:pt x="5585" y="6620"/>
                  <a:pt x="4871" y="5965"/>
                  <a:pt x="4156" y="4989"/>
                </a:cubicBezTo>
                <a:cubicBezTo>
                  <a:pt x="4128" y="4946"/>
                  <a:pt x="4078" y="4925"/>
                  <a:pt x="4029" y="4925"/>
                </a:cubicBezTo>
                <a:cubicBezTo>
                  <a:pt x="3997" y="4925"/>
                  <a:pt x="3966" y="4934"/>
                  <a:pt x="3942" y="4953"/>
                </a:cubicBezTo>
                <a:lnTo>
                  <a:pt x="3644" y="5132"/>
                </a:lnTo>
                <a:lnTo>
                  <a:pt x="3168" y="3965"/>
                </a:lnTo>
                <a:cubicBezTo>
                  <a:pt x="3335" y="3894"/>
                  <a:pt x="3501" y="3822"/>
                  <a:pt x="3668" y="3763"/>
                </a:cubicBezTo>
                <a:cubicBezTo>
                  <a:pt x="4359" y="4691"/>
                  <a:pt x="5394" y="5370"/>
                  <a:pt x="6133" y="5751"/>
                </a:cubicBezTo>
                <a:cubicBezTo>
                  <a:pt x="6954" y="6180"/>
                  <a:pt x="7597" y="6394"/>
                  <a:pt x="7621" y="6406"/>
                </a:cubicBezTo>
                <a:cubicBezTo>
                  <a:pt x="7645" y="6406"/>
                  <a:pt x="7657" y="6418"/>
                  <a:pt x="7669" y="6418"/>
                </a:cubicBezTo>
                <a:cubicBezTo>
                  <a:pt x="7704" y="6418"/>
                  <a:pt x="7740" y="6406"/>
                  <a:pt x="7776" y="6394"/>
                </a:cubicBezTo>
                <a:cubicBezTo>
                  <a:pt x="7823" y="6358"/>
                  <a:pt x="7835" y="6299"/>
                  <a:pt x="7835" y="6263"/>
                </a:cubicBezTo>
                <a:cubicBezTo>
                  <a:pt x="7835" y="6239"/>
                  <a:pt x="7811" y="5811"/>
                  <a:pt x="7633" y="5275"/>
                </a:cubicBezTo>
                <a:cubicBezTo>
                  <a:pt x="7383" y="4560"/>
                  <a:pt x="6942" y="4013"/>
                  <a:pt x="6359" y="3679"/>
                </a:cubicBezTo>
                <a:cubicBezTo>
                  <a:pt x="5848" y="3401"/>
                  <a:pt x="5309" y="3261"/>
                  <a:pt x="4754" y="3261"/>
                </a:cubicBezTo>
                <a:cubicBezTo>
                  <a:pt x="4171" y="3261"/>
                  <a:pt x="3570" y="3416"/>
                  <a:pt x="2966" y="3727"/>
                </a:cubicBezTo>
                <a:cubicBezTo>
                  <a:pt x="2477" y="3977"/>
                  <a:pt x="2084" y="4275"/>
                  <a:pt x="1834" y="4501"/>
                </a:cubicBezTo>
                <a:cubicBezTo>
                  <a:pt x="1858" y="4322"/>
                  <a:pt x="1894" y="4179"/>
                  <a:pt x="1918" y="4060"/>
                </a:cubicBezTo>
                <a:cubicBezTo>
                  <a:pt x="2013" y="3977"/>
                  <a:pt x="2073" y="3858"/>
                  <a:pt x="2096" y="3739"/>
                </a:cubicBezTo>
                <a:cubicBezTo>
                  <a:pt x="2263" y="3608"/>
                  <a:pt x="2811" y="3132"/>
                  <a:pt x="3692" y="2715"/>
                </a:cubicBezTo>
                <a:cubicBezTo>
                  <a:pt x="4299" y="2429"/>
                  <a:pt x="4930" y="2227"/>
                  <a:pt x="5585" y="2108"/>
                </a:cubicBezTo>
                <a:cubicBezTo>
                  <a:pt x="6017" y="2024"/>
                  <a:pt x="6460" y="1982"/>
                  <a:pt x="6905" y="1982"/>
                </a:cubicBezTo>
                <a:cubicBezTo>
                  <a:pt x="7282" y="1982"/>
                  <a:pt x="7661" y="2012"/>
                  <a:pt x="8038" y="2072"/>
                </a:cubicBezTo>
                <a:cubicBezTo>
                  <a:pt x="8050" y="2076"/>
                  <a:pt x="8063" y="2078"/>
                  <a:pt x="8076" y="2078"/>
                </a:cubicBezTo>
                <a:cubicBezTo>
                  <a:pt x="8137" y="2078"/>
                  <a:pt x="8197" y="2036"/>
                  <a:pt x="8216" y="1977"/>
                </a:cubicBezTo>
                <a:cubicBezTo>
                  <a:pt x="8204" y="1870"/>
                  <a:pt x="8180" y="1798"/>
                  <a:pt x="8121" y="1751"/>
                </a:cubicBezTo>
                <a:cubicBezTo>
                  <a:pt x="8085" y="1727"/>
                  <a:pt x="7478" y="1381"/>
                  <a:pt x="6609" y="1155"/>
                </a:cubicBezTo>
                <a:cubicBezTo>
                  <a:pt x="6168" y="1040"/>
                  <a:pt x="5744" y="982"/>
                  <a:pt x="5346" y="982"/>
                </a:cubicBezTo>
                <a:cubicBezTo>
                  <a:pt x="4713" y="982"/>
                  <a:pt x="4143" y="1129"/>
                  <a:pt x="3668" y="1429"/>
                </a:cubicBezTo>
                <a:cubicBezTo>
                  <a:pt x="3097" y="1786"/>
                  <a:pt x="3049" y="2310"/>
                  <a:pt x="3120" y="2608"/>
                </a:cubicBezTo>
                <a:cubicBezTo>
                  <a:pt x="2596" y="2894"/>
                  <a:pt x="2204" y="3179"/>
                  <a:pt x="2001" y="3358"/>
                </a:cubicBezTo>
                <a:cubicBezTo>
                  <a:pt x="1965" y="3310"/>
                  <a:pt x="1942" y="3286"/>
                  <a:pt x="1906" y="3251"/>
                </a:cubicBezTo>
                <a:cubicBezTo>
                  <a:pt x="1799" y="2905"/>
                  <a:pt x="1739" y="2346"/>
                  <a:pt x="1739" y="1727"/>
                </a:cubicBezTo>
                <a:cubicBezTo>
                  <a:pt x="1739" y="1119"/>
                  <a:pt x="1799" y="560"/>
                  <a:pt x="1906" y="215"/>
                </a:cubicBezTo>
                <a:cubicBezTo>
                  <a:pt x="1930" y="167"/>
                  <a:pt x="1906" y="107"/>
                  <a:pt x="1882" y="60"/>
                </a:cubicBezTo>
                <a:cubicBezTo>
                  <a:pt x="1846" y="24"/>
                  <a:pt x="1799" y="0"/>
                  <a:pt x="1751"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093" name="Google Shape;12093;p81"/>
          <p:cNvGrpSpPr/>
          <p:nvPr/>
        </p:nvGrpSpPr>
        <p:grpSpPr>
          <a:xfrm>
            <a:off x="2767184" y="3428794"/>
            <a:ext cx="288448" cy="357120"/>
            <a:chOff x="2795053" y="3352594"/>
            <a:chExt cx="288448" cy="357120"/>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094" name="Google Shape;12094;p81"/>
            <p:cNvSpPr/>
            <p:nvPr/>
          </p:nvSpPr>
          <p:spPr>
            <a:xfrm>
              <a:off x="2839629" y="3550386"/>
              <a:ext cx="19840" cy="16448"/>
            </a:xfrm>
            <a:custGeom>
              <a:avLst/>
              <a:gdLst/>
              <a:ahLst/>
              <a:cxnLst/>
              <a:rect l="l" t="t" r="r" b="b"/>
              <a:pathLst>
                <a:path w="620" h="514" extrusionOk="0">
                  <a:moveTo>
                    <a:pt x="443" y="1"/>
                  </a:moveTo>
                  <a:cubicBezTo>
                    <a:pt x="413" y="1"/>
                    <a:pt x="383" y="9"/>
                    <a:pt x="358" y="26"/>
                  </a:cubicBezTo>
                  <a:lnTo>
                    <a:pt x="84" y="216"/>
                  </a:lnTo>
                  <a:cubicBezTo>
                    <a:pt x="13" y="264"/>
                    <a:pt x="1" y="371"/>
                    <a:pt x="36" y="442"/>
                  </a:cubicBezTo>
                  <a:cubicBezTo>
                    <a:pt x="72" y="490"/>
                    <a:pt x="132" y="514"/>
                    <a:pt x="179" y="514"/>
                  </a:cubicBezTo>
                  <a:cubicBezTo>
                    <a:pt x="203" y="514"/>
                    <a:pt x="239" y="502"/>
                    <a:pt x="263" y="490"/>
                  </a:cubicBezTo>
                  <a:lnTo>
                    <a:pt x="537" y="300"/>
                  </a:lnTo>
                  <a:cubicBezTo>
                    <a:pt x="608" y="240"/>
                    <a:pt x="620" y="145"/>
                    <a:pt x="572" y="73"/>
                  </a:cubicBezTo>
                  <a:cubicBezTo>
                    <a:pt x="549" y="27"/>
                    <a:pt x="496" y="1"/>
                    <a:pt x="4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5" name="Google Shape;12095;p81"/>
            <p:cNvSpPr/>
            <p:nvPr/>
          </p:nvSpPr>
          <p:spPr>
            <a:xfrm>
              <a:off x="2865165" y="3511410"/>
              <a:ext cx="50688" cy="37536"/>
            </a:xfrm>
            <a:custGeom>
              <a:avLst/>
              <a:gdLst/>
              <a:ahLst/>
              <a:cxnLst/>
              <a:rect l="l" t="t" r="r" b="b"/>
              <a:pathLst>
                <a:path w="1584" h="1173" extrusionOk="0">
                  <a:moveTo>
                    <a:pt x="1395" y="1"/>
                  </a:moveTo>
                  <a:cubicBezTo>
                    <a:pt x="1361" y="1"/>
                    <a:pt x="1327" y="10"/>
                    <a:pt x="1298" y="29"/>
                  </a:cubicBezTo>
                  <a:lnTo>
                    <a:pt x="96" y="875"/>
                  </a:lnTo>
                  <a:cubicBezTo>
                    <a:pt x="12" y="922"/>
                    <a:pt x="0" y="1018"/>
                    <a:pt x="48" y="1101"/>
                  </a:cubicBezTo>
                  <a:cubicBezTo>
                    <a:pt x="72" y="1137"/>
                    <a:pt x="131" y="1172"/>
                    <a:pt x="179" y="1172"/>
                  </a:cubicBezTo>
                  <a:cubicBezTo>
                    <a:pt x="215" y="1172"/>
                    <a:pt x="239" y="1160"/>
                    <a:pt x="274" y="1137"/>
                  </a:cubicBezTo>
                  <a:lnTo>
                    <a:pt x="1477" y="291"/>
                  </a:lnTo>
                  <a:cubicBezTo>
                    <a:pt x="1548" y="232"/>
                    <a:pt x="1584" y="125"/>
                    <a:pt x="1524" y="65"/>
                  </a:cubicBezTo>
                  <a:cubicBezTo>
                    <a:pt x="1496" y="22"/>
                    <a:pt x="1446" y="1"/>
                    <a:pt x="139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6" name="Google Shape;12096;p81"/>
            <p:cNvSpPr/>
            <p:nvPr/>
          </p:nvSpPr>
          <p:spPr>
            <a:xfrm>
              <a:off x="2795053" y="3352594"/>
              <a:ext cx="288448" cy="357120"/>
            </a:xfrm>
            <a:custGeom>
              <a:avLst/>
              <a:gdLst/>
              <a:ahLst/>
              <a:cxnLst/>
              <a:rect l="l" t="t" r="r" b="b"/>
              <a:pathLst>
                <a:path w="9014" h="11160" extrusionOk="0">
                  <a:moveTo>
                    <a:pt x="3311" y="361"/>
                  </a:moveTo>
                  <a:cubicBezTo>
                    <a:pt x="3465" y="361"/>
                    <a:pt x="3620" y="385"/>
                    <a:pt x="3763" y="468"/>
                  </a:cubicBezTo>
                  <a:cubicBezTo>
                    <a:pt x="4454" y="825"/>
                    <a:pt x="4585" y="1861"/>
                    <a:pt x="4573" y="2682"/>
                  </a:cubicBezTo>
                  <a:cubicBezTo>
                    <a:pt x="4561" y="3278"/>
                    <a:pt x="4477" y="3837"/>
                    <a:pt x="4418" y="4171"/>
                  </a:cubicBezTo>
                  <a:cubicBezTo>
                    <a:pt x="4398" y="4220"/>
                    <a:pt x="4355" y="4260"/>
                    <a:pt x="4300" y="4260"/>
                  </a:cubicBezTo>
                  <a:cubicBezTo>
                    <a:pt x="4288" y="4260"/>
                    <a:pt x="4276" y="4258"/>
                    <a:pt x="4263" y="4254"/>
                  </a:cubicBezTo>
                  <a:cubicBezTo>
                    <a:pt x="3930" y="4195"/>
                    <a:pt x="3382" y="4099"/>
                    <a:pt x="2811" y="3885"/>
                  </a:cubicBezTo>
                  <a:cubicBezTo>
                    <a:pt x="2037" y="3623"/>
                    <a:pt x="1120" y="3147"/>
                    <a:pt x="1013" y="2385"/>
                  </a:cubicBezTo>
                  <a:cubicBezTo>
                    <a:pt x="989" y="2111"/>
                    <a:pt x="1060" y="1849"/>
                    <a:pt x="1227" y="1623"/>
                  </a:cubicBezTo>
                  <a:cubicBezTo>
                    <a:pt x="1465" y="1325"/>
                    <a:pt x="1739" y="1218"/>
                    <a:pt x="1953" y="1206"/>
                  </a:cubicBezTo>
                  <a:cubicBezTo>
                    <a:pt x="2120" y="1194"/>
                    <a:pt x="2263" y="1087"/>
                    <a:pt x="2334" y="944"/>
                  </a:cubicBezTo>
                  <a:cubicBezTo>
                    <a:pt x="2430" y="766"/>
                    <a:pt x="2620" y="527"/>
                    <a:pt x="2977" y="408"/>
                  </a:cubicBezTo>
                  <a:cubicBezTo>
                    <a:pt x="3084" y="373"/>
                    <a:pt x="3192" y="361"/>
                    <a:pt x="3311" y="361"/>
                  </a:cubicBezTo>
                  <a:close/>
                  <a:moveTo>
                    <a:pt x="6699" y="947"/>
                  </a:moveTo>
                  <a:cubicBezTo>
                    <a:pt x="6925" y="947"/>
                    <a:pt x="7145" y="1020"/>
                    <a:pt x="7323" y="1158"/>
                  </a:cubicBezTo>
                  <a:cubicBezTo>
                    <a:pt x="7621" y="1397"/>
                    <a:pt x="7728" y="1682"/>
                    <a:pt x="7740" y="1885"/>
                  </a:cubicBezTo>
                  <a:cubicBezTo>
                    <a:pt x="7752" y="2051"/>
                    <a:pt x="7859" y="2206"/>
                    <a:pt x="8014" y="2278"/>
                  </a:cubicBezTo>
                  <a:cubicBezTo>
                    <a:pt x="8192" y="2361"/>
                    <a:pt x="8430" y="2563"/>
                    <a:pt x="8549" y="2921"/>
                  </a:cubicBezTo>
                  <a:cubicBezTo>
                    <a:pt x="8668" y="3183"/>
                    <a:pt x="8645" y="3468"/>
                    <a:pt x="8514" y="3706"/>
                  </a:cubicBezTo>
                  <a:cubicBezTo>
                    <a:pt x="8171" y="4370"/>
                    <a:pt x="7201" y="4517"/>
                    <a:pt x="6397" y="4517"/>
                  </a:cubicBezTo>
                  <a:cubicBezTo>
                    <a:pt x="6364" y="4517"/>
                    <a:pt x="6331" y="4517"/>
                    <a:pt x="6299" y="4516"/>
                  </a:cubicBezTo>
                  <a:cubicBezTo>
                    <a:pt x="5704" y="4492"/>
                    <a:pt x="5144" y="4421"/>
                    <a:pt x="4811" y="4361"/>
                  </a:cubicBezTo>
                  <a:cubicBezTo>
                    <a:pt x="4739" y="4349"/>
                    <a:pt x="4692" y="4290"/>
                    <a:pt x="4704" y="4218"/>
                  </a:cubicBezTo>
                  <a:cubicBezTo>
                    <a:pt x="4763" y="3885"/>
                    <a:pt x="4870" y="3337"/>
                    <a:pt x="5061" y="2766"/>
                  </a:cubicBezTo>
                  <a:cubicBezTo>
                    <a:pt x="5335" y="1992"/>
                    <a:pt x="5811" y="1051"/>
                    <a:pt x="6561" y="956"/>
                  </a:cubicBezTo>
                  <a:cubicBezTo>
                    <a:pt x="6607" y="950"/>
                    <a:pt x="6653" y="947"/>
                    <a:pt x="6699" y="947"/>
                  </a:cubicBezTo>
                  <a:close/>
                  <a:moveTo>
                    <a:pt x="2739" y="4433"/>
                  </a:moveTo>
                  <a:cubicBezTo>
                    <a:pt x="3334" y="4457"/>
                    <a:pt x="3906" y="4528"/>
                    <a:pt x="4227" y="4587"/>
                  </a:cubicBezTo>
                  <a:cubicBezTo>
                    <a:pt x="4231" y="4587"/>
                    <a:pt x="4234" y="4586"/>
                    <a:pt x="4238" y="4586"/>
                  </a:cubicBezTo>
                  <a:cubicBezTo>
                    <a:pt x="4282" y="4586"/>
                    <a:pt x="4323" y="4652"/>
                    <a:pt x="4323" y="4718"/>
                  </a:cubicBezTo>
                  <a:cubicBezTo>
                    <a:pt x="4263" y="5052"/>
                    <a:pt x="4156" y="5600"/>
                    <a:pt x="3965" y="6159"/>
                  </a:cubicBezTo>
                  <a:cubicBezTo>
                    <a:pt x="3692" y="6933"/>
                    <a:pt x="3215" y="7874"/>
                    <a:pt x="2465" y="7981"/>
                  </a:cubicBezTo>
                  <a:cubicBezTo>
                    <a:pt x="2431" y="7984"/>
                    <a:pt x="2397" y="7985"/>
                    <a:pt x="2363" y="7985"/>
                  </a:cubicBezTo>
                  <a:cubicBezTo>
                    <a:pt x="2127" y="7985"/>
                    <a:pt x="1901" y="7912"/>
                    <a:pt x="1703" y="7766"/>
                  </a:cubicBezTo>
                  <a:cubicBezTo>
                    <a:pt x="1406" y="7528"/>
                    <a:pt x="1298" y="7254"/>
                    <a:pt x="1287" y="7040"/>
                  </a:cubicBezTo>
                  <a:cubicBezTo>
                    <a:pt x="1275" y="6873"/>
                    <a:pt x="1168" y="6731"/>
                    <a:pt x="1013" y="6659"/>
                  </a:cubicBezTo>
                  <a:cubicBezTo>
                    <a:pt x="834" y="6564"/>
                    <a:pt x="596" y="6373"/>
                    <a:pt x="477" y="6016"/>
                  </a:cubicBezTo>
                  <a:cubicBezTo>
                    <a:pt x="394" y="5742"/>
                    <a:pt x="417" y="5469"/>
                    <a:pt x="536" y="5242"/>
                  </a:cubicBezTo>
                  <a:cubicBezTo>
                    <a:pt x="882" y="4587"/>
                    <a:pt x="1870" y="4433"/>
                    <a:pt x="2656" y="4433"/>
                  </a:cubicBezTo>
                  <a:close/>
                  <a:moveTo>
                    <a:pt x="4757" y="4645"/>
                  </a:moveTo>
                  <a:cubicBezTo>
                    <a:pt x="4767" y="4645"/>
                    <a:pt x="4777" y="4646"/>
                    <a:pt x="4787" y="4647"/>
                  </a:cubicBezTo>
                  <a:cubicBezTo>
                    <a:pt x="5108" y="4707"/>
                    <a:pt x="5656" y="4814"/>
                    <a:pt x="6228" y="5016"/>
                  </a:cubicBezTo>
                  <a:cubicBezTo>
                    <a:pt x="6990" y="5302"/>
                    <a:pt x="7918" y="5778"/>
                    <a:pt x="8026" y="6540"/>
                  </a:cubicBezTo>
                  <a:cubicBezTo>
                    <a:pt x="8061" y="6802"/>
                    <a:pt x="7978" y="7076"/>
                    <a:pt x="7823" y="7290"/>
                  </a:cubicBezTo>
                  <a:cubicBezTo>
                    <a:pt x="7585" y="7588"/>
                    <a:pt x="7299" y="7695"/>
                    <a:pt x="7085" y="7707"/>
                  </a:cubicBezTo>
                  <a:cubicBezTo>
                    <a:pt x="6930" y="7731"/>
                    <a:pt x="6775" y="7826"/>
                    <a:pt x="6704" y="7981"/>
                  </a:cubicBezTo>
                  <a:cubicBezTo>
                    <a:pt x="6609" y="8159"/>
                    <a:pt x="6418" y="8397"/>
                    <a:pt x="6061" y="8517"/>
                  </a:cubicBezTo>
                  <a:cubicBezTo>
                    <a:pt x="5957" y="8550"/>
                    <a:pt x="5849" y="8566"/>
                    <a:pt x="5742" y="8566"/>
                  </a:cubicBezTo>
                  <a:cubicBezTo>
                    <a:pt x="5581" y="8566"/>
                    <a:pt x="5423" y="8529"/>
                    <a:pt x="5287" y="8457"/>
                  </a:cubicBezTo>
                  <a:cubicBezTo>
                    <a:pt x="4608" y="8100"/>
                    <a:pt x="4466" y="7052"/>
                    <a:pt x="4489" y="6242"/>
                  </a:cubicBezTo>
                  <a:cubicBezTo>
                    <a:pt x="4501" y="5647"/>
                    <a:pt x="4573" y="5076"/>
                    <a:pt x="4632" y="4754"/>
                  </a:cubicBezTo>
                  <a:cubicBezTo>
                    <a:pt x="4643" y="4681"/>
                    <a:pt x="4690" y="4645"/>
                    <a:pt x="4757" y="4645"/>
                  </a:cubicBezTo>
                  <a:close/>
                  <a:moveTo>
                    <a:pt x="3309" y="1"/>
                  </a:moveTo>
                  <a:cubicBezTo>
                    <a:pt x="3162" y="1"/>
                    <a:pt x="3014" y="25"/>
                    <a:pt x="2870" y="75"/>
                  </a:cubicBezTo>
                  <a:cubicBezTo>
                    <a:pt x="2501" y="194"/>
                    <a:pt x="2203" y="444"/>
                    <a:pt x="2037" y="777"/>
                  </a:cubicBezTo>
                  <a:cubicBezTo>
                    <a:pt x="2013" y="837"/>
                    <a:pt x="1965" y="861"/>
                    <a:pt x="1906" y="885"/>
                  </a:cubicBezTo>
                  <a:cubicBezTo>
                    <a:pt x="1537" y="920"/>
                    <a:pt x="1191" y="1123"/>
                    <a:pt x="953" y="1432"/>
                  </a:cubicBezTo>
                  <a:cubicBezTo>
                    <a:pt x="727" y="1718"/>
                    <a:pt x="632" y="2087"/>
                    <a:pt x="667" y="2432"/>
                  </a:cubicBezTo>
                  <a:cubicBezTo>
                    <a:pt x="775" y="3230"/>
                    <a:pt x="1560" y="3754"/>
                    <a:pt x="2382" y="4099"/>
                  </a:cubicBezTo>
                  <a:cubicBezTo>
                    <a:pt x="1489" y="4123"/>
                    <a:pt x="572" y="4349"/>
                    <a:pt x="191" y="5064"/>
                  </a:cubicBezTo>
                  <a:cubicBezTo>
                    <a:pt x="36" y="5373"/>
                    <a:pt x="1" y="5742"/>
                    <a:pt x="120" y="6088"/>
                  </a:cubicBezTo>
                  <a:cubicBezTo>
                    <a:pt x="239" y="6457"/>
                    <a:pt x="489" y="6754"/>
                    <a:pt x="822" y="6921"/>
                  </a:cubicBezTo>
                  <a:cubicBezTo>
                    <a:pt x="882" y="6957"/>
                    <a:pt x="906" y="6993"/>
                    <a:pt x="929" y="7052"/>
                  </a:cubicBezTo>
                  <a:cubicBezTo>
                    <a:pt x="965" y="7433"/>
                    <a:pt x="1168" y="7766"/>
                    <a:pt x="1477" y="8005"/>
                  </a:cubicBezTo>
                  <a:cubicBezTo>
                    <a:pt x="1715" y="8207"/>
                    <a:pt x="2013" y="8290"/>
                    <a:pt x="2311" y="8290"/>
                  </a:cubicBezTo>
                  <a:cubicBezTo>
                    <a:pt x="2370" y="8290"/>
                    <a:pt x="2430" y="8290"/>
                    <a:pt x="2477" y="8278"/>
                  </a:cubicBezTo>
                  <a:cubicBezTo>
                    <a:pt x="3132" y="8183"/>
                    <a:pt x="3584" y="7671"/>
                    <a:pt x="3918" y="7028"/>
                  </a:cubicBezTo>
                  <a:lnTo>
                    <a:pt x="3918" y="7028"/>
                  </a:lnTo>
                  <a:cubicBezTo>
                    <a:pt x="3775" y="9040"/>
                    <a:pt x="4204" y="10326"/>
                    <a:pt x="4620" y="11076"/>
                  </a:cubicBezTo>
                  <a:cubicBezTo>
                    <a:pt x="4644" y="11136"/>
                    <a:pt x="4704" y="11160"/>
                    <a:pt x="4763" y="11160"/>
                  </a:cubicBezTo>
                  <a:cubicBezTo>
                    <a:pt x="4799" y="11160"/>
                    <a:pt x="4823" y="11160"/>
                    <a:pt x="4847" y="11148"/>
                  </a:cubicBezTo>
                  <a:cubicBezTo>
                    <a:pt x="4918" y="11100"/>
                    <a:pt x="4942" y="11005"/>
                    <a:pt x="4906" y="10922"/>
                  </a:cubicBezTo>
                  <a:cubicBezTo>
                    <a:pt x="4525" y="10255"/>
                    <a:pt x="4156" y="9124"/>
                    <a:pt x="4216" y="7385"/>
                  </a:cubicBezTo>
                  <a:lnTo>
                    <a:pt x="4216" y="7385"/>
                  </a:lnTo>
                  <a:cubicBezTo>
                    <a:pt x="4335" y="7969"/>
                    <a:pt x="4608" y="8481"/>
                    <a:pt x="5097" y="8743"/>
                  </a:cubicBezTo>
                  <a:cubicBezTo>
                    <a:pt x="5287" y="8838"/>
                    <a:pt x="5501" y="8886"/>
                    <a:pt x="5704" y="8886"/>
                  </a:cubicBezTo>
                  <a:cubicBezTo>
                    <a:pt x="5859" y="8886"/>
                    <a:pt x="5990" y="8874"/>
                    <a:pt x="6121" y="8826"/>
                  </a:cubicBezTo>
                  <a:cubicBezTo>
                    <a:pt x="6490" y="8707"/>
                    <a:pt x="6787" y="8457"/>
                    <a:pt x="6954" y="8124"/>
                  </a:cubicBezTo>
                  <a:cubicBezTo>
                    <a:pt x="6990" y="8064"/>
                    <a:pt x="7025" y="8040"/>
                    <a:pt x="7085" y="8028"/>
                  </a:cubicBezTo>
                  <a:cubicBezTo>
                    <a:pt x="7454" y="7981"/>
                    <a:pt x="7799" y="7790"/>
                    <a:pt x="8037" y="7469"/>
                  </a:cubicBezTo>
                  <a:cubicBezTo>
                    <a:pt x="8264" y="7195"/>
                    <a:pt x="8371" y="6814"/>
                    <a:pt x="8323" y="6481"/>
                  </a:cubicBezTo>
                  <a:cubicBezTo>
                    <a:pt x="8216" y="5671"/>
                    <a:pt x="7430" y="5147"/>
                    <a:pt x="6609" y="4814"/>
                  </a:cubicBezTo>
                  <a:cubicBezTo>
                    <a:pt x="7502" y="4778"/>
                    <a:pt x="8430" y="4552"/>
                    <a:pt x="8799" y="3837"/>
                  </a:cubicBezTo>
                  <a:cubicBezTo>
                    <a:pt x="8978" y="3540"/>
                    <a:pt x="9014" y="3171"/>
                    <a:pt x="8895" y="2825"/>
                  </a:cubicBezTo>
                  <a:cubicBezTo>
                    <a:pt x="8776" y="2456"/>
                    <a:pt x="8514" y="2159"/>
                    <a:pt x="8192" y="1992"/>
                  </a:cubicBezTo>
                  <a:cubicBezTo>
                    <a:pt x="8133" y="1968"/>
                    <a:pt x="8097" y="1920"/>
                    <a:pt x="8085" y="1861"/>
                  </a:cubicBezTo>
                  <a:cubicBezTo>
                    <a:pt x="8037" y="1492"/>
                    <a:pt x="7847" y="1147"/>
                    <a:pt x="7537" y="908"/>
                  </a:cubicBezTo>
                  <a:cubicBezTo>
                    <a:pt x="7296" y="718"/>
                    <a:pt x="6996" y="612"/>
                    <a:pt x="6701" y="612"/>
                  </a:cubicBezTo>
                  <a:cubicBezTo>
                    <a:pt x="6646" y="612"/>
                    <a:pt x="6591" y="615"/>
                    <a:pt x="6537" y="623"/>
                  </a:cubicBezTo>
                  <a:cubicBezTo>
                    <a:pt x="5728" y="730"/>
                    <a:pt x="5216" y="1516"/>
                    <a:pt x="4870" y="2337"/>
                  </a:cubicBezTo>
                  <a:cubicBezTo>
                    <a:pt x="4835" y="1444"/>
                    <a:pt x="4620" y="527"/>
                    <a:pt x="3906" y="146"/>
                  </a:cubicBezTo>
                  <a:cubicBezTo>
                    <a:pt x="3718" y="49"/>
                    <a:pt x="3515" y="1"/>
                    <a:pt x="33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7" name="Google Shape;12097;p81"/>
            <p:cNvSpPr/>
            <p:nvPr/>
          </p:nvSpPr>
          <p:spPr>
            <a:xfrm>
              <a:off x="3019853" y="3423794"/>
              <a:ext cx="20224" cy="16576"/>
            </a:xfrm>
            <a:custGeom>
              <a:avLst/>
              <a:gdLst/>
              <a:ahLst/>
              <a:cxnLst/>
              <a:rect l="l" t="t" r="r" b="b"/>
              <a:pathLst>
                <a:path w="632" h="518" extrusionOk="0">
                  <a:moveTo>
                    <a:pt x="454" y="0"/>
                  </a:moveTo>
                  <a:cubicBezTo>
                    <a:pt x="420" y="0"/>
                    <a:pt x="386" y="10"/>
                    <a:pt x="358" y="29"/>
                  </a:cubicBezTo>
                  <a:lnTo>
                    <a:pt x="96" y="219"/>
                  </a:lnTo>
                  <a:cubicBezTo>
                    <a:pt x="24" y="255"/>
                    <a:pt x="0" y="362"/>
                    <a:pt x="48" y="434"/>
                  </a:cubicBezTo>
                  <a:cubicBezTo>
                    <a:pt x="84" y="481"/>
                    <a:pt x="143" y="517"/>
                    <a:pt x="179" y="517"/>
                  </a:cubicBezTo>
                  <a:cubicBezTo>
                    <a:pt x="215" y="517"/>
                    <a:pt x="239" y="493"/>
                    <a:pt x="274" y="481"/>
                  </a:cubicBezTo>
                  <a:lnTo>
                    <a:pt x="536" y="291"/>
                  </a:lnTo>
                  <a:cubicBezTo>
                    <a:pt x="620" y="243"/>
                    <a:pt x="631" y="136"/>
                    <a:pt x="584" y="65"/>
                  </a:cubicBezTo>
                  <a:cubicBezTo>
                    <a:pt x="555" y="22"/>
                    <a:pt x="505" y="0"/>
                    <a:pt x="4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8" name="Google Shape;12098;p81"/>
            <p:cNvSpPr/>
            <p:nvPr/>
          </p:nvSpPr>
          <p:spPr>
            <a:xfrm>
              <a:off x="2964237" y="3441810"/>
              <a:ext cx="49920" cy="37408"/>
            </a:xfrm>
            <a:custGeom>
              <a:avLst/>
              <a:gdLst/>
              <a:ahLst/>
              <a:cxnLst/>
              <a:rect l="l" t="t" r="r" b="b"/>
              <a:pathLst>
                <a:path w="1560" h="1169" extrusionOk="0">
                  <a:moveTo>
                    <a:pt x="1383" y="1"/>
                  </a:moveTo>
                  <a:cubicBezTo>
                    <a:pt x="1353" y="1"/>
                    <a:pt x="1323" y="9"/>
                    <a:pt x="1298" y="25"/>
                  </a:cubicBezTo>
                  <a:lnTo>
                    <a:pt x="83" y="871"/>
                  </a:lnTo>
                  <a:cubicBezTo>
                    <a:pt x="12" y="918"/>
                    <a:pt x="0" y="1026"/>
                    <a:pt x="48" y="1097"/>
                  </a:cubicBezTo>
                  <a:cubicBezTo>
                    <a:pt x="72" y="1145"/>
                    <a:pt x="131" y="1168"/>
                    <a:pt x="179" y="1168"/>
                  </a:cubicBezTo>
                  <a:cubicBezTo>
                    <a:pt x="214" y="1168"/>
                    <a:pt x="238" y="1157"/>
                    <a:pt x="274" y="1145"/>
                  </a:cubicBezTo>
                  <a:lnTo>
                    <a:pt x="1476" y="299"/>
                  </a:lnTo>
                  <a:cubicBezTo>
                    <a:pt x="1548" y="252"/>
                    <a:pt x="1560" y="145"/>
                    <a:pt x="1524" y="73"/>
                  </a:cubicBezTo>
                  <a:cubicBezTo>
                    <a:pt x="1493" y="27"/>
                    <a:pt x="1438" y="1"/>
                    <a:pt x="138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099" name="Google Shape;12099;p81"/>
            <p:cNvSpPr/>
            <p:nvPr/>
          </p:nvSpPr>
          <p:spPr>
            <a:xfrm>
              <a:off x="2867437" y="3395602"/>
              <a:ext cx="17952" cy="18848"/>
            </a:xfrm>
            <a:custGeom>
              <a:avLst/>
              <a:gdLst/>
              <a:ahLst/>
              <a:cxnLst/>
              <a:rect l="l" t="t" r="r" b="b"/>
              <a:pathLst>
                <a:path w="561" h="589" extrusionOk="0">
                  <a:moveTo>
                    <a:pt x="189" y="1"/>
                  </a:moveTo>
                  <a:cubicBezTo>
                    <a:pt x="156" y="1"/>
                    <a:pt x="124" y="10"/>
                    <a:pt x="96" y="29"/>
                  </a:cubicBezTo>
                  <a:cubicBezTo>
                    <a:pt x="25" y="76"/>
                    <a:pt x="1" y="172"/>
                    <a:pt x="49" y="255"/>
                  </a:cubicBezTo>
                  <a:lnTo>
                    <a:pt x="239" y="517"/>
                  </a:lnTo>
                  <a:cubicBezTo>
                    <a:pt x="275" y="565"/>
                    <a:pt x="334" y="588"/>
                    <a:pt x="382" y="588"/>
                  </a:cubicBezTo>
                  <a:cubicBezTo>
                    <a:pt x="406" y="588"/>
                    <a:pt x="430" y="576"/>
                    <a:pt x="465" y="565"/>
                  </a:cubicBezTo>
                  <a:cubicBezTo>
                    <a:pt x="537" y="517"/>
                    <a:pt x="560" y="410"/>
                    <a:pt x="513" y="338"/>
                  </a:cubicBezTo>
                  <a:lnTo>
                    <a:pt x="322" y="76"/>
                  </a:lnTo>
                  <a:cubicBezTo>
                    <a:pt x="293" y="25"/>
                    <a:pt x="241" y="1"/>
                    <a:pt x="1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0" name="Google Shape;12100;p81"/>
            <p:cNvSpPr/>
            <p:nvPr/>
          </p:nvSpPr>
          <p:spPr>
            <a:xfrm>
              <a:off x="2885741" y="3421234"/>
              <a:ext cx="38496" cy="49216"/>
            </a:xfrm>
            <a:custGeom>
              <a:avLst/>
              <a:gdLst/>
              <a:ahLst/>
              <a:cxnLst/>
              <a:rect l="l" t="t" r="r" b="b"/>
              <a:pathLst>
                <a:path w="1203" h="1538" extrusionOk="0">
                  <a:moveTo>
                    <a:pt x="169" y="1"/>
                  </a:moveTo>
                  <a:cubicBezTo>
                    <a:pt x="139" y="1"/>
                    <a:pt x="109" y="9"/>
                    <a:pt x="84" y="26"/>
                  </a:cubicBezTo>
                  <a:cubicBezTo>
                    <a:pt x="12" y="73"/>
                    <a:pt x="0" y="180"/>
                    <a:pt x="48" y="252"/>
                  </a:cubicBezTo>
                  <a:lnTo>
                    <a:pt x="893" y="1454"/>
                  </a:lnTo>
                  <a:cubicBezTo>
                    <a:pt x="917" y="1502"/>
                    <a:pt x="977" y="1538"/>
                    <a:pt x="1024" y="1538"/>
                  </a:cubicBezTo>
                  <a:cubicBezTo>
                    <a:pt x="1060" y="1538"/>
                    <a:pt x="1084" y="1514"/>
                    <a:pt x="1120" y="1502"/>
                  </a:cubicBezTo>
                  <a:cubicBezTo>
                    <a:pt x="1191" y="1454"/>
                    <a:pt x="1203" y="1359"/>
                    <a:pt x="1155" y="1276"/>
                  </a:cubicBezTo>
                  <a:lnTo>
                    <a:pt x="310" y="73"/>
                  </a:lnTo>
                  <a:cubicBezTo>
                    <a:pt x="279" y="27"/>
                    <a:pt x="224" y="1"/>
                    <a:pt x="1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1" name="Google Shape;12101;p81"/>
            <p:cNvSpPr/>
            <p:nvPr/>
          </p:nvSpPr>
          <p:spPr>
            <a:xfrm>
              <a:off x="2993933" y="3576178"/>
              <a:ext cx="17952" cy="18848"/>
            </a:xfrm>
            <a:custGeom>
              <a:avLst/>
              <a:gdLst/>
              <a:ahLst/>
              <a:cxnLst/>
              <a:rect l="l" t="t" r="r" b="b"/>
              <a:pathLst>
                <a:path w="561" h="589" extrusionOk="0">
                  <a:moveTo>
                    <a:pt x="181" y="1"/>
                  </a:moveTo>
                  <a:cubicBezTo>
                    <a:pt x="147" y="1"/>
                    <a:pt x="113" y="10"/>
                    <a:pt x="84" y="29"/>
                  </a:cubicBezTo>
                  <a:cubicBezTo>
                    <a:pt x="13" y="65"/>
                    <a:pt x="1" y="172"/>
                    <a:pt x="36" y="244"/>
                  </a:cubicBezTo>
                  <a:lnTo>
                    <a:pt x="239" y="518"/>
                  </a:lnTo>
                  <a:cubicBezTo>
                    <a:pt x="263" y="565"/>
                    <a:pt x="322" y="589"/>
                    <a:pt x="370" y="589"/>
                  </a:cubicBezTo>
                  <a:cubicBezTo>
                    <a:pt x="394" y="589"/>
                    <a:pt x="429" y="577"/>
                    <a:pt x="453" y="565"/>
                  </a:cubicBezTo>
                  <a:cubicBezTo>
                    <a:pt x="537" y="518"/>
                    <a:pt x="560" y="410"/>
                    <a:pt x="501" y="339"/>
                  </a:cubicBezTo>
                  <a:lnTo>
                    <a:pt x="310" y="65"/>
                  </a:lnTo>
                  <a:cubicBezTo>
                    <a:pt x="282" y="22"/>
                    <a:pt x="232" y="1"/>
                    <a:pt x="1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2" name="Google Shape;12102;p81"/>
            <p:cNvSpPr/>
            <p:nvPr/>
          </p:nvSpPr>
          <p:spPr>
            <a:xfrm>
              <a:off x="2954701" y="3520466"/>
              <a:ext cx="39264" cy="49056"/>
            </a:xfrm>
            <a:custGeom>
              <a:avLst/>
              <a:gdLst/>
              <a:ahLst/>
              <a:cxnLst/>
              <a:rect l="l" t="t" r="r" b="b"/>
              <a:pathLst>
                <a:path w="1227" h="1533" extrusionOk="0">
                  <a:moveTo>
                    <a:pt x="178" y="1"/>
                  </a:moveTo>
                  <a:cubicBezTo>
                    <a:pt x="147" y="1"/>
                    <a:pt x="114" y="7"/>
                    <a:pt x="84" y="20"/>
                  </a:cubicBezTo>
                  <a:cubicBezTo>
                    <a:pt x="12" y="68"/>
                    <a:pt x="0" y="175"/>
                    <a:pt x="48" y="246"/>
                  </a:cubicBezTo>
                  <a:lnTo>
                    <a:pt x="893" y="1449"/>
                  </a:lnTo>
                  <a:cubicBezTo>
                    <a:pt x="929" y="1497"/>
                    <a:pt x="989" y="1532"/>
                    <a:pt x="1024" y="1532"/>
                  </a:cubicBezTo>
                  <a:cubicBezTo>
                    <a:pt x="1060" y="1532"/>
                    <a:pt x="1084" y="1508"/>
                    <a:pt x="1120" y="1497"/>
                  </a:cubicBezTo>
                  <a:cubicBezTo>
                    <a:pt x="1203" y="1437"/>
                    <a:pt x="1227" y="1354"/>
                    <a:pt x="1167" y="1270"/>
                  </a:cubicBezTo>
                  <a:lnTo>
                    <a:pt x="310" y="68"/>
                  </a:lnTo>
                  <a:cubicBezTo>
                    <a:pt x="287" y="22"/>
                    <a:pt x="235" y="1"/>
                    <a:pt x="1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03" name="Google Shape;12103;p81"/>
          <p:cNvGrpSpPr/>
          <p:nvPr/>
        </p:nvGrpSpPr>
        <p:grpSpPr>
          <a:xfrm>
            <a:off x="2208656" y="3429402"/>
            <a:ext cx="304832" cy="356512"/>
            <a:chOff x="2236525" y="3353202"/>
            <a:chExt cx="304832" cy="35651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04" name="Google Shape;12104;p81"/>
            <p:cNvSpPr/>
            <p:nvPr/>
          </p:nvSpPr>
          <p:spPr>
            <a:xfrm>
              <a:off x="2236525" y="3353202"/>
              <a:ext cx="304832" cy="356512"/>
            </a:xfrm>
            <a:custGeom>
              <a:avLst/>
              <a:gdLst/>
              <a:ahLst/>
              <a:cxnLst/>
              <a:rect l="l" t="t" r="r" b="b"/>
              <a:pathLst>
                <a:path w="9526" h="11141" extrusionOk="0">
                  <a:moveTo>
                    <a:pt x="4239" y="413"/>
                  </a:moveTo>
                  <a:cubicBezTo>
                    <a:pt x="4525" y="616"/>
                    <a:pt x="5120" y="1128"/>
                    <a:pt x="5275" y="1675"/>
                  </a:cubicBezTo>
                  <a:cubicBezTo>
                    <a:pt x="5358" y="1997"/>
                    <a:pt x="5156" y="2342"/>
                    <a:pt x="4989" y="2533"/>
                  </a:cubicBezTo>
                  <a:cubicBezTo>
                    <a:pt x="4894" y="2116"/>
                    <a:pt x="4775" y="1699"/>
                    <a:pt x="4644" y="1282"/>
                  </a:cubicBezTo>
                  <a:cubicBezTo>
                    <a:pt x="4625" y="1209"/>
                    <a:pt x="4564" y="1163"/>
                    <a:pt x="4498" y="1163"/>
                  </a:cubicBezTo>
                  <a:cubicBezTo>
                    <a:pt x="4479" y="1163"/>
                    <a:pt x="4460" y="1167"/>
                    <a:pt x="4441" y="1175"/>
                  </a:cubicBezTo>
                  <a:cubicBezTo>
                    <a:pt x="4346" y="1199"/>
                    <a:pt x="4298" y="1294"/>
                    <a:pt x="4334" y="1378"/>
                  </a:cubicBezTo>
                  <a:cubicBezTo>
                    <a:pt x="4465" y="1782"/>
                    <a:pt x="4572" y="2211"/>
                    <a:pt x="4679" y="2628"/>
                  </a:cubicBezTo>
                  <a:cubicBezTo>
                    <a:pt x="4441" y="2568"/>
                    <a:pt x="4060" y="2366"/>
                    <a:pt x="3977" y="2021"/>
                  </a:cubicBezTo>
                  <a:cubicBezTo>
                    <a:pt x="3822" y="1473"/>
                    <a:pt x="4108" y="735"/>
                    <a:pt x="4239" y="413"/>
                  </a:cubicBezTo>
                  <a:close/>
                  <a:moveTo>
                    <a:pt x="2824" y="3117"/>
                  </a:moveTo>
                  <a:cubicBezTo>
                    <a:pt x="3186" y="3117"/>
                    <a:pt x="3616" y="3172"/>
                    <a:pt x="3929" y="3378"/>
                  </a:cubicBezTo>
                  <a:cubicBezTo>
                    <a:pt x="4203" y="3556"/>
                    <a:pt x="4298" y="3926"/>
                    <a:pt x="4298" y="4164"/>
                  </a:cubicBezTo>
                  <a:cubicBezTo>
                    <a:pt x="3810" y="3747"/>
                    <a:pt x="3382" y="3556"/>
                    <a:pt x="3346" y="3556"/>
                  </a:cubicBezTo>
                  <a:cubicBezTo>
                    <a:pt x="3324" y="3547"/>
                    <a:pt x="3301" y="3543"/>
                    <a:pt x="3279" y="3543"/>
                  </a:cubicBezTo>
                  <a:cubicBezTo>
                    <a:pt x="3218" y="3543"/>
                    <a:pt x="3161" y="3578"/>
                    <a:pt x="3143" y="3640"/>
                  </a:cubicBezTo>
                  <a:cubicBezTo>
                    <a:pt x="3096" y="3723"/>
                    <a:pt x="3143" y="3818"/>
                    <a:pt x="3215" y="3854"/>
                  </a:cubicBezTo>
                  <a:cubicBezTo>
                    <a:pt x="3215" y="3854"/>
                    <a:pt x="3667" y="4045"/>
                    <a:pt x="4144" y="4473"/>
                  </a:cubicBezTo>
                  <a:cubicBezTo>
                    <a:pt x="4011" y="4547"/>
                    <a:pt x="3795" y="4621"/>
                    <a:pt x="3580" y="4621"/>
                  </a:cubicBezTo>
                  <a:cubicBezTo>
                    <a:pt x="3448" y="4621"/>
                    <a:pt x="3316" y="4593"/>
                    <a:pt x="3203" y="4521"/>
                  </a:cubicBezTo>
                  <a:cubicBezTo>
                    <a:pt x="2715" y="4211"/>
                    <a:pt x="2417" y="3497"/>
                    <a:pt x="2310" y="3152"/>
                  </a:cubicBezTo>
                  <a:cubicBezTo>
                    <a:pt x="2438" y="3135"/>
                    <a:pt x="2620" y="3117"/>
                    <a:pt x="2824" y="3117"/>
                  </a:cubicBezTo>
                  <a:close/>
                  <a:moveTo>
                    <a:pt x="7192" y="3818"/>
                  </a:moveTo>
                  <a:cubicBezTo>
                    <a:pt x="7549" y="3818"/>
                    <a:pt x="7894" y="3878"/>
                    <a:pt x="8084" y="3937"/>
                  </a:cubicBezTo>
                  <a:cubicBezTo>
                    <a:pt x="7918" y="4259"/>
                    <a:pt x="7549" y="4938"/>
                    <a:pt x="7025" y="5176"/>
                  </a:cubicBezTo>
                  <a:cubicBezTo>
                    <a:pt x="6928" y="5224"/>
                    <a:pt x="6828" y="5241"/>
                    <a:pt x="6734" y="5241"/>
                  </a:cubicBezTo>
                  <a:cubicBezTo>
                    <a:pt x="6594" y="5241"/>
                    <a:pt x="6467" y="5204"/>
                    <a:pt x="6382" y="5176"/>
                  </a:cubicBezTo>
                  <a:cubicBezTo>
                    <a:pt x="6263" y="5128"/>
                    <a:pt x="6179" y="5092"/>
                    <a:pt x="6120" y="5033"/>
                  </a:cubicBezTo>
                  <a:cubicBezTo>
                    <a:pt x="6179" y="4985"/>
                    <a:pt x="6239" y="4938"/>
                    <a:pt x="6310" y="4890"/>
                  </a:cubicBezTo>
                  <a:cubicBezTo>
                    <a:pt x="6382" y="4854"/>
                    <a:pt x="6418" y="4747"/>
                    <a:pt x="6358" y="4676"/>
                  </a:cubicBezTo>
                  <a:cubicBezTo>
                    <a:pt x="6328" y="4624"/>
                    <a:pt x="6276" y="4595"/>
                    <a:pt x="6223" y="4595"/>
                  </a:cubicBezTo>
                  <a:cubicBezTo>
                    <a:pt x="6191" y="4595"/>
                    <a:pt x="6159" y="4606"/>
                    <a:pt x="6132" y="4628"/>
                  </a:cubicBezTo>
                  <a:cubicBezTo>
                    <a:pt x="6084" y="4652"/>
                    <a:pt x="6049" y="4688"/>
                    <a:pt x="5989" y="4735"/>
                  </a:cubicBezTo>
                  <a:cubicBezTo>
                    <a:pt x="6001" y="4473"/>
                    <a:pt x="6144" y="4104"/>
                    <a:pt x="6441" y="3961"/>
                  </a:cubicBezTo>
                  <a:cubicBezTo>
                    <a:pt x="6668" y="3854"/>
                    <a:pt x="6918" y="3818"/>
                    <a:pt x="7192" y="3818"/>
                  </a:cubicBezTo>
                  <a:close/>
                  <a:moveTo>
                    <a:pt x="2605" y="5627"/>
                  </a:moveTo>
                  <a:cubicBezTo>
                    <a:pt x="2832" y="5627"/>
                    <a:pt x="3055" y="5651"/>
                    <a:pt x="3262" y="5711"/>
                  </a:cubicBezTo>
                  <a:cubicBezTo>
                    <a:pt x="3703" y="5842"/>
                    <a:pt x="3977" y="6235"/>
                    <a:pt x="4096" y="6462"/>
                  </a:cubicBezTo>
                  <a:cubicBezTo>
                    <a:pt x="4203" y="6664"/>
                    <a:pt x="4274" y="6854"/>
                    <a:pt x="4286" y="7021"/>
                  </a:cubicBezTo>
                  <a:cubicBezTo>
                    <a:pt x="4215" y="6974"/>
                    <a:pt x="4155" y="6938"/>
                    <a:pt x="4084" y="6890"/>
                  </a:cubicBezTo>
                  <a:cubicBezTo>
                    <a:pt x="3667" y="6664"/>
                    <a:pt x="3155" y="6485"/>
                    <a:pt x="2548" y="6366"/>
                  </a:cubicBezTo>
                  <a:cubicBezTo>
                    <a:pt x="2540" y="6365"/>
                    <a:pt x="2532" y="6365"/>
                    <a:pt x="2524" y="6365"/>
                  </a:cubicBezTo>
                  <a:cubicBezTo>
                    <a:pt x="2439" y="6365"/>
                    <a:pt x="2368" y="6421"/>
                    <a:pt x="2358" y="6497"/>
                  </a:cubicBezTo>
                  <a:cubicBezTo>
                    <a:pt x="2322" y="6593"/>
                    <a:pt x="2381" y="6676"/>
                    <a:pt x="2477" y="6700"/>
                  </a:cubicBezTo>
                  <a:cubicBezTo>
                    <a:pt x="2977" y="6795"/>
                    <a:pt x="3703" y="6997"/>
                    <a:pt x="4227" y="7378"/>
                  </a:cubicBezTo>
                  <a:cubicBezTo>
                    <a:pt x="4144" y="7509"/>
                    <a:pt x="3941" y="7688"/>
                    <a:pt x="3691" y="7831"/>
                  </a:cubicBezTo>
                  <a:cubicBezTo>
                    <a:pt x="3524" y="7919"/>
                    <a:pt x="3248" y="8039"/>
                    <a:pt x="2938" y="8039"/>
                  </a:cubicBezTo>
                  <a:cubicBezTo>
                    <a:pt x="2827" y="8039"/>
                    <a:pt x="2712" y="8023"/>
                    <a:pt x="2596" y="7986"/>
                  </a:cubicBezTo>
                  <a:cubicBezTo>
                    <a:pt x="1596" y="7688"/>
                    <a:pt x="762" y="6545"/>
                    <a:pt x="476" y="6128"/>
                  </a:cubicBezTo>
                  <a:cubicBezTo>
                    <a:pt x="843" y="5978"/>
                    <a:pt x="1752" y="5627"/>
                    <a:pt x="2605" y="5627"/>
                  </a:cubicBezTo>
                  <a:close/>
                  <a:moveTo>
                    <a:pt x="7656" y="7009"/>
                  </a:moveTo>
                  <a:cubicBezTo>
                    <a:pt x="8251" y="7009"/>
                    <a:pt x="8811" y="7128"/>
                    <a:pt x="9097" y="7200"/>
                  </a:cubicBezTo>
                  <a:cubicBezTo>
                    <a:pt x="8930" y="7616"/>
                    <a:pt x="8323" y="8759"/>
                    <a:pt x="7477" y="9164"/>
                  </a:cubicBezTo>
                  <a:cubicBezTo>
                    <a:pt x="7322" y="9236"/>
                    <a:pt x="7156" y="9271"/>
                    <a:pt x="7001" y="9271"/>
                  </a:cubicBezTo>
                  <a:cubicBezTo>
                    <a:pt x="6537" y="9271"/>
                    <a:pt x="6072" y="9033"/>
                    <a:pt x="5894" y="8843"/>
                  </a:cubicBezTo>
                  <a:cubicBezTo>
                    <a:pt x="6465" y="8462"/>
                    <a:pt x="7239" y="8033"/>
                    <a:pt x="8108" y="7783"/>
                  </a:cubicBezTo>
                  <a:cubicBezTo>
                    <a:pt x="8204" y="7747"/>
                    <a:pt x="8251" y="7664"/>
                    <a:pt x="8215" y="7569"/>
                  </a:cubicBezTo>
                  <a:cubicBezTo>
                    <a:pt x="8197" y="7505"/>
                    <a:pt x="8136" y="7462"/>
                    <a:pt x="8071" y="7462"/>
                  </a:cubicBezTo>
                  <a:cubicBezTo>
                    <a:pt x="8052" y="7462"/>
                    <a:pt x="8032" y="7465"/>
                    <a:pt x="8013" y="7474"/>
                  </a:cubicBezTo>
                  <a:cubicBezTo>
                    <a:pt x="7132" y="7724"/>
                    <a:pt x="6358" y="8140"/>
                    <a:pt x="5775" y="8509"/>
                  </a:cubicBezTo>
                  <a:cubicBezTo>
                    <a:pt x="5787" y="8128"/>
                    <a:pt x="6013" y="7450"/>
                    <a:pt x="6525" y="7212"/>
                  </a:cubicBezTo>
                  <a:cubicBezTo>
                    <a:pt x="6858" y="7057"/>
                    <a:pt x="7263" y="7009"/>
                    <a:pt x="7656" y="7009"/>
                  </a:cubicBezTo>
                  <a:close/>
                  <a:moveTo>
                    <a:pt x="4166" y="1"/>
                  </a:moveTo>
                  <a:cubicBezTo>
                    <a:pt x="4147" y="1"/>
                    <a:pt x="4128" y="3"/>
                    <a:pt x="4108" y="8"/>
                  </a:cubicBezTo>
                  <a:cubicBezTo>
                    <a:pt x="4060" y="20"/>
                    <a:pt x="4036" y="56"/>
                    <a:pt x="4001" y="80"/>
                  </a:cubicBezTo>
                  <a:cubicBezTo>
                    <a:pt x="3977" y="127"/>
                    <a:pt x="3393" y="1247"/>
                    <a:pt x="3620" y="2092"/>
                  </a:cubicBezTo>
                  <a:cubicBezTo>
                    <a:pt x="3751" y="2628"/>
                    <a:pt x="4346" y="2925"/>
                    <a:pt x="4703" y="2961"/>
                  </a:cubicBezTo>
                  <a:cubicBezTo>
                    <a:pt x="4822" y="3592"/>
                    <a:pt x="4917" y="4247"/>
                    <a:pt x="4941" y="4902"/>
                  </a:cubicBezTo>
                  <a:cubicBezTo>
                    <a:pt x="4810" y="4723"/>
                    <a:pt x="4679" y="4568"/>
                    <a:pt x="4536" y="4426"/>
                  </a:cubicBezTo>
                  <a:cubicBezTo>
                    <a:pt x="4644" y="4092"/>
                    <a:pt x="4536" y="3402"/>
                    <a:pt x="4048" y="3092"/>
                  </a:cubicBezTo>
                  <a:cubicBezTo>
                    <a:pt x="3663" y="2851"/>
                    <a:pt x="3161" y="2790"/>
                    <a:pt x="2752" y="2790"/>
                  </a:cubicBezTo>
                  <a:cubicBezTo>
                    <a:pt x="2353" y="2790"/>
                    <a:pt x="2042" y="2848"/>
                    <a:pt x="2012" y="2854"/>
                  </a:cubicBezTo>
                  <a:cubicBezTo>
                    <a:pt x="1965" y="2866"/>
                    <a:pt x="1917" y="2878"/>
                    <a:pt x="1905" y="2925"/>
                  </a:cubicBezTo>
                  <a:cubicBezTo>
                    <a:pt x="1881" y="2973"/>
                    <a:pt x="1881" y="3021"/>
                    <a:pt x="1893" y="3056"/>
                  </a:cubicBezTo>
                  <a:cubicBezTo>
                    <a:pt x="1905" y="3104"/>
                    <a:pt x="2239" y="4307"/>
                    <a:pt x="2989" y="4783"/>
                  </a:cubicBezTo>
                  <a:cubicBezTo>
                    <a:pt x="3167" y="4890"/>
                    <a:pt x="3370" y="4938"/>
                    <a:pt x="3560" y="4938"/>
                  </a:cubicBezTo>
                  <a:cubicBezTo>
                    <a:pt x="3858" y="4938"/>
                    <a:pt x="4155" y="4830"/>
                    <a:pt x="4334" y="4699"/>
                  </a:cubicBezTo>
                  <a:cubicBezTo>
                    <a:pt x="4560" y="4938"/>
                    <a:pt x="4775" y="5235"/>
                    <a:pt x="4953" y="5592"/>
                  </a:cubicBezTo>
                  <a:cubicBezTo>
                    <a:pt x="4977" y="6259"/>
                    <a:pt x="4929" y="6926"/>
                    <a:pt x="4858" y="7605"/>
                  </a:cubicBezTo>
                  <a:cubicBezTo>
                    <a:pt x="4775" y="7486"/>
                    <a:pt x="4679" y="7378"/>
                    <a:pt x="4572" y="7271"/>
                  </a:cubicBezTo>
                  <a:cubicBezTo>
                    <a:pt x="4644" y="6747"/>
                    <a:pt x="4179" y="5664"/>
                    <a:pt x="3310" y="5402"/>
                  </a:cubicBezTo>
                  <a:cubicBezTo>
                    <a:pt x="3067" y="5331"/>
                    <a:pt x="2797" y="5294"/>
                    <a:pt x="2503" y="5294"/>
                  </a:cubicBezTo>
                  <a:cubicBezTo>
                    <a:pt x="2108" y="5294"/>
                    <a:pt x="1669" y="5361"/>
                    <a:pt x="1191" y="5497"/>
                  </a:cubicBezTo>
                  <a:cubicBezTo>
                    <a:pt x="584" y="5676"/>
                    <a:pt x="131" y="5890"/>
                    <a:pt x="107" y="5902"/>
                  </a:cubicBezTo>
                  <a:cubicBezTo>
                    <a:pt x="60" y="5914"/>
                    <a:pt x="36" y="5962"/>
                    <a:pt x="12" y="6009"/>
                  </a:cubicBezTo>
                  <a:cubicBezTo>
                    <a:pt x="0" y="6057"/>
                    <a:pt x="12" y="6092"/>
                    <a:pt x="36" y="6140"/>
                  </a:cubicBezTo>
                  <a:cubicBezTo>
                    <a:pt x="48" y="6152"/>
                    <a:pt x="298" y="6593"/>
                    <a:pt x="715" y="7069"/>
                  </a:cubicBezTo>
                  <a:cubicBezTo>
                    <a:pt x="1286" y="7724"/>
                    <a:pt x="1858" y="8140"/>
                    <a:pt x="2429" y="8295"/>
                  </a:cubicBezTo>
                  <a:cubicBezTo>
                    <a:pt x="2572" y="8343"/>
                    <a:pt x="2715" y="8355"/>
                    <a:pt x="2846" y="8355"/>
                  </a:cubicBezTo>
                  <a:cubicBezTo>
                    <a:pt x="3227" y="8355"/>
                    <a:pt x="3572" y="8212"/>
                    <a:pt x="3763" y="8105"/>
                  </a:cubicBezTo>
                  <a:cubicBezTo>
                    <a:pt x="4036" y="7962"/>
                    <a:pt x="4263" y="7783"/>
                    <a:pt x="4394" y="7581"/>
                  </a:cubicBezTo>
                  <a:cubicBezTo>
                    <a:pt x="4560" y="7759"/>
                    <a:pt x="4691" y="7962"/>
                    <a:pt x="4751" y="8200"/>
                  </a:cubicBezTo>
                  <a:cubicBezTo>
                    <a:pt x="4679" y="8652"/>
                    <a:pt x="4584" y="9093"/>
                    <a:pt x="4501" y="9462"/>
                  </a:cubicBezTo>
                  <a:cubicBezTo>
                    <a:pt x="4334" y="10164"/>
                    <a:pt x="4155" y="10676"/>
                    <a:pt x="4048" y="10915"/>
                  </a:cubicBezTo>
                  <a:cubicBezTo>
                    <a:pt x="4024" y="11010"/>
                    <a:pt x="4048" y="11093"/>
                    <a:pt x="4144" y="11129"/>
                  </a:cubicBezTo>
                  <a:cubicBezTo>
                    <a:pt x="4155" y="11141"/>
                    <a:pt x="4179" y="11141"/>
                    <a:pt x="4203" y="11141"/>
                  </a:cubicBezTo>
                  <a:cubicBezTo>
                    <a:pt x="4263" y="11141"/>
                    <a:pt x="4322" y="11093"/>
                    <a:pt x="4346" y="11034"/>
                  </a:cubicBezTo>
                  <a:cubicBezTo>
                    <a:pt x="4358" y="11010"/>
                    <a:pt x="4572" y="10474"/>
                    <a:pt x="4798" y="9569"/>
                  </a:cubicBezTo>
                  <a:cubicBezTo>
                    <a:pt x="4882" y="9474"/>
                    <a:pt x="5132" y="9248"/>
                    <a:pt x="5525" y="8986"/>
                  </a:cubicBezTo>
                  <a:cubicBezTo>
                    <a:pt x="5763" y="9271"/>
                    <a:pt x="6322" y="9569"/>
                    <a:pt x="6894" y="9569"/>
                  </a:cubicBezTo>
                  <a:cubicBezTo>
                    <a:pt x="7096" y="9569"/>
                    <a:pt x="7311" y="9521"/>
                    <a:pt x="7501" y="9426"/>
                  </a:cubicBezTo>
                  <a:cubicBezTo>
                    <a:pt x="8680" y="8879"/>
                    <a:pt x="9382" y="7188"/>
                    <a:pt x="9406" y="7105"/>
                  </a:cubicBezTo>
                  <a:cubicBezTo>
                    <a:pt x="9525" y="7093"/>
                    <a:pt x="9525" y="7057"/>
                    <a:pt x="9501" y="7009"/>
                  </a:cubicBezTo>
                  <a:cubicBezTo>
                    <a:pt x="9478" y="6962"/>
                    <a:pt x="9442" y="6938"/>
                    <a:pt x="9394" y="6914"/>
                  </a:cubicBezTo>
                  <a:cubicBezTo>
                    <a:pt x="9347" y="6898"/>
                    <a:pt x="8553" y="6656"/>
                    <a:pt x="7680" y="6656"/>
                  </a:cubicBezTo>
                  <a:cubicBezTo>
                    <a:pt x="7239" y="6656"/>
                    <a:pt x="6778" y="6718"/>
                    <a:pt x="6382" y="6902"/>
                  </a:cubicBezTo>
                  <a:cubicBezTo>
                    <a:pt x="5668" y="7247"/>
                    <a:pt x="5370" y="8200"/>
                    <a:pt x="5465" y="8700"/>
                  </a:cubicBezTo>
                  <a:cubicBezTo>
                    <a:pt x="5275" y="8843"/>
                    <a:pt x="5120" y="8962"/>
                    <a:pt x="4989" y="9057"/>
                  </a:cubicBezTo>
                  <a:cubicBezTo>
                    <a:pt x="5048" y="8783"/>
                    <a:pt x="5108" y="8450"/>
                    <a:pt x="5156" y="8105"/>
                  </a:cubicBezTo>
                  <a:cubicBezTo>
                    <a:pt x="5239" y="7486"/>
                    <a:pt x="5298" y="6854"/>
                    <a:pt x="5310" y="6235"/>
                  </a:cubicBezTo>
                  <a:cubicBezTo>
                    <a:pt x="5334" y="6164"/>
                    <a:pt x="5429" y="5700"/>
                    <a:pt x="5846" y="5247"/>
                  </a:cubicBezTo>
                  <a:cubicBezTo>
                    <a:pt x="5953" y="5342"/>
                    <a:pt x="6108" y="5414"/>
                    <a:pt x="6251" y="5473"/>
                  </a:cubicBezTo>
                  <a:cubicBezTo>
                    <a:pt x="6406" y="5533"/>
                    <a:pt x="6560" y="5569"/>
                    <a:pt x="6715" y="5569"/>
                  </a:cubicBezTo>
                  <a:cubicBezTo>
                    <a:pt x="6858" y="5569"/>
                    <a:pt x="7013" y="5533"/>
                    <a:pt x="7144" y="5473"/>
                  </a:cubicBezTo>
                  <a:cubicBezTo>
                    <a:pt x="7954" y="5104"/>
                    <a:pt x="8430" y="3937"/>
                    <a:pt x="8454" y="3902"/>
                  </a:cubicBezTo>
                  <a:cubicBezTo>
                    <a:pt x="8465" y="3854"/>
                    <a:pt x="8465" y="3806"/>
                    <a:pt x="8454" y="3759"/>
                  </a:cubicBezTo>
                  <a:cubicBezTo>
                    <a:pt x="8442" y="3723"/>
                    <a:pt x="8394" y="3687"/>
                    <a:pt x="8346" y="3676"/>
                  </a:cubicBezTo>
                  <a:cubicBezTo>
                    <a:pt x="8322" y="3660"/>
                    <a:pt x="7769" y="3489"/>
                    <a:pt x="7167" y="3489"/>
                  </a:cubicBezTo>
                  <a:cubicBezTo>
                    <a:pt x="6870" y="3489"/>
                    <a:pt x="6562" y="3530"/>
                    <a:pt x="6299" y="3652"/>
                  </a:cubicBezTo>
                  <a:cubicBezTo>
                    <a:pt x="5751" y="3914"/>
                    <a:pt x="5572" y="4640"/>
                    <a:pt x="5656" y="4985"/>
                  </a:cubicBezTo>
                  <a:cubicBezTo>
                    <a:pt x="5525" y="5116"/>
                    <a:pt x="5406" y="5259"/>
                    <a:pt x="5310" y="5402"/>
                  </a:cubicBezTo>
                  <a:cubicBezTo>
                    <a:pt x="5310" y="5259"/>
                    <a:pt x="5298" y="5128"/>
                    <a:pt x="5298" y="4997"/>
                  </a:cubicBezTo>
                  <a:cubicBezTo>
                    <a:pt x="5263" y="4283"/>
                    <a:pt x="5179" y="3568"/>
                    <a:pt x="5048" y="2878"/>
                  </a:cubicBezTo>
                  <a:cubicBezTo>
                    <a:pt x="5358" y="2675"/>
                    <a:pt x="5715" y="2128"/>
                    <a:pt x="5560" y="1592"/>
                  </a:cubicBezTo>
                  <a:cubicBezTo>
                    <a:pt x="5346" y="723"/>
                    <a:pt x="4286" y="56"/>
                    <a:pt x="4239" y="20"/>
                  </a:cubicBezTo>
                  <a:cubicBezTo>
                    <a:pt x="4218" y="6"/>
                    <a:pt x="4193" y="1"/>
                    <a:pt x="41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5" name="Google Shape;12105;p81"/>
            <p:cNvSpPr/>
            <p:nvPr/>
          </p:nvSpPr>
          <p:spPr>
            <a:xfrm>
              <a:off x="2283373" y="3553106"/>
              <a:ext cx="16416" cy="11072"/>
            </a:xfrm>
            <a:custGeom>
              <a:avLst/>
              <a:gdLst/>
              <a:ahLst/>
              <a:cxnLst/>
              <a:rect l="l" t="t" r="r" b="b"/>
              <a:pathLst>
                <a:path w="513" h="346" extrusionOk="0">
                  <a:moveTo>
                    <a:pt x="179" y="0"/>
                  </a:moveTo>
                  <a:cubicBezTo>
                    <a:pt x="84" y="0"/>
                    <a:pt x="13" y="60"/>
                    <a:pt x="1" y="155"/>
                  </a:cubicBezTo>
                  <a:cubicBezTo>
                    <a:pt x="1" y="238"/>
                    <a:pt x="60" y="310"/>
                    <a:pt x="143" y="334"/>
                  </a:cubicBezTo>
                  <a:cubicBezTo>
                    <a:pt x="143" y="334"/>
                    <a:pt x="203" y="334"/>
                    <a:pt x="322" y="346"/>
                  </a:cubicBezTo>
                  <a:lnTo>
                    <a:pt x="334" y="346"/>
                  </a:lnTo>
                  <a:cubicBezTo>
                    <a:pt x="429" y="346"/>
                    <a:pt x="489" y="286"/>
                    <a:pt x="501" y="191"/>
                  </a:cubicBezTo>
                  <a:cubicBezTo>
                    <a:pt x="513" y="107"/>
                    <a:pt x="453" y="36"/>
                    <a:pt x="370" y="12"/>
                  </a:cubicBezTo>
                  <a:cubicBezTo>
                    <a:pt x="251" y="0"/>
                    <a:pt x="191"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6" name="Google Shape;12106;p81"/>
            <p:cNvSpPr/>
            <p:nvPr/>
          </p:nvSpPr>
          <p:spPr>
            <a:xfrm>
              <a:off x="2449485" y="3488658"/>
              <a:ext cx="17184" cy="12288"/>
            </a:xfrm>
            <a:custGeom>
              <a:avLst/>
              <a:gdLst/>
              <a:ahLst/>
              <a:cxnLst/>
              <a:rect l="l" t="t" r="r" b="b"/>
              <a:pathLst>
                <a:path w="537" h="384" extrusionOk="0">
                  <a:moveTo>
                    <a:pt x="348" y="0"/>
                  </a:moveTo>
                  <a:cubicBezTo>
                    <a:pt x="339" y="0"/>
                    <a:pt x="331" y="1"/>
                    <a:pt x="322" y="2"/>
                  </a:cubicBezTo>
                  <a:cubicBezTo>
                    <a:pt x="251" y="26"/>
                    <a:pt x="191" y="50"/>
                    <a:pt x="132" y="62"/>
                  </a:cubicBezTo>
                  <a:cubicBezTo>
                    <a:pt x="48" y="97"/>
                    <a:pt x="1" y="181"/>
                    <a:pt x="25" y="276"/>
                  </a:cubicBezTo>
                  <a:cubicBezTo>
                    <a:pt x="60" y="347"/>
                    <a:pt x="120" y="383"/>
                    <a:pt x="179" y="383"/>
                  </a:cubicBezTo>
                  <a:cubicBezTo>
                    <a:pt x="191" y="383"/>
                    <a:pt x="203" y="383"/>
                    <a:pt x="227" y="359"/>
                  </a:cubicBezTo>
                  <a:cubicBezTo>
                    <a:pt x="286" y="347"/>
                    <a:pt x="346" y="324"/>
                    <a:pt x="406" y="300"/>
                  </a:cubicBezTo>
                  <a:cubicBezTo>
                    <a:pt x="489" y="300"/>
                    <a:pt x="537" y="216"/>
                    <a:pt x="525" y="121"/>
                  </a:cubicBezTo>
                  <a:cubicBezTo>
                    <a:pt x="493" y="46"/>
                    <a:pt x="422" y="0"/>
                    <a:pt x="3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07" name="Google Shape;12107;p81"/>
          <p:cNvGrpSpPr/>
          <p:nvPr/>
        </p:nvGrpSpPr>
        <p:grpSpPr>
          <a:xfrm>
            <a:off x="3882768" y="3428890"/>
            <a:ext cx="256800" cy="357024"/>
            <a:chOff x="3910637" y="3352690"/>
            <a:chExt cx="256800" cy="35702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08" name="Google Shape;12108;p81"/>
            <p:cNvSpPr/>
            <p:nvPr/>
          </p:nvSpPr>
          <p:spPr>
            <a:xfrm>
              <a:off x="3910637" y="3352690"/>
              <a:ext cx="256800" cy="357024"/>
            </a:xfrm>
            <a:custGeom>
              <a:avLst/>
              <a:gdLst/>
              <a:ahLst/>
              <a:cxnLst/>
              <a:rect l="l" t="t" r="r" b="b"/>
              <a:pathLst>
                <a:path w="8025" h="11157" extrusionOk="0">
                  <a:moveTo>
                    <a:pt x="4001" y="310"/>
                  </a:moveTo>
                  <a:cubicBezTo>
                    <a:pt x="4596" y="310"/>
                    <a:pt x="5144" y="608"/>
                    <a:pt x="5477" y="1120"/>
                  </a:cubicBezTo>
                  <a:cubicBezTo>
                    <a:pt x="5501" y="1155"/>
                    <a:pt x="5560" y="1191"/>
                    <a:pt x="5608" y="1191"/>
                  </a:cubicBezTo>
                  <a:lnTo>
                    <a:pt x="5656" y="1191"/>
                  </a:lnTo>
                  <a:cubicBezTo>
                    <a:pt x="6668" y="1191"/>
                    <a:pt x="7501" y="2025"/>
                    <a:pt x="7501" y="3037"/>
                  </a:cubicBezTo>
                  <a:cubicBezTo>
                    <a:pt x="7501" y="3346"/>
                    <a:pt x="7418" y="3656"/>
                    <a:pt x="7263" y="3930"/>
                  </a:cubicBezTo>
                  <a:lnTo>
                    <a:pt x="7215" y="3882"/>
                  </a:lnTo>
                  <a:cubicBezTo>
                    <a:pt x="7186" y="3852"/>
                    <a:pt x="7144" y="3837"/>
                    <a:pt x="7101" y="3837"/>
                  </a:cubicBezTo>
                  <a:cubicBezTo>
                    <a:pt x="7058" y="3837"/>
                    <a:pt x="7013" y="3852"/>
                    <a:pt x="6977" y="3882"/>
                  </a:cubicBezTo>
                  <a:cubicBezTo>
                    <a:pt x="6918" y="3942"/>
                    <a:pt x="6918" y="4049"/>
                    <a:pt x="6977" y="4120"/>
                  </a:cubicBezTo>
                  <a:cubicBezTo>
                    <a:pt x="7418" y="4549"/>
                    <a:pt x="7656" y="5132"/>
                    <a:pt x="7656" y="5763"/>
                  </a:cubicBezTo>
                  <a:cubicBezTo>
                    <a:pt x="7692" y="7025"/>
                    <a:pt x="6668" y="8049"/>
                    <a:pt x="5418" y="8049"/>
                  </a:cubicBezTo>
                  <a:cubicBezTo>
                    <a:pt x="5179" y="8049"/>
                    <a:pt x="4953" y="8025"/>
                    <a:pt x="4727" y="7942"/>
                  </a:cubicBezTo>
                  <a:lnTo>
                    <a:pt x="4715" y="7513"/>
                  </a:lnTo>
                  <a:cubicBezTo>
                    <a:pt x="4763" y="7490"/>
                    <a:pt x="4810" y="7442"/>
                    <a:pt x="4834" y="7394"/>
                  </a:cubicBezTo>
                  <a:cubicBezTo>
                    <a:pt x="4894" y="7335"/>
                    <a:pt x="4894" y="7228"/>
                    <a:pt x="4834" y="7156"/>
                  </a:cubicBezTo>
                  <a:cubicBezTo>
                    <a:pt x="4804" y="7126"/>
                    <a:pt x="4763" y="7112"/>
                    <a:pt x="4720" y="7112"/>
                  </a:cubicBezTo>
                  <a:cubicBezTo>
                    <a:pt x="4676" y="7112"/>
                    <a:pt x="4632" y="7126"/>
                    <a:pt x="4596" y="7156"/>
                  </a:cubicBezTo>
                  <a:cubicBezTo>
                    <a:pt x="4382" y="7371"/>
                    <a:pt x="4120" y="7466"/>
                    <a:pt x="3834" y="7466"/>
                  </a:cubicBezTo>
                  <a:cubicBezTo>
                    <a:pt x="3667" y="7466"/>
                    <a:pt x="3524" y="7442"/>
                    <a:pt x="3370" y="7371"/>
                  </a:cubicBezTo>
                  <a:cubicBezTo>
                    <a:pt x="3350" y="7357"/>
                    <a:pt x="3327" y="7351"/>
                    <a:pt x="3304" y="7351"/>
                  </a:cubicBezTo>
                  <a:cubicBezTo>
                    <a:pt x="3244" y="7351"/>
                    <a:pt x="3181" y="7390"/>
                    <a:pt x="3155" y="7442"/>
                  </a:cubicBezTo>
                  <a:cubicBezTo>
                    <a:pt x="3108" y="7513"/>
                    <a:pt x="3155" y="7621"/>
                    <a:pt x="3227" y="7668"/>
                  </a:cubicBezTo>
                  <a:cubicBezTo>
                    <a:pt x="3358" y="7728"/>
                    <a:pt x="3489" y="7763"/>
                    <a:pt x="3644" y="7787"/>
                  </a:cubicBezTo>
                  <a:lnTo>
                    <a:pt x="3608" y="8347"/>
                  </a:lnTo>
                  <a:cubicBezTo>
                    <a:pt x="3513" y="8359"/>
                    <a:pt x="3405" y="8359"/>
                    <a:pt x="3298" y="8359"/>
                  </a:cubicBezTo>
                  <a:cubicBezTo>
                    <a:pt x="2036" y="8359"/>
                    <a:pt x="1024" y="7335"/>
                    <a:pt x="1024" y="6085"/>
                  </a:cubicBezTo>
                  <a:cubicBezTo>
                    <a:pt x="1024" y="6013"/>
                    <a:pt x="1024" y="5942"/>
                    <a:pt x="1036" y="5858"/>
                  </a:cubicBezTo>
                  <a:cubicBezTo>
                    <a:pt x="1036" y="5823"/>
                    <a:pt x="1024" y="5775"/>
                    <a:pt x="988" y="5739"/>
                  </a:cubicBezTo>
                  <a:cubicBezTo>
                    <a:pt x="560" y="5251"/>
                    <a:pt x="322" y="4644"/>
                    <a:pt x="322" y="3989"/>
                  </a:cubicBezTo>
                  <a:cubicBezTo>
                    <a:pt x="322" y="2906"/>
                    <a:pt x="988" y="1929"/>
                    <a:pt x="1989" y="1548"/>
                  </a:cubicBezTo>
                  <a:lnTo>
                    <a:pt x="1989" y="1548"/>
                  </a:lnTo>
                  <a:cubicBezTo>
                    <a:pt x="1965" y="1656"/>
                    <a:pt x="1941" y="1775"/>
                    <a:pt x="1929" y="1870"/>
                  </a:cubicBezTo>
                  <a:cubicBezTo>
                    <a:pt x="1917" y="1965"/>
                    <a:pt x="1989" y="2037"/>
                    <a:pt x="2084" y="2048"/>
                  </a:cubicBezTo>
                  <a:lnTo>
                    <a:pt x="2096" y="2048"/>
                  </a:lnTo>
                  <a:cubicBezTo>
                    <a:pt x="2179" y="2048"/>
                    <a:pt x="2239" y="1989"/>
                    <a:pt x="2262" y="1906"/>
                  </a:cubicBezTo>
                  <a:cubicBezTo>
                    <a:pt x="2274" y="1715"/>
                    <a:pt x="2322" y="1536"/>
                    <a:pt x="2393" y="1370"/>
                  </a:cubicBezTo>
                  <a:lnTo>
                    <a:pt x="2393" y="1358"/>
                  </a:lnTo>
                  <a:cubicBezTo>
                    <a:pt x="2679" y="715"/>
                    <a:pt x="3298" y="310"/>
                    <a:pt x="4001" y="310"/>
                  </a:cubicBezTo>
                  <a:close/>
                  <a:moveTo>
                    <a:pt x="4394" y="7704"/>
                  </a:moveTo>
                  <a:lnTo>
                    <a:pt x="4536" y="10847"/>
                  </a:lnTo>
                  <a:lnTo>
                    <a:pt x="3834" y="10847"/>
                  </a:lnTo>
                  <a:lnTo>
                    <a:pt x="3989" y="7811"/>
                  </a:lnTo>
                  <a:cubicBezTo>
                    <a:pt x="4120" y="7799"/>
                    <a:pt x="4251" y="7763"/>
                    <a:pt x="4394" y="7704"/>
                  </a:cubicBezTo>
                  <a:close/>
                  <a:moveTo>
                    <a:pt x="4013" y="1"/>
                  </a:moveTo>
                  <a:cubicBezTo>
                    <a:pt x="3215" y="1"/>
                    <a:pt x="2501" y="465"/>
                    <a:pt x="2143" y="1155"/>
                  </a:cubicBezTo>
                  <a:cubicBezTo>
                    <a:pt x="881" y="1536"/>
                    <a:pt x="0" y="2679"/>
                    <a:pt x="0" y="4001"/>
                  </a:cubicBezTo>
                  <a:cubicBezTo>
                    <a:pt x="0" y="4704"/>
                    <a:pt x="250" y="5382"/>
                    <a:pt x="703" y="5918"/>
                  </a:cubicBezTo>
                  <a:lnTo>
                    <a:pt x="703" y="6097"/>
                  </a:lnTo>
                  <a:cubicBezTo>
                    <a:pt x="703" y="7549"/>
                    <a:pt x="1869" y="8704"/>
                    <a:pt x="3298" y="8704"/>
                  </a:cubicBezTo>
                  <a:cubicBezTo>
                    <a:pt x="3405" y="8704"/>
                    <a:pt x="3501" y="8704"/>
                    <a:pt x="3596" y="8692"/>
                  </a:cubicBezTo>
                  <a:lnTo>
                    <a:pt x="3596" y="8692"/>
                  </a:lnTo>
                  <a:lnTo>
                    <a:pt x="3501" y="10835"/>
                  </a:lnTo>
                  <a:lnTo>
                    <a:pt x="3298" y="10835"/>
                  </a:lnTo>
                  <a:cubicBezTo>
                    <a:pt x="3215" y="10835"/>
                    <a:pt x="3143" y="10907"/>
                    <a:pt x="3143" y="11002"/>
                  </a:cubicBezTo>
                  <a:cubicBezTo>
                    <a:pt x="3143" y="11085"/>
                    <a:pt x="3215" y="11157"/>
                    <a:pt x="3298" y="11157"/>
                  </a:cubicBezTo>
                  <a:lnTo>
                    <a:pt x="5048" y="11157"/>
                  </a:lnTo>
                  <a:cubicBezTo>
                    <a:pt x="5132" y="11157"/>
                    <a:pt x="5203" y="11085"/>
                    <a:pt x="5203" y="11002"/>
                  </a:cubicBezTo>
                  <a:cubicBezTo>
                    <a:pt x="5203" y="10907"/>
                    <a:pt x="5132" y="10835"/>
                    <a:pt x="5048" y="10835"/>
                  </a:cubicBezTo>
                  <a:lnTo>
                    <a:pt x="4846" y="10835"/>
                  </a:lnTo>
                  <a:lnTo>
                    <a:pt x="4715" y="8275"/>
                  </a:lnTo>
                  <a:lnTo>
                    <a:pt x="4715" y="8275"/>
                  </a:lnTo>
                  <a:cubicBezTo>
                    <a:pt x="4941" y="8335"/>
                    <a:pt x="5168" y="8359"/>
                    <a:pt x="5382" y="8359"/>
                  </a:cubicBezTo>
                  <a:cubicBezTo>
                    <a:pt x="6834" y="8359"/>
                    <a:pt x="7989" y="7192"/>
                    <a:pt x="7989" y="5763"/>
                  </a:cubicBezTo>
                  <a:cubicBezTo>
                    <a:pt x="8025" y="5204"/>
                    <a:pt x="7846" y="4656"/>
                    <a:pt x="7513" y="4215"/>
                  </a:cubicBezTo>
                  <a:cubicBezTo>
                    <a:pt x="7739" y="3870"/>
                    <a:pt x="7858" y="3465"/>
                    <a:pt x="7858" y="3049"/>
                  </a:cubicBezTo>
                  <a:cubicBezTo>
                    <a:pt x="7858" y="1858"/>
                    <a:pt x="6906" y="894"/>
                    <a:pt x="5715" y="882"/>
                  </a:cubicBezTo>
                  <a:cubicBezTo>
                    <a:pt x="5322" y="322"/>
                    <a:pt x="4691" y="1"/>
                    <a:pt x="40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09" name="Google Shape;12109;p81"/>
            <p:cNvSpPr/>
            <p:nvPr/>
          </p:nvSpPr>
          <p:spPr>
            <a:xfrm>
              <a:off x="3960909" y="3498226"/>
              <a:ext cx="60992" cy="60992"/>
            </a:xfrm>
            <a:custGeom>
              <a:avLst/>
              <a:gdLst/>
              <a:ahLst/>
              <a:cxnLst/>
              <a:rect l="l" t="t" r="r" b="b"/>
              <a:pathLst>
                <a:path w="1906" h="1906" extrusionOk="0">
                  <a:moveTo>
                    <a:pt x="168" y="1"/>
                  </a:moveTo>
                  <a:cubicBezTo>
                    <a:pt x="84" y="1"/>
                    <a:pt x="1" y="84"/>
                    <a:pt x="1" y="167"/>
                  </a:cubicBezTo>
                  <a:cubicBezTo>
                    <a:pt x="1" y="1120"/>
                    <a:pt x="775" y="1906"/>
                    <a:pt x="1751" y="1906"/>
                  </a:cubicBezTo>
                  <a:cubicBezTo>
                    <a:pt x="1834" y="1906"/>
                    <a:pt x="1906" y="1834"/>
                    <a:pt x="1906" y="1751"/>
                  </a:cubicBezTo>
                  <a:cubicBezTo>
                    <a:pt x="1906" y="1656"/>
                    <a:pt x="1834" y="1584"/>
                    <a:pt x="1751" y="1584"/>
                  </a:cubicBezTo>
                  <a:cubicBezTo>
                    <a:pt x="977" y="1584"/>
                    <a:pt x="334" y="953"/>
                    <a:pt x="334" y="167"/>
                  </a:cubicBezTo>
                  <a:cubicBezTo>
                    <a:pt x="334" y="84"/>
                    <a:pt x="263" y="1"/>
                    <a:pt x="1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0" name="Google Shape;12110;p81"/>
            <p:cNvSpPr/>
            <p:nvPr/>
          </p:nvSpPr>
          <p:spPr>
            <a:xfrm>
              <a:off x="4083981" y="3408690"/>
              <a:ext cx="44224" cy="43872"/>
            </a:xfrm>
            <a:custGeom>
              <a:avLst/>
              <a:gdLst/>
              <a:ahLst/>
              <a:cxnLst/>
              <a:rect l="l" t="t" r="r" b="b"/>
              <a:pathLst>
                <a:path w="1382" h="1371" extrusionOk="0">
                  <a:moveTo>
                    <a:pt x="167" y="1"/>
                  </a:moveTo>
                  <a:cubicBezTo>
                    <a:pt x="72" y="1"/>
                    <a:pt x="1" y="84"/>
                    <a:pt x="1" y="167"/>
                  </a:cubicBezTo>
                  <a:cubicBezTo>
                    <a:pt x="1" y="263"/>
                    <a:pt x="72" y="334"/>
                    <a:pt x="167" y="334"/>
                  </a:cubicBezTo>
                  <a:cubicBezTo>
                    <a:pt x="655" y="334"/>
                    <a:pt x="1036" y="739"/>
                    <a:pt x="1036" y="1215"/>
                  </a:cubicBezTo>
                  <a:cubicBezTo>
                    <a:pt x="1036" y="1299"/>
                    <a:pt x="1120" y="1370"/>
                    <a:pt x="1203" y="1370"/>
                  </a:cubicBezTo>
                  <a:cubicBezTo>
                    <a:pt x="1298" y="1370"/>
                    <a:pt x="1370" y="1299"/>
                    <a:pt x="1370" y="1215"/>
                  </a:cubicBezTo>
                  <a:cubicBezTo>
                    <a:pt x="1382" y="560"/>
                    <a:pt x="834"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11" name="Google Shape;12111;p81"/>
          <p:cNvGrpSpPr/>
          <p:nvPr/>
        </p:nvGrpSpPr>
        <p:grpSpPr>
          <a:xfrm>
            <a:off x="6028560" y="3428122"/>
            <a:ext cx="360064" cy="360096"/>
            <a:chOff x="6056429" y="3351922"/>
            <a:chExt cx="360064" cy="360096"/>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12" name="Google Shape;12112;p81"/>
            <p:cNvSpPr/>
            <p:nvPr/>
          </p:nvSpPr>
          <p:spPr>
            <a:xfrm>
              <a:off x="6056429" y="3351922"/>
              <a:ext cx="360064" cy="360096"/>
            </a:xfrm>
            <a:custGeom>
              <a:avLst/>
              <a:gdLst/>
              <a:ahLst/>
              <a:cxnLst/>
              <a:rect l="l" t="t" r="r" b="b"/>
              <a:pathLst>
                <a:path w="11252" h="11253" extrusionOk="0">
                  <a:moveTo>
                    <a:pt x="5501" y="3394"/>
                  </a:moveTo>
                  <a:lnTo>
                    <a:pt x="5501" y="5216"/>
                  </a:lnTo>
                  <a:lnTo>
                    <a:pt x="4215" y="3942"/>
                  </a:lnTo>
                  <a:lnTo>
                    <a:pt x="5501" y="3394"/>
                  </a:lnTo>
                  <a:close/>
                  <a:moveTo>
                    <a:pt x="3989" y="4180"/>
                  </a:moveTo>
                  <a:lnTo>
                    <a:pt x="5275" y="5454"/>
                  </a:lnTo>
                  <a:lnTo>
                    <a:pt x="3453" y="5454"/>
                  </a:lnTo>
                  <a:lnTo>
                    <a:pt x="3989" y="4180"/>
                  </a:lnTo>
                  <a:close/>
                  <a:moveTo>
                    <a:pt x="7346" y="4180"/>
                  </a:moveTo>
                  <a:lnTo>
                    <a:pt x="7882" y="5454"/>
                  </a:lnTo>
                  <a:lnTo>
                    <a:pt x="6060" y="5454"/>
                  </a:lnTo>
                  <a:lnTo>
                    <a:pt x="7346" y="4180"/>
                  </a:lnTo>
                  <a:close/>
                  <a:moveTo>
                    <a:pt x="5263" y="5787"/>
                  </a:moveTo>
                  <a:lnTo>
                    <a:pt x="3989" y="7061"/>
                  </a:lnTo>
                  <a:lnTo>
                    <a:pt x="3453" y="5787"/>
                  </a:lnTo>
                  <a:close/>
                  <a:moveTo>
                    <a:pt x="7858" y="5787"/>
                  </a:moveTo>
                  <a:lnTo>
                    <a:pt x="7346" y="7061"/>
                  </a:lnTo>
                  <a:lnTo>
                    <a:pt x="6060" y="5787"/>
                  </a:lnTo>
                  <a:close/>
                  <a:moveTo>
                    <a:pt x="5822" y="6025"/>
                  </a:moveTo>
                  <a:lnTo>
                    <a:pt x="7096" y="7299"/>
                  </a:lnTo>
                  <a:lnTo>
                    <a:pt x="5822" y="7823"/>
                  </a:lnTo>
                  <a:lnTo>
                    <a:pt x="5822" y="6025"/>
                  </a:lnTo>
                  <a:close/>
                  <a:moveTo>
                    <a:pt x="5632" y="1"/>
                  </a:moveTo>
                  <a:cubicBezTo>
                    <a:pt x="5537" y="1"/>
                    <a:pt x="5465" y="84"/>
                    <a:pt x="5465" y="167"/>
                  </a:cubicBezTo>
                  <a:lnTo>
                    <a:pt x="5465" y="1703"/>
                  </a:lnTo>
                  <a:lnTo>
                    <a:pt x="4525" y="763"/>
                  </a:lnTo>
                  <a:cubicBezTo>
                    <a:pt x="4495" y="733"/>
                    <a:pt x="4456" y="718"/>
                    <a:pt x="4414" y="718"/>
                  </a:cubicBezTo>
                  <a:cubicBezTo>
                    <a:pt x="4373" y="718"/>
                    <a:pt x="4328" y="733"/>
                    <a:pt x="4286" y="763"/>
                  </a:cubicBezTo>
                  <a:cubicBezTo>
                    <a:pt x="4227" y="822"/>
                    <a:pt x="4227" y="929"/>
                    <a:pt x="4286" y="1001"/>
                  </a:cubicBezTo>
                  <a:lnTo>
                    <a:pt x="5465" y="2180"/>
                  </a:lnTo>
                  <a:lnTo>
                    <a:pt x="5465" y="3061"/>
                  </a:lnTo>
                  <a:lnTo>
                    <a:pt x="3929" y="3692"/>
                  </a:lnTo>
                  <a:lnTo>
                    <a:pt x="3322" y="3084"/>
                  </a:lnTo>
                  <a:lnTo>
                    <a:pt x="3322" y="1418"/>
                  </a:lnTo>
                  <a:cubicBezTo>
                    <a:pt x="3322" y="1334"/>
                    <a:pt x="3251" y="1251"/>
                    <a:pt x="3155" y="1251"/>
                  </a:cubicBezTo>
                  <a:cubicBezTo>
                    <a:pt x="3072" y="1251"/>
                    <a:pt x="3001" y="1334"/>
                    <a:pt x="3001" y="1418"/>
                  </a:cubicBezTo>
                  <a:lnTo>
                    <a:pt x="3001" y="2763"/>
                  </a:lnTo>
                  <a:lnTo>
                    <a:pt x="1905" y="1668"/>
                  </a:lnTo>
                  <a:cubicBezTo>
                    <a:pt x="1875" y="1638"/>
                    <a:pt x="1837" y="1623"/>
                    <a:pt x="1795" y="1623"/>
                  </a:cubicBezTo>
                  <a:cubicBezTo>
                    <a:pt x="1753" y="1623"/>
                    <a:pt x="1709" y="1638"/>
                    <a:pt x="1667" y="1668"/>
                  </a:cubicBezTo>
                  <a:cubicBezTo>
                    <a:pt x="1608" y="1727"/>
                    <a:pt x="1608" y="1834"/>
                    <a:pt x="1667" y="1906"/>
                  </a:cubicBezTo>
                  <a:lnTo>
                    <a:pt x="2762" y="3001"/>
                  </a:lnTo>
                  <a:lnTo>
                    <a:pt x="1417" y="3001"/>
                  </a:lnTo>
                  <a:cubicBezTo>
                    <a:pt x="1334" y="3001"/>
                    <a:pt x="1250" y="3073"/>
                    <a:pt x="1250" y="3156"/>
                  </a:cubicBezTo>
                  <a:cubicBezTo>
                    <a:pt x="1250" y="3251"/>
                    <a:pt x="1334" y="3323"/>
                    <a:pt x="1417" y="3323"/>
                  </a:cubicBezTo>
                  <a:lnTo>
                    <a:pt x="3084" y="3323"/>
                  </a:lnTo>
                  <a:lnTo>
                    <a:pt x="3691" y="3930"/>
                  </a:lnTo>
                  <a:lnTo>
                    <a:pt x="3060" y="5466"/>
                  </a:lnTo>
                  <a:lnTo>
                    <a:pt x="2179" y="5466"/>
                  </a:lnTo>
                  <a:lnTo>
                    <a:pt x="1000" y="4287"/>
                  </a:lnTo>
                  <a:cubicBezTo>
                    <a:pt x="971" y="4257"/>
                    <a:pt x="929" y="4242"/>
                    <a:pt x="886" y="4242"/>
                  </a:cubicBezTo>
                  <a:cubicBezTo>
                    <a:pt x="843" y="4242"/>
                    <a:pt x="798" y="4257"/>
                    <a:pt x="762" y="4287"/>
                  </a:cubicBezTo>
                  <a:cubicBezTo>
                    <a:pt x="703" y="4347"/>
                    <a:pt x="703" y="4454"/>
                    <a:pt x="762" y="4525"/>
                  </a:cubicBezTo>
                  <a:lnTo>
                    <a:pt x="1703" y="5466"/>
                  </a:lnTo>
                  <a:lnTo>
                    <a:pt x="167" y="5466"/>
                  </a:lnTo>
                  <a:cubicBezTo>
                    <a:pt x="84" y="5466"/>
                    <a:pt x="0" y="5537"/>
                    <a:pt x="0" y="5632"/>
                  </a:cubicBezTo>
                  <a:cubicBezTo>
                    <a:pt x="0" y="5716"/>
                    <a:pt x="84" y="5799"/>
                    <a:pt x="167" y="5799"/>
                  </a:cubicBezTo>
                  <a:lnTo>
                    <a:pt x="1703" y="5799"/>
                  </a:lnTo>
                  <a:lnTo>
                    <a:pt x="762" y="6728"/>
                  </a:lnTo>
                  <a:cubicBezTo>
                    <a:pt x="703" y="6787"/>
                    <a:pt x="703" y="6894"/>
                    <a:pt x="762" y="6966"/>
                  </a:cubicBezTo>
                  <a:cubicBezTo>
                    <a:pt x="798" y="7002"/>
                    <a:pt x="834" y="7014"/>
                    <a:pt x="881" y="7014"/>
                  </a:cubicBezTo>
                  <a:cubicBezTo>
                    <a:pt x="929" y="7014"/>
                    <a:pt x="977" y="7002"/>
                    <a:pt x="1000" y="6966"/>
                  </a:cubicBezTo>
                  <a:lnTo>
                    <a:pt x="2179" y="5799"/>
                  </a:lnTo>
                  <a:lnTo>
                    <a:pt x="3060" y="5799"/>
                  </a:lnTo>
                  <a:lnTo>
                    <a:pt x="3691" y="7323"/>
                  </a:lnTo>
                  <a:lnTo>
                    <a:pt x="3084" y="7942"/>
                  </a:lnTo>
                  <a:lnTo>
                    <a:pt x="1417" y="7942"/>
                  </a:lnTo>
                  <a:cubicBezTo>
                    <a:pt x="1334" y="7942"/>
                    <a:pt x="1250" y="8014"/>
                    <a:pt x="1250" y="8097"/>
                  </a:cubicBezTo>
                  <a:cubicBezTo>
                    <a:pt x="1250" y="8192"/>
                    <a:pt x="1334" y="8264"/>
                    <a:pt x="1417" y="8264"/>
                  </a:cubicBezTo>
                  <a:lnTo>
                    <a:pt x="2762" y="8264"/>
                  </a:lnTo>
                  <a:lnTo>
                    <a:pt x="1667" y="9347"/>
                  </a:lnTo>
                  <a:cubicBezTo>
                    <a:pt x="1608" y="9407"/>
                    <a:pt x="1608" y="9514"/>
                    <a:pt x="1667" y="9585"/>
                  </a:cubicBezTo>
                  <a:cubicBezTo>
                    <a:pt x="1703" y="9621"/>
                    <a:pt x="1750" y="9633"/>
                    <a:pt x="1786" y="9633"/>
                  </a:cubicBezTo>
                  <a:cubicBezTo>
                    <a:pt x="1834" y="9633"/>
                    <a:pt x="1881" y="9621"/>
                    <a:pt x="1905" y="9585"/>
                  </a:cubicBezTo>
                  <a:lnTo>
                    <a:pt x="3001" y="8502"/>
                  </a:lnTo>
                  <a:lnTo>
                    <a:pt x="3001" y="8788"/>
                  </a:lnTo>
                  <a:cubicBezTo>
                    <a:pt x="3001" y="8871"/>
                    <a:pt x="3072" y="8954"/>
                    <a:pt x="3155" y="8954"/>
                  </a:cubicBezTo>
                  <a:cubicBezTo>
                    <a:pt x="3251" y="8954"/>
                    <a:pt x="3322" y="8871"/>
                    <a:pt x="3322" y="8788"/>
                  </a:cubicBezTo>
                  <a:lnTo>
                    <a:pt x="3322" y="8180"/>
                  </a:lnTo>
                  <a:lnTo>
                    <a:pt x="3929" y="7561"/>
                  </a:lnTo>
                  <a:lnTo>
                    <a:pt x="4394" y="7764"/>
                  </a:lnTo>
                  <a:cubicBezTo>
                    <a:pt x="4406" y="7776"/>
                    <a:pt x="4441" y="7776"/>
                    <a:pt x="4453" y="7776"/>
                  </a:cubicBezTo>
                  <a:cubicBezTo>
                    <a:pt x="4513" y="7776"/>
                    <a:pt x="4572" y="7728"/>
                    <a:pt x="4608" y="7668"/>
                  </a:cubicBezTo>
                  <a:cubicBezTo>
                    <a:pt x="4632" y="7585"/>
                    <a:pt x="4608" y="7490"/>
                    <a:pt x="4513" y="7466"/>
                  </a:cubicBezTo>
                  <a:lnTo>
                    <a:pt x="4191" y="7323"/>
                  </a:lnTo>
                  <a:lnTo>
                    <a:pt x="5465" y="6049"/>
                  </a:lnTo>
                  <a:lnTo>
                    <a:pt x="5465" y="7847"/>
                  </a:lnTo>
                  <a:lnTo>
                    <a:pt x="5168" y="7728"/>
                  </a:lnTo>
                  <a:cubicBezTo>
                    <a:pt x="5148" y="7722"/>
                    <a:pt x="5127" y="7719"/>
                    <a:pt x="5108" y="7719"/>
                  </a:cubicBezTo>
                  <a:cubicBezTo>
                    <a:pt x="5043" y="7719"/>
                    <a:pt x="4983" y="7750"/>
                    <a:pt x="4965" y="7823"/>
                  </a:cubicBezTo>
                  <a:cubicBezTo>
                    <a:pt x="4929" y="7907"/>
                    <a:pt x="4965" y="8002"/>
                    <a:pt x="5048" y="8026"/>
                  </a:cubicBezTo>
                  <a:lnTo>
                    <a:pt x="5465" y="8204"/>
                  </a:lnTo>
                  <a:lnTo>
                    <a:pt x="5465" y="9085"/>
                  </a:lnTo>
                  <a:lnTo>
                    <a:pt x="4286" y="10264"/>
                  </a:lnTo>
                  <a:cubicBezTo>
                    <a:pt x="4227" y="10323"/>
                    <a:pt x="4227" y="10419"/>
                    <a:pt x="4286" y="10502"/>
                  </a:cubicBezTo>
                  <a:cubicBezTo>
                    <a:pt x="4316" y="10532"/>
                    <a:pt x="4358" y="10547"/>
                    <a:pt x="4401" y="10547"/>
                  </a:cubicBezTo>
                  <a:cubicBezTo>
                    <a:pt x="4444" y="10547"/>
                    <a:pt x="4489" y="10532"/>
                    <a:pt x="4525" y="10502"/>
                  </a:cubicBezTo>
                  <a:lnTo>
                    <a:pt x="5465" y="9561"/>
                  </a:lnTo>
                  <a:lnTo>
                    <a:pt x="5465" y="11097"/>
                  </a:lnTo>
                  <a:cubicBezTo>
                    <a:pt x="5465" y="11181"/>
                    <a:pt x="5537" y="11252"/>
                    <a:pt x="5632" y="11252"/>
                  </a:cubicBezTo>
                  <a:cubicBezTo>
                    <a:pt x="5715" y="11252"/>
                    <a:pt x="5799" y="11181"/>
                    <a:pt x="5799" y="11097"/>
                  </a:cubicBezTo>
                  <a:lnTo>
                    <a:pt x="5799" y="9561"/>
                  </a:lnTo>
                  <a:lnTo>
                    <a:pt x="6727" y="10502"/>
                  </a:lnTo>
                  <a:cubicBezTo>
                    <a:pt x="6763" y="10526"/>
                    <a:pt x="6811" y="10538"/>
                    <a:pt x="6846" y="10538"/>
                  </a:cubicBezTo>
                  <a:cubicBezTo>
                    <a:pt x="6894" y="10538"/>
                    <a:pt x="6942" y="10526"/>
                    <a:pt x="6965" y="10502"/>
                  </a:cubicBezTo>
                  <a:cubicBezTo>
                    <a:pt x="7025" y="10443"/>
                    <a:pt x="7025" y="10335"/>
                    <a:pt x="6965" y="10264"/>
                  </a:cubicBezTo>
                  <a:lnTo>
                    <a:pt x="5799" y="9085"/>
                  </a:lnTo>
                  <a:lnTo>
                    <a:pt x="5799" y="8204"/>
                  </a:lnTo>
                  <a:lnTo>
                    <a:pt x="7323" y="7561"/>
                  </a:lnTo>
                  <a:lnTo>
                    <a:pt x="7942" y="8180"/>
                  </a:lnTo>
                  <a:lnTo>
                    <a:pt x="7942" y="9847"/>
                  </a:lnTo>
                  <a:cubicBezTo>
                    <a:pt x="7942" y="9931"/>
                    <a:pt x="8013" y="10014"/>
                    <a:pt x="8096" y="10014"/>
                  </a:cubicBezTo>
                  <a:cubicBezTo>
                    <a:pt x="8192" y="10014"/>
                    <a:pt x="8263" y="9931"/>
                    <a:pt x="8263" y="9847"/>
                  </a:cubicBezTo>
                  <a:lnTo>
                    <a:pt x="8263" y="8502"/>
                  </a:lnTo>
                  <a:lnTo>
                    <a:pt x="9347" y="9597"/>
                  </a:lnTo>
                  <a:cubicBezTo>
                    <a:pt x="9382" y="9621"/>
                    <a:pt x="9430" y="9633"/>
                    <a:pt x="9466" y="9633"/>
                  </a:cubicBezTo>
                  <a:cubicBezTo>
                    <a:pt x="9513" y="9633"/>
                    <a:pt x="9561" y="9621"/>
                    <a:pt x="9585" y="9597"/>
                  </a:cubicBezTo>
                  <a:cubicBezTo>
                    <a:pt x="9644" y="9538"/>
                    <a:pt x="9644" y="9431"/>
                    <a:pt x="9585" y="9347"/>
                  </a:cubicBezTo>
                  <a:lnTo>
                    <a:pt x="8501" y="8264"/>
                  </a:lnTo>
                  <a:lnTo>
                    <a:pt x="9847" y="8264"/>
                  </a:lnTo>
                  <a:cubicBezTo>
                    <a:pt x="9930" y="8264"/>
                    <a:pt x="10001" y="8192"/>
                    <a:pt x="10001" y="8109"/>
                  </a:cubicBezTo>
                  <a:cubicBezTo>
                    <a:pt x="10001" y="8014"/>
                    <a:pt x="9930" y="7942"/>
                    <a:pt x="9847" y="7942"/>
                  </a:cubicBezTo>
                  <a:lnTo>
                    <a:pt x="8180" y="7942"/>
                  </a:lnTo>
                  <a:lnTo>
                    <a:pt x="7561" y="7323"/>
                  </a:lnTo>
                  <a:lnTo>
                    <a:pt x="8204" y="5799"/>
                  </a:lnTo>
                  <a:lnTo>
                    <a:pt x="9085" y="5799"/>
                  </a:lnTo>
                  <a:lnTo>
                    <a:pt x="10263" y="6966"/>
                  </a:lnTo>
                  <a:cubicBezTo>
                    <a:pt x="10287" y="7002"/>
                    <a:pt x="10335" y="7014"/>
                    <a:pt x="10382" y="7014"/>
                  </a:cubicBezTo>
                  <a:cubicBezTo>
                    <a:pt x="10418" y="7014"/>
                    <a:pt x="10466" y="7002"/>
                    <a:pt x="10502" y="6966"/>
                  </a:cubicBezTo>
                  <a:cubicBezTo>
                    <a:pt x="10561" y="6918"/>
                    <a:pt x="10561" y="6811"/>
                    <a:pt x="10502" y="6728"/>
                  </a:cubicBezTo>
                  <a:lnTo>
                    <a:pt x="9561" y="5799"/>
                  </a:lnTo>
                  <a:lnTo>
                    <a:pt x="11097" y="5799"/>
                  </a:lnTo>
                  <a:cubicBezTo>
                    <a:pt x="11180" y="5799"/>
                    <a:pt x="11252" y="5728"/>
                    <a:pt x="11252" y="5632"/>
                  </a:cubicBezTo>
                  <a:cubicBezTo>
                    <a:pt x="11240" y="5525"/>
                    <a:pt x="11168" y="5454"/>
                    <a:pt x="11073" y="5454"/>
                  </a:cubicBezTo>
                  <a:lnTo>
                    <a:pt x="9549" y="5454"/>
                  </a:lnTo>
                  <a:lnTo>
                    <a:pt x="10478" y="4513"/>
                  </a:lnTo>
                  <a:cubicBezTo>
                    <a:pt x="10537" y="4454"/>
                    <a:pt x="10537" y="4358"/>
                    <a:pt x="10478" y="4275"/>
                  </a:cubicBezTo>
                  <a:cubicBezTo>
                    <a:pt x="10448" y="4245"/>
                    <a:pt x="10409" y="4230"/>
                    <a:pt x="10368" y="4230"/>
                  </a:cubicBezTo>
                  <a:cubicBezTo>
                    <a:pt x="10326" y="4230"/>
                    <a:pt x="10281" y="4245"/>
                    <a:pt x="10240" y="4275"/>
                  </a:cubicBezTo>
                  <a:lnTo>
                    <a:pt x="9073" y="5454"/>
                  </a:lnTo>
                  <a:lnTo>
                    <a:pt x="8192" y="5454"/>
                  </a:lnTo>
                  <a:lnTo>
                    <a:pt x="7549" y="3918"/>
                  </a:lnTo>
                  <a:lnTo>
                    <a:pt x="8156" y="3311"/>
                  </a:lnTo>
                  <a:lnTo>
                    <a:pt x="9823" y="3311"/>
                  </a:lnTo>
                  <a:cubicBezTo>
                    <a:pt x="9918" y="3311"/>
                    <a:pt x="9990" y="3239"/>
                    <a:pt x="9990" y="3144"/>
                  </a:cubicBezTo>
                  <a:cubicBezTo>
                    <a:pt x="9990" y="3061"/>
                    <a:pt x="9918" y="2989"/>
                    <a:pt x="9823" y="2989"/>
                  </a:cubicBezTo>
                  <a:lnTo>
                    <a:pt x="8489" y="2989"/>
                  </a:lnTo>
                  <a:lnTo>
                    <a:pt x="9573" y="1894"/>
                  </a:lnTo>
                  <a:cubicBezTo>
                    <a:pt x="9632" y="1834"/>
                    <a:pt x="9632" y="1739"/>
                    <a:pt x="9573" y="1656"/>
                  </a:cubicBezTo>
                  <a:cubicBezTo>
                    <a:pt x="9543" y="1626"/>
                    <a:pt x="9501" y="1611"/>
                    <a:pt x="9458" y="1611"/>
                  </a:cubicBezTo>
                  <a:cubicBezTo>
                    <a:pt x="9415" y="1611"/>
                    <a:pt x="9370" y="1626"/>
                    <a:pt x="9335" y="1656"/>
                  </a:cubicBezTo>
                  <a:lnTo>
                    <a:pt x="8251" y="2739"/>
                  </a:lnTo>
                  <a:lnTo>
                    <a:pt x="8251" y="2465"/>
                  </a:lnTo>
                  <a:cubicBezTo>
                    <a:pt x="8251" y="2370"/>
                    <a:pt x="8180" y="2299"/>
                    <a:pt x="8085" y="2299"/>
                  </a:cubicBezTo>
                  <a:cubicBezTo>
                    <a:pt x="8001" y="2299"/>
                    <a:pt x="7918" y="2370"/>
                    <a:pt x="7918" y="2465"/>
                  </a:cubicBezTo>
                  <a:lnTo>
                    <a:pt x="7918" y="3073"/>
                  </a:lnTo>
                  <a:lnTo>
                    <a:pt x="7311" y="3680"/>
                  </a:lnTo>
                  <a:lnTo>
                    <a:pt x="6906" y="3525"/>
                  </a:lnTo>
                  <a:cubicBezTo>
                    <a:pt x="6884" y="3516"/>
                    <a:pt x="6861" y="3511"/>
                    <a:pt x="6840" y="3511"/>
                  </a:cubicBezTo>
                  <a:cubicBezTo>
                    <a:pt x="6778" y="3511"/>
                    <a:pt x="6721" y="3547"/>
                    <a:pt x="6703" y="3608"/>
                  </a:cubicBezTo>
                  <a:cubicBezTo>
                    <a:pt x="6668" y="3704"/>
                    <a:pt x="6703" y="3787"/>
                    <a:pt x="6787" y="3823"/>
                  </a:cubicBezTo>
                  <a:lnTo>
                    <a:pt x="7073" y="3942"/>
                  </a:lnTo>
                  <a:lnTo>
                    <a:pt x="5799" y="5216"/>
                  </a:lnTo>
                  <a:lnTo>
                    <a:pt x="5799" y="3418"/>
                  </a:lnTo>
                  <a:lnTo>
                    <a:pt x="6096" y="3537"/>
                  </a:lnTo>
                  <a:cubicBezTo>
                    <a:pt x="6116" y="3543"/>
                    <a:pt x="6136" y="3546"/>
                    <a:pt x="6156" y="3546"/>
                  </a:cubicBezTo>
                  <a:cubicBezTo>
                    <a:pt x="6221" y="3546"/>
                    <a:pt x="6280" y="3514"/>
                    <a:pt x="6299" y="3442"/>
                  </a:cubicBezTo>
                  <a:cubicBezTo>
                    <a:pt x="6334" y="3358"/>
                    <a:pt x="6299" y="3263"/>
                    <a:pt x="6215" y="3239"/>
                  </a:cubicBezTo>
                  <a:lnTo>
                    <a:pt x="5799" y="3061"/>
                  </a:lnTo>
                  <a:lnTo>
                    <a:pt x="5799" y="2180"/>
                  </a:lnTo>
                  <a:lnTo>
                    <a:pt x="6965" y="1001"/>
                  </a:lnTo>
                  <a:cubicBezTo>
                    <a:pt x="7025" y="941"/>
                    <a:pt x="7025" y="834"/>
                    <a:pt x="6965" y="763"/>
                  </a:cubicBezTo>
                  <a:cubicBezTo>
                    <a:pt x="6936" y="733"/>
                    <a:pt x="6897" y="718"/>
                    <a:pt x="6855" y="718"/>
                  </a:cubicBezTo>
                  <a:cubicBezTo>
                    <a:pt x="6814" y="718"/>
                    <a:pt x="6769" y="733"/>
                    <a:pt x="6727" y="763"/>
                  </a:cubicBezTo>
                  <a:lnTo>
                    <a:pt x="5799" y="1703"/>
                  </a:lnTo>
                  <a:lnTo>
                    <a:pt x="5799" y="167"/>
                  </a:lnTo>
                  <a:cubicBezTo>
                    <a:pt x="5799" y="84"/>
                    <a:pt x="5715" y="1"/>
                    <a:pt x="56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3" name="Google Shape;12113;p81"/>
            <p:cNvSpPr/>
            <p:nvPr/>
          </p:nvSpPr>
          <p:spPr>
            <a:xfrm>
              <a:off x="6311309" y="3392306"/>
              <a:ext cx="10688" cy="21760"/>
            </a:xfrm>
            <a:custGeom>
              <a:avLst/>
              <a:gdLst/>
              <a:ahLst/>
              <a:cxnLst/>
              <a:rect l="l" t="t" r="r" b="b"/>
              <a:pathLst>
                <a:path w="334" h="680" extrusionOk="0">
                  <a:moveTo>
                    <a:pt x="167" y="1"/>
                  </a:moveTo>
                  <a:cubicBezTo>
                    <a:pt x="72" y="1"/>
                    <a:pt x="0" y="72"/>
                    <a:pt x="0" y="156"/>
                  </a:cubicBezTo>
                  <a:lnTo>
                    <a:pt x="0" y="513"/>
                  </a:lnTo>
                  <a:cubicBezTo>
                    <a:pt x="0" y="608"/>
                    <a:pt x="72" y="679"/>
                    <a:pt x="167" y="679"/>
                  </a:cubicBezTo>
                  <a:cubicBezTo>
                    <a:pt x="251" y="679"/>
                    <a:pt x="322" y="608"/>
                    <a:pt x="322" y="513"/>
                  </a:cubicBezTo>
                  <a:lnTo>
                    <a:pt x="322" y="156"/>
                  </a:lnTo>
                  <a:cubicBezTo>
                    <a:pt x="334" y="72"/>
                    <a:pt x="274"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4" name="Google Shape;12114;p81"/>
            <p:cNvSpPr/>
            <p:nvPr/>
          </p:nvSpPr>
          <p:spPr>
            <a:xfrm>
              <a:off x="6153197" y="3649490"/>
              <a:ext cx="10688" cy="21760"/>
            </a:xfrm>
            <a:custGeom>
              <a:avLst/>
              <a:gdLst/>
              <a:ahLst/>
              <a:cxnLst/>
              <a:rect l="l" t="t" r="r" b="b"/>
              <a:pathLst>
                <a:path w="334" h="680" extrusionOk="0">
                  <a:moveTo>
                    <a:pt x="167" y="1"/>
                  </a:moveTo>
                  <a:cubicBezTo>
                    <a:pt x="72" y="1"/>
                    <a:pt x="0" y="72"/>
                    <a:pt x="0" y="155"/>
                  </a:cubicBezTo>
                  <a:lnTo>
                    <a:pt x="0" y="513"/>
                  </a:lnTo>
                  <a:cubicBezTo>
                    <a:pt x="0" y="608"/>
                    <a:pt x="72" y="679"/>
                    <a:pt x="167" y="679"/>
                  </a:cubicBezTo>
                  <a:cubicBezTo>
                    <a:pt x="250" y="679"/>
                    <a:pt x="334" y="608"/>
                    <a:pt x="334" y="513"/>
                  </a:cubicBezTo>
                  <a:lnTo>
                    <a:pt x="334" y="155"/>
                  </a:lnTo>
                  <a:cubicBezTo>
                    <a:pt x="334" y="72"/>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15" name="Google Shape;12115;p81"/>
          <p:cNvGrpSpPr/>
          <p:nvPr/>
        </p:nvGrpSpPr>
        <p:grpSpPr>
          <a:xfrm>
            <a:off x="6581008" y="3429274"/>
            <a:ext cx="357408" cy="357408"/>
            <a:chOff x="6608877" y="3353074"/>
            <a:chExt cx="357408" cy="35740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16" name="Google Shape;12116;p81"/>
            <p:cNvSpPr/>
            <p:nvPr/>
          </p:nvSpPr>
          <p:spPr>
            <a:xfrm>
              <a:off x="6608877" y="3353074"/>
              <a:ext cx="357408" cy="357408"/>
            </a:xfrm>
            <a:custGeom>
              <a:avLst/>
              <a:gdLst/>
              <a:ahLst/>
              <a:cxnLst/>
              <a:rect l="l" t="t" r="r" b="b"/>
              <a:pathLst>
                <a:path w="11169" h="11169" extrusionOk="0">
                  <a:moveTo>
                    <a:pt x="357" y="5049"/>
                  </a:moveTo>
                  <a:lnTo>
                    <a:pt x="477" y="5215"/>
                  </a:lnTo>
                  <a:cubicBezTo>
                    <a:pt x="536" y="5287"/>
                    <a:pt x="619" y="5334"/>
                    <a:pt x="703" y="5346"/>
                  </a:cubicBezTo>
                  <a:lnTo>
                    <a:pt x="750" y="5346"/>
                  </a:lnTo>
                  <a:lnTo>
                    <a:pt x="619" y="6001"/>
                  </a:lnTo>
                  <a:cubicBezTo>
                    <a:pt x="584" y="6132"/>
                    <a:pt x="596" y="6251"/>
                    <a:pt x="643" y="6382"/>
                  </a:cubicBezTo>
                  <a:lnTo>
                    <a:pt x="988" y="7311"/>
                  </a:lnTo>
                  <a:cubicBezTo>
                    <a:pt x="988" y="7323"/>
                    <a:pt x="1000" y="7359"/>
                    <a:pt x="1000" y="7370"/>
                  </a:cubicBezTo>
                  <a:lnTo>
                    <a:pt x="1012" y="8156"/>
                  </a:lnTo>
                  <a:cubicBezTo>
                    <a:pt x="560" y="7370"/>
                    <a:pt x="334" y="6489"/>
                    <a:pt x="334" y="5585"/>
                  </a:cubicBezTo>
                  <a:cubicBezTo>
                    <a:pt x="334" y="5406"/>
                    <a:pt x="346" y="5227"/>
                    <a:pt x="357" y="5049"/>
                  </a:cubicBezTo>
                  <a:close/>
                  <a:moveTo>
                    <a:pt x="5537" y="405"/>
                  </a:moveTo>
                  <a:cubicBezTo>
                    <a:pt x="6525" y="405"/>
                    <a:pt x="7477" y="667"/>
                    <a:pt x="8299" y="1179"/>
                  </a:cubicBezTo>
                  <a:lnTo>
                    <a:pt x="7656" y="1608"/>
                  </a:lnTo>
                  <a:cubicBezTo>
                    <a:pt x="7596" y="1655"/>
                    <a:pt x="7561" y="1727"/>
                    <a:pt x="7596" y="1798"/>
                  </a:cubicBezTo>
                  <a:lnTo>
                    <a:pt x="7763" y="2251"/>
                  </a:lnTo>
                  <a:lnTo>
                    <a:pt x="7763" y="2263"/>
                  </a:lnTo>
                  <a:lnTo>
                    <a:pt x="7585" y="2334"/>
                  </a:lnTo>
                  <a:cubicBezTo>
                    <a:pt x="7406" y="2394"/>
                    <a:pt x="7287" y="2560"/>
                    <a:pt x="7251" y="2751"/>
                  </a:cubicBezTo>
                  <a:lnTo>
                    <a:pt x="6751" y="3037"/>
                  </a:lnTo>
                  <a:cubicBezTo>
                    <a:pt x="6703" y="3060"/>
                    <a:pt x="6668" y="3108"/>
                    <a:pt x="6656" y="3168"/>
                  </a:cubicBezTo>
                  <a:lnTo>
                    <a:pt x="6549" y="4132"/>
                  </a:lnTo>
                  <a:lnTo>
                    <a:pt x="6418" y="4180"/>
                  </a:lnTo>
                  <a:cubicBezTo>
                    <a:pt x="6334" y="4215"/>
                    <a:pt x="6287" y="4299"/>
                    <a:pt x="6311" y="4394"/>
                  </a:cubicBezTo>
                  <a:cubicBezTo>
                    <a:pt x="6346" y="4465"/>
                    <a:pt x="6406" y="4489"/>
                    <a:pt x="6465" y="4489"/>
                  </a:cubicBezTo>
                  <a:cubicBezTo>
                    <a:pt x="6477" y="4489"/>
                    <a:pt x="6489" y="4489"/>
                    <a:pt x="6525" y="4477"/>
                  </a:cubicBezTo>
                  <a:lnTo>
                    <a:pt x="6763" y="4406"/>
                  </a:lnTo>
                  <a:cubicBezTo>
                    <a:pt x="6823" y="4394"/>
                    <a:pt x="6870" y="4334"/>
                    <a:pt x="6870" y="4275"/>
                  </a:cubicBezTo>
                  <a:lnTo>
                    <a:pt x="6965" y="3287"/>
                  </a:lnTo>
                  <a:lnTo>
                    <a:pt x="7227" y="3156"/>
                  </a:lnTo>
                  <a:lnTo>
                    <a:pt x="7204" y="3441"/>
                  </a:lnTo>
                  <a:cubicBezTo>
                    <a:pt x="7204" y="3525"/>
                    <a:pt x="7263" y="3596"/>
                    <a:pt x="7358" y="3620"/>
                  </a:cubicBezTo>
                  <a:lnTo>
                    <a:pt x="7370" y="3620"/>
                  </a:lnTo>
                  <a:cubicBezTo>
                    <a:pt x="7465" y="3620"/>
                    <a:pt x="7537" y="3560"/>
                    <a:pt x="7537" y="3465"/>
                  </a:cubicBezTo>
                  <a:lnTo>
                    <a:pt x="7585" y="2822"/>
                  </a:lnTo>
                  <a:cubicBezTo>
                    <a:pt x="7585" y="2751"/>
                    <a:pt x="7644" y="2691"/>
                    <a:pt x="7692" y="2667"/>
                  </a:cubicBezTo>
                  <a:lnTo>
                    <a:pt x="7882" y="2584"/>
                  </a:lnTo>
                  <a:cubicBezTo>
                    <a:pt x="8037" y="2525"/>
                    <a:pt x="8132" y="2334"/>
                    <a:pt x="8073" y="2156"/>
                  </a:cubicBezTo>
                  <a:lnTo>
                    <a:pt x="7954" y="1834"/>
                  </a:lnTo>
                  <a:lnTo>
                    <a:pt x="8608" y="1394"/>
                  </a:lnTo>
                  <a:cubicBezTo>
                    <a:pt x="8847" y="1560"/>
                    <a:pt x="9073" y="1751"/>
                    <a:pt x="9275" y="1965"/>
                  </a:cubicBezTo>
                  <a:cubicBezTo>
                    <a:pt x="10275" y="2965"/>
                    <a:pt x="10811" y="4275"/>
                    <a:pt x="10811" y="5680"/>
                  </a:cubicBezTo>
                  <a:cubicBezTo>
                    <a:pt x="10811" y="7097"/>
                    <a:pt x="10287" y="8311"/>
                    <a:pt x="9287" y="9299"/>
                  </a:cubicBezTo>
                  <a:cubicBezTo>
                    <a:pt x="8299" y="10299"/>
                    <a:pt x="6989" y="10835"/>
                    <a:pt x="5572" y="10835"/>
                  </a:cubicBezTo>
                  <a:cubicBezTo>
                    <a:pt x="4156" y="10835"/>
                    <a:pt x="2846" y="10287"/>
                    <a:pt x="1846" y="9299"/>
                  </a:cubicBezTo>
                  <a:cubicBezTo>
                    <a:pt x="1655" y="9109"/>
                    <a:pt x="1477" y="8906"/>
                    <a:pt x="1310" y="8680"/>
                  </a:cubicBezTo>
                  <a:lnTo>
                    <a:pt x="1286" y="7370"/>
                  </a:lnTo>
                  <a:cubicBezTo>
                    <a:pt x="1286" y="7311"/>
                    <a:pt x="1274" y="7251"/>
                    <a:pt x="1250" y="7204"/>
                  </a:cubicBezTo>
                  <a:lnTo>
                    <a:pt x="917" y="6287"/>
                  </a:lnTo>
                  <a:cubicBezTo>
                    <a:pt x="881" y="6227"/>
                    <a:pt x="881" y="6144"/>
                    <a:pt x="893" y="6085"/>
                  </a:cubicBezTo>
                  <a:lnTo>
                    <a:pt x="1096" y="5156"/>
                  </a:lnTo>
                  <a:lnTo>
                    <a:pt x="1393" y="4918"/>
                  </a:lnTo>
                  <a:cubicBezTo>
                    <a:pt x="1429" y="4882"/>
                    <a:pt x="1453" y="4834"/>
                    <a:pt x="1453" y="4799"/>
                  </a:cubicBezTo>
                  <a:lnTo>
                    <a:pt x="1453" y="4442"/>
                  </a:lnTo>
                  <a:lnTo>
                    <a:pt x="1846" y="4465"/>
                  </a:lnTo>
                  <a:lnTo>
                    <a:pt x="2179" y="5418"/>
                  </a:lnTo>
                  <a:cubicBezTo>
                    <a:pt x="2203" y="5513"/>
                    <a:pt x="2286" y="5596"/>
                    <a:pt x="2358" y="5644"/>
                  </a:cubicBezTo>
                  <a:cubicBezTo>
                    <a:pt x="2420" y="5679"/>
                    <a:pt x="2479" y="5697"/>
                    <a:pt x="2540" y="5697"/>
                  </a:cubicBezTo>
                  <a:cubicBezTo>
                    <a:pt x="2584" y="5697"/>
                    <a:pt x="2629" y="5688"/>
                    <a:pt x="2679" y="5668"/>
                  </a:cubicBezTo>
                  <a:cubicBezTo>
                    <a:pt x="2786" y="5644"/>
                    <a:pt x="2882" y="5573"/>
                    <a:pt x="2941" y="5465"/>
                  </a:cubicBezTo>
                  <a:lnTo>
                    <a:pt x="3144" y="5037"/>
                  </a:lnTo>
                  <a:lnTo>
                    <a:pt x="3536" y="4763"/>
                  </a:lnTo>
                  <a:cubicBezTo>
                    <a:pt x="3565" y="4739"/>
                    <a:pt x="3602" y="4727"/>
                    <a:pt x="3639" y="4727"/>
                  </a:cubicBezTo>
                  <a:cubicBezTo>
                    <a:pt x="3694" y="4727"/>
                    <a:pt x="3751" y="4754"/>
                    <a:pt x="3786" y="4811"/>
                  </a:cubicBezTo>
                  <a:lnTo>
                    <a:pt x="4227" y="5406"/>
                  </a:lnTo>
                  <a:cubicBezTo>
                    <a:pt x="4263" y="5430"/>
                    <a:pt x="4310" y="5465"/>
                    <a:pt x="4346" y="5465"/>
                  </a:cubicBezTo>
                  <a:lnTo>
                    <a:pt x="4525" y="5477"/>
                  </a:lnTo>
                  <a:cubicBezTo>
                    <a:pt x="4525" y="5477"/>
                    <a:pt x="4548" y="5477"/>
                    <a:pt x="4548" y="5489"/>
                  </a:cubicBezTo>
                  <a:lnTo>
                    <a:pt x="4751" y="6204"/>
                  </a:lnTo>
                  <a:cubicBezTo>
                    <a:pt x="4763" y="6287"/>
                    <a:pt x="4846" y="6323"/>
                    <a:pt x="4918" y="6323"/>
                  </a:cubicBezTo>
                  <a:lnTo>
                    <a:pt x="4965" y="6323"/>
                  </a:lnTo>
                  <a:cubicBezTo>
                    <a:pt x="5049" y="6299"/>
                    <a:pt x="5096" y="6204"/>
                    <a:pt x="5060" y="6120"/>
                  </a:cubicBezTo>
                  <a:lnTo>
                    <a:pt x="4977" y="5835"/>
                  </a:lnTo>
                  <a:lnTo>
                    <a:pt x="5299" y="5715"/>
                  </a:lnTo>
                  <a:cubicBezTo>
                    <a:pt x="5513" y="5644"/>
                    <a:pt x="5656" y="5418"/>
                    <a:pt x="5632" y="5192"/>
                  </a:cubicBezTo>
                  <a:lnTo>
                    <a:pt x="5596" y="4751"/>
                  </a:lnTo>
                  <a:lnTo>
                    <a:pt x="5870" y="4656"/>
                  </a:lnTo>
                  <a:cubicBezTo>
                    <a:pt x="5953" y="4632"/>
                    <a:pt x="6001" y="4537"/>
                    <a:pt x="5977" y="4453"/>
                  </a:cubicBezTo>
                  <a:cubicBezTo>
                    <a:pt x="5949" y="4377"/>
                    <a:pt x="5890" y="4339"/>
                    <a:pt x="5818" y="4339"/>
                  </a:cubicBezTo>
                  <a:cubicBezTo>
                    <a:pt x="5801" y="4339"/>
                    <a:pt x="5782" y="4342"/>
                    <a:pt x="5763" y="4346"/>
                  </a:cubicBezTo>
                  <a:lnTo>
                    <a:pt x="5382" y="4477"/>
                  </a:lnTo>
                  <a:cubicBezTo>
                    <a:pt x="5299" y="4513"/>
                    <a:pt x="5263" y="4572"/>
                    <a:pt x="5275" y="4644"/>
                  </a:cubicBezTo>
                  <a:lnTo>
                    <a:pt x="5322" y="5215"/>
                  </a:lnTo>
                  <a:cubicBezTo>
                    <a:pt x="5322" y="5299"/>
                    <a:pt x="5275" y="5370"/>
                    <a:pt x="5203" y="5406"/>
                  </a:cubicBezTo>
                  <a:lnTo>
                    <a:pt x="4906" y="5525"/>
                  </a:lnTo>
                  <a:lnTo>
                    <a:pt x="4870" y="5418"/>
                  </a:lnTo>
                  <a:cubicBezTo>
                    <a:pt x="4822" y="5287"/>
                    <a:pt x="4703" y="5180"/>
                    <a:pt x="4572" y="5180"/>
                  </a:cubicBezTo>
                  <a:lnTo>
                    <a:pt x="4465" y="5168"/>
                  </a:lnTo>
                  <a:lnTo>
                    <a:pt x="4072" y="4632"/>
                  </a:lnTo>
                  <a:cubicBezTo>
                    <a:pt x="3973" y="4497"/>
                    <a:pt x="3822" y="4425"/>
                    <a:pt x="3669" y="4425"/>
                  </a:cubicBezTo>
                  <a:cubicBezTo>
                    <a:pt x="3565" y="4425"/>
                    <a:pt x="3461" y="4458"/>
                    <a:pt x="3370" y="4525"/>
                  </a:cubicBezTo>
                  <a:lnTo>
                    <a:pt x="2941" y="4823"/>
                  </a:lnTo>
                  <a:cubicBezTo>
                    <a:pt x="2905" y="4834"/>
                    <a:pt x="2893" y="4846"/>
                    <a:pt x="2882" y="4882"/>
                  </a:cubicBezTo>
                  <a:lnTo>
                    <a:pt x="2643" y="5346"/>
                  </a:lnTo>
                  <a:cubicBezTo>
                    <a:pt x="2620" y="5370"/>
                    <a:pt x="2596" y="5382"/>
                    <a:pt x="2596" y="5382"/>
                  </a:cubicBezTo>
                  <a:cubicBezTo>
                    <a:pt x="2588" y="5382"/>
                    <a:pt x="2569" y="5393"/>
                    <a:pt x="2554" y="5393"/>
                  </a:cubicBezTo>
                  <a:cubicBezTo>
                    <a:pt x="2547" y="5393"/>
                    <a:pt x="2540" y="5390"/>
                    <a:pt x="2536" y="5382"/>
                  </a:cubicBezTo>
                  <a:cubicBezTo>
                    <a:pt x="2524" y="5370"/>
                    <a:pt x="2501" y="5358"/>
                    <a:pt x="2501" y="5346"/>
                  </a:cubicBezTo>
                  <a:lnTo>
                    <a:pt x="2131" y="4287"/>
                  </a:lnTo>
                  <a:cubicBezTo>
                    <a:pt x="2120" y="4227"/>
                    <a:pt x="2060" y="4180"/>
                    <a:pt x="1989" y="4180"/>
                  </a:cubicBezTo>
                  <a:lnTo>
                    <a:pt x="1369" y="4132"/>
                  </a:lnTo>
                  <a:lnTo>
                    <a:pt x="1167" y="3858"/>
                  </a:lnTo>
                  <a:cubicBezTo>
                    <a:pt x="1132" y="3809"/>
                    <a:pt x="1085" y="3785"/>
                    <a:pt x="1038" y="3785"/>
                  </a:cubicBezTo>
                  <a:cubicBezTo>
                    <a:pt x="1005" y="3785"/>
                    <a:pt x="971" y="3798"/>
                    <a:pt x="941" y="3822"/>
                  </a:cubicBezTo>
                  <a:cubicBezTo>
                    <a:pt x="869" y="3882"/>
                    <a:pt x="858" y="3977"/>
                    <a:pt x="917" y="4049"/>
                  </a:cubicBezTo>
                  <a:lnTo>
                    <a:pt x="1131" y="4346"/>
                  </a:lnTo>
                  <a:lnTo>
                    <a:pt x="1131" y="4751"/>
                  </a:lnTo>
                  <a:lnTo>
                    <a:pt x="715" y="5073"/>
                  </a:lnTo>
                  <a:lnTo>
                    <a:pt x="691" y="5073"/>
                  </a:lnTo>
                  <a:lnTo>
                    <a:pt x="381" y="4656"/>
                  </a:lnTo>
                  <a:cubicBezTo>
                    <a:pt x="500" y="4001"/>
                    <a:pt x="750" y="3394"/>
                    <a:pt x="1096" y="2846"/>
                  </a:cubicBezTo>
                  <a:lnTo>
                    <a:pt x="1310" y="3179"/>
                  </a:lnTo>
                  <a:cubicBezTo>
                    <a:pt x="1346" y="3227"/>
                    <a:pt x="1405" y="3263"/>
                    <a:pt x="1453" y="3263"/>
                  </a:cubicBezTo>
                  <a:cubicBezTo>
                    <a:pt x="1477" y="3263"/>
                    <a:pt x="1512" y="3239"/>
                    <a:pt x="1536" y="3227"/>
                  </a:cubicBezTo>
                  <a:cubicBezTo>
                    <a:pt x="1608" y="3179"/>
                    <a:pt x="1631" y="3084"/>
                    <a:pt x="1584" y="3001"/>
                  </a:cubicBezTo>
                  <a:lnTo>
                    <a:pt x="1286" y="2560"/>
                  </a:lnTo>
                  <a:cubicBezTo>
                    <a:pt x="1453" y="2334"/>
                    <a:pt x="1631" y="2132"/>
                    <a:pt x="1822" y="1929"/>
                  </a:cubicBezTo>
                  <a:cubicBezTo>
                    <a:pt x="2822" y="941"/>
                    <a:pt x="4132" y="405"/>
                    <a:pt x="5537" y="405"/>
                  </a:cubicBezTo>
                  <a:close/>
                  <a:moveTo>
                    <a:pt x="5584" y="0"/>
                  </a:moveTo>
                  <a:cubicBezTo>
                    <a:pt x="4096" y="0"/>
                    <a:pt x="2703" y="584"/>
                    <a:pt x="1643" y="1644"/>
                  </a:cubicBezTo>
                  <a:cubicBezTo>
                    <a:pt x="584" y="2691"/>
                    <a:pt x="0" y="4096"/>
                    <a:pt x="0" y="5585"/>
                  </a:cubicBezTo>
                  <a:cubicBezTo>
                    <a:pt x="0" y="7073"/>
                    <a:pt x="584" y="8466"/>
                    <a:pt x="1643" y="9525"/>
                  </a:cubicBezTo>
                  <a:cubicBezTo>
                    <a:pt x="2703" y="10585"/>
                    <a:pt x="4096" y="11169"/>
                    <a:pt x="5584" y="11169"/>
                  </a:cubicBezTo>
                  <a:cubicBezTo>
                    <a:pt x="7073" y="11169"/>
                    <a:pt x="8478" y="10585"/>
                    <a:pt x="9525" y="9525"/>
                  </a:cubicBezTo>
                  <a:cubicBezTo>
                    <a:pt x="10585" y="8466"/>
                    <a:pt x="11168" y="7073"/>
                    <a:pt x="11168" y="5585"/>
                  </a:cubicBezTo>
                  <a:cubicBezTo>
                    <a:pt x="11168" y="4096"/>
                    <a:pt x="10585" y="2691"/>
                    <a:pt x="9525" y="1644"/>
                  </a:cubicBezTo>
                  <a:cubicBezTo>
                    <a:pt x="8478" y="584"/>
                    <a:pt x="7073" y="0"/>
                    <a:pt x="55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7" name="Google Shape;12117;p81"/>
            <p:cNvSpPr/>
            <p:nvPr/>
          </p:nvSpPr>
          <p:spPr>
            <a:xfrm>
              <a:off x="6770029" y="3565170"/>
              <a:ext cx="44608" cy="27968"/>
            </a:xfrm>
            <a:custGeom>
              <a:avLst/>
              <a:gdLst/>
              <a:ahLst/>
              <a:cxnLst/>
              <a:rect l="l" t="t" r="r" b="b"/>
              <a:pathLst>
                <a:path w="1394" h="874" extrusionOk="0">
                  <a:moveTo>
                    <a:pt x="166" y="1"/>
                  </a:moveTo>
                  <a:cubicBezTo>
                    <a:pt x="121" y="1"/>
                    <a:pt x="80" y="19"/>
                    <a:pt x="60" y="52"/>
                  </a:cubicBezTo>
                  <a:cubicBezTo>
                    <a:pt x="1" y="135"/>
                    <a:pt x="13" y="230"/>
                    <a:pt x="72" y="278"/>
                  </a:cubicBezTo>
                  <a:lnTo>
                    <a:pt x="620" y="742"/>
                  </a:lnTo>
                  <a:cubicBezTo>
                    <a:pt x="715" y="814"/>
                    <a:pt x="798" y="850"/>
                    <a:pt x="917" y="862"/>
                  </a:cubicBezTo>
                  <a:lnTo>
                    <a:pt x="1215" y="873"/>
                  </a:lnTo>
                  <a:lnTo>
                    <a:pt x="1227" y="873"/>
                  </a:lnTo>
                  <a:cubicBezTo>
                    <a:pt x="1322" y="873"/>
                    <a:pt x="1394" y="814"/>
                    <a:pt x="1394" y="731"/>
                  </a:cubicBezTo>
                  <a:cubicBezTo>
                    <a:pt x="1394" y="647"/>
                    <a:pt x="1322" y="576"/>
                    <a:pt x="1239" y="564"/>
                  </a:cubicBezTo>
                  <a:lnTo>
                    <a:pt x="941" y="552"/>
                  </a:lnTo>
                  <a:cubicBezTo>
                    <a:pt x="894" y="552"/>
                    <a:pt x="858" y="528"/>
                    <a:pt x="834" y="504"/>
                  </a:cubicBezTo>
                  <a:lnTo>
                    <a:pt x="274" y="40"/>
                  </a:lnTo>
                  <a:cubicBezTo>
                    <a:pt x="242" y="13"/>
                    <a:pt x="203" y="1"/>
                    <a:pt x="1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8" name="Google Shape;12118;p81"/>
            <p:cNvSpPr/>
            <p:nvPr/>
          </p:nvSpPr>
          <p:spPr>
            <a:xfrm>
              <a:off x="6859949" y="3437074"/>
              <a:ext cx="24416" cy="31840"/>
            </a:xfrm>
            <a:custGeom>
              <a:avLst/>
              <a:gdLst/>
              <a:ahLst/>
              <a:cxnLst/>
              <a:rect l="l" t="t" r="r" b="b"/>
              <a:pathLst>
                <a:path w="763" h="995" extrusionOk="0">
                  <a:moveTo>
                    <a:pt x="583" y="1"/>
                  </a:moveTo>
                  <a:cubicBezTo>
                    <a:pt x="509" y="1"/>
                    <a:pt x="447" y="45"/>
                    <a:pt x="417" y="114"/>
                  </a:cubicBezTo>
                  <a:lnTo>
                    <a:pt x="334" y="400"/>
                  </a:lnTo>
                  <a:lnTo>
                    <a:pt x="60" y="745"/>
                  </a:lnTo>
                  <a:cubicBezTo>
                    <a:pt x="0" y="816"/>
                    <a:pt x="12" y="924"/>
                    <a:pt x="96" y="959"/>
                  </a:cubicBezTo>
                  <a:cubicBezTo>
                    <a:pt x="120" y="995"/>
                    <a:pt x="155" y="995"/>
                    <a:pt x="191" y="995"/>
                  </a:cubicBezTo>
                  <a:cubicBezTo>
                    <a:pt x="239" y="995"/>
                    <a:pt x="298" y="983"/>
                    <a:pt x="334" y="935"/>
                  </a:cubicBezTo>
                  <a:lnTo>
                    <a:pt x="608" y="566"/>
                  </a:lnTo>
                  <a:cubicBezTo>
                    <a:pt x="632" y="543"/>
                    <a:pt x="632" y="531"/>
                    <a:pt x="643" y="519"/>
                  </a:cubicBezTo>
                  <a:lnTo>
                    <a:pt x="751" y="209"/>
                  </a:lnTo>
                  <a:cubicBezTo>
                    <a:pt x="762" y="126"/>
                    <a:pt x="715" y="42"/>
                    <a:pt x="632" y="7"/>
                  </a:cubicBezTo>
                  <a:cubicBezTo>
                    <a:pt x="615" y="3"/>
                    <a:pt x="599" y="1"/>
                    <a:pt x="58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19" name="Google Shape;12119;p81"/>
            <p:cNvSpPr/>
            <p:nvPr/>
          </p:nvSpPr>
          <p:spPr>
            <a:xfrm>
              <a:off x="6824525" y="3509426"/>
              <a:ext cx="17920" cy="28448"/>
            </a:xfrm>
            <a:custGeom>
              <a:avLst/>
              <a:gdLst/>
              <a:ahLst/>
              <a:cxnLst/>
              <a:rect l="l" t="t" r="r" b="b"/>
              <a:pathLst>
                <a:path w="560" h="889" extrusionOk="0">
                  <a:moveTo>
                    <a:pt x="194" y="1"/>
                  </a:moveTo>
                  <a:cubicBezTo>
                    <a:pt x="177" y="1"/>
                    <a:pt x="160" y="3"/>
                    <a:pt x="143" y="8"/>
                  </a:cubicBezTo>
                  <a:cubicBezTo>
                    <a:pt x="48" y="44"/>
                    <a:pt x="0" y="127"/>
                    <a:pt x="36" y="222"/>
                  </a:cubicBezTo>
                  <a:lnTo>
                    <a:pt x="215" y="770"/>
                  </a:lnTo>
                  <a:cubicBezTo>
                    <a:pt x="226" y="841"/>
                    <a:pt x="298" y="889"/>
                    <a:pt x="357" y="889"/>
                  </a:cubicBezTo>
                  <a:cubicBezTo>
                    <a:pt x="381" y="889"/>
                    <a:pt x="393" y="889"/>
                    <a:pt x="405" y="877"/>
                  </a:cubicBezTo>
                  <a:cubicBezTo>
                    <a:pt x="500" y="841"/>
                    <a:pt x="560" y="746"/>
                    <a:pt x="524" y="663"/>
                  </a:cubicBezTo>
                  <a:lnTo>
                    <a:pt x="345" y="115"/>
                  </a:lnTo>
                  <a:cubicBezTo>
                    <a:pt x="326" y="39"/>
                    <a:pt x="262" y="1"/>
                    <a:pt x="19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0" name="Google Shape;12120;p81"/>
            <p:cNvSpPr/>
            <p:nvPr/>
          </p:nvSpPr>
          <p:spPr>
            <a:xfrm>
              <a:off x="6790989" y="3541906"/>
              <a:ext cx="42688" cy="34464"/>
            </a:xfrm>
            <a:custGeom>
              <a:avLst/>
              <a:gdLst/>
              <a:ahLst/>
              <a:cxnLst/>
              <a:rect l="l" t="t" r="r" b="b"/>
              <a:pathLst>
                <a:path w="1334" h="1077" extrusionOk="0">
                  <a:moveTo>
                    <a:pt x="508" y="333"/>
                  </a:moveTo>
                  <a:cubicBezTo>
                    <a:pt x="511" y="333"/>
                    <a:pt x="516" y="334"/>
                    <a:pt x="524" y="338"/>
                  </a:cubicBezTo>
                  <a:lnTo>
                    <a:pt x="977" y="410"/>
                  </a:lnTo>
                  <a:lnTo>
                    <a:pt x="977" y="422"/>
                  </a:lnTo>
                  <a:lnTo>
                    <a:pt x="739" y="755"/>
                  </a:lnTo>
                  <a:lnTo>
                    <a:pt x="727" y="755"/>
                  </a:lnTo>
                  <a:lnTo>
                    <a:pt x="381" y="624"/>
                  </a:lnTo>
                  <a:lnTo>
                    <a:pt x="501" y="338"/>
                  </a:lnTo>
                  <a:cubicBezTo>
                    <a:pt x="501" y="338"/>
                    <a:pt x="501" y="333"/>
                    <a:pt x="508" y="333"/>
                  </a:cubicBezTo>
                  <a:close/>
                  <a:moveTo>
                    <a:pt x="531" y="1"/>
                  </a:moveTo>
                  <a:cubicBezTo>
                    <a:pt x="397" y="1"/>
                    <a:pt x="277" y="81"/>
                    <a:pt x="203" y="207"/>
                  </a:cubicBezTo>
                  <a:lnTo>
                    <a:pt x="12" y="648"/>
                  </a:lnTo>
                  <a:cubicBezTo>
                    <a:pt x="0" y="696"/>
                    <a:pt x="0" y="743"/>
                    <a:pt x="12" y="779"/>
                  </a:cubicBezTo>
                  <a:cubicBezTo>
                    <a:pt x="24" y="827"/>
                    <a:pt x="60" y="862"/>
                    <a:pt x="108" y="874"/>
                  </a:cubicBezTo>
                  <a:lnTo>
                    <a:pt x="608" y="1065"/>
                  </a:lnTo>
                  <a:cubicBezTo>
                    <a:pt x="655" y="1077"/>
                    <a:pt x="679" y="1077"/>
                    <a:pt x="727" y="1077"/>
                  </a:cubicBezTo>
                  <a:cubicBezTo>
                    <a:pt x="834" y="1077"/>
                    <a:pt x="941" y="1041"/>
                    <a:pt x="1001" y="946"/>
                  </a:cubicBezTo>
                  <a:lnTo>
                    <a:pt x="1239" y="624"/>
                  </a:lnTo>
                  <a:cubicBezTo>
                    <a:pt x="1310" y="529"/>
                    <a:pt x="1334" y="410"/>
                    <a:pt x="1298" y="291"/>
                  </a:cubicBezTo>
                  <a:cubicBezTo>
                    <a:pt x="1251" y="184"/>
                    <a:pt x="1155" y="100"/>
                    <a:pt x="1036" y="88"/>
                  </a:cubicBezTo>
                  <a:lnTo>
                    <a:pt x="584" y="5"/>
                  </a:lnTo>
                  <a:cubicBezTo>
                    <a:pt x="566" y="2"/>
                    <a:pt x="549" y="1"/>
                    <a:pt x="5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1" name="Google Shape;12121;p81"/>
            <p:cNvSpPr/>
            <p:nvPr/>
          </p:nvSpPr>
          <p:spPr>
            <a:xfrm>
              <a:off x="6840525" y="3544914"/>
              <a:ext cx="54112" cy="32608"/>
            </a:xfrm>
            <a:custGeom>
              <a:avLst/>
              <a:gdLst/>
              <a:ahLst/>
              <a:cxnLst/>
              <a:rect l="l" t="t" r="r" b="b"/>
              <a:pathLst>
                <a:path w="1691" h="1019" extrusionOk="0">
                  <a:moveTo>
                    <a:pt x="864" y="346"/>
                  </a:moveTo>
                  <a:cubicBezTo>
                    <a:pt x="913" y="346"/>
                    <a:pt x="962" y="364"/>
                    <a:pt x="1000" y="387"/>
                  </a:cubicBezTo>
                  <a:lnTo>
                    <a:pt x="1250" y="649"/>
                  </a:lnTo>
                  <a:lnTo>
                    <a:pt x="1191" y="673"/>
                  </a:lnTo>
                  <a:cubicBezTo>
                    <a:pt x="1165" y="693"/>
                    <a:pt x="1131" y="701"/>
                    <a:pt x="1099" y="701"/>
                  </a:cubicBezTo>
                  <a:cubicBezTo>
                    <a:pt x="1072" y="701"/>
                    <a:pt x="1046" y="696"/>
                    <a:pt x="1024" y="685"/>
                  </a:cubicBezTo>
                  <a:lnTo>
                    <a:pt x="548" y="482"/>
                  </a:lnTo>
                  <a:lnTo>
                    <a:pt x="786" y="363"/>
                  </a:lnTo>
                  <a:cubicBezTo>
                    <a:pt x="811" y="351"/>
                    <a:pt x="837" y="346"/>
                    <a:pt x="864" y="346"/>
                  </a:cubicBezTo>
                  <a:close/>
                  <a:moveTo>
                    <a:pt x="857" y="1"/>
                  </a:moveTo>
                  <a:cubicBezTo>
                    <a:pt x="787" y="1"/>
                    <a:pt x="719" y="14"/>
                    <a:pt x="655" y="42"/>
                  </a:cubicBezTo>
                  <a:lnTo>
                    <a:pt x="84" y="316"/>
                  </a:lnTo>
                  <a:cubicBezTo>
                    <a:pt x="24" y="340"/>
                    <a:pt x="0" y="399"/>
                    <a:pt x="0" y="459"/>
                  </a:cubicBezTo>
                  <a:cubicBezTo>
                    <a:pt x="0" y="518"/>
                    <a:pt x="48" y="578"/>
                    <a:pt x="84" y="613"/>
                  </a:cubicBezTo>
                  <a:lnTo>
                    <a:pt x="893" y="971"/>
                  </a:lnTo>
                  <a:cubicBezTo>
                    <a:pt x="965" y="994"/>
                    <a:pt x="1024" y="1018"/>
                    <a:pt x="1096" y="1018"/>
                  </a:cubicBezTo>
                  <a:cubicBezTo>
                    <a:pt x="1191" y="1018"/>
                    <a:pt x="1274" y="983"/>
                    <a:pt x="1358" y="935"/>
                  </a:cubicBezTo>
                  <a:lnTo>
                    <a:pt x="1608" y="792"/>
                  </a:lnTo>
                  <a:cubicBezTo>
                    <a:pt x="1655" y="756"/>
                    <a:pt x="1679" y="721"/>
                    <a:pt x="1679" y="673"/>
                  </a:cubicBezTo>
                  <a:cubicBezTo>
                    <a:pt x="1691" y="625"/>
                    <a:pt x="1679" y="590"/>
                    <a:pt x="1655" y="554"/>
                  </a:cubicBezTo>
                  <a:lnTo>
                    <a:pt x="1239" y="149"/>
                  </a:lnTo>
                  <a:cubicBezTo>
                    <a:pt x="1135" y="54"/>
                    <a:pt x="995" y="1"/>
                    <a:pt x="8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2" name="Google Shape;12122;p81"/>
            <p:cNvSpPr/>
            <p:nvPr/>
          </p:nvSpPr>
          <p:spPr>
            <a:xfrm>
              <a:off x="6793645" y="3582770"/>
              <a:ext cx="102144" cy="75520"/>
            </a:xfrm>
            <a:custGeom>
              <a:avLst/>
              <a:gdLst/>
              <a:ahLst/>
              <a:cxnLst/>
              <a:rect l="l" t="t" r="r" b="b"/>
              <a:pathLst>
                <a:path w="3192" h="2360" extrusionOk="0">
                  <a:moveTo>
                    <a:pt x="1757" y="0"/>
                  </a:moveTo>
                  <a:cubicBezTo>
                    <a:pt x="1683" y="0"/>
                    <a:pt x="1609" y="24"/>
                    <a:pt x="1549" y="61"/>
                  </a:cubicBezTo>
                  <a:lnTo>
                    <a:pt x="775" y="609"/>
                  </a:lnTo>
                  <a:lnTo>
                    <a:pt x="465" y="669"/>
                  </a:lnTo>
                  <a:cubicBezTo>
                    <a:pt x="239" y="716"/>
                    <a:pt x="60" y="907"/>
                    <a:pt x="48" y="1133"/>
                  </a:cubicBezTo>
                  <a:lnTo>
                    <a:pt x="1" y="1669"/>
                  </a:lnTo>
                  <a:cubicBezTo>
                    <a:pt x="1" y="1764"/>
                    <a:pt x="37" y="1859"/>
                    <a:pt x="108" y="1931"/>
                  </a:cubicBezTo>
                  <a:cubicBezTo>
                    <a:pt x="179" y="2002"/>
                    <a:pt x="275" y="2038"/>
                    <a:pt x="382" y="2038"/>
                  </a:cubicBezTo>
                  <a:lnTo>
                    <a:pt x="715" y="2002"/>
                  </a:lnTo>
                  <a:cubicBezTo>
                    <a:pt x="810" y="2002"/>
                    <a:pt x="882" y="1919"/>
                    <a:pt x="870" y="1824"/>
                  </a:cubicBezTo>
                  <a:cubicBezTo>
                    <a:pt x="859" y="1746"/>
                    <a:pt x="787" y="1679"/>
                    <a:pt x="710" y="1679"/>
                  </a:cubicBezTo>
                  <a:cubicBezTo>
                    <a:pt x="704" y="1679"/>
                    <a:pt x="697" y="1680"/>
                    <a:pt x="691" y="1681"/>
                  </a:cubicBezTo>
                  <a:lnTo>
                    <a:pt x="346" y="1705"/>
                  </a:lnTo>
                  <a:lnTo>
                    <a:pt x="334" y="1705"/>
                  </a:lnTo>
                  <a:lnTo>
                    <a:pt x="334" y="1693"/>
                  </a:lnTo>
                  <a:lnTo>
                    <a:pt x="382" y="1157"/>
                  </a:lnTo>
                  <a:cubicBezTo>
                    <a:pt x="382" y="1074"/>
                    <a:pt x="453" y="1014"/>
                    <a:pt x="525" y="990"/>
                  </a:cubicBezTo>
                  <a:lnTo>
                    <a:pt x="870" y="931"/>
                  </a:lnTo>
                  <a:cubicBezTo>
                    <a:pt x="894" y="931"/>
                    <a:pt x="918" y="919"/>
                    <a:pt x="929" y="907"/>
                  </a:cubicBezTo>
                  <a:lnTo>
                    <a:pt x="1727" y="335"/>
                  </a:lnTo>
                  <a:lnTo>
                    <a:pt x="1751" y="335"/>
                  </a:lnTo>
                  <a:lnTo>
                    <a:pt x="2311" y="597"/>
                  </a:lnTo>
                  <a:cubicBezTo>
                    <a:pt x="2346" y="609"/>
                    <a:pt x="2382" y="609"/>
                    <a:pt x="2418" y="609"/>
                  </a:cubicBezTo>
                  <a:lnTo>
                    <a:pt x="2680" y="550"/>
                  </a:lnTo>
                  <a:lnTo>
                    <a:pt x="2834" y="1109"/>
                  </a:lnTo>
                  <a:lnTo>
                    <a:pt x="2834" y="1133"/>
                  </a:lnTo>
                  <a:lnTo>
                    <a:pt x="2203" y="2038"/>
                  </a:lnTo>
                  <a:lnTo>
                    <a:pt x="2180" y="2038"/>
                  </a:lnTo>
                  <a:lnTo>
                    <a:pt x="1882" y="1681"/>
                  </a:lnTo>
                  <a:cubicBezTo>
                    <a:pt x="1846" y="1633"/>
                    <a:pt x="1787" y="1621"/>
                    <a:pt x="1751" y="1621"/>
                  </a:cubicBezTo>
                  <a:lnTo>
                    <a:pt x="1346" y="1645"/>
                  </a:lnTo>
                  <a:cubicBezTo>
                    <a:pt x="1251" y="1645"/>
                    <a:pt x="1180" y="1740"/>
                    <a:pt x="1191" y="1824"/>
                  </a:cubicBezTo>
                  <a:cubicBezTo>
                    <a:pt x="1191" y="1912"/>
                    <a:pt x="1273" y="1980"/>
                    <a:pt x="1352" y="1980"/>
                  </a:cubicBezTo>
                  <a:cubicBezTo>
                    <a:pt x="1358" y="1980"/>
                    <a:pt x="1364" y="1979"/>
                    <a:pt x="1370" y="1978"/>
                  </a:cubicBezTo>
                  <a:lnTo>
                    <a:pt x="1691" y="1943"/>
                  </a:lnTo>
                  <a:lnTo>
                    <a:pt x="1942" y="2240"/>
                  </a:lnTo>
                  <a:cubicBezTo>
                    <a:pt x="2001" y="2324"/>
                    <a:pt x="2108" y="2359"/>
                    <a:pt x="2192" y="2359"/>
                  </a:cubicBezTo>
                  <a:lnTo>
                    <a:pt x="2203" y="2359"/>
                  </a:lnTo>
                  <a:cubicBezTo>
                    <a:pt x="2311" y="2359"/>
                    <a:pt x="2418" y="2300"/>
                    <a:pt x="2477" y="2217"/>
                  </a:cubicBezTo>
                  <a:lnTo>
                    <a:pt x="3096" y="1312"/>
                  </a:lnTo>
                  <a:cubicBezTo>
                    <a:pt x="3180" y="1204"/>
                    <a:pt x="3192" y="1097"/>
                    <a:pt x="3156" y="1014"/>
                  </a:cubicBezTo>
                  <a:lnTo>
                    <a:pt x="2965" y="276"/>
                  </a:lnTo>
                  <a:cubicBezTo>
                    <a:pt x="2944" y="201"/>
                    <a:pt x="2875" y="155"/>
                    <a:pt x="2800" y="155"/>
                  </a:cubicBezTo>
                  <a:cubicBezTo>
                    <a:pt x="2792" y="155"/>
                    <a:pt x="2783" y="156"/>
                    <a:pt x="2775" y="157"/>
                  </a:cubicBezTo>
                  <a:lnTo>
                    <a:pt x="2406" y="252"/>
                  </a:lnTo>
                  <a:lnTo>
                    <a:pt x="1882" y="26"/>
                  </a:lnTo>
                  <a:cubicBezTo>
                    <a:pt x="1843" y="8"/>
                    <a:pt x="1800"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2123" name="Google Shape;12123;p81"/>
          <p:cNvSpPr/>
          <p:nvPr/>
        </p:nvSpPr>
        <p:spPr>
          <a:xfrm>
            <a:off x="7680176" y="3427738"/>
            <a:ext cx="357408" cy="357408"/>
          </a:xfrm>
          <a:custGeom>
            <a:avLst/>
            <a:gdLst/>
            <a:ahLst/>
            <a:cxnLst/>
            <a:rect l="l" t="t" r="r" b="b"/>
            <a:pathLst>
              <a:path w="11169" h="11169" extrusionOk="0">
                <a:moveTo>
                  <a:pt x="5585" y="382"/>
                </a:moveTo>
                <a:cubicBezTo>
                  <a:pt x="6990" y="382"/>
                  <a:pt x="8311" y="930"/>
                  <a:pt x="9311" y="1906"/>
                </a:cubicBezTo>
                <a:cubicBezTo>
                  <a:pt x="10300" y="2906"/>
                  <a:pt x="10835" y="4216"/>
                  <a:pt x="10835" y="5633"/>
                </a:cubicBezTo>
                <a:cubicBezTo>
                  <a:pt x="10835" y="7002"/>
                  <a:pt x="10288" y="8311"/>
                  <a:pt x="9311" y="9312"/>
                </a:cubicBezTo>
                <a:cubicBezTo>
                  <a:pt x="8311" y="10300"/>
                  <a:pt x="7002" y="10836"/>
                  <a:pt x="5585" y="10836"/>
                </a:cubicBezTo>
                <a:cubicBezTo>
                  <a:pt x="4192" y="10836"/>
                  <a:pt x="2858" y="10288"/>
                  <a:pt x="1870" y="9312"/>
                </a:cubicBezTo>
                <a:cubicBezTo>
                  <a:pt x="870" y="8311"/>
                  <a:pt x="334" y="7002"/>
                  <a:pt x="334" y="5585"/>
                </a:cubicBezTo>
                <a:cubicBezTo>
                  <a:pt x="334" y="4192"/>
                  <a:pt x="882" y="2858"/>
                  <a:pt x="1870" y="1870"/>
                </a:cubicBezTo>
                <a:cubicBezTo>
                  <a:pt x="1953" y="1775"/>
                  <a:pt x="2061" y="1668"/>
                  <a:pt x="2168" y="1596"/>
                </a:cubicBezTo>
                <a:lnTo>
                  <a:pt x="2418" y="2001"/>
                </a:lnTo>
                <a:cubicBezTo>
                  <a:pt x="2465" y="2073"/>
                  <a:pt x="2489" y="2180"/>
                  <a:pt x="2465" y="2263"/>
                </a:cubicBezTo>
                <a:lnTo>
                  <a:pt x="2168" y="3537"/>
                </a:lnTo>
                <a:cubicBezTo>
                  <a:pt x="2120" y="3692"/>
                  <a:pt x="2180" y="3870"/>
                  <a:pt x="2299" y="4013"/>
                </a:cubicBezTo>
                <a:lnTo>
                  <a:pt x="3489" y="5228"/>
                </a:lnTo>
                <a:cubicBezTo>
                  <a:pt x="3586" y="5335"/>
                  <a:pt x="3721" y="5384"/>
                  <a:pt x="3869" y="5384"/>
                </a:cubicBezTo>
                <a:cubicBezTo>
                  <a:pt x="3885" y="5384"/>
                  <a:pt x="3901" y="5384"/>
                  <a:pt x="3918" y="5382"/>
                </a:cubicBezTo>
                <a:lnTo>
                  <a:pt x="4811" y="5275"/>
                </a:lnTo>
                <a:lnTo>
                  <a:pt x="5692" y="6014"/>
                </a:lnTo>
                <a:lnTo>
                  <a:pt x="5418" y="6752"/>
                </a:lnTo>
                <a:cubicBezTo>
                  <a:pt x="5406" y="6787"/>
                  <a:pt x="5406" y="6847"/>
                  <a:pt x="5442" y="6883"/>
                </a:cubicBezTo>
                <a:lnTo>
                  <a:pt x="5573" y="7109"/>
                </a:lnTo>
                <a:cubicBezTo>
                  <a:pt x="5606" y="7158"/>
                  <a:pt x="5661" y="7185"/>
                  <a:pt x="5720" y="7185"/>
                </a:cubicBezTo>
                <a:cubicBezTo>
                  <a:pt x="5746" y="7185"/>
                  <a:pt x="5773" y="7179"/>
                  <a:pt x="5799" y="7168"/>
                </a:cubicBezTo>
                <a:cubicBezTo>
                  <a:pt x="5871" y="7121"/>
                  <a:pt x="5894" y="7014"/>
                  <a:pt x="5859" y="6942"/>
                </a:cubicBezTo>
                <a:lnTo>
                  <a:pt x="5763" y="6787"/>
                </a:lnTo>
                <a:lnTo>
                  <a:pt x="6133" y="5799"/>
                </a:lnTo>
                <a:lnTo>
                  <a:pt x="7621" y="6002"/>
                </a:lnTo>
                <a:lnTo>
                  <a:pt x="8930" y="6930"/>
                </a:lnTo>
                <a:cubicBezTo>
                  <a:pt x="8978" y="6954"/>
                  <a:pt x="9014" y="7002"/>
                  <a:pt x="9014" y="7061"/>
                </a:cubicBezTo>
                <a:cubicBezTo>
                  <a:pt x="9014" y="7121"/>
                  <a:pt x="8990" y="7168"/>
                  <a:pt x="8966" y="7204"/>
                </a:cubicBezTo>
                <a:lnTo>
                  <a:pt x="6466" y="10169"/>
                </a:lnTo>
                <a:lnTo>
                  <a:pt x="6454" y="10169"/>
                </a:lnTo>
                <a:lnTo>
                  <a:pt x="6275" y="10038"/>
                </a:lnTo>
                <a:lnTo>
                  <a:pt x="6275" y="10026"/>
                </a:lnTo>
                <a:lnTo>
                  <a:pt x="6597" y="8264"/>
                </a:lnTo>
                <a:cubicBezTo>
                  <a:pt x="6597" y="8216"/>
                  <a:pt x="6597" y="8192"/>
                  <a:pt x="6585" y="8145"/>
                </a:cubicBezTo>
                <a:lnTo>
                  <a:pt x="6192" y="7502"/>
                </a:lnTo>
                <a:cubicBezTo>
                  <a:pt x="6167" y="7452"/>
                  <a:pt x="6109" y="7426"/>
                  <a:pt x="6051" y="7426"/>
                </a:cubicBezTo>
                <a:cubicBezTo>
                  <a:pt x="6025" y="7426"/>
                  <a:pt x="6000" y="7431"/>
                  <a:pt x="5978" y="7442"/>
                </a:cubicBezTo>
                <a:cubicBezTo>
                  <a:pt x="5894" y="7490"/>
                  <a:pt x="5871" y="7597"/>
                  <a:pt x="5918" y="7668"/>
                </a:cubicBezTo>
                <a:lnTo>
                  <a:pt x="6275" y="8264"/>
                </a:lnTo>
                <a:lnTo>
                  <a:pt x="5954" y="9966"/>
                </a:lnTo>
                <a:cubicBezTo>
                  <a:pt x="5930" y="10097"/>
                  <a:pt x="5990" y="10216"/>
                  <a:pt x="6097" y="10300"/>
                </a:cubicBezTo>
                <a:lnTo>
                  <a:pt x="6275" y="10443"/>
                </a:lnTo>
                <a:cubicBezTo>
                  <a:pt x="6335" y="10478"/>
                  <a:pt x="6406" y="10502"/>
                  <a:pt x="6466" y="10502"/>
                </a:cubicBezTo>
                <a:cubicBezTo>
                  <a:pt x="6573" y="10502"/>
                  <a:pt x="6656" y="10455"/>
                  <a:pt x="6716" y="10383"/>
                </a:cubicBezTo>
                <a:lnTo>
                  <a:pt x="9216" y="7418"/>
                </a:lnTo>
                <a:cubicBezTo>
                  <a:pt x="9311" y="7311"/>
                  <a:pt x="9347" y="7168"/>
                  <a:pt x="9335" y="7014"/>
                </a:cubicBezTo>
                <a:cubicBezTo>
                  <a:pt x="9323" y="6871"/>
                  <a:pt x="9228" y="6752"/>
                  <a:pt x="9133" y="6656"/>
                </a:cubicBezTo>
                <a:lnTo>
                  <a:pt x="7787" y="5716"/>
                </a:lnTo>
                <a:cubicBezTo>
                  <a:pt x="7776" y="5704"/>
                  <a:pt x="7740" y="5692"/>
                  <a:pt x="7716" y="5692"/>
                </a:cubicBezTo>
                <a:lnTo>
                  <a:pt x="6049" y="5454"/>
                </a:lnTo>
                <a:cubicBezTo>
                  <a:pt x="6040" y="5452"/>
                  <a:pt x="6031" y="5452"/>
                  <a:pt x="6022" y="5452"/>
                </a:cubicBezTo>
                <a:cubicBezTo>
                  <a:pt x="5958" y="5452"/>
                  <a:pt x="5891" y="5488"/>
                  <a:pt x="5871" y="5561"/>
                </a:cubicBezTo>
                <a:lnTo>
                  <a:pt x="5811" y="5704"/>
                </a:lnTo>
                <a:lnTo>
                  <a:pt x="4966" y="4990"/>
                </a:lnTo>
                <a:cubicBezTo>
                  <a:pt x="4930" y="4966"/>
                  <a:pt x="4882" y="4942"/>
                  <a:pt x="4847" y="4942"/>
                </a:cubicBezTo>
                <a:lnTo>
                  <a:pt x="4216" y="5025"/>
                </a:lnTo>
                <a:lnTo>
                  <a:pt x="4192" y="4466"/>
                </a:lnTo>
                <a:cubicBezTo>
                  <a:pt x="4192" y="4382"/>
                  <a:pt x="4251" y="4287"/>
                  <a:pt x="4335" y="4275"/>
                </a:cubicBezTo>
                <a:lnTo>
                  <a:pt x="5466" y="4097"/>
                </a:lnTo>
                <a:lnTo>
                  <a:pt x="5478" y="4501"/>
                </a:lnTo>
                <a:cubicBezTo>
                  <a:pt x="5478" y="4585"/>
                  <a:pt x="5561" y="4668"/>
                  <a:pt x="5644" y="4668"/>
                </a:cubicBezTo>
                <a:cubicBezTo>
                  <a:pt x="5740" y="4668"/>
                  <a:pt x="5811" y="4585"/>
                  <a:pt x="5811" y="4501"/>
                </a:cubicBezTo>
                <a:lnTo>
                  <a:pt x="5799" y="3978"/>
                </a:lnTo>
                <a:lnTo>
                  <a:pt x="6454" y="3239"/>
                </a:lnTo>
                <a:cubicBezTo>
                  <a:pt x="6514" y="3156"/>
                  <a:pt x="6514" y="3073"/>
                  <a:pt x="6430" y="3001"/>
                </a:cubicBezTo>
                <a:cubicBezTo>
                  <a:pt x="6396" y="2973"/>
                  <a:pt x="6359" y="2958"/>
                  <a:pt x="6321" y="2958"/>
                </a:cubicBezTo>
                <a:cubicBezTo>
                  <a:pt x="6279" y="2958"/>
                  <a:pt x="6236" y="2976"/>
                  <a:pt x="6192" y="3013"/>
                </a:cubicBezTo>
                <a:lnTo>
                  <a:pt x="5525" y="3775"/>
                </a:lnTo>
                <a:lnTo>
                  <a:pt x="4275" y="3978"/>
                </a:lnTo>
                <a:cubicBezTo>
                  <a:pt x="4025" y="4025"/>
                  <a:pt x="3835" y="4251"/>
                  <a:pt x="3847" y="4513"/>
                </a:cubicBezTo>
                <a:lnTo>
                  <a:pt x="3870" y="5085"/>
                </a:lnTo>
                <a:lnTo>
                  <a:pt x="3858" y="5085"/>
                </a:lnTo>
                <a:cubicBezTo>
                  <a:pt x="3799" y="5085"/>
                  <a:pt x="3739" y="5061"/>
                  <a:pt x="3716" y="5025"/>
                </a:cubicBezTo>
                <a:lnTo>
                  <a:pt x="2525" y="3799"/>
                </a:lnTo>
                <a:cubicBezTo>
                  <a:pt x="2477" y="3751"/>
                  <a:pt x="2465" y="3692"/>
                  <a:pt x="2477" y="3620"/>
                </a:cubicBezTo>
                <a:lnTo>
                  <a:pt x="2775" y="2358"/>
                </a:lnTo>
                <a:cubicBezTo>
                  <a:pt x="2823" y="2180"/>
                  <a:pt x="2787" y="1989"/>
                  <a:pt x="2680" y="1834"/>
                </a:cubicBezTo>
                <a:lnTo>
                  <a:pt x="2418" y="1406"/>
                </a:lnTo>
                <a:cubicBezTo>
                  <a:pt x="2668" y="1215"/>
                  <a:pt x="2954" y="1037"/>
                  <a:pt x="3239" y="894"/>
                </a:cubicBezTo>
                <a:lnTo>
                  <a:pt x="3454" y="1251"/>
                </a:lnTo>
                <a:cubicBezTo>
                  <a:pt x="3485" y="1306"/>
                  <a:pt x="3536" y="1330"/>
                  <a:pt x="3588" y="1330"/>
                </a:cubicBezTo>
                <a:cubicBezTo>
                  <a:pt x="3616" y="1330"/>
                  <a:pt x="3643" y="1323"/>
                  <a:pt x="3668" y="1311"/>
                </a:cubicBezTo>
                <a:lnTo>
                  <a:pt x="4442" y="989"/>
                </a:lnTo>
                <a:lnTo>
                  <a:pt x="5168" y="953"/>
                </a:lnTo>
                <a:cubicBezTo>
                  <a:pt x="5216" y="953"/>
                  <a:pt x="5228" y="977"/>
                  <a:pt x="5240" y="989"/>
                </a:cubicBezTo>
                <a:cubicBezTo>
                  <a:pt x="5263" y="1001"/>
                  <a:pt x="5275" y="1013"/>
                  <a:pt x="5275" y="1061"/>
                </a:cubicBezTo>
                <a:cubicBezTo>
                  <a:pt x="5275" y="1096"/>
                  <a:pt x="5240" y="1120"/>
                  <a:pt x="5228" y="1132"/>
                </a:cubicBezTo>
                <a:lnTo>
                  <a:pt x="4585" y="1453"/>
                </a:lnTo>
                <a:cubicBezTo>
                  <a:pt x="4525" y="1477"/>
                  <a:pt x="4501" y="1525"/>
                  <a:pt x="4501" y="1596"/>
                </a:cubicBezTo>
                <a:cubicBezTo>
                  <a:pt x="4501" y="1668"/>
                  <a:pt x="4525" y="1715"/>
                  <a:pt x="4585" y="1751"/>
                </a:cubicBezTo>
                <a:lnTo>
                  <a:pt x="5621" y="2346"/>
                </a:lnTo>
                <a:cubicBezTo>
                  <a:pt x="5641" y="2360"/>
                  <a:pt x="5666" y="2366"/>
                  <a:pt x="5693" y="2366"/>
                </a:cubicBezTo>
                <a:cubicBezTo>
                  <a:pt x="5712" y="2366"/>
                  <a:pt x="5732" y="2363"/>
                  <a:pt x="5752" y="2358"/>
                </a:cubicBezTo>
                <a:cubicBezTo>
                  <a:pt x="5799" y="2346"/>
                  <a:pt x="5823" y="2311"/>
                  <a:pt x="5859" y="2263"/>
                </a:cubicBezTo>
                <a:lnTo>
                  <a:pt x="6109" y="1608"/>
                </a:lnTo>
                <a:lnTo>
                  <a:pt x="7240" y="2311"/>
                </a:lnTo>
                <a:lnTo>
                  <a:pt x="7240" y="2323"/>
                </a:lnTo>
                <a:cubicBezTo>
                  <a:pt x="7240" y="2323"/>
                  <a:pt x="7240" y="2346"/>
                  <a:pt x="7228" y="2346"/>
                </a:cubicBezTo>
                <a:lnTo>
                  <a:pt x="6716" y="2501"/>
                </a:lnTo>
                <a:cubicBezTo>
                  <a:pt x="6633" y="2537"/>
                  <a:pt x="6585" y="2620"/>
                  <a:pt x="6609" y="2715"/>
                </a:cubicBezTo>
                <a:cubicBezTo>
                  <a:pt x="6644" y="2787"/>
                  <a:pt x="6704" y="2835"/>
                  <a:pt x="6764" y="2835"/>
                </a:cubicBezTo>
                <a:cubicBezTo>
                  <a:pt x="6775" y="2835"/>
                  <a:pt x="6787" y="2835"/>
                  <a:pt x="6811" y="2823"/>
                </a:cubicBezTo>
                <a:lnTo>
                  <a:pt x="7311" y="2656"/>
                </a:lnTo>
                <a:cubicBezTo>
                  <a:pt x="7430" y="2608"/>
                  <a:pt x="7526" y="2501"/>
                  <a:pt x="7537" y="2370"/>
                </a:cubicBezTo>
                <a:cubicBezTo>
                  <a:pt x="7549" y="2239"/>
                  <a:pt x="7490" y="2120"/>
                  <a:pt x="7371" y="2049"/>
                </a:cubicBezTo>
                <a:lnTo>
                  <a:pt x="6073" y="1239"/>
                </a:lnTo>
                <a:cubicBezTo>
                  <a:pt x="6052" y="1225"/>
                  <a:pt x="6027" y="1219"/>
                  <a:pt x="6000" y="1219"/>
                </a:cubicBezTo>
                <a:cubicBezTo>
                  <a:pt x="5981" y="1219"/>
                  <a:pt x="5962" y="1222"/>
                  <a:pt x="5942" y="1227"/>
                </a:cubicBezTo>
                <a:cubicBezTo>
                  <a:pt x="5894" y="1239"/>
                  <a:pt x="5859" y="1275"/>
                  <a:pt x="5835" y="1311"/>
                </a:cubicBezTo>
                <a:lnTo>
                  <a:pt x="5585" y="1965"/>
                </a:lnTo>
                <a:lnTo>
                  <a:pt x="4990" y="1632"/>
                </a:lnTo>
                <a:lnTo>
                  <a:pt x="5347" y="1453"/>
                </a:lnTo>
                <a:cubicBezTo>
                  <a:pt x="5478" y="1394"/>
                  <a:pt x="5561" y="1275"/>
                  <a:pt x="5585" y="1120"/>
                </a:cubicBezTo>
                <a:cubicBezTo>
                  <a:pt x="5597" y="1001"/>
                  <a:pt x="5561" y="882"/>
                  <a:pt x="5478" y="775"/>
                </a:cubicBezTo>
                <a:cubicBezTo>
                  <a:pt x="5394" y="691"/>
                  <a:pt x="5275" y="644"/>
                  <a:pt x="5156" y="644"/>
                </a:cubicBezTo>
                <a:lnTo>
                  <a:pt x="4394" y="680"/>
                </a:lnTo>
                <a:cubicBezTo>
                  <a:pt x="4382" y="680"/>
                  <a:pt x="4347" y="680"/>
                  <a:pt x="4335" y="691"/>
                </a:cubicBezTo>
                <a:lnTo>
                  <a:pt x="3668" y="977"/>
                </a:lnTo>
                <a:lnTo>
                  <a:pt x="3549" y="775"/>
                </a:lnTo>
                <a:cubicBezTo>
                  <a:pt x="4192" y="513"/>
                  <a:pt x="4870" y="382"/>
                  <a:pt x="5585" y="382"/>
                </a:cubicBezTo>
                <a:close/>
                <a:moveTo>
                  <a:pt x="5585" y="1"/>
                </a:moveTo>
                <a:cubicBezTo>
                  <a:pt x="4097" y="1"/>
                  <a:pt x="2704" y="584"/>
                  <a:pt x="1644" y="1644"/>
                </a:cubicBezTo>
                <a:cubicBezTo>
                  <a:pt x="584" y="2704"/>
                  <a:pt x="1" y="4097"/>
                  <a:pt x="1" y="5585"/>
                </a:cubicBezTo>
                <a:cubicBezTo>
                  <a:pt x="1" y="7073"/>
                  <a:pt x="584" y="8478"/>
                  <a:pt x="1644" y="9526"/>
                </a:cubicBezTo>
                <a:cubicBezTo>
                  <a:pt x="2704" y="10586"/>
                  <a:pt x="4097" y="11169"/>
                  <a:pt x="5585" y="11169"/>
                </a:cubicBezTo>
                <a:cubicBezTo>
                  <a:pt x="7073" y="11169"/>
                  <a:pt x="8478" y="10586"/>
                  <a:pt x="9526" y="9526"/>
                </a:cubicBezTo>
                <a:cubicBezTo>
                  <a:pt x="10585" y="8478"/>
                  <a:pt x="11169" y="7073"/>
                  <a:pt x="11169" y="5585"/>
                </a:cubicBezTo>
                <a:cubicBezTo>
                  <a:pt x="11169" y="4097"/>
                  <a:pt x="10585" y="2692"/>
                  <a:pt x="9526" y="1644"/>
                </a:cubicBezTo>
                <a:cubicBezTo>
                  <a:pt x="8478" y="584"/>
                  <a:pt x="7073" y="1"/>
                  <a:pt x="5585" y="1"/>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4" name="Google Shape;12124;p81"/>
          <p:cNvSpPr/>
          <p:nvPr/>
        </p:nvSpPr>
        <p:spPr>
          <a:xfrm>
            <a:off x="4395216" y="3429274"/>
            <a:ext cx="331872" cy="357792"/>
          </a:xfrm>
          <a:custGeom>
            <a:avLst/>
            <a:gdLst/>
            <a:ahLst/>
            <a:cxnLst/>
            <a:rect l="l" t="t" r="r" b="b"/>
            <a:pathLst>
              <a:path w="10371" h="11181" extrusionOk="0">
                <a:moveTo>
                  <a:pt x="5179" y="477"/>
                </a:moveTo>
                <a:lnTo>
                  <a:pt x="5513" y="1013"/>
                </a:lnTo>
                <a:cubicBezTo>
                  <a:pt x="5417" y="1132"/>
                  <a:pt x="5298" y="1263"/>
                  <a:pt x="5179" y="1417"/>
                </a:cubicBezTo>
                <a:cubicBezTo>
                  <a:pt x="5060" y="1263"/>
                  <a:pt x="4941" y="1132"/>
                  <a:pt x="4834" y="1013"/>
                </a:cubicBezTo>
                <a:lnTo>
                  <a:pt x="5179" y="477"/>
                </a:lnTo>
                <a:close/>
                <a:moveTo>
                  <a:pt x="607" y="2775"/>
                </a:moveTo>
                <a:lnTo>
                  <a:pt x="1238" y="2918"/>
                </a:lnTo>
                <a:cubicBezTo>
                  <a:pt x="1250" y="3072"/>
                  <a:pt x="1250" y="3251"/>
                  <a:pt x="1274" y="3441"/>
                </a:cubicBezTo>
                <a:cubicBezTo>
                  <a:pt x="1084" y="3429"/>
                  <a:pt x="917" y="3406"/>
                  <a:pt x="750" y="3394"/>
                </a:cubicBezTo>
                <a:lnTo>
                  <a:pt x="607" y="2775"/>
                </a:lnTo>
                <a:close/>
                <a:moveTo>
                  <a:pt x="9728" y="2775"/>
                </a:moveTo>
                <a:lnTo>
                  <a:pt x="9585" y="3394"/>
                </a:lnTo>
                <a:cubicBezTo>
                  <a:pt x="9430" y="3406"/>
                  <a:pt x="9251" y="3406"/>
                  <a:pt x="9061" y="3441"/>
                </a:cubicBezTo>
                <a:cubicBezTo>
                  <a:pt x="9096" y="3251"/>
                  <a:pt x="9108" y="3072"/>
                  <a:pt x="9108" y="2918"/>
                </a:cubicBezTo>
                <a:lnTo>
                  <a:pt x="9728" y="2775"/>
                </a:lnTo>
                <a:close/>
                <a:moveTo>
                  <a:pt x="4346" y="965"/>
                </a:moveTo>
                <a:cubicBezTo>
                  <a:pt x="4536" y="1155"/>
                  <a:pt x="4870" y="1524"/>
                  <a:pt x="5167" y="1941"/>
                </a:cubicBezTo>
                <a:cubicBezTo>
                  <a:pt x="5203" y="1984"/>
                  <a:pt x="5247" y="2005"/>
                  <a:pt x="5293" y="2005"/>
                </a:cubicBezTo>
                <a:cubicBezTo>
                  <a:pt x="5323" y="2005"/>
                  <a:pt x="5353" y="1996"/>
                  <a:pt x="5382" y="1977"/>
                </a:cubicBezTo>
                <a:cubicBezTo>
                  <a:pt x="5465" y="1917"/>
                  <a:pt x="5477" y="1834"/>
                  <a:pt x="5429" y="1751"/>
                </a:cubicBezTo>
                <a:cubicBezTo>
                  <a:pt x="5417" y="1727"/>
                  <a:pt x="5406" y="1715"/>
                  <a:pt x="5370" y="1679"/>
                </a:cubicBezTo>
                <a:cubicBezTo>
                  <a:pt x="5608" y="1382"/>
                  <a:pt x="5846" y="1132"/>
                  <a:pt x="6001" y="977"/>
                </a:cubicBezTo>
                <a:cubicBezTo>
                  <a:pt x="6191" y="1394"/>
                  <a:pt x="6572" y="2334"/>
                  <a:pt x="6572" y="2977"/>
                </a:cubicBezTo>
                <a:cubicBezTo>
                  <a:pt x="6572" y="3346"/>
                  <a:pt x="6441" y="3691"/>
                  <a:pt x="6191" y="3941"/>
                </a:cubicBezTo>
                <a:cubicBezTo>
                  <a:pt x="6179" y="3918"/>
                  <a:pt x="6144" y="3882"/>
                  <a:pt x="6096" y="3870"/>
                </a:cubicBezTo>
                <a:cubicBezTo>
                  <a:pt x="6144" y="3715"/>
                  <a:pt x="6156" y="3572"/>
                  <a:pt x="6144" y="3406"/>
                </a:cubicBezTo>
                <a:cubicBezTo>
                  <a:pt x="6132" y="3108"/>
                  <a:pt x="6013" y="2751"/>
                  <a:pt x="5798" y="2382"/>
                </a:cubicBezTo>
                <a:cubicBezTo>
                  <a:pt x="5774" y="2333"/>
                  <a:pt x="5716" y="2301"/>
                  <a:pt x="5659" y="2301"/>
                </a:cubicBezTo>
                <a:cubicBezTo>
                  <a:pt x="5632" y="2301"/>
                  <a:pt x="5607" y="2307"/>
                  <a:pt x="5584" y="2322"/>
                </a:cubicBezTo>
                <a:cubicBezTo>
                  <a:pt x="5501" y="2370"/>
                  <a:pt x="5477" y="2465"/>
                  <a:pt x="5525" y="2548"/>
                </a:cubicBezTo>
                <a:cubicBezTo>
                  <a:pt x="5858" y="3179"/>
                  <a:pt x="5906" y="3680"/>
                  <a:pt x="5667" y="4013"/>
                </a:cubicBezTo>
                <a:lnTo>
                  <a:pt x="5298" y="3418"/>
                </a:lnTo>
                <a:cubicBezTo>
                  <a:pt x="5263" y="3382"/>
                  <a:pt x="5203" y="3346"/>
                  <a:pt x="5167" y="3346"/>
                </a:cubicBezTo>
                <a:cubicBezTo>
                  <a:pt x="5108" y="3346"/>
                  <a:pt x="5060" y="3382"/>
                  <a:pt x="5025" y="3418"/>
                </a:cubicBezTo>
                <a:lnTo>
                  <a:pt x="4596" y="4108"/>
                </a:lnTo>
                <a:lnTo>
                  <a:pt x="4405" y="3918"/>
                </a:lnTo>
                <a:cubicBezTo>
                  <a:pt x="4358" y="3882"/>
                  <a:pt x="4310" y="3870"/>
                  <a:pt x="4274" y="3870"/>
                </a:cubicBezTo>
                <a:cubicBezTo>
                  <a:pt x="4227" y="3882"/>
                  <a:pt x="4179" y="3918"/>
                  <a:pt x="4155" y="3965"/>
                </a:cubicBezTo>
                <a:cubicBezTo>
                  <a:pt x="3893" y="3691"/>
                  <a:pt x="3762" y="3346"/>
                  <a:pt x="3762" y="2989"/>
                </a:cubicBezTo>
                <a:cubicBezTo>
                  <a:pt x="3762" y="2322"/>
                  <a:pt x="4167" y="1382"/>
                  <a:pt x="4346" y="965"/>
                </a:cubicBezTo>
                <a:close/>
                <a:moveTo>
                  <a:pt x="5179" y="3799"/>
                </a:moveTo>
                <a:lnTo>
                  <a:pt x="5513" y="4334"/>
                </a:lnTo>
                <a:cubicBezTo>
                  <a:pt x="5417" y="4453"/>
                  <a:pt x="5298" y="4584"/>
                  <a:pt x="5179" y="4739"/>
                </a:cubicBezTo>
                <a:cubicBezTo>
                  <a:pt x="5060" y="4584"/>
                  <a:pt x="4941" y="4453"/>
                  <a:pt x="4834" y="4334"/>
                </a:cubicBezTo>
                <a:lnTo>
                  <a:pt x="5179" y="3799"/>
                </a:lnTo>
                <a:close/>
                <a:moveTo>
                  <a:pt x="1560" y="2537"/>
                </a:moveTo>
                <a:lnTo>
                  <a:pt x="1560" y="2537"/>
                </a:lnTo>
                <a:cubicBezTo>
                  <a:pt x="1988" y="2691"/>
                  <a:pt x="2929" y="3084"/>
                  <a:pt x="3381" y="3525"/>
                </a:cubicBezTo>
                <a:cubicBezTo>
                  <a:pt x="3643" y="3799"/>
                  <a:pt x="3798" y="4156"/>
                  <a:pt x="3798" y="4525"/>
                </a:cubicBezTo>
                <a:cubicBezTo>
                  <a:pt x="3798" y="4596"/>
                  <a:pt x="3798" y="4680"/>
                  <a:pt x="3774" y="4751"/>
                </a:cubicBezTo>
                <a:cubicBezTo>
                  <a:pt x="3762" y="4680"/>
                  <a:pt x="3739" y="4620"/>
                  <a:pt x="3703" y="4561"/>
                </a:cubicBezTo>
                <a:cubicBezTo>
                  <a:pt x="3524" y="4156"/>
                  <a:pt x="3084" y="3846"/>
                  <a:pt x="2405" y="3644"/>
                </a:cubicBezTo>
                <a:cubicBezTo>
                  <a:pt x="2392" y="3640"/>
                  <a:pt x="2379" y="3638"/>
                  <a:pt x="2366" y="3638"/>
                </a:cubicBezTo>
                <a:cubicBezTo>
                  <a:pt x="2294" y="3638"/>
                  <a:pt x="2223" y="3690"/>
                  <a:pt x="2203" y="3751"/>
                </a:cubicBezTo>
                <a:cubicBezTo>
                  <a:pt x="2167" y="3846"/>
                  <a:pt x="2227" y="3930"/>
                  <a:pt x="2310" y="3965"/>
                </a:cubicBezTo>
                <a:cubicBezTo>
                  <a:pt x="2881" y="4144"/>
                  <a:pt x="3239" y="4382"/>
                  <a:pt x="3393" y="4692"/>
                </a:cubicBezTo>
                <a:cubicBezTo>
                  <a:pt x="3501" y="4930"/>
                  <a:pt x="3477" y="5215"/>
                  <a:pt x="3346" y="5537"/>
                </a:cubicBezTo>
                <a:cubicBezTo>
                  <a:pt x="3084" y="5787"/>
                  <a:pt x="2739" y="5930"/>
                  <a:pt x="2369" y="5930"/>
                </a:cubicBezTo>
                <a:cubicBezTo>
                  <a:pt x="1988" y="5930"/>
                  <a:pt x="1631" y="5775"/>
                  <a:pt x="1369" y="5513"/>
                </a:cubicBezTo>
                <a:cubicBezTo>
                  <a:pt x="941" y="5073"/>
                  <a:pt x="548" y="4144"/>
                  <a:pt x="381" y="3703"/>
                </a:cubicBezTo>
                <a:cubicBezTo>
                  <a:pt x="655" y="3703"/>
                  <a:pt x="1143" y="3739"/>
                  <a:pt x="1655" y="3810"/>
                </a:cubicBezTo>
                <a:cubicBezTo>
                  <a:pt x="1662" y="3812"/>
                  <a:pt x="1669" y="3812"/>
                  <a:pt x="1677" y="3812"/>
                </a:cubicBezTo>
                <a:cubicBezTo>
                  <a:pt x="1754" y="3812"/>
                  <a:pt x="1835" y="3756"/>
                  <a:pt x="1846" y="3680"/>
                </a:cubicBezTo>
                <a:cubicBezTo>
                  <a:pt x="1857" y="3584"/>
                  <a:pt x="1798" y="3501"/>
                  <a:pt x="1715" y="3489"/>
                </a:cubicBezTo>
                <a:cubicBezTo>
                  <a:pt x="1679" y="3489"/>
                  <a:pt x="1655" y="3465"/>
                  <a:pt x="1619" y="3465"/>
                </a:cubicBezTo>
                <a:cubicBezTo>
                  <a:pt x="1572" y="3084"/>
                  <a:pt x="1560" y="2739"/>
                  <a:pt x="1560" y="2537"/>
                </a:cubicBezTo>
                <a:close/>
                <a:moveTo>
                  <a:pt x="8787" y="2548"/>
                </a:moveTo>
                <a:cubicBezTo>
                  <a:pt x="8787" y="2751"/>
                  <a:pt x="8775" y="3096"/>
                  <a:pt x="8739" y="3477"/>
                </a:cubicBezTo>
                <a:cubicBezTo>
                  <a:pt x="8704" y="3477"/>
                  <a:pt x="8680" y="3501"/>
                  <a:pt x="8644" y="3501"/>
                </a:cubicBezTo>
                <a:cubicBezTo>
                  <a:pt x="8549" y="3513"/>
                  <a:pt x="8489" y="3608"/>
                  <a:pt x="8513" y="3691"/>
                </a:cubicBezTo>
                <a:cubicBezTo>
                  <a:pt x="8524" y="3768"/>
                  <a:pt x="8604" y="3824"/>
                  <a:pt x="8682" y="3824"/>
                </a:cubicBezTo>
                <a:cubicBezTo>
                  <a:pt x="8689" y="3824"/>
                  <a:pt x="8696" y="3823"/>
                  <a:pt x="8704" y="3822"/>
                </a:cubicBezTo>
                <a:cubicBezTo>
                  <a:pt x="9204" y="3739"/>
                  <a:pt x="9704" y="3715"/>
                  <a:pt x="9966" y="3715"/>
                </a:cubicBezTo>
                <a:cubicBezTo>
                  <a:pt x="9811" y="4144"/>
                  <a:pt x="9418" y="5073"/>
                  <a:pt x="8977" y="5537"/>
                </a:cubicBezTo>
                <a:cubicBezTo>
                  <a:pt x="8707" y="5808"/>
                  <a:pt x="8347" y="5945"/>
                  <a:pt x="7986" y="5945"/>
                </a:cubicBezTo>
                <a:cubicBezTo>
                  <a:pt x="7633" y="5945"/>
                  <a:pt x="7278" y="5814"/>
                  <a:pt x="7001" y="5549"/>
                </a:cubicBezTo>
                <a:cubicBezTo>
                  <a:pt x="6870" y="5227"/>
                  <a:pt x="6846" y="4930"/>
                  <a:pt x="6965" y="4703"/>
                </a:cubicBezTo>
                <a:cubicBezTo>
                  <a:pt x="7108" y="4394"/>
                  <a:pt x="7465" y="4144"/>
                  <a:pt x="8049" y="3977"/>
                </a:cubicBezTo>
                <a:cubicBezTo>
                  <a:pt x="8144" y="3941"/>
                  <a:pt x="8180" y="3858"/>
                  <a:pt x="8156" y="3763"/>
                </a:cubicBezTo>
                <a:cubicBezTo>
                  <a:pt x="8128" y="3699"/>
                  <a:pt x="8073" y="3656"/>
                  <a:pt x="8005" y="3656"/>
                </a:cubicBezTo>
                <a:cubicBezTo>
                  <a:pt x="7985" y="3656"/>
                  <a:pt x="7963" y="3659"/>
                  <a:pt x="7942" y="3668"/>
                </a:cubicBezTo>
                <a:cubicBezTo>
                  <a:pt x="7275" y="3870"/>
                  <a:pt x="6846" y="4168"/>
                  <a:pt x="6656" y="4572"/>
                </a:cubicBezTo>
                <a:cubicBezTo>
                  <a:pt x="6620" y="4632"/>
                  <a:pt x="6596" y="4703"/>
                  <a:pt x="6572" y="4763"/>
                </a:cubicBezTo>
                <a:cubicBezTo>
                  <a:pt x="6560" y="4692"/>
                  <a:pt x="6560" y="4620"/>
                  <a:pt x="6560" y="4537"/>
                </a:cubicBezTo>
                <a:cubicBezTo>
                  <a:pt x="6560" y="4168"/>
                  <a:pt x="6703" y="3810"/>
                  <a:pt x="6977" y="3549"/>
                </a:cubicBezTo>
                <a:cubicBezTo>
                  <a:pt x="7418" y="3096"/>
                  <a:pt x="8370" y="2703"/>
                  <a:pt x="8787" y="2548"/>
                </a:cubicBezTo>
                <a:close/>
                <a:moveTo>
                  <a:pt x="3465" y="5882"/>
                </a:moveTo>
                <a:lnTo>
                  <a:pt x="3465" y="5882"/>
                </a:lnTo>
                <a:cubicBezTo>
                  <a:pt x="3429" y="6013"/>
                  <a:pt x="3429" y="6144"/>
                  <a:pt x="3429" y="6287"/>
                </a:cubicBezTo>
                <a:cubicBezTo>
                  <a:pt x="3441" y="6489"/>
                  <a:pt x="3477" y="6680"/>
                  <a:pt x="3536" y="6858"/>
                </a:cubicBezTo>
                <a:cubicBezTo>
                  <a:pt x="3227" y="6668"/>
                  <a:pt x="2858" y="6466"/>
                  <a:pt x="2429" y="6263"/>
                </a:cubicBezTo>
                <a:cubicBezTo>
                  <a:pt x="2810" y="6251"/>
                  <a:pt x="3167" y="6120"/>
                  <a:pt x="3465" y="5882"/>
                </a:cubicBezTo>
                <a:close/>
                <a:moveTo>
                  <a:pt x="6870" y="5882"/>
                </a:moveTo>
                <a:lnTo>
                  <a:pt x="6870" y="5882"/>
                </a:lnTo>
                <a:cubicBezTo>
                  <a:pt x="7168" y="6120"/>
                  <a:pt x="7525" y="6251"/>
                  <a:pt x="7918" y="6263"/>
                </a:cubicBezTo>
                <a:cubicBezTo>
                  <a:pt x="7489" y="6466"/>
                  <a:pt x="7132" y="6668"/>
                  <a:pt x="6799" y="6858"/>
                </a:cubicBezTo>
                <a:cubicBezTo>
                  <a:pt x="6858" y="6680"/>
                  <a:pt x="6906" y="6477"/>
                  <a:pt x="6906" y="6287"/>
                </a:cubicBezTo>
                <a:cubicBezTo>
                  <a:pt x="6906" y="6168"/>
                  <a:pt x="6906" y="6013"/>
                  <a:pt x="6870" y="5882"/>
                </a:cubicBezTo>
                <a:close/>
                <a:moveTo>
                  <a:pt x="4346" y="4287"/>
                </a:moveTo>
                <a:cubicBezTo>
                  <a:pt x="4536" y="4477"/>
                  <a:pt x="4870" y="4834"/>
                  <a:pt x="5167" y="5251"/>
                </a:cubicBezTo>
                <a:cubicBezTo>
                  <a:pt x="5204" y="5302"/>
                  <a:pt x="5250" y="5327"/>
                  <a:pt x="5296" y="5327"/>
                </a:cubicBezTo>
                <a:cubicBezTo>
                  <a:pt x="5325" y="5327"/>
                  <a:pt x="5354" y="5317"/>
                  <a:pt x="5382" y="5299"/>
                </a:cubicBezTo>
                <a:cubicBezTo>
                  <a:pt x="5465" y="5239"/>
                  <a:pt x="5477" y="5156"/>
                  <a:pt x="5429" y="5073"/>
                </a:cubicBezTo>
                <a:cubicBezTo>
                  <a:pt x="5417" y="5049"/>
                  <a:pt x="5406" y="5037"/>
                  <a:pt x="5370" y="5001"/>
                </a:cubicBezTo>
                <a:cubicBezTo>
                  <a:pt x="5608" y="4703"/>
                  <a:pt x="5846" y="4453"/>
                  <a:pt x="6001" y="4299"/>
                </a:cubicBezTo>
                <a:cubicBezTo>
                  <a:pt x="6191" y="4715"/>
                  <a:pt x="6572" y="5656"/>
                  <a:pt x="6572" y="6299"/>
                </a:cubicBezTo>
                <a:cubicBezTo>
                  <a:pt x="6572" y="6775"/>
                  <a:pt x="6334" y="7192"/>
                  <a:pt x="6001" y="7442"/>
                </a:cubicBezTo>
                <a:cubicBezTo>
                  <a:pt x="6025" y="7382"/>
                  <a:pt x="6060" y="7323"/>
                  <a:pt x="6084" y="7251"/>
                </a:cubicBezTo>
                <a:cubicBezTo>
                  <a:pt x="6251" y="6823"/>
                  <a:pt x="6156" y="6299"/>
                  <a:pt x="5822" y="5692"/>
                </a:cubicBezTo>
                <a:cubicBezTo>
                  <a:pt x="5791" y="5637"/>
                  <a:pt x="5734" y="5608"/>
                  <a:pt x="5678" y="5608"/>
                </a:cubicBezTo>
                <a:cubicBezTo>
                  <a:pt x="5649" y="5608"/>
                  <a:pt x="5621" y="5616"/>
                  <a:pt x="5596" y="5632"/>
                </a:cubicBezTo>
                <a:cubicBezTo>
                  <a:pt x="5525" y="5668"/>
                  <a:pt x="5489" y="5775"/>
                  <a:pt x="5537" y="5846"/>
                </a:cubicBezTo>
                <a:cubicBezTo>
                  <a:pt x="5822" y="6382"/>
                  <a:pt x="5906" y="6823"/>
                  <a:pt x="5787" y="7132"/>
                </a:cubicBezTo>
                <a:cubicBezTo>
                  <a:pt x="5703" y="7370"/>
                  <a:pt x="5489" y="7561"/>
                  <a:pt x="5144" y="7692"/>
                </a:cubicBezTo>
                <a:cubicBezTo>
                  <a:pt x="4394" y="7680"/>
                  <a:pt x="3762" y="7061"/>
                  <a:pt x="3762" y="6287"/>
                </a:cubicBezTo>
                <a:cubicBezTo>
                  <a:pt x="3762" y="5656"/>
                  <a:pt x="4167" y="4703"/>
                  <a:pt x="4346" y="4287"/>
                </a:cubicBezTo>
                <a:close/>
                <a:moveTo>
                  <a:pt x="4917" y="7990"/>
                </a:moveTo>
                <a:lnTo>
                  <a:pt x="4917" y="7990"/>
                </a:lnTo>
                <a:cubicBezTo>
                  <a:pt x="5001" y="8013"/>
                  <a:pt x="5084" y="8013"/>
                  <a:pt x="5179" y="8013"/>
                </a:cubicBezTo>
                <a:cubicBezTo>
                  <a:pt x="5263" y="8013"/>
                  <a:pt x="5346" y="8013"/>
                  <a:pt x="5429" y="7990"/>
                </a:cubicBezTo>
                <a:lnTo>
                  <a:pt x="5429" y="7990"/>
                </a:lnTo>
                <a:cubicBezTo>
                  <a:pt x="5310" y="8109"/>
                  <a:pt x="5239" y="8204"/>
                  <a:pt x="5179" y="8275"/>
                </a:cubicBezTo>
                <a:cubicBezTo>
                  <a:pt x="5120" y="8204"/>
                  <a:pt x="5025" y="8097"/>
                  <a:pt x="4917" y="7990"/>
                </a:cubicBezTo>
                <a:close/>
                <a:moveTo>
                  <a:pt x="9704" y="6001"/>
                </a:moveTo>
                <a:lnTo>
                  <a:pt x="9704" y="6001"/>
                </a:lnTo>
                <a:cubicBezTo>
                  <a:pt x="9537" y="6227"/>
                  <a:pt x="9275" y="6525"/>
                  <a:pt x="8882" y="6835"/>
                </a:cubicBezTo>
                <a:cubicBezTo>
                  <a:pt x="8263" y="7359"/>
                  <a:pt x="7191" y="8013"/>
                  <a:pt x="5584" y="8311"/>
                </a:cubicBezTo>
                <a:cubicBezTo>
                  <a:pt x="5763" y="8109"/>
                  <a:pt x="6037" y="7823"/>
                  <a:pt x="6418" y="7525"/>
                </a:cubicBezTo>
                <a:cubicBezTo>
                  <a:pt x="7072" y="7037"/>
                  <a:pt x="8144" y="6382"/>
                  <a:pt x="9704" y="6001"/>
                </a:cubicBezTo>
                <a:close/>
                <a:moveTo>
                  <a:pt x="655" y="6013"/>
                </a:moveTo>
                <a:cubicBezTo>
                  <a:pt x="2203" y="6382"/>
                  <a:pt x="3286" y="7037"/>
                  <a:pt x="3929" y="7549"/>
                </a:cubicBezTo>
                <a:cubicBezTo>
                  <a:pt x="4310" y="7847"/>
                  <a:pt x="4596" y="8121"/>
                  <a:pt x="4775" y="8335"/>
                </a:cubicBezTo>
                <a:cubicBezTo>
                  <a:pt x="3167" y="8013"/>
                  <a:pt x="2096" y="7359"/>
                  <a:pt x="1476" y="6847"/>
                </a:cubicBezTo>
                <a:cubicBezTo>
                  <a:pt x="1084" y="6537"/>
                  <a:pt x="822" y="6227"/>
                  <a:pt x="655" y="6013"/>
                </a:cubicBezTo>
                <a:close/>
                <a:moveTo>
                  <a:pt x="1969" y="7829"/>
                </a:moveTo>
                <a:cubicBezTo>
                  <a:pt x="2107" y="7829"/>
                  <a:pt x="2244" y="7834"/>
                  <a:pt x="2381" y="7847"/>
                </a:cubicBezTo>
                <a:cubicBezTo>
                  <a:pt x="3000" y="8168"/>
                  <a:pt x="3774" y="8466"/>
                  <a:pt x="4751" y="8644"/>
                </a:cubicBezTo>
                <a:cubicBezTo>
                  <a:pt x="4409" y="8708"/>
                  <a:pt x="4091" y="8735"/>
                  <a:pt x="3795" y="8735"/>
                </a:cubicBezTo>
                <a:cubicBezTo>
                  <a:pt x="3041" y="8735"/>
                  <a:pt x="2440" y="8559"/>
                  <a:pt x="2012" y="8371"/>
                </a:cubicBezTo>
                <a:cubicBezTo>
                  <a:pt x="1631" y="8204"/>
                  <a:pt x="1357" y="8013"/>
                  <a:pt x="1179" y="7871"/>
                </a:cubicBezTo>
                <a:cubicBezTo>
                  <a:pt x="1450" y="7847"/>
                  <a:pt x="1712" y="7829"/>
                  <a:pt x="1969" y="7829"/>
                </a:cubicBezTo>
                <a:close/>
                <a:moveTo>
                  <a:pt x="8525" y="7824"/>
                </a:moveTo>
                <a:cubicBezTo>
                  <a:pt x="8741" y="7824"/>
                  <a:pt x="8954" y="7839"/>
                  <a:pt x="9168" y="7871"/>
                </a:cubicBezTo>
                <a:cubicBezTo>
                  <a:pt x="8989" y="8013"/>
                  <a:pt x="8715" y="8204"/>
                  <a:pt x="8346" y="8371"/>
                </a:cubicBezTo>
                <a:cubicBezTo>
                  <a:pt x="7909" y="8563"/>
                  <a:pt x="7285" y="8749"/>
                  <a:pt x="6498" y="8749"/>
                </a:cubicBezTo>
                <a:cubicBezTo>
                  <a:pt x="6214" y="8749"/>
                  <a:pt x="5909" y="8725"/>
                  <a:pt x="5584" y="8668"/>
                </a:cubicBezTo>
                <a:cubicBezTo>
                  <a:pt x="6549" y="8478"/>
                  <a:pt x="7334" y="8180"/>
                  <a:pt x="7942" y="7859"/>
                </a:cubicBezTo>
                <a:cubicBezTo>
                  <a:pt x="8138" y="7836"/>
                  <a:pt x="8332" y="7824"/>
                  <a:pt x="8525" y="7824"/>
                </a:cubicBezTo>
                <a:close/>
                <a:moveTo>
                  <a:pt x="5179" y="8906"/>
                </a:moveTo>
                <a:cubicBezTo>
                  <a:pt x="5191" y="8906"/>
                  <a:pt x="5227" y="8918"/>
                  <a:pt x="5239" y="8918"/>
                </a:cubicBezTo>
                <a:lnTo>
                  <a:pt x="5310" y="9442"/>
                </a:lnTo>
                <a:lnTo>
                  <a:pt x="5048" y="9442"/>
                </a:lnTo>
                <a:lnTo>
                  <a:pt x="5120" y="8918"/>
                </a:lnTo>
                <a:cubicBezTo>
                  <a:pt x="5132" y="8918"/>
                  <a:pt x="5167" y="8906"/>
                  <a:pt x="5179" y="8906"/>
                </a:cubicBezTo>
                <a:close/>
                <a:moveTo>
                  <a:pt x="5358" y="9764"/>
                </a:moveTo>
                <a:lnTo>
                  <a:pt x="5501" y="10835"/>
                </a:lnTo>
                <a:lnTo>
                  <a:pt x="4834" y="10835"/>
                </a:lnTo>
                <a:lnTo>
                  <a:pt x="4989" y="9764"/>
                </a:lnTo>
                <a:close/>
                <a:moveTo>
                  <a:pt x="5191" y="0"/>
                </a:moveTo>
                <a:cubicBezTo>
                  <a:pt x="5132" y="0"/>
                  <a:pt x="5084" y="36"/>
                  <a:pt x="5060" y="72"/>
                </a:cubicBezTo>
                <a:lnTo>
                  <a:pt x="4632" y="762"/>
                </a:lnTo>
                <a:lnTo>
                  <a:pt x="4429" y="572"/>
                </a:lnTo>
                <a:cubicBezTo>
                  <a:pt x="4394" y="536"/>
                  <a:pt x="4346" y="524"/>
                  <a:pt x="4298" y="524"/>
                </a:cubicBezTo>
                <a:cubicBezTo>
                  <a:pt x="4251" y="536"/>
                  <a:pt x="4215" y="572"/>
                  <a:pt x="4179" y="608"/>
                </a:cubicBezTo>
                <a:cubicBezTo>
                  <a:pt x="4155" y="667"/>
                  <a:pt x="3465" y="2060"/>
                  <a:pt x="3465" y="2965"/>
                </a:cubicBezTo>
                <a:cubicBezTo>
                  <a:pt x="3465" y="3037"/>
                  <a:pt x="3465" y="3096"/>
                  <a:pt x="3477" y="3168"/>
                </a:cubicBezTo>
                <a:cubicBezTo>
                  <a:pt x="2786" y="2608"/>
                  <a:pt x="1536" y="2179"/>
                  <a:pt x="1476" y="2156"/>
                </a:cubicBezTo>
                <a:cubicBezTo>
                  <a:pt x="1459" y="2151"/>
                  <a:pt x="1440" y="2148"/>
                  <a:pt x="1421" y="2148"/>
                </a:cubicBezTo>
                <a:cubicBezTo>
                  <a:pt x="1387" y="2148"/>
                  <a:pt x="1352" y="2157"/>
                  <a:pt x="1322" y="2179"/>
                </a:cubicBezTo>
                <a:cubicBezTo>
                  <a:pt x="1274" y="2203"/>
                  <a:pt x="1250" y="2251"/>
                  <a:pt x="1250" y="2310"/>
                </a:cubicBezTo>
                <a:lnTo>
                  <a:pt x="1250" y="2572"/>
                </a:lnTo>
                <a:lnTo>
                  <a:pt x="464" y="2394"/>
                </a:lnTo>
                <a:cubicBezTo>
                  <a:pt x="450" y="2391"/>
                  <a:pt x="436" y="2389"/>
                  <a:pt x="423" y="2389"/>
                </a:cubicBezTo>
                <a:cubicBezTo>
                  <a:pt x="378" y="2389"/>
                  <a:pt x="337" y="2405"/>
                  <a:pt x="310" y="2441"/>
                </a:cubicBezTo>
                <a:cubicBezTo>
                  <a:pt x="262" y="2489"/>
                  <a:pt x="250" y="2548"/>
                  <a:pt x="262" y="2596"/>
                </a:cubicBezTo>
                <a:lnTo>
                  <a:pt x="441" y="3382"/>
                </a:lnTo>
                <a:lnTo>
                  <a:pt x="179" y="3382"/>
                </a:lnTo>
                <a:cubicBezTo>
                  <a:pt x="131" y="3382"/>
                  <a:pt x="72" y="3406"/>
                  <a:pt x="48" y="3453"/>
                </a:cubicBezTo>
                <a:cubicBezTo>
                  <a:pt x="12" y="3501"/>
                  <a:pt x="0" y="3549"/>
                  <a:pt x="24" y="3608"/>
                </a:cubicBezTo>
                <a:cubicBezTo>
                  <a:pt x="48" y="3668"/>
                  <a:pt x="548" y="5132"/>
                  <a:pt x="1179" y="5763"/>
                </a:cubicBezTo>
                <a:lnTo>
                  <a:pt x="1238" y="5823"/>
                </a:lnTo>
                <a:cubicBezTo>
                  <a:pt x="953" y="5727"/>
                  <a:pt x="655" y="5656"/>
                  <a:pt x="345" y="5596"/>
                </a:cubicBezTo>
                <a:cubicBezTo>
                  <a:pt x="335" y="5594"/>
                  <a:pt x="325" y="5593"/>
                  <a:pt x="315" y="5593"/>
                </a:cubicBezTo>
                <a:cubicBezTo>
                  <a:pt x="266" y="5593"/>
                  <a:pt x="218" y="5616"/>
                  <a:pt x="179" y="5656"/>
                </a:cubicBezTo>
                <a:cubicBezTo>
                  <a:pt x="131" y="5704"/>
                  <a:pt x="131" y="5775"/>
                  <a:pt x="167" y="5835"/>
                </a:cubicBezTo>
                <a:cubicBezTo>
                  <a:pt x="179" y="5870"/>
                  <a:pt x="488" y="6442"/>
                  <a:pt x="1274" y="7085"/>
                </a:cubicBezTo>
                <a:cubicBezTo>
                  <a:pt x="1441" y="7216"/>
                  <a:pt x="1619" y="7359"/>
                  <a:pt x="1846" y="7501"/>
                </a:cubicBezTo>
                <a:cubicBezTo>
                  <a:pt x="1500" y="7501"/>
                  <a:pt x="1155" y="7549"/>
                  <a:pt x="822" y="7609"/>
                </a:cubicBezTo>
                <a:cubicBezTo>
                  <a:pt x="762" y="7620"/>
                  <a:pt x="714" y="7656"/>
                  <a:pt x="679" y="7716"/>
                </a:cubicBezTo>
                <a:cubicBezTo>
                  <a:pt x="655" y="7775"/>
                  <a:pt x="679" y="7835"/>
                  <a:pt x="714" y="7871"/>
                </a:cubicBezTo>
                <a:cubicBezTo>
                  <a:pt x="726" y="7894"/>
                  <a:pt x="1131" y="8323"/>
                  <a:pt x="1893" y="8668"/>
                </a:cubicBezTo>
                <a:cubicBezTo>
                  <a:pt x="2346" y="8871"/>
                  <a:pt x="3024" y="9061"/>
                  <a:pt x="3858" y="9061"/>
                </a:cubicBezTo>
                <a:cubicBezTo>
                  <a:pt x="4155" y="9061"/>
                  <a:pt x="4465" y="9037"/>
                  <a:pt x="4786" y="8990"/>
                </a:cubicBezTo>
                <a:lnTo>
                  <a:pt x="4786" y="8990"/>
                </a:lnTo>
                <a:lnTo>
                  <a:pt x="4513" y="10990"/>
                </a:lnTo>
                <a:cubicBezTo>
                  <a:pt x="4513" y="11026"/>
                  <a:pt x="4513" y="11073"/>
                  <a:pt x="4548" y="11121"/>
                </a:cubicBezTo>
                <a:cubicBezTo>
                  <a:pt x="4584" y="11145"/>
                  <a:pt x="4632" y="11180"/>
                  <a:pt x="4667" y="11180"/>
                </a:cubicBezTo>
                <a:lnTo>
                  <a:pt x="5715" y="11180"/>
                </a:lnTo>
                <a:cubicBezTo>
                  <a:pt x="5763" y="11180"/>
                  <a:pt x="5798" y="11169"/>
                  <a:pt x="5834" y="11121"/>
                </a:cubicBezTo>
                <a:cubicBezTo>
                  <a:pt x="5858" y="11085"/>
                  <a:pt x="5882" y="11026"/>
                  <a:pt x="5882" y="10990"/>
                </a:cubicBezTo>
                <a:lnTo>
                  <a:pt x="5596" y="8990"/>
                </a:lnTo>
                <a:lnTo>
                  <a:pt x="5596" y="8990"/>
                </a:lnTo>
                <a:cubicBezTo>
                  <a:pt x="5918" y="9049"/>
                  <a:pt x="6251" y="9061"/>
                  <a:pt x="6537" y="9061"/>
                </a:cubicBezTo>
                <a:cubicBezTo>
                  <a:pt x="7370" y="9061"/>
                  <a:pt x="8037" y="8871"/>
                  <a:pt x="8501" y="8668"/>
                </a:cubicBezTo>
                <a:cubicBezTo>
                  <a:pt x="9251" y="8323"/>
                  <a:pt x="9656" y="7894"/>
                  <a:pt x="9668" y="7871"/>
                </a:cubicBezTo>
                <a:cubicBezTo>
                  <a:pt x="9716" y="7835"/>
                  <a:pt x="9728" y="7775"/>
                  <a:pt x="9704" y="7716"/>
                </a:cubicBezTo>
                <a:cubicBezTo>
                  <a:pt x="9668" y="7656"/>
                  <a:pt x="9632" y="7609"/>
                  <a:pt x="9573" y="7609"/>
                </a:cubicBezTo>
                <a:cubicBezTo>
                  <a:pt x="9227" y="7549"/>
                  <a:pt x="8882" y="7513"/>
                  <a:pt x="8537" y="7501"/>
                </a:cubicBezTo>
                <a:cubicBezTo>
                  <a:pt x="8751" y="7359"/>
                  <a:pt x="8942" y="7216"/>
                  <a:pt x="9108" y="7085"/>
                </a:cubicBezTo>
                <a:cubicBezTo>
                  <a:pt x="9882" y="6442"/>
                  <a:pt x="10204" y="5870"/>
                  <a:pt x="10228" y="5835"/>
                </a:cubicBezTo>
                <a:cubicBezTo>
                  <a:pt x="10251" y="5775"/>
                  <a:pt x="10251" y="5715"/>
                  <a:pt x="10204" y="5656"/>
                </a:cubicBezTo>
                <a:cubicBezTo>
                  <a:pt x="10174" y="5616"/>
                  <a:pt x="10128" y="5593"/>
                  <a:pt x="10079" y="5593"/>
                </a:cubicBezTo>
                <a:cubicBezTo>
                  <a:pt x="10069" y="5593"/>
                  <a:pt x="10059" y="5594"/>
                  <a:pt x="10049" y="5596"/>
                </a:cubicBezTo>
                <a:cubicBezTo>
                  <a:pt x="9728" y="5656"/>
                  <a:pt x="9430" y="5727"/>
                  <a:pt x="9156" y="5823"/>
                </a:cubicBezTo>
                <a:cubicBezTo>
                  <a:pt x="9168" y="5811"/>
                  <a:pt x="9192" y="5787"/>
                  <a:pt x="9216" y="5763"/>
                </a:cubicBezTo>
                <a:cubicBezTo>
                  <a:pt x="9835" y="5120"/>
                  <a:pt x="10323" y="3668"/>
                  <a:pt x="10359" y="3608"/>
                </a:cubicBezTo>
                <a:cubicBezTo>
                  <a:pt x="10370" y="3560"/>
                  <a:pt x="10370" y="3501"/>
                  <a:pt x="10347" y="3453"/>
                </a:cubicBezTo>
                <a:cubicBezTo>
                  <a:pt x="10311" y="3406"/>
                  <a:pt x="10263" y="3382"/>
                  <a:pt x="10204" y="3382"/>
                </a:cubicBezTo>
                <a:lnTo>
                  <a:pt x="9942" y="3382"/>
                </a:lnTo>
                <a:lnTo>
                  <a:pt x="10120" y="2596"/>
                </a:lnTo>
                <a:cubicBezTo>
                  <a:pt x="10132" y="2537"/>
                  <a:pt x="10120" y="2477"/>
                  <a:pt x="10073" y="2441"/>
                </a:cubicBezTo>
                <a:cubicBezTo>
                  <a:pt x="10036" y="2405"/>
                  <a:pt x="9993" y="2389"/>
                  <a:pt x="9959" y="2389"/>
                </a:cubicBezTo>
                <a:cubicBezTo>
                  <a:pt x="9948" y="2389"/>
                  <a:pt x="9938" y="2391"/>
                  <a:pt x="9930" y="2394"/>
                </a:cubicBezTo>
                <a:lnTo>
                  <a:pt x="9132" y="2572"/>
                </a:lnTo>
                <a:lnTo>
                  <a:pt x="9132" y="2310"/>
                </a:lnTo>
                <a:cubicBezTo>
                  <a:pt x="9132" y="2263"/>
                  <a:pt x="9108" y="2203"/>
                  <a:pt x="9061" y="2179"/>
                </a:cubicBezTo>
                <a:cubicBezTo>
                  <a:pt x="9030" y="2156"/>
                  <a:pt x="9004" y="2143"/>
                  <a:pt x="8974" y="2143"/>
                </a:cubicBezTo>
                <a:cubicBezTo>
                  <a:pt x="8957" y="2143"/>
                  <a:pt x="8939" y="2147"/>
                  <a:pt x="8918" y="2156"/>
                </a:cubicBezTo>
                <a:cubicBezTo>
                  <a:pt x="8858" y="2179"/>
                  <a:pt x="7608" y="2608"/>
                  <a:pt x="6906" y="3168"/>
                </a:cubicBezTo>
                <a:cubicBezTo>
                  <a:pt x="6918" y="3096"/>
                  <a:pt x="6918" y="3037"/>
                  <a:pt x="6918" y="2965"/>
                </a:cubicBezTo>
                <a:cubicBezTo>
                  <a:pt x="6918" y="2060"/>
                  <a:pt x="6239" y="667"/>
                  <a:pt x="6203" y="608"/>
                </a:cubicBezTo>
                <a:cubicBezTo>
                  <a:pt x="6179" y="572"/>
                  <a:pt x="6144" y="536"/>
                  <a:pt x="6084" y="524"/>
                </a:cubicBezTo>
                <a:cubicBezTo>
                  <a:pt x="6070" y="522"/>
                  <a:pt x="6057" y="520"/>
                  <a:pt x="6044" y="520"/>
                </a:cubicBezTo>
                <a:cubicBezTo>
                  <a:pt x="6004" y="520"/>
                  <a:pt x="5971" y="536"/>
                  <a:pt x="5953" y="572"/>
                </a:cubicBezTo>
                <a:lnTo>
                  <a:pt x="5763" y="762"/>
                </a:lnTo>
                <a:lnTo>
                  <a:pt x="5322" y="72"/>
                </a:lnTo>
                <a:cubicBezTo>
                  <a:pt x="5298" y="36"/>
                  <a:pt x="5239" y="0"/>
                  <a:pt x="5191" y="0"/>
                </a:cubicBezTo>
                <a:close/>
              </a:path>
            </a:pathLst>
          </a:cu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nvGrpSpPr>
          <p:cNvPr id="12125" name="Google Shape;12125;p81"/>
          <p:cNvGrpSpPr/>
          <p:nvPr/>
        </p:nvGrpSpPr>
        <p:grpSpPr>
          <a:xfrm>
            <a:off x="4931664" y="3446426"/>
            <a:ext cx="357408" cy="323488"/>
            <a:chOff x="4959533" y="3370226"/>
            <a:chExt cx="357408" cy="32348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26" name="Google Shape;12126;p81"/>
            <p:cNvSpPr/>
            <p:nvPr/>
          </p:nvSpPr>
          <p:spPr>
            <a:xfrm>
              <a:off x="4959533" y="3370226"/>
              <a:ext cx="357408" cy="323488"/>
            </a:xfrm>
            <a:custGeom>
              <a:avLst/>
              <a:gdLst/>
              <a:ahLst/>
              <a:cxnLst/>
              <a:rect l="l" t="t" r="r" b="b"/>
              <a:pathLst>
                <a:path w="11169" h="10109" extrusionOk="0">
                  <a:moveTo>
                    <a:pt x="7906" y="738"/>
                  </a:moveTo>
                  <a:cubicBezTo>
                    <a:pt x="8596" y="1012"/>
                    <a:pt x="9192" y="1393"/>
                    <a:pt x="9680" y="1870"/>
                  </a:cubicBezTo>
                  <a:cubicBezTo>
                    <a:pt x="9521" y="2137"/>
                    <a:pt x="9210" y="2287"/>
                    <a:pt x="8870" y="2287"/>
                  </a:cubicBezTo>
                  <a:cubicBezTo>
                    <a:pt x="8725" y="2287"/>
                    <a:pt x="8575" y="2260"/>
                    <a:pt x="8430" y="2203"/>
                  </a:cubicBezTo>
                  <a:cubicBezTo>
                    <a:pt x="8168" y="2096"/>
                    <a:pt x="7942" y="1917"/>
                    <a:pt x="7823" y="1679"/>
                  </a:cubicBezTo>
                  <a:cubicBezTo>
                    <a:pt x="7692" y="1465"/>
                    <a:pt x="7656" y="1203"/>
                    <a:pt x="7751" y="1000"/>
                  </a:cubicBezTo>
                  <a:cubicBezTo>
                    <a:pt x="7775" y="905"/>
                    <a:pt x="7834" y="822"/>
                    <a:pt x="7906" y="738"/>
                  </a:cubicBezTo>
                  <a:close/>
                  <a:moveTo>
                    <a:pt x="1024" y="2441"/>
                  </a:moveTo>
                  <a:cubicBezTo>
                    <a:pt x="1048" y="2441"/>
                    <a:pt x="1060" y="2453"/>
                    <a:pt x="1095" y="2477"/>
                  </a:cubicBezTo>
                  <a:cubicBezTo>
                    <a:pt x="1512" y="2620"/>
                    <a:pt x="1703" y="3132"/>
                    <a:pt x="1524" y="3584"/>
                  </a:cubicBezTo>
                  <a:cubicBezTo>
                    <a:pt x="1441" y="3810"/>
                    <a:pt x="1286" y="3989"/>
                    <a:pt x="1084" y="4096"/>
                  </a:cubicBezTo>
                  <a:cubicBezTo>
                    <a:pt x="965" y="4159"/>
                    <a:pt x="843" y="4189"/>
                    <a:pt x="722" y="4189"/>
                  </a:cubicBezTo>
                  <a:cubicBezTo>
                    <a:pt x="635" y="4189"/>
                    <a:pt x="549" y="4173"/>
                    <a:pt x="464" y="4144"/>
                  </a:cubicBezTo>
                  <a:cubicBezTo>
                    <a:pt x="441" y="4120"/>
                    <a:pt x="393" y="4108"/>
                    <a:pt x="369" y="4096"/>
                  </a:cubicBezTo>
                  <a:cubicBezTo>
                    <a:pt x="441" y="3489"/>
                    <a:pt x="679" y="2929"/>
                    <a:pt x="1024" y="2441"/>
                  </a:cubicBezTo>
                  <a:close/>
                  <a:moveTo>
                    <a:pt x="5596" y="310"/>
                  </a:moveTo>
                  <a:cubicBezTo>
                    <a:pt x="6299" y="310"/>
                    <a:pt x="6965" y="417"/>
                    <a:pt x="7596" y="619"/>
                  </a:cubicBezTo>
                  <a:cubicBezTo>
                    <a:pt x="7537" y="703"/>
                    <a:pt x="7489" y="786"/>
                    <a:pt x="7465" y="881"/>
                  </a:cubicBezTo>
                  <a:cubicBezTo>
                    <a:pt x="7346" y="1191"/>
                    <a:pt x="7370" y="1512"/>
                    <a:pt x="7537" y="1834"/>
                  </a:cubicBezTo>
                  <a:cubicBezTo>
                    <a:pt x="7703" y="2131"/>
                    <a:pt x="7977" y="2370"/>
                    <a:pt x="8323" y="2501"/>
                  </a:cubicBezTo>
                  <a:cubicBezTo>
                    <a:pt x="8513" y="2572"/>
                    <a:pt x="8692" y="2608"/>
                    <a:pt x="8894" y="2608"/>
                  </a:cubicBezTo>
                  <a:cubicBezTo>
                    <a:pt x="9311" y="2608"/>
                    <a:pt x="9692" y="2429"/>
                    <a:pt x="9930" y="2120"/>
                  </a:cubicBezTo>
                  <a:cubicBezTo>
                    <a:pt x="10501" y="2798"/>
                    <a:pt x="10847" y="3632"/>
                    <a:pt x="10847" y="4525"/>
                  </a:cubicBezTo>
                  <a:cubicBezTo>
                    <a:pt x="10847" y="4918"/>
                    <a:pt x="10513" y="5227"/>
                    <a:pt x="10109" y="5227"/>
                  </a:cubicBezTo>
                  <a:lnTo>
                    <a:pt x="9930" y="5227"/>
                  </a:lnTo>
                  <a:cubicBezTo>
                    <a:pt x="9930" y="5168"/>
                    <a:pt x="9942" y="5108"/>
                    <a:pt x="9942" y="5049"/>
                  </a:cubicBezTo>
                  <a:cubicBezTo>
                    <a:pt x="9942" y="4691"/>
                    <a:pt x="9823" y="4346"/>
                    <a:pt x="9608" y="4048"/>
                  </a:cubicBezTo>
                  <a:cubicBezTo>
                    <a:pt x="9573" y="4006"/>
                    <a:pt x="9520" y="3984"/>
                    <a:pt x="9470" y="3984"/>
                  </a:cubicBezTo>
                  <a:cubicBezTo>
                    <a:pt x="9437" y="3984"/>
                    <a:pt x="9406" y="3994"/>
                    <a:pt x="9382" y="4013"/>
                  </a:cubicBezTo>
                  <a:cubicBezTo>
                    <a:pt x="9311" y="4072"/>
                    <a:pt x="9287" y="4179"/>
                    <a:pt x="9347" y="4239"/>
                  </a:cubicBezTo>
                  <a:cubicBezTo>
                    <a:pt x="9525" y="4477"/>
                    <a:pt x="9620" y="4751"/>
                    <a:pt x="9620" y="5025"/>
                  </a:cubicBezTo>
                  <a:cubicBezTo>
                    <a:pt x="9620" y="5084"/>
                    <a:pt x="9620" y="5144"/>
                    <a:pt x="9608" y="5203"/>
                  </a:cubicBezTo>
                  <a:lnTo>
                    <a:pt x="6465" y="5203"/>
                  </a:lnTo>
                  <a:cubicBezTo>
                    <a:pt x="6453" y="5156"/>
                    <a:pt x="6453" y="5096"/>
                    <a:pt x="6453" y="5025"/>
                  </a:cubicBezTo>
                  <a:cubicBezTo>
                    <a:pt x="6453" y="4251"/>
                    <a:pt x="7168" y="3620"/>
                    <a:pt x="8025" y="3620"/>
                  </a:cubicBezTo>
                  <a:cubicBezTo>
                    <a:pt x="8323" y="3620"/>
                    <a:pt x="8608" y="3691"/>
                    <a:pt x="8858" y="3822"/>
                  </a:cubicBezTo>
                  <a:cubicBezTo>
                    <a:pt x="8881" y="3837"/>
                    <a:pt x="8907" y="3844"/>
                    <a:pt x="8933" y="3844"/>
                  </a:cubicBezTo>
                  <a:cubicBezTo>
                    <a:pt x="8991" y="3844"/>
                    <a:pt x="9052" y="3812"/>
                    <a:pt x="9085" y="3763"/>
                  </a:cubicBezTo>
                  <a:cubicBezTo>
                    <a:pt x="9132" y="3691"/>
                    <a:pt x="9096" y="3584"/>
                    <a:pt x="9025" y="3536"/>
                  </a:cubicBezTo>
                  <a:cubicBezTo>
                    <a:pt x="8727" y="3382"/>
                    <a:pt x="8382" y="3286"/>
                    <a:pt x="8025" y="3286"/>
                  </a:cubicBezTo>
                  <a:cubicBezTo>
                    <a:pt x="6965" y="3286"/>
                    <a:pt x="6120" y="4060"/>
                    <a:pt x="6120" y="5025"/>
                  </a:cubicBezTo>
                  <a:cubicBezTo>
                    <a:pt x="6120" y="5084"/>
                    <a:pt x="6120" y="5144"/>
                    <a:pt x="6132" y="5203"/>
                  </a:cubicBezTo>
                  <a:lnTo>
                    <a:pt x="1060" y="5203"/>
                  </a:lnTo>
                  <a:cubicBezTo>
                    <a:pt x="655" y="5203"/>
                    <a:pt x="333" y="4894"/>
                    <a:pt x="333" y="4513"/>
                  </a:cubicBezTo>
                  <a:lnTo>
                    <a:pt x="333" y="4417"/>
                  </a:lnTo>
                  <a:lnTo>
                    <a:pt x="345" y="4417"/>
                  </a:lnTo>
                  <a:cubicBezTo>
                    <a:pt x="464" y="4465"/>
                    <a:pt x="595" y="4501"/>
                    <a:pt x="714" y="4501"/>
                  </a:cubicBezTo>
                  <a:cubicBezTo>
                    <a:pt x="881" y="4501"/>
                    <a:pt x="1060" y="4453"/>
                    <a:pt x="1226" y="4382"/>
                  </a:cubicBezTo>
                  <a:cubicBezTo>
                    <a:pt x="1512" y="4239"/>
                    <a:pt x="1715" y="3989"/>
                    <a:pt x="1834" y="3691"/>
                  </a:cubicBezTo>
                  <a:cubicBezTo>
                    <a:pt x="2072" y="3084"/>
                    <a:pt x="1810" y="2393"/>
                    <a:pt x="1238" y="2167"/>
                  </a:cubicBezTo>
                  <a:cubicBezTo>
                    <a:pt x="2179" y="1060"/>
                    <a:pt x="3786" y="310"/>
                    <a:pt x="5596" y="310"/>
                  </a:cubicBezTo>
                  <a:close/>
                  <a:moveTo>
                    <a:pt x="6894" y="5572"/>
                  </a:moveTo>
                  <a:lnTo>
                    <a:pt x="7334" y="8573"/>
                  </a:lnTo>
                  <a:cubicBezTo>
                    <a:pt x="7370" y="8870"/>
                    <a:pt x="7287" y="9180"/>
                    <a:pt x="7072" y="9418"/>
                  </a:cubicBezTo>
                  <a:cubicBezTo>
                    <a:pt x="6870" y="9656"/>
                    <a:pt x="6584" y="9775"/>
                    <a:pt x="6275" y="9775"/>
                  </a:cubicBezTo>
                  <a:lnTo>
                    <a:pt x="4894" y="9775"/>
                  </a:lnTo>
                  <a:cubicBezTo>
                    <a:pt x="4572" y="9775"/>
                    <a:pt x="4298" y="9644"/>
                    <a:pt x="4084" y="9418"/>
                  </a:cubicBezTo>
                  <a:cubicBezTo>
                    <a:pt x="3870" y="9180"/>
                    <a:pt x="3786" y="8882"/>
                    <a:pt x="3834" y="8573"/>
                  </a:cubicBezTo>
                  <a:lnTo>
                    <a:pt x="4251" y="5572"/>
                  </a:lnTo>
                  <a:close/>
                  <a:moveTo>
                    <a:pt x="5584" y="0"/>
                  </a:moveTo>
                  <a:cubicBezTo>
                    <a:pt x="4096" y="0"/>
                    <a:pt x="2703" y="465"/>
                    <a:pt x="1655" y="1310"/>
                  </a:cubicBezTo>
                  <a:cubicBezTo>
                    <a:pt x="595" y="2167"/>
                    <a:pt x="0" y="3310"/>
                    <a:pt x="0" y="4525"/>
                  </a:cubicBezTo>
                  <a:lnTo>
                    <a:pt x="0" y="4537"/>
                  </a:lnTo>
                  <a:cubicBezTo>
                    <a:pt x="0" y="5108"/>
                    <a:pt x="476" y="5572"/>
                    <a:pt x="1060" y="5572"/>
                  </a:cubicBezTo>
                  <a:lnTo>
                    <a:pt x="3929" y="5572"/>
                  </a:lnTo>
                  <a:lnTo>
                    <a:pt x="3512" y="8525"/>
                  </a:lnTo>
                  <a:cubicBezTo>
                    <a:pt x="3453" y="8930"/>
                    <a:pt x="3572" y="9335"/>
                    <a:pt x="3846" y="9632"/>
                  </a:cubicBezTo>
                  <a:cubicBezTo>
                    <a:pt x="4108" y="9930"/>
                    <a:pt x="4489" y="10109"/>
                    <a:pt x="4882" y="10109"/>
                  </a:cubicBezTo>
                  <a:lnTo>
                    <a:pt x="6275" y="10109"/>
                  </a:lnTo>
                  <a:cubicBezTo>
                    <a:pt x="6668" y="10109"/>
                    <a:pt x="7061" y="9930"/>
                    <a:pt x="7311" y="9632"/>
                  </a:cubicBezTo>
                  <a:cubicBezTo>
                    <a:pt x="7584" y="9335"/>
                    <a:pt x="7703" y="8930"/>
                    <a:pt x="7644" y="8525"/>
                  </a:cubicBezTo>
                  <a:lnTo>
                    <a:pt x="7227" y="5572"/>
                  </a:lnTo>
                  <a:lnTo>
                    <a:pt x="10097" y="5572"/>
                  </a:lnTo>
                  <a:cubicBezTo>
                    <a:pt x="10680" y="5572"/>
                    <a:pt x="11132" y="5108"/>
                    <a:pt x="11156" y="4537"/>
                  </a:cubicBezTo>
                  <a:lnTo>
                    <a:pt x="11156" y="4525"/>
                  </a:lnTo>
                  <a:cubicBezTo>
                    <a:pt x="11168" y="3310"/>
                    <a:pt x="10585" y="2155"/>
                    <a:pt x="9513" y="1310"/>
                  </a:cubicBezTo>
                  <a:cubicBezTo>
                    <a:pt x="8465" y="465"/>
                    <a:pt x="7061" y="0"/>
                    <a:pt x="55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27" name="Google Shape;12127;p81"/>
            <p:cNvSpPr/>
            <p:nvPr/>
          </p:nvSpPr>
          <p:spPr>
            <a:xfrm>
              <a:off x="5055149" y="3409458"/>
              <a:ext cx="99840" cy="88416"/>
            </a:xfrm>
            <a:custGeom>
              <a:avLst/>
              <a:gdLst/>
              <a:ahLst/>
              <a:cxnLst/>
              <a:rect l="l" t="t" r="r" b="b"/>
              <a:pathLst>
                <a:path w="3120" h="2763" extrusionOk="0">
                  <a:moveTo>
                    <a:pt x="1560" y="1"/>
                  </a:moveTo>
                  <a:cubicBezTo>
                    <a:pt x="691" y="1"/>
                    <a:pt x="1" y="620"/>
                    <a:pt x="1" y="1382"/>
                  </a:cubicBezTo>
                  <a:cubicBezTo>
                    <a:pt x="1" y="2144"/>
                    <a:pt x="691" y="2763"/>
                    <a:pt x="1560" y="2763"/>
                  </a:cubicBezTo>
                  <a:cubicBezTo>
                    <a:pt x="2418" y="2763"/>
                    <a:pt x="3120" y="2144"/>
                    <a:pt x="3120" y="1382"/>
                  </a:cubicBezTo>
                  <a:cubicBezTo>
                    <a:pt x="3108" y="1084"/>
                    <a:pt x="3013" y="798"/>
                    <a:pt x="2822" y="560"/>
                  </a:cubicBezTo>
                  <a:cubicBezTo>
                    <a:pt x="2790" y="521"/>
                    <a:pt x="2742" y="503"/>
                    <a:pt x="2697" y="503"/>
                  </a:cubicBezTo>
                  <a:cubicBezTo>
                    <a:pt x="2659" y="503"/>
                    <a:pt x="2623" y="515"/>
                    <a:pt x="2596" y="536"/>
                  </a:cubicBezTo>
                  <a:cubicBezTo>
                    <a:pt x="2525" y="584"/>
                    <a:pt x="2525" y="691"/>
                    <a:pt x="2572" y="751"/>
                  </a:cubicBezTo>
                  <a:cubicBezTo>
                    <a:pt x="2715" y="929"/>
                    <a:pt x="2799" y="1144"/>
                    <a:pt x="2799" y="1370"/>
                  </a:cubicBezTo>
                  <a:cubicBezTo>
                    <a:pt x="2799" y="1941"/>
                    <a:pt x="2239" y="2418"/>
                    <a:pt x="1560" y="2418"/>
                  </a:cubicBezTo>
                  <a:cubicBezTo>
                    <a:pt x="870" y="2418"/>
                    <a:pt x="322" y="1941"/>
                    <a:pt x="322" y="1370"/>
                  </a:cubicBezTo>
                  <a:cubicBezTo>
                    <a:pt x="322" y="786"/>
                    <a:pt x="870" y="310"/>
                    <a:pt x="1560" y="310"/>
                  </a:cubicBezTo>
                  <a:cubicBezTo>
                    <a:pt x="1739" y="310"/>
                    <a:pt x="1917" y="334"/>
                    <a:pt x="2084" y="417"/>
                  </a:cubicBezTo>
                  <a:cubicBezTo>
                    <a:pt x="2104" y="423"/>
                    <a:pt x="2124" y="426"/>
                    <a:pt x="2144" y="426"/>
                  </a:cubicBezTo>
                  <a:cubicBezTo>
                    <a:pt x="2208" y="426"/>
                    <a:pt x="2268" y="395"/>
                    <a:pt x="2287" y="322"/>
                  </a:cubicBezTo>
                  <a:cubicBezTo>
                    <a:pt x="2322" y="239"/>
                    <a:pt x="2287" y="143"/>
                    <a:pt x="2203" y="120"/>
                  </a:cubicBezTo>
                  <a:cubicBezTo>
                    <a:pt x="1989" y="24"/>
                    <a:pt x="1787" y="1"/>
                    <a:pt x="15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28" name="Google Shape;12128;p81"/>
          <p:cNvGrpSpPr/>
          <p:nvPr/>
        </p:nvGrpSpPr>
        <p:grpSpPr>
          <a:xfrm>
            <a:off x="7130768" y="3429274"/>
            <a:ext cx="357056" cy="357408"/>
            <a:chOff x="7158637" y="3353074"/>
            <a:chExt cx="357056" cy="357408"/>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29" name="Google Shape;12129;p81"/>
            <p:cNvSpPr/>
            <p:nvPr/>
          </p:nvSpPr>
          <p:spPr>
            <a:xfrm>
              <a:off x="7158637" y="3353074"/>
              <a:ext cx="357056" cy="357408"/>
            </a:xfrm>
            <a:custGeom>
              <a:avLst/>
              <a:gdLst/>
              <a:ahLst/>
              <a:cxnLst/>
              <a:rect l="l" t="t" r="r" b="b"/>
              <a:pathLst>
                <a:path w="11158" h="11169" extrusionOk="0">
                  <a:moveTo>
                    <a:pt x="7157" y="2489"/>
                  </a:moveTo>
                  <a:cubicBezTo>
                    <a:pt x="7192" y="2489"/>
                    <a:pt x="7204" y="2501"/>
                    <a:pt x="7204" y="2501"/>
                  </a:cubicBezTo>
                  <a:cubicBezTo>
                    <a:pt x="7216" y="2513"/>
                    <a:pt x="7228" y="2537"/>
                    <a:pt x="7228" y="2560"/>
                  </a:cubicBezTo>
                  <a:cubicBezTo>
                    <a:pt x="7228" y="2608"/>
                    <a:pt x="7204" y="2632"/>
                    <a:pt x="7157" y="2656"/>
                  </a:cubicBezTo>
                  <a:lnTo>
                    <a:pt x="6776" y="2691"/>
                  </a:lnTo>
                  <a:lnTo>
                    <a:pt x="6788" y="2656"/>
                  </a:lnTo>
                  <a:cubicBezTo>
                    <a:pt x="6811" y="2596"/>
                    <a:pt x="6859" y="2548"/>
                    <a:pt x="6919" y="2537"/>
                  </a:cubicBezTo>
                  <a:lnTo>
                    <a:pt x="7145" y="2489"/>
                  </a:lnTo>
                  <a:close/>
                  <a:moveTo>
                    <a:pt x="5192" y="2632"/>
                  </a:moveTo>
                  <a:cubicBezTo>
                    <a:pt x="5014" y="3084"/>
                    <a:pt x="5014" y="3108"/>
                    <a:pt x="5014" y="3144"/>
                  </a:cubicBezTo>
                  <a:cubicBezTo>
                    <a:pt x="5002" y="3227"/>
                    <a:pt x="5073" y="3310"/>
                    <a:pt x="5168" y="3310"/>
                  </a:cubicBezTo>
                  <a:cubicBezTo>
                    <a:pt x="5240" y="3310"/>
                    <a:pt x="5311" y="3251"/>
                    <a:pt x="5323" y="3168"/>
                  </a:cubicBezTo>
                  <a:cubicBezTo>
                    <a:pt x="5335" y="3132"/>
                    <a:pt x="5395" y="2989"/>
                    <a:pt x="5466" y="2810"/>
                  </a:cubicBezTo>
                  <a:lnTo>
                    <a:pt x="5549" y="2953"/>
                  </a:lnTo>
                  <a:cubicBezTo>
                    <a:pt x="5641" y="3100"/>
                    <a:pt x="5803" y="3176"/>
                    <a:pt x="5966" y="3176"/>
                  </a:cubicBezTo>
                  <a:cubicBezTo>
                    <a:pt x="6014" y="3176"/>
                    <a:pt x="6062" y="3169"/>
                    <a:pt x="6109" y="3156"/>
                  </a:cubicBezTo>
                  <a:lnTo>
                    <a:pt x="6347" y="3096"/>
                  </a:lnTo>
                  <a:cubicBezTo>
                    <a:pt x="6347" y="3156"/>
                    <a:pt x="6383" y="3215"/>
                    <a:pt x="6442" y="3251"/>
                  </a:cubicBezTo>
                  <a:lnTo>
                    <a:pt x="6811" y="3441"/>
                  </a:lnTo>
                  <a:lnTo>
                    <a:pt x="6788" y="3489"/>
                  </a:lnTo>
                  <a:lnTo>
                    <a:pt x="5264" y="3489"/>
                  </a:lnTo>
                  <a:lnTo>
                    <a:pt x="4049" y="3013"/>
                  </a:lnTo>
                  <a:lnTo>
                    <a:pt x="4299" y="2667"/>
                  </a:lnTo>
                  <a:lnTo>
                    <a:pt x="5192" y="2632"/>
                  </a:lnTo>
                  <a:close/>
                  <a:moveTo>
                    <a:pt x="382" y="6442"/>
                  </a:moveTo>
                  <a:lnTo>
                    <a:pt x="1001" y="7025"/>
                  </a:lnTo>
                  <a:cubicBezTo>
                    <a:pt x="1037" y="7073"/>
                    <a:pt x="1061" y="7132"/>
                    <a:pt x="1061" y="7192"/>
                  </a:cubicBezTo>
                  <a:lnTo>
                    <a:pt x="953" y="8085"/>
                  </a:lnTo>
                  <a:cubicBezTo>
                    <a:pt x="668" y="7573"/>
                    <a:pt x="489" y="7025"/>
                    <a:pt x="382" y="6442"/>
                  </a:cubicBezTo>
                  <a:close/>
                  <a:moveTo>
                    <a:pt x="5537" y="310"/>
                  </a:moveTo>
                  <a:cubicBezTo>
                    <a:pt x="6930" y="310"/>
                    <a:pt x="8228" y="870"/>
                    <a:pt x="9228" y="1846"/>
                  </a:cubicBezTo>
                  <a:cubicBezTo>
                    <a:pt x="10193" y="2810"/>
                    <a:pt x="10729" y="4084"/>
                    <a:pt x="10752" y="5430"/>
                  </a:cubicBezTo>
                  <a:cubicBezTo>
                    <a:pt x="10717" y="5418"/>
                    <a:pt x="10669" y="5394"/>
                    <a:pt x="10657" y="5346"/>
                  </a:cubicBezTo>
                  <a:lnTo>
                    <a:pt x="10419" y="4894"/>
                  </a:lnTo>
                  <a:cubicBezTo>
                    <a:pt x="10386" y="4845"/>
                    <a:pt x="10325" y="4818"/>
                    <a:pt x="10267" y="4818"/>
                  </a:cubicBezTo>
                  <a:cubicBezTo>
                    <a:pt x="10240" y="4818"/>
                    <a:pt x="10215" y="4823"/>
                    <a:pt x="10193" y="4834"/>
                  </a:cubicBezTo>
                  <a:cubicBezTo>
                    <a:pt x="10181" y="4894"/>
                    <a:pt x="10145" y="4989"/>
                    <a:pt x="10193" y="5073"/>
                  </a:cubicBezTo>
                  <a:lnTo>
                    <a:pt x="10431" y="5525"/>
                  </a:lnTo>
                  <a:cubicBezTo>
                    <a:pt x="10490" y="5644"/>
                    <a:pt x="10598" y="5727"/>
                    <a:pt x="10729" y="5763"/>
                  </a:cubicBezTo>
                  <a:lnTo>
                    <a:pt x="10824" y="5787"/>
                  </a:lnTo>
                  <a:cubicBezTo>
                    <a:pt x="10752" y="7120"/>
                    <a:pt x="10228" y="8347"/>
                    <a:pt x="9288" y="9287"/>
                  </a:cubicBezTo>
                  <a:cubicBezTo>
                    <a:pt x="8288" y="10287"/>
                    <a:pt x="6978" y="10823"/>
                    <a:pt x="5561" y="10823"/>
                  </a:cubicBezTo>
                  <a:cubicBezTo>
                    <a:pt x="4168" y="10823"/>
                    <a:pt x="2847" y="10276"/>
                    <a:pt x="1846" y="9287"/>
                  </a:cubicBezTo>
                  <a:cubicBezTo>
                    <a:pt x="1608" y="9049"/>
                    <a:pt x="1394" y="8799"/>
                    <a:pt x="1215" y="8525"/>
                  </a:cubicBezTo>
                  <a:lnTo>
                    <a:pt x="1370" y="7216"/>
                  </a:lnTo>
                  <a:cubicBezTo>
                    <a:pt x="1382" y="7061"/>
                    <a:pt x="1323" y="6906"/>
                    <a:pt x="1215" y="6787"/>
                  </a:cubicBezTo>
                  <a:lnTo>
                    <a:pt x="322" y="5930"/>
                  </a:lnTo>
                  <a:cubicBezTo>
                    <a:pt x="311" y="5811"/>
                    <a:pt x="311" y="5692"/>
                    <a:pt x="311" y="5573"/>
                  </a:cubicBezTo>
                  <a:cubicBezTo>
                    <a:pt x="311" y="4168"/>
                    <a:pt x="858" y="2846"/>
                    <a:pt x="1846" y="1846"/>
                  </a:cubicBezTo>
                  <a:cubicBezTo>
                    <a:pt x="2466" y="1227"/>
                    <a:pt x="3216" y="774"/>
                    <a:pt x="4037" y="536"/>
                  </a:cubicBezTo>
                  <a:lnTo>
                    <a:pt x="4037" y="536"/>
                  </a:lnTo>
                  <a:lnTo>
                    <a:pt x="3930" y="822"/>
                  </a:lnTo>
                  <a:cubicBezTo>
                    <a:pt x="3894" y="905"/>
                    <a:pt x="3942" y="1001"/>
                    <a:pt x="4013" y="1024"/>
                  </a:cubicBezTo>
                  <a:cubicBezTo>
                    <a:pt x="4025" y="1024"/>
                    <a:pt x="4061" y="1048"/>
                    <a:pt x="4073" y="1048"/>
                  </a:cubicBezTo>
                  <a:cubicBezTo>
                    <a:pt x="4132" y="1048"/>
                    <a:pt x="4216" y="1001"/>
                    <a:pt x="4228" y="941"/>
                  </a:cubicBezTo>
                  <a:lnTo>
                    <a:pt x="4418" y="453"/>
                  </a:lnTo>
                  <a:cubicBezTo>
                    <a:pt x="4692" y="393"/>
                    <a:pt x="4966" y="346"/>
                    <a:pt x="5252" y="334"/>
                  </a:cubicBezTo>
                  <a:lnTo>
                    <a:pt x="5252" y="334"/>
                  </a:lnTo>
                  <a:lnTo>
                    <a:pt x="5025" y="1227"/>
                  </a:lnTo>
                  <a:lnTo>
                    <a:pt x="4966" y="1239"/>
                  </a:lnTo>
                  <a:lnTo>
                    <a:pt x="4073" y="1239"/>
                  </a:lnTo>
                  <a:cubicBezTo>
                    <a:pt x="3906" y="1239"/>
                    <a:pt x="3763" y="1358"/>
                    <a:pt x="3728" y="1536"/>
                  </a:cubicBezTo>
                  <a:lnTo>
                    <a:pt x="3656" y="2120"/>
                  </a:lnTo>
                  <a:lnTo>
                    <a:pt x="3251" y="2132"/>
                  </a:lnTo>
                  <a:cubicBezTo>
                    <a:pt x="3073" y="2144"/>
                    <a:pt x="2942" y="2275"/>
                    <a:pt x="2930" y="2453"/>
                  </a:cubicBezTo>
                  <a:lnTo>
                    <a:pt x="2918" y="2918"/>
                  </a:lnTo>
                  <a:cubicBezTo>
                    <a:pt x="2918" y="3025"/>
                    <a:pt x="2942" y="3108"/>
                    <a:pt x="3013" y="3168"/>
                  </a:cubicBezTo>
                  <a:cubicBezTo>
                    <a:pt x="3083" y="3238"/>
                    <a:pt x="3154" y="3266"/>
                    <a:pt x="3238" y="3266"/>
                  </a:cubicBezTo>
                  <a:cubicBezTo>
                    <a:pt x="3254" y="3266"/>
                    <a:pt x="3270" y="3265"/>
                    <a:pt x="3287" y="3263"/>
                  </a:cubicBezTo>
                  <a:lnTo>
                    <a:pt x="3311" y="3263"/>
                  </a:lnTo>
                  <a:lnTo>
                    <a:pt x="2989" y="3572"/>
                  </a:lnTo>
                  <a:cubicBezTo>
                    <a:pt x="2930" y="3632"/>
                    <a:pt x="2918" y="3739"/>
                    <a:pt x="2978" y="3810"/>
                  </a:cubicBezTo>
                  <a:cubicBezTo>
                    <a:pt x="3001" y="3846"/>
                    <a:pt x="3049" y="3870"/>
                    <a:pt x="3097" y="3870"/>
                  </a:cubicBezTo>
                  <a:cubicBezTo>
                    <a:pt x="3132" y="3870"/>
                    <a:pt x="3168" y="3858"/>
                    <a:pt x="3204" y="3822"/>
                  </a:cubicBezTo>
                  <a:lnTo>
                    <a:pt x="3811" y="3263"/>
                  </a:lnTo>
                  <a:lnTo>
                    <a:pt x="5144" y="3799"/>
                  </a:lnTo>
                  <a:cubicBezTo>
                    <a:pt x="5156" y="3810"/>
                    <a:pt x="5192" y="3810"/>
                    <a:pt x="5204" y="3810"/>
                  </a:cubicBezTo>
                  <a:lnTo>
                    <a:pt x="6847" y="3810"/>
                  </a:lnTo>
                  <a:cubicBezTo>
                    <a:pt x="6907" y="3810"/>
                    <a:pt x="6954" y="3787"/>
                    <a:pt x="6978" y="3739"/>
                  </a:cubicBezTo>
                  <a:lnTo>
                    <a:pt x="7157" y="3465"/>
                  </a:lnTo>
                  <a:cubicBezTo>
                    <a:pt x="7192" y="3429"/>
                    <a:pt x="7192" y="3382"/>
                    <a:pt x="7192" y="3334"/>
                  </a:cubicBezTo>
                  <a:cubicBezTo>
                    <a:pt x="7169" y="3287"/>
                    <a:pt x="7145" y="3251"/>
                    <a:pt x="7097" y="3227"/>
                  </a:cubicBezTo>
                  <a:lnTo>
                    <a:pt x="6680" y="3025"/>
                  </a:lnTo>
                  <a:lnTo>
                    <a:pt x="7169" y="2965"/>
                  </a:lnTo>
                  <a:cubicBezTo>
                    <a:pt x="7383" y="2929"/>
                    <a:pt x="7550" y="2751"/>
                    <a:pt x="7526" y="2548"/>
                  </a:cubicBezTo>
                  <a:cubicBezTo>
                    <a:pt x="7526" y="2429"/>
                    <a:pt x="7466" y="2322"/>
                    <a:pt x="7371" y="2251"/>
                  </a:cubicBezTo>
                  <a:cubicBezTo>
                    <a:pt x="7301" y="2198"/>
                    <a:pt x="7219" y="2165"/>
                    <a:pt x="7133" y="2165"/>
                  </a:cubicBezTo>
                  <a:cubicBezTo>
                    <a:pt x="7101" y="2165"/>
                    <a:pt x="7069" y="2170"/>
                    <a:pt x="7038" y="2179"/>
                  </a:cubicBezTo>
                  <a:lnTo>
                    <a:pt x="6811" y="2215"/>
                  </a:lnTo>
                  <a:cubicBezTo>
                    <a:pt x="6633" y="2251"/>
                    <a:pt x="6502" y="2370"/>
                    <a:pt x="6442" y="2548"/>
                  </a:cubicBezTo>
                  <a:lnTo>
                    <a:pt x="6371" y="2751"/>
                  </a:lnTo>
                  <a:lnTo>
                    <a:pt x="6002" y="2858"/>
                  </a:lnTo>
                  <a:cubicBezTo>
                    <a:pt x="5988" y="2860"/>
                    <a:pt x="5974" y="2861"/>
                    <a:pt x="5960" y="2861"/>
                  </a:cubicBezTo>
                  <a:cubicBezTo>
                    <a:pt x="5892" y="2861"/>
                    <a:pt x="5827" y="2836"/>
                    <a:pt x="5787" y="2787"/>
                  </a:cubicBezTo>
                  <a:lnTo>
                    <a:pt x="5525" y="2382"/>
                  </a:lnTo>
                  <a:cubicBezTo>
                    <a:pt x="5490" y="2334"/>
                    <a:pt x="5430" y="2310"/>
                    <a:pt x="5371" y="2310"/>
                  </a:cubicBezTo>
                  <a:lnTo>
                    <a:pt x="4156" y="2358"/>
                  </a:lnTo>
                  <a:cubicBezTo>
                    <a:pt x="4109" y="2358"/>
                    <a:pt x="4049" y="2382"/>
                    <a:pt x="4013" y="2429"/>
                  </a:cubicBezTo>
                  <a:lnTo>
                    <a:pt x="3644" y="2953"/>
                  </a:lnTo>
                  <a:lnTo>
                    <a:pt x="3216" y="2977"/>
                  </a:lnTo>
                  <a:lnTo>
                    <a:pt x="3204" y="2977"/>
                  </a:lnTo>
                  <a:lnTo>
                    <a:pt x="3204" y="2965"/>
                  </a:lnTo>
                  <a:lnTo>
                    <a:pt x="3216" y="2501"/>
                  </a:lnTo>
                  <a:cubicBezTo>
                    <a:pt x="3216" y="2501"/>
                    <a:pt x="3216" y="2489"/>
                    <a:pt x="3228" y="2489"/>
                  </a:cubicBezTo>
                  <a:lnTo>
                    <a:pt x="3763" y="2453"/>
                  </a:lnTo>
                  <a:cubicBezTo>
                    <a:pt x="3835" y="2453"/>
                    <a:pt x="3906" y="2394"/>
                    <a:pt x="3906" y="2310"/>
                  </a:cubicBezTo>
                  <a:lnTo>
                    <a:pt x="4001" y="1584"/>
                  </a:lnTo>
                  <a:cubicBezTo>
                    <a:pt x="4001" y="1584"/>
                    <a:pt x="4001" y="1560"/>
                    <a:pt x="4013" y="1560"/>
                  </a:cubicBezTo>
                  <a:lnTo>
                    <a:pt x="4966" y="1560"/>
                  </a:lnTo>
                  <a:lnTo>
                    <a:pt x="5871" y="1310"/>
                  </a:lnTo>
                  <a:cubicBezTo>
                    <a:pt x="5918" y="1298"/>
                    <a:pt x="5966" y="1263"/>
                    <a:pt x="5978" y="1203"/>
                  </a:cubicBezTo>
                  <a:lnTo>
                    <a:pt x="6097" y="882"/>
                  </a:lnTo>
                  <a:cubicBezTo>
                    <a:pt x="6133" y="786"/>
                    <a:pt x="6085" y="703"/>
                    <a:pt x="5990" y="667"/>
                  </a:cubicBezTo>
                  <a:cubicBezTo>
                    <a:pt x="5975" y="663"/>
                    <a:pt x="5960" y="661"/>
                    <a:pt x="5946" y="661"/>
                  </a:cubicBezTo>
                  <a:cubicBezTo>
                    <a:pt x="5875" y="661"/>
                    <a:pt x="5807" y="706"/>
                    <a:pt x="5787" y="774"/>
                  </a:cubicBezTo>
                  <a:lnTo>
                    <a:pt x="5692" y="1013"/>
                  </a:lnTo>
                  <a:lnTo>
                    <a:pt x="5323" y="1120"/>
                  </a:lnTo>
                  <a:lnTo>
                    <a:pt x="5537" y="310"/>
                  </a:lnTo>
                  <a:close/>
                  <a:moveTo>
                    <a:pt x="5585" y="0"/>
                  </a:moveTo>
                  <a:cubicBezTo>
                    <a:pt x="4097" y="0"/>
                    <a:pt x="2692" y="584"/>
                    <a:pt x="1632" y="1644"/>
                  </a:cubicBezTo>
                  <a:cubicBezTo>
                    <a:pt x="584" y="2691"/>
                    <a:pt x="1" y="4096"/>
                    <a:pt x="1" y="5585"/>
                  </a:cubicBezTo>
                  <a:cubicBezTo>
                    <a:pt x="1" y="7073"/>
                    <a:pt x="584" y="8466"/>
                    <a:pt x="1632" y="9525"/>
                  </a:cubicBezTo>
                  <a:cubicBezTo>
                    <a:pt x="2692" y="10585"/>
                    <a:pt x="4097" y="11169"/>
                    <a:pt x="5585" y="11169"/>
                  </a:cubicBezTo>
                  <a:cubicBezTo>
                    <a:pt x="7073" y="11169"/>
                    <a:pt x="8466" y="10585"/>
                    <a:pt x="9526" y="9525"/>
                  </a:cubicBezTo>
                  <a:cubicBezTo>
                    <a:pt x="10586" y="8466"/>
                    <a:pt x="11157" y="7073"/>
                    <a:pt x="11157" y="5585"/>
                  </a:cubicBezTo>
                  <a:cubicBezTo>
                    <a:pt x="11157" y="4096"/>
                    <a:pt x="10586" y="2691"/>
                    <a:pt x="9526" y="1644"/>
                  </a:cubicBezTo>
                  <a:cubicBezTo>
                    <a:pt x="8466" y="584"/>
                    <a:pt x="7073" y="0"/>
                    <a:pt x="558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0" name="Google Shape;12130;p81"/>
            <p:cNvSpPr/>
            <p:nvPr/>
          </p:nvSpPr>
          <p:spPr>
            <a:xfrm>
              <a:off x="7406669" y="3594898"/>
              <a:ext cx="26336" cy="27968"/>
            </a:xfrm>
            <a:custGeom>
              <a:avLst/>
              <a:gdLst/>
              <a:ahLst/>
              <a:cxnLst/>
              <a:rect l="l" t="t" r="r" b="b"/>
              <a:pathLst>
                <a:path w="823" h="874" extrusionOk="0">
                  <a:moveTo>
                    <a:pt x="637" y="1"/>
                  </a:moveTo>
                  <a:cubicBezTo>
                    <a:pt x="592" y="1"/>
                    <a:pt x="551" y="19"/>
                    <a:pt x="525" y="52"/>
                  </a:cubicBezTo>
                  <a:lnTo>
                    <a:pt x="60" y="599"/>
                  </a:lnTo>
                  <a:cubicBezTo>
                    <a:pt x="1" y="671"/>
                    <a:pt x="13" y="778"/>
                    <a:pt x="72" y="825"/>
                  </a:cubicBezTo>
                  <a:cubicBezTo>
                    <a:pt x="108" y="849"/>
                    <a:pt x="156" y="873"/>
                    <a:pt x="180" y="873"/>
                  </a:cubicBezTo>
                  <a:cubicBezTo>
                    <a:pt x="227" y="873"/>
                    <a:pt x="275" y="849"/>
                    <a:pt x="299" y="814"/>
                  </a:cubicBezTo>
                  <a:lnTo>
                    <a:pt x="763" y="254"/>
                  </a:lnTo>
                  <a:cubicBezTo>
                    <a:pt x="822" y="194"/>
                    <a:pt x="822" y="99"/>
                    <a:pt x="751" y="40"/>
                  </a:cubicBezTo>
                  <a:cubicBezTo>
                    <a:pt x="713" y="13"/>
                    <a:pt x="674" y="1"/>
                    <a:pt x="6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1" name="Google Shape;12131;p81"/>
            <p:cNvSpPr/>
            <p:nvPr/>
          </p:nvSpPr>
          <p:spPr>
            <a:xfrm>
              <a:off x="7229133" y="3469074"/>
              <a:ext cx="254912" cy="180832"/>
            </a:xfrm>
            <a:custGeom>
              <a:avLst/>
              <a:gdLst/>
              <a:ahLst/>
              <a:cxnLst/>
              <a:rect l="l" t="t" r="r" b="b"/>
              <a:pathLst>
                <a:path w="7966" h="5651" extrusionOk="0">
                  <a:moveTo>
                    <a:pt x="5980" y="1"/>
                  </a:moveTo>
                  <a:cubicBezTo>
                    <a:pt x="5931" y="1"/>
                    <a:pt x="5884" y="21"/>
                    <a:pt x="5859" y="66"/>
                  </a:cubicBezTo>
                  <a:cubicBezTo>
                    <a:pt x="5823" y="138"/>
                    <a:pt x="5835" y="233"/>
                    <a:pt x="5894" y="293"/>
                  </a:cubicBezTo>
                  <a:lnTo>
                    <a:pt x="6442" y="781"/>
                  </a:lnTo>
                  <a:cubicBezTo>
                    <a:pt x="6478" y="817"/>
                    <a:pt x="6513" y="828"/>
                    <a:pt x="6573" y="828"/>
                  </a:cubicBezTo>
                  <a:lnTo>
                    <a:pt x="6859" y="793"/>
                  </a:lnTo>
                  <a:lnTo>
                    <a:pt x="6978" y="959"/>
                  </a:lnTo>
                  <a:lnTo>
                    <a:pt x="5942" y="1662"/>
                  </a:lnTo>
                  <a:cubicBezTo>
                    <a:pt x="5927" y="1667"/>
                    <a:pt x="5910" y="1670"/>
                    <a:pt x="5895" y="1670"/>
                  </a:cubicBezTo>
                  <a:cubicBezTo>
                    <a:pt x="5873" y="1670"/>
                    <a:pt x="5854" y="1664"/>
                    <a:pt x="5847" y="1650"/>
                  </a:cubicBezTo>
                  <a:lnTo>
                    <a:pt x="5168" y="555"/>
                  </a:lnTo>
                  <a:cubicBezTo>
                    <a:pt x="5139" y="511"/>
                    <a:pt x="5088" y="485"/>
                    <a:pt x="5036" y="485"/>
                  </a:cubicBezTo>
                  <a:cubicBezTo>
                    <a:pt x="5003" y="485"/>
                    <a:pt x="4970" y="496"/>
                    <a:pt x="4942" y="519"/>
                  </a:cubicBezTo>
                  <a:cubicBezTo>
                    <a:pt x="4870" y="555"/>
                    <a:pt x="4846" y="662"/>
                    <a:pt x="4894" y="733"/>
                  </a:cubicBezTo>
                  <a:lnTo>
                    <a:pt x="5644" y="1912"/>
                  </a:lnTo>
                  <a:cubicBezTo>
                    <a:pt x="5668" y="1960"/>
                    <a:pt x="5704" y="1983"/>
                    <a:pt x="5763" y="1983"/>
                  </a:cubicBezTo>
                  <a:lnTo>
                    <a:pt x="6132" y="2043"/>
                  </a:lnTo>
                  <a:lnTo>
                    <a:pt x="6144" y="2043"/>
                  </a:lnTo>
                  <a:lnTo>
                    <a:pt x="6144" y="2067"/>
                  </a:lnTo>
                  <a:lnTo>
                    <a:pt x="5299" y="2995"/>
                  </a:lnTo>
                  <a:lnTo>
                    <a:pt x="5251" y="3091"/>
                  </a:lnTo>
                  <a:lnTo>
                    <a:pt x="5132" y="3948"/>
                  </a:lnTo>
                  <a:cubicBezTo>
                    <a:pt x="5120" y="4043"/>
                    <a:pt x="5073" y="4115"/>
                    <a:pt x="5013" y="4162"/>
                  </a:cubicBezTo>
                  <a:lnTo>
                    <a:pt x="3834" y="5234"/>
                  </a:lnTo>
                  <a:cubicBezTo>
                    <a:pt x="3775" y="5293"/>
                    <a:pt x="3692" y="5317"/>
                    <a:pt x="3596" y="5317"/>
                  </a:cubicBezTo>
                  <a:cubicBezTo>
                    <a:pt x="3453" y="5317"/>
                    <a:pt x="3334" y="5234"/>
                    <a:pt x="3275" y="5103"/>
                  </a:cubicBezTo>
                  <a:lnTo>
                    <a:pt x="2846" y="3972"/>
                  </a:lnTo>
                  <a:lnTo>
                    <a:pt x="2739" y="2781"/>
                  </a:lnTo>
                  <a:cubicBezTo>
                    <a:pt x="2703" y="2436"/>
                    <a:pt x="2430" y="2162"/>
                    <a:pt x="2084" y="2150"/>
                  </a:cubicBezTo>
                  <a:lnTo>
                    <a:pt x="763" y="2079"/>
                  </a:lnTo>
                  <a:cubicBezTo>
                    <a:pt x="667" y="2079"/>
                    <a:pt x="608" y="2019"/>
                    <a:pt x="596" y="1948"/>
                  </a:cubicBezTo>
                  <a:lnTo>
                    <a:pt x="358" y="971"/>
                  </a:lnTo>
                  <a:cubicBezTo>
                    <a:pt x="346" y="912"/>
                    <a:pt x="358" y="840"/>
                    <a:pt x="417" y="793"/>
                  </a:cubicBezTo>
                  <a:lnTo>
                    <a:pt x="548" y="674"/>
                  </a:lnTo>
                  <a:cubicBezTo>
                    <a:pt x="608" y="614"/>
                    <a:pt x="620" y="519"/>
                    <a:pt x="560" y="436"/>
                  </a:cubicBezTo>
                  <a:cubicBezTo>
                    <a:pt x="529" y="398"/>
                    <a:pt x="488" y="380"/>
                    <a:pt x="444" y="380"/>
                  </a:cubicBezTo>
                  <a:cubicBezTo>
                    <a:pt x="404" y="380"/>
                    <a:pt x="362" y="395"/>
                    <a:pt x="322" y="424"/>
                  </a:cubicBezTo>
                  <a:lnTo>
                    <a:pt x="191" y="543"/>
                  </a:lnTo>
                  <a:cubicBezTo>
                    <a:pt x="60" y="674"/>
                    <a:pt x="1" y="852"/>
                    <a:pt x="48" y="1043"/>
                  </a:cubicBezTo>
                  <a:lnTo>
                    <a:pt x="286" y="2019"/>
                  </a:lnTo>
                  <a:cubicBezTo>
                    <a:pt x="346" y="2233"/>
                    <a:pt x="525" y="2388"/>
                    <a:pt x="763" y="2400"/>
                  </a:cubicBezTo>
                  <a:lnTo>
                    <a:pt x="2084" y="2471"/>
                  </a:lnTo>
                  <a:cubicBezTo>
                    <a:pt x="2263" y="2495"/>
                    <a:pt x="2406" y="2626"/>
                    <a:pt x="2430" y="2805"/>
                  </a:cubicBezTo>
                  <a:lnTo>
                    <a:pt x="2525" y="4007"/>
                  </a:lnTo>
                  <a:cubicBezTo>
                    <a:pt x="2525" y="4031"/>
                    <a:pt x="2525" y="4043"/>
                    <a:pt x="2549" y="4055"/>
                  </a:cubicBezTo>
                  <a:lnTo>
                    <a:pt x="2989" y="5210"/>
                  </a:lnTo>
                  <a:cubicBezTo>
                    <a:pt x="3096" y="5472"/>
                    <a:pt x="3346" y="5650"/>
                    <a:pt x="3620" y="5650"/>
                  </a:cubicBezTo>
                  <a:cubicBezTo>
                    <a:pt x="3775" y="5650"/>
                    <a:pt x="3942" y="5591"/>
                    <a:pt x="4061" y="5472"/>
                  </a:cubicBezTo>
                  <a:lnTo>
                    <a:pt x="5239" y="4400"/>
                  </a:lnTo>
                  <a:cubicBezTo>
                    <a:pt x="5358" y="4293"/>
                    <a:pt x="5430" y="4138"/>
                    <a:pt x="5466" y="3984"/>
                  </a:cubicBezTo>
                  <a:lnTo>
                    <a:pt x="5585" y="3162"/>
                  </a:lnTo>
                  <a:lnTo>
                    <a:pt x="6394" y="2257"/>
                  </a:lnTo>
                  <a:cubicBezTo>
                    <a:pt x="6490" y="2162"/>
                    <a:pt x="6501" y="2031"/>
                    <a:pt x="6478" y="1912"/>
                  </a:cubicBezTo>
                  <a:cubicBezTo>
                    <a:pt x="6454" y="1852"/>
                    <a:pt x="6418" y="1793"/>
                    <a:pt x="6370" y="1757"/>
                  </a:cubicBezTo>
                  <a:lnTo>
                    <a:pt x="7335" y="1102"/>
                  </a:lnTo>
                  <a:lnTo>
                    <a:pt x="7383" y="1067"/>
                  </a:lnTo>
                  <a:cubicBezTo>
                    <a:pt x="7430" y="1007"/>
                    <a:pt x="7406" y="924"/>
                    <a:pt x="7383" y="888"/>
                  </a:cubicBezTo>
                  <a:lnTo>
                    <a:pt x="7263" y="733"/>
                  </a:lnTo>
                  <a:lnTo>
                    <a:pt x="7466" y="709"/>
                  </a:lnTo>
                  <a:cubicBezTo>
                    <a:pt x="7481" y="705"/>
                    <a:pt x="7496" y="703"/>
                    <a:pt x="7510" y="703"/>
                  </a:cubicBezTo>
                  <a:cubicBezTo>
                    <a:pt x="7573" y="703"/>
                    <a:pt x="7625" y="744"/>
                    <a:pt x="7644" y="793"/>
                  </a:cubicBezTo>
                  <a:cubicBezTo>
                    <a:pt x="7680" y="852"/>
                    <a:pt x="7740" y="888"/>
                    <a:pt x="7799" y="888"/>
                  </a:cubicBezTo>
                  <a:cubicBezTo>
                    <a:pt x="7823" y="888"/>
                    <a:pt x="7859" y="864"/>
                    <a:pt x="7883" y="852"/>
                  </a:cubicBezTo>
                  <a:cubicBezTo>
                    <a:pt x="7942" y="817"/>
                    <a:pt x="7966" y="709"/>
                    <a:pt x="7918" y="650"/>
                  </a:cubicBezTo>
                  <a:cubicBezTo>
                    <a:pt x="7825" y="494"/>
                    <a:pt x="7668" y="393"/>
                    <a:pt x="7488" y="393"/>
                  </a:cubicBezTo>
                  <a:cubicBezTo>
                    <a:pt x="7461" y="393"/>
                    <a:pt x="7434" y="395"/>
                    <a:pt x="7406" y="400"/>
                  </a:cubicBezTo>
                  <a:lnTo>
                    <a:pt x="6609" y="483"/>
                  </a:lnTo>
                  <a:lnTo>
                    <a:pt x="6097" y="43"/>
                  </a:lnTo>
                  <a:cubicBezTo>
                    <a:pt x="6064" y="15"/>
                    <a:pt x="6021" y="1"/>
                    <a:pt x="598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2" name="Google Shape;12132;p81"/>
            <p:cNvSpPr/>
            <p:nvPr/>
          </p:nvSpPr>
          <p:spPr>
            <a:xfrm>
              <a:off x="7409741" y="3428370"/>
              <a:ext cx="22880" cy="27616"/>
            </a:xfrm>
            <a:custGeom>
              <a:avLst/>
              <a:gdLst/>
              <a:ahLst/>
              <a:cxnLst/>
              <a:rect l="l" t="t" r="r" b="b"/>
              <a:pathLst>
                <a:path w="715" h="863" extrusionOk="0">
                  <a:moveTo>
                    <a:pt x="177" y="1"/>
                  </a:moveTo>
                  <a:cubicBezTo>
                    <a:pt x="144" y="1"/>
                    <a:pt x="111" y="10"/>
                    <a:pt x="84" y="29"/>
                  </a:cubicBezTo>
                  <a:cubicBezTo>
                    <a:pt x="12" y="76"/>
                    <a:pt x="0" y="184"/>
                    <a:pt x="36" y="255"/>
                  </a:cubicBezTo>
                  <a:lnTo>
                    <a:pt x="393" y="791"/>
                  </a:lnTo>
                  <a:cubicBezTo>
                    <a:pt x="429" y="838"/>
                    <a:pt x="488" y="862"/>
                    <a:pt x="536" y="862"/>
                  </a:cubicBezTo>
                  <a:cubicBezTo>
                    <a:pt x="560" y="862"/>
                    <a:pt x="596" y="850"/>
                    <a:pt x="619" y="838"/>
                  </a:cubicBezTo>
                  <a:cubicBezTo>
                    <a:pt x="691" y="779"/>
                    <a:pt x="715" y="684"/>
                    <a:pt x="667" y="612"/>
                  </a:cubicBezTo>
                  <a:lnTo>
                    <a:pt x="310" y="76"/>
                  </a:lnTo>
                  <a:cubicBezTo>
                    <a:pt x="280" y="25"/>
                    <a:pt x="229" y="1"/>
                    <a:pt x="1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33" name="Google Shape;12133;p81"/>
          <p:cNvGrpSpPr/>
          <p:nvPr/>
        </p:nvGrpSpPr>
        <p:grpSpPr>
          <a:xfrm>
            <a:off x="3288400" y="3428602"/>
            <a:ext cx="344832" cy="356544"/>
            <a:chOff x="3316269" y="3352402"/>
            <a:chExt cx="344832" cy="356544"/>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34" name="Google Shape;12134;p81"/>
            <p:cNvSpPr/>
            <p:nvPr/>
          </p:nvSpPr>
          <p:spPr>
            <a:xfrm>
              <a:off x="3546381" y="3557138"/>
              <a:ext cx="19840" cy="16576"/>
            </a:xfrm>
            <a:custGeom>
              <a:avLst/>
              <a:gdLst/>
              <a:ahLst/>
              <a:cxnLst/>
              <a:rect l="l" t="t" r="r" b="b"/>
              <a:pathLst>
                <a:path w="620" h="518" extrusionOk="0">
                  <a:moveTo>
                    <a:pt x="166" y="0"/>
                  </a:moveTo>
                  <a:cubicBezTo>
                    <a:pt x="115" y="0"/>
                    <a:pt x="65" y="22"/>
                    <a:pt x="37" y="65"/>
                  </a:cubicBezTo>
                  <a:cubicBezTo>
                    <a:pt x="1" y="148"/>
                    <a:pt x="13" y="243"/>
                    <a:pt x="84" y="291"/>
                  </a:cubicBezTo>
                  <a:lnTo>
                    <a:pt x="358" y="481"/>
                  </a:lnTo>
                  <a:cubicBezTo>
                    <a:pt x="382" y="505"/>
                    <a:pt x="418" y="517"/>
                    <a:pt x="441" y="517"/>
                  </a:cubicBezTo>
                  <a:cubicBezTo>
                    <a:pt x="489" y="517"/>
                    <a:pt x="549" y="481"/>
                    <a:pt x="572" y="446"/>
                  </a:cubicBezTo>
                  <a:cubicBezTo>
                    <a:pt x="620" y="362"/>
                    <a:pt x="596" y="267"/>
                    <a:pt x="537" y="220"/>
                  </a:cubicBezTo>
                  <a:lnTo>
                    <a:pt x="263" y="29"/>
                  </a:lnTo>
                  <a:cubicBezTo>
                    <a:pt x="234" y="10"/>
                    <a:pt x="200" y="0"/>
                    <a:pt x="16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5" name="Google Shape;12135;p81"/>
            <p:cNvSpPr/>
            <p:nvPr/>
          </p:nvSpPr>
          <p:spPr>
            <a:xfrm>
              <a:off x="3449997" y="3423730"/>
              <a:ext cx="14496" cy="18144"/>
            </a:xfrm>
            <a:custGeom>
              <a:avLst/>
              <a:gdLst/>
              <a:ahLst/>
              <a:cxnLst/>
              <a:rect l="l" t="t" r="r" b="b"/>
              <a:pathLst>
                <a:path w="453" h="567" extrusionOk="0">
                  <a:moveTo>
                    <a:pt x="180" y="1"/>
                  </a:moveTo>
                  <a:cubicBezTo>
                    <a:pt x="164" y="1"/>
                    <a:pt x="148" y="3"/>
                    <a:pt x="132" y="7"/>
                  </a:cubicBezTo>
                  <a:cubicBezTo>
                    <a:pt x="48" y="43"/>
                    <a:pt x="1" y="126"/>
                    <a:pt x="36" y="221"/>
                  </a:cubicBezTo>
                  <a:lnTo>
                    <a:pt x="108" y="459"/>
                  </a:lnTo>
                  <a:cubicBezTo>
                    <a:pt x="132" y="531"/>
                    <a:pt x="191" y="567"/>
                    <a:pt x="251" y="567"/>
                  </a:cubicBezTo>
                  <a:cubicBezTo>
                    <a:pt x="274" y="567"/>
                    <a:pt x="286" y="567"/>
                    <a:pt x="310" y="543"/>
                  </a:cubicBezTo>
                  <a:cubicBezTo>
                    <a:pt x="405" y="531"/>
                    <a:pt x="453" y="436"/>
                    <a:pt x="417" y="352"/>
                  </a:cubicBezTo>
                  <a:lnTo>
                    <a:pt x="346" y="114"/>
                  </a:lnTo>
                  <a:cubicBezTo>
                    <a:pt x="316" y="45"/>
                    <a:pt x="254" y="1"/>
                    <a:pt x="18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6" name="Google Shape;12136;p81"/>
            <p:cNvSpPr/>
            <p:nvPr/>
          </p:nvSpPr>
          <p:spPr>
            <a:xfrm>
              <a:off x="3316269" y="3352402"/>
              <a:ext cx="344832" cy="356544"/>
            </a:xfrm>
            <a:custGeom>
              <a:avLst/>
              <a:gdLst/>
              <a:ahLst/>
              <a:cxnLst/>
              <a:rect l="l" t="t" r="r" b="b"/>
              <a:pathLst>
                <a:path w="10776" h="11142" extrusionOk="0">
                  <a:moveTo>
                    <a:pt x="2870" y="2819"/>
                  </a:moveTo>
                  <a:cubicBezTo>
                    <a:pt x="2941" y="2819"/>
                    <a:pt x="3013" y="2867"/>
                    <a:pt x="3048" y="2950"/>
                  </a:cubicBezTo>
                  <a:cubicBezTo>
                    <a:pt x="3084" y="2998"/>
                    <a:pt x="3060" y="3046"/>
                    <a:pt x="3048" y="3093"/>
                  </a:cubicBezTo>
                  <a:cubicBezTo>
                    <a:pt x="3025" y="3129"/>
                    <a:pt x="2989" y="3165"/>
                    <a:pt x="2941" y="3189"/>
                  </a:cubicBezTo>
                  <a:cubicBezTo>
                    <a:pt x="2925" y="3199"/>
                    <a:pt x="2904" y="3205"/>
                    <a:pt x="2882" y="3205"/>
                  </a:cubicBezTo>
                  <a:cubicBezTo>
                    <a:pt x="2854" y="3205"/>
                    <a:pt x="2825" y="3196"/>
                    <a:pt x="2798" y="3177"/>
                  </a:cubicBezTo>
                  <a:cubicBezTo>
                    <a:pt x="2751" y="3153"/>
                    <a:pt x="2727" y="3117"/>
                    <a:pt x="2691" y="3069"/>
                  </a:cubicBezTo>
                  <a:cubicBezTo>
                    <a:pt x="2656" y="2974"/>
                    <a:pt x="2703" y="2867"/>
                    <a:pt x="2810" y="2831"/>
                  </a:cubicBezTo>
                  <a:cubicBezTo>
                    <a:pt x="2822" y="2831"/>
                    <a:pt x="2858" y="2819"/>
                    <a:pt x="2870" y="2819"/>
                  </a:cubicBezTo>
                  <a:close/>
                  <a:moveTo>
                    <a:pt x="2310" y="3367"/>
                  </a:moveTo>
                  <a:cubicBezTo>
                    <a:pt x="2382" y="3367"/>
                    <a:pt x="2453" y="3415"/>
                    <a:pt x="2489" y="3498"/>
                  </a:cubicBezTo>
                  <a:cubicBezTo>
                    <a:pt x="2501" y="3546"/>
                    <a:pt x="2501" y="3605"/>
                    <a:pt x="2465" y="3653"/>
                  </a:cubicBezTo>
                  <a:cubicBezTo>
                    <a:pt x="2441" y="3701"/>
                    <a:pt x="2406" y="3724"/>
                    <a:pt x="2370" y="3760"/>
                  </a:cubicBezTo>
                  <a:cubicBezTo>
                    <a:pt x="2352" y="3764"/>
                    <a:pt x="2333" y="3767"/>
                    <a:pt x="2314" y="3767"/>
                  </a:cubicBezTo>
                  <a:cubicBezTo>
                    <a:pt x="2280" y="3767"/>
                    <a:pt x="2245" y="3759"/>
                    <a:pt x="2215" y="3736"/>
                  </a:cubicBezTo>
                  <a:cubicBezTo>
                    <a:pt x="2167" y="3712"/>
                    <a:pt x="2144" y="3677"/>
                    <a:pt x="2108" y="3641"/>
                  </a:cubicBezTo>
                  <a:cubicBezTo>
                    <a:pt x="2108" y="3593"/>
                    <a:pt x="2108" y="3534"/>
                    <a:pt x="2144" y="3486"/>
                  </a:cubicBezTo>
                  <a:cubicBezTo>
                    <a:pt x="2167" y="3450"/>
                    <a:pt x="2203" y="3415"/>
                    <a:pt x="2251" y="3379"/>
                  </a:cubicBezTo>
                  <a:cubicBezTo>
                    <a:pt x="2263" y="3379"/>
                    <a:pt x="2286" y="3367"/>
                    <a:pt x="2310" y="3367"/>
                  </a:cubicBezTo>
                  <a:close/>
                  <a:moveTo>
                    <a:pt x="3060" y="3546"/>
                  </a:moveTo>
                  <a:cubicBezTo>
                    <a:pt x="3096" y="3546"/>
                    <a:pt x="3120" y="3546"/>
                    <a:pt x="3156" y="3570"/>
                  </a:cubicBezTo>
                  <a:cubicBezTo>
                    <a:pt x="3191" y="3593"/>
                    <a:pt x="3227" y="3629"/>
                    <a:pt x="3263" y="3665"/>
                  </a:cubicBezTo>
                  <a:cubicBezTo>
                    <a:pt x="3275" y="3724"/>
                    <a:pt x="3263" y="3772"/>
                    <a:pt x="3239" y="3831"/>
                  </a:cubicBezTo>
                  <a:cubicBezTo>
                    <a:pt x="3215" y="3879"/>
                    <a:pt x="3179" y="3903"/>
                    <a:pt x="3144" y="3939"/>
                  </a:cubicBezTo>
                  <a:cubicBezTo>
                    <a:pt x="3124" y="3944"/>
                    <a:pt x="3102" y="3946"/>
                    <a:pt x="3080" y="3946"/>
                  </a:cubicBezTo>
                  <a:cubicBezTo>
                    <a:pt x="3049" y="3946"/>
                    <a:pt x="3017" y="3941"/>
                    <a:pt x="2989" y="3927"/>
                  </a:cubicBezTo>
                  <a:cubicBezTo>
                    <a:pt x="2941" y="3891"/>
                    <a:pt x="2917" y="3867"/>
                    <a:pt x="2882" y="3820"/>
                  </a:cubicBezTo>
                  <a:cubicBezTo>
                    <a:pt x="2870" y="3772"/>
                    <a:pt x="2870" y="3712"/>
                    <a:pt x="2894" y="3665"/>
                  </a:cubicBezTo>
                  <a:cubicBezTo>
                    <a:pt x="2929" y="3629"/>
                    <a:pt x="2953" y="3593"/>
                    <a:pt x="3001" y="3570"/>
                  </a:cubicBezTo>
                  <a:cubicBezTo>
                    <a:pt x="3025" y="3570"/>
                    <a:pt x="3048" y="3546"/>
                    <a:pt x="3060" y="3546"/>
                  </a:cubicBezTo>
                  <a:close/>
                  <a:moveTo>
                    <a:pt x="3584" y="3843"/>
                  </a:moveTo>
                  <a:lnTo>
                    <a:pt x="4191" y="4343"/>
                  </a:lnTo>
                  <a:lnTo>
                    <a:pt x="3501" y="4046"/>
                  </a:lnTo>
                  <a:cubicBezTo>
                    <a:pt x="3513" y="4022"/>
                    <a:pt x="3525" y="3998"/>
                    <a:pt x="3537" y="3962"/>
                  </a:cubicBezTo>
                  <a:cubicBezTo>
                    <a:pt x="3560" y="3939"/>
                    <a:pt x="3572" y="3891"/>
                    <a:pt x="3584" y="3843"/>
                  </a:cubicBezTo>
                  <a:close/>
                  <a:moveTo>
                    <a:pt x="9478" y="3974"/>
                  </a:moveTo>
                  <a:cubicBezTo>
                    <a:pt x="9835" y="4141"/>
                    <a:pt x="10145" y="4391"/>
                    <a:pt x="10418" y="4713"/>
                  </a:cubicBezTo>
                  <a:cubicBezTo>
                    <a:pt x="10228" y="4998"/>
                    <a:pt x="9966" y="5260"/>
                    <a:pt x="9704" y="5451"/>
                  </a:cubicBezTo>
                  <a:cubicBezTo>
                    <a:pt x="9597" y="5332"/>
                    <a:pt x="9478" y="5248"/>
                    <a:pt x="9347" y="5153"/>
                  </a:cubicBezTo>
                  <a:cubicBezTo>
                    <a:pt x="9228" y="5094"/>
                    <a:pt x="9097" y="5022"/>
                    <a:pt x="8918" y="4963"/>
                  </a:cubicBezTo>
                  <a:lnTo>
                    <a:pt x="9406" y="4939"/>
                  </a:lnTo>
                  <a:cubicBezTo>
                    <a:pt x="9490" y="4939"/>
                    <a:pt x="9573" y="4844"/>
                    <a:pt x="9549" y="4760"/>
                  </a:cubicBezTo>
                  <a:cubicBezTo>
                    <a:pt x="9549" y="4672"/>
                    <a:pt x="9478" y="4604"/>
                    <a:pt x="9391" y="4604"/>
                  </a:cubicBezTo>
                  <a:cubicBezTo>
                    <a:pt x="9385" y="4604"/>
                    <a:pt x="9378" y="4605"/>
                    <a:pt x="9371" y="4605"/>
                  </a:cubicBezTo>
                  <a:lnTo>
                    <a:pt x="8656" y="4665"/>
                  </a:lnTo>
                  <a:cubicBezTo>
                    <a:pt x="8871" y="4546"/>
                    <a:pt x="9061" y="4427"/>
                    <a:pt x="9192" y="4308"/>
                  </a:cubicBezTo>
                  <a:cubicBezTo>
                    <a:pt x="9299" y="4201"/>
                    <a:pt x="9394" y="4105"/>
                    <a:pt x="9478" y="3974"/>
                  </a:cubicBezTo>
                  <a:close/>
                  <a:moveTo>
                    <a:pt x="4245" y="304"/>
                  </a:moveTo>
                  <a:cubicBezTo>
                    <a:pt x="4475" y="304"/>
                    <a:pt x="4701" y="348"/>
                    <a:pt x="4906" y="438"/>
                  </a:cubicBezTo>
                  <a:cubicBezTo>
                    <a:pt x="5299" y="605"/>
                    <a:pt x="5561" y="903"/>
                    <a:pt x="5704" y="1260"/>
                  </a:cubicBezTo>
                  <a:cubicBezTo>
                    <a:pt x="5787" y="1522"/>
                    <a:pt x="5835" y="1867"/>
                    <a:pt x="5799" y="2284"/>
                  </a:cubicBezTo>
                  <a:cubicBezTo>
                    <a:pt x="5537" y="2819"/>
                    <a:pt x="5370" y="3367"/>
                    <a:pt x="5287" y="3665"/>
                  </a:cubicBezTo>
                  <a:cubicBezTo>
                    <a:pt x="5251" y="3760"/>
                    <a:pt x="5311" y="3843"/>
                    <a:pt x="5406" y="3879"/>
                  </a:cubicBezTo>
                  <a:cubicBezTo>
                    <a:pt x="5418" y="3883"/>
                    <a:pt x="5431" y="3884"/>
                    <a:pt x="5444" y="3884"/>
                  </a:cubicBezTo>
                  <a:cubicBezTo>
                    <a:pt x="5516" y="3884"/>
                    <a:pt x="5588" y="3831"/>
                    <a:pt x="5608" y="3760"/>
                  </a:cubicBezTo>
                  <a:cubicBezTo>
                    <a:pt x="5894" y="2748"/>
                    <a:pt x="6311" y="1926"/>
                    <a:pt x="6727" y="1534"/>
                  </a:cubicBezTo>
                  <a:cubicBezTo>
                    <a:pt x="6972" y="1309"/>
                    <a:pt x="7286" y="1190"/>
                    <a:pt x="7633" y="1190"/>
                  </a:cubicBezTo>
                  <a:cubicBezTo>
                    <a:pt x="7691" y="1190"/>
                    <a:pt x="7751" y="1193"/>
                    <a:pt x="7811" y="1200"/>
                  </a:cubicBezTo>
                  <a:cubicBezTo>
                    <a:pt x="8228" y="1236"/>
                    <a:pt x="8632" y="1450"/>
                    <a:pt x="8930" y="1772"/>
                  </a:cubicBezTo>
                  <a:cubicBezTo>
                    <a:pt x="9228" y="2105"/>
                    <a:pt x="9394" y="2522"/>
                    <a:pt x="9394" y="2939"/>
                  </a:cubicBezTo>
                  <a:cubicBezTo>
                    <a:pt x="9394" y="3355"/>
                    <a:pt x="9228" y="3724"/>
                    <a:pt x="8942" y="3974"/>
                  </a:cubicBezTo>
                  <a:cubicBezTo>
                    <a:pt x="8656" y="4236"/>
                    <a:pt x="8180" y="4474"/>
                    <a:pt x="7561" y="4653"/>
                  </a:cubicBezTo>
                  <a:lnTo>
                    <a:pt x="7549" y="4653"/>
                  </a:lnTo>
                  <a:cubicBezTo>
                    <a:pt x="7430" y="4641"/>
                    <a:pt x="7299" y="4635"/>
                    <a:pt x="7161" y="4635"/>
                  </a:cubicBezTo>
                  <a:cubicBezTo>
                    <a:pt x="7022" y="4635"/>
                    <a:pt x="6876" y="4641"/>
                    <a:pt x="6727" y="4653"/>
                  </a:cubicBezTo>
                  <a:cubicBezTo>
                    <a:pt x="6632" y="4653"/>
                    <a:pt x="6561" y="4724"/>
                    <a:pt x="6561" y="4808"/>
                  </a:cubicBezTo>
                  <a:cubicBezTo>
                    <a:pt x="6561" y="4903"/>
                    <a:pt x="6632" y="4974"/>
                    <a:pt x="6727" y="4974"/>
                  </a:cubicBezTo>
                  <a:cubicBezTo>
                    <a:pt x="6825" y="4971"/>
                    <a:pt x="6935" y="4968"/>
                    <a:pt x="7055" y="4968"/>
                  </a:cubicBezTo>
                  <a:cubicBezTo>
                    <a:pt x="7682" y="4968"/>
                    <a:pt x="8561" y="5039"/>
                    <a:pt x="9121" y="5379"/>
                  </a:cubicBezTo>
                  <a:cubicBezTo>
                    <a:pt x="9871" y="5856"/>
                    <a:pt x="10061" y="6844"/>
                    <a:pt x="9597" y="7630"/>
                  </a:cubicBezTo>
                  <a:cubicBezTo>
                    <a:pt x="9275" y="8174"/>
                    <a:pt x="8718" y="8485"/>
                    <a:pt x="8177" y="8485"/>
                  </a:cubicBezTo>
                  <a:cubicBezTo>
                    <a:pt x="7937" y="8485"/>
                    <a:pt x="7701" y="8424"/>
                    <a:pt x="7489" y="8296"/>
                  </a:cubicBezTo>
                  <a:cubicBezTo>
                    <a:pt x="6870" y="7939"/>
                    <a:pt x="6156" y="6975"/>
                    <a:pt x="5954" y="6487"/>
                  </a:cubicBezTo>
                  <a:cubicBezTo>
                    <a:pt x="5954" y="6463"/>
                    <a:pt x="5942" y="6463"/>
                    <a:pt x="5942" y="6451"/>
                  </a:cubicBezTo>
                  <a:cubicBezTo>
                    <a:pt x="5918" y="6356"/>
                    <a:pt x="5906" y="6284"/>
                    <a:pt x="5894" y="6213"/>
                  </a:cubicBezTo>
                  <a:cubicBezTo>
                    <a:pt x="5884" y="6132"/>
                    <a:pt x="5813" y="6077"/>
                    <a:pt x="5741" y="6077"/>
                  </a:cubicBezTo>
                  <a:cubicBezTo>
                    <a:pt x="5729" y="6077"/>
                    <a:pt x="5716" y="6078"/>
                    <a:pt x="5704" y="6082"/>
                  </a:cubicBezTo>
                  <a:cubicBezTo>
                    <a:pt x="5608" y="6094"/>
                    <a:pt x="5549" y="6189"/>
                    <a:pt x="5561" y="6272"/>
                  </a:cubicBezTo>
                  <a:cubicBezTo>
                    <a:pt x="5823" y="7463"/>
                    <a:pt x="5739" y="8475"/>
                    <a:pt x="5549" y="8951"/>
                  </a:cubicBezTo>
                  <a:cubicBezTo>
                    <a:pt x="5323" y="9499"/>
                    <a:pt x="4763" y="9844"/>
                    <a:pt x="4132" y="9844"/>
                  </a:cubicBezTo>
                  <a:cubicBezTo>
                    <a:pt x="3918" y="9844"/>
                    <a:pt x="3691" y="9797"/>
                    <a:pt x="3465" y="9713"/>
                  </a:cubicBezTo>
                  <a:cubicBezTo>
                    <a:pt x="2620" y="9368"/>
                    <a:pt x="2167" y="8487"/>
                    <a:pt x="2465" y="7737"/>
                  </a:cubicBezTo>
                  <a:cubicBezTo>
                    <a:pt x="2620" y="7356"/>
                    <a:pt x="2965" y="6927"/>
                    <a:pt x="3465" y="6463"/>
                  </a:cubicBezTo>
                  <a:cubicBezTo>
                    <a:pt x="3691" y="6379"/>
                    <a:pt x="3894" y="6272"/>
                    <a:pt x="4072" y="6165"/>
                  </a:cubicBezTo>
                  <a:cubicBezTo>
                    <a:pt x="4156" y="6129"/>
                    <a:pt x="4180" y="6034"/>
                    <a:pt x="4156" y="5951"/>
                  </a:cubicBezTo>
                  <a:cubicBezTo>
                    <a:pt x="4120" y="5888"/>
                    <a:pt x="4056" y="5859"/>
                    <a:pt x="3991" y="5859"/>
                  </a:cubicBezTo>
                  <a:cubicBezTo>
                    <a:pt x="3971" y="5859"/>
                    <a:pt x="3950" y="5862"/>
                    <a:pt x="3930" y="5867"/>
                  </a:cubicBezTo>
                  <a:cubicBezTo>
                    <a:pt x="3136" y="6291"/>
                    <a:pt x="2413" y="6517"/>
                    <a:pt x="1867" y="6517"/>
                  </a:cubicBezTo>
                  <a:cubicBezTo>
                    <a:pt x="1815" y="6517"/>
                    <a:pt x="1764" y="6515"/>
                    <a:pt x="1715" y="6510"/>
                  </a:cubicBezTo>
                  <a:cubicBezTo>
                    <a:pt x="1322" y="6475"/>
                    <a:pt x="965" y="6284"/>
                    <a:pt x="715" y="5963"/>
                  </a:cubicBezTo>
                  <a:cubicBezTo>
                    <a:pt x="465" y="5629"/>
                    <a:pt x="322" y="5201"/>
                    <a:pt x="370" y="4748"/>
                  </a:cubicBezTo>
                  <a:cubicBezTo>
                    <a:pt x="439" y="3885"/>
                    <a:pt x="1086" y="3222"/>
                    <a:pt x="1839" y="3222"/>
                  </a:cubicBezTo>
                  <a:cubicBezTo>
                    <a:pt x="1865" y="3222"/>
                    <a:pt x="1891" y="3223"/>
                    <a:pt x="1917" y="3224"/>
                  </a:cubicBezTo>
                  <a:cubicBezTo>
                    <a:pt x="1894" y="3248"/>
                    <a:pt x="1858" y="3296"/>
                    <a:pt x="1846" y="3343"/>
                  </a:cubicBezTo>
                  <a:cubicBezTo>
                    <a:pt x="1786" y="3462"/>
                    <a:pt x="1774" y="3605"/>
                    <a:pt x="1810" y="3736"/>
                  </a:cubicBezTo>
                  <a:cubicBezTo>
                    <a:pt x="1858" y="3879"/>
                    <a:pt x="1953" y="3974"/>
                    <a:pt x="2084" y="4034"/>
                  </a:cubicBezTo>
                  <a:cubicBezTo>
                    <a:pt x="2155" y="4070"/>
                    <a:pt x="2227" y="4093"/>
                    <a:pt x="2310" y="4093"/>
                  </a:cubicBezTo>
                  <a:cubicBezTo>
                    <a:pt x="2370" y="4093"/>
                    <a:pt x="2429" y="4082"/>
                    <a:pt x="2465" y="4070"/>
                  </a:cubicBezTo>
                  <a:cubicBezTo>
                    <a:pt x="2513" y="4058"/>
                    <a:pt x="2560" y="4022"/>
                    <a:pt x="2608" y="3998"/>
                  </a:cubicBezTo>
                  <a:cubicBezTo>
                    <a:pt x="2644" y="4082"/>
                    <a:pt x="2739" y="4153"/>
                    <a:pt x="2822" y="4201"/>
                  </a:cubicBezTo>
                  <a:cubicBezTo>
                    <a:pt x="2906" y="4236"/>
                    <a:pt x="2977" y="4260"/>
                    <a:pt x="3048" y="4260"/>
                  </a:cubicBezTo>
                  <a:cubicBezTo>
                    <a:pt x="3084" y="4260"/>
                    <a:pt x="3120" y="4260"/>
                    <a:pt x="3156" y="4248"/>
                  </a:cubicBezTo>
                  <a:lnTo>
                    <a:pt x="4692" y="4951"/>
                  </a:lnTo>
                  <a:lnTo>
                    <a:pt x="2406" y="4974"/>
                  </a:lnTo>
                  <a:cubicBezTo>
                    <a:pt x="2322" y="4974"/>
                    <a:pt x="2251" y="5046"/>
                    <a:pt x="2251" y="5141"/>
                  </a:cubicBezTo>
                  <a:cubicBezTo>
                    <a:pt x="2251" y="5225"/>
                    <a:pt x="2322" y="5308"/>
                    <a:pt x="2406" y="5308"/>
                  </a:cubicBezTo>
                  <a:lnTo>
                    <a:pt x="5049" y="5260"/>
                  </a:lnTo>
                  <a:lnTo>
                    <a:pt x="4275" y="7772"/>
                  </a:lnTo>
                  <a:lnTo>
                    <a:pt x="4275" y="7820"/>
                  </a:lnTo>
                  <a:cubicBezTo>
                    <a:pt x="4275" y="7892"/>
                    <a:pt x="4311" y="7951"/>
                    <a:pt x="4394" y="7963"/>
                  </a:cubicBezTo>
                  <a:lnTo>
                    <a:pt x="4430" y="7963"/>
                  </a:lnTo>
                  <a:cubicBezTo>
                    <a:pt x="4513" y="7963"/>
                    <a:pt x="4572" y="7927"/>
                    <a:pt x="4584" y="7844"/>
                  </a:cubicBezTo>
                  <a:lnTo>
                    <a:pt x="5358" y="5332"/>
                  </a:lnTo>
                  <a:lnTo>
                    <a:pt x="6668" y="6260"/>
                  </a:lnTo>
                  <a:cubicBezTo>
                    <a:pt x="6692" y="6272"/>
                    <a:pt x="6727" y="6284"/>
                    <a:pt x="6751" y="6284"/>
                  </a:cubicBezTo>
                  <a:cubicBezTo>
                    <a:pt x="6799" y="6284"/>
                    <a:pt x="6858" y="6260"/>
                    <a:pt x="6894" y="6213"/>
                  </a:cubicBezTo>
                  <a:cubicBezTo>
                    <a:pt x="6930" y="6141"/>
                    <a:pt x="6918" y="6034"/>
                    <a:pt x="6847" y="5987"/>
                  </a:cubicBezTo>
                  <a:lnTo>
                    <a:pt x="5537" y="5070"/>
                  </a:lnTo>
                  <a:lnTo>
                    <a:pt x="7644" y="3486"/>
                  </a:lnTo>
                  <a:cubicBezTo>
                    <a:pt x="7692" y="3462"/>
                    <a:pt x="7704" y="3415"/>
                    <a:pt x="7704" y="3355"/>
                  </a:cubicBezTo>
                  <a:cubicBezTo>
                    <a:pt x="7704" y="3331"/>
                    <a:pt x="7692" y="3284"/>
                    <a:pt x="7680" y="3248"/>
                  </a:cubicBezTo>
                  <a:cubicBezTo>
                    <a:pt x="7646" y="3208"/>
                    <a:pt x="7597" y="3186"/>
                    <a:pt x="7550" y="3186"/>
                  </a:cubicBezTo>
                  <a:cubicBezTo>
                    <a:pt x="7514" y="3186"/>
                    <a:pt x="7479" y="3199"/>
                    <a:pt x="7454" y="3224"/>
                  </a:cubicBezTo>
                  <a:lnTo>
                    <a:pt x="5346" y="4796"/>
                  </a:lnTo>
                  <a:lnTo>
                    <a:pt x="4775" y="3141"/>
                  </a:lnTo>
                  <a:cubicBezTo>
                    <a:pt x="4756" y="3077"/>
                    <a:pt x="4696" y="3034"/>
                    <a:pt x="4631" y="3034"/>
                  </a:cubicBezTo>
                  <a:cubicBezTo>
                    <a:pt x="4611" y="3034"/>
                    <a:pt x="4592" y="3037"/>
                    <a:pt x="4572" y="3046"/>
                  </a:cubicBezTo>
                  <a:cubicBezTo>
                    <a:pt x="4477" y="3069"/>
                    <a:pt x="4430" y="3165"/>
                    <a:pt x="4465" y="3248"/>
                  </a:cubicBezTo>
                  <a:lnTo>
                    <a:pt x="4882" y="4486"/>
                  </a:lnTo>
                  <a:lnTo>
                    <a:pt x="3298" y="3189"/>
                  </a:lnTo>
                  <a:cubicBezTo>
                    <a:pt x="3358" y="3069"/>
                    <a:pt x="3382" y="2927"/>
                    <a:pt x="3334" y="2784"/>
                  </a:cubicBezTo>
                  <a:cubicBezTo>
                    <a:pt x="3258" y="2575"/>
                    <a:pt x="3053" y="2434"/>
                    <a:pt x="2841" y="2434"/>
                  </a:cubicBezTo>
                  <a:cubicBezTo>
                    <a:pt x="2787" y="2434"/>
                    <a:pt x="2732" y="2443"/>
                    <a:pt x="2679" y="2462"/>
                  </a:cubicBezTo>
                  <a:cubicBezTo>
                    <a:pt x="2667" y="2462"/>
                    <a:pt x="2644" y="2474"/>
                    <a:pt x="2632" y="2474"/>
                  </a:cubicBezTo>
                  <a:cubicBezTo>
                    <a:pt x="2608" y="2415"/>
                    <a:pt x="2584" y="2367"/>
                    <a:pt x="2572" y="2331"/>
                  </a:cubicBezTo>
                  <a:cubicBezTo>
                    <a:pt x="2453" y="1950"/>
                    <a:pt x="2489" y="1557"/>
                    <a:pt x="2691" y="1200"/>
                  </a:cubicBezTo>
                  <a:cubicBezTo>
                    <a:pt x="2906" y="819"/>
                    <a:pt x="3239" y="545"/>
                    <a:pt x="3656" y="402"/>
                  </a:cubicBezTo>
                  <a:cubicBezTo>
                    <a:pt x="3848" y="337"/>
                    <a:pt x="4048" y="304"/>
                    <a:pt x="4245" y="304"/>
                  </a:cubicBezTo>
                  <a:close/>
                  <a:moveTo>
                    <a:pt x="6323" y="7677"/>
                  </a:moveTo>
                  <a:lnTo>
                    <a:pt x="6323" y="7677"/>
                  </a:lnTo>
                  <a:cubicBezTo>
                    <a:pt x="6620" y="8046"/>
                    <a:pt x="6978" y="8392"/>
                    <a:pt x="7311" y="8582"/>
                  </a:cubicBezTo>
                  <a:cubicBezTo>
                    <a:pt x="7501" y="8701"/>
                    <a:pt x="7704" y="8773"/>
                    <a:pt x="7930" y="8808"/>
                  </a:cubicBezTo>
                  <a:cubicBezTo>
                    <a:pt x="7930" y="9368"/>
                    <a:pt x="7704" y="9951"/>
                    <a:pt x="7263" y="10547"/>
                  </a:cubicBezTo>
                  <a:cubicBezTo>
                    <a:pt x="6454" y="10428"/>
                    <a:pt x="5787" y="9951"/>
                    <a:pt x="5442" y="9666"/>
                  </a:cubicBezTo>
                  <a:cubicBezTo>
                    <a:pt x="5608" y="9499"/>
                    <a:pt x="5739" y="9308"/>
                    <a:pt x="5846" y="9082"/>
                  </a:cubicBezTo>
                  <a:cubicBezTo>
                    <a:pt x="5965" y="8773"/>
                    <a:pt x="6037" y="8356"/>
                    <a:pt x="6037" y="7856"/>
                  </a:cubicBezTo>
                  <a:lnTo>
                    <a:pt x="6525" y="9308"/>
                  </a:lnTo>
                  <a:cubicBezTo>
                    <a:pt x="6561" y="9380"/>
                    <a:pt x="6620" y="9416"/>
                    <a:pt x="6680" y="9416"/>
                  </a:cubicBezTo>
                  <a:cubicBezTo>
                    <a:pt x="6692" y="9416"/>
                    <a:pt x="6716" y="9416"/>
                    <a:pt x="6739" y="9404"/>
                  </a:cubicBezTo>
                  <a:cubicBezTo>
                    <a:pt x="6823" y="9368"/>
                    <a:pt x="6870" y="9285"/>
                    <a:pt x="6847" y="9189"/>
                  </a:cubicBezTo>
                  <a:lnTo>
                    <a:pt x="6323" y="7677"/>
                  </a:lnTo>
                  <a:close/>
                  <a:moveTo>
                    <a:pt x="2096" y="8606"/>
                  </a:moveTo>
                  <a:cubicBezTo>
                    <a:pt x="2191" y="8987"/>
                    <a:pt x="2394" y="9332"/>
                    <a:pt x="2691" y="9618"/>
                  </a:cubicBezTo>
                  <a:lnTo>
                    <a:pt x="2572" y="9797"/>
                  </a:lnTo>
                  <a:cubicBezTo>
                    <a:pt x="2525" y="9880"/>
                    <a:pt x="2548" y="9975"/>
                    <a:pt x="2620" y="10023"/>
                  </a:cubicBezTo>
                  <a:cubicBezTo>
                    <a:pt x="2644" y="10035"/>
                    <a:pt x="2679" y="10058"/>
                    <a:pt x="2703" y="10058"/>
                  </a:cubicBezTo>
                  <a:cubicBezTo>
                    <a:pt x="2763" y="10058"/>
                    <a:pt x="2810" y="10023"/>
                    <a:pt x="2846" y="9975"/>
                  </a:cubicBezTo>
                  <a:lnTo>
                    <a:pt x="2941" y="9820"/>
                  </a:lnTo>
                  <a:cubicBezTo>
                    <a:pt x="3060" y="9892"/>
                    <a:pt x="3203" y="9963"/>
                    <a:pt x="3334" y="10023"/>
                  </a:cubicBezTo>
                  <a:cubicBezTo>
                    <a:pt x="3513" y="10094"/>
                    <a:pt x="3703" y="10142"/>
                    <a:pt x="3882" y="10154"/>
                  </a:cubicBezTo>
                  <a:cubicBezTo>
                    <a:pt x="3406" y="10570"/>
                    <a:pt x="2751" y="10832"/>
                    <a:pt x="2084" y="10856"/>
                  </a:cubicBezTo>
                  <a:cubicBezTo>
                    <a:pt x="1798" y="10118"/>
                    <a:pt x="1810" y="9308"/>
                    <a:pt x="2096" y="8606"/>
                  </a:cubicBezTo>
                  <a:close/>
                  <a:moveTo>
                    <a:pt x="4287" y="0"/>
                  </a:moveTo>
                  <a:cubicBezTo>
                    <a:pt x="4050" y="0"/>
                    <a:pt x="3812" y="39"/>
                    <a:pt x="3584" y="117"/>
                  </a:cubicBezTo>
                  <a:cubicBezTo>
                    <a:pt x="3096" y="272"/>
                    <a:pt x="2679" y="617"/>
                    <a:pt x="2441" y="1045"/>
                  </a:cubicBezTo>
                  <a:cubicBezTo>
                    <a:pt x="2191" y="1498"/>
                    <a:pt x="2144" y="1986"/>
                    <a:pt x="2286" y="2450"/>
                  </a:cubicBezTo>
                  <a:cubicBezTo>
                    <a:pt x="2322" y="2534"/>
                    <a:pt x="2370" y="2629"/>
                    <a:pt x="2406" y="2724"/>
                  </a:cubicBezTo>
                  <a:cubicBezTo>
                    <a:pt x="2406" y="2724"/>
                    <a:pt x="2406" y="2748"/>
                    <a:pt x="2394" y="2748"/>
                  </a:cubicBezTo>
                  <a:cubicBezTo>
                    <a:pt x="2358" y="2808"/>
                    <a:pt x="2346" y="2867"/>
                    <a:pt x="2346" y="2927"/>
                  </a:cubicBezTo>
                  <a:cubicBezTo>
                    <a:pt x="2227" y="2891"/>
                    <a:pt x="2108" y="2879"/>
                    <a:pt x="1989" y="2867"/>
                  </a:cubicBezTo>
                  <a:cubicBezTo>
                    <a:pt x="1949" y="2864"/>
                    <a:pt x="1909" y="2863"/>
                    <a:pt x="1869" y="2863"/>
                  </a:cubicBezTo>
                  <a:cubicBezTo>
                    <a:pt x="941" y="2863"/>
                    <a:pt x="128" y="3650"/>
                    <a:pt x="48" y="4701"/>
                  </a:cubicBezTo>
                  <a:cubicBezTo>
                    <a:pt x="0" y="5213"/>
                    <a:pt x="143" y="5725"/>
                    <a:pt x="465" y="6129"/>
                  </a:cubicBezTo>
                  <a:cubicBezTo>
                    <a:pt x="774" y="6522"/>
                    <a:pt x="1203" y="6760"/>
                    <a:pt x="1691" y="6808"/>
                  </a:cubicBezTo>
                  <a:lnTo>
                    <a:pt x="1858" y="6808"/>
                  </a:lnTo>
                  <a:cubicBezTo>
                    <a:pt x="2144" y="6808"/>
                    <a:pt x="2453" y="6749"/>
                    <a:pt x="2751" y="6677"/>
                  </a:cubicBezTo>
                  <a:lnTo>
                    <a:pt x="2751" y="6677"/>
                  </a:lnTo>
                  <a:cubicBezTo>
                    <a:pt x="2513" y="6939"/>
                    <a:pt x="2286" y="7260"/>
                    <a:pt x="2155" y="7570"/>
                  </a:cubicBezTo>
                  <a:cubicBezTo>
                    <a:pt x="2108" y="7677"/>
                    <a:pt x="2084" y="7796"/>
                    <a:pt x="2060" y="7892"/>
                  </a:cubicBezTo>
                  <a:cubicBezTo>
                    <a:pt x="1453" y="8820"/>
                    <a:pt x="1370" y="9999"/>
                    <a:pt x="1810" y="11035"/>
                  </a:cubicBezTo>
                  <a:cubicBezTo>
                    <a:pt x="1846" y="11094"/>
                    <a:pt x="1905" y="11142"/>
                    <a:pt x="1965" y="11142"/>
                  </a:cubicBezTo>
                  <a:cubicBezTo>
                    <a:pt x="2882" y="11130"/>
                    <a:pt x="3763" y="10749"/>
                    <a:pt x="4370" y="10118"/>
                  </a:cubicBezTo>
                  <a:cubicBezTo>
                    <a:pt x="4668" y="10082"/>
                    <a:pt x="4953" y="9975"/>
                    <a:pt x="5192" y="9832"/>
                  </a:cubicBezTo>
                  <a:cubicBezTo>
                    <a:pt x="5549" y="10142"/>
                    <a:pt x="6335" y="10725"/>
                    <a:pt x="7323" y="10844"/>
                  </a:cubicBezTo>
                  <a:lnTo>
                    <a:pt x="7335" y="10844"/>
                  </a:lnTo>
                  <a:cubicBezTo>
                    <a:pt x="7382" y="10844"/>
                    <a:pt x="7442" y="10809"/>
                    <a:pt x="7466" y="10785"/>
                  </a:cubicBezTo>
                  <a:cubicBezTo>
                    <a:pt x="7990" y="10118"/>
                    <a:pt x="8251" y="9439"/>
                    <a:pt x="8275" y="8773"/>
                  </a:cubicBezTo>
                  <a:cubicBezTo>
                    <a:pt x="8894" y="8749"/>
                    <a:pt x="9525" y="8368"/>
                    <a:pt x="9883" y="7761"/>
                  </a:cubicBezTo>
                  <a:cubicBezTo>
                    <a:pt x="10276" y="7082"/>
                    <a:pt x="10264" y="6272"/>
                    <a:pt x="9906" y="5689"/>
                  </a:cubicBezTo>
                  <a:cubicBezTo>
                    <a:pt x="10252" y="5439"/>
                    <a:pt x="10537" y="5117"/>
                    <a:pt x="10752" y="4724"/>
                  </a:cubicBezTo>
                  <a:cubicBezTo>
                    <a:pt x="10776" y="4701"/>
                    <a:pt x="10776" y="4617"/>
                    <a:pt x="10728" y="4582"/>
                  </a:cubicBezTo>
                  <a:cubicBezTo>
                    <a:pt x="10430" y="4189"/>
                    <a:pt x="10049" y="3891"/>
                    <a:pt x="9609" y="3689"/>
                  </a:cubicBezTo>
                  <a:cubicBezTo>
                    <a:pt x="9704" y="3474"/>
                    <a:pt x="9752" y="3248"/>
                    <a:pt x="9752" y="2998"/>
                  </a:cubicBezTo>
                  <a:cubicBezTo>
                    <a:pt x="9752" y="2498"/>
                    <a:pt x="9549" y="1998"/>
                    <a:pt x="9192" y="1617"/>
                  </a:cubicBezTo>
                  <a:cubicBezTo>
                    <a:pt x="8835" y="1224"/>
                    <a:pt x="8382" y="974"/>
                    <a:pt x="7870" y="926"/>
                  </a:cubicBezTo>
                  <a:cubicBezTo>
                    <a:pt x="7803" y="918"/>
                    <a:pt x="7736" y="914"/>
                    <a:pt x="7670" y="914"/>
                  </a:cubicBezTo>
                  <a:cubicBezTo>
                    <a:pt x="7244" y="914"/>
                    <a:pt x="6846" y="1075"/>
                    <a:pt x="6537" y="1343"/>
                  </a:cubicBezTo>
                  <a:cubicBezTo>
                    <a:pt x="6394" y="1462"/>
                    <a:pt x="6263" y="1617"/>
                    <a:pt x="6156" y="1772"/>
                  </a:cubicBezTo>
                  <a:cubicBezTo>
                    <a:pt x="6144" y="1557"/>
                    <a:pt x="6096" y="1367"/>
                    <a:pt x="6037" y="1176"/>
                  </a:cubicBezTo>
                  <a:cubicBezTo>
                    <a:pt x="5882" y="724"/>
                    <a:pt x="5537" y="367"/>
                    <a:pt x="5073" y="152"/>
                  </a:cubicBezTo>
                  <a:cubicBezTo>
                    <a:pt x="4825" y="51"/>
                    <a:pt x="4557" y="0"/>
                    <a:pt x="42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grpSp>
        <p:nvGrpSpPr>
          <p:cNvPr id="12137" name="Google Shape;12137;p81"/>
          <p:cNvGrpSpPr/>
          <p:nvPr/>
        </p:nvGrpSpPr>
        <p:grpSpPr>
          <a:xfrm>
            <a:off x="5481040" y="3447706"/>
            <a:ext cx="358560" cy="319552"/>
            <a:chOff x="5508909" y="3371506"/>
            <a:chExt cx="358560" cy="319552"/>
          </a:xfr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2138" name="Google Shape;12138;p81"/>
            <p:cNvSpPr/>
            <p:nvPr/>
          </p:nvSpPr>
          <p:spPr>
            <a:xfrm>
              <a:off x="5545485" y="3384178"/>
              <a:ext cx="57184" cy="60736"/>
            </a:xfrm>
            <a:custGeom>
              <a:avLst/>
              <a:gdLst/>
              <a:ahLst/>
              <a:cxnLst/>
              <a:rect l="l" t="t" r="r" b="b"/>
              <a:pathLst>
                <a:path w="1787" h="1898" extrusionOk="0">
                  <a:moveTo>
                    <a:pt x="763" y="338"/>
                  </a:moveTo>
                  <a:cubicBezTo>
                    <a:pt x="942" y="338"/>
                    <a:pt x="1120" y="445"/>
                    <a:pt x="1239" y="636"/>
                  </a:cubicBezTo>
                  <a:cubicBezTo>
                    <a:pt x="1382" y="850"/>
                    <a:pt x="1465" y="1160"/>
                    <a:pt x="1394" y="1362"/>
                  </a:cubicBezTo>
                  <a:cubicBezTo>
                    <a:pt x="1382" y="1422"/>
                    <a:pt x="1358" y="1505"/>
                    <a:pt x="1299" y="1541"/>
                  </a:cubicBezTo>
                  <a:cubicBezTo>
                    <a:pt x="1263" y="1565"/>
                    <a:pt x="1215" y="1576"/>
                    <a:pt x="1180" y="1576"/>
                  </a:cubicBezTo>
                  <a:cubicBezTo>
                    <a:pt x="965" y="1576"/>
                    <a:pt x="644" y="1362"/>
                    <a:pt x="465" y="1100"/>
                  </a:cubicBezTo>
                  <a:cubicBezTo>
                    <a:pt x="370" y="945"/>
                    <a:pt x="322" y="791"/>
                    <a:pt x="358" y="648"/>
                  </a:cubicBezTo>
                  <a:cubicBezTo>
                    <a:pt x="394" y="552"/>
                    <a:pt x="441" y="457"/>
                    <a:pt x="537" y="398"/>
                  </a:cubicBezTo>
                  <a:cubicBezTo>
                    <a:pt x="608" y="350"/>
                    <a:pt x="691" y="338"/>
                    <a:pt x="763" y="338"/>
                  </a:cubicBezTo>
                  <a:close/>
                  <a:moveTo>
                    <a:pt x="780" y="0"/>
                  </a:moveTo>
                  <a:cubicBezTo>
                    <a:pt x="647" y="0"/>
                    <a:pt x="515" y="36"/>
                    <a:pt x="394" y="112"/>
                  </a:cubicBezTo>
                  <a:cubicBezTo>
                    <a:pt x="227" y="219"/>
                    <a:pt x="108" y="386"/>
                    <a:pt x="60" y="576"/>
                  </a:cubicBezTo>
                  <a:cubicBezTo>
                    <a:pt x="1" y="803"/>
                    <a:pt x="60" y="1053"/>
                    <a:pt x="191" y="1279"/>
                  </a:cubicBezTo>
                  <a:cubicBezTo>
                    <a:pt x="334" y="1481"/>
                    <a:pt x="537" y="1684"/>
                    <a:pt x="763" y="1779"/>
                  </a:cubicBezTo>
                  <a:cubicBezTo>
                    <a:pt x="906" y="1862"/>
                    <a:pt x="1061" y="1898"/>
                    <a:pt x="1180" y="1898"/>
                  </a:cubicBezTo>
                  <a:cubicBezTo>
                    <a:pt x="1287" y="1898"/>
                    <a:pt x="1382" y="1874"/>
                    <a:pt x="1465" y="1826"/>
                  </a:cubicBezTo>
                  <a:cubicBezTo>
                    <a:pt x="1596" y="1755"/>
                    <a:pt x="1668" y="1624"/>
                    <a:pt x="1715" y="1445"/>
                  </a:cubicBezTo>
                  <a:cubicBezTo>
                    <a:pt x="1787" y="1148"/>
                    <a:pt x="1715" y="755"/>
                    <a:pt x="1537" y="457"/>
                  </a:cubicBezTo>
                  <a:cubicBezTo>
                    <a:pt x="1350" y="165"/>
                    <a:pt x="1064" y="0"/>
                    <a:pt x="7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39" name="Google Shape;12139;p81"/>
            <p:cNvSpPr/>
            <p:nvPr/>
          </p:nvSpPr>
          <p:spPr>
            <a:xfrm>
              <a:off x="5508909" y="3429362"/>
              <a:ext cx="53760" cy="50624"/>
            </a:xfrm>
            <a:custGeom>
              <a:avLst/>
              <a:gdLst/>
              <a:ahLst/>
              <a:cxnLst/>
              <a:rect l="l" t="t" r="r" b="b"/>
              <a:pathLst>
                <a:path w="1680" h="1582" extrusionOk="0">
                  <a:moveTo>
                    <a:pt x="668" y="307"/>
                  </a:moveTo>
                  <a:cubicBezTo>
                    <a:pt x="775" y="307"/>
                    <a:pt x="906" y="355"/>
                    <a:pt x="1013" y="462"/>
                  </a:cubicBezTo>
                  <a:cubicBezTo>
                    <a:pt x="1215" y="641"/>
                    <a:pt x="1394" y="1045"/>
                    <a:pt x="1275" y="1176"/>
                  </a:cubicBezTo>
                  <a:cubicBezTo>
                    <a:pt x="1250" y="1217"/>
                    <a:pt x="1187" y="1236"/>
                    <a:pt x="1104" y="1236"/>
                  </a:cubicBezTo>
                  <a:cubicBezTo>
                    <a:pt x="1065" y="1236"/>
                    <a:pt x="1022" y="1232"/>
                    <a:pt x="977" y="1224"/>
                  </a:cubicBezTo>
                  <a:cubicBezTo>
                    <a:pt x="822" y="1188"/>
                    <a:pt x="656" y="1105"/>
                    <a:pt x="537" y="998"/>
                  </a:cubicBezTo>
                  <a:cubicBezTo>
                    <a:pt x="430" y="903"/>
                    <a:pt x="358" y="784"/>
                    <a:pt x="346" y="676"/>
                  </a:cubicBezTo>
                  <a:cubicBezTo>
                    <a:pt x="322" y="581"/>
                    <a:pt x="358" y="486"/>
                    <a:pt x="418" y="414"/>
                  </a:cubicBezTo>
                  <a:cubicBezTo>
                    <a:pt x="477" y="343"/>
                    <a:pt x="561" y="307"/>
                    <a:pt x="668" y="307"/>
                  </a:cubicBezTo>
                  <a:close/>
                  <a:moveTo>
                    <a:pt x="666" y="1"/>
                  </a:moveTo>
                  <a:cubicBezTo>
                    <a:pt x="480" y="1"/>
                    <a:pt x="305" y="75"/>
                    <a:pt x="180" y="224"/>
                  </a:cubicBezTo>
                  <a:cubicBezTo>
                    <a:pt x="60" y="367"/>
                    <a:pt x="1" y="545"/>
                    <a:pt x="25" y="748"/>
                  </a:cubicBezTo>
                  <a:cubicBezTo>
                    <a:pt x="60" y="938"/>
                    <a:pt x="168" y="1117"/>
                    <a:pt x="322" y="1260"/>
                  </a:cubicBezTo>
                  <a:cubicBezTo>
                    <a:pt x="489" y="1403"/>
                    <a:pt x="715" y="1522"/>
                    <a:pt x="918" y="1557"/>
                  </a:cubicBezTo>
                  <a:cubicBezTo>
                    <a:pt x="977" y="1581"/>
                    <a:pt x="1061" y="1581"/>
                    <a:pt x="1120" y="1581"/>
                  </a:cubicBezTo>
                  <a:cubicBezTo>
                    <a:pt x="1299" y="1581"/>
                    <a:pt x="1442" y="1522"/>
                    <a:pt x="1537" y="1415"/>
                  </a:cubicBezTo>
                  <a:cubicBezTo>
                    <a:pt x="1644" y="1236"/>
                    <a:pt x="1680" y="1022"/>
                    <a:pt x="1596" y="772"/>
                  </a:cubicBezTo>
                  <a:cubicBezTo>
                    <a:pt x="1513" y="569"/>
                    <a:pt x="1382" y="355"/>
                    <a:pt x="1215" y="224"/>
                  </a:cubicBezTo>
                  <a:cubicBezTo>
                    <a:pt x="1049" y="75"/>
                    <a:pt x="852" y="1"/>
                    <a:pt x="6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0" name="Google Shape;12140;p81"/>
            <p:cNvSpPr/>
            <p:nvPr/>
          </p:nvSpPr>
          <p:spPr>
            <a:xfrm>
              <a:off x="5606829" y="3371506"/>
              <a:ext cx="51104" cy="63520"/>
            </a:xfrm>
            <a:custGeom>
              <a:avLst/>
              <a:gdLst/>
              <a:ahLst/>
              <a:cxnLst/>
              <a:rect l="l" t="t" r="r" b="b"/>
              <a:pathLst>
                <a:path w="1597" h="1985" extrusionOk="0">
                  <a:moveTo>
                    <a:pt x="811" y="0"/>
                  </a:moveTo>
                  <a:cubicBezTo>
                    <a:pt x="519" y="0"/>
                    <a:pt x="257" y="172"/>
                    <a:pt x="108" y="448"/>
                  </a:cubicBezTo>
                  <a:cubicBezTo>
                    <a:pt x="60" y="532"/>
                    <a:pt x="96" y="627"/>
                    <a:pt x="179" y="675"/>
                  </a:cubicBezTo>
                  <a:cubicBezTo>
                    <a:pt x="205" y="689"/>
                    <a:pt x="231" y="696"/>
                    <a:pt x="257" y="696"/>
                  </a:cubicBezTo>
                  <a:cubicBezTo>
                    <a:pt x="317" y="696"/>
                    <a:pt x="373" y="661"/>
                    <a:pt x="406" y="603"/>
                  </a:cubicBezTo>
                  <a:cubicBezTo>
                    <a:pt x="503" y="430"/>
                    <a:pt x="659" y="326"/>
                    <a:pt x="829" y="326"/>
                  </a:cubicBezTo>
                  <a:cubicBezTo>
                    <a:pt x="847" y="326"/>
                    <a:pt x="864" y="327"/>
                    <a:pt x="882" y="329"/>
                  </a:cubicBezTo>
                  <a:cubicBezTo>
                    <a:pt x="989" y="353"/>
                    <a:pt x="1096" y="413"/>
                    <a:pt x="1156" y="496"/>
                  </a:cubicBezTo>
                  <a:cubicBezTo>
                    <a:pt x="1239" y="615"/>
                    <a:pt x="1263" y="782"/>
                    <a:pt x="1239" y="948"/>
                  </a:cubicBezTo>
                  <a:cubicBezTo>
                    <a:pt x="1181" y="1307"/>
                    <a:pt x="888" y="1676"/>
                    <a:pt x="675" y="1676"/>
                  </a:cubicBezTo>
                  <a:cubicBezTo>
                    <a:pt x="669" y="1676"/>
                    <a:pt x="662" y="1675"/>
                    <a:pt x="656" y="1675"/>
                  </a:cubicBezTo>
                  <a:cubicBezTo>
                    <a:pt x="513" y="1663"/>
                    <a:pt x="370" y="1401"/>
                    <a:pt x="334" y="1103"/>
                  </a:cubicBezTo>
                  <a:cubicBezTo>
                    <a:pt x="310" y="1020"/>
                    <a:pt x="239" y="960"/>
                    <a:pt x="156" y="960"/>
                  </a:cubicBezTo>
                  <a:cubicBezTo>
                    <a:pt x="60" y="972"/>
                    <a:pt x="1" y="1044"/>
                    <a:pt x="1" y="1139"/>
                  </a:cubicBezTo>
                  <a:cubicBezTo>
                    <a:pt x="48" y="1520"/>
                    <a:pt x="251" y="1937"/>
                    <a:pt x="608" y="1984"/>
                  </a:cubicBezTo>
                  <a:lnTo>
                    <a:pt x="691" y="1984"/>
                  </a:lnTo>
                  <a:cubicBezTo>
                    <a:pt x="882" y="1984"/>
                    <a:pt x="1072" y="1877"/>
                    <a:pt x="1251" y="1675"/>
                  </a:cubicBezTo>
                  <a:cubicBezTo>
                    <a:pt x="1418" y="1484"/>
                    <a:pt x="1537" y="1222"/>
                    <a:pt x="1561" y="984"/>
                  </a:cubicBezTo>
                  <a:cubicBezTo>
                    <a:pt x="1596" y="734"/>
                    <a:pt x="1537" y="484"/>
                    <a:pt x="1406" y="306"/>
                  </a:cubicBezTo>
                  <a:cubicBezTo>
                    <a:pt x="1287" y="139"/>
                    <a:pt x="1108" y="32"/>
                    <a:pt x="918" y="8"/>
                  </a:cubicBezTo>
                  <a:cubicBezTo>
                    <a:pt x="882" y="3"/>
                    <a:pt x="846" y="0"/>
                    <a:pt x="8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1" name="Google Shape;12141;p81"/>
            <p:cNvSpPr/>
            <p:nvPr/>
          </p:nvSpPr>
          <p:spPr>
            <a:xfrm>
              <a:off x="5659789" y="3396786"/>
              <a:ext cx="48032" cy="55392"/>
            </a:xfrm>
            <a:custGeom>
              <a:avLst/>
              <a:gdLst/>
              <a:ahLst/>
              <a:cxnLst/>
              <a:rect l="l" t="t" r="r" b="b"/>
              <a:pathLst>
                <a:path w="1501" h="1731" extrusionOk="0">
                  <a:moveTo>
                    <a:pt x="834" y="313"/>
                  </a:moveTo>
                  <a:cubicBezTo>
                    <a:pt x="882" y="313"/>
                    <a:pt x="929" y="337"/>
                    <a:pt x="965" y="349"/>
                  </a:cubicBezTo>
                  <a:cubicBezTo>
                    <a:pt x="1060" y="385"/>
                    <a:pt x="1120" y="468"/>
                    <a:pt x="1144" y="551"/>
                  </a:cubicBezTo>
                  <a:cubicBezTo>
                    <a:pt x="1168" y="670"/>
                    <a:pt x="1144" y="813"/>
                    <a:pt x="1084" y="932"/>
                  </a:cubicBezTo>
                  <a:cubicBezTo>
                    <a:pt x="981" y="1149"/>
                    <a:pt x="718" y="1392"/>
                    <a:pt x="549" y="1392"/>
                  </a:cubicBezTo>
                  <a:cubicBezTo>
                    <a:pt x="522" y="1392"/>
                    <a:pt x="498" y="1386"/>
                    <a:pt x="477" y="1373"/>
                  </a:cubicBezTo>
                  <a:cubicBezTo>
                    <a:pt x="310" y="1301"/>
                    <a:pt x="334" y="873"/>
                    <a:pt x="453" y="611"/>
                  </a:cubicBezTo>
                  <a:cubicBezTo>
                    <a:pt x="513" y="492"/>
                    <a:pt x="596" y="385"/>
                    <a:pt x="703" y="349"/>
                  </a:cubicBezTo>
                  <a:cubicBezTo>
                    <a:pt x="751" y="337"/>
                    <a:pt x="787" y="313"/>
                    <a:pt x="834" y="313"/>
                  </a:cubicBezTo>
                  <a:close/>
                  <a:moveTo>
                    <a:pt x="828" y="1"/>
                  </a:moveTo>
                  <a:cubicBezTo>
                    <a:pt x="733" y="1"/>
                    <a:pt x="638" y="22"/>
                    <a:pt x="548" y="63"/>
                  </a:cubicBezTo>
                  <a:cubicBezTo>
                    <a:pt x="370" y="135"/>
                    <a:pt x="227" y="289"/>
                    <a:pt x="132" y="480"/>
                  </a:cubicBezTo>
                  <a:cubicBezTo>
                    <a:pt x="48" y="670"/>
                    <a:pt x="1" y="909"/>
                    <a:pt x="13" y="1135"/>
                  </a:cubicBezTo>
                  <a:cubicBezTo>
                    <a:pt x="37" y="1397"/>
                    <a:pt x="156" y="1599"/>
                    <a:pt x="334" y="1682"/>
                  </a:cubicBezTo>
                  <a:cubicBezTo>
                    <a:pt x="394" y="1718"/>
                    <a:pt x="465" y="1730"/>
                    <a:pt x="537" y="1730"/>
                  </a:cubicBezTo>
                  <a:cubicBezTo>
                    <a:pt x="882" y="1730"/>
                    <a:pt x="1239" y="1385"/>
                    <a:pt x="1382" y="1075"/>
                  </a:cubicBezTo>
                  <a:cubicBezTo>
                    <a:pt x="1477" y="885"/>
                    <a:pt x="1501" y="670"/>
                    <a:pt x="1441" y="480"/>
                  </a:cubicBezTo>
                  <a:cubicBezTo>
                    <a:pt x="1406" y="289"/>
                    <a:pt x="1263" y="135"/>
                    <a:pt x="1108" y="63"/>
                  </a:cubicBezTo>
                  <a:cubicBezTo>
                    <a:pt x="1019" y="22"/>
                    <a:pt x="924" y="1"/>
                    <a:pt x="8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2" name="Google Shape;12142;p81"/>
            <p:cNvSpPr/>
            <p:nvPr/>
          </p:nvSpPr>
          <p:spPr>
            <a:xfrm>
              <a:off x="5556941" y="3444402"/>
              <a:ext cx="131840" cy="93856"/>
            </a:xfrm>
            <a:custGeom>
              <a:avLst/>
              <a:gdLst/>
              <a:ahLst/>
              <a:cxnLst/>
              <a:rect l="l" t="t" r="r" b="b"/>
              <a:pathLst>
                <a:path w="4120" h="2933" extrusionOk="0">
                  <a:moveTo>
                    <a:pt x="2169" y="1"/>
                  </a:moveTo>
                  <a:cubicBezTo>
                    <a:pt x="2019" y="1"/>
                    <a:pt x="1871" y="17"/>
                    <a:pt x="1727" y="52"/>
                  </a:cubicBezTo>
                  <a:cubicBezTo>
                    <a:pt x="1203" y="159"/>
                    <a:pt x="750" y="433"/>
                    <a:pt x="429" y="849"/>
                  </a:cubicBezTo>
                  <a:cubicBezTo>
                    <a:pt x="119" y="1254"/>
                    <a:pt x="0" y="1730"/>
                    <a:pt x="72" y="2147"/>
                  </a:cubicBezTo>
                  <a:cubicBezTo>
                    <a:pt x="167" y="2564"/>
                    <a:pt x="429" y="2838"/>
                    <a:pt x="893" y="2909"/>
                  </a:cubicBezTo>
                  <a:cubicBezTo>
                    <a:pt x="1012" y="2921"/>
                    <a:pt x="1131" y="2933"/>
                    <a:pt x="1286" y="2933"/>
                  </a:cubicBezTo>
                  <a:cubicBezTo>
                    <a:pt x="1560" y="2933"/>
                    <a:pt x="1893" y="2897"/>
                    <a:pt x="2298" y="2814"/>
                  </a:cubicBezTo>
                  <a:cubicBezTo>
                    <a:pt x="2905" y="2695"/>
                    <a:pt x="3334" y="2552"/>
                    <a:pt x="3620" y="2361"/>
                  </a:cubicBezTo>
                  <a:cubicBezTo>
                    <a:pt x="3965" y="2135"/>
                    <a:pt x="4120" y="1790"/>
                    <a:pt x="4036" y="1361"/>
                  </a:cubicBezTo>
                  <a:cubicBezTo>
                    <a:pt x="3965" y="1016"/>
                    <a:pt x="3739" y="695"/>
                    <a:pt x="3405" y="433"/>
                  </a:cubicBezTo>
                  <a:cubicBezTo>
                    <a:pt x="3377" y="409"/>
                    <a:pt x="3344" y="399"/>
                    <a:pt x="3312" y="399"/>
                  </a:cubicBezTo>
                  <a:cubicBezTo>
                    <a:pt x="3261" y="399"/>
                    <a:pt x="3213" y="425"/>
                    <a:pt x="3191" y="468"/>
                  </a:cubicBezTo>
                  <a:cubicBezTo>
                    <a:pt x="3120" y="540"/>
                    <a:pt x="3143" y="647"/>
                    <a:pt x="3215" y="695"/>
                  </a:cubicBezTo>
                  <a:cubicBezTo>
                    <a:pt x="3489" y="885"/>
                    <a:pt x="3667" y="1135"/>
                    <a:pt x="3727" y="1397"/>
                  </a:cubicBezTo>
                  <a:cubicBezTo>
                    <a:pt x="3786" y="1683"/>
                    <a:pt x="3679" y="1909"/>
                    <a:pt x="3405" y="2088"/>
                  </a:cubicBezTo>
                  <a:cubicBezTo>
                    <a:pt x="3155" y="2254"/>
                    <a:pt x="2774" y="2385"/>
                    <a:pt x="2203" y="2504"/>
                  </a:cubicBezTo>
                  <a:cubicBezTo>
                    <a:pt x="1798" y="2576"/>
                    <a:pt x="1488" y="2623"/>
                    <a:pt x="1250" y="2623"/>
                  </a:cubicBezTo>
                  <a:cubicBezTo>
                    <a:pt x="595" y="2623"/>
                    <a:pt x="429" y="2373"/>
                    <a:pt x="369" y="2088"/>
                  </a:cubicBezTo>
                  <a:cubicBezTo>
                    <a:pt x="238" y="1433"/>
                    <a:pt x="810" y="564"/>
                    <a:pt x="1774" y="373"/>
                  </a:cubicBezTo>
                  <a:cubicBezTo>
                    <a:pt x="1898" y="348"/>
                    <a:pt x="2024" y="336"/>
                    <a:pt x="2151" y="336"/>
                  </a:cubicBezTo>
                  <a:cubicBezTo>
                    <a:pt x="2328" y="336"/>
                    <a:pt x="2505" y="360"/>
                    <a:pt x="2679" y="409"/>
                  </a:cubicBezTo>
                  <a:cubicBezTo>
                    <a:pt x="2694" y="412"/>
                    <a:pt x="2708" y="414"/>
                    <a:pt x="2722" y="414"/>
                  </a:cubicBezTo>
                  <a:cubicBezTo>
                    <a:pt x="2799" y="414"/>
                    <a:pt x="2863" y="362"/>
                    <a:pt x="2893" y="302"/>
                  </a:cubicBezTo>
                  <a:cubicBezTo>
                    <a:pt x="2917" y="206"/>
                    <a:pt x="2858" y="123"/>
                    <a:pt x="2786" y="87"/>
                  </a:cubicBezTo>
                  <a:cubicBezTo>
                    <a:pt x="2585" y="32"/>
                    <a:pt x="2376" y="1"/>
                    <a:pt x="21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3" name="Google Shape;12143;p81"/>
            <p:cNvSpPr/>
            <p:nvPr/>
          </p:nvSpPr>
          <p:spPr>
            <a:xfrm>
              <a:off x="5730285" y="3518386"/>
              <a:ext cx="50336" cy="64832"/>
            </a:xfrm>
            <a:custGeom>
              <a:avLst/>
              <a:gdLst/>
              <a:ahLst/>
              <a:cxnLst/>
              <a:rect l="l" t="t" r="r" b="b"/>
              <a:pathLst>
                <a:path w="1573" h="2026" extrusionOk="0">
                  <a:moveTo>
                    <a:pt x="786" y="311"/>
                  </a:moveTo>
                  <a:cubicBezTo>
                    <a:pt x="1060" y="323"/>
                    <a:pt x="1239" y="585"/>
                    <a:pt x="1239" y="907"/>
                  </a:cubicBezTo>
                  <a:cubicBezTo>
                    <a:pt x="1239" y="1157"/>
                    <a:pt x="1120" y="1454"/>
                    <a:pt x="953" y="1597"/>
                  </a:cubicBezTo>
                  <a:cubicBezTo>
                    <a:pt x="905" y="1633"/>
                    <a:pt x="834" y="1681"/>
                    <a:pt x="762" y="1681"/>
                  </a:cubicBezTo>
                  <a:cubicBezTo>
                    <a:pt x="548" y="1669"/>
                    <a:pt x="310" y="1240"/>
                    <a:pt x="322" y="847"/>
                  </a:cubicBezTo>
                  <a:cubicBezTo>
                    <a:pt x="322" y="669"/>
                    <a:pt x="381" y="526"/>
                    <a:pt x="489" y="419"/>
                  </a:cubicBezTo>
                  <a:cubicBezTo>
                    <a:pt x="560" y="347"/>
                    <a:pt x="667" y="311"/>
                    <a:pt x="774" y="311"/>
                  </a:cubicBezTo>
                  <a:close/>
                  <a:moveTo>
                    <a:pt x="766" y="1"/>
                  </a:moveTo>
                  <a:cubicBezTo>
                    <a:pt x="580" y="1"/>
                    <a:pt x="407" y="71"/>
                    <a:pt x="274" y="192"/>
                  </a:cubicBezTo>
                  <a:cubicBezTo>
                    <a:pt x="108" y="359"/>
                    <a:pt x="0" y="585"/>
                    <a:pt x="0" y="847"/>
                  </a:cubicBezTo>
                  <a:cubicBezTo>
                    <a:pt x="0" y="1085"/>
                    <a:pt x="60" y="1371"/>
                    <a:pt x="179" y="1597"/>
                  </a:cubicBezTo>
                  <a:cubicBezTo>
                    <a:pt x="334" y="1859"/>
                    <a:pt x="524" y="2014"/>
                    <a:pt x="751" y="2026"/>
                  </a:cubicBezTo>
                  <a:lnTo>
                    <a:pt x="774" y="2026"/>
                  </a:lnTo>
                  <a:cubicBezTo>
                    <a:pt x="905" y="2026"/>
                    <a:pt x="1060" y="1966"/>
                    <a:pt x="1179" y="1847"/>
                  </a:cubicBezTo>
                  <a:cubicBezTo>
                    <a:pt x="1405" y="1633"/>
                    <a:pt x="1560" y="1264"/>
                    <a:pt x="1560" y="919"/>
                  </a:cubicBezTo>
                  <a:cubicBezTo>
                    <a:pt x="1572" y="419"/>
                    <a:pt x="1251" y="14"/>
                    <a:pt x="810" y="2"/>
                  </a:cubicBezTo>
                  <a:cubicBezTo>
                    <a:pt x="795" y="1"/>
                    <a:pt x="781" y="1"/>
                    <a:pt x="7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4" name="Google Shape;12144;p81"/>
            <p:cNvSpPr/>
            <p:nvPr/>
          </p:nvSpPr>
          <p:spPr>
            <a:xfrm>
              <a:off x="5674669" y="3533234"/>
              <a:ext cx="49920" cy="56480"/>
            </a:xfrm>
            <a:custGeom>
              <a:avLst/>
              <a:gdLst/>
              <a:ahLst/>
              <a:cxnLst/>
              <a:rect l="l" t="t" r="r" b="b"/>
              <a:pathLst>
                <a:path w="1560" h="1765" extrusionOk="0">
                  <a:moveTo>
                    <a:pt x="726" y="324"/>
                  </a:moveTo>
                  <a:cubicBezTo>
                    <a:pt x="786" y="324"/>
                    <a:pt x="857" y="336"/>
                    <a:pt x="917" y="383"/>
                  </a:cubicBezTo>
                  <a:cubicBezTo>
                    <a:pt x="1012" y="443"/>
                    <a:pt x="1084" y="562"/>
                    <a:pt x="1119" y="693"/>
                  </a:cubicBezTo>
                  <a:cubicBezTo>
                    <a:pt x="1203" y="967"/>
                    <a:pt x="1131" y="1395"/>
                    <a:pt x="953" y="1443"/>
                  </a:cubicBezTo>
                  <a:cubicBezTo>
                    <a:pt x="945" y="1444"/>
                    <a:pt x="938" y="1445"/>
                    <a:pt x="930" y="1445"/>
                  </a:cubicBezTo>
                  <a:cubicBezTo>
                    <a:pt x="860" y="1445"/>
                    <a:pt x="764" y="1397"/>
                    <a:pt x="679" y="1312"/>
                  </a:cubicBezTo>
                  <a:cubicBezTo>
                    <a:pt x="560" y="1193"/>
                    <a:pt x="476" y="1026"/>
                    <a:pt x="429" y="871"/>
                  </a:cubicBezTo>
                  <a:cubicBezTo>
                    <a:pt x="357" y="621"/>
                    <a:pt x="464" y="383"/>
                    <a:pt x="655" y="336"/>
                  </a:cubicBezTo>
                  <a:cubicBezTo>
                    <a:pt x="679" y="336"/>
                    <a:pt x="715" y="324"/>
                    <a:pt x="726" y="324"/>
                  </a:cubicBezTo>
                  <a:close/>
                  <a:moveTo>
                    <a:pt x="740" y="0"/>
                  </a:moveTo>
                  <a:cubicBezTo>
                    <a:pt x="686" y="0"/>
                    <a:pt x="633" y="8"/>
                    <a:pt x="584" y="26"/>
                  </a:cubicBezTo>
                  <a:cubicBezTo>
                    <a:pt x="203" y="133"/>
                    <a:pt x="0" y="538"/>
                    <a:pt x="119" y="967"/>
                  </a:cubicBezTo>
                  <a:cubicBezTo>
                    <a:pt x="179" y="1169"/>
                    <a:pt x="298" y="1383"/>
                    <a:pt x="464" y="1550"/>
                  </a:cubicBezTo>
                  <a:cubicBezTo>
                    <a:pt x="607" y="1693"/>
                    <a:pt x="774" y="1764"/>
                    <a:pt x="941" y="1764"/>
                  </a:cubicBezTo>
                  <a:cubicBezTo>
                    <a:pt x="976" y="1764"/>
                    <a:pt x="1012" y="1764"/>
                    <a:pt x="1060" y="1752"/>
                  </a:cubicBezTo>
                  <a:cubicBezTo>
                    <a:pt x="1453" y="1645"/>
                    <a:pt x="1560" y="1014"/>
                    <a:pt x="1441" y="609"/>
                  </a:cubicBezTo>
                  <a:cubicBezTo>
                    <a:pt x="1381" y="395"/>
                    <a:pt x="1262" y="216"/>
                    <a:pt x="1119" y="121"/>
                  </a:cubicBezTo>
                  <a:cubicBezTo>
                    <a:pt x="1002" y="46"/>
                    <a:pt x="867" y="0"/>
                    <a:pt x="7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5" name="Google Shape;12145;p81"/>
            <p:cNvSpPr/>
            <p:nvPr/>
          </p:nvSpPr>
          <p:spPr>
            <a:xfrm>
              <a:off x="5777133" y="3542162"/>
              <a:ext cx="60608" cy="57440"/>
            </a:xfrm>
            <a:custGeom>
              <a:avLst/>
              <a:gdLst/>
              <a:ahLst/>
              <a:cxnLst/>
              <a:rect l="l" t="t" r="r" b="b"/>
              <a:pathLst>
                <a:path w="1894" h="1795" extrusionOk="0">
                  <a:moveTo>
                    <a:pt x="1132" y="0"/>
                  </a:moveTo>
                  <a:cubicBezTo>
                    <a:pt x="996" y="0"/>
                    <a:pt x="856" y="35"/>
                    <a:pt x="727" y="104"/>
                  </a:cubicBezTo>
                  <a:cubicBezTo>
                    <a:pt x="656" y="152"/>
                    <a:pt x="620" y="259"/>
                    <a:pt x="668" y="330"/>
                  </a:cubicBezTo>
                  <a:cubicBezTo>
                    <a:pt x="692" y="379"/>
                    <a:pt x="750" y="412"/>
                    <a:pt x="811" y="412"/>
                  </a:cubicBezTo>
                  <a:cubicBezTo>
                    <a:pt x="839" y="412"/>
                    <a:pt x="868" y="405"/>
                    <a:pt x="894" y="390"/>
                  </a:cubicBezTo>
                  <a:cubicBezTo>
                    <a:pt x="980" y="342"/>
                    <a:pt x="1068" y="318"/>
                    <a:pt x="1151" y="318"/>
                  </a:cubicBezTo>
                  <a:cubicBezTo>
                    <a:pt x="1252" y="318"/>
                    <a:pt x="1346" y="354"/>
                    <a:pt x="1418" y="426"/>
                  </a:cubicBezTo>
                  <a:cubicBezTo>
                    <a:pt x="1513" y="509"/>
                    <a:pt x="1561" y="616"/>
                    <a:pt x="1561" y="711"/>
                  </a:cubicBezTo>
                  <a:cubicBezTo>
                    <a:pt x="1561" y="866"/>
                    <a:pt x="1501" y="1009"/>
                    <a:pt x="1382" y="1140"/>
                  </a:cubicBezTo>
                  <a:cubicBezTo>
                    <a:pt x="1191" y="1348"/>
                    <a:pt x="886" y="1487"/>
                    <a:pt x="675" y="1487"/>
                  </a:cubicBezTo>
                  <a:cubicBezTo>
                    <a:pt x="597" y="1487"/>
                    <a:pt x="531" y="1468"/>
                    <a:pt x="489" y="1426"/>
                  </a:cubicBezTo>
                  <a:cubicBezTo>
                    <a:pt x="370" y="1319"/>
                    <a:pt x="394" y="1057"/>
                    <a:pt x="525" y="771"/>
                  </a:cubicBezTo>
                  <a:cubicBezTo>
                    <a:pt x="572" y="699"/>
                    <a:pt x="549" y="592"/>
                    <a:pt x="453" y="545"/>
                  </a:cubicBezTo>
                  <a:cubicBezTo>
                    <a:pt x="433" y="534"/>
                    <a:pt x="409" y="529"/>
                    <a:pt x="384" y="529"/>
                  </a:cubicBezTo>
                  <a:cubicBezTo>
                    <a:pt x="325" y="529"/>
                    <a:pt x="261" y="561"/>
                    <a:pt x="227" y="628"/>
                  </a:cubicBezTo>
                  <a:cubicBezTo>
                    <a:pt x="49" y="961"/>
                    <a:pt x="1" y="1426"/>
                    <a:pt x="263" y="1664"/>
                  </a:cubicBezTo>
                  <a:cubicBezTo>
                    <a:pt x="370" y="1759"/>
                    <a:pt x="501" y="1795"/>
                    <a:pt x="668" y="1795"/>
                  </a:cubicBezTo>
                  <a:cubicBezTo>
                    <a:pt x="751" y="1795"/>
                    <a:pt x="858" y="1783"/>
                    <a:pt x="965" y="1759"/>
                  </a:cubicBezTo>
                  <a:cubicBezTo>
                    <a:pt x="1203" y="1676"/>
                    <a:pt x="1442" y="1533"/>
                    <a:pt x="1620" y="1354"/>
                  </a:cubicBezTo>
                  <a:cubicBezTo>
                    <a:pt x="1811" y="1176"/>
                    <a:pt x="1894" y="938"/>
                    <a:pt x="1882" y="711"/>
                  </a:cubicBezTo>
                  <a:cubicBezTo>
                    <a:pt x="1870" y="521"/>
                    <a:pt x="1799" y="330"/>
                    <a:pt x="1644" y="199"/>
                  </a:cubicBezTo>
                  <a:cubicBezTo>
                    <a:pt x="1505" y="67"/>
                    <a:pt x="1322" y="0"/>
                    <a:pt x="11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6" name="Google Shape;12146;p81"/>
            <p:cNvSpPr/>
            <p:nvPr/>
          </p:nvSpPr>
          <p:spPr>
            <a:xfrm>
              <a:off x="5811437" y="3593426"/>
              <a:ext cx="56032" cy="47328"/>
            </a:xfrm>
            <a:custGeom>
              <a:avLst/>
              <a:gdLst/>
              <a:ahLst/>
              <a:cxnLst/>
              <a:rect l="l" t="t" r="r" b="b"/>
              <a:pathLst>
                <a:path w="1751" h="1479" extrusionOk="0">
                  <a:moveTo>
                    <a:pt x="1079" y="312"/>
                  </a:moveTo>
                  <a:cubicBezTo>
                    <a:pt x="1202" y="312"/>
                    <a:pt x="1308" y="364"/>
                    <a:pt x="1370" y="467"/>
                  </a:cubicBezTo>
                  <a:cubicBezTo>
                    <a:pt x="1394" y="574"/>
                    <a:pt x="1405" y="657"/>
                    <a:pt x="1382" y="752"/>
                  </a:cubicBezTo>
                  <a:cubicBezTo>
                    <a:pt x="1346" y="860"/>
                    <a:pt x="1263" y="955"/>
                    <a:pt x="1143" y="1014"/>
                  </a:cubicBezTo>
                  <a:cubicBezTo>
                    <a:pt x="1013" y="1098"/>
                    <a:pt x="834" y="1157"/>
                    <a:pt x="667" y="1157"/>
                  </a:cubicBezTo>
                  <a:cubicBezTo>
                    <a:pt x="524" y="1157"/>
                    <a:pt x="417" y="1122"/>
                    <a:pt x="381" y="1050"/>
                  </a:cubicBezTo>
                  <a:cubicBezTo>
                    <a:pt x="346" y="991"/>
                    <a:pt x="370" y="871"/>
                    <a:pt x="441" y="752"/>
                  </a:cubicBezTo>
                  <a:cubicBezTo>
                    <a:pt x="512" y="610"/>
                    <a:pt x="655" y="467"/>
                    <a:pt x="786" y="395"/>
                  </a:cubicBezTo>
                  <a:cubicBezTo>
                    <a:pt x="887" y="340"/>
                    <a:pt x="988" y="312"/>
                    <a:pt x="1079" y="312"/>
                  </a:cubicBezTo>
                  <a:close/>
                  <a:moveTo>
                    <a:pt x="1052" y="0"/>
                  </a:moveTo>
                  <a:cubicBezTo>
                    <a:pt x="906" y="0"/>
                    <a:pt x="752" y="40"/>
                    <a:pt x="608" y="121"/>
                  </a:cubicBezTo>
                  <a:cubicBezTo>
                    <a:pt x="429" y="229"/>
                    <a:pt x="251" y="407"/>
                    <a:pt x="143" y="598"/>
                  </a:cubicBezTo>
                  <a:cubicBezTo>
                    <a:pt x="12" y="836"/>
                    <a:pt x="0" y="1062"/>
                    <a:pt x="96" y="1229"/>
                  </a:cubicBezTo>
                  <a:cubicBezTo>
                    <a:pt x="203" y="1395"/>
                    <a:pt x="393" y="1479"/>
                    <a:pt x="667" y="1479"/>
                  </a:cubicBezTo>
                  <a:cubicBezTo>
                    <a:pt x="893" y="1479"/>
                    <a:pt x="1120" y="1419"/>
                    <a:pt x="1310" y="1300"/>
                  </a:cubicBezTo>
                  <a:cubicBezTo>
                    <a:pt x="1501" y="1193"/>
                    <a:pt x="1632" y="1038"/>
                    <a:pt x="1691" y="860"/>
                  </a:cubicBezTo>
                  <a:cubicBezTo>
                    <a:pt x="1751" y="681"/>
                    <a:pt x="1739" y="479"/>
                    <a:pt x="1632" y="324"/>
                  </a:cubicBezTo>
                  <a:cubicBezTo>
                    <a:pt x="1513" y="109"/>
                    <a:pt x="1293" y="0"/>
                    <a:pt x="10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2147" name="Google Shape;12147;p81"/>
            <p:cNvSpPr/>
            <p:nvPr/>
          </p:nvSpPr>
          <p:spPr>
            <a:xfrm>
              <a:off x="5679981" y="3591218"/>
              <a:ext cx="130720" cy="99840"/>
            </a:xfrm>
            <a:custGeom>
              <a:avLst/>
              <a:gdLst/>
              <a:ahLst/>
              <a:cxnLst/>
              <a:rect l="l" t="t" r="r" b="b"/>
              <a:pathLst>
                <a:path w="4085" h="3120" extrusionOk="0">
                  <a:moveTo>
                    <a:pt x="1842" y="0"/>
                  </a:moveTo>
                  <a:cubicBezTo>
                    <a:pt x="1616" y="0"/>
                    <a:pt x="1390" y="35"/>
                    <a:pt x="1168" y="107"/>
                  </a:cubicBezTo>
                  <a:cubicBezTo>
                    <a:pt x="691" y="274"/>
                    <a:pt x="322" y="583"/>
                    <a:pt x="156" y="976"/>
                  </a:cubicBezTo>
                  <a:cubicBezTo>
                    <a:pt x="1" y="1381"/>
                    <a:pt x="84" y="1738"/>
                    <a:pt x="418" y="2072"/>
                  </a:cubicBezTo>
                  <a:cubicBezTo>
                    <a:pt x="668" y="2310"/>
                    <a:pt x="1037" y="2524"/>
                    <a:pt x="1632" y="2762"/>
                  </a:cubicBezTo>
                  <a:cubicBezTo>
                    <a:pt x="2215" y="3012"/>
                    <a:pt x="2644" y="3107"/>
                    <a:pt x="2989" y="3119"/>
                  </a:cubicBezTo>
                  <a:cubicBezTo>
                    <a:pt x="3442" y="3119"/>
                    <a:pt x="3763" y="2917"/>
                    <a:pt x="3930" y="2524"/>
                  </a:cubicBezTo>
                  <a:cubicBezTo>
                    <a:pt x="4085" y="2214"/>
                    <a:pt x="4085" y="1833"/>
                    <a:pt x="3942" y="1429"/>
                  </a:cubicBezTo>
                  <a:cubicBezTo>
                    <a:pt x="3912" y="1360"/>
                    <a:pt x="3850" y="1315"/>
                    <a:pt x="3776" y="1315"/>
                  </a:cubicBezTo>
                  <a:cubicBezTo>
                    <a:pt x="3760" y="1315"/>
                    <a:pt x="3744" y="1317"/>
                    <a:pt x="3727" y="1321"/>
                  </a:cubicBezTo>
                  <a:cubicBezTo>
                    <a:pt x="3644" y="1357"/>
                    <a:pt x="3597" y="1441"/>
                    <a:pt x="3632" y="1536"/>
                  </a:cubicBezTo>
                  <a:cubicBezTo>
                    <a:pt x="3739" y="1845"/>
                    <a:pt x="3739" y="2155"/>
                    <a:pt x="3644" y="2417"/>
                  </a:cubicBezTo>
                  <a:cubicBezTo>
                    <a:pt x="3553" y="2621"/>
                    <a:pt x="3403" y="2804"/>
                    <a:pt x="3005" y="2804"/>
                  </a:cubicBezTo>
                  <a:cubicBezTo>
                    <a:pt x="2730" y="2804"/>
                    <a:pt x="2337" y="2717"/>
                    <a:pt x="1763" y="2488"/>
                  </a:cubicBezTo>
                  <a:cubicBezTo>
                    <a:pt x="1227" y="2262"/>
                    <a:pt x="870" y="2072"/>
                    <a:pt x="668" y="1845"/>
                  </a:cubicBezTo>
                  <a:cubicBezTo>
                    <a:pt x="429" y="1619"/>
                    <a:pt x="370" y="1381"/>
                    <a:pt x="489" y="1119"/>
                  </a:cubicBezTo>
                  <a:cubicBezTo>
                    <a:pt x="608" y="810"/>
                    <a:pt x="906" y="548"/>
                    <a:pt x="1299" y="417"/>
                  </a:cubicBezTo>
                  <a:cubicBezTo>
                    <a:pt x="1483" y="353"/>
                    <a:pt x="1677" y="323"/>
                    <a:pt x="1872" y="323"/>
                  </a:cubicBezTo>
                  <a:cubicBezTo>
                    <a:pt x="2117" y="323"/>
                    <a:pt x="2364" y="371"/>
                    <a:pt x="2596" y="464"/>
                  </a:cubicBezTo>
                  <a:cubicBezTo>
                    <a:pt x="2882" y="583"/>
                    <a:pt x="3132" y="762"/>
                    <a:pt x="3335" y="1000"/>
                  </a:cubicBezTo>
                  <a:cubicBezTo>
                    <a:pt x="3366" y="1037"/>
                    <a:pt x="3407" y="1055"/>
                    <a:pt x="3447" y="1055"/>
                  </a:cubicBezTo>
                  <a:cubicBezTo>
                    <a:pt x="3484" y="1055"/>
                    <a:pt x="3520" y="1040"/>
                    <a:pt x="3549" y="1012"/>
                  </a:cubicBezTo>
                  <a:cubicBezTo>
                    <a:pt x="3632" y="952"/>
                    <a:pt x="3632" y="845"/>
                    <a:pt x="3561" y="786"/>
                  </a:cubicBezTo>
                  <a:cubicBezTo>
                    <a:pt x="3346" y="512"/>
                    <a:pt x="3049" y="298"/>
                    <a:pt x="2704" y="167"/>
                  </a:cubicBezTo>
                  <a:cubicBezTo>
                    <a:pt x="2427" y="59"/>
                    <a:pt x="2136" y="0"/>
                    <a:pt x="18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grpSp>
      <p:sp>
        <p:nvSpPr>
          <p:cNvPr id="12148" name="Google Shape;12148;p81"/>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fa-IR" dirty="0">
                <a:solidFill>
                  <a:schemeClr val="accent1"/>
                </a:solidFill>
                <a:cs typeface="B Nazanin" panose="00000700000000000000" pitchFamily="2" charset="-78"/>
              </a:rPr>
              <a:t>نمادهای طبیعت</a:t>
            </a:r>
            <a:endParaRPr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29"/>
        <p:cNvGrpSpPr/>
        <p:nvPr/>
      </p:nvGrpSpPr>
      <p:grpSpPr>
        <a:xfrm>
          <a:off x="0" y="0"/>
          <a:ext cx="0" cy="0"/>
          <a:chOff x="0" y="0"/>
          <a:chExt cx="0" cy="0"/>
        </a:xfrm>
      </p:grpSpPr>
      <p:sp>
        <p:nvSpPr>
          <p:cNvPr id="2530" name="Google Shape;2530;p39"/>
          <p:cNvSpPr txBox="1">
            <a:spLocks noGrp="1"/>
          </p:cNvSpPr>
          <p:nvPr>
            <p:ph type="title"/>
          </p:nvPr>
        </p:nvSpPr>
        <p:spPr>
          <a:xfrm>
            <a:off x="751650" y="2054806"/>
            <a:ext cx="4853700" cy="7254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عنوان بخش</a:t>
            </a:r>
            <a:endParaRPr dirty="0">
              <a:cs typeface="B Nazanin" panose="00000400000000000000" pitchFamily="2" charset="-78"/>
            </a:endParaRPr>
          </a:p>
        </p:txBody>
      </p:sp>
      <p:sp>
        <p:nvSpPr>
          <p:cNvPr id="2531" name="Google Shape;2531;p39"/>
          <p:cNvSpPr txBox="1">
            <a:spLocks noGrp="1"/>
          </p:cNvSpPr>
          <p:nvPr>
            <p:ph type="title" idx="2"/>
          </p:nvPr>
        </p:nvSpPr>
        <p:spPr>
          <a:xfrm>
            <a:off x="845525" y="1019850"/>
            <a:ext cx="964500" cy="913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2532" name="Google Shape;2532;p39"/>
          <p:cNvSpPr txBox="1">
            <a:spLocks noGrp="1"/>
          </p:cNvSpPr>
          <p:nvPr>
            <p:ph type="subTitle" idx="1"/>
          </p:nvPr>
        </p:nvSpPr>
        <p:spPr>
          <a:xfrm>
            <a:off x="751650" y="2792775"/>
            <a:ext cx="4853700" cy="365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اینجا می توانید در صورت لزوم یک زیرنویس وارد کنید</a:t>
            </a:r>
            <a:endParaRPr dirty="0">
              <a:cs typeface="B Nazanin" panose="00000400000000000000" pitchFamily="2" charset="-78"/>
            </a:endParaRPr>
          </a:p>
        </p:txBody>
      </p:sp>
      <p:grpSp>
        <p:nvGrpSpPr>
          <p:cNvPr id="2533" name="Google Shape;2533;p39"/>
          <p:cNvGrpSpPr/>
          <p:nvPr/>
        </p:nvGrpSpPr>
        <p:grpSpPr>
          <a:xfrm>
            <a:off x="7047515" y="728529"/>
            <a:ext cx="964618" cy="1085904"/>
            <a:chOff x="10708015" y="1871783"/>
            <a:chExt cx="2463275" cy="2773700"/>
          </a:xfrm>
        </p:grpSpPr>
        <p:sp>
          <p:nvSpPr>
            <p:cNvPr id="2534" name="Google Shape;2534;p39"/>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close/>
                </a:path>
              </a:pathLst>
            </a:custGeom>
            <a:solidFill>
              <a:srgbClr val="FFB85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35" name="Google Shape;2535;p39"/>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36" name="Google Shape;2536;p39"/>
            <p:cNvSpPr/>
            <p:nvPr/>
          </p:nvSpPr>
          <p:spPr>
            <a:xfrm>
              <a:off x="11308309" y="3838212"/>
              <a:ext cx="2700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37" name="Google Shape;2537;p39"/>
            <p:cNvSpPr/>
            <p:nvPr/>
          </p:nvSpPr>
          <p:spPr>
            <a:xfrm>
              <a:off x="12301899" y="3838212"/>
              <a:ext cx="2898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38" name="Google Shape;2538;p39"/>
            <p:cNvSpPr/>
            <p:nvPr/>
          </p:nvSpPr>
          <p:spPr>
            <a:xfrm>
              <a:off x="11763705" y="2699753"/>
              <a:ext cx="332100" cy="3321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39" name="Google Shape;2539;p39"/>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0" name="Google Shape;2540;p39"/>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1" name="Google Shape;2541;p39"/>
            <p:cNvSpPr/>
            <p:nvPr/>
          </p:nvSpPr>
          <p:spPr>
            <a:xfrm>
              <a:off x="11680905" y="3714016"/>
              <a:ext cx="434696" cy="683075"/>
            </a:xfrm>
            <a:custGeom>
              <a:avLst/>
              <a:gdLst/>
              <a:ahLst/>
              <a:cxnLst/>
              <a:rect l="l" t="t" r="r" b="b"/>
              <a:pathLst>
                <a:path w="20" h="32" extrusionOk="0">
                  <a:moveTo>
                    <a:pt x="20" y="10"/>
                  </a:moveTo>
                  <a:cubicBezTo>
                    <a:pt x="20" y="4"/>
                    <a:pt x="16" y="0"/>
                    <a:pt x="10" y="0"/>
                  </a:cubicBezTo>
                  <a:cubicBezTo>
                    <a:pt x="5" y="0"/>
                    <a:pt x="0" y="4"/>
                    <a:pt x="0" y="10"/>
                  </a:cubicBezTo>
                  <a:cubicBezTo>
                    <a:pt x="0" y="32"/>
                    <a:pt x="0" y="32"/>
                    <a:pt x="0" y="32"/>
                  </a:cubicBezTo>
                  <a:cubicBezTo>
                    <a:pt x="20" y="32"/>
                    <a:pt x="20" y="32"/>
                    <a:pt x="20" y="32"/>
                  </a:cubicBezTo>
                  <a:lnTo>
                    <a:pt x="20"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2" name="Google Shape;2542;p39"/>
            <p:cNvSpPr/>
            <p:nvPr/>
          </p:nvSpPr>
          <p:spPr>
            <a:xfrm>
              <a:off x="11329009" y="3279332"/>
              <a:ext cx="2700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3" name="Google Shape;2543;p39"/>
            <p:cNvSpPr/>
            <p:nvPr/>
          </p:nvSpPr>
          <p:spPr>
            <a:xfrm>
              <a:off x="11329009" y="3279332"/>
              <a:ext cx="2700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4" name="Google Shape;2544;p39"/>
            <p:cNvSpPr/>
            <p:nvPr/>
          </p:nvSpPr>
          <p:spPr>
            <a:xfrm>
              <a:off x="12301899" y="3279332"/>
              <a:ext cx="308100" cy="2895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5" name="Google Shape;2545;p39"/>
            <p:cNvSpPr/>
            <p:nvPr/>
          </p:nvSpPr>
          <p:spPr>
            <a:xfrm>
              <a:off x="12301899" y="3279332"/>
              <a:ext cx="3081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6" name="Google Shape;2546;p39"/>
            <p:cNvSpPr/>
            <p:nvPr/>
          </p:nvSpPr>
          <p:spPr>
            <a:xfrm>
              <a:off x="11805104" y="3279332"/>
              <a:ext cx="308100" cy="308100"/>
            </a:xfrm>
            <a:prstGeom prst="rect">
              <a:avLst/>
            </a:prstGeom>
            <a:solidFill>
              <a:srgbClr val="7B5C34"/>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7" name="Google Shape;2547;p39"/>
            <p:cNvSpPr/>
            <p:nvPr/>
          </p:nvSpPr>
          <p:spPr>
            <a:xfrm>
              <a:off x="11805104" y="3279332"/>
              <a:ext cx="3081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48" name="Google Shape;2548;p39"/>
            <p:cNvSpPr/>
            <p:nvPr/>
          </p:nvSpPr>
          <p:spPr>
            <a:xfrm>
              <a:off x="11432511" y="4045205"/>
              <a:ext cx="972890" cy="60027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49" name="Google Shape;2549;p39"/>
          <p:cNvGrpSpPr/>
          <p:nvPr/>
        </p:nvGrpSpPr>
        <p:grpSpPr>
          <a:xfrm>
            <a:off x="261604" y="3274409"/>
            <a:ext cx="6081733" cy="1212030"/>
            <a:chOff x="382429" y="3563059"/>
            <a:chExt cx="6081733" cy="1212030"/>
          </a:xfrm>
        </p:grpSpPr>
        <p:grpSp>
          <p:nvGrpSpPr>
            <p:cNvPr id="2550" name="Google Shape;2550;p39"/>
            <p:cNvGrpSpPr/>
            <p:nvPr/>
          </p:nvGrpSpPr>
          <p:grpSpPr>
            <a:xfrm>
              <a:off x="1016922" y="4661835"/>
              <a:ext cx="101899" cy="78740"/>
              <a:chOff x="-900303" y="4211560"/>
              <a:chExt cx="101899" cy="78740"/>
            </a:xfrm>
          </p:grpSpPr>
          <p:sp>
            <p:nvSpPr>
              <p:cNvPr id="2551" name="Google Shape;2551;p39"/>
              <p:cNvSpPr/>
              <p:nvPr/>
            </p:nvSpPr>
            <p:spPr>
              <a:xfrm>
                <a:off x="-853985" y="4211560"/>
                <a:ext cx="18527" cy="74109"/>
              </a:xfrm>
              <a:custGeom>
                <a:avLst/>
                <a:gdLst/>
                <a:ahLst/>
                <a:cxnLst/>
                <a:rect l="l" t="t" r="r" b="b"/>
                <a:pathLst>
                  <a:path w="4" h="16" extrusionOk="0">
                    <a:moveTo>
                      <a:pt x="0" y="2"/>
                    </a:moveTo>
                    <a:cubicBezTo>
                      <a:pt x="1" y="14"/>
                      <a:pt x="1" y="14"/>
                      <a:pt x="1" y="14"/>
                    </a:cubicBezTo>
                    <a:cubicBezTo>
                      <a:pt x="1" y="15"/>
                      <a:pt x="2" y="16"/>
                      <a:pt x="3" y="15"/>
                    </a:cubicBezTo>
                    <a:cubicBezTo>
                      <a:pt x="3" y="15"/>
                      <a:pt x="4" y="15"/>
                      <a:pt x="4" y="14"/>
                    </a:cubicBezTo>
                    <a:cubicBezTo>
                      <a:pt x="3" y="2"/>
                      <a:pt x="3" y="2"/>
                      <a:pt x="3" y="2"/>
                    </a:cubicBezTo>
                    <a:cubicBezTo>
                      <a:pt x="3" y="1"/>
                      <a:pt x="3" y="0"/>
                      <a:pt x="2" y="0"/>
                    </a:cubicBezTo>
                    <a:cubicBezTo>
                      <a:pt x="1" y="1"/>
                      <a:pt x="0" y="1"/>
                      <a:pt x="0" y="2"/>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52" name="Google Shape;2552;p39"/>
              <p:cNvSpPr/>
              <p:nvPr/>
            </p:nvSpPr>
            <p:spPr>
              <a:xfrm>
                <a:off x="-816930" y="4230087"/>
                <a:ext cx="18527" cy="50950"/>
              </a:xfrm>
              <a:custGeom>
                <a:avLst/>
                <a:gdLst/>
                <a:ahLst/>
                <a:cxnLst/>
                <a:rect l="l" t="t" r="r" b="b"/>
                <a:pathLst>
                  <a:path w="4" h="11" extrusionOk="0">
                    <a:moveTo>
                      <a:pt x="3" y="10"/>
                    </a:moveTo>
                    <a:cubicBezTo>
                      <a:pt x="4" y="2"/>
                      <a:pt x="4" y="2"/>
                      <a:pt x="4" y="2"/>
                    </a:cubicBezTo>
                    <a:cubicBezTo>
                      <a:pt x="4" y="2"/>
                      <a:pt x="4" y="1"/>
                      <a:pt x="3" y="1"/>
                    </a:cubicBezTo>
                    <a:cubicBezTo>
                      <a:pt x="2" y="0"/>
                      <a:pt x="2" y="1"/>
                      <a:pt x="1" y="2"/>
                    </a:cubicBezTo>
                    <a:cubicBezTo>
                      <a:pt x="0" y="9"/>
                      <a:pt x="0" y="9"/>
                      <a:pt x="0" y="9"/>
                    </a:cubicBezTo>
                    <a:cubicBezTo>
                      <a:pt x="0" y="10"/>
                      <a:pt x="0" y="11"/>
                      <a:pt x="1" y="11"/>
                    </a:cubicBezTo>
                    <a:cubicBezTo>
                      <a:pt x="2" y="11"/>
                      <a:pt x="3" y="10"/>
                      <a:pt x="3" y="10"/>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53" name="Google Shape;2553;p39"/>
              <p:cNvSpPr/>
              <p:nvPr/>
            </p:nvSpPr>
            <p:spPr>
              <a:xfrm>
                <a:off x="-900303" y="4234719"/>
                <a:ext cx="32423" cy="55581"/>
              </a:xfrm>
              <a:custGeom>
                <a:avLst/>
                <a:gdLst/>
                <a:ahLst/>
                <a:cxnLst/>
                <a:rect l="l" t="t" r="r" b="b"/>
                <a:pathLst>
                  <a:path w="7" h="12" extrusionOk="0">
                    <a:moveTo>
                      <a:pt x="0" y="2"/>
                    </a:moveTo>
                    <a:cubicBezTo>
                      <a:pt x="2" y="5"/>
                      <a:pt x="3" y="8"/>
                      <a:pt x="4" y="11"/>
                    </a:cubicBezTo>
                    <a:cubicBezTo>
                      <a:pt x="4" y="12"/>
                      <a:pt x="5" y="12"/>
                      <a:pt x="6" y="12"/>
                    </a:cubicBezTo>
                    <a:cubicBezTo>
                      <a:pt x="6" y="12"/>
                      <a:pt x="7" y="11"/>
                      <a:pt x="6" y="10"/>
                    </a:cubicBezTo>
                    <a:cubicBezTo>
                      <a:pt x="5" y="7"/>
                      <a:pt x="4" y="4"/>
                      <a:pt x="3" y="1"/>
                    </a:cubicBezTo>
                    <a:cubicBezTo>
                      <a:pt x="3" y="0"/>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54" name="Google Shape;2554;p39"/>
            <p:cNvGrpSpPr/>
            <p:nvPr/>
          </p:nvGrpSpPr>
          <p:grpSpPr>
            <a:xfrm>
              <a:off x="2022855" y="4616730"/>
              <a:ext cx="50950" cy="69477"/>
              <a:chOff x="-400070" y="4702530"/>
              <a:chExt cx="50950" cy="69477"/>
            </a:xfrm>
          </p:grpSpPr>
          <p:sp>
            <p:nvSpPr>
              <p:cNvPr id="2555" name="Google Shape;2555;p39"/>
              <p:cNvSpPr/>
              <p:nvPr/>
            </p:nvSpPr>
            <p:spPr>
              <a:xfrm>
                <a:off x="-400070" y="4711793"/>
                <a:ext cx="23159" cy="50950"/>
              </a:xfrm>
              <a:custGeom>
                <a:avLst/>
                <a:gdLst/>
                <a:ahLst/>
                <a:cxnLst/>
                <a:rect l="l" t="t" r="r" b="b"/>
                <a:pathLst>
                  <a:path w="4" h="10" extrusionOk="0">
                    <a:moveTo>
                      <a:pt x="0" y="1"/>
                    </a:moveTo>
                    <a:cubicBezTo>
                      <a:pt x="0" y="4"/>
                      <a:pt x="0" y="6"/>
                      <a:pt x="1" y="9"/>
                    </a:cubicBezTo>
                    <a:cubicBezTo>
                      <a:pt x="1" y="10"/>
                      <a:pt x="2" y="10"/>
                      <a:pt x="2" y="10"/>
                    </a:cubicBezTo>
                    <a:cubicBezTo>
                      <a:pt x="3" y="10"/>
                      <a:pt x="4" y="9"/>
                      <a:pt x="3" y="8"/>
                    </a:cubicBezTo>
                    <a:cubicBezTo>
                      <a:pt x="3" y="6"/>
                      <a:pt x="3" y="3"/>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56" name="Google Shape;2556;p39"/>
              <p:cNvSpPr/>
              <p:nvPr/>
            </p:nvSpPr>
            <p:spPr>
              <a:xfrm>
                <a:off x="-358383" y="4702530"/>
                <a:ext cx="9264" cy="69477"/>
              </a:xfrm>
              <a:custGeom>
                <a:avLst/>
                <a:gdLst/>
                <a:ahLst/>
                <a:cxnLst/>
                <a:rect l="l" t="t" r="r" b="b"/>
                <a:pathLst>
                  <a:path w="2" h="14" extrusionOk="0">
                    <a:moveTo>
                      <a:pt x="0" y="2"/>
                    </a:moveTo>
                    <a:cubicBezTo>
                      <a:pt x="0" y="5"/>
                      <a:pt x="0" y="9"/>
                      <a:pt x="0" y="12"/>
                    </a:cubicBezTo>
                    <a:cubicBezTo>
                      <a:pt x="0" y="13"/>
                      <a:pt x="0" y="14"/>
                      <a:pt x="1" y="14"/>
                    </a:cubicBezTo>
                    <a:cubicBezTo>
                      <a:pt x="2" y="14"/>
                      <a:pt x="2" y="13"/>
                      <a:pt x="2" y="12"/>
                    </a:cubicBezTo>
                    <a:cubicBezTo>
                      <a:pt x="2" y="9"/>
                      <a:pt x="2" y="5"/>
                      <a:pt x="2" y="2"/>
                    </a:cubicBezTo>
                    <a:cubicBezTo>
                      <a:pt x="2"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57" name="Google Shape;2557;p39"/>
            <p:cNvGrpSpPr/>
            <p:nvPr/>
          </p:nvGrpSpPr>
          <p:grpSpPr>
            <a:xfrm>
              <a:off x="5568252" y="4125905"/>
              <a:ext cx="115795" cy="69477"/>
              <a:chOff x="-1400536" y="4600630"/>
              <a:chExt cx="115795" cy="69477"/>
            </a:xfrm>
          </p:grpSpPr>
          <p:sp>
            <p:nvSpPr>
              <p:cNvPr id="2558" name="Google Shape;2558;p39"/>
              <p:cNvSpPr/>
              <p:nvPr/>
            </p:nvSpPr>
            <p:spPr>
              <a:xfrm>
                <a:off x="-1354218" y="4600630"/>
                <a:ext cx="13895" cy="64845"/>
              </a:xfrm>
              <a:custGeom>
                <a:avLst/>
                <a:gdLst/>
                <a:ahLst/>
                <a:cxnLst/>
                <a:rect l="l" t="t" r="r" b="b"/>
                <a:pathLst>
                  <a:path w="3" h="14" extrusionOk="0">
                    <a:moveTo>
                      <a:pt x="0" y="1"/>
                    </a:moveTo>
                    <a:cubicBezTo>
                      <a:pt x="0" y="5"/>
                      <a:pt x="0" y="8"/>
                      <a:pt x="0" y="12"/>
                    </a:cubicBezTo>
                    <a:cubicBezTo>
                      <a:pt x="0" y="13"/>
                      <a:pt x="0" y="14"/>
                      <a:pt x="1" y="14"/>
                    </a:cubicBezTo>
                    <a:cubicBezTo>
                      <a:pt x="2" y="14"/>
                      <a:pt x="3" y="13"/>
                      <a:pt x="3" y="12"/>
                    </a:cubicBezTo>
                    <a:cubicBezTo>
                      <a:pt x="3" y="8"/>
                      <a:pt x="3" y="5"/>
                      <a:pt x="3" y="1"/>
                    </a:cubicBezTo>
                    <a:cubicBezTo>
                      <a:pt x="3"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59" name="Google Shape;2559;p39"/>
              <p:cNvSpPr/>
              <p:nvPr/>
            </p:nvSpPr>
            <p:spPr>
              <a:xfrm>
                <a:off x="-1312532" y="4609894"/>
                <a:ext cx="27791" cy="55581"/>
              </a:xfrm>
              <a:custGeom>
                <a:avLst/>
                <a:gdLst/>
                <a:ahLst/>
                <a:cxnLst/>
                <a:rect l="l" t="t" r="r" b="b"/>
                <a:pathLst>
                  <a:path w="5" h="12" extrusionOk="0">
                    <a:moveTo>
                      <a:pt x="2" y="1"/>
                    </a:moveTo>
                    <a:cubicBezTo>
                      <a:pt x="1" y="4"/>
                      <a:pt x="1" y="7"/>
                      <a:pt x="0" y="10"/>
                    </a:cubicBezTo>
                    <a:cubicBezTo>
                      <a:pt x="0" y="11"/>
                      <a:pt x="0" y="11"/>
                      <a:pt x="1" y="12"/>
                    </a:cubicBezTo>
                    <a:cubicBezTo>
                      <a:pt x="2" y="12"/>
                      <a:pt x="3" y="11"/>
                      <a:pt x="3" y="11"/>
                    </a:cubicBezTo>
                    <a:cubicBezTo>
                      <a:pt x="3" y="8"/>
                      <a:pt x="4" y="5"/>
                      <a:pt x="5" y="2"/>
                    </a:cubicBezTo>
                    <a:cubicBezTo>
                      <a:pt x="5" y="1"/>
                      <a:pt x="4" y="1"/>
                      <a:pt x="4" y="0"/>
                    </a:cubicBezTo>
                    <a:cubicBezTo>
                      <a:pt x="3" y="0"/>
                      <a:pt x="2" y="1"/>
                      <a:pt x="2"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60" name="Google Shape;2560;p39"/>
              <p:cNvSpPr/>
              <p:nvPr/>
            </p:nvSpPr>
            <p:spPr>
              <a:xfrm>
                <a:off x="-1400536" y="4623789"/>
                <a:ext cx="23159" cy="46318"/>
              </a:xfrm>
              <a:custGeom>
                <a:avLst/>
                <a:gdLst/>
                <a:ahLst/>
                <a:cxnLst/>
                <a:rect l="l" t="t" r="r" b="b"/>
                <a:pathLst>
                  <a:path w="5" h="10" extrusionOk="0">
                    <a:moveTo>
                      <a:pt x="0" y="2"/>
                    </a:moveTo>
                    <a:cubicBezTo>
                      <a:pt x="0" y="4"/>
                      <a:pt x="1" y="7"/>
                      <a:pt x="2" y="9"/>
                    </a:cubicBezTo>
                    <a:cubicBezTo>
                      <a:pt x="2" y="10"/>
                      <a:pt x="3" y="10"/>
                      <a:pt x="4" y="10"/>
                    </a:cubicBezTo>
                    <a:cubicBezTo>
                      <a:pt x="4" y="10"/>
                      <a:pt x="5" y="9"/>
                      <a:pt x="5" y="8"/>
                    </a:cubicBezTo>
                    <a:cubicBezTo>
                      <a:pt x="4" y="6"/>
                      <a:pt x="3" y="4"/>
                      <a:pt x="3" y="1"/>
                    </a:cubicBezTo>
                    <a:cubicBezTo>
                      <a:pt x="2" y="0"/>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61" name="Google Shape;2561;p39"/>
            <p:cNvGrpSpPr/>
            <p:nvPr/>
          </p:nvGrpSpPr>
          <p:grpSpPr>
            <a:xfrm>
              <a:off x="5179123" y="4705613"/>
              <a:ext cx="115795" cy="69477"/>
              <a:chOff x="-1326427" y="5151813"/>
              <a:chExt cx="115795" cy="69477"/>
            </a:xfrm>
          </p:grpSpPr>
          <p:sp>
            <p:nvSpPr>
              <p:cNvPr id="2562" name="Google Shape;2562;p39"/>
              <p:cNvSpPr/>
              <p:nvPr/>
            </p:nvSpPr>
            <p:spPr>
              <a:xfrm>
                <a:off x="-1270846" y="5151813"/>
                <a:ext cx="13895" cy="64845"/>
              </a:xfrm>
              <a:custGeom>
                <a:avLst/>
                <a:gdLst/>
                <a:ahLst/>
                <a:cxnLst/>
                <a:rect l="l" t="t" r="r" b="b"/>
                <a:pathLst>
                  <a:path w="3" h="14" extrusionOk="0">
                    <a:moveTo>
                      <a:pt x="0" y="1"/>
                    </a:moveTo>
                    <a:cubicBezTo>
                      <a:pt x="0" y="5"/>
                      <a:pt x="0" y="9"/>
                      <a:pt x="0" y="13"/>
                    </a:cubicBezTo>
                    <a:cubicBezTo>
                      <a:pt x="0" y="14"/>
                      <a:pt x="1" y="14"/>
                      <a:pt x="2" y="14"/>
                    </a:cubicBezTo>
                    <a:cubicBezTo>
                      <a:pt x="3" y="14"/>
                      <a:pt x="3" y="14"/>
                      <a:pt x="3" y="13"/>
                    </a:cubicBezTo>
                    <a:cubicBezTo>
                      <a:pt x="3" y="9"/>
                      <a:pt x="3" y="5"/>
                      <a:pt x="3" y="1"/>
                    </a:cubicBezTo>
                    <a:cubicBezTo>
                      <a:pt x="3" y="0"/>
                      <a:pt x="3" y="0"/>
                      <a:pt x="2"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63" name="Google Shape;2563;p39"/>
              <p:cNvSpPr/>
              <p:nvPr/>
            </p:nvSpPr>
            <p:spPr>
              <a:xfrm>
                <a:off x="-1233791" y="5165708"/>
                <a:ext cx="23159" cy="55581"/>
              </a:xfrm>
              <a:custGeom>
                <a:avLst/>
                <a:gdLst/>
                <a:ahLst/>
                <a:cxnLst/>
                <a:rect l="l" t="t" r="r" b="b"/>
                <a:pathLst>
                  <a:path w="5" h="12" extrusionOk="0">
                    <a:moveTo>
                      <a:pt x="3" y="11"/>
                    </a:moveTo>
                    <a:cubicBezTo>
                      <a:pt x="3" y="8"/>
                      <a:pt x="4" y="5"/>
                      <a:pt x="5" y="2"/>
                    </a:cubicBezTo>
                    <a:cubicBezTo>
                      <a:pt x="5" y="1"/>
                      <a:pt x="5" y="0"/>
                      <a:pt x="4" y="0"/>
                    </a:cubicBezTo>
                    <a:cubicBezTo>
                      <a:pt x="3" y="0"/>
                      <a:pt x="2" y="0"/>
                      <a:pt x="2" y="1"/>
                    </a:cubicBezTo>
                    <a:cubicBezTo>
                      <a:pt x="1" y="4"/>
                      <a:pt x="1" y="7"/>
                      <a:pt x="0" y="10"/>
                    </a:cubicBezTo>
                    <a:cubicBezTo>
                      <a:pt x="0" y="11"/>
                      <a:pt x="0" y="12"/>
                      <a:pt x="1"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64" name="Google Shape;2564;p39"/>
              <p:cNvSpPr/>
              <p:nvPr/>
            </p:nvSpPr>
            <p:spPr>
              <a:xfrm>
                <a:off x="-1326427" y="5161077"/>
                <a:ext cx="27791" cy="60213"/>
              </a:xfrm>
              <a:custGeom>
                <a:avLst/>
                <a:gdLst/>
                <a:ahLst/>
                <a:cxnLst/>
                <a:rect l="l" t="t" r="r" b="b"/>
                <a:pathLst>
                  <a:path w="6" h="13" extrusionOk="0">
                    <a:moveTo>
                      <a:pt x="1" y="2"/>
                    </a:moveTo>
                    <a:cubicBezTo>
                      <a:pt x="1" y="5"/>
                      <a:pt x="2" y="8"/>
                      <a:pt x="3" y="11"/>
                    </a:cubicBezTo>
                    <a:cubicBezTo>
                      <a:pt x="3" y="12"/>
                      <a:pt x="4" y="13"/>
                      <a:pt x="4" y="12"/>
                    </a:cubicBezTo>
                    <a:cubicBezTo>
                      <a:pt x="5" y="12"/>
                      <a:pt x="6" y="12"/>
                      <a:pt x="5" y="11"/>
                    </a:cubicBezTo>
                    <a:cubicBezTo>
                      <a:pt x="5" y="8"/>
                      <a:pt x="4" y="5"/>
                      <a:pt x="3" y="2"/>
                    </a:cubicBezTo>
                    <a:cubicBezTo>
                      <a:pt x="3" y="1"/>
                      <a:pt x="2" y="0"/>
                      <a:pt x="2" y="0"/>
                    </a:cubicBezTo>
                    <a:cubicBezTo>
                      <a:pt x="1" y="1"/>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65" name="Google Shape;2565;p39"/>
            <p:cNvGrpSpPr/>
            <p:nvPr/>
          </p:nvGrpSpPr>
          <p:grpSpPr>
            <a:xfrm>
              <a:off x="2610849" y="4524078"/>
              <a:ext cx="101899" cy="101899"/>
              <a:chOff x="81636" y="4369041"/>
              <a:chExt cx="101899" cy="101899"/>
            </a:xfrm>
          </p:grpSpPr>
          <p:sp>
            <p:nvSpPr>
              <p:cNvPr id="2566" name="Google Shape;2566;p39"/>
              <p:cNvSpPr/>
              <p:nvPr/>
            </p:nvSpPr>
            <p:spPr>
              <a:xfrm>
                <a:off x="81636" y="4406095"/>
                <a:ext cx="32423" cy="60213"/>
              </a:xfrm>
              <a:custGeom>
                <a:avLst/>
                <a:gdLst/>
                <a:ahLst/>
                <a:cxnLst/>
                <a:rect l="l" t="t" r="r" b="b"/>
                <a:pathLst>
                  <a:path w="7" h="12" extrusionOk="0">
                    <a:moveTo>
                      <a:pt x="0" y="2"/>
                    </a:moveTo>
                    <a:cubicBezTo>
                      <a:pt x="2" y="5"/>
                      <a:pt x="3" y="8"/>
                      <a:pt x="4" y="11"/>
                    </a:cubicBezTo>
                    <a:cubicBezTo>
                      <a:pt x="4" y="12"/>
                      <a:pt x="5" y="12"/>
                      <a:pt x="5" y="12"/>
                    </a:cubicBezTo>
                    <a:cubicBezTo>
                      <a:pt x="6" y="12"/>
                      <a:pt x="7" y="11"/>
                      <a:pt x="7" y="10"/>
                    </a:cubicBezTo>
                    <a:cubicBezTo>
                      <a:pt x="6" y="7"/>
                      <a:pt x="5" y="3"/>
                      <a:pt x="3" y="0"/>
                    </a:cubicBezTo>
                    <a:cubicBezTo>
                      <a:pt x="2" y="0"/>
                      <a:pt x="1"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67" name="Google Shape;2567;p39"/>
              <p:cNvSpPr/>
              <p:nvPr/>
            </p:nvSpPr>
            <p:spPr>
              <a:xfrm>
                <a:off x="132586" y="4369041"/>
                <a:ext cx="18527" cy="101899"/>
              </a:xfrm>
              <a:custGeom>
                <a:avLst/>
                <a:gdLst/>
                <a:ahLst/>
                <a:cxnLst/>
                <a:rect l="l" t="t" r="r" b="b"/>
                <a:pathLst>
                  <a:path w="4" h="21" extrusionOk="0">
                    <a:moveTo>
                      <a:pt x="0" y="2"/>
                    </a:moveTo>
                    <a:cubicBezTo>
                      <a:pt x="1" y="8"/>
                      <a:pt x="1" y="14"/>
                      <a:pt x="1" y="20"/>
                    </a:cubicBezTo>
                    <a:cubicBezTo>
                      <a:pt x="1" y="20"/>
                      <a:pt x="2" y="21"/>
                      <a:pt x="3" y="21"/>
                    </a:cubicBezTo>
                    <a:cubicBezTo>
                      <a:pt x="4" y="21"/>
                      <a:pt x="4" y="20"/>
                      <a:pt x="4" y="19"/>
                    </a:cubicBezTo>
                    <a:cubicBezTo>
                      <a:pt x="4" y="14"/>
                      <a:pt x="3" y="8"/>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68" name="Google Shape;2568;p39"/>
              <p:cNvSpPr/>
              <p:nvPr/>
            </p:nvSpPr>
            <p:spPr>
              <a:xfrm>
                <a:off x="169640" y="4415359"/>
                <a:ext cx="13895" cy="50950"/>
              </a:xfrm>
              <a:custGeom>
                <a:avLst/>
                <a:gdLst/>
                <a:ahLst/>
                <a:cxnLst/>
                <a:rect l="l" t="t" r="r" b="b"/>
                <a:pathLst>
                  <a:path w="3" h="10" extrusionOk="0">
                    <a:moveTo>
                      <a:pt x="0" y="1"/>
                    </a:moveTo>
                    <a:cubicBezTo>
                      <a:pt x="0" y="4"/>
                      <a:pt x="0" y="6"/>
                      <a:pt x="0" y="9"/>
                    </a:cubicBezTo>
                    <a:cubicBezTo>
                      <a:pt x="0" y="9"/>
                      <a:pt x="1" y="10"/>
                      <a:pt x="1" y="10"/>
                    </a:cubicBezTo>
                    <a:cubicBezTo>
                      <a:pt x="2" y="10"/>
                      <a:pt x="3" y="9"/>
                      <a:pt x="3" y="9"/>
                    </a:cubicBezTo>
                    <a:cubicBezTo>
                      <a:pt x="3" y="6"/>
                      <a:pt x="3" y="4"/>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69" name="Google Shape;2569;p39"/>
            <p:cNvGrpSpPr/>
            <p:nvPr/>
          </p:nvGrpSpPr>
          <p:grpSpPr>
            <a:xfrm>
              <a:off x="3379974" y="4652565"/>
              <a:ext cx="55581" cy="97268"/>
              <a:chOff x="294699" y="4572840"/>
              <a:chExt cx="55581" cy="97268"/>
            </a:xfrm>
          </p:grpSpPr>
          <p:sp>
            <p:nvSpPr>
              <p:cNvPr id="2570" name="Google Shape;2570;p39"/>
              <p:cNvSpPr/>
              <p:nvPr/>
            </p:nvSpPr>
            <p:spPr>
              <a:xfrm>
                <a:off x="294699" y="4614526"/>
                <a:ext cx="18527" cy="55581"/>
              </a:xfrm>
              <a:custGeom>
                <a:avLst/>
                <a:gdLst/>
                <a:ahLst/>
                <a:cxnLst/>
                <a:rect l="l" t="t" r="r" b="b"/>
                <a:pathLst>
                  <a:path w="4" h="12" extrusionOk="0">
                    <a:moveTo>
                      <a:pt x="0" y="2"/>
                    </a:moveTo>
                    <a:cubicBezTo>
                      <a:pt x="1" y="5"/>
                      <a:pt x="1" y="8"/>
                      <a:pt x="1" y="11"/>
                    </a:cubicBezTo>
                    <a:cubicBezTo>
                      <a:pt x="1" y="12"/>
                      <a:pt x="2" y="12"/>
                      <a:pt x="3" y="12"/>
                    </a:cubicBezTo>
                    <a:cubicBezTo>
                      <a:pt x="4" y="12"/>
                      <a:pt x="4" y="12"/>
                      <a:pt x="4" y="11"/>
                    </a:cubicBezTo>
                    <a:cubicBezTo>
                      <a:pt x="4" y="8"/>
                      <a:pt x="3" y="4"/>
                      <a:pt x="3" y="1"/>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71" name="Google Shape;2571;p39"/>
              <p:cNvSpPr/>
              <p:nvPr/>
            </p:nvSpPr>
            <p:spPr>
              <a:xfrm>
                <a:off x="331753" y="4572840"/>
                <a:ext cx="18527" cy="92636"/>
              </a:xfrm>
              <a:custGeom>
                <a:avLst/>
                <a:gdLst/>
                <a:ahLst/>
                <a:cxnLst/>
                <a:rect l="l" t="t" r="r" b="b"/>
                <a:pathLst>
                  <a:path w="4" h="19" extrusionOk="0">
                    <a:moveTo>
                      <a:pt x="0" y="1"/>
                    </a:moveTo>
                    <a:cubicBezTo>
                      <a:pt x="0" y="6"/>
                      <a:pt x="0" y="12"/>
                      <a:pt x="1" y="17"/>
                    </a:cubicBezTo>
                    <a:cubicBezTo>
                      <a:pt x="1" y="18"/>
                      <a:pt x="2" y="19"/>
                      <a:pt x="2" y="18"/>
                    </a:cubicBezTo>
                    <a:cubicBezTo>
                      <a:pt x="3" y="18"/>
                      <a:pt x="4" y="18"/>
                      <a:pt x="4" y="17"/>
                    </a:cubicBezTo>
                    <a:cubicBezTo>
                      <a:pt x="3" y="12"/>
                      <a:pt x="3" y="6"/>
                      <a:pt x="2" y="1"/>
                    </a:cubicBezTo>
                    <a:cubicBezTo>
                      <a:pt x="2" y="0"/>
                      <a:pt x="2" y="0"/>
                      <a:pt x="1" y="0"/>
                    </a:cubicBezTo>
                    <a:cubicBezTo>
                      <a:pt x="0"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72" name="Google Shape;2572;p39"/>
            <p:cNvGrpSpPr/>
            <p:nvPr/>
          </p:nvGrpSpPr>
          <p:grpSpPr>
            <a:xfrm>
              <a:off x="382429" y="4465177"/>
              <a:ext cx="106531" cy="111163"/>
              <a:chOff x="-571446" y="5434352"/>
              <a:chExt cx="106531" cy="111163"/>
            </a:xfrm>
          </p:grpSpPr>
          <p:sp>
            <p:nvSpPr>
              <p:cNvPr id="2573" name="Google Shape;2573;p39"/>
              <p:cNvSpPr/>
              <p:nvPr/>
            </p:nvSpPr>
            <p:spPr>
              <a:xfrm>
                <a:off x="-571446" y="5476038"/>
                <a:ext cx="23159" cy="64845"/>
              </a:xfrm>
              <a:custGeom>
                <a:avLst/>
                <a:gdLst/>
                <a:ahLst/>
                <a:cxnLst/>
                <a:rect l="l" t="t" r="r" b="b"/>
                <a:pathLst>
                  <a:path w="5" h="13" extrusionOk="0">
                    <a:moveTo>
                      <a:pt x="0" y="2"/>
                    </a:moveTo>
                    <a:cubicBezTo>
                      <a:pt x="1" y="5"/>
                      <a:pt x="1" y="8"/>
                      <a:pt x="2" y="12"/>
                    </a:cubicBezTo>
                    <a:cubicBezTo>
                      <a:pt x="2" y="12"/>
                      <a:pt x="3" y="13"/>
                      <a:pt x="4" y="13"/>
                    </a:cubicBezTo>
                    <a:cubicBezTo>
                      <a:pt x="5" y="13"/>
                      <a:pt x="5" y="12"/>
                      <a:pt x="5" y="11"/>
                    </a:cubicBezTo>
                    <a:cubicBezTo>
                      <a:pt x="4" y="8"/>
                      <a:pt x="4" y="5"/>
                      <a:pt x="3" y="2"/>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74" name="Google Shape;2574;p39"/>
              <p:cNvSpPr/>
              <p:nvPr/>
            </p:nvSpPr>
            <p:spPr>
              <a:xfrm>
                <a:off x="-529760" y="5434352"/>
                <a:ext cx="23159" cy="111163"/>
              </a:xfrm>
              <a:custGeom>
                <a:avLst/>
                <a:gdLst/>
                <a:ahLst/>
                <a:cxnLst/>
                <a:rect l="l" t="t" r="r" b="b"/>
                <a:pathLst>
                  <a:path w="4" h="23" extrusionOk="0">
                    <a:moveTo>
                      <a:pt x="0" y="2"/>
                    </a:moveTo>
                    <a:cubicBezTo>
                      <a:pt x="1" y="8"/>
                      <a:pt x="1" y="15"/>
                      <a:pt x="1" y="21"/>
                    </a:cubicBezTo>
                    <a:cubicBezTo>
                      <a:pt x="1" y="22"/>
                      <a:pt x="2" y="23"/>
                      <a:pt x="3" y="23"/>
                    </a:cubicBezTo>
                    <a:cubicBezTo>
                      <a:pt x="4" y="23"/>
                      <a:pt x="4" y="22"/>
                      <a:pt x="4" y="21"/>
                    </a:cubicBezTo>
                    <a:cubicBezTo>
                      <a:pt x="4" y="15"/>
                      <a:pt x="4" y="8"/>
                      <a:pt x="3" y="1"/>
                    </a:cubicBezTo>
                    <a:cubicBezTo>
                      <a:pt x="3" y="1"/>
                      <a:pt x="2"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75" name="Google Shape;2575;p39"/>
              <p:cNvSpPr/>
              <p:nvPr/>
            </p:nvSpPr>
            <p:spPr>
              <a:xfrm>
                <a:off x="-478810" y="5476038"/>
                <a:ext cx="13895" cy="64845"/>
              </a:xfrm>
              <a:custGeom>
                <a:avLst/>
                <a:gdLst/>
                <a:ahLst/>
                <a:cxnLst/>
                <a:rect l="l" t="t" r="r" b="b"/>
                <a:pathLst>
                  <a:path w="3" h="13" extrusionOk="0">
                    <a:moveTo>
                      <a:pt x="0" y="2"/>
                    </a:moveTo>
                    <a:cubicBezTo>
                      <a:pt x="0" y="5"/>
                      <a:pt x="0" y="8"/>
                      <a:pt x="0" y="11"/>
                    </a:cubicBezTo>
                    <a:cubicBezTo>
                      <a:pt x="0" y="12"/>
                      <a:pt x="1" y="13"/>
                      <a:pt x="1" y="13"/>
                    </a:cubicBezTo>
                    <a:cubicBezTo>
                      <a:pt x="2" y="13"/>
                      <a:pt x="3" y="12"/>
                      <a:pt x="3" y="11"/>
                    </a:cubicBezTo>
                    <a:cubicBezTo>
                      <a:pt x="3" y="8"/>
                      <a:pt x="3" y="5"/>
                      <a:pt x="3" y="2"/>
                    </a:cubicBezTo>
                    <a:cubicBezTo>
                      <a:pt x="3" y="1"/>
                      <a:pt x="2" y="0"/>
                      <a:pt x="1"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76" name="Google Shape;2576;p39"/>
            <p:cNvGrpSpPr/>
            <p:nvPr/>
          </p:nvGrpSpPr>
          <p:grpSpPr>
            <a:xfrm>
              <a:off x="1321481" y="4306396"/>
              <a:ext cx="60213" cy="83372"/>
              <a:chOff x="-877144" y="4790534"/>
              <a:chExt cx="60213" cy="83372"/>
            </a:xfrm>
          </p:grpSpPr>
          <p:sp>
            <p:nvSpPr>
              <p:cNvPr id="2577" name="Google Shape;2577;p39"/>
              <p:cNvSpPr/>
              <p:nvPr/>
            </p:nvSpPr>
            <p:spPr>
              <a:xfrm>
                <a:off x="-877144" y="4818324"/>
                <a:ext cx="13895" cy="55581"/>
              </a:xfrm>
              <a:custGeom>
                <a:avLst/>
                <a:gdLst/>
                <a:ahLst/>
                <a:cxnLst/>
                <a:rect l="l" t="t" r="r" b="b"/>
                <a:pathLst>
                  <a:path w="3" h="11" extrusionOk="0">
                    <a:moveTo>
                      <a:pt x="3" y="10"/>
                    </a:moveTo>
                    <a:cubicBezTo>
                      <a:pt x="3" y="7"/>
                      <a:pt x="3" y="4"/>
                      <a:pt x="3" y="2"/>
                    </a:cubicBezTo>
                    <a:cubicBezTo>
                      <a:pt x="3" y="1"/>
                      <a:pt x="2" y="0"/>
                      <a:pt x="2" y="0"/>
                    </a:cubicBezTo>
                    <a:cubicBezTo>
                      <a:pt x="1" y="0"/>
                      <a:pt x="0" y="1"/>
                      <a:pt x="0" y="2"/>
                    </a:cubicBezTo>
                    <a:cubicBezTo>
                      <a:pt x="0" y="4"/>
                      <a:pt x="0" y="7"/>
                      <a:pt x="0" y="10"/>
                    </a:cubicBezTo>
                    <a:cubicBezTo>
                      <a:pt x="0" y="11"/>
                      <a:pt x="1" y="11"/>
                      <a:pt x="2"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78" name="Google Shape;2578;p39"/>
              <p:cNvSpPr/>
              <p:nvPr/>
            </p:nvSpPr>
            <p:spPr>
              <a:xfrm>
                <a:off x="-835458" y="4790534"/>
                <a:ext cx="18527" cy="74109"/>
              </a:xfrm>
              <a:custGeom>
                <a:avLst/>
                <a:gdLst/>
                <a:ahLst/>
                <a:cxnLst/>
                <a:rect l="l" t="t" r="r" b="b"/>
                <a:pathLst>
                  <a:path w="4" h="15" extrusionOk="0">
                    <a:moveTo>
                      <a:pt x="0" y="2"/>
                    </a:moveTo>
                    <a:cubicBezTo>
                      <a:pt x="0" y="2"/>
                      <a:pt x="0" y="3"/>
                      <a:pt x="0" y="4"/>
                    </a:cubicBezTo>
                    <a:cubicBezTo>
                      <a:pt x="0" y="7"/>
                      <a:pt x="0" y="10"/>
                      <a:pt x="1" y="13"/>
                    </a:cubicBezTo>
                    <a:cubicBezTo>
                      <a:pt x="1" y="14"/>
                      <a:pt x="2" y="15"/>
                      <a:pt x="3" y="15"/>
                    </a:cubicBezTo>
                    <a:cubicBezTo>
                      <a:pt x="3" y="14"/>
                      <a:pt x="4" y="14"/>
                      <a:pt x="4" y="13"/>
                    </a:cubicBezTo>
                    <a:cubicBezTo>
                      <a:pt x="3" y="10"/>
                      <a:pt x="2" y="7"/>
                      <a:pt x="2" y="4"/>
                    </a:cubicBezTo>
                    <a:cubicBezTo>
                      <a:pt x="2" y="3"/>
                      <a:pt x="3" y="3"/>
                      <a:pt x="3" y="2"/>
                    </a:cubicBezTo>
                    <a:cubicBezTo>
                      <a:pt x="3" y="1"/>
                      <a:pt x="2" y="0"/>
                      <a:pt x="1" y="0"/>
                    </a:cubicBezTo>
                    <a:cubicBezTo>
                      <a:pt x="0"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79" name="Google Shape;2579;p39"/>
            <p:cNvGrpSpPr/>
            <p:nvPr/>
          </p:nvGrpSpPr>
          <p:grpSpPr>
            <a:xfrm>
              <a:off x="3672649" y="4311023"/>
              <a:ext cx="115795" cy="74109"/>
              <a:chOff x="618924" y="4160610"/>
              <a:chExt cx="115795" cy="74109"/>
            </a:xfrm>
          </p:grpSpPr>
          <p:sp>
            <p:nvSpPr>
              <p:cNvPr id="2580" name="Google Shape;2580;p39"/>
              <p:cNvSpPr/>
              <p:nvPr/>
            </p:nvSpPr>
            <p:spPr>
              <a:xfrm>
                <a:off x="674505" y="4160610"/>
                <a:ext cx="13895" cy="69477"/>
              </a:xfrm>
              <a:custGeom>
                <a:avLst/>
                <a:gdLst/>
                <a:ahLst/>
                <a:cxnLst/>
                <a:rect l="l" t="t" r="r" b="b"/>
                <a:pathLst>
                  <a:path w="3" h="14" extrusionOk="0">
                    <a:moveTo>
                      <a:pt x="0" y="1"/>
                    </a:moveTo>
                    <a:cubicBezTo>
                      <a:pt x="0" y="5"/>
                      <a:pt x="0" y="9"/>
                      <a:pt x="0" y="13"/>
                    </a:cubicBezTo>
                    <a:cubicBezTo>
                      <a:pt x="0" y="14"/>
                      <a:pt x="1" y="14"/>
                      <a:pt x="1" y="14"/>
                    </a:cubicBezTo>
                    <a:cubicBezTo>
                      <a:pt x="2" y="14"/>
                      <a:pt x="3" y="14"/>
                      <a:pt x="3" y="13"/>
                    </a:cubicBezTo>
                    <a:cubicBezTo>
                      <a:pt x="3" y="9"/>
                      <a:pt x="3" y="5"/>
                      <a:pt x="3" y="1"/>
                    </a:cubicBezTo>
                    <a:cubicBezTo>
                      <a:pt x="3" y="0"/>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81" name="Google Shape;2581;p39"/>
              <p:cNvSpPr/>
              <p:nvPr/>
            </p:nvSpPr>
            <p:spPr>
              <a:xfrm>
                <a:off x="706928" y="4174506"/>
                <a:ext cx="27791" cy="60213"/>
              </a:xfrm>
              <a:custGeom>
                <a:avLst/>
                <a:gdLst/>
                <a:ahLst/>
                <a:cxnLst/>
                <a:rect l="l" t="t" r="r" b="b"/>
                <a:pathLst>
                  <a:path w="6" h="12" extrusionOk="0">
                    <a:moveTo>
                      <a:pt x="3" y="11"/>
                    </a:moveTo>
                    <a:cubicBezTo>
                      <a:pt x="4" y="8"/>
                      <a:pt x="5" y="5"/>
                      <a:pt x="6" y="2"/>
                    </a:cubicBezTo>
                    <a:cubicBezTo>
                      <a:pt x="6" y="1"/>
                      <a:pt x="5" y="0"/>
                      <a:pt x="4" y="0"/>
                    </a:cubicBezTo>
                    <a:cubicBezTo>
                      <a:pt x="4" y="0"/>
                      <a:pt x="3" y="0"/>
                      <a:pt x="3" y="1"/>
                    </a:cubicBezTo>
                    <a:cubicBezTo>
                      <a:pt x="2" y="4"/>
                      <a:pt x="1" y="7"/>
                      <a:pt x="1" y="10"/>
                    </a:cubicBezTo>
                    <a:cubicBezTo>
                      <a:pt x="0" y="11"/>
                      <a:pt x="1" y="12"/>
                      <a:pt x="2" y="12"/>
                    </a:cubicBezTo>
                    <a:cubicBezTo>
                      <a:pt x="2" y="12"/>
                      <a:pt x="3" y="12"/>
                      <a:pt x="3" y="1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82" name="Google Shape;2582;p39"/>
              <p:cNvSpPr/>
              <p:nvPr/>
            </p:nvSpPr>
            <p:spPr>
              <a:xfrm>
                <a:off x="618924" y="4169874"/>
                <a:ext cx="27791" cy="64845"/>
              </a:xfrm>
              <a:custGeom>
                <a:avLst/>
                <a:gdLst/>
                <a:ahLst/>
                <a:cxnLst/>
                <a:rect l="l" t="t" r="r" b="b"/>
                <a:pathLst>
                  <a:path w="5" h="13" extrusionOk="0">
                    <a:moveTo>
                      <a:pt x="0" y="2"/>
                    </a:moveTo>
                    <a:cubicBezTo>
                      <a:pt x="1" y="5"/>
                      <a:pt x="2" y="8"/>
                      <a:pt x="2" y="11"/>
                    </a:cubicBezTo>
                    <a:cubicBezTo>
                      <a:pt x="2" y="12"/>
                      <a:pt x="3" y="13"/>
                      <a:pt x="4" y="12"/>
                    </a:cubicBezTo>
                    <a:cubicBezTo>
                      <a:pt x="5" y="12"/>
                      <a:pt x="5" y="11"/>
                      <a:pt x="5" y="11"/>
                    </a:cubicBezTo>
                    <a:cubicBezTo>
                      <a:pt x="4" y="8"/>
                      <a:pt x="4" y="5"/>
                      <a:pt x="3" y="1"/>
                    </a:cubicBezTo>
                    <a:cubicBezTo>
                      <a:pt x="3" y="1"/>
                      <a:pt x="2" y="0"/>
                      <a:pt x="1" y="0"/>
                    </a:cubicBezTo>
                    <a:cubicBezTo>
                      <a:pt x="1" y="1"/>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83" name="Google Shape;2583;p39"/>
            <p:cNvGrpSpPr/>
            <p:nvPr/>
          </p:nvGrpSpPr>
          <p:grpSpPr>
            <a:xfrm>
              <a:off x="4200040" y="4396705"/>
              <a:ext cx="55581" cy="83372"/>
              <a:chOff x="1568440" y="4924855"/>
              <a:chExt cx="55581" cy="83372"/>
            </a:xfrm>
          </p:grpSpPr>
          <p:sp>
            <p:nvSpPr>
              <p:cNvPr id="2584" name="Google Shape;2584;p39"/>
              <p:cNvSpPr/>
              <p:nvPr/>
            </p:nvSpPr>
            <p:spPr>
              <a:xfrm>
                <a:off x="1568440" y="4952646"/>
                <a:ext cx="13895" cy="55581"/>
              </a:xfrm>
              <a:custGeom>
                <a:avLst/>
                <a:gdLst/>
                <a:ahLst/>
                <a:cxnLst/>
                <a:rect l="l" t="t" r="r" b="b"/>
                <a:pathLst>
                  <a:path w="3" h="11" extrusionOk="0">
                    <a:moveTo>
                      <a:pt x="3" y="10"/>
                    </a:moveTo>
                    <a:cubicBezTo>
                      <a:pt x="3" y="7"/>
                      <a:pt x="3" y="4"/>
                      <a:pt x="3" y="1"/>
                    </a:cubicBezTo>
                    <a:cubicBezTo>
                      <a:pt x="3" y="1"/>
                      <a:pt x="2" y="0"/>
                      <a:pt x="1" y="0"/>
                    </a:cubicBezTo>
                    <a:cubicBezTo>
                      <a:pt x="0" y="0"/>
                      <a:pt x="0" y="1"/>
                      <a:pt x="0" y="1"/>
                    </a:cubicBezTo>
                    <a:cubicBezTo>
                      <a:pt x="0" y="4"/>
                      <a:pt x="0" y="7"/>
                      <a:pt x="0" y="10"/>
                    </a:cubicBezTo>
                    <a:cubicBezTo>
                      <a:pt x="0" y="11"/>
                      <a:pt x="0" y="11"/>
                      <a:pt x="1" y="11"/>
                    </a:cubicBezTo>
                    <a:cubicBezTo>
                      <a:pt x="2" y="11"/>
                      <a:pt x="3" y="11"/>
                      <a:pt x="3" y="1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85" name="Google Shape;2585;p39"/>
              <p:cNvSpPr/>
              <p:nvPr/>
            </p:nvSpPr>
            <p:spPr>
              <a:xfrm>
                <a:off x="1605495" y="4924855"/>
                <a:ext cx="18527" cy="74109"/>
              </a:xfrm>
              <a:custGeom>
                <a:avLst/>
                <a:gdLst/>
                <a:ahLst/>
                <a:cxnLst/>
                <a:rect l="l" t="t" r="r" b="b"/>
                <a:pathLst>
                  <a:path w="4" h="15" extrusionOk="0">
                    <a:moveTo>
                      <a:pt x="0" y="2"/>
                    </a:moveTo>
                    <a:cubicBezTo>
                      <a:pt x="0" y="2"/>
                      <a:pt x="0" y="3"/>
                      <a:pt x="0" y="4"/>
                    </a:cubicBezTo>
                    <a:cubicBezTo>
                      <a:pt x="0" y="7"/>
                      <a:pt x="1" y="10"/>
                      <a:pt x="1" y="13"/>
                    </a:cubicBezTo>
                    <a:cubicBezTo>
                      <a:pt x="2" y="14"/>
                      <a:pt x="2" y="15"/>
                      <a:pt x="3" y="14"/>
                    </a:cubicBezTo>
                    <a:cubicBezTo>
                      <a:pt x="4" y="14"/>
                      <a:pt x="4" y="13"/>
                      <a:pt x="4" y="13"/>
                    </a:cubicBezTo>
                    <a:cubicBezTo>
                      <a:pt x="3" y="10"/>
                      <a:pt x="3" y="7"/>
                      <a:pt x="3" y="4"/>
                    </a:cubicBezTo>
                    <a:cubicBezTo>
                      <a:pt x="3" y="3"/>
                      <a:pt x="3" y="2"/>
                      <a:pt x="3" y="2"/>
                    </a:cubicBezTo>
                    <a:cubicBezTo>
                      <a:pt x="3" y="1"/>
                      <a:pt x="3" y="0"/>
                      <a:pt x="2" y="0"/>
                    </a:cubicBezTo>
                    <a:cubicBezTo>
                      <a:pt x="1" y="0"/>
                      <a:pt x="0" y="1"/>
                      <a:pt x="0"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586" name="Google Shape;2586;p39"/>
            <p:cNvGrpSpPr/>
            <p:nvPr/>
          </p:nvGrpSpPr>
          <p:grpSpPr>
            <a:xfrm>
              <a:off x="6394685" y="3563059"/>
              <a:ext cx="69477" cy="106531"/>
              <a:chOff x="-1437590" y="4151347"/>
              <a:chExt cx="69477" cy="106531"/>
            </a:xfrm>
          </p:grpSpPr>
          <p:sp>
            <p:nvSpPr>
              <p:cNvPr id="2587" name="Google Shape;2587;p39"/>
              <p:cNvSpPr/>
              <p:nvPr/>
            </p:nvSpPr>
            <p:spPr>
              <a:xfrm>
                <a:off x="-1437590" y="4183769"/>
                <a:ext cx="32423" cy="74109"/>
              </a:xfrm>
              <a:custGeom>
                <a:avLst/>
                <a:gdLst/>
                <a:ahLst/>
                <a:cxnLst/>
                <a:rect l="l" t="t" r="r" b="b"/>
                <a:pathLst>
                  <a:path w="6" h="15" extrusionOk="0">
                    <a:moveTo>
                      <a:pt x="1" y="2"/>
                    </a:moveTo>
                    <a:cubicBezTo>
                      <a:pt x="1" y="6"/>
                      <a:pt x="2" y="10"/>
                      <a:pt x="3" y="13"/>
                    </a:cubicBezTo>
                    <a:cubicBezTo>
                      <a:pt x="3" y="14"/>
                      <a:pt x="4" y="15"/>
                      <a:pt x="5" y="14"/>
                    </a:cubicBezTo>
                    <a:cubicBezTo>
                      <a:pt x="6" y="14"/>
                      <a:pt x="6" y="14"/>
                      <a:pt x="6" y="13"/>
                    </a:cubicBezTo>
                    <a:cubicBezTo>
                      <a:pt x="5" y="9"/>
                      <a:pt x="4" y="5"/>
                      <a:pt x="3" y="1"/>
                    </a:cubicBezTo>
                    <a:cubicBezTo>
                      <a:pt x="3" y="1"/>
                      <a:pt x="2" y="0"/>
                      <a:pt x="2" y="0"/>
                    </a:cubicBezTo>
                    <a:cubicBezTo>
                      <a:pt x="1" y="0"/>
                      <a:pt x="0" y="1"/>
                      <a:pt x="1"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88" name="Google Shape;2588;p39"/>
              <p:cNvSpPr/>
              <p:nvPr/>
            </p:nvSpPr>
            <p:spPr>
              <a:xfrm>
                <a:off x="-1382008" y="4151347"/>
                <a:ext cx="13895" cy="97268"/>
              </a:xfrm>
              <a:custGeom>
                <a:avLst/>
                <a:gdLst/>
                <a:ahLst/>
                <a:cxnLst/>
                <a:rect l="l" t="t" r="r" b="b"/>
                <a:pathLst>
                  <a:path w="3" h="20" extrusionOk="0">
                    <a:moveTo>
                      <a:pt x="0" y="1"/>
                    </a:moveTo>
                    <a:cubicBezTo>
                      <a:pt x="0" y="3"/>
                      <a:pt x="0" y="6"/>
                      <a:pt x="0" y="8"/>
                    </a:cubicBezTo>
                    <a:cubicBezTo>
                      <a:pt x="0" y="11"/>
                      <a:pt x="0" y="15"/>
                      <a:pt x="0" y="18"/>
                    </a:cubicBezTo>
                    <a:cubicBezTo>
                      <a:pt x="0" y="19"/>
                      <a:pt x="1" y="20"/>
                      <a:pt x="2" y="20"/>
                    </a:cubicBezTo>
                    <a:cubicBezTo>
                      <a:pt x="3" y="19"/>
                      <a:pt x="3" y="19"/>
                      <a:pt x="3" y="18"/>
                    </a:cubicBezTo>
                    <a:cubicBezTo>
                      <a:pt x="3" y="15"/>
                      <a:pt x="2" y="11"/>
                      <a:pt x="2" y="8"/>
                    </a:cubicBezTo>
                    <a:cubicBezTo>
                      <a:pt x="2" y="6"/>
                      <a:pt x="3" y="3"/>
                      <a:pt x="3" y="1"/>
                    </a:cubicBezTo>
                    <a:cubicBezTo>
                      <a:pt x="3" y="1"/>
                      <a:pt x="2" y="0"/>
                      <a:pt x="1" y="0"/>
                    </a:cubicBezTo>
                    <a:cubicBezTo>
                      <a:pt x="1" y="0"/>
                      <a:pt x="0" y="0"/>
                      <a:pt x="0"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2589" name="Google Shape;2589;p39"/>
          <p:cNvGrpSpPr/>
          <p:nvPr/>
        </p:nvGrpSpPr>
        <p:grpSpPr>
          <a:xfrm flipH="1">
            <a:off x="6923400" y="2341715"/>
            <a:ext cx="542700" cy="686868"/>
            <a:chOff x="1091485" y="3609090"/>
            <a:chExt cx="542700" cy="686868"/>
          </a:xfrm>
        </p:grpSpPr>
        <p:sp>
          <p:nvSpPr>
            <p:cNvPr id="2590" name="Google Shape;2590;p39"/>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91" name="Google Shape;2591;p39"/>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92" name="Google Shape;2592;p39"/>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93" name="Google Shape;2593;p39"/>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94" name="Google Shape;2594;p39"/>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595" name="Google Shape;2595;p39"/>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sp>
        <p:nvSpPr>
          <p:cNvPr id="2596" name="Google Shape;2596;p39"/>
          <p:cNvSpPr/>
          <p:nvPr/>
        </p:nvSpPr>
        <p:spPr>
          <a:xfrm rot="5400000">
            <a:off x="3871510" y="1360452"/>
            <a:ext cx="5795487" cy="2327826"/>
          </a:xfrm>
          <a:custGeom>
            <a:avLst/>
            <a:gdLst/>
            <a:ahLst/>
            <a:cxnLst/>
            <a:rect l="l" t="t" r="r" b="b"/>
            <a:pathLst>
              <a:path w="10723" h="4307" extrusionOk="0">
                <a:moveTo>
                  <a:pt x="7539" y="4307"/>
                </a:moveTo>
                <a:lnTo>
                  <a:pt x="7539" y="4307"/>
                </a:lnTo>
                <a:cubicBezTo>
                  <a:pt x="6958" y="4307"/>
                  <a:pt x="6484" y="3827"/>
                  <a:pt x="6484" y="3247"/>
                </a:cubicBezTo>
                <a:cubicBezTo>
                  <a:pt x="6484" y="1108"/>
                  <a:pt x="6484" y="1108"/>
                  <a:pt x="6484" y="1108"/>
                </a:cubicBezTo>
                <a:cubicBezTo>
                  <a:pt x="6484" y="667"/>
                  <a:pt x="6124" y="307"/>
                  <a:pt x="5678" y="307"/>
                </a:cubicBezTo>
                <a:cubicBezTo>
                  <a:pt x="5237" y="307"/>
                  <a:pt x="4877" y="667"/>
                  <a:pt x="4877" y="1108"/>
                </a:cubicBezTo>
                <a:cubicBezTo>
                  <a:pt x="4877" y="1390"/>
                  <a:pt x="4877" y="1390"/>
                  <a:pt x="4877" y="1390"/>
                </a:cubicBezTo>
                <a:cubicBezTo>
                  <a:pt x="4877" y="1822"/>
                  <a:pt x="4532" y="2172"/>
                  <a:pt x="4100" y="2172"/>
                </a:cubicBezTo>
                <a:cubicBezTo>
                  <a:pt x="3515" y="2172"/>
                  <a:pt x="3515" y="2172"/>
                  <a:pt x="3515" y="2172"/>
                </a:cubicBezTo>
                <a:cubicBezTo>
                  <a:pt x="3256" y="2172"/>
                  <a:pt x="3045" y="2384"/>
                  <a:pt x="3045" y="2642"/>
                </a:cubicBezTo>
                <a:cubicBezTo>
                  <a:pt x="3045" y="3275"/>
                  <a:pt x="2527" y="3793"/>
                  <a:pt x="1894" y="3793"/>
                </a:cubicBezTo>
                <a:cubicBezTo>
                  <a:pt x="0" y="3793"/>
                  <a:pt x="0" y="3793"/>
                  <a:pt x="0" y="3793"/>
                </a:cubicBezTo>
                <a:cubicBezTo>
                  <a:pt x="0" y="3487"/>
                  <a:pt x="0" y="3487"/>
                  <a:pt x="0" y="3487"/>
                </a:cubicBezTo>
                <a:cubicBezTo>
                  <a:pt x="1894" y="3487"/>
                  <a:pt x="1894" y="3487"/>
                  <a:pt x="1894" y="3487"/>
                </a:cubicBezTo>
                <a:cubicBezTo>
                  <a:pt x="2359" y="3487"/>
                  <a:pt x="2738" y="3108"/>
                  <a:pt x="2738" y="2642"/>
                </a:cubicBezTo>
                <a:cubicBezTo>
                  <a:pt x="2738" y="2211"/>
                  <a:pt x="3088" y="1861"/>
                  <a:pt x="3515" y="1861"/>
                </a:cubicBezTo>
                <a:cubicBezTo>
                  <a:pt x="4100" y="1861"/>
                  <a:pt x="4100" y="1861"/>
                  <a:pt x="4100" y="1861"/>
                </a:cubicBezTo>
                <a:cubicBezTo>
                  <a:pt x="4359" y="1861"/>
                  <a:pt x="4570" y="1650"/>
                  <a:pt x="4570" y="1390"/>
                </a:cubicBezTo>
                <a:cubicBezTo>
                  <a:pt x="4570" y="1108"/>
                  <a:pt x="4570" y="1108"/>
                  <a:pt x="4570" y="1108"/>
                </a:cubicBezTo>
                <a:cubicBezTo>
                  <a:pt x="4570" y="499"/>
                  <a:pt x="5069" y="0"/>
                  <a:pt x="5678" y="0"/>
                </a:cubicBezTo>
                <a:cubicBezTo>
                  <a:pt x="6292" y="0"/>
                  <a:pt x="6791" y="499"/>
                  <a:pt x="6791" y="1108"/>
                </a:cubicBezTo>
                <a:cubicBezTo>
                  <a:pt x="6791" y="3247"/>
                  <a:pt x="6791" y="3247"/>
                  <a:pt x="6791" y="3247"/>
                </a:cubicBezTo>
                <a:cubicBezTo>
                  <a:pt x="6791" y="3659"/>
                  <a:pt x="7127" y="3995"/>
                  <a:pt x="7539" y="3995"/>
                </a:cubicBezTo>
                <a:cubicBezTo>
                  <a:pt x="7956" y="3995"/>
                  <a:pt x="8292" y="3659"/>
                  <a:pt x="8292" y="3247"/>
                </a:cubicBezTo>
                <a:cubicBezTo>
                  <a:pt x="8292" y="2273"/>
                  <a:pt x="8292" y="2273"/>
                  <a:pt x="8292" y="2273"/>
                </a:cubicBezTo>
                <a:cubicBezTo>
                  <a:pt x="8292" y="1846"/>
                  <a:pt x="8642" y="1496"/>
                  <a:pt x="9069" y="1496"/>
                </a:cubicBezTo>
                <a:cubicBezTo>
                  <a:pt x="10723" y="1496"/>
                  <a:pt x="10723" y="1496"/>
                  <a:pt x="10723" y="1496"/>
                </a:cubicBezTo>
                <a:cubicBezTo>
                  <a:pt x="10723" y="1803"/>
                  <a:pt x="10723" y="1803"/>
                  <a:pt x="10723" y="1803"/>
                </a:cubicBezTo>
                <a:cubicBezTo>
                  <a:pt x="9069" y="1803"/>
                  <a:pt x="9069" y="1803"/>
                  <a:pt x="9069" y="1803"/>
                </a:cubicBezTo>
                <a:cubicBezTo>
                  <a:pt x="8810" y="1803"/>
                  <a:pt x="8599" y="2014"/>
                  <a:pt x="8599" y="2273"/>
                </a:cubicBezTo>
                <a:cubicBezTo>
                  <a:pt x="8599" y="3247"/>
                  <a:pt x="8599" y="3247"/>
                  <a:pt x="8599" y="3247"/>
                </a:cubicBezTo>
                <a:cubicBezTo>
                  <a:pt x="8599" y="3827"/>
                  <a:pt x="8124" y="4307"/>
                  <a:pt x="7539" y="4307"/>
                </a:cubicBez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2597" name="Google Shape;2597;p39"/>
          <p:cNvGrpSpPr/>
          <p:nvPr/>
        </p:nvGrpSpPr>
        <p:grpSpPr>
          <a:xfrm>
            <a:off x="7466106" y="3158473"/>
            <a:ext cx="1185329" cy="1953221"/>
            <a:chOff x="7466106" y="3158473"/>
            <a:chExt cx="1185329" cy="1953221"/>
          </a:xfrm>
        </p:grpSpPr>
        <p:grpSp>
          <p:nvGrpSpPr>
            <p:cNvPr id="2598" name="Google Shape;2598;p39"/>
            <p:cNvGrpSpPr/>
            <p:nvPr/>
          </p:nvGrpSpPr>
          <p:grpSpPr>
            <a:xfrm>
              <a:off x="7781334" y="3158473"/>
              <a:ext cx="870101" cy="775661"/>
              <a:chOff x="7948459" y="3158473"/>
              <a:chExt cx="870101" cy="775661"/>
            </a:xfrm>
          </p:grpSpPr>
          <p:sp>
            <p:nvSpPr>
              <p:cNvPr id="2599" name="Google Shape;2599;p39"/>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0" name="Google Shape;2600;p39"/>
              <p:cNvSpPr/>
              <p:nvPr/>
            </p:nvSpPr>
            <p:spPr>
              <a:xfrm>
                <a:off x="8123828" y="3246157"/>
                <a:ext cx="586812" cy="647508"/>
              </a:xfrm>
              <a:custGeom>
                <a:avLst/>
                <a:gdLst/>
                <a:ahLst/>
                <a:cxnLst/>
                <a:rect l="l" t="t" r="r" b="b"/>
                <a:pathLst>
                  <a:path w="87" h="96" extrusionOk="0">
                    <a:moveTo>
                      <a:pt x="87" y="96"/>
                    </a:moveTo>
                    <a:lnTo>
                      <a:pt x="0" y="96"/>
                    </a:lnTo>
                    <a:lnTo>
                      <a:pt x="0" y="55"/>
                    </a:lnTo>
                    <a:lnTo>
                      <a:pt x="42" y="0"/>
                    </a:lnTo>
                    <a:lnTo>
                      <a:pt x="87" y="55"/>
                    </a:lnTo>
                    <a:lnTo>
                      <a:pt x="87" y="96"/>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1" name="Google Shape;2601;p39"/>
              <p:cNvSpPr/>
              <p:nvPr/>
            </p:nvSpPr>
            <p:spPr>
              <a:xfrm>
                <a:off x="8204768"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2" name="Google Shape;2602;p39"/>
              <p:cNvSpPr/>
              <p:nvPr/>
            </p:nvSpPr>
            <p:spPr>
              <a:xfrm>
                <a:off x="8535272" y="3684574"/>
                <a:ext cx="94500" cy="9450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3" name="Google Shape;2603;p39"/>
              <p:cNvSpPr/>
              <p:nvPr/>
            </p:nvSpPr>
            <p:spPr>
              <a:xfrm>
                <a:off x="8373392" y="3428268"/>
                <a:ext cx="81900" cy="819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4" name="Google Shape;2604;p39"/>
              <p:cNvSpPr/>
              <p:nvPr/>
            </p:nvSpPr>
            <p:spPr>
              <a:xfrm>
                <a:off x="8009164" y="3158473"/>
                <a:ext cx="809396" cy="485631"/>
              </a:xfrm>
              <a:custGeom>
                <a:avLst/>
                <a:gdLst/>
                <a:ahLst/>
                <a:cxnLst/>
                <a:rect l="l" t="t" r="r" b="b"/>
                <a:pathLst>
                  <a:path w="120" h="72" extrusionOk="0">
                    <a:moveTo>
                      <a:pt x="14" y="72"/>
                    </a:moveTo>
                    <a:lnTo>
                      <a:pt x="0" y="72"/>
                    </a:lnTo>
                    <a:lnTo>
                      <a:pt x="61" y="0"/>
                    </a:lnTo>
                    <a:lnTo>
                      <a:pt x="120" y="72"/>
                    </a:lnTo>
                    <a:lnTo>
                      <a:pt x="106" y="72"/>
                    </a:lnTo>
                    <a:lnTo>
                      <a:pt x="59" y="16"/>
                    </a:lnTo>
                    <a:lnTo>
                      <a:pt x="14" y="72"/>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5" name="Google Shape;2605;p39"/>
              <p:cNvSpPr/>
              <p:nvPr/>
            </p:nvSpPr>
            <p:spPr>
              <a:xfrm>
                <a:off x="8339667" y="3671084"/>
                <a:ext cx="134899" cy="222581"/>
              </a:xfrm>
              <a:custGeom>
                <a:avLst/>
                <a:gdLst/>
                <a:ahLst/>
                <a:cxnLst/>
                <a:rect l="l" t="t" r="r" b="b"/>
                <a:pathLst>
                  <a:path w="19" h="32" extrusionOk="0">
                    <a:moveTo>
                      <a:pt x="19" y="10"/>
                    </a:moveTo>
                    <a:cubicBezTo>
                      <a:pt x="19" y="4"/>
                      <a:pt x="15" y="0"/>
                      <a:pt x="10" y="0"/>
                    </a:cubicBezTo>
                    <a:cubicBezTo>
                      <a:pt x="4" y="0"/>
                      <a:pt x="0" y="4"/>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6" name="Google Shape;2606;p39"/>
              <p:cNvSpPr/>
              <p:nvPr/>
            </p:nvSpPr>
            <p:spPr>
              <a:xfrm>
                <a:off x="7948459" y="3738533"/>
                <a:ext cx="323759" cy="195602"/>
              </a:xfrm>
              <a:custGeom>
                <a:avLst/>
                <a:gdLst/>
                <a:ahLst/>
                <a:cxnLst/>
                <a:rect l="l" t="t" r="r" b="b"/>
                <a:pathLst>
                  <a:path w="46" h="28" extrusionOk="0">
                    <a:moveTo>
                      <a:pt x="46" y="20"/>
                    </a:moveTo>
                    <a:cubicBezTo>
                      <a:pt x="46" y="17"/>
                      <a:pt x="44" y="15"/>
                      <a:pt x="42" y="13"/>
                    </a:cubicBezTo>
                    <a:cubicBezTo>
                      <a:pt x="42" y="13"/>
                      <a:pt x="42" y="13"/>
                      <a:pt x="42" y="13"/>
                    </a:cubicBezTo>
                    <a:cubicBezTo>
                      <a:pt x="42" y="9"/>
                      <a:pt x="39" y="5"/>
                      <a:pt x="35" y="5"/>
                    </a:cubicBezTo>
                    <a:cubicBezTo>
                      <a:pt x="33" y="5"/>
                      <a:pt x="32" y="5"/>
                      <a:pt x="31" y="6"/>
                    </a:cubicBezTo>
                    <a:cubicBezTo>
                      <a:pt x="30" y="3"/>
                      <a:pt x="27" y="0"/>
                      <a:pt x="24" y="0"/>
                    </a:cubicBezTo>
                    <a:cubicBezTo>
                      <a:pt x="21" y="0"/>
                      <a:pt x="19" y="2"/>
                      <a:pt x="17" y="4"/>
                    </a:cubicBezTo>
                    <a:cubicBezTo>
                      <a:pt x="16" y="3"/>
                      <a:pt x="14" y="2"/>
                      <a:pt x="13" y="2"/>
                    </a:cubicBezTo>
                    <a:cubicBezTo>
                      <a:pt x="8" y="2"/>
                      <a:pt x="5" y="6"/>
                      <a:pt x="5" y="10"/>
                    </a:cubicBezTo>
                    <a:cubicBezTo>
                      <a:pt x="5" y="11"/>
                      <a:pt x="5" y="12"/>
                      <a:pt x="6" y="13"/>
                    </a:cubicBezTo>
                    <a:cubicBezTo>
                      <a:pt x="2" y="13"/>
                      <a:pt x="0" y="17"/>
                      <a:pt x="0" y="20"/>
                    </a:cubicBezTo>
                    <a:cubicBezTo>
                      <a:pt x="0" y="24"/>
                      <a:pt x="3" y="28"/>
                      <a:pt x="7" y="28"/>
                    </a:cubicBezTo>
                    <a:cubicBezTo>
                      <a:pt x="7" y="28"/>
                      <a:pt x="7" y="28"/>
                      <a:pt x="7" y="28"/>
                    </a:cubicBezTo>
                    <a:cubicBezTo>
                      <a:pt x="7" y="28"/>
                      <a:pt x="7" y="28"/>
                      <a:pt x="7" y="28"/>
                    </a:cubicBezTo>
                    <a:cubicBezTo>
                      <a:pt x="7"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607" name="Google Shape;2607;p39"/>
            <p:cNvGrpSpPr/>
            <p:nvPr/>
          </p:nvGrpSpPr>
          <p:grpSpPr>
            <a:xfrm>
              <a:off x="7466106" y="4026068"/>
              <a:ext cx="964618" cy="1085626"/>
              <a:chOff x="7466106" y="4026068"/>
              <a:chExt cx="964618" cy="1085626"/>
            </a:xfrm>
          </p:grpSpPr>
          <p:sp>
            <p:nvSpPr>
              <p:cNvPr id="2608" name="Google Shape;2608;p39"/>
              <p:cNvSpPr/>
              <p:nvPr/>
            </p:nvSpPr>
            <p:spPr>
              <a:xfrm>
                <a:off x="7587696" y="4139492"/>
                <a:ext cx="705225" cy="874982"/>
              </a:xfrm>
              <a:custGeom>
                <a:avLst/>
                <a:gdLst/>
                <a:ahLst/>
                <a:cxnLst/>
                <a:rect l="l" t="t" r="r" b="b"/>
                <a:pathLst>
                  <a:path w="87" h="108" extrusionOk="0">
                    <a:moveTo>
                      <a:pt x="87" y="108"/>
                    </a:moveTo>
                    <a:lnTo>
                      <a:pt x="0" y="108"/>
                    </a:lnTo>
                    <a:lnTo>
                      <a:pt x="0" y="55"/>
                    </a:lnTo>
                    <a:lnTo>
                      <a:pt x="44" y="0"/>
                    </a:lnTo>
                    <a:lnTo>
                      <a:pt x="87" y="55"/>
                    </a:lnTo>
                    <a:lnTo>
                      <a:pt x="87" y="108"/>
                    </a:lnTo>
                    <a:close/>
                  </a:path>
                </a:pathLst>
              </a:custGeom>
              <a:solidFill>
                <a:srgbClr val="FFB85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09" name="Google Shape;2609;p39"/>
              <p:cNvSpPr/>
              <p:nvPr/>
            </p:nvSpPr>
            <p:spPr>
              <a:xfrm>
                <a:off x="7587696" y="4139492"/>
                <a:ext cx="705225" cy="874982"/>
              </a:xfrm>
              <a:custGeom>
                <a:avLst/>
                <a:gdLst/>
                <a:ahLst/>
                <a:cxnLst/>
                <a:rect l="l" t="t" r="r" b="b"/>
                <a:pathLst>
                  <a:path w="87" h="108" extrusionOk="0">
                    <a:moveTo>
                      <a:pt x="87" y="108"/>
                    </a:moveTo>
                    <a:lnTo>
                      <a:pt x="0" y="108"/>
                    </a:lnTo>
                    <a:lnTo>
                      <a:pt x="0" y="55"/>
                    </a:lnTo>
                    <a:lnTo>
                      <a:pt x="44" y="0"/>
                    </a:lnTo>
                    <a:lnTo>
                      <a:pt x="87" y="55"/>
                    </a:lnTo>
                    <a:lnTo>
                      <a:pt x="87" y="108"/>
                    </a:lnTo>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0" name="Google Shape;2610;p39"/>
              <p:cNvSpPr/>
              <p:nvPr/>
            </p:nvSpPr>
            <p:spPr>
              <a:xfrm>
                <a:off x="7701181" y="4795729"/>
                <a:ext cx="105600" cy="120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1" name="Google Shape;2611;p39"/>
              <p:cNvSpPr/>
              <p:nvPr/>
            </p:nvSpPr>
            <p:spPr>
              <a:xfrm>
                <a:off x="8090271" y="4795729"/>
                <a:ext cx="113400" cy="120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2" name="Google Shape;2612;p39"/>
              <p:cNvSpPr/>
              <p:nvPr/>
            </p:nvSpPr>
            <p:spPr>
              <a:xfrm>
                <a:off x="7879514" y="4350136"/>
                <a:ext cx="130200" cy="1299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3" name="Google Shape;2613;p39"/>
              <p:cNvSpPr/>
              <p:nvPr/>
            </p:nvSpPr>
            <p:spPr>
              <a:xfrm>
                <a:off x="7466106" y="4026068"/>
                <a:ext cx="964618" cy="591423"/>
              </a:xfrm>
              <a:custGeom>
                <a:avLst/>
                <a:gdLst/>
                <a:ahLst/>
                <a:cxnLst/>
                <a:rect l="l" t="t" r="r" b="b"/>
                <a:pathLst>
                  <a:path w="119" h="73" extrusionOk="0">
                    <a:moveTo>
                      <a:pt x="13" y="73"/>
                    </a:moveTo>
                    <a:lnTo>
                      <a:pt x="0" y="73"/>
                    </a:lnTo>
                    <a:lnTo>
                      <a:pt x="59" y="0"/>
                    </a:lnTo>
                    <a:lnTo>
                      <a:pt x="119" y="73"/>
                    </a:lnTo>
                    <a:lnTo>
                      <a:pt x="104" y="73"/>
                    </a:lnTo>
                    <a:lnTo>
                      <a:pt x="59" y="17"/>
                    </a:lnTo>
                    <a:lnTo>
                      <a:pt x="13"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4" name="Google Shape;2614;p39"/>
              <p:cNvSpPr/>
              <p:nvPr/>
            </p:nvSpPr>
            <p:spPr>
              <a:xfrm>
                <a:off x="7466106" y="4026068"/>
                <a:ext cx="964618" cy="591423"/>
              </a:xfrm>
              <a:custGeom>
                <a:avLst/>
                <a:gdLst/>
                <a:ahLst/>
                <a:cxnLst/>
                <a:rect l="l" t="t" r="r" b="b"/>
                <a:pathLst>
                  <a:path w="119" h="73" extrusionOk="0">
                    <a:moveTo>
                      <a:pt x="13" y="73"/>
                    </a:moveTo>
                    <a:lnTo>
                      <a:pt x="0" y="73"/>
                    </a:lnTo>
                    <a:lnTo>
                      <a:pt x="59" y="0"/>
                    </a:lnTo>
                    <a:lnTo>
                      <a:pt x="119" y="73"/>
                    </a:lnTo>
                    <a:lnTo>
                      <a:pt x="104" y="73"/>
                    </a:lnTo>
                    <a:lnTo>
                      <a:pt x="59" y="17"/>
                    </a:lnTo>
                    <a:lnTo>
                      <a:pt x="13" y="73"/>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5" name="Google Shape;2615;p39"/>
              <p:cNvSpPr/>
              <p:nvPr/>
            </p:nvSpPr>
            <p:spPr>
              <a:xfrm>
                <a:off x="7847090" y="4747118"/>
                <a:ext cx="170227" cy="267356"/>
              </a:xfrm>
              <a:custGeom>
                <a:avLst/>
                <a:gdLst/>
                <a:ahLst/>
                <a:cxnLst/>
                <a:rect l="l" t="t" r="r" b="b"/>
                <a:pathLst>
                  <a:path w="20" h="32" extrusionOk="0">
                    <a:moveTo>
                      <a:pt x="20" y="10"/>
                    </a:moveTo>
                    <a:cubicBezTo>
                      <a:pt x="20" y="4"/>
                      <a:pt x="16" y="0"/>
                      <a:pt x="10" y="0"/>
                    </a:cubicBezTo>
                    <a:cubicBezTo>
                      <a:pt x="5" y="0"/>
                      <a:pt x="0" y="4"/>
                      <a:pt x="0" y="10"/>
                    </a:cubicBezTo>
                    <a:cubicBezTo>
                      <a:pt x="0" y="32"/>
                      <a:pt x="0" y="32"/>
                      <a:pt x="0" y="32"/>
                    </a:cubicBezTo>
                    <a:cubicBezTo>
                      <a:pt x="20" y="32"/>
                      <a:pt x="20" y="32"/>
                      <a:pt x="20" y="32"/>
                    </a:cubicBezTo>
                    <a:lnTo>
                      <a:pt x="20"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6" name="Google Shape;2616;p39"/>
              <p:cNvSpPr/>
              <p:nvPr/>
            </p:nvSpPr>
            <p:spPr>
              <a:xfrm>
                <a:off x="7701112" y="4576983"/>
                <a:ext cx="105600" cy="1134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7" name="Google Shape;2617;p39"/>
              <p:cNvSpPr/>
              <p:nvPr/>
            </p:nvSpPr>
            <p:spPr>
              <a:xfrm>
                <a:off x="8090271" y="4576983"/>
                <a:ext cx="120600" cy="1134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8" name="Google Shape;2618;p39"/>
              <p:cNvSpPr/>
              <p:nvPr/>
            </p:nvSpPr>
            <p:spPr>
              <a:xfrm>
                <a:off x="7895726" y="4576983"/>
                <a:ext cx="120600" cy="1206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619" name="Google Shape;2619;p39"/>
              <p:cNvSpPr/>
              <p:nvPr/>
            </p:nvSpPr>
            <p:spPr>
              <a:xfrm>
                <a:off x="7749818" y="4876745"/>
                <a:ext cx="380984" cy="23494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accent1"/>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chemeClr val="accent1"/>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chemeClr val="accent1"/>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accent1"/>
                </a:solidFill>
                <a:cs typeface="B Nazanin" panose="00000700000000000000" pitchFamily="2" charset="-78"/>
              </a:rPr>
              <a:t>نمادهای برتر</a:t>
            </a:r>
            <a:endParaRPr dirty="0">
              <a:solidFill>
                <a:schemeClr val="accent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3"/>
        <p:cNvGrpSpPr/>
        <p:nvPr/>
      </p:nvGrpSpPr>
      <p:grpSpPr>
        <a:xfrm>
          <a:off x="0" y="0"/>
          <a:ext cx="0" cy="0"/>
          <a:chOff x="0" y="0"/>
          <a:chExt cx="0" cy="0"/>
        </a:xfrm>
      </p:grpSpPr>
      <p:sp>
        <p:nvSpPr>
          <p:cNvPr id="2624" name="Google Shape;2624;p4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آیا به متن طولانی تری نیاز دارید؟</a:t>
            </a:r>
            <a:endParaRPr dirty="0">
              <a:cs typeface="B Nazanin" panose="00000400000000000000" pitchFamily="2" charset="-78"/>
            </a:endParaRPr>
          </a:p>
        </p:txBody>
      </p:sp>
      <p:sp>
        <p:nvSpPr>
          <p:cNvPr id="2625" name="Google Shape;2625;p40"/>
          <p:cNvSpPr txBox="1">
            <a:spLocks noGrp="1"/>
          </p:cNvSpPr>
          <p:nvPr>
            <p:ph type="subTitle" idx="1"/>
          </p:nvPr>
        </p:nvSpPr>
        <p:spPr>
          <a:xfrm>
            <a:off x="4839669" y="1505700"/>
            <a:ext cx="3320100" cy="2916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وقتی صحبت از دهانه ها شد، بسیاری از آنها به نام هنرمندان یا نویسندگانی نامگذاری شده اند که سهم مهمی در زمینه های مربوط به خود داشته اند. عطارد کمی بیش از 58 روز طول می کشد تا چرخش خود را کامل کند، بنابراین تصور کنید که روزها چقدر باید آنجا باشند! از آنجایی که دمای آن بسیار شدید است، اگرچه نه به اندازه زهره، و تابش خورشیدی بسیار زیاد است، عطارد غیرقابل سکونت در نظر گرفته می شود.</a:t>
            </a:r>
            <a:endParaRPr dirty="0">
              <a:cs typeface="B Nazanin" panose="00000400000000000000" pitchFamily="2" charset="-78"/>
            </a:endParaRPr>
          </a:p>
        </p:txBody>
      </p:sp>
      <p:sp>
        <p:nvSpPr>
          <p:cNvPr id="2626" name="Google Shape;2626;p40"/>
          <p:cNvSpPr txBox="1">
            <a:spLocks noGrp="1"/>
          </p:cNvSpPr>
          <p:nvPr>
            <p:ph type="subTitle" idx="2"/>
          </p:nvPr>
        </p:nvSpPr>
        <p:spPr>
          <a:xfrm>
            <a:off x="922875" y="1505700"/>
            <a:ext cx="3320100" cy="2916300"/>
          </a:xfrm>
          <a:prstGeom prst="rect">
            <a:avLst/>
          </a:prstGeom>
        </p:spPr>
        <p:txBody>
          <a:bodyPr spcFirstLastPara="1" wrap="square" lIns="91425" tIns="91425" rIns="91425" bIns="91425" anchor="t" anchorCtr="0">
            <a:noAutofit/>
          </a:bodyPr>
          <a:lstStyle/>
          <a:p>
            <a:pPr marL="0" lvl="0" indent="0" algn="r" rtl="1">
              <a:lnSpc>
                <a:spcPct val="200000"/>
              </a:lnSpc>
              <a:spcBef>
                <a:spcPts val="0"/>
              </a:spcBef>
              <a:spcAft>
                <a:spcPts val="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41"/>
          <p:cNvSpPr txBox="1">
            <a:spLocks noGrp="1"/>
          </p:cNvSpPr>
          <p:nvPr>
            <p:ph type="title"/>
          </p:nvPr>
        </p:nvSpPr>
        <p:spPr>
          <a:xfrm>
            <a:off x="1038475" y="972700"/>
            <a:ext cx="4180200" cy="8061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عنوان اسلاید اینجاست!</a:t>
            </a:r>
            <a:endParaRPr dirty="0">
              <a:cs typeface="B Nazanin" panose="00000400000000000000" pitchFamily="2" charset="-78"/>
            </a:endParaRPr>
          </a:p>
        </p:txBody>
      </p:sp>
      <p:sp>
        <p:nvSpPr>
          <p:cNvPr id="2681" name="Google Shape;2681;p41"/>
          <p:cNvSpPr txBox="1">
            <a:spLocks noGrp="1"/>
          </p:cNvSpPr>
          <p:nvPr>
            <p:ph type="subTitle" idx="1"/>
          </p:nvPr>
        </p:nvSpPr>
        <p:spPr>
          <a:xfrm>
            <a:off x="1476977" y="1882368"/>
            <a:ext cx="4126510" cy="2278909"/>
          </a:xfrm>
          <a:prstGeom prst="rect">
            <a:avLst/>
          </a:prstGeom>
        </p:spPr>
        <p:txBody>
          <a:bodyPr spcFirstLastPara="1" wrap="square" lIns="91425" tIns="91425" rIns="91425" bIns="91425" anchor="t" anchorCtr="0">
            <a:noAutofit/>
          </a:bodyPr>
          <a:lstStyle/>
          <a:p>
            <a:pPr marL="0" lvl="0" indent="0" algn="r" rtl="1">
              <a:lnSpc>
                <a:spcPct val="200000"/>
              </a:lnSpc>
              <a:spcBef>
                <a:spcPts val="0"/>
              </a:spcBef>
              <a:spcAft>
                <a:spcPts val="0"/>
              </a:spcAft>
              <a:buNone/>
            </a:pPr>
            <a:r>
              <a:rPr lang="fa-IR" dirty="0">
                <a:cs typeface="B Nazanin" panose="00000400000000000000" pitchFamily="2" charset="-78"/>
              </a:rPr>
              <a:t>آیا می‌دانید چه چیزی به شما کمک می‌کند تا منظورتان را به درستی دریابید؟لیست هایی مانند این:آنها آسان هستندشما می توانید ایده های خود را به وضوح سازماندهی کنیدخرید شیر را هرگز فراموش نخواهید کرد!و از همه مهمتر: مخاطب بلافاصله پیام ارائه شما را درک خواهد کرد</a:t>
            </a:r>
            <a:endParaRPr dirty="0">
              <a:cs typeface="B Nazanin" panose="00000400000000000000" pitchFamily="2" charset="-78"/>
            </a:endParaRPr>
          </a:p>
        </p:txBody>
      </p:sp>
      <p:sp>
        <p:nvSpPr>
          <p:cNvPr id="2682" name="Google Shape;2682;p41"/>
          <p:cNvSpPr/>
          <p:nvPr/>
        </p:nvSpPr>
        <p:spPr>
          <a:xfrm>
            <a:off x="6304687" y="2669244"/>
            <a:ext cx="4726794" cy="3799267"/>
          </a:xfrm>
          <a:custGeom>
            <a:avLst/>
            <a:gdLst/>
            <a:ahLst/>
            <a:cxnLst/>
            <a:rect l="l" t="t" r="r" b="b"/>
            <a:pathLst>
              <a:path w="8240" h="6623" extrusionOk="0">
                <a:moveTo>
                  <a:pt x="308" y="6623"/>
                </a:moveTo>
                <a:lnTo>
                  <a:pt x="308" y="6623"/>
                </a:lnTo>
                <a:cubicBezTo>
                  <a:pt x="308" y="782"/>
                  <a:pt x="308" y="782"/>
                  <a:pt x="308" y="782"/>
                </a:cubicBezTo>
                <a:cubicBezTo>
                  <a:pt x="308" y="523"/>
                  <a:pt x="518" y="312"/>
                  <a:pt x="778" y="312"/>
                </a:cubicBezTo>
                <a:cubicBezTo>
                  <a:pt x="8240" y="312"/>
                  <a:pt x="8240" y="312"/>
                  <a:pt x="8240" y="312"/>
                </a:cubicBezTo>
                <a:cubicBezTo>
                  <a:pt x="8240" y="0"/>
                  <a:pt x="8240" y="0"/>
                  <a:pt x="8240" y="0"/>
                </a:cubicBezTo>
                <a:cubicBezTo>
                  <a:pt x="778" y="0"/>
                  <a:pt x="778" y="0"/>
                  <a:pt x="778" y="0"/>
                </a:cubicBezTo>
                <a:cubicBezTo>
                  <a:pt x="351" y="0"/>
                  <a:pt x="0" y="351"/>
                  <a:pt x="0" y="782"/>
                </a:cubicBezTo>
                <a:cubicBezTo>
                  <a:pt x="0" y="6623"/>
                  <a:pt x="0" y="6623"/>
                  <a:pt x="0" y="6623"/>
                </a:cubicBezTo>
                <a:lnTo>
                  <a:pt x="308" y="6623"/>
                </a:lnTo>
                <a:close/>
              </a:path>
            </a:pathLst>
          </a:custGeom>
          <a:solidFill>
            <a:schemeClr val="lt2"/>
          </a:solidFill>
          <a:ln>
            <a:noFill/>
          </a:ln>
        </p:spPr>
        <p:txBody>
          <a:bodyPr spcFirstLastPara="1" wrap="square" lIns="90000" tIns="45000" rIns="90000" bIns="45000" anchor="ctr" anchorCtr="1">
            <a:noAutofit/>
          </a:bodyPr>
          <a:lstStyle/>
          <a:p>
            <a:pPr marL="0" marR="0" lvl="0" indent="0" algn="r" rtl="1">
              <a:spcBef>
                <a:spcPts val="0"/>
              </a:spcBef>
              <a:spcAft>
                <a:spcPts val="0"/>
              </a:spcAft>
              <a:buNone/>
            </a:pPr>
            <a:endParaRPr sz="1800" b="0" strike="noStrike">
              <a:solidFill>
                <a:srgbClr val="000000"/>
              </a:solidFill>
              <a:cs typeface="B Nazanin" panose="00000400000000000000" pitchFamily="2" charset="-78"/>
              <a:sym typeface="Arial"/>
            </a:endParaRPr>
          </a:p>
        </p:txBody>
      </p:sp>
      <p:grpSp>
        <p:nvGrpSpPr>
          <p:cNvPr id="2683" name="Google Shape;2683;p41"/>
          <p:cNvGrpSpPr/>
          <p:nvPr/>
        </p:nvGrpSpPr>
        <p:grpSpPr>
          <a:xfrm>
            <a:off x="7037742" y="3138608"/>
            <a:ext cx="1499763" cy="1499425"/>
            <a:chOff x="7149762" y="3231951"/>
            <a:chExt cx="1864449" cy="1864029"/>
          </a:xfrm>
        </p:grpSpPr>
        <p:grpSp>
          <p:nvGrpSpPr>
            <p:cNvPr id="2684" name="Google Shape;2684;p41"/>
            <p:cNvGrpSpPr/>
            <p:nvPr/>
          </p:nvGrpSpPr>
          <p:grpSpPr>
            <a:xfrm>
              <a:off x="7149762" y="3522476"/>
              <a:ext cx="782299" cy="960629"/>
              <a:chOff x="1322800" y="5127200"/>
              <a:chExt cx="2361300" cy="2898700"/>
            </a:xfrm>
          </p:grpSpPr>
          <p:sp>
            <p:nvSpPr>
              <p:cNvPr id="2685" name="Google Shape;2685;p4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86" name="Google Shape;2686;p4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87" name="Google Shape;2687;p4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88" name="Google Shape;2688;p4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689" name="Google Shape;2689;p41"/>
            <p:cNvGrpSpPr/>
            <p:nvPr/>
          </p:nvGrpSpPr>
          <p:grpSpPr>
            <a:xfrm>
              <a:off x="7573087" y="4022901"/>
              <a:ext cx="782299" cy="960629"/>
              <a:chOff x="1322800" y="5127200"/>
              <a:chExt cx="2361300" cy="2898700"/>
            </a:xfrm>
          </p:grpSpPr>
          <p:sp>
            <p:nvSpPr>
              <p:cNvPr id="2690" name="Google Shape;2690;p4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1" name="Google Shape;2691;p4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2" name="Google Shape;2692;p4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3" name="Google Shape;2693;p4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694" name="Google Shape;2694;p41"/>
            <p:cNvGrpSpPr/>
            <p:nvPr/>
          </p:nvGrpSpPr>
          <p:grpSpPr>
            <a:xfrm>
              <a:off x="8039587" y="3231951"/>
              <a:ext cx="782299" cy="960629"/>
              <a:chOff x="1322800" y="5127200"/>
              <a:chExt cx="2361300" cy="2898700"/>
            </a:xfrm>
          </p:grpSpPr>
          <p:sp>
            <p:nvSpPr>
              <p:cNvPr id="2695" name="Google Shape;2695;p4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6" name="Google Shape;2696;p4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7" name="Google Shape;2697;p4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698" name="Google Shape;2698;p4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nvGrpSpPr>
            <p:cNvPr id="2699" name="Google Shape;2699;p41"/>
            <p:cNvGrpSpPr/>
            <p:nvPr/>
          </p:nvGrpSpPr>
          <p:grpSpPr>
            <a:xfrm>
              <a:off x="8231912" y="4135351"/>
              <a:ext cx="782299" cy="960629"/>
              <a:chOff x="1322800" y="5127200"/>
              <a:chExt cx="2361300" cy="2898700"/>
            </a:xfrm>
          </p:grpSpPr>
          <p:sp>
            <p:nvSpPr>
              <p:cNvPr id="2700" name="Google Shape;2700;p41"/>
              <p:cNvSpPr/>
              <p:nvPr/>
            </p:nvSpPr>
            <p:spPr>
              <a:xfrm>
                <a:off x="2023034" y="5127200"/>
                <a:ext cx="961200" cy="943500"/>
              </a:xfrm>
              <a:prstGeom prst="triangle">
                <a:avLst>
                  <a:gd name="adj" fmla="val 5000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701" name="Google Shape;2701;p41"/>
              <p:cNvSpPr/>
              <p:nvPr/>
            </p:nvSpPr>
            <p:spPr>
              <a:xfrm>
                <a:off x="1675188" y="6133749"/>
                <a:ext cx="1656300" cy="680100"/>
              </a:xfrm>
              <a:prstGeom prst="trapezoid">
                <a:avLst>
                  <a:gd name="adj" fmla="val 5809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702" name="Google Shape;2702;p41"/>
              <p:cNvSpPr/>
              <p:nvPr/>
            </p:nvSpPr>
            <p:spPr>
              <a:xfrm>
                <a:off x="1322800" y="6876898"/>
                <a:ext cx="2361300" cy="680100"/>
              </a:xfrm>
              <a:prstGeom prst="trapezoid">
                <a:avLst>
                  <a:gd name="adj" fmla="val 586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sp>
            <p:nvSpPr>
              <p:cNvPr id="2703" name="Google Shape;2703;p41"/>
              <p:cNvSpPr/>
              <p:nvPr/>
            </p:nvSpPr>
            <p:spPr>
              <a:xfrm>
                <a:off x="2269875" y="7557000"/>
                <a:ext cx="472500" cy="4689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latin typeface="Inter"/>
                  <a:ea typeface="Inter"/>
                  <a:cs typeface="B Nazanin" panose="00000400000000000000" pitchFamily="2" charset="-78"/>
                  <a:sym typeface="Inter"/>
                </a:endParaRPr>
              </a:p>
            </p:txBody>
          </p:sp>
        </p:grpSp>
      </p:grpSp>
      <p:grpSp>
        <p:nvGrpSpPr>
          <p:cNvPr id="2704" name="Google Shape;2704;p41"/>
          <p:cNvGrpSpPr/>
          <p:nvPr/>
        </p:nvGrpSpPr>
        <p:grpSpPr>
          <a:xfrm>
            <a:off x="7037750" y="571495"/>
            <a:ext cx="1966421" cy="866225"/>
            <a:chOff x="6672290" y="1509279"/>
            <a:chExt cx="2465113" cy="1085904"/>
          </a:xfrm>
        </p:grpSpPr>
        <p:grpSp>
          <p:nvGrpSpPr>
            <p:cNvPr id="2705" name="Google Shape;2705;p41"/>
            <p:cNvGrpSpPr/>
            <p:nvPr/>
          </p:nvGrpSpPr>
          <p:grpSpPr>
            <a:xfrm>
              <a:off x="7724054" y="1866886"/>
              <a:ext cx="1413350" cy="675584"/>
              <a:chOff x="3509232" y="148002"/>
              <a:chExt cx="1134674" cy="542377"/>
            </a:xfrm>
          </p:grpSpPr>
          <p:grpSp>
            <p:nvGrpSpPr>
              <p:cNvPr id="2706" name="Google Shape;2706;p41"/>
              <p:cNvGrpSpPr/>
              <p:nvPr/>
            </p:nvGrpSpPr>
            <p:grpSpPr>
              <a:xfrm>
                <a:off x="4051979" y="148002"/>
                <a:ext cx="591926" cy="542177"/>
                <a:chOff x="4189192" y="4133502"/>
                <a:chExt cx="591926" cy="542177"/>
              </a:xfrm>
            </p:grpSpPr>
            <p:sp>
              <p:nvSpPr>
                <p:cNvPr id="2707" name="Google Shape;2707;p41"/>
                <p:cNvSpPr/>
                <p:nvPr/>
              </p:nvSpPr>
              <p:spPr>
                <a:xfrm>
                  <a:off x="4268779" y="4198165"/>
                  <a:ext cx="432753" cy="477513"/>
                </a:xfrm>
                <a:custGeom>
                  <a:avLst/>
                  <a:gdLst/>
                  <a:ahLst/>
                  <a:cxnLst/>
                  <a:rect l="l" t="t" r="r" b="b"/>
                  <a:pathLst>
                    <a:path w="87" h="96" extrusionOk="0">
                      <a:moveTo>
                        <a:pt x="87" y="96"/>
                      </a:moveTo>
                      <a:lnTo>
                        <a:pt x="0" y="96"/>
                      </a:lnTo>
                      <a:lnTo>
                        <a:pt x="0" y="55"/>
                      </a:lnTo>
                      <a:lnTo>
                        <a:pt x="43" y="0"/>
                      </a:lnTo>
                      <a:lnTo>
                        <a:pt x="87" y="55"/>
                      </a:lnTo>
                      <a:lnTo>
                        <a:pt x="87" y="96"/>
                      </a:lnTo>
                      <a:close/>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08" name="Google Shape;2708;p41"/>
                <p:cNvSpPr/>
                <p:nvPr/>
              </p:nvSpPr>
              <p:spPr>
                <a:xfrm>
                  <a:off x="433344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09" name="Google Shape;2709;p41"/>
                <p:cNvSpPr/>
                <p:nvPr/>
              </p:nvSpPr>
              <p:spPr>
                <a:xfrm>
                  <a:off x="4457797" y="4332466"/>
                  <a:ext cx="54900" cy="60300"/>
                </a:xfrm>
                <a:prstGeom prst="ellipse">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0" name="Google Shape;2710;p41"/>
                <p:cNvSpPr/>
                <p:nvPr/>
              </p:nvSpPr>
              <p:spPr>
                <a:xfrm>
                  <a:off x="4189192" y="4133502"/>
                  <a:ext cx="591926" cy="363109"/>
                </a:xfrm>
                <a:custGeom>
                  <a:avLst/>
                  <a:gdLst/>
                  <a:ahLst/>
                  <a:cxnLst/>
                  <a:rect l="l" t="t" r="r" b="b"/>
                  <a:pathLst>
                    <a:path w="119" h="73" extrusionOk="0">
                      <a:moveTo>
                        <a:pt x="14" y="73"/>
                      </a:moveTo>
                      <a:lnTo>
                        <a:pt x="0" y="73"/>
                      </a:lnTo>
                      <a:lnTo>
                        <a:pt x="59" y="0"/>
                      </a:lnTo>
                      <a:lnTo>
                        <a:pt x="119" y="73"/>
                      </a:lnTo>
                      <a:lnTo>
                        <a:pt x="106" y="73"/>
                      </a:lnTo>
                      <a:lnTo>
                        <a:pt x="59" y="17"/>
                      </a:lnTo>
                      <a:lnTo>
                        <a:pt x="14"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1" name="Google Shape;2711;p41"/>
                <p:cNvSpPr/>
                <p:nvPr/>
              </p:nvSpPr>
              <p:spPr>
                <a:xfrm>
                  <a:off x="4432926" y="4511533"/>
                  <a:ext cx="94509" cy="164145"/>
                </a:xfrm>
                <a:custGeom>
                  <a:avLst/>
                  <a:gdLst/>
                  <a:ahLst/>
                  <a:cxnLst/>
                  <a:rect l="l" t="t" r="r" b="b"/>
                  <a:pathLst>
                    <a:path w="19" h="32" extrusionOk="0">
                      <a:moveTo>
                        <a:pt x="19" y="10"/>
                      </a:moveTo>
                      <a:cubicBezTo>
                        <a:pt x="19" y="5"/>
                        <a:pt x="15" y="0"/>
                        <a:pt x="9" y="0"/>
                      </a:cubicBezTo>
                      <a:cubicBezTo>
                        <a:pt x="4" y="0"/>
                        <a:pt x="0" y="5"/>
                        <a:pt x="0" y="10"/>
                      </a:cubicBezTo>
                      <a:cubicBezTo>
                        <a:pt x="0" y="32"/>
                        <a:pt x="0" y="32"/>
                        <a:pt x="0" y="32"/>
                      </a:cubicBezTo>
                      <a:cubicBezTo>
                        <a:pt x="19" y="32"/>
                        <a:pt x="19" y="32"/>
                        <a:pt x="19" y="32"/>
                      </a:cubicBezTo>
                      <a:lnTo>
                        <a:pt x="19"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2" name="Google Shape;2712;p41"/>
                <p:cNvSpPr/>
                <p:nvPr/>
              </p:nvSpPr>
              <p:spPr>
                <a:xfrm>
                  <a:off x="4570993" y="4521481"/>
                  <a:ext cx="69600" cy="696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nvGrpSpPr>
              <p:cNvPr id="2713" name="Google Shape;2713;p41"/>
              <p:cNvGrpSpPr/>
              <p:nvPr/>
            </p:nvGrpSpPr>
            <p:grpSpPr>
              <a:xfrm flipH="1">
                <a:off x="3509232" y="160116"/>
                <a:ext cx="418964" cy="530262"/>
                <a:chOff x="1091485" y="3609090"/>
                <a:chExt cx="542700" cy="686868"/>
              </a:xfrm>
            </p:grpSpPr>
            <p:sp>
              <p:nvSpPr>
                <p:cNvPr id="2714" name="Google Shape;2714;p41"/>
                <p:cNvSpPr/>
                <p:nvPr/>
              </p:nvSpPr>
              <p:spPr>
                <a:xfrm>
                  <a:off x="1270563" y="3609090"/>
                  <a:ext cx="94800" cy="1692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5" name="Google Shape;2715;p41"/>
                <p:cNvSpPr/>
                <p:nvPr/>
              </p:nvSpPr>
              <p:spPr>
                <a:xfrm>
                  <a:off x="1106415" y="3922458"/>
                  <a:ext cx="507600" cy="373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6" name="Google Shape;2716;p41"/>
                <p:cNvSpPr/>
                <p:nvPr/>
              </p:nvSpPr>
              <p:spPr>
                <a:xfrm>
                  <a:off x="1161131" y="4036862"/>
                  <a:ext cx="996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7" name="Google Shape;2717;p41"/>
                <p:cNvSpPr/>
                <p:nvPr/>
              </p:nvSpPr>
              <p:spPr>
                <a:xfrm>
                  <a:off x="1459581" y="4036862"/>
                  <a:ext cx="104400" cy="129300"/>
                </a:xfrm>
                <a:prstGeom prst="rect">
                  <a:avLst/>
                </a:prstGeom>
                <a:solidFill>
                  <a:schemeClr val="dk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8" name="Google Shape;2718;p41"/>
                <p:cNvSpPr/>
                <p:nvPr/>
              </p:nvSpPr>
              <p:spPr>
                <a:xfrm>
                  <a:off x="1106415" y="3713546"/>
                  <a:ext cx="507600" cy="224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19" name="Google Shape;2719;p41"/>
                <p:cNvSpPr/>
                <p:nvPr/>
              </p:nvSpPr>
              <p:spPr>
                <a:xfrm>
                  <a:off x="1091485" y="3906470"/>
                  <a:ext cx="542700" cy="65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2720" name="Google Shape;2720;p41"/>
            <p:cNvGrpSpPr/>
            <p:nvPr/>
          </p:nvGrpSpPr>
          <p:grpSpPr>
            <a:xfrm>
              <a:off x="6672290" y="1509279"/>
              <a:ext cx="964618" cy="1085904"/>
              <a:chOff x="10708015" y="1871783"/>
              <a:chExt cx="2463275" cy="2773700"/>
            </a:xfrm>
          </p:grpSpPr>
          <p:sp>
            <p:nvSpPr>
              <p:cNvPr id="2721" name="Google Shape;2721;p41"/>
              <p:cNvSpPr/>
              <p:nvPr/>
            </p:nvSpPr>
            <p:spPr>
              <a:xfrm>
                <a:off x="11018512" y="2161573"/>
                <a:ext cx="1800882" cy="2235519"/>
              </a:xfrm>
              <a:custGeom>
                <a:avLst/>
                <a:gdLst/>
                <a:ahLst/>
                <a:cxnLst/>
                <a:rect l="l" t="t" r="r" b="b"/>
                <a:pathLst>
                  <a:path w="87" h="108" extrusionOk="0">
                    <a:moveTo>
                      <a:pt x="87" y="108"/>
                    </a:moveTo>
                    <a:lnTo>
                      <a:pt x="0" y="108"/>
                    </a:lnTo>
                    <a:lnTo>
                      <a:pt x="0" y="55"/>
                    </a:lnTo>
                    <a:lnTo>
                      <a:pt x="44" y="0"/>
                    </a:lnTo>
                    <a:lnTo>
                      <a:pt x="87" y="55"/>
                    </a:lnTo>
                    <a:lnTo>
                      <a:pt x="87" y="108"/>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2" name="Google Shape;2722;p41"/>
              <p:cNvSpPr/>
              <p:nvPr/>
            </p:nvSpPr>
            <p:spPr>
              <a:xfrm>
                <a:off x="11308309" y="3838212"/>
                <a:ext cx="2700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3" name="Google Shape;2723;p41"/>
              <p:cNvSpPr/>
              <p:nvPr/>
            </p:nvSpPr>
            <p:spPr>
              <a:xfrm>
                <a:off x="12301899" y="3838212"/>
                <a:ext cx="2898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4" name="Google Shape;2724;p41"/>
              <p:cNvSpPr/>
              <p:nvPr/>
            </p:nvSpPr>
            <p:spPr>
              <a:xfrm>
                <a:off x="11763705" y="2699753"/>
                <a:ext cx="332100" cy="332100"/>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5" name="Google Shape;2725;p41"/>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close/>
                  </a:path>
                </a:pathLst>
              </a:cu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6" name="Google Shape;2726;p41"/>
              <p:cNvSpPr/>
              <p:nvPr/>
            </p:nvSpPr>
            <p:spPr>
              <a:xfrm>
                <a:off x="10708015" y="1871783"/>
                <a:ext cx="2463275" cy="1511045"/>
              </a:xfrm>
              <a:custGeom>
                <a:avLst/>
                <a:gdLst/>
                <a:ahLst/>
                <a:cxnLst/>
                <a:rect l="l" t="t" r="r" b="b"/>
                <a:pathLst>
                  <a:path w="119" h="73" extrusionOk="0">
                    <a:moveTo>
                      <a:pt x="13" y="73"/>
                    </a:moveTo>
                    <a:lnTo>
                      <a:pt x="0" y="73"/>
                    </a:lnTo>
                    <a:lnTo>
                      <a:pt x="59" y="0"/>
                    </a:lnTo>
                    <a:lnTo>
                      <a:pt x="119" y="73"/>
                    </a:lnTo>
                    <a:lnTo>
                      <a:pt x="104" y="73"/>
                    </a:lnTo>
                    <a:lnTo>
                      <a:pt x="59" y="17"/>
                    </a:lnTo>
                    <a:lnTo>
                      <a:pt x="13" y="73"/>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7" name="Google Shape;2727;p41"/>
              <p:cNvSpPr/>
              <p:nvPr/>
            </p:nvSpPr>
            <p:spPr>
              <a:xfrm>
                <a:off x="11680905" y="3714016"/>
                <a:ext cx="434696" cy="683075"/>
              </a:xfrm>
              <a:custGeom>
                <a:avLst/>
                <a:gdLst/>
                <a:ahLst/>
                <a:cxnLst/>
                <a:rect l="l" t="t" r="r" b="b"/>
                <a:pathLst>
                  <a:path w="20" h="32" extrusionOk="0">
                    <a:moveTo>
                      <a:pt x="20" y="10"/>
                    </a:moveTo>
                    <a:cubicBezTo>
                      <a:pt x="20" y="4"/>
                      <a:pt x="16" y="0"/>
                      <a:pt x="10" y="0"/>
                    </a:cubicBezTo>
                    <a:cubicBezTo>
                      <a:pt x="5" y="0"/>
                      <a:pt x="0" y="4"/>
                      <a:pt x="0" y="10"/>
                    </a:cubicBezTo>
                    <a:cubicBezTo>
                      <a:pt x="0" y="32"/>
                      <a:pt x="0" y="32"/>
                      <a:pt x="0" y="32"/>
                    </a:cubicBezTo>
                    <a:cubicBezTo>
                      <a:pt x="20" y="32"/>
                      <a:pt x="20" y="32"/>
                      <a:pt x="20" y="32"/>
                    </a:cubicBezTo>
                    <a:lnTo>
                      <a:pt x="20" y="10"/>
                    </a:ln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8" name="Google Shape;2728;p41"/>
              <p:cNvSpPr/>
              <p:nvPr/>
            </p:nvSpPr>
            <p:spPr>
              <a:xfrm>
                <a:off x="11329009" y="3279332"/>
                <a:ext cx="2700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29" name="Google Shape;2729;p41"/>
              <p:cNvSpPr/>
              <p:nvPr/>
            </p:nvSpPr>
            <p:spPr>
              <a:xfrm>
                <a:off x="12301899" y="3279332"/>
                <a:ext cx="308100" cy="2895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0" name="Google Shape;2730;p41"/>
              <p:cNvSpPr/>
              <p:nvPr/>
            </p:nvSpPr>
            <p:spPr>
              <a:xfrm>
                <a:off x="11805104" y="3279332"/>
                <a:ext cx="308100" cy="3081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1" name="Google Shape;2731;p41"/>
              <p:cNvSpPr/>
              <p:nvPr/>
            </p:nvSpPr>
            <p:spPr>
              <a:xfrm>
                <a:off x="11432511" y="4045205"/>
                <a:ext cx="972890" cy="600279"/>
              </a:xfrm>
              <a:custGeom>
                <a:avLst/>
                <a:gdLst/>
                <a:ahLst/>
                <a:cxnLst/>
                <a:rect l="l" t="t" r="r" b="b"/>
                <a:pathLst>
                  <a:path w="46" h="28" extrusionOk="0">
                    <a:moveTo>
                      <a:pt x="46" y="20"/>
                    </a:moveTo>
                    <a:cubicBezTo>
                      <a:pt x="46" y="17"/>
                      <a:pt x="45" y="15"/>
                      <a:pt x="43" y="13"/>
                    </a:cubicBezTo>
                    <a:cubicBezTo>
                      <a:pt x="43" y="13"/>
                      <a:pt x="43" y="13"/>
                      <a:pt x="43" y="13"/>
                    </a:cubicBezTo>
                    <a:cubicBezTo>
                      <a:pt x="43" y="9"/>
                      <a:pt x="39" y="5"/>
                      <a:pt x="35" y="5"/>
                    </a:cubicBezTo>
                    <a:cubicBezTo>
                      <a:pt x="34" y="5"/>
                      <a:pt x="33" y="6"/>
                      <a:pt x="32" y="6"/>
                    </a:cubicBezTo>
                    <a:cubicBezTo>
                      <a:pt x="31" y="3"/>
                      <a:pt x="28" y="0"/>
                      <a:pt x="24" y="0"/>
                    </a:cubicBezTo>
                    <a:cubicBezTo>
                      <a:pt x="21" y="0"/>
                      <a:pt x="19" y="2"/>
                      <a:pt x="18" y="4"/>
                    </a:cubicBezTo>
                    <a:cubicBezTo>
                      <a:pt x="16" y="3"/>
                      <a:pt x="15" y="2"/>
                      <a:pt x="13" y="2"/>
                    </a:cubicBezTo>
                    <a:cubicBezTo>
                      <a:pt x="9" y="2"/>
                      <a:pt x="5" y="6"/>
                      <a:pt x="5" y="10"/>
                    </a:cubicBezTo>
                    <a:cubicBezTo>
                      <a:pt x="5" y="11"/>
                      <a:pt x="6" y="12"/>
                      <a:pt x="6" y="13"/>
                    </a:cubicBezTo>
                    <a:cubicBezTo>
                      <a:pt x="2" y="14"/>
                      <a:pt x="0" y="17"/>
                      <a:pt x="0" y="20"/>
                    </a:cubicBezTo>
                    <a:cubicBezTo>
                      <a:pt x="0" y="25"/>
                      <a:pt x="3" y="28"/>
                      <a:pt x="8" y="28"/>
                    </a:cubicBezTo>
                    <a:cubicBezTo>
                      <a:pt x="8" y="28"/>
                      <a:pt x="8" y="28"/>
                      <a:pt x="8" y="28"/>
                    </a:cubicBezTo>
                    <a:cubicBezTo>
                      <a:pt x="8" y="28"/>
                      <a:pt x="8" y="28"/>
                      <a:pt x="8" y="28"/>
                    </a:cubicBezTo>
                    <a:cubicBezTo>
                      <a:pt x="8" y="28"/>
                      <a:pt x="33" y="28"/>
                      <a:pt x="39" y="28"/>
                    </a:cubicBezTo>
                    <a:cubicBezTo>
                      <a:pt x="45" y="28"/>
                      <a:pt x="46" y="24"/>
                      <a:pt x="46" y="2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grpSp>
      <p:grpSp>
        <p:nvGrpSpPr>
          <p:cNvPr id="2732" name="Google Shape;2732;p41"/>
          <p:cNvGrpSpPr/>
          <p:nvPr/>
        </p:nvGrpSpPr>
        <p:grpSpPr>
          <a:xfrm>
            <a:off x="6930971" y="1882368"/>
            <a:ext cx="1966367" cy="675589"/>
            <a:chOff x="9707818" y="4730403"/>
            <a:chExt cx="4361950" cy="1498645"/>
          </a:xfrm>
        </p:grpSpPr>
        <p:sp>
          <p:nvSpPr>
            <p:cNvPr id="2733" name="Google Shape;2733;p41"/>
            <p:cNvSpPr/>
            <p:nvPr/>
          </p:nvSpPr>
          <p:spPr>
            <a:xfrm>
              <a:off x="9707818" y="5167749"/>
              <a:ext cx="1656141" cy="1043804"/>
            </a:xfrm>
            <a:custGeom>
              <a:avLst/>
              <a:gdLst/>
              <a:ahLst/>
              <a:cxnLst/>
              <a:rect l="l" t="t" r="r" b="b"/>
              <a:pathLst>
                <a:path w="274" h="172" extrusionOk="0">
                  <a:moveTo>
                    <a:pt x="270" y="76"/>
                  </a:moveTo>
                  <a:cubicBezTo>
                    <a:pt x="267" y="53"/>
                    <a:pt x="245" y="38"/>
                    <a:pt x="222" y="42"/>
                  </a:cubicBezTo>
                  <a:cubicBezTo>
                    <a:pt x="220" y="42"/>
                    <a:pt x="217" y="43"/>
                    <a:pt x="215" y="44"/>
                  </a:cubicBezTo>
                  <a:cubicBezTo>
                    <a:pt x="215" y="42"/>
                    <a:pt x="214" y="40"/>
                    <a:pt x="214" y="38"/>
                  </a:cubicBezTo>
                  <a:cubicBezTo>
                    <a:pt x="210" y="15"/>
                    <a:pt x="189" y="0"/>
                    <a:pt x="166" y="4"/>
                  </a:cubicBezTo>
                  <a:cubicBezTo>
                    <a:pt x="154" y="6"/>
                    <a:pt x="143" y="14"/>
                    <a:pt x="137" y="24"/>
                  </a:cubicBezTo>
                  <a:cubicBezTo>
                    <a:pt x="127" y="10"/>
                    <a:pt x="109" y="3"/>
                    <a:pt x="91" y="6"/>
                  </a:cubicBezTo>
                  <a:cubicBezTo>
                    <a:pt x="66" y="10"/>
                    <a:pt x="49" y="32"/>
                    <a:pt x="50" y="56"/>
                  </a:cubicBezTo>
                  <a:cubicBezTo>
                    <a:pt x="46" y="55"/>
                    <a:pt x="42" y="55"/>
                    <a:pt x="38" y="56"/>
                  </a:cubicBezTo>
                  <a:cubicBezTo>
                    <a:pt x="15" y="60"/>
                    <a:pt x="0" y="81"/>
                    <a:pt x="4" y="104"/>
                  </a:cubicBezTo>
                  <a:cubicBezTo>
                    <a:pt x="8" y="124"/>
                    <a:pt x="25" y="139"/>
                    <a:pt x="45" y="139"/>
                  </a:cubicBezTo>
                  <a:cubicBezTo>
                    <a:pt x="46" y="139"/>
                    <a:pt x="46" y="140"/>
                    <a:pt x="46" y="141"/>
                  </a:cubicBezTo>
                  <a:cubicBezTo>
                    <a:pt x="46" y="142"/>
                    <a:pt x="46" y="144"/>
                    <a:pt x="46" y="145"/>
                  </a:cubicBezTo>
                  <a:cubicBezTo>
                    <a:pt x="46" y="160"/>
                    <a:pt x="58" y="172"/>
                    <a:pt x="73" y="172"/>
                  </a:cubicBezTo>
                  <a:cubicBezTo>
                    <a:pt x="194" y="172"/>
                    <a:pt x="194" y="172"/>
                    <a:pt x="194" y="172"/>
                  </a:cubicBezTo>
                  <a:cubicBezTo>
                    <a:pt x="209" y="172"/>
                    <a:pt x="221" y="160"/>
                    <a:pt x="221" y="145"/>
                  </a:cubicBezTo>
                  <a:cubicBezTo>
                    <a:pt x="221" y="144"/>
                    <a:pt x="221" y="143"/>
                    <a:pt x="221" y="142"/>
                  </a:cubicBezTo>
                  <a:cubicBezTo>
                    <a:pt x="225" y="136"/>
                    <a:pt x="227" y="131"/>
                    <a:pt x="230" y="125"/>
                  </a:cubicBezTo>
                  <a:cubicBezTo>
                    <a:pt x="232" y="125"/>
                    <a:pt x="234" y="125"/>
                    <a:pt x="237" y="124"/>
                  </a:cubicBezTo>
                  <a:cubicBezTo>
                    <a:pt x="259" y="120"/>
                    <a:pt x="274" y="99"/>
                    <a:pt x="270" y="76"/>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4" name="Google Shape;2734;p41"/>
            <p:cNvSpPr/>
            <p:nvPr/>
          </p:nvSpPr>
          <p:spPr>
            <a:xfrm>
              <a:off x="12413627" y="5167749"/>
              <a:ext cx="1656141" cy="1043804"/>
            </a:xfrm>
            <a:custGeom>
              <a:avLst/>
              <a:gdLst/>
              <a:ahLst/>
              <a:cxnLst/>
              <a:rect l="l" t="t" r="r" b="b"/>
              <a:pathLst>
                <a:path w="274" h="172" extrusionOk="0">
                  <a:moveTo>
                    <a:pt x="270" y="76"/>
                  </a:moveTo>
                  <a:cubicBezTo>
                    <a:pt x="266" y="53"/>
                    <a:pt x="245" y="38"/>
                    <a:pt x="222" y="42"/>
                  </a:cubicBezTo>
                  <a:cubicBezTo>
                    <a:pt x="219" y="42"/>
                    <a:pt x="217" y="43"/>
                    <a:pt x="214" y="44"/>
                  </a:cubicBezTo>
                  <a:cubicBezTo>
                    <a:pt x="214" y="42"/>
                    <a:pt x="214" y="40"/>
                    <a:pt x="214" y="38"/>
                  </a:cubicBezTo>
                  <a:cubicBezTo>
                    <a:pt x="210" y="15"/>
                    <a:pt x="188" y="0"/>
                    <a:pt x="166" y="4"/>
                  </a:cubicBezTo>
                  <a:cubicBezTo>
                    <a:pt x="153" y="6"/>
                    <a:pt x="143" y="14"/>
                    <a:pt x="137" y="24"/>
                  </a:cubicBezTo>
                  <a:cubicBezTo>
                    <a:pt x="126" y="10"/>
                    <a:pt x="109" y="3"/>
                    <a:pt x="90" y="6"/>
                  </a:cubicBezTo>
                  <a:cubicBezTo>
                    <a:pt x="66" y="10"/>
                    <a:pt x="49" y="32"/>
                    <a:pt x="50" y="56"/>
                  </a:cubicBezTo>
                  <a:cubicBezTo>
                    <a:pt x="46" y="55"/>
                    <a:pt x="42" y="55"/>
                    <a:pt x="38" y="56"/>
                  </a:cubicBezTo>
                  <a:cubicBezTo>
                    <a:pt x="15" y="60"/>
                    <a:pt x="0" y="81"/>
                    <a:pt x="4" y="104"/>
                  </a:cubicBezTo>
                  <a:cubicBezTo>
                    <a:pt x="7" y="124"/>
                    <a:pt x="25" y="139"/>
                    <a:pt x="45" y="139"/>
                  </a:cubicBezTo>
                  <a:cubicBezTo>
                    <a:pt x="45" y="139"/>
                    <a:pt x="46" y="140"/>
                    <a:pt x="46" y="141"/>
                  </a:cubicBezTo>
                  <a:cubicBezTo>
                    <a:pt x="46" y="142"/>
                    <a:pt x="46" y="144"/>
                    <a:pt x="46" y="145"/>
                  </a:cubicBezTo>
                  <a:cubicBezTo>
                    <a:pt x="46" y="160"/>
                    <a:pt x="58" y="172"/>
                    <a:pt x="73" y="172"/>
                  </a:cubicBezTo>
                  <a:cubicBezTo>
                    <a:pt x="194" y="172"/>
                    <a:pt x="194" y="172"/>
                    <a:pt x="194" y="172"/>
                  </a:cubicBezTo>
                  <a:cubicBezTo>
                    <a:pt x="209" y="172"/>
                    <a:pt x="221" y="160"/>
                    <a:pt x="221" y="145"/>
                  </a:cubicBezTo>
                  <a:cubicBezTo>
                    <a:pt x="221" y="144"/>
                    <a:pt x="221" y="143"/>
                    <a:pt x="221" y="142"/>
                  </a:cubicBezTo>
                  <a:cubicBezTo>
                    <a:pt x="224" y="136"/>
                    <a:pt x="227" y="131"/>
                    <a:pt x="229" y="125"/>
                  </a:cubicBezTo>
                  <a:cubicBezTo>
                    <a:pt x="232" y="125"/>
                    <a:pt x="234" y="125"/>
                    <a:pt x="236" y="124"/>
                  </a:cubicBezTo>
                  <a:cubicBezTo>
                    <a:pt x="259" y="120"/>
                    <a:pt x="274" y="99"/>
                    <a:pt x="270" y="76"/>
                  </a:cubicBezTo>
                </a:path>
              </a:pathLst>
            </a:custGeom>
            <a:solidFill>
              <a:schemeClr val="accent3"/>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5" name="Google Shape;2735;p41"/>
            <p:cNvSpPr/>
            <p:nvPr/>
          </p:nvSpPr>
          <p:spPr>
            <a:xfrm>
              <a:off x="10681676" y="4852859"/>
              <a:ext cx="1078825" cy="1370357"/>
            </a:xfrm>
            <a:custGeom>
              <a:avLst/>
              <a:gdLst/>
              <a:ahLst/>
              <a:cxnLst/>
              <a:rect l="l" t="t" r="r" b="b"/>
              <a:pathLst>
                <a:path w="185" h="235" extrusionOk="0">
                  <a:moveTo>
                    <a:pt x="142" y="38"/>
                  </a:moveTo>
                  <a:lnTo>
                    <a:pt x="97" y="0"/>
                  </a:lnTo>
                  <a:lnTo>
                    <a:pt x="37" y="50"/>
                  </a:lnTo>
                  <a:lnTo>
                    <a:pt x="0" y="120"/>
                  </a:lnTo>
                  <a:lnTo>
                    <a:pt x="0" y="235"/>
                  </a:lnTo>
                  <a:lnTo>
                    <a:pt x="185" y="235"/>
                  </a:lnTo>
                  <a:lnTo>
                    <a:pt x="185" y="120"/>
                  </a:lnTo>
                  <a:lnTo>
                    <a:pt x="142" y="38"/>
                  </a:lnTo>
                  <a:close/>
                </a:path>
              </a:pathLst>
            </a:cu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6" name="Google Shape;2736;p41"/>
            <p:cNvSpPr/>
            <p:nvPr/>
          </p:nvSpPr>
          <p:spPr>
            <a:xfrm>
              <a:off x="10681676" y="4852859"/>
              <a:ext cx="1078825" cy="1370357"/>
            </a:xfrm>
            <a:custGeom>
              <a:avLst/>
              <a:gdLst/>
              <a:ahLst/>
              <a:cxnLst/>
              <a:rect l="l" t="t" r="r" b="b"/>
              <a:pathLst>
                <a:path w="185" h="235" extrusionOk="0">
                  <a:moveTo>
                    <a:pt x="142" y="38"/>
                  </a:moveTo>
                  <a:lnTo>
                    <a:pt x="97" y="0"/>
                  </a:lnTo>
                  <a:lnTo>
                    <a:pt x="37" y="50"/>
                  </a:lnTo>
                  <a:lnTo>
                    <a:pt x="0" y="120"/>
                  </a:lnTo>
                  <a:lnTo>
                    <a:pt x="0" y="235"/>
                  </a:lnTo>
                  <a:lnTo>
                    <a:pt x="185" y="235"/>
                  </a:lnTo>
                  <a:lnTo>
                    <a:pt x="185" y="120"/>
                  </a:lnTo>
                  <a:lnTo>
                    <a:pt x="142" y="38"/>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7" name="Google Shape;2737;p41"/>
            <p:cNvSpPr/>
            <p:nvPr/>
          </p:nvSpPr>
          <p:spPr>
            <a:xfrm>
              <a:off x="11754669" y="5552615"/>
              <a:ext cx="1545000" cy="664500"/>
            </a:xfrm>
            <a:prstGeom prst="rect">
              <a:avLst/>
            </a:prstGeom>
            <a:solidFill>
              <a:schemeClr val="l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8" name="Google Shape;2738;p41"/>
            <p:cNvSpPr/>
            <p:nvPr/>
          </p:nvSpPr>
          <p:spPr>
            <a:xfrm>
              <a:off x="11078217" y="5138593"/>
              <a:ext cx="180776" cy="268240"/>
            </a:xfrm>
            <a:custGeom>
              <a:avLst/>
              <a:gdLst/>
              <a:ahLst/>
              <a:cxnLst/>
              <a:rect l="l" t="t" r="r" b="b"/>
              <a:pathLst>
                <a:path w="29" h="44" extrusionOk="0">
                  <a:moveTo>
                    <a:pt x="28" y="44"/>
                  </a:moveTo>
                  <a:cubicBezTo>
                    <a:pt x="0" y="44"/>
                    <a:pt x="0" y="44"/>
                    <a:pt x="0" y="44"/>
                  </a:cubicBezTo>
                  <a:cubicBezTo>
                    <a:pt x="0" y="15"/>
                    <a:pt x="0" y="15"/>
                    <a:pt x="0" y="15"/>
                  </a:cubicBezTo>
                  <a:cubicBezTo>
                    <a:pt x="0" y="6"/>
                    <a:pt x="6" y="0"/>
                    <a:pt x="15" y="0"/>
                  </a:cubicBezTo>
                  <a:cubicBezTo>
                    <a:pt x="23" y="0"/>
                    <a:pt x="29" y="6"/>
                    <a:pt x="29" y="15"/>
                  </a:cubicBezTo>
                  <a:cubicBezTo>
                    <a:pt x="29" y="43"/>
                    <a:pt x="29" y="43"/>
                    <a:pt x="29" y="43"/>
                  </a:cubicBezTo>
                  <a:cubicBezTo>
                    <a:pt x="29" y="44"/>
                    <a:pt x="29" y="44"/>
                    <a:pt x="28" y="4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39" name="Google Shape;2739;p41"/>
            <p:cNvSpPr/>
            <p:nvPr/>
          </p:nvSpPr>
          <p:spPr>
            <a:xfrm>
              <a:off x="11037397" y="5342688"/>
              <a:ext cx="221596" cy="64144"/>
            </a:xfrm>
            <a:custGeom>
              <a:avLst/>
              <a:gdLst/>
              <a:ahLst/>
              <a:cxnLst/>
              <a:rect l="l" t="t" r="r" b="b"/>
              <a:pathLst>
                <a:path w="36" h="10" extrusionOk="0">
                  <a:moveTo>
                    <a:pt x="35" y="10"/>
                  </a:moveTo>
                  <a:cubicBezTo>
                    <a:pt x="1" y="10"/>
                    <a:pt x="1" y="10"/>
                    <a:pt x="1" y="10"/>
                  </a:cubicBezTo>
                  <a:cubicBezTo>
                    <a:pt x="1" y="10"/>
                    <a:pt x="0" y="10"/>
                    <a:pt x="0" y="9"/>
                  </a:cubicBezTo>
                  <a:cubicBezTo>
                    <a:pt x="0" y="1"/>
                    <a:pt x="0" y="1"/>
                    <a:pt x="0" y="1"/>
                  </a:cubicBezTo>
                  <a:cubicBezTo>
                    <a:pt x="0" y="1"/>
                    <a:pt x="1" y="0"/>
                    <a:pt x="1" y="0"/>
                  </a:cubicBezTo>
                  <a:cubicBezTo>
                    <a:pt x="35" y="0"/>
                    <a:pt x="35" y="0"/>
                    <a:pt x="35" y="0"/>
                  </a:cubicBezTo>
                  <a:cubicBezTo>
                    <a:pt x="36" y="0"/>
                    <a:pt x="36" y="1"/>
                    <a:pt x="36" y="1"/>
                  </a:cubicBezTo>
                  <a:cubicBezTo>
                    <a:pt x="36" y="9"/>
                    <a:pt x="36" y="9"/>
                    <a:pt x="36" y="9"/>
                  </a:cubicBezTo>
                  <a:cubicBezTo>
                    <a:pt x="36" y="10"/>
                    <a:pt x="36" y="10"/>
                    <a:pt x="35" y="10"/>
                  </a:cubicBezTo>
                  <a:close/>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0" name="Google Shape;2740;p41"/>
            <p:cNvSpPr/>
            <p:nvPr/>
          </p:nvSpPr>
          <p:spPr>
            <a:xfrm>
              <a:off x="12005423" y="5721723"/>
              <a:ext cx="174945" cy="262409"/>
            </a:xfrm>
            <a:custGeom>
              <a:avLst/>
              <a:gdLst/>
              <a:ahLst/>
              <a:cxnLst/>
              <a:rect l="l" t="t" r="r" b="b"/>
              <a:pathLst>
                <a:path w="29" h="44" extrusionOk="0">
                  <a:moveTo>
                    <a:pt x="15" y="44"/>
                  </a:moveTo>
                  <a:cubicBezTo>
                    <a:pt x="15" y="44"/>
                    <a:pt x="15" y="44"/>
                    <a:pt x="15" y="44"/>
                  </a:cubicBezTo>
                  <a:cubicBezTo>
                    <a:pt x="23" y="44"/>
                    <a:pt x="29" y="38"/>
                    <a:pt x="29" y="30"/>
                  </a:cubicBezTo>
                  <a:cubicBezTo>
                    <a:pt x="29" y="15"/>
                    <a:pt x="29" y="15"/>
                    <a:pt x="29" y="15"/>
                  </a:cubicBezTo>
                  <a:cubicBezTo>
                    <a:pt x="29" y="7"/>
                    <a:pt x="23" y="0"/>
                    <a:pt x="15" y="0"/>
                  </a:cubicBezTo>
                  <a:cubicBezTo>
                    <a:pt x="7" y="0"/>
                    <a:pt x="0" y="7"/>
                    <a:pt x="0" y="15"/>
                  </a:cubicBezTo>
                  <a:cubicBezTo>
                    <a:pt x="0" y="30"/>
                    <a:pt x="0" y="30"/>
                    <a:pt x="0" y="30"/>
                  </a:cubicBezTo>
                  <a:cubicBezTo>
                    <a:pt x="0" y="38"/>
                    <a:pt x="7" y="44"/>
                    <a:pt x="15" y="4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1" name="Google Shape;2741;p41"/>
            <p:cNvSpPr/>
            <p:nvPr/>
          </p:nvSpPr>
          <p:spPr>
            <a:xfrm>
              <a:off x="12005423" y="5931650"/>
              <a:ext cx="216000" cy="528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2" name="Google Shape;2742;p41"/>
            <p:cNvSpPr/>
            <p:nvPr/>
          </p:nvSpPr>
          <p:spPr>
            <a:xfrm>
              <a:off x="12915135" y="5721723"/>
              <a:ext cx="180776" cy="262409"/>
            </a:xfrm>
            <a:custGeom>
              <a:avLst/>
              <a:gdLst/>
              <a:ahLst/>
              <a:cxnLst/>
              <a:rect l="l" t="t" r="r" b="b"/>
              <a:pathLst>
                <a:path w="30" h="44" extrusionOk="0">
                  <a:moveTo>
                    <a:pt x="15" y="44"/>
                  </a:moveTo>
                  <a:cubicBezTo>
                    <a:pt x="15" y="44"/>
                    <a:pt x="15" y="44"/>
                    <a:pt x="15" y="44"/>
                  </a:cubicBezTo>
                  <a:cubicBezTo>
                    <a:pt x="23" y="44"/>
                    <a:pt x="30" y="38"/>
                    <a:pt x="30" y="30"/>
                  </a:cubicBezTo>
                  <a:cubicBezTo>
                    <a:pt x="30" y="15"/>
                    <a:pt x="30" y="15"/>
                    <a:pt x="30" y="15"/>
                  </a:cubicBezTo>
                  <a:cubicBezTo>
                    <a:pt x="30" y="7"/>
                    <a:pt x="23" y="0"/>
                    <a:pt x="15" y="0"/>
                  </a:cubicBezTo>
                  <a:cubicBezTo>
                    <a:pt x="7" y="0"/>
                    <a:pt x="0" y="7"/>
                    <a:pt x="0" y="15"/>
                  </a:cubicBezTo>
                  <a:cubicBezTo>
                    <a:pt x="0" y="30"/>
                    <a:pt x="0" y="30"/>
                    <a:pt x="0" y="30"/>
                  </a:cubicBezTo>
                  <a:cubicBezTo>
                    <a:pt x="0" y="38"/>
                    <a:pt x="7" y="44"/>
                    <a:pt x="15" y="4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3" name="Google Shape;2743;p41"/>
            <p:cNvSpPr/>
            <p:nvPr/>
          </p:nvSpPr>
          <p:spPr>
            <a:xfrm>
              <a:off x="12915135" y="5931650"/>
              <a:ext cx="216000" cy="528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4" name="Google Shape;2744;p41"/>
            <p:cNvSpPr/>
            <p:nvPr/>
          </p:nvSpPr>
          <p:spPr>
            <a:xfrm>
              <a:off x="12483605" y="5721723"/>
              <a:ext cx="174945" cy="262409"/>
            </a:xfrm>
            <a:custGeom>
              <a:avLst/>
              <a:gdLst/>
              <a:ahLst/>
              <a:cxnLst/>
              <a:rect l="l" t="t" r="r" b="b"/>
              <a:pathLst>
                <a:path w="29" h="44" extrusionOk="0">
                  <a:moveTo>
                    <a:pt x="15" y="44"/>
                  </a:moveTo>
                  <a:cubicBezTo>
                    <a:pt x="15" y="44"/>
                    <a:pt x="15" y="44"/>
                    <a:pt x="15" y="44"/>
                  </a:cubicBezTo>
                  <a:cubicBezTo>
                    <a:pt x="23" y="44"/>
                    <a:pt x="29" y="38"/>
                    <a:pt x="29" y="30"/>
                  </a:cubicBezTo>
                  <a:cubicBezTo>
                    <a:pt x="29" y="15"/>
                    <a:pt x="29" y="15"/>
                    <a:pt x="29" y="15"/>
                  </a:cubicBezTo>
                  <a:cubicBezTo>
                    <a:pt x="29" y="7"/>
                    <a:pt x="23" y="0"/>
                    <a:pt x="15" y="0"/>
                  </a:cubicBezTo>
                  <a:cubicBezTo>
                    <a:pt x="7" y="0"/>
                    <a:pt x="0" y="7"/>
                    <a:pt x="0" y="15"/>
                  </a:cubicBezTo>
                  <a:cubicBezTo>
                    <a:pt x="0" y="30"/>
                    <a:pt x="0" y="30"/>
                    <a:pt x="0" y="30"/>
                  </a:cubicBezTo>
                  <a:cubicBezTo>
                    <a:pt x="0" y="38"/>
                    <a:pt x="7" y="44"/>
                    <a:pt x="15" y="4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5" name="Google Shape;2745;p41"/>
            <p:cNvSpPr/>
            <p:nvPr/>
          </p:nvSpPr>
          <p:spPr>
            <a:xfrm>
              <a:off x="12483605" y="5931650"/>
              <a:ext cx="216000" cy="528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6" name="Google Shape;2746;p41"/>
            <p:cNvSpPr/>
            <p:nvPr/>
          </p:nvSpPr>
          <p:spPr>
            <a:xfrm>
              <a:off x="10874115" y="5739217"/>
              <a:ext cx="559823" cy="489830"/>
            </a:xfrm>
            <a:custGeom>
              <a:avLst/>
              <a:gdLst/>
              <a:ahLst/>
              <a:cxnLst/>
              <a:rect l="l" t="t" r="r" b="b"/>
              <a:pathLst>
                <a:path w="96" h="84" extrusionOk="0">
                  <a:moveTo>
                    <a:pt x="96" y="84"/>
                  </a:moveTo>
                  <a:lnTo>
                    <a:pt x="0" y="84"/>
                  </a:lnTo>
                  <a:lnTo>
                    <a:pt x="0" y="0"/>
                  </a:lnTo>
                  <a:lnTo>
                    <a:pt x="96" y="0"/>
                  </a:lnTo>
                  <a:lnTo>
                    <a:pt x="96" y="84"/>
                  </a:lnTo>
                  <a:close/>
                  <a:moveTo>
                    <a:pt x="5" y="79"/>
                  </a:moveTo>
                  <a:lnTo>
                    <a:pt x="90" y="79"/>
                  </a:lnTo>
                  <a:lnTo>
                    <a:pt x="90" y="5"/>
                  </a:lnTo>
                  <a:lnTo>
                    <a:pt x="5" y="5"/>
                  </a:lnTo>
                  <a:lnTo>
                    <a:pt x="5" y="79"/>
                  </a:lnTo>
                  <a:close/>
                </a:path>
              </a:pathLst>
            </a:custGeom>
            <a:solidFill>
              <a:srgbClr val="F6ECCD"/>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7" name="Google Shape;2747;p41"/>
            <p:cNvSpPr/>
            <p:nvPr/>
          </p:nvSpPr>
          <p:spPr>
            <a:xfrm>
              <a:off x="10874115" y="5739217"/>
              <a:ext cx="559823" cy="489830"/>
            </a:xfrm>
            <a:custGeom>
              <a:avLst/>
              <a:gdLst/>
              <a:ahLst/>
              <a:cxnLst/>
              <a:rect l="l" t="t" r="r" b="b"/>
              <a:pathLst>
                <a:path w="96" h="84" extrusionOk="0">
                  <a:moveTo>
                    <a:pt x="96" y="84"/>
                  </a:moveTo>
                  <a:lnTo>
                    <a:pt x="0" y="84"/>
                  </a:lnTo>
                  <a:lnTo>
                    <a:pt x="0" y="0"/>
                  </a:lnTo>
                  <a:lnTo>
                    <a:pt x="96" y="0"/>
                  </a:lnTo>
                  <a:lnTo>
                    <a:pt x="96" y="84"/>
                  </a:lnTo>
                  <a:moveTo>
                    <a:pt x="5" y="79"/>
                  </a:moveTo>
                  <a:lnTo>
                    <a:pt x="90" y="79"/>
                  </a:lnTo>
                  <a:lnTo>
                    <a:pt x="90" y="5"/>
                  </a:lnTo>
                  <a:lnTo>
                    <a:pt x="5" y="5"/>
                  </a:lnTo>
                  <a:lnTo>
                    <a:pt x="5" y="79"/>
                  </a:lnTo>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8" name="Google Shape;2748;p41"/>
            <p:cNvSpPr/>
            <p:nvPr/>
          </p:nvSpPr>
          <p:spPr>
            <a:xfrm>
              <a:off x="10903273" y="5768374"/>
              <a:ext cx="495900" cy="432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49" name="Google Shape;2749;p41"/>
            <p:cNvSpPr/>
            <p:nvPr/>
          </p:nvSpPr>
          <p:spPr>
            <a:xfrm>
              <a:off x="10891613" y="5750882"/>
              <a:ext cx="519002" cy="466504"/>
            </a:xfrm>
            <a:custGeom>
              <a:avLst/>
              <a:gdLst/>
              <a:ahLst/>
              <a:cxnLst/>
              <a:rect l="l" t="t" r="r" b="b"/>
              <a:pathLst>
                <a:path w="89" h="80" extrusionOk="0">
                  <a:moveTo>
                    <a:pt x="2" y="77"/>
                  </a:moveTo>
                  <a:lnTo>
                    <a:pt x="2" y="3"/>
                  </a:lnTo>
                  <a:lnTo>
                    <a:pt x="87" y="3"/>
                  </a:lnTo>
                  <a:lnTo>
                    <a:pt x="87" y="77"/>
                  </a:lnTo>
                  <a:lnTo>
                    <a:pt x="2" y="77"/>
                  </a:lnTo>
                  <a:close/>
                  <a:moveTo>
                    <a:pt x="89" y="0"/>
                  </a:moveTo>
                  <a:lnTo>
                    <a:pt x="0" y="0"/>
                  </a:lnTo>
                  <a:lnTo>
                    <a:pt x="0" y="80"/>
                  </a:lnTo>
                  <a:lnTo>
                    <a:pt x="89" y="80"/>
                  </a:lnTo>
                  <a:lnTo>
                    <a:pt x="89" y="0"/>
                  </a:lnTo>
                  <a:close/>
                </a:path>
              </a:pathLst>
            </a:custGeom>
            <a:solidFill>
              <a:srgbClr val="F6ECCD"/>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0" name="Google Shape;2750;p41"/>
            <p:cNvSpPr/>
            <p:nvPr/>
          </p:nvSpPr>
          <p:spPr>
            <a:xfrm>
              <a:off x="10891613" y="5750882"/>
              <a:ext cx="519002" cy="466504"/>
            </a:xfrm>
            <a:custGeom>
              <a:avLst/>
              <a:gdLst/>
              <a:ahLst/>
              <a:cxnLst/>
              <a:rect l="l" t="t" r="r" b="b"/>
              <a:pathLst>
                <a:path w="89" h="80" extrusionOk="0">
                  <a:moveTo>
                    <a:pt x="2" y="77"/>
                  </a:moveTo>
                  <a:lnTo>
                    <a:pt x="2" y="3"/>
                  </a:lnTo>
                  <a:lnTo>
                    <a:pt x="87" y="3"/>
                  </a:lnTo>
                  <a:lnTo>
                    <a:pt x="87" y="77"/>
                  </a:lnTo>
                  <a:lnTo>
                    <a:pt x="2" y="77"/>
                  </a:lnTo>
                  <a:moveTo>
                    <a:pt x="89" y="0"/>
                  </a:moveTo>
                  <a:lnTo>
                    <a:pt x="0" y="0"/>
                  </a:lnTo>
                  <a:lnTo>
                    <a:pt x="0" y="80"/>
                  </a:lnTo>
                  <a:lnTo>
                    <a:pt x="89" y="80"/>
                  </a:lnTo>
                  <a:lnTo>
                    <a:pt x="89" y="0"/>
                  </a:lnTo>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1" name="Google Shape;2751;p41"/>
            <p:cNvSpPr/>
            <p:nvPr/>
          </p:nvSpPr>
          <p:spPr>
            <a:xfrm>
              <a:off x="10903276" y="5756713"/>
              <a:ext cx="530665" cy="472336"/>
            </a:xfrm>
            <a:custGeom>
              <a:avLst/>
              <a:gdLst/>
              <a:ahLst/>
              <a:cxnLst/>
              <a:rect l="l" t="t" r="r" b="b"/>
              <a:pathLst>
                <a:path w="87" h="78" extrusionOk="0">
                  <a:moveTo>
                    <a:pt x="84" y="78"/>
                  </a:moveTo>
                  <a:cubicBezTo>
                    <a:pt x="84" y="78"/>
                    <a:pt x="83" y="78"/>
                    <a:pt x="83" y="78"/>
                  </a:cubicBezTo>
                  <a:cubicBezTo>
                    <a:pt x="1" y="4"/>
                    <a:pt x="1" y="4"/>
                    <a:pt x="1" y="4"/>
                  </a:cubicBezTo>
                  <a:cubicBezTo>
                    <a:pt x="0" y="3"/>
                    <a:pt x="0" y="2"/>
                    <a:pt x="1" y="1"/>
                  </a:cubicBezTo>
                  <a:cubicBezTo>
                    <a:pt x="2" y="0"/>
                    <a:pt x="3" y="0"/>
                    <a:pt x="4" y="1"/>
                  </a:cubicBezTo>
                  <a:cubicBezTo>
                    <a:pt x="86" y="74"/>
                    <a:pt x="86" y="74"/>
                    <a:pt x="86" y="74"/>
                  </a:cubicBezTo>
                  <a:cubicBezTo>
                    <a:pt x="87" y="75"/>
                    <a:pt x="87" y="77"/>
                    <a:pt x="86" y="78"/>
                  </a:cubicBezTo>
                  <a:cubicBezTo>
                    <a:pt x="86" y="78"/>
                    <a:pt x="85" y="78"/>
                    <a:pt x="84" y="78"/>
                  </a:cubicBezTo>
                  <a:close/>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2" name="Google Shape;2752;p41"/>
            <p:cNvSpPr/>
            <p:nvPr/>
          </p:nvSpPr>
          <p:spPr>
            <a:xfrm>
              <a:off x="10903276" y="5756713"/>
              <a:ext cx="507339" cy="454842"/>
            </a:xfrm>
            <a:custGeom>
              <a:avLst/>
              <a:gdLst/>
              <a:ahLst/>
              <a:cxnLst/>
              <a:rect l="l" t="t" r="r" b="b"/>
              <a:pathLst>
                <a:path w="84" h="75" extrusionOk="0">
                  <a:moveTo>
                    <a:pt x="3" y="75"/>
                  </a:moveTo>
                  <a:cubicBezTo>
                    <a:pt x="2" y="75"/>
                    <a:pt x="1" y="75"/>
                    <a:pt x="1" y="74"/>
                  </a:cubicBezTo>
                  <a:cubicBezTo>
                    <a:pt x="0" y="73"/>
                    <a:pt x="0" y="72"/>
                    <a:pt x="1" y="71"/>
                  </a:cubicBezTo>
                  <a:cubicBezTo>
                    <a:pt x="79" y="1"/>
                    <a:pt x="79" y="1"/>
                    <a:pt x="79" y="1"/>
                  </a:cubicBezTo>
                  <a:cubicBezTo>
                    <a:pt x="80" y="0"/>
                    <a:pt x="82" y="0"/>
                    <a:pt x="83" y="1"/>
                  </a:cubicBezTo>
                  <a:cubicBezTo>
                    <a:pt x="84" y="2"/>
                    <a:pt x="84" y="3"/>
                    <a:pt x="83" y="4"/>
                  </a:cubicBezTo>
                  <a:cubicBezTo>
                    <a:pt x="4" y="74"/>
                    <a:pt x="4" y="74"/>
                    <a:pt x="4" y="74"/>
                  </a:cubicBezTo>
                  <a:cubicBezTo>
                    <a:pt x="4" y="75"/>
                    <a:pt x="3" y="75"/>
                    <a:pt x="3" y="75"/>
                  </a:cubicBezTo>
                  <a:close/>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3" name="Google Shape;2753;p41"/>
            <p:cNvSpPr/>
            <p:nvPr/>
          </p:nvSpPr>
          <p:spPr>
            <a:xfrm>
              <a:off x="11154030" y="5756713"/>
              <a:ext cx="29157" cy="454842"/>
            </a:xfrm>
            <a:custGeom>
              <a:avLst/>
              <a:gdLst/>
              <a:ahLst/>
              <a:cxnLst/>
              <a:rect l="l" t="t" r="r" b="b"/>
              <a:pathLst>
                <a:path w="5" h="75" extrusionOk="0">
                  <a:moveTo>
                    <a:pt x="3" y="75"/>
                  </a:moveTo>
                  <a:cubicBezTo>
                    <a:pt x="1" y="75"/>
                    <a:pt x="0" y="74"/>
                    <a:pt x="0" y="73"/>
                  </a:cubicBezTo>
                  <a:cubicBezTo>
                    <a:pt x="0" y="2"/>
                    <a:pt x="0" y="2"/>
                    <a:pt x="0" y="2"/>
                  </a:cubicBezTo>
                  <a:cubicBezTo>
                    <a:pt x="0" y="1"/>
                    <a:pt x="1" y="0"/>
                    <a:pt x="3" y="0"/>
                  </a:cubicBezTo>
                  <a:cubicBezTo>
                    <a:pt x="4" y="0"/>
                    <a:pt x="5" y="1"/>
                    <a:pt x="5" y="2"/>
                  </a:cubicBezTo>
                  <a:cubicBezTo>
                    <a:pt x="5" y="73"/>
                    <a:pt x="5" y="73"/>
                    <a:pt x="5" y="73"/>
                  </a:cubicBezTo>
                  <a:cubicBezTo>
                    <a:pt x="5" y="74"/>
                    <a:pt x="4" y="75"/>
                    <a:pt x="3" y="75"/>
                  </a:cubicBezTo>
                  <a:close/>
                </a:path>
              </a:pathLst>
            </a:custGeom>
            <a:solidFill>
              <a:schemeClr val="lt1"/>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4" name="Google Shape;2754;p41"/>
            <p:cNvSpPr/>
            <p:nvPr/>
          </p:nvSpPr>
          <p:spPr>
            <a:xfrm>
              <a:off x="10535893" y="4730403"/>
              <a:ext cx="2822439" cy="839708"/>
            </a:xfrm>
            <a:custGeom>
              <a:avLst/>
              <a:gdLst/>
              <a:ahLst/>
              <a:cxnLst/>
              <a:rect l="l" t="t" r="r" b="b"/>
              <a:pathLst>
                <a:path w="484" h="144" extrusionOk="0">
                  <a:moveTo>
                    <a:pt x="438" y="60"/>
                  </a:moveTo>
                  <a:lnTo>
                    <a:pt x="359" y="0"/>
                  </a:lnTo>
                  <a:lnTo>
                    <a:pt x="109" y="0"/>
                  </a:lnTo>
                  <a:lnTo>
                    <a:pt x="108" y="1"/>
                  </a:lnTo>
                  <a:lnTo>
                    <a:pt x="41" y="54"/>
                  </a:lnTo>
                  <a:lnTo>
                    <a:pt x="0" y="141"/>
                  </a:lnTo>
                  <a:lnTo>
                    <a:pt x="25" y="144"/>
                  </a:lnTo>
                  <a:lnTo>
                    <a:pt x="61" y="71"/>
                  </a:lnTo>
                  <a:lnTo>
                    <a:pt x="122" y="23"/>
                  </a:lnTo>
                  <a:lnTo>
                    <a:pt x="166" y="60"/>
                  </a:lnTo>
                  <a:lnTo>
                    <a:pt x="209" y="141"/>
                  </a:lnTo>
                  <a:lnTo>
                    <a:pt x="484" y="141"/>
                  </a:lnTo>
                  <a:lnTo>
                    <a:pt x="438" y="60"/>
                  </a:lnTo>
                  <a:close/>
                </a:path>
              </a:pathLst>
            </a:custGeom>
            <a:solidFill>
              <a:srgbClr val="F6ECCD"/>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5" name="Google Shape;2755;p41"/>
            <p:cNvSpPr/>
            <p:nvPr/>
          </p:nvSpPr>
          <p:spPr>
            <a:xfrm>
              <a:off x="10535893" y="4730403"/>
              <a:ext cx="2822439" cy="839708"/>
            </a:xfrm>
            <a:custGeom>
              <a:avLst/>
              <a:gdLst/>
              <a:ahLst/>
              <a:cxnLst/>
              <a:rect l="l" t="t" r="r" b="b"/>
              <a:pathLst>
                <a:path w="484" h="144" extrusionOk="0">
                  <a:moveTo>
                    <a:pt x="438" y="60"/>
                  </a:moveTo>
                  <a:lnTo>
                    <a:pt x="359" y="0"/>
                  </a:lnTo>
                  <a:lnTo>
                    <a:pt x="109" y="0"/>
                  </a:lnTo>
                  <a:lnTo>
                    <a:pt x="108" y="1"/>
                  </a:lnTo>
                  <a:lnTo>
                    <a:pt x="41" y="54"/>
                  </a:lnTo>
                  <a:lnTo>
                    <a:pt x="0" y="141"/>
                  </a:lnTo>
                  <a:lnTo>
                    <a:pt x="25" y="144"/>
                  </a:lnTo>
                  <a:lnTo>
                    <a:pt x="61" y="71"/>
                  </a:lnTo>
                  <a:lnTo>
                    <a:pt x="122" y="23"/>
                  </a:lnTo>
                  <a:lnTo>
                    <a:pt x="166" y="60"/>
                  </a:lnTo>
                  <a:lnTo>
                    <a:pt x="209" y="141"/>
                  </a:lnTo>
                  <a:lnTo>
                    <a:pt x="484" y="141"/>
                  </a:lnTo>
                  <a:lnTo>
                    <a:pt x="438" y="60"/>
                  </a:lnTo>
                </a:path>
              </a:pathLst>
            </a:custGeom>
            <a:solidFill>
              <a:schemeClr val="accent2"/>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6" name="Google Shape;2756;p41"/>
            <p:cNvSpPr/>
            <p:nvPr/>
          </p:nvSpPr>
          <p:spPr>
            <a:xfrm>
              <a:off x="13090083" y="5080282"/>
              <a:ext cx="104967" cy="186602"/>
            </a:xfrm>
            <a:custGeom>
              <a:avLst/>
              <a:gdLst/>
              <a:ahLst/>
              <a:cxnLst/>
              <a:rect l="l" t="t" r="r" b="b"/>
              <a:pathLst>
                <a:path w="18" h="31" extrusionOk="0">
                  <a:moveTo>
                    <a:pt x="0" y="0"/>
                  </a:moveTo>
                  <a:cubicBezTo>
                    <a:pt x="0" y="0"/>
                    <a:pt x="0" y="0"/>
                    <a:pt x="0" y="0"/>
                  </a:cubicBezTo>
                  <a:cubicBezTo>
                    <a:pt x="18" y="31"/>
                    <a:pt x="18" y="31"/>
                    <a:pt x="18" y="31"/>
                  </a:cubicBezTo>
                  <a:cubicBezTo>
                    <a:pt x="18" y="31"/>
                    <a:pt x="18" y="31"/>
                    <a:pt x="18" y="31"/>
                  </a:cubicBezTo>
                  <a:cubicBezTo>
                    <a:pt x="0" y="0"/>
                    <a:pt x="0" y="0"/>
                    <a:pt x="0" y="0"/>
                  </a:cubicBezTo>
                </a:path>
              </a:pathLst>
            </a:custGeom>
            <a:solidFill>
              <a:srgbClr val="E5DFC7"/>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7" name="Google Shape;2757;p41"/>
            <p:cNvSpPr/>
            <p:nvPr/>
          </p:nvSpPr>
          <p:spPr>
            <a:xfrm>
              <a:off x="13195050" y="5266883"/>
              <a:ext cx="139956" cy="239083"/>
            </a:xfrm>
            <a:custGeom>
              <a:avLst/>
              <a:gdLst/>
              <a:ahLst/>
              <a:cxnLst/>
              <a:rect l="l" t="t" r="r" b="b"/>
              <a:pathLst>
                <a:path w="23" h="40" extrusionOk="0">
                  <a:moveTo>
                    <a:pt x="0" y="0"/>
                  </a:moveTo>
                  <a:cubicBezTo>
                    <a:pt x="23" y="40"/>
                    <a:pt x="23" y="40"/>
                    <a:pt x="23" y="40"/>
                  </a:cubicBezTo>
                  <a:cubicBezTo>
                    <a:pt x="23" y="40"/>
                    <a:pt x="23" y="40"/>
                    <a:pt x="23" y="40"/>
                  </a:cubicBezTo>
                  <a:cubicBezTo>
                    <a:pt x="0" y="0"/>
                    <a:pt x="0" y="0"/>
                    <a:pt x="0" y="0"/>
                  </a:cubicBezTo>
                  <a:cubicBezTo>
                    <a:pt x="0" y="0"/>
                    <a:pt x="0" y="0"/>
                    <a:pt x="0" y="0"/>
                  </a:cubicBezTo>
                </a:path>
              </a:pathLst>
            </a:custGeom>
            <a:solidFill>
              <a:srgbClr val="8F8516"/>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8" name="Google Shape;2758;p41"/>
            <p:cNvSpPr/>
            <p:nvPr/>
          </p:nvSpPr>
          <p:spPr>
            <a:xfrm>
              <a:off x="11562225" y="5080275"/>
              <a:ext cx="1720300" cy="425700"/>
            </a:xfrm>
            <a:custGeom>
              <a:avLst/>
              <a:gdLst/>
              <a:ahLst/>
              <a:cxnLst/>
              <a:rect l="l" t="t" r="r" b="b"/>
              <a:pathLst>
                <a:path w="304" h="73" extrusionOk="0">
                  <a:moveTo>
                    <a:pt x="262" y="0"/>
                  </a:moveTo>
                  <a:lnTo>
                    <a:pt x="0" y="0"/>
                  </a:lnTo>
                  <a:lnTo>
                    <a:pt x="36" y="73"/>
                  </a:lnTo>
                  <a:lnTo>
                    <a:pt x="304" y="73"/>
                  </a:lnTo>
                  <a:lnTo>
                    <a:pt x="280" y="32"/>
                  </a:lnTo>
                  <a:lnTo>
                    <a:pt x="262" y="0"/>
                  </a:lnTo>
                  <a:close/>
                </a:path>
              </a:pathLst>
            </a:custGeom>
            <a:solidFill>
              <a:srgbClr val="976B4E">
                <a:alpha val="27039"/>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59" name="Google Shape;2759;p41"/>
            <p:cNvSpPr/>
            <p:nvPr/>
          </p:nvSpPr>
          <p:spPr>
            <a:xfrm>
              <a:off x="11562234" y="5080282"/>
              <a:ext cx="1772771" cy="425685"/>
            </a:xfrm>
            <a:custGeom>
              <a:avLst/>
              <a:gdLst/>
              <a:ahLst/>
              <a:cxnLst/>
              <a:rect l="l" t="t" r="r" b="b"/>
              <a:pathLst>
                <a:path w="304" h="73" extrusionOk="0">
                  <a:moveTo>
                    <a:pt x="262" y="0"/>
                  </a:moveTo>
                  <a:lnTo>
                    <a:pt x="0" y="0"/>
                  </a:lnTo>
                  <a:lnTo>
                    <a:pt x="36" y="73"/>
                  </a:lnTo>
                  <a:lnTo>
                    <a:pt x="304" y="73"/>
                  </a:lnTo>
                  <a:lnTo>
                    <a:pt x="280" y="32"/>
                  </a:lnTo>
                  <a:lnTo>
                    <a:pt x="262" y="0"/>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0" name="Google Shape;2760;p41"/>
            <p:cNvSpPr/>
            <p:nvPr/>
          </p:nvSpPr>
          <p:spPr>
            <a:xfrm>
              <a:off x="11264828" y="4759560"/>
              <a:ext cx="1720288" cy="279903"/>
            </a:xfrm>
            <a:custGeom>
              <a:avLst/>
              <a:gdLst/>
              <a:ahLst/>
              <a:cxnLst/>
              <a:rect l="l" t="t" r="r" b="b"/>
              <a:pathLst>
                <a:path w="295" h="48" extrusionOk="0">
                  <a:moveTo>
                    <a:pt x="233" y="0"/>
                  </a:moveTo>
                  <a:lnTo>
                    <a:pt x="0" y="0"/>
                  </a:lnTo>
                  <a:lnTo>
                    <a:pt x="52" y="48"/>
                  </a:lnTo>
                  <a:lnTo>
                    <a:pt x="295" y="48"/>
                  </a:lnTo>
                  <a:lnTo>
                    <a:pt x="233" y="0"/>
                  </a:lnTo>
                  <a:close/>
                </a:path>
              </a:pathLst>
            </a:custGeom>
            <a:solidFill>
              <a:srgbClr val="976B4E">
                <a:alpha val="27039"/>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1" name="Google Shape;2761;p41"/>
            <p:cNvSpPr/>
            <p:nvPr/>
          </p:nvSpPr>
          <p:spPr>
            <a:xfrm>
              <a:off x="11264828" y="4759560"/>
              <a:ext cx="1720288" cy="279903"/>
            </a:xfrm>
            <a:custGeom>
              <a:avLst/>
              <a:gdLst/>
              <a:ahLst/>
              <a:cxnLst/>
              <a:rect l="l" t="t" r="r" b="b"/>
              <a:pathLst>
                <a:path w="295" h="48" extrusionOk="0">
                  <a:moveTo>
                    <a:pt x="233" y="0"/>
                  </a:moveTo>
                  <a:lnTo>
                    <a:pt x="0" y="0"/>
                  </a:lnTo>
                  <a:lnTo>
                    <a:pt x="52" y="48"/>
                  </a:lnTo>
                  <a:lnTo>
                    <a:pt x="295" y="48"/>
                  </a:lnTo>
                  <a:lnTo>
                    <a:pt x="233" y="0"/>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2" name="Google Shape;2762;p41"/>
            <p:cNvSpPr/>
            <p:nvPr/>
          </p:nvSpPr>
          <p:spPr>
            <a:xfrm>
              <a:off x="10780815" y="4753728"/>
              <a:ext cx="367384" cy="291565"/>
            </a:xfrm>
            <a:custGeom>
              <a:avLst/>
              <a:gdLst/>
              <a:ahLst/>
              <a:cxnLst/>
              <a:rect l="l" t="t" r="r" b="b"/>
              <a:pathLst>
                <a:path w="63" h="50" extrusionOk="0">
                  <a:moveTo>
                    <a:pt x="63" y="0"/>
                  </a:moveTo>
                  <a:lnTo>
                    <a:pt x="0" y="49"/>
                  </a:lnTo>
                  <a:lnTo>
                    <a:pt x="0" y="50"/>
                  </a:lnTo>
                  <a:lnTo>
                    <a:pt x="63" y="0"/>
                  </a:lnTo>
                  <a:close/>
                </a:path>
              </a:pathLst>
            </a:custGeom>
            <a:solidFill>
              <a:srgbClr val="F6F3EB"/>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3" name="Google Shape;2763;p41"/>
            <p:cNvSpPr/>
            <p:nvPr/>
          </p:nvSpPr>
          <p:spPr>
            <a:xfrm>
              <a:off x="10780815" y="4753728"/>
              <a:ext cx="367384" cy="291565"/>
            </a:xfrm>
            <a:custGeom>
              <a:avLst/>
              <a:gdLst/>
              <a:ahLst/>
              <a:cxnLst/>
              <a:rect l="l" t="t" r="r" b="b"/>
              <a:pathLst>
                <a:path w="63" h="50" extrusionOk="0">
                  <a:moveTo>
                    <a:pt x="63" y="0"/>
                  </a:moveTo>
                  <a:lnTo>
                    <a:pt x="0" y="49"/>
                  </a:lnTo>
                  <a:lnTo>
                    <a:pt x="0" y="50"/>
                  </a:lnTo>
                  <a:lnTo>
                    <a:pt x="63" y="0"/>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4" name="Google Shape;2764;p41"/>
            <p:cNvSpPr/>
            <p:nvPr/>
          </p:nvSpPr>
          <p:spPr>
            <a:xfrm>
              <a:off x="10541724" y="5558449"/>
              <a:ext cx="58315" cy="5831"/>
            </a:xfrm>
            <a:custGeom>
              <a:avLst/>
              <a:gdLst/>
              <a:ahLst/>
              <a:cxnLst/>
              <a:rect l="l" t="t" r="r" b="b"/>
              <a:pathLst>
                <a:path w="10" h="1" extrusionOk="0">
                  <a:moveTo>
                    <a:pt x="0" y="0"/>
                  </a:moveTo>
                  <a:lnTo>
                    <a:pt x="0" y="0"/>
                  </a:lnTo>
                  <a:lnTo>
                    <a:pt x="10" y="1"/>
                  </a:lnTo>
                  <a:lnTo>
                    <a:pt x="0" y="0"/>
                  </a:lnTo>
                  <a:close/>
                </a:path>
              </a:pathLst>
            </a:custGeom>
            <a:solidFill>
              <a:srgbClr val="90891A"/>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5" name="Google Shape;2765;p41"/>
            <p:cNvSpPr/>
            <p:nvPr/>
          </p:nvSpPr>
          <p:spPr>
            <a:xfrm>
              <a:off x="10541724" y="5558449"/>
              <a:ext cx="58315" cy="5831"/>
            </a:xfrm>
            <a:custGeom>
              <a:avLst/>
              <a:gdLst/>
              <a:ahLst/>
              <a:cxnLst/>
              <a:rect l="l" t="t" r="r" b="b"/>
              <a:pathLst>
                <a:path w="10" h="1" extrusionOk="0">
                  <a:moveTo>
                    <a:pt x="0" y="0"/>
                  </a:moveTo>
                  <a:lnTo>
                    <a:pt x="0" y="0"/>
                  </a:lnTo>
                  <a:lnTo>
                    <a:pt x="10" y="1"/>
                  </a:lnTo>
                  <a:lnTo>
                    <a:pt x="0" y="0"/>
                  </a:lnTo>
                </a:path>
              </a:pathLst>
            </a:cu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sp>
          <p:nvSpPr>
            <p:cNvPr id="2766" name="Google Shape;2766;p41"/>
            <p:cNvSpPr/>
            <p:nvPr/>
          </p:nvSpPr>
          <p:spPr>
            <a:xfrm>
              <a:off x="10541724" y="4753728"/>
              <a:ext cx="653126" cy="810551"/>
            </a:xfrm>
            <a:custGeom>
              <a:avLst/>
              <a:gdLst/>
              <a:ahLst/>
              <a:cxnLst/>
              <a:rect l="l" t="t" r="r" b="b"/>
              <a:pathLst>
                <a:path w="112" h="139" extrusionOk="0">
                  <a:moveTo>
                    <a:pt x="104" y="0"/>
                  </a:moveTo>
                  <a:lnTo>
                    <a:pt x="104" y="0"/>
                  </a:lnTo>
                  <a:lnTo>
                    <a:pt x="41" y="50"/>
                  </a:lnTo>
                  <a:lnTo>
                    <a:pt x="0" y="138"/>
                  </a:lnTo>
                  <a:lnTo>
                    <a:pt x="10" y="139"/>
                  </a:lnTo>
                  <a:lnTo>
                    <a:pt x="10" y="139"/>
                  </a:lnTo>
                  <a:lnTo>
                    <a:pt x="49" y="60"/>
                  </a:lnTo>
                  <a:lnTo>
                    <a:pt x="112" y="9"/>
                  </a:lnTo>
                  <a:lnTo>
                    <a:pt x="104" y="0"/>
                  </a:lnTo>
                  <a:close/>
                </a:path>
              </a:pathLst>
            </a:custGeom>
            <a:solidFill>
              <a:srgbClr val="976B4E">
                <a:alpha val="27039"/>
              </a:srgbClr>
            </a:solid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800">
                <a:solidFill>
                  <a:srgbClr val="000000"/>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70"/>
        <p:cNvGrpSpPr/>
        <p:nvPr/>
      </p:nvGrpSpPr>
      <p:grpSpPr>
        <a:xfrm>
          <a:off x="0" y="0"/>
          <a:ext cx="0" cy="0"/>
          <a:chOff x="0" y="0"/>
          <a:chExt cx="0" cy="0"/>
        </a:xfrm>
      </p:grpSpPr>
      <p:sp>
        <p:nvSpPr>
          <p:cNvPr id="2771" name="Google Shape;2771;p42"/>
          <p:cNvSpPr txBox="1">
            <a:spLocks noGrp="1"/>
          </p:cNvSpPr>
          <p:nvPr>
            <p:ph type="title"/>
          </p:nvPr>
        </p:nvSpPr>
        <p:spPr>
          <a:xfrm>
            <a:off x="457241" y="59065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دو ایده</a:t>
            </a:r>
            <a:endParaRPr dirty="0">
              <a:cs typeface="B Nazanin" panose="00000400000000000000" pitchFamily="2" charset="-78"/>
            </a:endParaRPr>
          </a:p>
        </p:txBody>
      </p:sp>
      <p:sp>
        <p:nvSpPr>
          <p:cNvPr id="2772" name="Google Shape;2772;p42"/>
          <p:cNvSpPr txBox="1">
            <a:spLocks noGrp="1"/>
          </p:cNvSpPr>
          <p:nvPr>
            <p:ph type="subTitle" idx="1"/>
          </p:nvPr>
        </p:nvSpPr>
        <p:spPr>
          <a:xfrm>
            <a:off x="4967468" y="3038549"/>
            <a:ext cx="2822700" cy="1010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773" name="Google Shape;2773;p42"/>
          <p:cNvSpPr txBox="1">
            <a:spLocks noGrp="1"/>
          </p:cNvSpPr>
          <p:nvPr>
            <p:ph type="subTitle" idx="2"/>
          </p:nvPr>
        </p:nvSpPr>
        <p:spPr>
          <a:xfrm>
            <a:off x="1353700" y="3038549"/>
            <a:ext cx="2822700" cy="1010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endParaRPr dirty="0">
              <a:cs typeface="B Nazanin" panose="00000400000000000000" pitchFamily="2" charset="-78"/>
            </a:endParaRPr>
          </a:p>
        </p:txBody>
      </p:sp>
      <p:sp>
        <p:nvSpPr>
          <p:cNvPr id="2774" name="Google Shape;2774;p42"/>
          <p:cNvSpPr txBox="1">
            <a:spLocks noGrp="1"/>
          </p:cNvSpPr>
          <p:nvPr>
            <p:ph type="subTitle" idx="3"/>
          </p:nvPr>
        </p:nvSpPr>
        <p:spPr>
          <a:xfrm>
            <a:off x="1353700" y="2647650"/>
            <a:ext cx="2822700" cy="3909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p>
        </p:txBody>
      </p:sp>
      <p:sp>
        <p:nvSpPr>
          <p:cNvPr id="2775" name="Google Shape;2775;p42"/>
          <p:cNvSpPr txBox="1">
            <a:spLocks noGrp="1"/>
          </p:cNvSpPr>
          <p:nvPr>
            <p:ph type="subTitle" idx="4"/>
          </p:nvPr>
        </p:nvSpPr>
        <p:spPr>
          <a:xfrm>
            <a:off x="4967471" y="2647650"/>
            <a:ext cx="2822700" cy="3909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dirty="0">
              <a:cs typeface="B Nazanin" panose="00000400000000000000" pitchFamily="2" charset="-78"/>
            </a:endParaRPr>
          </a:p>
        </p:txBody>
      </p:sp>
      <p:sp>
        <p:nvSpPr>
          <p:cNvPr id="2776" name="Google Shape;2776;p42"/>
          <p:cNvSpPr/>
          <p:nvPr/>
        </p:nvSpPr>
        <p:spPr>
          <a:xfrm>
            <a:off x="1476250" y="1611225"/>
            <a:ext cx="801300" cy="8013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nvGrpSpPr>
          <p:cNvPr id="2777" name="Google Shape;2777;p42"/>
          <p:cNvGrpSpPr/>
          <p:nvPr/>
        </p:nvGrpSpPr>
        <p:grpSpPr>
          <a:xfrm>
            <a:off x="1707733" y="1847530"/>
            <a:ext cx="338340" cy="361208"/>
            <a:chOff x="1600356" y="1287127"/>
            <a:chExt cx="338340" cy="361208"/>
          </a:xfrm>
        </p:grpSpPr>
        <p:sp>
          <p:nvSpPr>
            <p:cNvPr id="2778" name="Google Shape;2778;p42"/>
            <p:cNvSpPr/>
            <p:nvPr/>
          </p:nvSpPr>
          <p:spPr>
            <a:xfrm>
              <a:off x="1835010" y="1407963"/>
              <a:ext cx="103685" cy="145003"/>
            </a:xfrm>
            <a:custGeom>
              <a:avLst/>
              <a:gdLst/>
              <a:ahLst/>
              <a:cxnLst/>
              <a:rect l="l" t="t" r="r" b="b"/>
              <a:pathLst>
                <a:path w="399" h="558" extrusionOk="0">
                  <a:moveTo>
                    <a:pt x="326" y="172"/>
                  </a:moveTo>
                  <a:lnTo>
                    <a:pt x="326" y="172"/>
                  </a:lnTo>
                  <a:cubicBezTo>
                    <a:pt x="312" y="159"/>
                    <a:pt x="312" y="159"/>
                    <a:pt x="312" y="159"/>
                  </a:cubicBezTo>
                  <a:cubicBezTo>
                    <a:pt x="312" y="152"/>
                    <a:pt x="312" y="142"/>
                    <a:pt x="312" y="132"/>
                  </a:cubicBezTo>
                  <a:cubicBezTo>
                    <a:pt x="311" y="79"/>
                    <a:pt x="288" y="32"/>
                    <a:pt x="250" y="0"/>
                  </a:cubicBezTo>
                  <a:cubicBezTo>
                    <a:pt x="132" y="0"/>
                    <a:pt x="132" y="0"/>
                    <a:pt x="132" y="0"/>
                  </a:cubicBezTo>
                  <a:cubicBezTo>
                    <a:pt x="132" y="12"/>
                    <a:pt x="132" y="12"/>
                    <a:pt x="132" y="12"/>
                  </a:cubicBezTo>
                  <a:cubicBezTo>
                    <a:pt x="132" y="127"/>
                    <a:pt x="80" y="230"/>
                    <a:pt x="0" y="300"/>
                  </a:cubicBezTo>
                  <a:cubicBezTo>
                    <a:pt x="0" y="331"/>
                    <a:pt x="0" y="331"/>
                    <a:pt x="0" y="331"/>
                  </a:cubicBezTo>
                  <a:cubicBezTo>
                    <a:pt x="14" y="335"/>
                    <a:pt x="25" y="341"/>
                    <a:pt x="37" y="349"/>
                  </a:cubicBezTo>
                  <a:cubicBezTo>
                    <a:pt x="196" y="463"/>
                    <a:pt x="196" y="463"/>
                    <a:pt x="196" y="463"/>
                  </a:cubicBezTo>
                  <a:cubicBezTo>
                    <a:pt x="234" y="490"/>
                    <a:pt x="268" y="523"/>
                    <a:pt x="296" y="558"/>
                  </a:cubicBezTo>
                  <a:cubicBezTo>
                    <a:pt x="326" y="528"/>
                    <a:pt x="326" y="528"/>
                    <a:pt x="326" y="528"/>
                  </a:cubicBezTo>
                  <a:cubicBezTo>
                    <a:pt x="373" y="481"/>
                    <a:pt x="399" y="417"/>
                    <a:pt x="399" y="351"/>
                  </a:cubicBezTo>
                  <a:cubicBezTo>
                    <a:pt x="399" y="283"/>
                    <a:pt x="373" y="220"/>
                    <a:pt x="326" y="172"/>
                  </a:cubicBezTo>
                  <a:moveTo>
                    <a:pt x="326" y="172"/>
                  </a:moveTo>
                  <a:lnTo>
                    <a:pt x="326" y="17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79" name="Google Shape;2779;p42"/>
            <p:cNvSpPr/>
            <p:nvPr/>
          </p:nvSpPr>
          <p:spPr>
            <a:xfrm>
              <a:off x="1600356" y="1407963"/>
              <a:ext cx="103165" cy="145003"/>
            </a:xfrm>
            <a:custGeom>
              <a:avLst/>
              <a:gdLst/>
              <a:ahLst/>
              <a:cxnLst/>
              <a:rect l="l" t="t" r="r" b="b"/>
              <a:pathLst>
                <a:path w="397" h="558" extrusionOk="0">
                  <a:moveTo>
                    <a:pt x="202" y="463"/>
                  </a:moveTo>
                  <a:lnTo>
                    <a:pt x="202" y="463"/>
                  </a:lnTo>
                  <a:cubicBezTo>
                    <a:pt x="362" y="349"/>
                    <a:pt x="362" y="349"/>
                    <a:pt x="362" y="349"/>
                  </a:cubicBezTo>
                  <a:cubicBezTo>
                    <a:pt x="372" y="341"/>
                    <a:pt x="385" y="335"/>
                    <a:pt x="397" y="331"/>
                  </a:cubicBezTo>
                  <a:cubicBezTo>
                    <a:pt x="397" y="300"/>
                    <a:pt x="397" y="300"/>
                    <a:pt x="397" y="300"/>
                  </a:cubicBezTo>
                  <a:cubicBezTo>
                    <a:pt x="317" y="230"/>
                    <a:pt x="267" y="127"/>
                    <a:pt x="267" y="12"/>
                  </a:cubicBezTo>
                  <a:cubicBezTo>
                    <a:pt x="267" y="0"/>
                    <a:pt x="267" y="0"/>
                    <a:pt x="267" y="0"/>
                  </a:cubicBezTo>
                  <a:cubicBezTo>
                    <a:pt x="148" y="0"/>
                    <a:pt x="148" y="0"/>
                    <a:pt x="148" y="0"/>
                  </a:cubicBezTo>
                  <a:cubicBezTo>
                    <a:pt x="111" y="32"/>
                    <a:pt x="86" y="79"/>
                    <a:pt x="86" y="132"/>
                  </a:cubicBezTo>
                  <a:cubicBezTo>
                    <a:pt x="86" y="142"/>
                    <a:pt x="86" y="152"/>
                    <a:pt x="86" y="159"/>
                  </a:cubicBezTo>
                  <a:cubicBezTo>
                    <a:pt x="73" y="172"/>
                    <a:pt x="73" y="172"/>
                    <a:pt x="73" y="172"/>
                  </a:cubicBezTo>
                  <a:cubicBezTo>
                    <a:pt x="26" y="220"/>
                    <a:pt x="0" y="283"/>
                    <a:pt x="0" y="351"/>
                  </a:cubicBezTo>
                  <a:cubicBezTo>
                    <a:pt x="0" y="417"/>
                    <a:pt x="26" y="481"/>
                    <a:pt x="72" y="528"/>
                  </a:cubicBezTo>
                  <a:cubicBezTo>
                    <a:pt x="103" y="558"/>
                    <a:pt x="103" y="558"/>
                    <a:pt x="103" y="558"/>
                  </a:cubicBezTo>
                  <a:cubicBezTo>
                    <a:pt x="131" y="523"/>
                    <a:pt x="164" y="490"/>
                    <a:pt x="202" y="463"/>
                  </a:cubicBezTo>
                  <a:moveTo>
                    <a:pt x="202" y="463"/>
                  </a:moveTo>
                  <a:lnTo>
                    <a:pt x="202" y="463"/>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0" name="Google Shape;2780;p42"/>
            <p:cNvSpPr/>
            <p:nvPr/>
          </p:nvSpPr>
          <p:spPr>
            <a:xfrm>
              <a:off x="1678834" y="1592464"/>
              <a:ext cx="181384" cy="55870"/>
            </a:xfrm>
            <a:custGeom>
              <a:avLst/>
              <a:gdLst/>
              <a:ahLst/>
              <a:cxnLst/>
              <a:rect l="l" t="t" r="r" b="b"/>
              <a:pathLst>
                <a:path w="698" h="215" extrusionOk="0">
                  <a:moveTo>
                    <a:pt x="610" y="0"/>
                  </a:moveTo>
                  <a:lnTo>
                    <a:pt x="610" y="0"/>
                  </a:lnTo>
                  <a:cubicBezTo>
                    <a:pt x="87" y="0"/>
                    <a:pt x="87" y="0"/>
                    <a:pt x="87" y="0"/>
                  </a:cubicBezTo>
                  <a:cubicBezTo>
                    <a:pt x="38" y="0"/>
                    <a:pt x="0" y="39"/>
                    <a:pt x="0" y="88"/>
                  </a:cubicBezTo>
                  <a:cubicBezTo>
                    <a:pt x="0" y="215"/>
                    <a:pt x="0" y="215"/>
                    <a:pt x="0" y="215"/>
                  </a:cubicBezTo>
                  <a:cubicBezTo>
                    <a:pt x="698" y="215"/>
                    <a:pt x="698" y="215"/>
                    <a:pt x="698" y="215"/>
                  </a:cubicBezTo>
                  <a:cubicBezTo>
                    <a:pt x="698" y="88"/>
                    <a:pt x="698" y="88"/>
                    <a:pt x="698" y="88"/>
                  </a:cubicBezTo>
                  <a:cubicBezTo>
                    <a:pt x="698" y="39"/>
                    <a:pt x="658" y="0"/>
                    <a:pt x="610" y="0"/>
                  </a:cubicBezTo>
                  <a:moveTo>
                    <a:pt x="610" y="0"/>
                  </a:moveTo>
                  <a:lnTo>
                    <a:pt x="610" y="0"/>
                  </a:lnTo>
                  <a:close/>
                </a:path>
              </a:pathLst>
            </a:custGeom>
            <a:solidFill>
              <a:schemeClr val="lt1"/>
            </a:solidFill>
            <a:ln>
              <a:noFill/>
            </a:ln>
          </p:spPr>
          <p:txBody>
            <a:bodyPr spcFirstLastPara="1" wrap="square" lIns="90000" tIns="32400" rIns="90000" bIns="324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1" name="Google Shape;2781;p42"/>
            <p:cNvSpPr/>
            <p:nvPr/>
          </p:nvSpPr>
          <p:spPr>
            <a:xfrm>
              <a:off x="1622704" y="1517884"/>
              <a:ext cx="80817" cy="130451"/>
            </a:xfrm>
            <a:custGeom>
              <a:avLst/>
              <a:gdLst/>
              <a:ahLst/>
              <a:cxnLst/>
              <a:rect l="l" t="t" r="r" b="b"/>
              <a:pathLst>
                <a:path w="311" h="502" extrusionOk="0">
                  <a:moveTo>
                    <a:pt x="311" y="206"/>
                  </a:moveTo>
                  <a:lnTo>
                    <a:pt x="311" y="206"/>
                  </a:lnTo>
                  <a:cubicBezTo>
                    <a:pt x="311" y="0"/>
                    <a:pt x="311" y="0"/>
                    <a:pt x="311" y="0"/>
                  </a:cubicBezTo>
                  <a:cubicBezTo>
                    <a:pt x="164" y="106"/>
                    <a:pt x="164" y="106"/>
                    <a:pt x="164" y="106"/>
                  </a:cubicBezTo>
                  <a:cubicBezTo>
                    <a:pt x="61" y="179"/>
                    <a:pt x="0" y="297"/>
                    <a:pt x="0" y="423"/>
                  </a:cubicBezTo>
                  <a:cubicBezTo>
                    <a:pt x="0" y="461"/>
                    <a:pt x="0" y="461"/>
                    <a:pt x="0" y="461"/>
                  </a:cubicBezTo>
                  <a:cubicBezTo>
                    <a:pt x="0" y="484"/>
                    <a:pt x="19" y="502"/>
                    <a:pt x="41" y="502"/>
                  </a:cubicBezTo>
                  <a:cubicBezTo>
                    <a:pt x="135" y="502"/>
                    <a:pt x="135" y="502"/>
                    <a:pt x="135" y="502"/>
                  </a:cubicBezTo>
                  <a:cubicBezTo>
                    <a:pt x="135" y="375"/>
                    <a:pt x="135" y="375"/>
                    <a:pt x="135" y="375"/>
                  </a:cubicBezTo>
                  <a:cubicBezTo>
                    <a:pt x="135" y="281"/>
                    <a:pt x="210" y="206"/>
                    <a:pt x="303" y="206"/>
                  </a:cubicBezTo>
                  <a:lnTo>
                    <a:pt x="311" y="206"/>
                  </a:lnTo>
                  <a:moveTo>
                    <a:pt x="311" y="206"/>
                  </a:moveTo>
                  <a:lnTo>
                    <a:pt x="311" y="2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2" name="Google Shape;2782;p42"/>
            <p:cNvSpPr/>
            <p:nvPr/>
          </p:nvSpPr>
          <p:spPr>
            <a:xfrm>
              <a:off x="1724829" y="1513986"/>
              <a:ext cx="89133" cy="57430"/>
            </a:xfrm>
            <a:custGeom>
              <a:avLst/>
              <a:gdLst/>
              <a:ahLst/>
              <a:cxnLst/>
              <a:rect l="l" t="t" r="r" b="b"/>
              <a:pathLst>
                <a:path w="343" h="221" extrusionOk="0">
                  <a:moveTo>
                    <a:pt x="26" y="11"/>
                  </a:moveTo>
                  <a:lnTo>
                    <a:pt x="26" y="11"/>
                  </a:lnTo>
                  <a:cubicBezTo>
                    <a:pt x="19" y="4"/>
                    <a:pt x="10" y="1"/>
                    <a:pt x="0" y="0"/>
                  </a:cubicBezTo>
                  <a:cubicBezTo>
                    <a:pt x="0" y="221"/>
                    <a:pt x="0" y="221"/>
                    <a:pt x="0" y="221"/>
                  </a:cubicBezTo>
                  <a:cubicBezTo>
                    <a:pt x="343" y="221"/>
                    <a:pt x="343" y="221"/>
                    <a:pt x="343" y="221"/>
                  </a:cubicBezTo>
                  <a:cubicBezTo>
                    <a:pt x="343" y="0"/>
                    <a:pt x="343" y="0"/>
                    <a:pt x="343" y="0"/>
                  </a:cubicBezTo>
                  <a:cubicBezTo>
                    <a:pt x="334" y="1"/>
                    <a:pt x="324" y="4"/>
                    <a:pt x="317" y="11"/>
                  </a:cubicBezTo>
                  <a:cubicBezTo>
                    <a:pt x="279" y="51"/>
                    <a:pt x="226" y="72"/>
                    <a:pt x="171" y="72"/>
                  </a:cubicBezTo>
                  <a:cubicBezTo>
                    <a:pt x="116" y="72"/>
                    <a:pt x="65" y="51"/>
                    <a:pt x="26" y="11"/>
                  </a:cubicBezTo>
                  <a:moveTo>
                    <a:pt x="26" y="11"/>
                  </a:moveTo>
                  <a:lnTo>
                    <a:pt x="26" y="11"/>
                  </a:lnTo>
                  <a:close/>
                </a:path>
              </a:pathLst>
            </a:custGeom>
            <a:solidFill>
              <a:schemeClr val="lt1"/>
            </a:solidFill>
            <a:ln>
              <a:noFill/>
            </a:ln>
          </p:spPr>
          <p:txBody>
            <a:bodyPr spcFirstLastPara="1" wrap="square" lIns="90000" tIns="34550" rIns="90000" bIns="3455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3" name="Google Shape;2783;p42"/>
            <p:cNvSpPr/>
            <p:nvPr/>
          </p:nvSpPr>
          <p:spPr>
            <a:xfrm>
              <a:off x="1835010" y="1517884"/>
              <a:ext cx="81077" cy="130451"/>
            </a:xfrm>
            <a:custGeom>
              <a:avLst/>
              <a:gdLst/>
              <a:ahLst/>
              <a:cxnLst/>
              <a:rect l="l" t="t" r="r" b="b"/>
              <a:pathLst>
                <a:path w="312" h="502" extrusionOk="0">
                  <a:moveTo>
                    <a:pt x="149" y="106"/>
                  </a:moveTo>
                  <a:lnTo>
                    <a:pt x="149" y="106"/>
                  </a:lnTo>
                  <a:cubicBezTo>
                    <a:pt x="0" y="0"/>
                    <a:pt x="0" y="0"/>
                    <a:pt x="0" y="0"/>
                  </a:cubicBezTo>
                  <a:cubicBezTo>
                    <a:pt x="0" y="206"/>
                    <a:pt x="0" y="206"/>
                    <a:pt x="0" y="206"/>
                  </a:cubicBezTo>
                  <a:cubicBezTo>
                    <a:pt x="9" y="206"/>
                    <a:pt x="9" y="206"/>
                    <a:pt x="9" y="206"/>
                  </a:cubicBezTo>
                  <a:cubicBezTo>
                    <a:pt x="103" y="206"/>
                    <a:pt x="178" y="281"/>
                    <a:pt x="178" y="375"/>
                  </a:cubicBezTo>
                  <a:cubicBezTo>
                    <a:pt x="178" y="502"/>
                    <a:pt x="178" y="502"/>
                    <a:pt x="178" y="502"/>
                  </a:cubicBezTo>
                  <a:cubicBezTo>
                    <a:pt x="271" y="502"/>
                    <a:pt x="271" y="502"/>
                    <a:pt x="271" y="502"/>
                  </a:cubicBezTo>
                  <a:cubicBezTo>
                    <a:pt x="294" y="502"/>
                    <a:pt x="312" y="484"/>
                    <a:pt x="312" y="461"/>
                  </a:cubicBezTo>
                  <a:cubicBezTo>
                    <a:pt x="312" y="423"/>
                    <a:pt x="312" y="423"/>
                    <a:pt x="312" y="423"/>
                  </a:cubicBezTo>
                  <a:cubicBezTo>
                    <a:pt x="312" y="297"/>
                    <a:pt x="250" y="179"/>
                    <a:pt x="149" y="106"/>
                  </a:cubicBezTo>
                  <a:moveTo>
                    <a:pt x="149" y="106"/>
                  </a:moveTo>
                  <a:lnTo>
                    <a:pt x="149" y="10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4" name="Google Shape;2784;p42"/>
            <p:cNvSpPr/>
            <p:nvPr/>
          </p:nvSpPr>
          <p:spPr>
            <a:xfrm>
              <a:off x="1611530" y="1287127"/>
              <a:ext cx="315993" cy="99787"/>
            </a:xfrm>
            <a:custGeom>
              <a:avLst/>
              <a:gdLst/>
              <a:ahLst/>
              <a:cxnLst/>
              <a:rect l="l" t="t" r="r" b="b"/>
              <a:pathLst>
                <a:path w="1216" h="384" extrusionOk="0">
                  <a:moveTo>
                    <a:pt x="133" y="384"/>
                  </a:moveTo>
                  <a:lnTo>
                    <a:pt x="133" y="384"/>
                  </a:lnTo>
                  <a:cubicBezTo>
                    <a:pt x="1081" y="384"/>
                    <a:pt x="1081" y="384"/>
                    <a:pt x="1081" y="384"/>
                  </a:cubicBezTo>
                  <a:cubicBezTo>
                    <a:pt x="1156" y="384"/>
                    <a:pt x="1216" y="324"/>
                    <a:pt x="1216" y="250"/>
                  </a:cubicBezTo>
                  <a:cubicBezTo>
                    <a:pt x="1216" y="228"/>
                    <a:pt x="1197" y="209"/>
                    <a:pt x="1175" y="209"/>
                  </a:cubicBezTo>
                  <a:cubicBezTo>
                    <a:pt x="954" y="209"/>
                    <a:pt x="954" y="209"/>
                    <a:pt x="954" y="209"/>
                  </a:cubicBezTo>
                  <a:cubicBezTo>
                    <a:pt x="950" y="94"/>
                    <a:pt x="855" y="0"/>
                    <a:pt x="739" y="0"/>
                  </a:cubicBezTo>
                  <a:cubicBezTo>
                    <a:pt x="477" y="0"/>
                    <a:pt x="477" y="0"/>
                    <a:pt x="477" y="0"/>
                  </a:cubicBezTo>
                  <a:cubicBezTo>
                    <a:pt x="360" y="0"/>
                    <a:pt x="265" y="94"/>
                    <a:pt x="262" y="209"/>
                  </a:cubicBezTo>
                  <a:cubicBezTo>
                    <a:pt x="41" y="209"/>
                    <a:pt x="41" y="209"/>
                    <a:pt x="41" y="209"/>
                  </a:cubicBezTo>
                  <a:cubicBezTo>
                    <a:pt x="18" y="209"/>
                    <a:pt x="0" y="228"/>
                    <a:pt x="0" y="250"/>
                  </a:cubicBezTo>
                  <a:cubicBezTo>
                    <a:pt x="0" y="324"/>
                    <a:pt x="60" y="384"/>
                    <a:pt x="133" y="384"/>
                  </a:cubicBezTo>
                  <a:moveTo>
                    <a:pt x="133" y="384"/>
                  </a:moveTo>
                  <a:lnTo>
                    <a:pt x="133" y="38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5" name="Google Shape;2785;p42"/>
            <p:cNvSpPr/>
            <p:nvPr/>
          </p:nvSpPr>
          <p:spPr>
            <a:xfrm>
              <a:off x="1690787" y="1407963"/>
              <a:ext cx="157477" cy="81857"/>
            </a:xfrm>
            <a:custGeom>
              <a:avLst/>
              <a:gdLst/>
              <a:ahLst/>
              <a:cxnLst/>
              <a:rect l="l" t="t" r="r" b="b"/>
              <a:pathLst>
                <a:path w="606" h="315" extrusionOk="0">
                  <a:moveTo>
                    <a:pt x="606" y="12"/>
                  </a:moveTo>
                  <a:lnTo>
                    <a:pt x="606" y="12"/>
                  </a:lnTo>
                  <a:cubicBezTo>
                    <a:pt x="606" y="0"/>
                    <a:pt x="606" y="0"/>
                    <a:pt x="606" y="0"/>
                  </a:cubicBezTo>
                  <a:cubicBezTo>
                    <a:pt x="0" y="0"/>
                    <a:pt x="0" y="0"/>
                    <a:pt x="0" y="0"/>
                  </a:cubicBezTo>
                  <a:cubicBezTo>
                    <a:pt x="0" y="12"/>
                    <a:pt x="0" y="12"/>
                    <a:pt x="0" y="12"/>
                  </a:cubicBezTo>
                  <a:cubicBezTo>
                    <a:pt x="0" y="180"/>
                    <a:pt x="135" y="315"/>
                    <a:pt x="302" y="315"/>
                  </a:cubicBezTo>
                  <a:cubicBezTo>
                    <a:pt x="470" y="315"/>
                    <a:pt x="606" y="179"/>
                    <a:pt x="606" y="12"/>
                  </a:cubicBezTo>
                  <a:moveTo>
                    <a:pt x="606" y="12"/>
                  </a:moveTo>
                  <a:lnTo>
                    <a:pt x="606" y="1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sp>
        <p:nvSpPr>
          <p:cNvPr id="2786" name="Google Shape;2786;p42"/>
          <p:cNvSpPr/>
          <p:nvPr/>
        </p:nvSpPr>
        <p:spPr>
          <a:xfrm>
            <a:off x="5043675" y="1611225"/>
            <a:ext cx="801300" cy="8013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nvGrpSpPr>
          <p:cNvPr id="2787" name="Google Shape;2787;p42"/>
          <p:cNvGrpSpPr/>
          <p:nvPr/>
        </p:nvGrpSpPr>
        <p:grpSpPr>
          <a:xfrm>
            <a:off x="5227605" y="1795162"/>
            <a:ext cx="433444" cy="433444"/>
            <a:chOff x="4458047" y="1287127"/>
            <a:chExt cx="498154" cy="498154"/>
          </a:xfrm>
        </p:grpSpPr>
        <p:sp>
          <p:nvSpPr>
            <p:cNvPr id="2788" name="Google Shape;2788;p42"/>
            <p:cNvSpPr/>
            <p:nvPr/>
          </p:nvSpPr>
          <p:spPr>
            <a:xfrm>
              <a:off x="4668275" y="1354691"/>
              <a:ext cx="77699" cy="122915"/>
            </a:xfrm>
            <a:custGeom>
              <a:avLst/>
              <a:gdLst/>
              <a:ahLst/>
              <a:cxnLst/>
              <a:rect l="l" t="t" r="r" b="b"/>
              <a:pathLst>
                <a:path w="299" h="473" extrusionOk="0">
                  <a:moveTo>
                    <a:pt x="110" y="456"/>
                  </a:moveTo>
                  <a:lnTo>
                    <a:pt x="110" y="456"/>
                  </a:lnTo>
                  <a:cubicBezTo>
                    <a:pt x="120" y="468"/>
                    <a:pt x="135" y="473"/>
                    <a:pt x="150" y="473"/>
                  </a:cubicBezTo>
                  <a:cubicBezTo>
                    <a:pt x="164" y="473"/>
                    <a:pt x="178" y="468"/>
                    <a:pt x="190" y="456"/>
                  </a:cubicBezTo>
                  <a:cubicBezTo>
                    <a:pt x="220" y="425"/>
                    <a:pt x="220" y="425"/>
                    <a:pt x="220" y="425"/>
                  </a:cubicBezTo>
                  <a:cubicBezTo>
                    <a:pt x="271" y="375"/>
                    <a:pt x="299" y="308"/>
                    <a:pt x="299" y="236"/>
                  </a:cubicBezTo>
                  <a:cubicBezTo>
                    <a:pt x="299" y="166"/>
                    <a:pt x="271" y="98"/>
                    <a:pt x="220" y="47"/>
                  </a:cubicBezTo>
                  <a:cubicBezTo>
                    <a:pt x="190" y="17"/>
                    <a:pt x="190" y="17"/>
                    <a:pt x="190" y="17"/>
                  </a:cubicBezTo>
                  <a:cubicBezTo>
                    <a:pt x="167" y="-6"/>
                    <a:pt x="131" y="-6"/>
                    <a:pt x="110" y="17"/>
                  </a:cubicBezTo>
                  <a:cubicBezTo>
                    <a:pt x="78" y="47"/>
                    <a:pt x="78" y="47"/>
                    <a:pt x="78" y="47"/>
                  </a:cubicBezTo>
                  <a:cubicBezTo>
                    <a:pt x="27" y="98"/>
                    <a:pt x="0" y="166"/>
                    <a:pt x="0" y="236"/>
                  </a:cubicBezTo>
                  <a:cubicBezTo>
                    <a:pt x="0" y="308"/>
                    <a:pt x="27" y="375"/>
                    <a:pt x="78" y="425"/>
                  </a:cubicBezTo>
                  <a:lnTo>
                    <a:pt x="110" y="456"/>
                  </a:lnTo>
                  <a:moveTo>
                    <a:pt x="110" y="456"/>
                  </a:moveTo>
                  <a:lnTo>
                    <a:pt x="110" y="45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89" name="Google Shape;2789;p42"/>
            <p:cNvSpPr/>
            <p:nvPr/>
          </p:nvSpPr>
          <p:spPr>
            <a:xfrm>
              <a:off x="4630075" y="1489559"/>
              <a:ext cx="154358" cy="107063"/>
            </a:xfrm>
            <a:custGeom>
              <a:avLst/>
              <a:gdLst/>
              <a:ahLst/>
              <a:cxnLst/>
              <a:rect l="l" t="t" r="r" b="b"/>
              <a:pathLst>
                <a:path w="594" h="412" extrusionOk="0">
                  <a:moveTo>
                    <a:pt x="538" y="0"/>
                  </a:moveTo>
                  <a:lnTo>
                    <a:pt x="538" y="0"/>
                  </a:lnTo>
                  <a:cubicBezTo>
                    <a:pt x="459" y="0"/>
                    <a:pt x="382" y="31"/>
                    <a:pt x="327" y="86"/>
                  </a:cubicBezTo>
                  <a:cubicBezTo>
                    <a:pt x="315" y="98"/>
                    <a:pt x="306" y="110"/>
                    <a:pt x="297" y="122"/>
                  </a:cubicBezTo>
                  <a:cubicBezTo>
                    <a:pt x="287" y="110"/>
                    <a:pt x="277" y="98"/>
                    <a:pt x="266" y="86"/>
                  </a:cubicBezTo>
                  <a:cubicBezTo>
                    <a:pt x="210" y="31"/>
                    <a:pt x="134" y="0"/>
                    <a:pt x="56" y="0"/>
                  </a:cubicBezTo>
                  <a:cubicBezTo>
                    <a:pt x="25" y="0"/>
                    <a:pt x="0" y="25"/>
                    <a:pt x="0" y="56"/>
                  </a:cubicBezTo>
                  <a:cubicBezTo>
                    <a:pt x="0" y="115"/>
                    <a:pt x="0" y="115"/>
                    <a:pt x="0" y="115"/>
                  </a:cubicBezTo>
                  <a:cubicBezTo>
                    <a:pt x="0" y="279"/>
                    <a:pt x="133" y="412"/>
                    <a:pt x="297" y="412"/>
                  </a:cubicBezTo>
                  <a:cubicBezTo>
                    <a:pt x="460" y="412"/>
                    <a:pt x="594" y="279"/>
                    <a:pt x="594" y="115"/>
                  </a:cubicBezTo>
                  <a:cubicBezTo>
                    <a:pt x="594" y="56"/>
                    <a:pt x="594" y="56"/>
                    <a:pt x="594" y="56"/>
                  </a:cubicBezTo>
                  <a:cubicBezTo>
                    <a:pt x="594" y="25"/>
                    <a:pt x="568"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0" name="Google Shape;2790;p42"/>
            <p:cNvSpPr/>
            <p:nvPr/>
          </p:nvSpPr>
          <p:spPr>
            <a:xfrm>
              <a:off x="4630075" y="1615332"/>
              <a:ext cx="154358" cy="107323"/>
            </a:xfrm>
            <a:custGeom>
              <a:avLst/>
              <a:gdLst/>
              <a:ahLst/>
              <a:cxnLst/>
              <a:rect l="l" t="t" r="r" b="b"/>
              <a:pathLst>
                <a:path w="594" h="413" extrusionOk="0">
                  <a:moveTo>
                    <a:pt x="538" y="0"/>
                  </a:moveTo>
                  <a:lnTo>
                    <a:pt x="538" y="0"/>
                  </a:lnTo>
                  <a:cubicBezTo>
                    <a:pt x="459" y="0"/>
                    <a:pt x="382" y="32"/>
                    <a:pt x="327" y="87"/>
                  </a:cubicBezTo>
                  <a:cubicBezTo>
                    <a:pt x="315" y="99"/>
                    <a:pt x="306" y="111"/>
                    <a:pt x="297" y="124"/>
                  </a:cubicBezTo>
                  <a:cubicBezTo>
                    <a:pt x="287" y="111"/>
                    <a:pt x="277" y="99"/>
                    <a:pt x="266" y="87"/>
                  </a:cubicBezTo>
                  <a:cubicBezTo>
                    <a:pt x="210" y="32"/>
                    <a:pt x="134" y="0"/>
                    <a:pt x="56" y="0"/>
                  </a:cubicBezTo>
                  <a:cubicBezTo>
                    <a:pt x="25" y="0"/>
                    <a:pt x="0" y="26"/>
                    <a:pt x="0" y="56"/>
                  </a:cubicBezTo>
                  <a:cubicBezTo>
                    <a:pt x="0" y="116"/>
                    <a:pt x="0" y="116"/>
                    <a:pt x="0" y="116"/>
                  </a:cubicBezTo>
                  <a:cubicBezTo>
                    <a:pt x="0" y="280"/>
                    <a:pt x="133" y="413"/>
                    <a:pt x="297" y="413"/>
                  </a:cubicBezTo>
                  <a:cubicBezTo>
                    <a:pt x="460" y="413"/>
                    <a:pt x="594" y="280"/>
                    <a:pt x="594" y="116"/>
                  </a:cubicBezTo>
                  <a:cubicBezTo>
                    <a:pt x="594" y="56"/>
                    <a:pt x="594" y="56"/>
                    <a:pt x="594" y="56"/>
                  </a:cubicBezTo>
                  <a:cubicBezTo>
                    <a:pt x="594" y="26"/>
                    <a:pt x="568"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1" name="Google Shape;2791;p42"/>
            <p:cNvSpPr/>
            <p:nvPr/>
          </p:nvSpPr>
          <p:spPr>
            <a:xfrm>
              <a:off x="4692702" y="1750979"/>
              <a:ext cx="28845" cy="34302"/>
            </a:xfrm>
            <a:custGeom>
              <a:avLst/>
              <a:gdLst/>
              <a:ahLst/>
              <a:cxnLst/>
              <a:rect l="l" t="t" r="r" b="b"/>
              <a:pathLst>
                <a:path w="111" h="132" extrusionOk="0">
                  <a:moveTo>
                    <a:pt x="0" y="0"/>
                  </a:moveTo>
                  <a:lnTo>
                    <a:pt x="0" y="0"/>
                  </a:lnTo>
                  <a:cubicBezTo>
                    <a:pt x="0" y="76"/>
                    <a:pt x="0" y="76"/>
                    <a:pt x="0" y="76"/>
                  </a:cubicBezTo>
                  <a:cubicBezTo>
                    <a:pt x="0" y="107"/>
                    <a:pt x="25" y="132"/>
                    <a:pt x="56" y="132"/>
                  </a:cubicBezTo>
                  <a:cubicBezTo>
                    <a:pt x="86" y="132"/>
                    <a:pt x="111" y="107"/>
                    <a:pt x="111" y="76"/>
                  </a:cubicBezTo>
                  <a:cubicBezTo>
                    <a:pt x="111" y="0"/>
                    <a:pt x="111" y="0"/>
                    <a:pt x="111" y="0"/>
                  </a:cubicBezTo>
                  <a:cubicBezTo>
                    <a:pt x="93" y="3"/>
                    <a:pt x="74" y="4"/>
                    <a:pt x="56" y="4"/>
                  </a:cubicBezTo>
                  <a:cubicBezTo>
                    <a:pt x="37" y="4"/>
                    <a:pt x="17" y="3"/>
                    <a:pt x="0" y="0"/>
                  </a:cubicBezTo>
                  <a:moveTo>
                    <a:pt x="0" y="0"/>
                  </a:moveTo>
                  <a:lnTo>
                    <a:pt x="0" y="0"/>
                  </a:lnTo>
                  <a:close/>
                </a:path>
              </a:pathLst>
            </a:custGeom>
            <a:solidFill>
              <a:schemeClr val="lt1"/>
            </a:solidFill>
            <a:ln>
              <a:noFill/>
            </a:ln>
          </p:spPr>
          <p:txBody>
            <a:bodyPr spcFirstLastPara="1" wrap="square" lIns="90000" tIns="2500" rIns="90000" bIns="25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2" name="Google Shape;2792;p42"/>
            <p:cNvSpPr/>
            <p:nvPr/>
          </p:nvSpPr>
          <p:spPr>
            <a:xfrm>
              <a:off x="4840303" y="1287127"/>
              <a:ext cx="77439" cy="123175"/>
            </a:xfrm>
            <a:custGeom>
              <a:avLst/>
              <a:gdLst/>
              <a:ahLst/>
              <a:cxnLst/>
              <a:rect l="l" t="t" r="r" b="b"/>
              <a:pathLst>
                <a:path w="298" h="474" extrusionOk="0">
                  <a:moveTo>
                    <a:pt x="109" y="456"/>
                  </a:moveTo>
                  <a:lnTo>
                    <a:pt x="109" y="456"/>
                  </a:lnTo>
                  <a:cubicBezTo>
                    <a:pt x="120" y="468"/>
                    <a:pt x="135" y="474"/>
                    <a:pt x="149" y="474"/>
                  </a:cubicBezTo>
                  <a:cubicBezTo>
                    <a:pt x="164" y="474"/>
                    <a:pt x="177" y="468"/>
                    <a:pt x="189" y="456"/>
                  </a:cubicBezTo>
                  <a:cubicBezTo>
                    <a:pt x="220" y="426"/>
                    <a:pt x="220" y="426"/>
                    <a:pt x="220" y="426"/>
                  </a:cubicBezTo>
                  <a:cubicBezTo>
                    <a:pt x="271" y="375"/>
                    <a:pt x="298" y="309"/>
                    <a:pt x="298" y="237"/>
                  </a:cubicBezTo>
                  <a:cubicBezTo>
                    <a:pt x="298" y="166"/>
                    <a:pt x="271" y="98"/>
                    <a:pt x="220" y="48"/>
                  </a:cubicBezTo>
                  <a:cubicBezTo>
                    <a:pt x="189" y="17"/>
                    <a:pt x="189" y="17"/>
                    <a:pt x="189" y="17"/>
                  </a:cubicBezTo>
                  <a:cubicBezTo>
                    <a:pt x="167" y="-6"/>
                    <a:pt x="131" y="-6"/>
                    <a:pt x="109" y="17"/>
                  </a:cubicBezTo>
                  <a:cubicBezTo>
                    <a:pt x="77" y="48"/>
                    <a:pt x="77" y="48"/>
                    <a:pt x="77" y="48"/>
                  </a:cubicBezTo>
                  <a:cubicBezTo>
                    <a:pt x="27" y="98"/>
                    <a:pt x="0" y="166"/>
                    <a:pt x="0" y="237"/>
                  </a:cubicBezTo>
                  <a:cubicBezTo>
                    <a:pt x="0" y="309"/>
                    <a:pt x="27" y="375"/>
                    <a:pt x="77" y="426"/>
                  </a:cubicBezTo>
                  <a:lnTo>
                    <a:pt x="109" y="456"/>
                  </a:lnTo>
                  <a:moveTo>
                    <a:pt x="109" y="456"/>
                  </a:moveTo>
                  <a:lnTo>
                    <a:pt x="109" y="45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3" name="Google Shape;2793;p42"/>
            <p:cNvSpPr/>
            <p:nvPr/>
          </p:nvSpPr>
          <p:spPr>
            <a:xfrm>
              <a:off x="4801843" y="1421995"/>
              <a:ext cx="154358" cy="107323"/>
            </a:xfrm>
            <a:custGeom>
              <a:avLst/>
              <a:gdLst/>
              <a:ahLst/>
              <a:cxnLst/>
              <a:rect l="l" t="t" r="r" b="b"/>
              <a:pathLst>
                <a:path w="594" h="413" extrusionOk="0">
                  <a:moveTo>
                    <a:pt x="538" y="0"/>
                  </a:moveTo>
                  <a:lnTo>
                    <a:pt x="538" y="0"/>
                  </a:lnTo>
                  <a:cubicBezTo>
                    <a:pt x="460" y="0"/>
                    <a:pt x="383" y="32"/>
                    <a:pt x="328" y="86"/>
                  </a:cubicBezTo>
                  <a:cubicBezTo>
                    <a:pt x="316" y="97"/>
                    <a:pt x="307" y="110"/>
                    <a:pt x="297" y="122"/>
                  </a:cubicBezTo>
                  <a:cubicBezTo>
                    <a:pt x="288" y="110"/>
                    <a:pt x="277" y="98"/>
                    <a:pt x="267" y="86"/>
                  </a:cubicBezTo>
                  <a:cubicBezTo>
                    <a:pt x="211" y="32"/>
                    <a:pt x="135" y="0"/>
                    <a:pt x="56" y="0"/>
                  </a:cubicBezTo>
                  <a:cubicBezTo>
                    <a:pt x="26" y="0"/>
                    <a:pt x="0" y="25"/>
                    <a:pt x="0" y="56"/>
                  </a:cubicBezTo>
                  <a:cubicBezTo>
                    <a:pt x="0" y="116"/>
                    <a:pt x="0" y="116"/>
                    <a:pt x="0" y="116"/>
                  </a:cubicBezTo>
                  <a:cubicBezTo>
                    <a:pt x="0" y="280"/>
                    <a:pt x="134" y="413"/>
                    <a:pt x="297" y="413"/>
                  </a:cubicBezTo>
                  <a:cubicBezTo>
                    <a:pt x="461" y="413"/>
                    <a:pt x="594" y="280"/>
                    <a:pt x="594" y="116"/>
                  </a:cubicBezTo>
                  <a:cubicBezTo>
                    <a:pt x="594" y="56"/>
                    <a:pt x="594" y="56"/>
                    <a:pt x="594" y="56"/>
                  </a:cubicBezTo>
                  <a:cubicBezTo>
                    <a:pt x="594" y="25"/>
                    <a:pt x="569"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4" name="Google Shape;2794;p42"/>
            <p:cNvSpPr/>
            <p:nvPr/>
          </p:nvSpPr>
          <p:spPr>
            <a:xfrm>
              <a:off x="4801843" y="1548028"/>
              <a:ext cx="154358" cy="107063"/>
            </a:xfrm>
            <a:custGeom>
              <a:avLst/>
              <a:gdLst/>
              <a:ahLst/>
              <a:cxnLst/>
              <a:rect l="l" t="t" r="r" b="b"/>
              <a:pathLst>
                <a:path w="594" h="412" extrusionOk="0">
                  <a:moveTo>
                    <a:pt x="538" y="0"/>
                  </a:moveTo>
                  <a:lnTo>
                    <a:pt x="538" y="0"/>
                  </a:lnTo>
                  <a:cubicBezTo>
                    <a:pt x="460" y="0"/>
                    <a:pt x="383" y="32"/>
                    <a:pt x="328" y="86"/>
                  </a:cubicBezTo>
                  <a:cubicBezTo>
                    <a:pt x="316" y="98"/>
                    <a:pt x="307" y="110"/>
                    <a:pt x="297" y="123"/>
                  </a:cubicBezTo>
                  <a:cubicBezTo>
                    <a:pt x="288" y="110"/>
                    <a:pt x="277" y="98"/>
                    <a:pt x="267" y="86"/>
                  </a:cubicBezTo>
                  <a:cubicBezTo>
                    <a:pt x="211" y="32"/>
                    <a:pt x="135" y="0"/>
                    <a:pt x="56" y="0"/>
                  </a:cubicBezTo>
                  <a:cubicBezTo>
                    <a:pt x="26" y="0"/>
                    <a:pt x="0" y="25"/>
                    <a:pt x="0" y="55"/>
                  </a:cubicBezTo>
                  <a:cubicBezTo>
                    <a:pt x="0" y="115"/>
                    <a:pt x="0" y="115"/>
                    <a:pt x="0" y="115"/>
                  </a:cubicBezTo>
                  <a:cubicBezTo>
                    <a:pt x="0" y="279"/>
                    <a:pt x="134" y="412"/>
                    <a:pt x="297" y="412"/>
                  </a:cubicBezTo>
                  <a:cubicBezTo>
                    <a:pt x="461" y="412"/>
                    <a:pt x="594" y="279"/>
                    <a:pt x="594" y="115"/>
                  </a:cubicBezTo>
                  <a:cubicBezTo>
                    <a:pt x="594" y="55"/>
                    <a:pt x="594" y="55"/>
                    <a:pt x="594" y="55"/>
                  </a:cubicBezTo>
                  <a:cubicBezTo>
                    <a:pt x="594" y="25"/>
                    <a:pt x="569"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5" name="Google Shape;2795;p42"/>
            <p:cNvSpPr/>
            <p:nvPr/>
          </p:nvSpPr>
          <p:spPr>
            <a:xfrm>
              <a:off x="4864470" y="1683416"/>
              <a:ext cx="29105" cy="34302"/>
            </a:xfrm>
            <a:custGeom>
              <a:avLst/>
              <a:gdLst/>
              <a:ahLst/>
              <a:cxnLst/>
              <a:rect l="l" t="t" r="r" b="b"/>
              <a:pathLst>
                <a:path w="112" h="132" extrusionOk="0">
                  <a:moveTo>
                    <a:pt x="0" y="0"/>
                  </a:moveTo>
                  <a:lnTo>
                    <a:pt x="0" y="0"/>
                  </a:lnTo>
                  <a:cubicBezTo>
                    <a:pt x="0" y="76"/>
                    <a:pt x="0" y="76"/>
                    <a:pt x="0" y="76"/>
                  </a:cubicBezTo>
                  <a:cubicBezTo>
                    <a:pt x="0" y="107"/>
                    <a:pt x="26" y="132"/>
                    <a:pt x="56" y="132"/>
                  </a:cubicBezTo>
                  <a:cubicBezTo>
                    <a:pt x="87" y="132"/>
                    <a:pt x="112" y="107"/>
                    <a:pt x="112" y="76"/>
                  </a:cubicBezTo>
                  <a:cubicBezTo>
                    <a:pt x="112" y="0"/>
                    <a:pt x="112" y="0"/>
                    <a:pt x="112" y="0"/>
                  </a:cubicBezTo>
                  <a:cubicBezTo>
                    <a:pt x="94" y="3"/>
                    <a:pt x="75" y="4"/>
                    <a:pt x="56" y="4"/>
                  </a:cubicBezTo>
                  <a:cubicBezTo>
                    <a:pt x="38" y="4"/>
                    <a:pt x="18" y="3"/>
                    <a:pt x="0" y="0"/>
                  </a:cubicBezTo>
                  <a:moveTo>
                    <a:pt x="0" y="0"/>
                  </a:moveTo>
                  <a:lnTo>
                    <a:pt x="0" y="0"/>
                  </a:lnTo>
                  <a:close/>
                </a:path>
              </a:pathLst>
            </a:custGeom>
            <a:solidFill>
              <a:schemeClr val="lt1"/>
            </a:solidFill>
            <a:ln>
              <a:noFill/>
            </a:ln>
          </p:spPr>
          <p:txBody>
            <a:bodyPr spcFirstLastPara="1" wrap="square" lIns="90000" tIns="2500" rIns="90000" bIns="25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6" name="Google Shape;2796;p42"/>
            <p:cNvSpPr/>
            <p:nvPr/>
          </p:nvSpPr>
          <p:spPr>
            <a:xfrm>
              <a:off x="4496506" y="1287127"/>
              <a:ext cx="77439" cy="123175"/>
            </a:xfrm>
            <a:custGeom>
              <a:avLst/>
              <a:gdLst/>
              <a:ahLst/>
              <a:cxnLst/>
              <a:rect l="l" t="t" r="r" b="b"/>
              <a:pathLst>
                <a:path w="298" h="474" extrusionOk="0">
                  <a:moveTo>
                    <a:pt x="109" y="456"/>
                  </a:moveTo>
                  <a:lnTo>
                    <a:pt x="109" y="456"/>
                  </a:lnTo>
                  <a:cubicBezTo>
                    <a:pt x="120" y="468"/>
                    <a:pt x="134" y="474"/>
                    <a:pt x="149" y="474"/>
                  </a:cubicBezTo>
                  <a:cubicBezTo>
                    <a:pt x="163" y="474"/>
                    <a:pt x="177" y="468"/>
                    <a:pt x="189" y="456"/>
                  </a:cubicBezTo>
                  <a:cubicBezTo>
                    <a:pt x="219" y="426"/>
                    <a:pt x="219" y="426"/>
                    <a:pt x="219" y="426"/>
                  </a:cubicBezTo>
                  <a:cubicBezTo>
                    <a:pt x="270" y="375"/>
                    <a:pt x="298" y="309"/>
                    <a:pt x="298" y="237"/>
                  </a:cubicBezTo>
                  <a:cubicBezTo>
                    <a:pt x="298" y="166"/>
                    <a:pt x="270" y="98"/>
                    <a:pt x="219" y="48"/>
                  </a:cubicBezTo>
                  <a:cubicBezTo>
                    <a:pt x="189" y="17"/>
                    <a:pt x="189" y="17"/>
                    <a:pt x="189" y="17"/>
                  </a:cubicBezTo>
                  <a:cubicBezTo>
                    <a:pt x="166" y="-6"/>
                    <a:pt x="132" y="-6"/>
                    <a:pt x="109" y="17"/>
                  </a:cubicBezTo>
                  <a:cubicBezTo>
                    <a:pt x="77" y="48"/>
                    <a:pt x="77" y="48"/>
                    <a:pt x="77" y="48"/>
                  </a:cubicBezTo>
                  <a:cubicBezTo>
                    <a:pt x="26" y="98"/>
                    <a:pt x="0" y="166"/>
                    <a:pt x="0" y="237"/>
                  </a:cubicBezTo>
                  <a:cubicBezTo>
                    <a:pt x="0" y="309"/>
                    <a:pt x="26" y="375"/>
                    <a:pt x="77" y="426"/>
                  </a:cubicBezTo>
                  <a:lnTo>
                    <a:pt x="109" y="456"/>
                  </a:lnTo>
                  <a:moveTo>
                    <a:pt x="109" y="456"/>
                  </a:moveTo>
                  <a:lnTo>
                    <a:pt x="109" y="45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7" name="Google Shape;2797;p42"/>
            <p:cNvSpPr/>
            <p:nvPr/>
          </p:nvSpPr>
          <p:spPr>
            <a:xfrm>
              <a:off x="4458047" y="1421995"/>
              <a:ext cx="154358" cy="107323"/>
            </a:xfrm>
            <a:custGeom>
              <a:avLst/>
              <a:gdLst/>
              <a:ahLst/>
              <a:cxnLst/>
              <a:rect l="l" t="t" r="r" b="b"/>
              <a:pathLst>
                <a:path w="594" h="413" extrusionOk="0">
                  <a:moveTo>
                    <a:pt x="538" y="0"/>
                  </a:moveTo>
                  <a:lnTo>
                    <a:pt x="538" y="0"/>
                  </a:lnTo>
                  <a:cubicBezTo>
                    <a:pt x="459" y="0"/>
                    <a:pt x="382" y="32"/>
                    <a:pt x="327" y="86"/>
                  </a:cubicBezTo>
                  <a:cubicBezTo>
                    <a:pt x="317" y="97"/>
                    <a:pt x="306" y="110"/>
                    <a:pt x="297" y="122"/>
                  </a:cubicBezTo>
                  <a:cubicBezTo>
                    <a:pt x="288" y="110"/>
                    <a:pt x="277" y="98"/>
                    <a:pt x="266" y="86"/>
                  </a:cubicBezTo>
                  <a:cubicBezTo>
                    <a:pt x="210" y="32"/>
                    <a:pt x="134" y="0"/>
                    <a:pt x="56" y="0"/>
                  </a:cubicBezTo>
                  <a:cubicBezTo>
                    <a:pt x="25" y="0"/>
                    <a:pt x="0" y="25"/>
                    <a:pt x="0" y="56"/>
                  </a:cubicBezTo>
                  <a:cubicBezTo>
                    <a:pt x="0" y="116"/>
                    <a:pt x="0" y="116"/>
                    <a:pt x="0" y="116"/>
                  </a:cubicBezTo>
                  <a:cubicBezTo>
                    <a:pt x="0" y="280"/>
                    <a:pt x="133" y="413"/>
                    <a:pt x="297" y="413"/>
                  </a:cubicBezTo>
                  <a:cubicBezTo>
                    <a:pt x="461" y="413"/>
                    <a:pt x="594" y="280"/>
                    <a:pt x="594" y="116"/>
                  </a:cubicBezTo>
                  <a:cubicBezTo>
                    <a:pt x="594" y="56"/>
                    <a:pt x="594" y="56"/>
                    <a:pt x="594" y="56"/>
                  </a:cubicBezTo>
                  <a:cubicBezTo>
                    <a:pt x="594" y="25"/>
                    <a:pt x="569"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8" name="Google Shape;2798;p42"/>
            <p:cNvSpPr/>
            <p:nvPr/>
          </p:nvSpPr>
          <p:spPr>
            <a:xfrm>
              <a:off x="4458047" y="1548028"/>
              <a:ext cx="154358" cy="107063"/>
            </a:xfrm>
            <a:custGeom>
              <a:avLst/>
              <a:gdLst/>
              <a:ahLst/>
              <a:cxnLst/>
              <a:rect l="l" t="t" r="r" b="b"/>
              <a:pathLst>
                <a:path w="594" h="412" extrusionOk="0">
                  <a:moveTo>
                    <a:pt x="538" y="0"/>
                  </a:moveTo>
                  <a:lnTo>
                    <a:pt x="538" y="0"/>
                  </a:lnTo>
                  <a:cubicBezTo>
                    <a:pt x="459" y="0"/>
                    <a:pt x="382" y="32"/>
                    <a:pt x="327" y="86"/>
                  </a:cubicBezTo>
                  <a:cubicBezTo>
                    <a:pt x="317" y="98"/>
                    <a:pt x="306" y="110"/>
                    <a:pt x="297" y="123"/>
                  </a:cubicBezTo>
                  <a:cubicBezTo>
                    <a:pt x="288" y="110"/>
                    <a:pt x="277" y="98"/>
                    <a:pt x="266" y="86"/>
                  </a:cubicBezTo>
                  <a:cubicBezTo>
                    <a:pt x="210" y="32"/>
                    <a:pt x="134" y="0"/>
                    <a:pt x="56" y="0"/>
                  </a:cubicBezTo>
                  <a:cubicBezTo>
                    <a:pt x="25" y="0"/>
                    <a:pt x="0" y="25"/>
                    <a:pt x="0" y="55"/>
                  </a:cubicBezTo>
                  <a:cubicBezTo>
                    <a:pt x="0" y="115"/>
                    <a:pt x="0" y="115"/>
                    <a:pt x="0" y="115"/>
                  </a:cubicBezTo>
                  <a:cubicBezTo>
                    <a:pt x="0" y="279"/>
                    <a:pt x="133" y="412"/>
                    <a:pt x="297" y="412"/>
                  </a:cubicBezTo>
                  <a:cubicBezTo>
                    <a:pt x="461" y="412"/>
                    <a:pt x="594" y="279"/>
                    <a:pt x="594" y="115"/>
                  </a:cubicBezTo>
                  <a:cubicBezTo>
                    <a:pt x="594" y="55"/>
                    <a:pt x="594" y="55"/>
                    <a:pt x="594" y="55"/>
                  </a:cubicBezTo>
                  <a:cubicBezTo>
                    <a:pt x="594" y="25"/>
                    <a:pt x="569" y="0"/>
                    <a:pt x="538" y="0"/>
                  </a:cubicBezTo>
                  <a:moveTo>
                    <a:pt x="538" y="0"/>
                  </a:moveTo>
                  <a:lnTo>
                    <a:pt x="538"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799" name="Google Shape;2799;p42"/>
            <p:cNvSpPr/>
            <p:nvPr/>
          </p:nvSpPr>
          <p:spPr>
            <a:xfrm>
              <a:off x="4520674" y="1683416"/>
              <a:ext cx="29105" cy="34302"/>
            </a:xfrm>
            <a:custGeom>
              <a:avLst/>
              <a:gdLst/>
              <a:ahLst/>
              <a:cxnLst/>
              <a:rect l="l" t="t" r="r" b="b"/>
              <a:pathLst>
                <a:path w="112" h="132" extrusionOk="0">
                  <a:moveTo>
                    <a:pt x="0" y="0"/>
                  </a:moveTo>
                  <a:lnTo>
                    <a:pt x="0" y="0"/>
                  </a:lnTo>
                  <a:cubicBezTo>
                    <a:pt x="0" y="76"/>
                    <a:pt x="0" y="76"/>
                    <a:pt x="0" y="76"/>
                  </a:cubicBezTo>
                  <a:cubicBezTo>
                    <a:pt x="0" y="107"/>
                    <a:pt x="25" y="132"/>
                    <a:pt x="56" y="132"/>
                  </a:cubicBezTo>
                  <a:cubicBezTo>
                    <a:pt x="86" y="132"/>
                    <a:pt x="112" y="107"/>
                    <a:pt x="112" y="76"/>
                  </a:cubicBezTo>
                  <a:cubicBezTo>
                    <a:pt x="112" y="0"/>
                    <a:pt x="112" y="0"/>
                    <a:pt x="112" y="0"/>
                  </a:cubicBezTo>
                  <a:cubicBezTo>
                    <a:pt x="93" y="3"/>
                    <a:pt x="75" y="4"/>
                    <a:pt x="56" y="4"/>
                  </a:cubicBezTo>
                  <a:cubicBezTo>
                    <a:pt x="37" y="4"/>
                    <a:pt x="17" y="3"/>
                    <a:pt x="0" y="0"/>
                  </a:cubicBezTo>
                  <a:moveTo>
                    <a:pt x="0" y="0"/>
                  </a:moveTo>
                  <a:lnTo>
                    <a:pt x="0" y="0"/>
                  </a:lnTo>
                  <a:close/>
                </a:path>
              </a:pathLst>
            </a:custGeom>
            <a:solidFill>
              <a:schemeClr val="lt1"/>
            </a:solidFill>
            <a:ln>
              <a:noFill/>
            </a:ln>
          </p:spPr>
          <p:txBody>
            <a:bodyPr spcFirstLastPara="1" wrap="square" lIns="90000" tIns="2500" rIns="90000" bIns="25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52"/>
        <p:cNvGrpSpPr/>
        <p:nvPr/>
      </p:nvGrpSpPr>
      <p:grpSpPr>
        <a:xfrm>
          <a:off x="0" y="0"/>
          <a:ext cx="0" cy="0"/>
          <a:chOff x="0" y="0"/>
          <a:chExt cx="0" cy="0"/>
        </a:xfrm>
      </p:grpSpPr>
      <p:sp>
        <p:nvSpPr>
          <p:cNvPr id="2853" name="Google Shape;2853;p4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سه ایده</a:t>
            </a:r>
            <a:endParaRPr dirty="0">
              <a:cs typeface="B Nazanin" panose="00000400000000000000" pitchFamily="2" charset="-78"/>
            </a:endParaRPr>
          </a:p>
        </p:txBody>
      </p:sp>
      <p:sp>
        <p:nvSpPr>
          <p:cNvPr id="2854" name="Google Shape;2854;p43"/>
          <p:cNvSpPr txBox="1">
            <a:spLocks noGrp="1"/>
          </p:cNvSpPr>
          <p:nvPr>
            <p:ph type="subTitle" idx="1"/>
          </p:nvPr>
        </p:nvSpPr>
        <p:spPr>
          <a:xfrm>
            <a:off x="782201" y="3116101"/>
            <a:ext cx="2330700" cy="8694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p>
        </p:txBody>
      </p:sp>
      <p:sp>
        <p:nvSpPr>
          <p:cNvPr id="2855" name="Google Shape;2855;p43"/>
          <p:cNvSpPr txBox="1">
            <a:spLocks noGrp="1"/>
          </p:cNvSpPr>
          <p:nvPr>
            <p:ph type="subTitle" idx="2"/>
          </p:nvPr>
        </p:nvSpPr>
        <p:spPr>
          <a:xfrm>
            <a:off x="3406638" y="3116102"/>
            <a:ext cx="2330700" cy="8694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p>
        </p:txBody>
      </p:sp>
      <p:sp>
        <p:nvSpPr>
          <p:cNvPr id="2856" name="Google Shape;2856;p43"/>
          <p:cNvSpPr txBox="1">
            <a:spLocks noGrp="1"/>
          </p:cNvSpPr>
          <p:nvPr>
            <p:ph type="subTitle" idx="3"/>
          </p:nvPr>
        </p:nvSpPr>
        <p:spPr>
          <a:xfrm>
            <a:off x="6031075" y="3116102"/>
            <a:ext cx="2330700" cy="8694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پاورپوینت کشاورزی قابل ویرایش می باشد</a:t>
            </a:r>
            <a:endParaRPr lang="de-DE" dirty="0">
              <a:cs typeface="B Nazanin" panose="00000400000000000000" pitchFamily="2" charset="-78"/>
            </a:endParaRPr>
          </a:p>
        </p:txBody>
      </p:sp>
      <p:sp>
        <p:nvSpPr>
          <p:cNvPr id="2857" name="Google Shape;2857;p43"/>
          <p:cNvSpPr txBox="1">
            <a:spLocks noGrp="1"/>
          </p:cNvSpPr>
          <p:nvPr>
            <p:ph type="subTitle" idx="4"/>
          </p:nvPr>
        </p:nvSpPr>
        <p:spPr>
          <a:xfrm>
            <a:off x="782200" y="2661525"/>
            <a:ext cx="2330700" cy="5277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58" name="Google Shape;2858;p43"/>
          <p:cNvSpPr txBox="1">
            <a:spLocks noGrp="1"/>
          </p:cNvSpPr>
          <p:nvPr>
            <p:ph type="subTitle" idx="5"/>
          </p:nvPr>
        </p:nvSpPr>
        <p:spPr>
          <a:xfrm>
            <a:off x="3406638" y="2661525"/>
            <a:ext cx="2330700" cy="5277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2859" name="Google Shape;2859;p43"/>
          <p:cNvSpPr txBox="1">
            <a:spLocks noGrp="1"/>
          </p:cNvSpPr>
          <p:nvPr>
            <p:ph type="subTitle" idx="6"/>
          </p:nvPr>
        </p:nvSpPr>
        <p:spPr>
          <a:xfrm>
            <a:off x="6031076" y="2661525"/>
            <a:ext cx="2330700" cy="527700"/>
          </a:xfrm>
          <a:prstGeom prst="rect">
            <a:avLst/>
          </a:prstGeom>
        </p:spPr>
        <p:txBody>
          <a:bodyPr spcFirstLastPara="1" wrap="square" lIns="91425" tIns="91425" rIns="91425" bIns="91425" anchor="b"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2860" name="Google Shape;2860;p43"/>
          <p:cNvSpPr/>
          <p:nvPr/>
        </p:nvSpPr>
        <p:spPr>
          <a:xfrm>
            <a:off x="895125" y="17718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2861" name="Google Shape;2861;p43"/>
          <p:cNvSpPr/>
          <p:nvPr/>
        </p:nvSpPr>
        <p:spPr>
          <a:xfrm>
            <a:off x="3537788" y="17718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sp>
        <p:nvSpPr>
          <p:cNvPr id="2862" name="Google Shape;2862;p43"/>
          <p:cNvSpPr/>
          <p:nvPr/>
        </p:nvSpPr>
        <p:spPr>
          <a:xfrm>
            <a:off x="6180450" y="1771875"/>
            <a:ext cx="791700" cy="7917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1">
              <a:lnSpc>
                <a:spcPct val="150000"/>
              </a:lnSpc>
              <a:spcBef>
                <a:spcPts val="0"/>
              </a:spcBef>
              <a:spcAft>
                <a:spcPts val="0"/>
              </a:spcAft>
              <a:buNone/>
            </a:pPr>
            <a:endParaRPr>
              <a:latin typeface="Inter"/>
              <a:ea typeface="Inter"/>
              <a:cs typeface="B Nazanin" panose="00000400000000000000" pitchFamily="2" charset="-78"/>
              <a:sym typeface="Inter"/>
            </a:endParaRPr>
          </a:p>
        </p:txBody>
      </p:sp>
      <p:grpSp>
        <p:nvGrpSpPr>
          <p:cNvPr id="2863" name="Google Shape;2863;p43"/>
          <p:cNvGrpSpPr/>
          <p:nvPr/>
        </p:nvGrpSpPr>
        <p:grpSpPr>
          <a:xfrm>
            <a:off x="1106861" y="1983610"/>
            <a:ext cx="368224" cy="368224"/>
            <a:chOff x="3808395" y="1287127"/>
            <a:chExt cx="368224" cy="368224"/>
          </a:xfrm>
        </p:grpSpPr>
        <p:sp>
          <p:nvSpPr>
            <p:cNvPr id="2864" name="Google Shape;2864;p43"/>
            <p:cNvSpPr/>
            <p:nvPr/>
          </p:nvSpPr>
          <p:spPr>
            <a:xfrm>
              <a:off x="3808395" y="1447202"/>
              <a:ext cx="151760" cy="96929"/>
            </a:xfrm>
            <a:custGeom>
              <a:avLst/>
              <a:gdLst/>
              <a:ahLst/>
              <a:cxnLst/>
              <a:rect l="l" t="t" r="r" b="b"/>
              <a:pathLst>
                <a:path w="584" h="373" extrusionOk="0">
                  <a:moveTo>
                    <a:pt x="584" y="145"/>
                  </a:moveTo>
                  <a:lnTo>
                    <a:pt x="584" y="145"/>
                  </a:lnTo>
                  <a:cubicBezTo>
                    <a:pt x="584" y="39"/>
                    <a:pt x="584" y="39"/>
                    <a:pt x="584" y="39"/>
                  </a:cubicBezTo>
                  <a:cubicBezTo>
                    <a:pt x="584" y="12"/>
                    <a:pt x="557" y="-7"/>
                    <a:pt x="533" y="2"/>
                  </a:cubicBezTo>
                  <a:cubicBezTo>
                    <a:pt x="408" y="42"/>
                    <a:pt x="408" y="42"/>
                    <a:pt x="408" y="42"/>
                  </a:cubicBezTo>
                  <a:cubicBezTo>
                    <a:pt x="360" y="59"/>
                    <a:pt x="320" y="90"/>
                    <a:pt x="292" y="132"/>
                  </a:cubicBezTo>
                  <a:cubicBezTo>
                    <a:pt x="265" y="90"/>
                    <a:pt x="223" y="59"/>
                    <a:pt x="175" y="42"/>
                  </a:cubicBezTo>
                  <a:cubicBezTo>
                    <a:pt x="51" y="2"/>
                    <a:pt x="51" y="2"/>
                    <a:pt x="51" y="2"/>
                  </a:cubicBezTo>
                  <a:cubicBezTo>
                    <a:pt x="27" y="-7"/>
                    <a:pt x="0" y="12"/>
                    <a:pt x="0" y="39"/>
                  </a:cubicBezTo>
                  <a:cubicBezTo>
                    <a:pt x="0" y="145"/>
                    <a:pt x="0" y="145"/>
                    <a:pt x="0" y="145"/>
                  </a:cubicBezTo>
                  <a:cubicBezTo>
                    <a:pt x="0" y="270"/>
                    <a:pt x="102" y="373"/>
                    <a:pt x="228" y="373"/>
                  </a:cubicBezTo>
                  <a:cubicBezTo>
                    <a:pt x="355" y="373"/>
                    <a:pt x="355" y="373"/>
                    <a:pt x="355" y="373"/>
                  </a:cubicBezTo>
                  <a:cubicBezTo>
                    <a:pt x="481" y="373"/>
                    <a:pt x="584" y="270"/>
                    <a:pt x="584" y="145"/>
                  </a:cubicBezTo>
                  <a:moveTo>
                    <a:pt x="584" y="145"/>
                  </a:moveTo>
                  <a:lnTo>
                    <a:pt x="584" y="14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65" name="Google Shape;2865;p43"/>
            <p:cNvSpPr/>
            <p:nvPr/>
          </p:nvSpPr>
          <p:spPr>
            <a:xfrm>
              <a:off x="3808395" y="1565439"/>
              <a:ext cx="86794" cy="89912"/>
            </a:xfrm>
            <a:custGeom>
              <a:avLst/>
              <a:gdLst/>
              <a:ahLst/>
              <a:cxnLst/>
              <a:rect l="l" t="t" r="r" b="b"/>
              <a:pathLst>
                <a:path w="334" h="346" extrusionOk="0">
                  <a:moveTo>
                    <a:pt x="250" y="109"/>
                  </a:moveTo>
                  <a:lnTo>
                    <a:pt x="250" y="109"/>
                  </a:lnTo>
                  <a:cubicBezTo>
                    <a:pt x="210" y="74"/>
                    <a:pt x="156" y="55"/>
                    <a:pt x="103" y="55"/>
                  </a:cubicBezTo>
                  <a:cubicBezTo>
                    <a:pt x="39" y="55"/>
                    <a:pt x="39" y="55"/>
                    <a:pt x="39" y="55"/>
                  </a:cubicBezTo>
                  <a:cubicBezTo>
                    <a:pt x="18" y="55"/>
                    <a:pt x="0" y="72"/>
                    <a:pt x="0" y="95"/>
                  </a:cubicBezTo>
                  <a:cubicBezTo>
                    <a:pt x="0" y="116"/>
                    <a:pt x="0" y="116"/>
                    <a:pt x="0" y="116"/>
                  </a:cubicBezTo>
                  <a:cubicBezTo>
                    <a:pt x="0" y="178"/>
                    <a:pt x="24" y="235"/>
                    <a:pt x="68" y="279"/>
                  </a:cubicBezTo>
                  <a:cubicBezTo>
                    <a:pt x="110" y="321"/>
                    <a:pt x="169" y="346"/>
                    <a:pt x="230" y="346"/>
                  </a:cubicBezTo>
                  <a:cubicBezTo>
                    <a:pt x="294" y="346"/>
                    <a:pt x="294" y="346"/>
                    <a:pt x="294" y="346"/>
                  </a:cubicBezTo>
                  <a:cubicBezTo>
                    <a:pt x="316" y="346"/>
                    <a:pt x="334" y="328"/>
                    <a:pt x="334" y="307"/>
                  </a:cubicBezTo>
                  <a:cubicBezTo>
                    <a:pt x="334" y="0"/>
                    <a:pt x="334" y="0"/>
                    <a:pt x="334" y="0"/>
                  </a:cubicBezTo>
                  <a:cubicBezTo>
                    <a:pt x="250" y="0"/>
                    <a:pt x="250" y="0"/>
                    <a:pt x="250" y="0"/>
                  </a:cubicBezTo>
                  <a:lnTo>
                    <a:pt x="250" y="109"/>
                  </a:lnTo>
                  <a:moveTo>
                    <a:pt x="250" y="109"/>
                  </a:moveTo>
                  <a:lnTo>
                    <a:pt x="250" y="10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66" name="Google Shape;2866;p43"/>
            <p:cNvSpPr/>
            <p:nvPr/>
          </p:nvSpPr>
          <p:spPr>
            <a:xfrm>
              <a:off x="3852831" y="1414199"/>
              <a:ext cx="62627" cy="36121"/>
            </a:xfrm>
            <a:custGeom>
              <a:avLst/>
              <a:gdLst/>
              <a:ahLst/>
              <a:cxnLst/>
              <a:rect l="l" t="t" r="r" b="b"/>
              <a:pathLst>
                <a:path w="241" h="139" extrusionOk="0">
                  <a:moveTo>
                    <a:pt x="121" y="139"/>
                  </a:moveTo>
                  <a:lnTo>
                    <a:pt x="121" y="139"/>
                  </a:lnTo>
                  <a:cubicBezTo>
                    <a:pt x="148" y="118"/>
                    <a:pt x="178" y="102"/>
                    <a:pt x="212" y="90"/>
                  </a:cubicBezTo>
                  <a:cubicBezTo>
                    <a:pt x="241" y="81"/>
                    <a:pt x="241" y="81"/>
                    <a:pt x="241" y="81"/>
                  </a:cubicBezTo>
                  <a:cubicBezTo>
                    <a:pt x="231" y="68"/>
                    <a:pt x="218" y="57"/>
                    <a:pt x="204" y="48"/>
                  </a:cubicBezTo>
                  <a:cubicBezTo>
                    <a:pt x="143" y="7"/>
                    <a:pt x="143" y="7"/>
                    <a:pt x="143" y="7"/>
                  </a:cubicBezTo>
                  <a:cubicBezTo>
                    <a:pt x="129" y="-2"/>
                    <a:pt x="112" y="-2"/>
                    <a:pt x="99" y="7"/>
                  </a:cubicBezTo>
                  <a:cubicBezTo>
                    <a:pt x="38" y="48"/>
                    <a:pt x="38" y="48"/>
                    <a:pt x="38" y="48"/>
                  </a:cubicBezTo>
                  <a:cubicBezTo>
                    <a:pt x="24" y="57"/>
                    <a:pt x="11" y="69"/>
                    <a:pt x="0" y="81"/>
                  </a:cubicBezTo>
                  <a:cubicBezTo>
                    <a:pt x="30" y="90"/>
                    <a:pt x="30" y="90"/>
                    <a:pt x="30" y="90"/>
                  </a:cubicBezTo>
                  <a:cubicBezTo>
                    <a:pt x="63" y="101"/>
                    <a:pt x="94" y="118"/>
                    <a:pt x="121" y="139"/>
                  </a:cubicBezTo>
                  <a:moveTo>
                    <a:pt x="121" y="139"/>
                  </a:moveTo>
                  <a:lnTo>
                    <a:pt x="121" y="139"/>
                  </a:lnTo>
                  <a:close/>
                </a:path>
              </a:pathLst>
            </a:custGeom>
            <a:solidFill>
              <a:schemeClr val="lt1"/>
            </a:solidFill>
            <a:ln>
              <a:noFill/>
            </a:ln>
          </p:spPr>
          <p:txBody>
            <a:bodyPr spcFirstLastPara="1" wrap="square" lIns="90000" tIns="5025" rIns="90000" bIns="5025"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67" name="Google Shape;2867;p43"/>
            <p:cNvSpPr/>
            <p:nvPr/>
          </p:nvSpPr>
          <p:spPr>
            <a:xfrm>
              <a:off x="3916497" y="1438366"/>
              <a:ext cx="151760" cy="216985"/>
            </a:xfrm>
            <a:custGeom>
              <a:avLst/>
              <a:gdLst/>
              <a:ahLst/>
              <a:cxnLst/>
              <a:rect l="l" t="t" r="r" b="b"/>
              <a:pathLst>
                <a:path w="584" h="835" extrusionOk="0">
                  <a:moveTo>
                    <a:pt x="545" y="546"/>
                  </a:moveTo>
                  <a:lnTo>
                    <a:pt x="545" y="546"/>
                  </a:lnTo>
                  <a:cubicBezTo>
                    <a:pt x="482" y="546"/>
                    <a:pt x="482" y="546"/>
                    <a:pt x="482" y="546"/>
                  </a:cubicBezTo>
                  <a:cubicBezTo>
                    <a:pt x="427" y="546"/>
                    <a:pt x="374" y="565"/>
                    <a:pt x="334" y="601"/>
                  </a:cubicBezTo>
                  <a:cubicBezTo>
                    <a:pt x="334" y="0"/>
                    <a:pt x="334" y="0"/>
                    <a:pt x="334" y="0"/>
                  </a:cubicBezTo>
                  <a:cubicBezTo>
                    <a:pt x="251" y="0"/>
                    <a:pt x="251" y="0"/>
                    <a:pt x="251" y="0"/>
                  </a:cubicBezTo>
                  <a:cubicBezTo>
                    <a:pt x="251" y="601"/>
                    <a:pt x="251" y="601"/>
                    <a:pt x="251" y="601"/>
                  </a:cubicBezTo>
                  <a:cubicBezTo>
                    <a:pt x="210" y="565"/>
                    <a:pt x="157" y="546"/>
                    <a:pt x="103" y="546"/>
                  </a:cubicBezTo>
                  <a:cubicBezTo>
                    <a:pt x="40" y="546"/>
                    <a:pt x="40" y="546"/>
                    <a:pt x="40" y="546"/>
                  </a:cubicBezTo>
                  <a:cubicBezTo>
                    <a:pt x="18" y="546"/>
                    <a:pt x="0" y="563"/>
                    <a:pt x="0" y="585"/>
                  </a:cubicBezTo>
                  <a:cubicBezTo>
                    <a:pt x="0" y="607"/>
                    <a:pt x="0" y="607"/>
                    <a:pt x="0" y="607"/>
                  </a:cubicBezTo>
                  <a:cubicBezTo>
                    <a:pt x="0" y="668"/>
                    <a:pt x="24" y="725"/>
                    <a:pt x="67" y="768"/>
                  </a:cubicBezTo>
                  <a:cubicBezTo>
                    <a:pt x="110" y="810"/>
                    <a:pt x="169" y="835"/>
                    <a:pt x="230" y="835"/>
                  </a:cubicBezTo>
                  <a:cubicBezTo>
                    <a:pt x="356" y="835"/>
                    <a:pt x="356" y="835"/>
                    <a:pt x="356" y="835"/>
                  </a:cubicBezTo>
                  <a:cubicBezTo>
                    <a:pt x="416" y="835"/>
                    <a:pt x="475" y="810"/>
                    <a:pt x="517" y="768"/>
                  </a:cubicBezTo>
                  <a:cubicBezTo>
                    <a:pt x="560" y="725"/>
                    <a:pt x="584" y="668"/>
                    <a:pt x="584" y="607"/>
                  </a:cubicBezTo>
                  <a:cubicBezTo>
                    <a:pt x="584" y="585"/>
                    <a:pt x="584" y="585"/>
                    <a:pt x="584" y="585"/>
                  </a:cubicBezTo>
                  <a:cubicBezTo>
                    <a:pt x="584" y="563"/>
                    <a:pt x="567" y="546"/>
                    <a:pt x="545" y="546"/>
                  </a:cubicBezTo>
                  <a:moveTo>
                    <a:pt x="545" y="546"/>
                  </a:moveTo>
                  <a:lnTo>
                    <a:pt x="545" y="546"/>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68" name="Google Shape;2868;p43"/>
            <p:cNvSpPr/>
            <p:nvPr/>
          </p:nvSpPr>
          <p:spPr>
            <a:xfrm>
              <a:off x="3916497" y="1319870"/>
              <a:ext cx="151760" cy="97189"/>
            </a:xfrm>
            <a:custGeom>
              <a:avLst/>
              <a:gdLst/>
              <a:ahLst/>
              <a:cxnLst/>
              <a:rect l="l" t="t" r="r" b="b"/>
              <a:pathLst>
                <a:path w="584" h="374" extrusionOk="0">
                  <a:moveTo>
                    <a:pt x="230" y="374"/>
                  </a:moveTo>
                  <a:lnTo>
                    <a:pt x="230" y="374"/>
                  </a:lnTo>
                  <a:cubicBezTo>
                    <a:pt x="356" y="374"/>
                    <a:pt x="356" y="374"/>
                    <a:pt x="356" y="374"/>
                  </a:cubicBezTo>
                  <a:cubicBezTo>
                    <a:pt x="482" y="374"/>
                    <a:pt x="584" y="271"/>
                    <a:pt x="584" y="145"/>
                  </a:cubicBezTo>
                  <a:cubicBezTo>
                    <a:pt x="584" y="40"/>
                    <a:pt x="584" y="40"/>
                    <a:pt x="584" y="40"/>
                  </a:cubicBezTo>
                  <a:cubicBezTo>
                    <a:pt x="584" y="12"/>
                    <a:pt x="558" y="-6"/>
                    <a:pt x="533" y="3"/>
                  </a:cubicBezTo>
                  <a:cubicBezTo>
                    <a:pt x="410" y="43"/>
                    <a:pt x="410" y="43"/>
                    <a:pt x="410" y="43"/>
                  </a:cubicBezTo>
                  <a:cubicBezTo>
                    <a:pt x="361" y="60"/>
                    <a:pt x="320" y="91"/>
                    <a:pt x="293" y="133"/>
                  </a:cubicBezTo>
                  <a:cubicBezTo>
                    <a:pt x="265" y="91"/>
                    <a:pt x="225" y="60"/>
                    <a:pt x="176" y="43"/>
                  </a:cubicBezTo>
                  <a:cubicBezTo>
                    <a:pt x="53" y="3"/>
                    <a:pt x="53" y="3"/>
                    <a:pt x="53" y="3"/>
                  </a:cubicBezTo>
                  <a:cubicBezTo>
                    <a:pt x="27" y="-6"/>
                    <a:pt x="0" y="12"/>
                    <a:pt x="0" y="40"/>
                  </a:cubicBezTo>
                  <a:cubicBezTo>
                    <a:pt x="0" y="145"/>
                    <a:pt x="0" y="145"/>
                    <a:pt x="0" y="145"/>
                  </a:cubicBezTo>
                  <a:cubicBezTo>
                    <a:pt x="0" y="271"/>
                    <a:pt x="103" y="374"/>
                    <a:pt x="230" y="374"/>
                  </a:cubicBezTo>
                  <a:moveTo>
                    <a:pt x="230" y="374"/>
                  </a:moveTo>
                  <a:lnTo>
                    <a:pt x="230" y="374"/>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69" name="Google Shape;2869;p43"/>
            <p:cNvSpPr/>
            <p:nvPr/>
          </p:nvSpPr>
          <p:spPr>
            <a:xfrm>
              <a:off x="3961193" y="1287127"/>
              <a:ext cx="62627" cy="35861"/>
            </a:xfrm>
            <a:custGeom>
              <a:avLst/>
              <a:gdLst/>
              <a:ahLst/>
              <a:cxnLst/>
              <a:rect l="l" t="t" r="r" b="b"/>
              <a:pathLst>
                <a:path w="241" h="138" extrusionOk="0">
                  <a:moveTo>
                    <a:pt x="121" y="138"/>
                  </a:moveTo>
                  <a:lnTo>
                    <a:pt x="121" y="138"/>
                  </a:lnTo>
                  <a:cubicBezTo>
                    <a:pt x="147" y="118"/>
                    <a:pt x="179" y="102"/>
                    <a:pt x="211" y="90"/>
                  </a:cubicBezTo>
                  <a:cubicBezTo>
                    <a:pt x="241" y="80"/>
                    <a:pt x="241" y="80"/>
                    <a:pt x="241" y="80"/>
                  </a:cubicBezTo>
                  <a:cubicBezTo>
                    <a:pt x="230" y="69"/>
                    <a:pt x="218" y="57"/>
                    <a:pt x="203" y="48"/>
                  </a:cubicBezTo>
                  <a:cubicBezTo>
                    <a:pt x="142" y="7"/>
                    <a:pt x="142" y="7"/>
                    <a:pt x="142" y="7"/>
                  </a:cubicBezTo>
                  <a:cubicBezTo>
                    <a:pt x="129" y="-2"/>
                    <a:pt x="112" y="-2"/>
                    <a:pt x="99" y="7"/>
                  </a:cubicBezTo>
                  <a:cubicBezTo>
                    <a:pt x="37" y="48"/>
                    <a:pt x="37" y="48"/>
                    <a:pt x="37" y="48"/>
                  </a:cubicBezTo>
                  <a:cubicBezTo>
                    <a:pt x="23" y="57"/>
                    <a:pt x="10" y="69"/>
                    <a:pt x="0" y="80"/>
                  </a:cubicBezTo>
                  <a:cubicBezTo>
                    <a:pt x="29" y="90"/>
                    <a:pt x="29" y="90"/>
                    <a:pt x="29" y="90"/>
                  </a:cubicBezTo>
                  <a:cubicBezTo>
                    <a:pt x="63" y="102"/>
                    <a:pt x="93" y="118"/>
                    <a:pt x="121" y="138"/>
                  </a:cubicBezTo>
                  <a:moveTo>
                    <a:pt x="121" y="138"/>
                  </a:moveTo>
                  <a:lnTo>
                    <a:pt x="121" y="138"/>
                  </a:lnTo>
                  <a:close/>
                </a:path>
              </a:pathLst>
            </a:custGeom>
            <a:solidFill>
              <a:schemeClr val="lt1"/>
            </a:solidFill>
            <a:ln>
              <a:noFill/>
            </a:ln>
          </p:spPr>
          <p:txBody>
            <a:bodyPr spcFirstLastPara="1" wrap="square" lIns="90000" tIns="4675" rIns="90000" bIns="4675"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0" name="Google Shape;2870;p43"/>
            <p:cNvSpPr/>
            <p:nvPr/>
          </p:nvSpPr>
          <p:spPr>
            <a:xfrm>
              <a:off x="4024859" y="1447202"/>
              <a:ext cx="151760" cy="96929"/>
            </a:xfrm>
            <a:custGeom>
              <a:avLst/>
              <a:gdLst/>
              <a:ahLst/>
              <a:cxnLst/>
              <a:rect l="l" t="t" r="r" b="b"/>
              <a:pathLst>
                <a:path w="584" h="373" extrusionOk="0">
                  <a:moveTo>
                    <a:pt x="532" y="2"/>
                  </a:moveTo>
                  <a:lnTo>
                    <a:pt x="532" y="2"/>
                  </a:lnTo>
                  <a:cubicBezTo>
                    <a:pt x="409" y="42"/>
                    <a:pt x="409" y="42"/>
                    <a:pt x="409" y="42"/>
                  </a:cubicBezTo>
                  <a:cubicBezTo>
                    <a:pt x="360" y="59"/>
                    <a:pt x="320" y="90"/>
                    <a:pt x="292" y="132"/>
                  </a:cubicBezTo>
                  <a:cubicBezTo>
                    <a:pt x="264" y="90"/>
                    <a:pt x="224" y="59"/>
                    <a:pt x="175" y="42"/>
                  </a:cubicBezTo>
                  <a:cubicBezTo>
                    <a:pt x="52" y="2"/>
                    <a:pt x="52" y="2"/>
                    <a:pt x="52" y="2"/>
                  </a:cubicBezTo>
                  <a:cubicBezTo>
                    <a:pt x="26" y="-7"/>
                    <a:pt x="0" y="12"/>
                    <a:pt x="0" y="39"/>
                  </a:cubicBezTo>
                  <a:cubicBezTo>
                    <a:pt x="0" y="145"/>
                    <a:pt x="0" y="145"/>
                    <a:pt x="0" y="145"/>
                  </a:cubicBezTo>
                  <a:cubicBezTo>
                    <a:pt x="0" y="270"/>
                    <a:pt x="103" y="373"/>
                    <a:pt x="229" y="373"/>
                  </a:cubicBezTo>
                  <a:cubicBezTo>
                    <a:pt x="355" y="373"/>
                    <a:pt x="355" y="373"/>
                    <a:pt x="355" y="373"/>
                  </a:cubicBezTo>
                  <a:cubicBezTo>
                    <a:pt x="481" y="373"/>
                    <a:pt x="584" y="270"/>
                    <a:pt x="584" y="145"/>
                  </a:cubicBezTo>
                  <a:cubicBezTo>
                    <a:pt x="584" y="39"/>
                    <a:pt x="584" y="39"/>
                    <a:pt x="584" y="39"/>
                  </a:cubicBezTo>
                  <a:cubicBezTo>
                    <a:pt x="584" y="12"/>
                    <a:pt x="558" y="-7"/>
                    <a:pt x="532" y="2"/>
                  </a:cubicBezTo>
                  <a:moveTo>
                    <a:pt x="532" y="2"/>
                  </a:moveTo>
                  <a:lnTo>
                    <a:pt x="532" y="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1" name="Google Shape;2871;p43"/>
            <p:cNvSpPr/>
            <p:nvPr/>
          </p:nvSpPr>
          <p:spPr>
            <a:xfrm>
              <a:off x="4090084" y="1565439"/>
              <a:ext cx="86534" cy="89912"/>
            </a:xfrm>
            <a:custGeom>
              <a:avLst/>
              <a:gdLst/>
              <a:ahLst/>
              <a:cxnLst/>
              <a:rect l="l" t="t" r="r" b="b"/>
              <a:pathLst>
                <a:path w="333" h="346" extrusionOk="0">
                  <a:moveTo>
                    <a:pt x="293" y="55"/>
                  </a:moveTo>
                  <a:lnTo>
                    <a:pt x="293" y="55"/>
                  </a:lnTo>
                  <a:cubicBezTo>
                    <a:pt x="230" y="55"/>
                    <a:pt x="230" y="55"/>
                    <a:pt x="230" y="55"/>
                  </a:cubicBezTo>
                  <a:cubicBezTo>
                    <a:pt x="176" y="55"/>
                    <a:pt x="124" y="74"/>
                    <a:pt x="82" y="109"/>
                  </a:cubicBezTo>
                  <a:cubicBezTo>
                    <a:pt x="82" y="0"/>
                    <a:pt x="82" y="0"/>
                    <a:pt x="82" y="0"/>
                  </a:cubicBezTo>
                  <a:cubicBezTo>
                    <a:pt x="0" y="0"/>
                    <a:pt x="0" y="0"/>
                    <a:pt x="0" y="0"/>
                  </a:cubicBezTo>
                  <a:cubicBezTo>
                    <a:pt x="0" y="307"/>
                    <a:pt x="0" y="307"/>
                    <a:pt x="0" y="307"/>
                  </a:cubicBezTo>
                  <a:cubicBezTo>
                    <a:pt x="0" y="328"/>
                    <a:pt x="17" y="346"/>
                    <a:pt x="39" y="346"/>
                  </a:cubicBezTo>
                  <a:cubicBezTo>
                    <a:pt x="103" y="346"/>
                    <a:pt x="103" y="346"/>
                    <a:pt x="103" y="346"/>
                  </a:cubicBezTo>
                  <a:cubicBezTo>
                    <a:pt x="163" y="346"/>
                    <a:pt x="223" y="321"/>
                    <a:pt x="265" y="279"/>
                  </a:cubicBezTo>
                  <a:cubicBezTo>
                    <a:pt x="309" y="235"/>
                    <a:pt x="333" y="178"/>
                    <a:pt x="333" y="116"/>
                  </a:cubicBezTo>
                  <a:cubicBezTo>
                    <a:pt x="333" y="95"/>
                    <a:pt x="333" y="95"/>
                    <a:pt x="333" y="95"/>
                  </a:cubicBezTo>
                  <a:cubicBezTo>
                    <a:pt x="333" y="72"/>
                    <a:pt x="316" y="55"/>
                    <a:pt x="293" y="55"/>
                  </a:cubicBezTo>
                  <a:moveTo>
                    <a:pt x="293" y="55"/>
                  </a:moveTo>
                  <a:lnTo>
                    <a:pt x="293" y="55"/>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2" name="Google Shape;2872;p43"/>
            <p:cNvSpPr/>
            <p:nvPr/>
          </p:nvSpPr>
          <p:spPr>
            <a:xfrm>
              <a:off x="4069295" y="1414199"/>
              <a:ext cx="62887" cy="36121"/>
            </a:xfrm>
            <a:custGeom>
              <a:avLst/>
              <a:gdLst/>
              <a:ahLst/>
              <a:cxnLst/>
              <a:rect l="l" t="t" r="r" b="b"/>
              <a:pathLst>
                <a:path w="242" h="139" extrusionOk="0">
                  <a:moveTo>
                    <a:pt x="121" y="139"/>
                  </a:moveTo>
                  <a:lnTo>
                    <a:pt x="121" y="139"/>
                  </a:lnTo>
                  <a:cubicBezTo>
                    <a:pt x="149" y="118"/>
                    <a:pt x="179" y="101"/>
                    <a:pt x="212" y="90"/>
                  </a:cubicBezTo>
                  <a:cubicBezTo>
                    <a:pt x="242" y="81"/>
                    <a:pt x="242" y="81"/>
                    <a:pt x="242" y="81"/>
                  </a:cubicBezTo>
                  <a:cubicBezTo>
                    <a:pt x="231" y="69"/>
                    <a:pt x="218" y="57"/>
                    <a:pt x="204" y="48"/>
                  </a:cubicBezTo>
                  <a:cubicBezTo>
                    <a:pt x="143" y="7"/>
                    <a:pt x="143" y="7"/>
                    <a:pt x="143" y="7"/>
                  </a:cubicBezTo>
                  <a:cubicBezTo>
                    <a:pt x="130" y="-2"/>
                    <a:pt x="112" y="-2"/>
                    <a:pt x="99" y="7"/>
                  </a:cubicBezTo>
                  <a:cubicBezTo>
                    <a:pt x="38" y="48"/>
                    <a:pt x="38" y="48"/>
                    <a:pt x="38" y="48"/>
                  </a:cubicBezTo>
                  <a:cubicBezTo>
                    <a:pt x="24" y="57"/>
                    <a:pt x="11" y="69"/>
                    <a:pt x="0" y="81"/>
                  </a:cubicBezTo>
                  <a:cubicBezTo>
                    <a:pt x="30" y="90"/>
                    <a:pt x="30" y="90"/>
                    <a:pt x="30" y="90"/>
                  </a:cubicBezTo>
                  <a:cubicBezTo>
                    <a:pt x="63" y="102"/>
                    <a:pt x="93" y="118"/>
                    <a:pt x="121" y="139"/>
                  </a:cubicBezTo>
                  <a:moveTo>
                    <a:pt x="121" y="139"/>
                  </a:moveTo>
                  <a:lnTo>
                    <a:pt x="121" y="139"/>
                  </a:lnTo>
                  <a:close/>
                </a:path>
              </a:pathLst>
            </a:custGeom>
            <a:solidFill>
              <a:schemeClr val="lt1"/>
            </a:solidFill>
            <a:ln>
              <a:noFill/>
            </a:ln>
          </p:spPr>
          <p:txBody>
            <a:bodyPr spcFirstLastPara="1" wrap="square" lIns="90000" tIns="5025" rIns="90000" bIns="5025"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2873" name="Google Shape;2873;p43"/>
          <p:cNvGrpSpPr/>
          <p:nvPr/>
        </p:nvGrpSpPr>
        <p:grpSpPr>
          <a:xfrm>
            <a:off x="3753802" y="1946770"/>
            <a:ext cx="359663" cy="441904"/>
            <a:chOff x="3267104" y="1287127"/>
            <a:chExt cx="389794" cy="478925"/>
          </a:xfrm>
        </p:grpSpPr>
        <p:sp>
          <p:nvSpPr>
            <p:cNvPr id="2874" name="Google Shape;2874;p43"/>
            <p:cNvSpPr/>
            <p:nvPr/>
          </p:nvSpPr>
          <p:spPr>
            <a:xfrm>
              <a:off x="3342464" y="1692511"/>
              <a:ext cx="239074" cy="73541"/>
            </a:xfrm>
            <a:custGeom>
              <a:avLst/>
              <a:gdLst/>
              <a:ahLst/>
              <a:cxnLst/>
              <a:rect l="l" t="t" r="r" b="b"/>
              <a:pathLst>
                <a:path w="920" h="283" extrusionOk="0">
                  <a:moveTo>
                    <a:pt x="894" y="180"/>
                  </a:moveTo>
                  <a:lnTo>
                    <a:pt x="894" y="180"/>
                  </a:lnTo>
                  <a:cubicBezTo>
                    <a:pt x="778" y="64"/>
                    <a:pt x="624" y="0"/>
                    <a:pt x="459" y="0"/>
                  </a:cubicBezTo>
                  <a:cubicBezTo>
                    <a:pt x="296" y="0"/>
                    <a:pt x="142" y="64"/>
                    <a:pt x="26" y="180"/>
                  </a:cubicBezTo>
                  <a:cubicBezTo>
                    <a:pt x="16" y="190"/>
                    <a:pt x="16" y="190"/>
                    <a:pt x="16" y="190"/>
                  </a:cubicBezTo>
                  <a:cubicBezTo>
                    <a:pt x="-19" y="225"/>
                    <a:pt x="7" y="283"/>
                    <a:pt x="54" y="283"/>
                  </a:cubicBezTo>
                  <a:cubicBezTo>
                    <a:pt x="865" y="283"/>
                    <a:pt x="865" y="283"/>
                    <a:pt x="865" y="283"/>
                  </a:cubicBezTo>
                  <a:cubicBezTo>
                    <a:pt x="913" y="283"/>
                    <a:pt x="939" y="225"/>
                    <a:pt x="904" y="190"/>
                  </a:cubicBezTo>
                  <a:lnTo>
                    <a:pt x="894" y="180"/>
                  </a:lnTo>
                  <a:moveTo>
                    <a:pt x="894" y="180"/>
                  </a:moveTo>
                  <a:lnTo>
                    <a:pt x="894" y="18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5" name="Google Shape;2875;p43"/>
            <p:cNvSpPr/>
            <p:nvPr/>
          </p:nvSpPr>
          <p:spPr>
            <a:xfrm>
              <a:off x="3267104" y="1287127"/>
              <a:ext cx="389794" cy="379399"/>
            </a:xfrm>
            <a:custGeom>
              <a:avLst/>
              <a:gdLst/>
              <a:ahLst/>
              <a:cxnLst/>
              <a:rect l="l" t="t" r="r" b="b"/>
              <a:pathLst>
                <a:path w="1500" h="1460" extrusionOk="0">
                  <a:moveTo>
                    <a:pt x="1446" y="227"/>
                  </a:moveTo>
                  <a:lnTo>
                    <a:pt x="1446" y="227"/>
                  </a:lnTo>
                  <a:cubicBezTo>
                    <a:pt x="1213" y="227"/>
                    <a:pt x="1213" y="227"/>
                    <a:pt x="1213" y="227"/>
                  </a:cubicBezTo>
                  <a:cubicBezTo>
                    <a:pt x="1056" y="227"/>
                    <a:pt x="928" y="356"/>
                    <a:pt x="928" y="514"/>
                  </a:cubicBezTo>
                  <a:lnTo>
                    <a:pt x="928" y="514"/>
                  </a:lnTo>
                  <a:cubicBezTo>
                    <a:pt x="928" y="582"/>
                    <a:pt x="952" y="645"/>
                    <a:pt x="992" y="695"/>
                  </a:cubicBezTo>
                  <a:cubicBezTo>
                    <a:pt x="805" y="920"/>
                    <a:pt x="805" y="920"/>
                    <a:pt x="805" y="920"/>
                  </a:cubicBezTo>
                  <a:cubicBezTo>
                    <a:pt x="805" y="797"/>
                    <a:pt x="805" y="797"/>
                    <a:pt x="805" y="797"/>
                  </a:cubicBezTo>
                  <a:cubicBezTo>
                    <a:pt x="805" y="695"/>
                    <a:pt x="770" y="596"/>
                    <a:pt x="708" y="517"/>
                  </a:cubicBezTo>
                  <a:cubicBezTo>
                    <a:pt x="674" y="472"/>
                    <a:pt x="674" y="472"/>
                    <a:pt x="674" y="472"/>
                  </a:cubicBezTo>
                  <a:cubicBezTo>
                    <a:pt x="719" y="420"/>
                    <a:pt x="745" y="355"/>
                    <a:pt x="745" y="281"/>
                  </a:cubicBezTo>
                  <a:lnTo>
                    <a:pt x="745" y="281"/>
                  </a:lnTo>
                  <a:cubicBezTo>
                    <a:pt x="745" y="140"/>
                    <a:pt x="643" y="22"/>
                    <a:pt x="507" y="0"/>
                  </a:cubicBezTo>
                  <a:lnTo>
                    <a:pt x="209" y="0"/>
                  </a:lnTo>
                  <a:cubicBezTo>
                    <a:pt x="188" y="8"/>
                    <a:pt x="175" y="28"/>
                    <a:pt x="175" y="50"/>
                  </a:cubicBezTo>
                  <a:cubicBezTo>
                    <a:pt x="175" y="281"/>
                    <a:pt x="175" y="281"/>
                    <a:pt x="175" y="281"/>
                  </a:cubicBezTo>
                  <a:cubicBezTo>
                    <a:pt x="175" y="440"/>
                    <a:pt x="302" y="568"/>
                    <a:pt x="460" y="568"/>
                  </a:cubicBezTo>
                  <a:cubicBezTo>
                    <a:pt x="506" y="568"/>
                    <a:pt x="550" y="556"/>
                    <a:pt x="589" y="537"/>
                  </a:cubicBezTo>
                  <a:cubicBezTo>
                    <a:pt x="623" y="582"/>
                    <a:pt x="623" y="582"/>
                    <a:pt x="623" y="582"/>
                  </a:cubicBezTo>
                  <a:cubicBezTo>
                    <a:pt x="670" y="644"/>
                    <a:pt x="695" y="748"/>
                    <a:pt x="695" y="797"/>
                  </a:cubicBezTo>
                  <a:cubicBezTo>
                    <a:pt x="695" y="1348"/>
                    <a:pt x="695" y="1348"/>
                    <a:pt x="695" y="1348"/>
                  </a:cubicBezTo>
                  <a:cubicBezTo>
                    <a:pt x="508" y="1123"/>
                    <a:pt x="508" y="1123"/>
                    <a:pt x="508" y="1123"/>
                  </a:cubicBezTo>
                  <a:cubicBezTo>
                    <a:pt x="547" y="1073"/>
                    <a:pt x="572" y="1010"/>
                    <a:pt x="572" y="942"/>
                  </a:cubicBezTo>
                  <a:lnTo>
                    <a:pt x="572" y="942"/>
                  </a:lnTo>
                  <a:cubicBezTo>
                    <a:pt x="572" y="784"/>
                    <a:pt x="443" y="655"/>
                    <a:pt x="287" y="655"/>
                  </a:cubicBezTo>
                  <a:cubicBezTo>
                    <a:pt x="54" y="655"/>
                    <a:pt x="54" y="655"/>
                    <a:pt x="54" y="655"/>
                  </a:cubicBezTo>
                  <a:cubicBezTo>
                    <a:pt x="25" y="655"/>
                    <a:pt x="0" y="680"/>
                    <a:pt x="0" y="709"/>
                  </a:cubicBezTo>
                  <a:cubicBezTo>
                    <a:pt x="0" y="942"/>
                    <a:pt x="0" y="942"/>
                    <a:pt x="0" y="942"/>
                  </a:cubicBezTo>
                  <a:cubicBezTo>
                    <a:pt x="0" y="1100"/>
                    <a:pt x="128" y="1227"/>
                    <a:pt x="287" y="1227"/>
                  </a:cubicBezTo>
                  <a:cubicBezTo>
                    <a:pt x="337" y="1227"/>
                    <a:pt x="383" y="1214"/>
                    <a:pt x="424" y="1193"/>
                  </a:cubicBezTo>
                  <a:cubicBezTo>
                    <a:pt x="648" y="1460"/>
                    <a:pt x="648" y="1460"/>
                    <a:pt x="648" y="1460"/>
                  </a:cubicBezTo>
                  <a:cubicBezTo>
                    <a:pt x="681" y="1455"/>
                    <a:pt x="716" y="1452"/>
                    <a:pt x="749" y="1452"/>
                  </a:cubicBezTo>
                  <a:cubicBezTo>
                    <a:pt x="769" y="1452"/>
                    <a:pt x="787" y="1454"/>
                    <a:pt x="805" y="1455"/>
                  </a:cubicBezTo>
                  <a:cubicBezTo>
                    <a:pt x="805" y="1100"/>
                    <a:pt x="805" y="1100"/>
                    <a:pt x="805" y="1100"/>
                  </a:cubicBezTo>
                  <a:cubicBezTo>
                    <a:pt x="1076" y="763"/>
                    <a:pt x="1076" y="763"/>
                    <a:pt x="1076" y="763"/>
                  </a:cubicBezTo>
                  <a:cubicBezTo>
                    <a:pt x="1117" y="786"/>
                    <a:pt x="1163" y="799"/>
                    <a:pt x="1213" y="799"/>
                  </a:cubicBezTo>
                  <a:cubicBezTo>
                    <a:pt x="1371" y="799"/>
                    <a:pt x="1500" y="671"/>
                    <a:pt x="1500" y="514"/>
                  </a:cubicBezTo>
                  <a:cubicBezTo>
                    <a:pt x="1500" y="281"/>
                    <a:pt x="1500" y="281"/>
                    <a:pt x="1500" y="281"/>
                  </a:cubicBezTo>
                  <a:cubicBezTo>
                    <a:pt x="1500" y="252"/>
                    <a:pt x="1476" y="227"/>
                    <a:pt x="1446" y="227"/>
                  </a:cubicBezTo>
                  <a:moveTo>
                    <a:pt x="1446" y="227"/>
                  </a:moveTo>
                  <a:lnTo>
                    <a:pt x="1446" y="227"/>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grpSp>
        <p:nvGrpSpPr>
          <p:cNvPr id="2876" name="Google Shape;2876;p43"/>
          <p:cNvGrpSpPr/>
          <p:nvPr/>
        </p:nvGrpSpPr>
        <p:grpSpPr>
          <a:xfrm>
            <a:off x="6414930" y="1952385"/>
            <a:ext cx="322739" cy="430699"/>
            <a:chOff x="2097730" y="1187600"/>
            <a:chExt cx="366666" cy="489319"/>
          </a:xfrm>
        </p:grpSpPr>
        <p:sp>
          <p:nvSpPr>
            <p:cNvPr id="2877" name="Google Shape;2877;p43"/>
            <p:cNvSpPr/>
            <p:nvPr/>
          </p:nvSpPr>
          <p:spPr>
            <a:xfrm>
              <a:off x="2097730" y="1563879"/>
              <a:ext cx="366406" cy="113040"/>
            </a:xfrm>
            <a:custGeom>
              <a:avLst/>
              <a:gdLst/>
              <a:ahLst/>
              <a:cxnLst/>
              <a:rect l="l" t="t" r="r" b="b"/>
              <a:pathLst>
                <a:path w="1410" h="435" extrusionOk="0">
                  <a:moveTo>
                    <a:pt x="1355" y="0"/>
                  </a:moveTo>
                  <a:lnTo>
                    <a:pt x="1355" y="0"/>
                  </a:lnTo>
                  <a:cubicBezTo>
                    <a:pt x="972" y="0"/>
                    <a:pt x="972" y="0"/>
                    <a:pt x="972" y="0"/>
                  </a:cubicBezTo>
                  <a:cubicBezTo>
                    <a:pt x="860" y="0"/>
                    <a:pt x="762" y="56"/>
                    <a:pt x="705" y="141"/>
                  </a:cubicBezTo>
                  <a:cubicBezTo>
                    <a:pt x="647" y="56"/>
                    <a:pt x="549" y="0"/>
                    <a:pt x="439" y="0"/>
                  </a:cubicBezTo>
                  <a:cubicBezTo>
                    <a:pt x="55" y="0"/>
                    <a:pt x="55" y="0"/>
                    <a:pt x="55" y="0"/>
                  </a:cubicBezTo>
                  <a:cubicBezTo>
                    <a:pt x="25" y="0"/>
                    <a:pt x="0" y="24"/>
                    <a:pt x="0" y="54"/>
                  </a:cubicBezTo>
                  <a:cubicBezTo>
                    <a:pt x="0" y="115"/>
                    <a:pt x="0" y="115"/>
                    <a:pt x="0" y="115"/>
                  </a:cubicBezTo>
                  <a:cubicBezTo>
                    <a:pt x="0" y="291"/>
                    <a:pt x="144" y="435"/>
                    <a:pt x="322" y="435"/>
                  </a:cubicBezTo>
                  <a:cubicBezTo>
                    <a:pt x="1089" y="435"/>
                    <a:pt x="1089" y="435"/>
                    <a:pt x="1089" y="435"/>
                  </a:cubicBezTo>
                  <a:cubicBezTo>
                    <a:pt x="1266" y="435"/>
                    <a:pt x="1410" y="291"/>
                    <a:pt x="1410" y="115"/>
                  </a:cubicBezTo>
                  <a:cubicBezTo>
                    <a:pt x="1410" y="54"/>
                    <a:pt x="1410" y="54"/>
                    <a:pt x="1410" y="54"/>
                  </a:cubicBezTo>
                  <a:cubicBezTo>
                    <a:pt x="1410" y="24"/>
                    <a:pt x="1386" y="0"/>
                    <a:pt x="1355" y="0"/>
                  </a:cubicBezTo>
                  <a:moveTo>
                    <a:pt x="1355" y="0"/>
                  </a:moveTo>
                  <a:lnTo>
                    <a:pt x="1355" y="0"/>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8" name="Google Shape;2878;p43"/>
            <p:cNvSpPr/>
            <p:nvPr/>
          </p:nvSpPr>
          <p:spPr>
            <a:xfrm>
              <a:off x="2204013" y="1294143"/>
              <a:ext cx="154098" cy="153839"/>
            </a:xfrm>
            <a:custGeom>
              <a:avLst/>
              <a:gdLst/>
              <a:ahLst/>
              <a:cxnLst/>
              <a:rect l="l" t="t" r="r" b="b"/>
              <a:pathLst>
                <a:path w="593" h="592" extrusionOk="0">
                  <a:moveTo>
                    <a:pt x="296" y="592"/>
                  </a:moveTo>
                  <a:lnTo>
                    <a:pt x="296" y="592"/>
                  </a:lnTo>
                  <a:cubicBezTo>
                    <a:pt x="459" y="592"/>
                    <a:pt x="593" y="460"/>
                    <a:pt x="593" y="296"/>
                  </a:cubicBezTo>
                  <a:cubicBezTo>
                    <a:pt x="593" y="133"/>
                    <a:pt x="459" y="0"/>
                    <a:pt x="296" y="0"/>
                  </a:cubicBezTo>
                  <a:cubicBezTo>
                    <a:pt x="132" y="0"/>
                    <a:pt x="0" y="133"/>
                    <a:pt x="0" y="296"/>
                  </a:cubicBezTo>
                  <a:cubicBezTo>
                    <a:pt x="0" y="460"/>
                    <a:pt x="132" y="592"/>
                    <a:pt x="296" y="592"/>
                  </a:cubicBezTo>
                  <a:moveTo>
                    <a:pt x="296" y="592"/>
                  </a:moveTo>
                  <a:lnTo>
                    <a:pt x="296" y="592"/>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sp>
          <p:nvSpPr>
            <p:cNvPr id="2879" name="Google Shape;2879;p43"/>
            <p:cNvSpPr/>
            <p:nvPr/>
          </p:nvSpPr>
          <p:spPr>
            <a:xfrm>
              <a:off x="2097730" y="1187600"/>
              <a:ext cx="366666" cy="366666"/>
            </a:xfrm>
            <a:custGeom>
              <a:avLst/>
              <a:gdLst/>
              <a:ahLst/>
              <a:cxnLst/>
              <a:rect l="l" t="t" r="r" b="b"/>
              <a:pathLst>
                <a:path w="1411" h="1411" extrusionOk="0">
                  <a:moveTo>
                    <a:pt x="140" y="858"/>
                  </a:moveTo>
                  <a:lnTo>
                    <a:pt x="140" y="858"/>
                  </a:lnTo>
                  <a:cubicBezTo>
                    <a:pt x="102" y="908"/>
                    <a:pt x="82" y="969"/>
                    <a:pt x="86" y="1034"/>
                  </a:cubicBezTo>
                  <a:cubicBezTo>
                    <a:pt x="88" y="1051"/>
                    <a:pt x="97" y="1067"/>
                    <a:pt x="111" y="1077"/>
                  </a:cubicBezTo>
                  <a:cubicBezTo>
                    <a:pt x="157" y="1108"/>
                    <a:pt x="208" y="1122"/>
                    <a:pt x="260" y="1122"/>
                  </a:cubicBezTo>
                  <a:cubicBezTo>
                    <a:pt x="271" y="1122"/>
                    <a:pt x="281" y="1121"/>
                    <a:pt x="290" y="1121"/>
                  </a:cubicBezTo>
                  <a:cubicBezTo>
                    <a:pt x="284" y="1182"/>
                    <a:pt x="298" y="1245"/>
                    <a:pt x="333" y="1300"/>
                  </a:cubicBezTo>
                  <a:cubicBezTo>
                    <a:pt x="353" y="1327"/>
                    <a:pt x="384" y="1325"/>
                    <a:pt x="394" y="1325"/>
                  </a:cubicBezTo>
                  <a:cubicBezTo>
                    <a:pt x="452" y="1325"/>
                    <a:pt x="507" y="1306"/>
                    <a:pt x="553" y="1271"/>
                  </a:cubicBezTo>
                  <a:cubicBezTo>
                    <a:pt x="578" y="1329"/>
                    <a:pt x="622" y="1377"/>
                    <a:pt x="680" y="1406"/>
                  </a:cubicBezTo>
                  <a:cubicBezTo>
                    <a:pt x="688" y="1410"/>
                    <a:pt x="697" y="1411"/>
                    <a:pt x="705" y="1411"/>
                  </a:cubicBezTo>
                  <a:cubicBezTo>
                    <a:pt x="714" y="1411"/>
                    <a:pt x="722" y="1410"/>
                    <a:pt x="730" y="1406"/>
                  </a:cubicBezTo>
                  <a:cubicBezTo>
                    <a:pt x="788" y="1377"/>
                    <a:pt x="832" y="1329"/>
                    <a:pt x="857" y="1271"/>
                  </a:cubicBezTo>
                  <a:cubicBezTo>
                    <a:pt x="902" y="1306"/>
                    <a:pt x="959" y="1325"/>
                    <a:pt x="1017" y="1325"/>
                  </a:cubicBezTo>
                  <a:cubicBezTo>
                    <a:pt x="1027" y="1325"/>
                    <a:pt x="1058" y="1327"/>
                    <a:pt x="1076" y="1300"/>
                  </a:cubicBezTo>
                  <a:cubicBezTo>
                    <a:pt x="1113" y="1245"/>
                    <a:pt x="1127" y="1182"/>
                    <a:pt x="1119" y="1121"/>
                  </a:cubicBezTo>
                  <a:cubicBezTo>
                    <a:pt x="1130" y="1121"/>
                    <a:pt x="1140" y="1122"/>
                    <a:pt x="1151" y="1122"/>
                  </a:cubicBezTo>
                  <a:cubicBezTo>
                    <a:pt x="1202" y="1122"/>
                    <a:pt x="1254" y="1108"/>
                    <a:pt x="1299" y="1077"/>
                  </a:cubicBezTo>
                  <a:cubicBezTo>
                    <a:pt x="1313" y="1067"/>
                    <a:pt x="1322" y="1051"/>
                    <a:pt x="1323" y="1034"/>
                  </a:cubicBezTo>
                  <a:cubicBezTo>
                    <a:pt x="1327" y="969"/>
                    <a:pt x="1308" y="908"/>
                    <a:pt x="1271" y="858"/>
                  </a:cubicBezTo>
                  <a:cubicBezTo>
                    <a:pt x="1329" y="833"/>
                    <a:pt x="1376" y="789"/>
                    <a:pt x="1405" y="731"/>
                  </a:cubicBezTo>
                  <a:cubicBezTo>
                    <a:pt x="1408" y="724"/>
                    <a:pt x="1416" y="705"/>
                    <a:pt x="1405" y="681"/>
                  </a:cubicBezTo>
                  <a:cubicBezTo>
                    <a:pt x="1376" y="624"/>
                    <a:pt x="1329" y="579"/>
                    <a:pt x="1271" y="554"/>
                  </a:cubicBezTo>
                  <a:cubicBezTo>
                    <a:pt x="1308" y="505"/>
                    <a:pt x="1327" y="443"/>
                    <a:pt x="1323" y="378"/>
                  </a:cubicBezTo>
                  <a:cubicBezTo>
                    <a:pt x="1323" y="361"/>
                    <a:pt x="1314" y="344"/>
                    <a:pt x="1299" y="335"/>
                  </a:cubicBezTo>
                  <a:cubicBezTo>
                    <a:pt x="1245" y="299"/>
                    <a:pt x="1181" y="285"/>
                    <a:pt x="1119" y="292"/>
                  </a:cubicBezTo>
                  <a:cubicBezTo>
                    <a:pt x="1127" y="230"/>
                    <a:pt x="1113" y="166"/>
                    <a:pt x="1076" y="112"/>
                  </a:cubicBezTo>
                  <a:cubicBezTo>
                    <a:pt x="1067" y="98"/>
                    <a:pt x="1051" y="89"/>
                    <a:pt x="1033" y="88"/>
                  </a:cubicBezTo>
                  <a:cubicBezTo>
                    <a:pt x="969" y="84"/>
                    <a:pt x="906" y="103"/>
                    <a:pt x="857" y="140"/>
                  </a:cubicBezTo>
                  <a:cubicBezTo>
                    <a:pt x="832" y="84"/>
                    <a:pt x="788" y="35"/>
                    <a:pt x="730" y="7"/>
                  </a:cubicBezTo>
                  <a:cubicBezTo>
                    <a:pt x="722" y="2"/>
                    <a:pt x="714" y="0"/>
                    <a:pt x="705" y="0"/>
                  </a:cubicBezTo>
                  <a:cubicBezTo>
                    <a:pt x="697" y="0"/>
                    <a:pt x="688" y="2"/>
                    <a:pt x="680" y="7"/>
                  </a:cubicBezTo>
                  <a:cubicBezTo>
                    <a:pt x="622" y="35"/>
                    <a:pt x="578" y="84"/>
                    <a:pt x="553" y="140"/>
                  </a:cubicBezTo>
                  <a:cubicBezTo>
                    <a:pt x="503" y="103"/>
                    <a:pt x="442" y="84"/>
                    <a:pt x="377" y="88"/>
                  </a:cubicBezTo>
                  <a:cubicBezTo>
                    <a:pt x="360" y="89"/>
                    <a:pt x="344" y="98"/>
                    <a:pt x="333" y="112"/>
                  </a:cubicBezTo>
                  <a:cubicBezTo>
                    <a:pt x="298" y="166"/>
                    <a:pt x="284" y="230"/>
                    <a:pt x="292" y="292"/>
                  </a:cubicBezTo>
                  <a:cubicBezTo>
                    <a:pt x="229" y="285"/>
                    <a:pt x="166" y="299"/>
                    <a:pt x="111" y="335"/>
                  </a:cubicBezTo>
                  <a:cubicBezTo>
                    <a:pt x="97" y="344"/>
                    <a:pt x="88" y="361"/>
                    <a:pt x="86" y="378"/>
                  </a:cubicBezTo>
                  <a:cubicBezTo>
                    <a:pt x="84" y="443"/>
                    <a:pt x="102" y="505"/>
                    <a:pt x="140" y="554"/>
                  </a:cubicBezTo>
                  <a:cubicBezTo>
                    <a:pt x="82" y="579"/>
                    <a:pt x="34" y="624"/>
                    <a:pt x="5" y="681"/>
                  </a:cubicBezTo>
                  <a:cubicBezTo>
                    <a:pt x="2" y="687"/>
                    <a:pt x="1" y="692"/>
                    <a:pt x="0" y="697"/>
                  </a:cubicBezTo>
                  <a:lnTo>
                    <a:pt x="0" y="714"/>
                  </a:lnTo>
                  <a:cubicBezTo>
                    <a:pt x="1" y="722"/>
                    <a:pt x="4" y="728"/>
                    <a:pt x="5" y="731"/>
                  </a:cubicBezTo>
                  <a:cubicBezTo>
                    <a:pt x="34" y="789"/>
                    <a:pt x="82" y="833"/>
                    <a:pt x="140" y="858"/>
                  </a:cubicBezTo>
                  <a:moveTo>
                    <a:pt x="705" y="299"/>
                  </a:moveTo>
                  <a:lnTo>
                    <a:pt x="705" y="299"/>
                  </a:lnTo>
                  <a:cubicBezTo>
                    <a:pt x="930" y="299"/>
                    <a:pt x="1112" y="483"/>
                    <a:pt x="1112" y="706"/>
                  </a:cubicBezTo>
                  <a:cubicBezTo>
                    <a:pt x="1112" y="930"/>
                    <a:pt x="930" y="1113"/>
                    <a:pt x="705" y="1113"/>
                  </a:cubicBezTo>
                  <a:cubicBezTo>
                    <a:pt x="481" y="1113"/>
                    <a:pt x="299" y="930"/>
                    <a:pt x="299" y="706"/>
                  </a:cubicBezTo>
                  <a:cubicBezTo>
                    <a:pt x="299" y="483"/>
                    <a:pt x="481" y="299"/>
                    <a:pt x="705" y="299"/>
                  </a:cubicBezTo>
                  <a:moveTo>
                    <a:pt x="705" y="299"/>
                  </a:moveTo>
                  <a:lnTo>
                    <a:pt x="705" y="299"/>
                  </a:lnTo>
                  <a:close/>
                </a:path>
              </a:pathLst>
            </a:custGeom>
            <a:solidFill>
              <a:schemeClr val="lt1"/>
            </a:solidFill>
            <a:ln>
              <a:noFill/>
            </a:ln>
          </p:spPr>
          <p:txBody>
            <a:bodyPr spcFirstLastPara="1" wrap="square" lIns="90000" tIns="45000" rIns="90000" bIns="45000" anchor="ctr" anchorCtr="1">
              <a:noAutofit/>
            </a:bodyPr>
            <a:lstStyle/>
            <a:p>
              <a:pPr marL="0" marR="0" lvl="0" indent="0" algn="r" rtl="1">
                <a:lnSpc>
                  <a:spcPct val="150000"/>
                </a:lnSpc>
                <a:spcBef>
                  <a:spcPts val="0"/>
                </a:spcBef>
                <a:spcAft>
                  <a:spcPts val="0"/>
                </a:spcAft>
                <a:buNone/>
              </a:pPr>
              <a:endParaRPr sz="1800" b="0" strike="noStrike">
                <a:solidFill>
                  <a:srgbClr val="FFFFFF"/>
                </a:solidFill>
                <a:cs typeface="B Nazanin" panose="00000400000000000000" pitchFamily="2" charset="-78"/>
                <a:sym typeface="Arial"/>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Let's Get to Know Rural Community by Slidesgo">
  <a:themeElements>
    <a:clrScheme name="Simple Light">
      <a:dk1>
        <a:srgbClr val="5C4142"/>
      </a:dk1>
      <a:lt1>
        <a:srgbClr val="FDF2E3"/>
      </a:lt1>
      <a:dk2>
        <a:srgbClr val="DAC989"/>
      </a:dk2>
      <a:lt2>
        <a:srgbClr val="E4B470"/>
      </a:lt2>
      <a:accent1>
        <a:srgbClr val="976B4E"/>
      </a:accent1>
      <a:accent2>
        <a:srgbClr val="D86C6E"/>
      </a:accent2>
      <a:accent3>
        <a:srgbClr val="B3C27C"/>
      </a:accent3>
      <a:accent4>
        <a:srgbClr val="FFFFFF"/>
      </a:accent4>
      <a:accent5>
        <a:srgbClr val="463F37"/>
      </a:accent5>
      <a:accent6>
        <a:srgbClr val="AAE5E8"/>
      </a:accent6>
      <a:hlink>
        <a:srgbClr val="5C414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1685</Words>
  <Application>Microsoft Office PowerPoint</Application>
  <PresentationFormat>On-screen Show (16:9)</PresentationFormat>
  <Paragraphs>306</Paragraphs>
  <Slides>50</Slides>
  <Notes>50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Amatic SC</vt:lpstr>
      <vt:lpstr>Arial</vt:lpstr>
      <vt:lpstr>Asap</vt:lpstr>
      <vt:lpstr>Asap Light</vt:lpstr>
      <vt:lpstr>Calibri</vt:lpstr>
      <vt:lpstr>Inter</vt:lpstr>
      <vt:lpstr>Lato</vt:lpstr>
      <vt:lpstr>Lato Black</vt:lpstr>
      <vt:lpstr>Open Sans Light</vt:lpstr>
      <vt:lpstr>Roboto Medium</vt:lpstr>
      <vt:lpstr>Let's Get to Know Rural Community by Slidesgo</vt:lpstr>
      <vt:lpstr>تم : جوامع روستایی</vt:lpstr>
      <vt:lpstr>محتوای این قالب</vt:lpstr>
      <vt:lpstr>فهرست مطالب</vt:lpstr>
      <vt:lpstr>خوش آمدید!</vt:lpstr>
      <vt:lpstr>عنوان بخش</vt:lpstr>
      <vt:lpstr>آیا به متن طولانی تری نیاز دارید؟</vt:lpstr>
      <vt:lpstr>عنوان اسلاید اینجاست!</vt:lpstr>
      <vt:lpstr>دو ایده</vt:lpstr>
      <vt:lpstr>سه ایده</vt:lpstr>
      <vt:lpstr>چهار ایده</vt:lpstr>
      <vt:lpstr>شش ایده</vt:lpstr>
      <vt:lpstr>کلمات درخشان</vt:lpstr>
      <vt:lpstr>-یکی معروف</vt:lpstr>
      <vt:lpstr>یک تصویر ارزش هزار کلمه است</vt:lpstr>
      <vt:lpstr>درک تصاویر راحت تر است</vt:lpstr>
      <vt:lpstr>4,498,584</vt:lpstr>
      <vt:lpstr>درسته عزیزترین</vt:lpstr>
      <vt:lpstr>25%</vt:lpstr>
      <vt:lpstr>مدل آزمایشگاهی، ماکت</vt:lpstr>
      <vt:lpstr>مدل آزمایشگاهی، ماکت</vt:lpstr>
      <vt:lpstr>مدل آزمایشگاهی، ماکت</vt:lpstr>
      <vt:lpstr>این یک نقشه است</vt:lpstr>
      <vt:lpstr>یک جدول زمانی همیشه خوب کار می کند</vt:lpstr>
      <vt:lpstr>اینفوگرافیک ها عالی هستند</vt:lpstr>
      <vt:lpstr>جداول نشان دهنده داده های شماست</vt:lpstr>
      <vt:lpstr>از این گرافیک استفاده کنید</vt:lpstr>
      <vt:lpstr>نمودارها باحال هستند</vt:lpstr>
      <vt:lpstr>اینفوگرافیک مهم است</vt:lpstr>
      <vt:lpstr>مهمترین عناصر</vt:lpstr>
      <vt:lpstr>این یک فال است</vt:lpstr>
      <vt:lpstr>این یک اینفوگرافیک دیگر است</vt:lpstr>
      <vt:lpstr>اینفوگرافیک ها عالی هستند</vt:lpstr>
      <vt:lpstr>کشاورزی زمین</vt:lpstr>
      <vt:lpstr>تیم ما</vt:lpstr>
      <vt:lpstr>با تشکر از شما دوستان عزیز...!</vt:lpstr>
      <vt:lpstr>بسته آیکون</vt:lpstr>
      <vt:lpstr>منابع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طبیعت</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2023-12-23T08:32:52Z</dcterms:modified>
</cp:coreProperties>
</file>