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1745" r:id="rId27"/>
    <p:sldId id="1746" r:id="rId28"/>
    <p:sldId id="1747" r:id="rId29"/>
    <p:sldId id="1748" r:id="rId30"/>
    <p:sldId id="1749" r:id="rId31"/>
    <p:sldId id="1750" r:id="rId32"/>
    <p:sldId id="1751" r:id="rId33"/>
    <p:sldId id="1752" r:id="rId34"/>
    <p:sldId id="1753" r:id="rId35"/>
    <p:sldId id="1754" r:id="rId36"/>
    <p:sldId id="1755" r:id="rId37"/>
    <p:sldId id="1756" r:id="rId38"/>
    <p:sldId id="1757" r:id="rId39"/>
  </p:sldIdLst>
  <p:sldSz cx="18288000" cy="10287000"/>
  <p:notesSz cx="6858000" cy="9144000"/>
  <p:embeddedFontLst>
    <p:embeddedFont>
      <p:font typeface="Amatic SC" panose="00000500000000000000" pitchFamily="2" charset="-79"/>
      <p:regular r:id="rId41"/>
      <p:bold r:id="rId42"/>
    </p:embeddedFont>
    <p:embeddedFont>
      <p:font typeface="Archivo Black" panose="020B0604020202020204" charset="0"/>
      <p:regular r:id="rId43"/>
    </p:embeddedFont>
    <p:embeddedFont>
      <p:font typeface="Arial" panose="020B0604020202020204" pitchFamily="34" charset="0"/>
      <p:regular r:id="rId44"/>
    </p:embeddedFont>
    <p:embeddedFont>
      <p:font typeface="Arial Bold" panose="020B0704020202020204" pitchFamily="34" charset="0"/>
      <p:regular r:id="rId45"/>
      <p:bold r:id="rId46"/>
    </p:embeddedFont>
    <p:embeddedFont>
      <p:font typeface="Arial Bold Italics" panose="020B0604020202020204" charset="0"/>
      <p:regular r:id="rId47"/>
    </p:embeddedFont>
    <p:embeddedFont>
      <p:font typeface="Arial Italics" panose="020B0604020202020204" charset="0"/>
      <p:regular r:id="rId48"/>
    </p:embeddedFont>
    <p:embeddedFont>
      <p:font typeface="Arimo Bold" panose="020B0604020202020204" charset="0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Evolventa" panose="020B0604020202020204" charset="0"/>
      <p:regular r:id="rId54"/>
    </p:embeddedFont>
    <p:embeddedFont>
      <p:font typeface="Evolventa Bold" panose="020B0604020202020204" charset="0"/>
      <p:regular r:id="rId55"/>
    </p:embeddedFont>
    <p:embeddedFont>
      <p:font typeface="Lato" panose="020F0502020204030203" pitchFamily="34" charset="0"/>
      <p:regular r:id="rId56"/>
      <p:bold r:id="rId57"/>
      <p:italic r:id="rId58"/>
      <p:boldItalic r:id="rId59"/>
    </p:embeddedFont>
    <p:embeddedFont>
      <p:font typeface="Lato Black" panose="020F0502020204030203" pitchFamily="34" charset="0"/>
      <p:bold r:id="rId60"/>
      <p:boldItalic r:id="rId61"/>
    </p:embeddedFont>
    <p:embeddedFont>
      <p:font typeface="Open Sans Light" panose="020B0306030504020204" pitchFamily="34" charset="0"/>
      <p:regular r:id="rId62"/>
      <p:italic r:id="rId63"/>
    </p:embeddedFont>
    <p:embeddedFont>
      <p:font typeface="Roboto Medium" panose="02000000000000000000" pitchFamily="2" charset="0"/>
      <p:regular r:id="rId64"/>
      <p:italic r:id="rId65"/>
    </p:embeddedFont>
    <p:embeddedFont>
      <p:font typeface="Source Sans Pro" panose="020B0503030403020204" pitchFamily="34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53" autoAdjust="0"/>
    <p:restoredTop sz="94061" autoAdjust="0"/>
  </p:normalViewPr>
  <p:slideViewPr>
    <p:cSldViewPr>
      <p:cViewPr varScale="1">
        <p:scale>
          <a:sx n="44" d="100"/>
          <a:sy n="44" d="100"/>
        </p:scale>
        <p:origin x="6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63" Type="http://schemas.openxmlformats.org/officeDocument/2006/relationships/font" Target="fonts/font23.fntdata"/><Relationship Id="rId68" Type="http://schemas.openxmlformats.org/officeDocument/2006/relationships/font" Target="fonts/font2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66" Type="http://schemas.openxmlformats.org/officeDocument/2006/relationships/font" Target="fonts/font26.fntdata"/><Relationship Id="rId5" Type="http://schemas.openxmlformats.org/officeDocument/2006/relationships/slide" Target="slides/slide4.xml"/><Relationship Id="rId61" Type="http://schemas.openxmlformats.org/officeDocument/2006/relationships/font" Target="fonts/font2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4" Type="http://schemas.openxmlformats.org/officeDocument/2006/relationships/font" Target="fonts/font24.fntdata"/><Relationship Id="rId69" Type="http://schemas.openxmlformats.org/officeDocument/2006/relationships/font" Target="fonts/font29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67" Type="http://schemas.openxmlformats.org/officeDocument/2006/relationships/font" Target="fonts/font27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font" Target="fonts/font22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font" Target="fonts/font20.fntdata"/><Relationship Id="rId65" Type="http://schemas.openxmlformats.org/officeDocument/2006/relationships/font" Target="fonts/font25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5115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5128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584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461698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830452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002904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111111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56476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9228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378437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238758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171197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425129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913424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054528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1642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3365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184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978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Relationship Id="rId9" Type="http://schemas.openxmlformats.org/officeDocument/2006/relationships/image" Target="../media/image6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sv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12" Type="http://schemas.openxmlformats.org/officeDocument/2006/relationships/image" Target="../media/image52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51.png"/><Relationship Id="rId5" Type="http://schemas.openxmlformats.org/officeDocument/2006/relationships/image" Target="../media/image76.svg"/><Relationship Id="rId10" Type="http://schemas.openxmlformats.org/officeDocument/2006/relationships/image" Target="../media/image81.jpeg"/><Relationship Id="rId4" Type="http://schemas.openxmlformats.org/officeDocument/2006/relationships/image" Target="../media/image75.png"/><Relationship Id="rId9" Type="http://schemas.openxmlformats.org/officeDocument/2006/relationships/image" Target="../media/image8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svg"/><Relationship Id="rId3" Type="http://schemas.openxmlformats.org/officeDocument/2006/relationships/image" Target="../media/image86.jpeg"/><Relationship Id="rId7" Type="http://schemas.openxmlformats.org/officeDocument/2006/relationships/image" Target="../media/image90.svg"/><Relationship Id="rId12" Type="http://schemas.openxmlformats.org/officeDocument/2006/relationships/image" Target="../media/image9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openxmlformats.org/officeDocument/2006/relationships/image" Target="../media/image94.svg"/><Relationship Id="rId5" Type="http://schemas.openxmlformats.org/officeDocument/2006/relationships/image" Target="../media/image88.sv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jpeg"/><Relationship Id="rId4" Type="http://schemas.openxmlformats.org/officeDocument/2006/relationships/image" Target="../media/image9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svg"/><Relationship Id="rId5" Type="http://schemas.openxmlformats.org/officeDocument/2006/relationships/image" Target="../media/image102.png"/><Relationship Id="rId10" Type="http://schemas.openxmlformats.org/officeDocument/2006/relationships/image" Target="../media/image107.svg"/><Relationship Id="rId4" Type="http://schemas.openxmlformats.org/officeDocument/2006/relationships/image" Target="../media/image101.svg"/><Relationship Id="rId9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svg"/><Relationship Id="rId13" Type="http://schemas.openxmlformats.org/officeDocument/2006/relationships/image" Target="../media/image118.sv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11" Type="http://schemas.openxmlformats.org/officeDocument/2006/relationships/image" Target="../media/image116.png"/><Relationship Id="rId5" Type="http://schemas.openxmlformats.org/officeDocument/2006/relationships/image" Target="../media/image110.png"/><Relationship Id="rId10" Type="http://schemas.openxmlformats.org/officeDocument/2006/relationships/image" Target="../media/image115.svg"/><Relationship Id="rId4" Type="http://schemas.openxmlformats.org/officeDocument/2006/relationships/image" Target="../media/image109.svg"/><Relationship Id="rId9" Type="http://schemas.openxmlformats.org/officeDocument/2006/relationships/image" Target="../media/image1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sv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sv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0" Type="http://schemas.openxmlformats.org/officeDocument/2006/relationships/image" Target="../media/image126.svg"/><Relationship Id="rId4" Type="http://schemas.openxmlformats.org/officeDocument/2006/relationships/image" Target="../media/image120.svg"/><Relationship Id="rId9" Type="http://schemas.openxmlformats.org/officeDocument/2006/relationships/image" Target="../media/image1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svg"/><Relationship Id="rId3" Type="http://schemas.openxmlformats.org/officeDocument/2006/relationships/image" Target="../media/image128.jpeg"/><Relationship Id="rId7" Type="http://schemas.openxmlformats.org/officeDocument/2006/relationships/image" Target="../media/image1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sv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sv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1.svg"/><Relationship Id="rId21" Type="http://schemas.openxmlformats.org/officeDocument/2006/relationships/image" Target="../media/image156.png"/><Relationship Id="rId42" Type="http://schemas.openxmlformats.org/officeDocument/2006/relationships/image" Target="../media/image177.svg"/><Relationship Id="rId47" Type="http://schemas.openxmlformats.org/officeDocument/2006/relationships/image" Target="../media/image182.png"/><Relationship Id="rId63" Type="http://schemas.openxmlformats.org/officeDocument/2006/relationships/image" Target="../media/image198.png"/><Relationship Id="rId68" Type="http://schemas.openxmlformats.org/officeDocument/2006/relationships/image" Target="../media/image203.svg"/><Relationship Id="rId84" Type="http://schemas.openxmlformats.org/officeDocument/2006/relationships/image" Target="../media/image219.svg"/><Relationship Id="rId16" Type="http://schemas.openxmlformats.org/officeDocument/2006/relationships/image" Target="../media/image151.svg"/><Relationship Id="rId11" Type="http://schemas.openxmlformats.org/officeDocument/2006/relationships/image" Target="../media/image146.png"/><Relationship Id="rId32" Type="http://schemas.openxmlformats.org/officeDocument/2006/relationships/image" Target="../media/image167.svg"/><Relationship Id="rId37" Type="http://schemas.openxmlformats.org/officeDocument/2006/relationships/image" Target="../media/image172.png"/><Relationship Id="rId53" Type="http://schemas.openxmlformats.org/officeDocument/2006/relationships/image" Target="../media/image188.png"/><Relationship Id="rId58" Type="http://schemas.openxmlformats.org/officeDocument/2006/relationships/image" Target="../media/image193.svg"/><Relationship Id="rId74" Type="http://schemas.openxmlformats.org/officeDocument/2006/relationships/image" Target="../media/image209.svg"/><Relationship Id="rId79" Type="http://schemas.openxmlformats.org/officeDocument/2006/relationships/image" Target="../media/image214.png"/><Relationship Id="rId5" Type="http://schemas.openxmlformats.org/officeDocument/2006/relationships/image" Target="../media/image140.png"/><Relationship Id="rId61" Type="http://schemas.openxmlformats.org/officeDocument/2006/relationships/image" Target="../media/image196.png"/><Relationship Id="rId82" Type="http://schemas.openxmlformats.org/officeDocument/2006/relationships/image" Target="../media/image217.svg"/><Relationship Id="rId19" Type="http://schemas.openxmlformats.org/officeDocument/2006/relationships/image" Target="../media/image154.png"/><Relationship Id="rId14" Type="http://schemas.openxmlformats.org/officeDocument/2006/relationships/image" Target="../media/image149.svg"/><Relationship Id="rId22" Type="http://schemas.openxmlformats.org/officeDocument/2006/relationships/image" Target="../media/image157.svg"/><Relationship Id="rId27" Type="http://schemas.openxmlformats.org/officeDocument/2006/relationships/image" Target="../media/image162.png"/><Relationship Id="rId30" Type="http://schemas.openxmlformats.org/officeDocument/2006/relationships/image" Target="../media/image165.svg"/><Relationship Id="rId35" Type="http://schemas.openxmlformats.org/officeDocument/2006/relationships/image" Target="../media/image170.png"/><Relationship Id="rId43" Type="http://schemas.openxmlformats.org/officeDocument/2006/relationships/image" Target="../media/image178.png"/><Relationship Id="rId48" Type="http://schemas.openxmlformats.org/officeDocument/2006/relationships/image" Target="../media/image183.svg"/><Relationship Id="rId56" Type="http://schemas.openxmlformats.org/officeDocument/2006/relationships/image" Target="../media/image191.svg"/><Relationship Id="rId64" Type="http://schemas.openxmlformats.org/officeDocument/2006/relationships/image" Target="../media/image199.svg"/><Relationship Id="rId69" Type="http://schemas.openxmlformats.org/officeDocument/2006/relationships/image" Target="../media/image204.png"/><Relationship Id="rId77" Type="http://schemas.openxmlformats.org/officeDocument/2006/relationships/image" Target="../media/image212.png"/><Relationship Id="rId8" Type="http://schemas.openxmlformats.org/officeDocument/2006/relationships/image" Target="../media/image143.svg"/><Relationship Id="rId51" Type="http://schemas.openxmlformats.org/officeDocument/2006/relationships/image" Target="../media/image186.png"/><Relationship Id="rId72" Type="http://schemas.openxmlformats.org/officeDocument/2006/relationships/image" Target="../media/image207.svg"/><Relationship Id="rId80" Type="http://schemas.openxmlformats.org/officeDocument/2006/relationships/image" Target="../media/image215.svg"/><Relationship Id="rId3" Type="http://schemas.openxmlformats.org/officeDocument/2006/relationships/image" Target="../media/image117.png"/><Relationship Id="rId12" Type="http://schemas.openxmlformats.org/officeDocument/2006/relationships/image" Target="../media/image147.svg"/><Relationship Id="rId17" Type="http://schemas.openxmlformats.org/officeDocument/2006/relationships/image" Target="../media/image152.png"/><Relationship Id="rId25" Type="http://schemas.openxmlformats.org/officeDocument/2006/relationships/image" Target="../media/image160.png"/><Relationship Id="rId33" Type="http://schemas.openxmlformats.org/officeDocument/2006/relationships/image" Target="../media/image168.png"/><Relationship Id="rId38" Type="http://schemas.openxmlformats.org/officeDocument/2006/relationships/image" Target="../media/image173.svg"/><Relationship Id="rId46" Type="http://schemas.openxmlformats.org/officeDocument/2006/relationships/image" Target="../media/image181.svg"/><Relationship Id="rId59" Type="http://schemas.openxmlformats.org/officeDocument/2006/relationships/image" Target="../media/image194.png"/><Relationship Id="rId67" Type="http://schemas.openxmlformats.org/officeDocument/2006/relationships/image" Target="../media/image202.png"/><Relationship Id="rId20" Type="http://schemas.openxmlformats.org/officeDocument/2006/relationships/image" Target="../media/image155.svg"/><Relationship Id="rId41" Type="http://schemas.openxmlformats.org/officeDocument/2006/relationships/image" Target="../media/image176.png"/><Relationship Id="rId54" Type="http://schemas.openxmlformats.org/officeDocument/2006/relationships/image" Target="../media/image189.svg"/><Relationship Id="rId62" Type="http://schemas.openxmlformats.org/officeDocument/2006/relationships/image" Target="../media/image197.svg"/><Relationship Id="rId70" Type="http://schemas.openxmlformats.org/officeDocument/2006/relationships/image" Target="../media/image205.svg"/><Relationship Id="rId75" Type="http://schemas.openxmlformats.org/officeDocument/2006/relationships/image" Target="../media/image210.png"/><Relationship Id="rId83" Type="http://schemas.openxmlformats.org/officeDocument/2006/relationships/image" Target="../media/image2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svg"/><Relationship Id="rId15" Type="http://schemas.openxmlformats.org/officeDocument/2006/relationships/image" Target="../media/image150.png"/><Relationship Id="rId23" Type="http://schemas.openxmlformats.org/officeDocument/2006/relationships/image" Target="../media/image158.png"/><Relationship Id="rId28" Type="http://schemas.openxmlformats.org/officeDocument/2006/relationships/image" Target="../media/image163.svg"/><Relationship Id="rId36" Type="http://schemas.openxmlformats.org/officeDocument/2006/relationships/image" Target="../media/image171.svg"/><Relationship Id="rId49" Type="http://schemas.openxmlformats.org/officeDocument/2006/relationships/image" Target="../media/image184.png"/><Relationship Id="rId57" Type="http://schemas.openxmlformats.org/officeDocument/2006/relationships/image" Target="../media/image192.png"/><Relationship Id="rId10" Type="http://schemas.openxmlformats.org/officeDocument/2006/relationships/image" Target="../media/image145.svg"/><Relationship Id="rId31" Type="http://schemas.openxmlformats.org/officeDocument/2006/relationships/image" Target="../media/image166.png"/><Relationship Id="rId44" Type="http://schemas.openxmlformats.org/officeDocument/2006/relationships/image" Target="../media/image179.svg"/><Relationship Id="rId52" Type="http://schemas.openxmlformats.org/officeDocument/2006/relationships/image" Target="../media/image187.svg"/><Relationship Id="rId60" Type="http://schemas.openxmlformats.org/officeDocument/2006/relationships/image" Target="../media/image195.svg"/><Relationship Id="rId65" Type="http://schemas.openxmlformats.org/officeDocument/2006/relationships/image" Target="../media/image200.png"/><Relationship Id="rId73" Type="http://schemas.openxmlformats.org/officeDocument/2006/relationships/image" Target="../media/image208.png"/><Relationship Id="rId78" Type="http://schemas.openxmlformats.org/officeDocument/2006/relationships/image" Target="../media/image213.svg"/><Relationship Id="rId81" Type="http://schemas.openxmlformats.org/officeDocument/2006/relationships/image" Target="../media/image216.png"/><Relationship Id="rId4" Type="http://schemas.openxmlformats.org/officeDocument/2006/relationships/image" Target="../media/image118.svg"/><Relationship Id="rId9" Type="http://schemas.openxmlformats.org/officeDocument/2006/relationships/image" Target="../media/image144.png"/><Relationship Id="rId13" Type="http://schemas.openxmlformats.org/officeDocument/2006/relationships/image" Target="../media/image148.png"/><Relationship Id="rId18" Type="http://schemas.openxmlformats.org/officeDocument/2006/relationships/image" Target="../media/image153.svg"/><Relationship Id="rId39" Type="http://schemas.openxmlformats.org/officeDocument/2006/relationships/image" Target="../media/image174.png"/><Relationship Id="rId34" Type="http://schemas.openxmlformats.org/officeDocument/2006/relationships/image" Target="../media/image169.svg"/><Relationship Id="rId50" Type="http://schemas.openxmlformats.org/officeDocument/2006/relationships/image" Target="../media/image185.svg"/><Relationship Id="rId55" Type="http://schemas.openxmlformats.org/officeDocument/2006/relationships/image" Target="../media/image190.png"/><Relationship Id="rId76" Type="http://schemas.openxmlformats.org/officeDocument/2006/relationships/image" Target="../media/image211.svg"/><Relationship Id="rId7" Type="http://schemas.openxmlformats.org/officeDocument/2006/relationships/image" Target="../media/image142.png"/><Relationship Id="rId71" Type="http://schemas.openxmlformats.org/officeDocument/2006/relationships/image" Target="../media/image206.png"/><Relationship Id="rId2" Type="http://schemas.openxmlformats.org/officeDocument/2006/relationships/notesSlide" Target="../notesSlides/notesSlide25.xml"/><Relationship Id="rId29" Type="http://schemas.openxmlformats.org/officeDocument/2006/relationships/image" Target="../media/image164.png"/><Relationship Id="rId24" Type="http://schemas.openxmlformats.org/officeDocument/2006/relationships/image" Target="../media/image159.svg"/><Relationship Id="rId40" Type="http://schemas.openxmlformats.org/officeDocument/2006/relationships/image" Target="../media/image175.svg"/><Relationship Id="rId45" Type="http://schemas.openxmlformats.org/officeDocument/2006/relationships/image" Target="../media/image180.png"/><Relationship Id="rId66" Type="http://schemas.openxmlformats.org/officeDocument/2006/relationships/image" Target="../media/image201.svg"/></Relationships>
</file>

<file path=ppt/slides/_rels/slide2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1.svg"/><Relationship Id="rId21" Type="http://schemas.openxmlformats.org/officeDocument/2006/relationships/image" Target="../media/image236.png"/><Relationship Id="rId42" Type="http://schemas.openxmlformats.org/officeDocument/2006/relationships/image" Target="../media/image257.svg"/><Relationship Id="rId47" Type="http://schemas.openxmlformats.org/officeDocument/2006/relationships/image" Target="../media/image262.png"/><Relationship Id="rId63" Type="http://schemas.openxmlformats.org/officeDocument/2006/relationships/image" Target="../media/image278.png"/><Relationship Id="rId68" Type="http://schemas.openxmlformats.org/officeDocument/2006/relationships/image" Target="../media/image283.svg"/><Relationship Id="rId84" Type="http://schemas.openxmlformats.org/officeDocument/2006/relationships/image" Target="../media/image299.svg"/><Relationship Id="rId89" Type="http://schemas.openxmlformats.org/officeDocument/2006/relationships/image" Target="../media/image304.png"/><Relationship Id="rId16" Type="http://schemas.openxmlformats.org/officeDocument/2006/relationships/image" Target="../media/image231.svg"/><Relationship Id="rId11" Type="http://schemas.openxmlformats.org/officeDocument/2006/relationships/image" Target="../media/image226.png"/><Relationship Id="rId32" Type="http://schemas.openxmlformats.org/officeDocument/2006/relationships/image" Target="../media/image247.svg"/><Relationship Id="rId37" Type="http://schemas.openxmlformats.org/officeDocument/2006/relationships/image" Target="../media/image252.png"/><Relationship Id="rId53" Type="http://schemas.openxmlformats.org/officeDocument/2006/relationships/image" Target="../media/image268.png"/><Relationship Id="rId58" Type="http://schemas.openxmlformats.org/officeDocument/2006/relationships/image" Target="../media/image273.svg"/><Relationship Id="rId74" Type="http://schemas.openxmlformats.org/officeDocument/2006/relationships/image" Target="../media/image289.svg"/><Relationship Id="rId79" Type="http://schemas.openxmlformats.org/officeDocument/2006/relationships/image" Target="../media/image294.png"/><Relationship Id="rId5" Type="http://schemas.openxmlformats.org/officeDocument/2006/relationships/image" Target="../media/image220.png"/><Relationship Id="rId90" Type="http://schemas.openxmlformats.org/officeDocument/2006/relationships/image" Target="../media/image305.svg"/><Relationship Id="rId14" Type="http://schemas.openxmlformats.org/officeDocument/2006/relationships/image" Target="../media/image229.svg"/><Relationship Id="rId22" Type="http://schemas.openxmlformats.org/officeDocument/2006/relationships/image" Target="../media/image237.svg"/><Relationship Id="rId27" Type="http://schemas.openxmlformats.org/officeDocument/2006/relationships/image" Target="../media/image242.png"/><Relationship Id="rId30" Type="http://schemas.openxmlformats.org/officeDocument/2006/relationships/image" Target="../media/image245.svg"/><Relationship Id="rId35" Type="http://schemas.openxmlformats.org/officeDocument/2006/relationships/image" Target="../media/image250.png"/><Relationship Id="rId43" Type="http://schemas.openxmlformats.org/officeDocument/2006/relationships/image" Target="../media/image258.png"/><Relationship Id="rId48" Type="http://schemas.openxmlformats.org/officeDocument/2006/relationships/image" Target="../media/image263.svg"/><Relationship Id="rId56" Type="http://schemas.openxmlformats.org/officeDocument/2006/relationships/image" Target="../media/image271.svg"/><Relationship Id="rId64" Type="http://schemas.openxmlformats.org/officeDocument/2006/relationships/image" Target="../media/image279.svg"/><Relationship Id="rId69" Type="http://schemas.openxmlformats.org/officeDocument/2006/relationships/image" Target="../media/image284.png"/><Relationship Id="rId77" Type="http://schemas.openxmlformats.org/officeDocument/2006/relationships/image" Target="../media/image292.png"/><Relationship Id="rId8" Type="http://schemas.openxmlformats.org/officeDocument/2006/relationships/image" Target="../media/image223.svg"/><Relationship Id="rId51" Type="http://schemas.openxmlformats.org/officeDocument/2006/relationships/image" Target="../media/image266.png"/><Relationship Id="rId72" Type="http://schemas.openxmlformats.org/officeDocument/2006/relationships/image" Target="../media/image287.svg"/><Relationship Id="rId80" Type="http://schemas.openxmlformats.org/officeDocument/2006/relationships/image" Target="../media/image295.svg"/><Relationship Id="rId85" Type="http://schemas.openxmlformats.org/officeDocument/2006/relationships/image" Target="../media/image300.png"/><Relationship Id="rId3" Type="http://schemas.openxmlformats.org/officeDocument/2006/relationships/image" Target="../media/image117.png"/><Relationship Id="rId12" Type="http://schemas.openxmlformats.org/officeDocument/2006/relationships/image" Target="../media/image227.svg"/><Relationship Id="rId17" Type="http://schemas.openxmlformats.org/officeDocument/2006/relationships/image" Target="../media/image232.png"/><Relationship Id="rId25" Type="http://schemas.openxmlformats.org/officeDocument/2006/relationships/image" Target="../media/image240.png"/><Relationship Id="rId33" Type="http://schemas.openxmlformats.org/officeDocument/2006/relationships/image" Target="../media/image248.png"/><Relationship Id="rId38" Type="http://schemas.openxmlformats.org/officeDocument/2006/relationships/image" Target="../media/image253.svg"/><Relationship Id="rId46" Type="http://schemas.openxmlformats.org/officeDocument/2006/relationships/image" Target="../media/image261.svg"/><Relationship Id="rId59" Type="http://schemas.openxmlformats.org/officeDocument/2006/relationships/image" Target="../media/image274.png"/><Relationship Id="rId67" Type="http://schemas.openxmlformats.org/officeDocument/2006/relationships/image" Target="../media/image282.png"/><Relationship Id="rId20" Type="http://schemas.openxmlformats.org/officeDocument/2006/relationships/image" Target="../media/image235.svg"/><Relationship Id="rId41" Type="http://schemas.openxmlformats.org/officeDocument/2006/relationships/image" Target="../media/image256.png"/><Relationship Id="rId54" Type="http://schemas.openxmlformats.org/officeDocument/2006/relationships/image" Target="../media/image269.svg"/><Relationship Id="rId62" Type="http://schemas.openxmlformats.org/officeDocument/2006/relationships/image" Target="../media/image277.svg"/><Relationship Id="rId70" Type="http://schemas.openxmlformats.org/officeDocument/2006/relationships/image" Target="../media/image285.svg"/><Relationship Id="rId75" Type="http://schemas.openxmlformats.org/officeDocument/2006/relationships/image" Target="../media/image290.png"/><Relationship Id="rId83" Type="http://schemas.openxmlformats.org/officeDocument/2006/relationships/image" Target="../media/image298.png"/><Relationship Id="rId88" Type="http://schemas.openxmlformats.org/officeDocument/2006/relationships/image" Target="../media/image303.svg"/><Relationship Id="rId91" Type="http://schemas.openxmlformats.org/officeDocument/2006/relationships/image" Target="../media/image3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1.svg"/><Relationship Id="rId15" Type="http://schemas.openxmlformats.org/officeDocument/2006/relationships/image" Target="../media/image230.png"/><Relationship Id="rId23" Type="http://schemas.openxmlformats.org/officeDocument/2006/relationships/image" Target="../media/image238.png"/><Relationship Id="rId28" Type="http://schemas.openxmlformats.org/officeDocument/2006/relationships/image" Target="../media/image243.svg"/><Relationship Id="rId36" Type="http://schemas.openxmlformats.org/officeDocument/2006/relationships/image" Target="../media/image251.svg"/><Relationship Id="rId49" Type="http://schemas.openxmlformats.org/officeDocument/2006/relationships/image" Target="../media/image264.png"/><Relationship Id="rId57" Type="http://schemas.openxmlformats.org/officeDocument/2006/relationships/image" Target="../media/image272.png"/><Relationship Id="rId10" Type="http://schemas.openxmlformats.org/officeDocument/2006/relationships/image" Target="../media/image225.svg"/><Relationship Id="rId31" Type="http://schemas.openxmlformats.org/officeDocument/2006/relationships/image" Target="../media/image246.png"/><Relationship Id="rId44" Type="http://schemas.openxmlformats.org/officeDocument/2006/relationships/image" Target="../media/image259.svg"/><Relationship Id="rId52" Type="http://schemas.openxmlformats.org/officeDocument/2006/relationships/image" Target="../media/image267.svg"/><Relationship Id="rId60" Type="http://schemas.openxmlformats.org/officeDocument/2006/relationships/image" Target="../media/image275.svg"/><Relationship Id="rId65" Type="http://schemas.openxmlformats.org/officeDocument/2006/relationships/image" Target="../media/image280.png"/><Relationship Id="rId73" Type="http://schemas.openxmlformats.org/officeDocument/2006/relationships/image" Target="../media/image288.png"/><Relationship Id="rId78" Type="http://schemas.openxmlformats.org/officeDocument/2006/relationships/image" Target="../media/image293.svg"/><Relationship Id="rId81" Type="http://schemas.openxmlformats.org/officeDocument/2006/relationships/image" Target="../media/image296.png"/><Relationship Id="rId86" Type="http://schemas.openxmlformats.org/officeDocument/2006/relationships/image" Target="../media/image301.svg"/><Relationship Id="rId4" Type="http://schemas.openxmlformats.org/officeDocument/2006/relationships/image" Target="../media/image118.svg"/><Relationship Id="rId9" Type="http://schemas.openxmlformats.org/officeDocument/2006/relationships/image" Target="../media/image224.png"/><Relationship Id="rId13" Type="http://schemas.openxmlformats.org/officeDocument/2006/relationships/image" Target="../media/image228.png"/><Relationship Id="rId18" Type="http://schemas.openxmlformats.org/officeDocument/2006/relationships/image" Target="../media/image233.svg"/><Relationship Id="rId39" Type="http://schemas.openxmlformats.org/officeDocument/2006/relationships/image" Target="../media/image254.png"/><Relationship Id="rId34" Type="http://schemas.openxmlformats.org/officeDocument/2006/relationships/image" Target="../media/image249.svg"/><Relationship Id="rId50" Type="http://schemas.openxmlformats.org/officeDocument/2006/relationships/image" Target="../media/image265.svg"/><Relationship Id="rId55" Type="http://schemas.openxmlformats.org/officeDocument/2006/relationships/image" Target="../media/image270.png"/><Relationship Id="rId76" Type="http://schemas.openxmlformats.org/officeDocument/2006/relationships/image" Target="../media/image291.svg"/><Relationship Id="rId7" Type="http://schemas.openxmlformats.org/officeDocument/2006/relationships/image" Target="../media/image222.png"/><Relationship Id="rId71" Type="http://schemas.openxmlformats.org/officeDocument/2006/relationships/image" Target="../media/image286.png"/><Relationship Id="rId92" Type="http://schemas.openxmlformats.org/officeDocument/2006/relationships/image" Target="../media/image307.svg"/><Relationship Id="rId2" Type="http://schemas.openxmlformats.org/officeDocument/2006/relationships/notesSlide" Target="../notesSlides/notesSlide26.xml"/><Relationship Id="rId29" Type="http://schemas.openxmlformats.org/officeDocument/2006/relationships/image" Target="../media/image244.png"/><Relationship Id="rId24" Type="http://schemas.openxmlformats.org/officeDocument/2006/relationships/image" Target="../media/image239.svg"/><Relationship Id="rId40" Type="http://schemas.openxmlformats.org/officeDocument/2006/relationships/image" Target="../media/image255.svg"/><Relationship Id="rId45" Type="http://schemas.openxmlformats.org/officeDocument/2006/relationships/image" Target="../media/image260.png"/><Relationship Id="rId66" Type="http://schemas.openxmlformats.org/officeDocument/2006/relationships/image" Target="../media/image281.svg"/><Relationship Id="rId87" Type="http://schemas.openxmlformats.org/officeDocument/2006/relationships/image" Target="../media/image302.png"/><Relationship Id="rId61" Type="http://schemas.openxmlformats.org/officeDocument/2006/relationships/image" Target="../media/image276.png"/><Relationship Id="rId82" Type="http://schemas.openxmlformats.org/officeDocument/2006/relationships/image" Target="../media/image297.svg"/><Relationship Id="rId19" Type="http://schemas.openxmlformats.org/officeDocument/2006/relationships/image" Target="../media/image234.png"/></Relationships>
</file>

<file path=ppt/slides/_rels/slide2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9.svg"/><Relationship Id="rId21" Type="http://schemas.openxmlformats.org/officeDocument/2006/relationships/image" Target="../media/image324.png"/><Relationship Id="rId42" Type="http://schemas.openxmlformats.org/officeDocument/2006/relationships/image" Target="../media/image345.svg"/><Relationship Id="rId47" Type="http://schemas.openxmlformats.org/officeDocument/2006/relationships/image" Target="../media/image350.png"/><Relationship Id="rId63" Type="http://schemas.openxmlformats.org/officeDocument/2006/relationships/image" Target="../media/image366.png"/><Relationship Id="rId68" Type="http://schemas.openxmlformats.org/officeDocument/2006/relationships/image" Target="../media/image371.svg"/><Relationship Id="rId84" Type="http://schemas.openxmlformats.org/officeDocument/2006/relationships/image" Target="../media/image387.svg"/><Relationship Id="rId89" Type="http://schemas.openxmlformats.org/officeDocument/2006/relationships/image" Target="../media/image392.png"/><Relationship Id="rId16" Type="http://schemas.openxmlformats.org/officeDocument/2006/relationships/image" Target="../media/image319.svg"/><Relationship Id="rId11" Type="http://schemas.openxmlformats.org/officeDocument/2006/relationships/image" Target="../media/image314.png"/><Relationship Id="rId32" Type="http://schemas.openxmlformats.org/officeDocument/2006/relationships/image" Target="../media/image335.svg"/><Relationship Id="rId37" Type="http://schemas.openxmlformats.org/officeDocument/2006/relationships/image" Target="../media/image340.png"/><Relationship Id="rId53" Type="http://schemas.openxmlformats.org/officeDocument/2006/relationships/image" Target="../media/image356.png"/><Relationship Id="rId58" Type="http://schemas.openxmlformats.org/officeDocument/2006/relationships/image" Target="../media/image361.svg"/><Relationship Id="rId74" Type="http://schemas.openxmlformats.org/officeDocument/2006/relationships/image" Target="../media/image377.svg"/><Relationship Id="rId79" Type="http://schemas.openxmlformats.org/officeDocument/2006/relationships/image" Target="../media/image382.png"/><Relationship Id="rId5" Type="http://schemas.openxmlformats.org/officeDocument/2006/relationships/image" Target="../media/image308.png"/><Relationship Id="rId90" Type="http://schemas.openxmlformats.org/officeDocument/2006/relationships/image" Target="../media/image393.svg"/><Relationship Id="rId14" Type="http://schemas.openxmlformats.org/officeDocument/2006/relationships/image" Target="../media/image317.svg"/><Relationship Id="rId22" Type="http://schemas.openxmlformats.org/officeDocument/2006/relationships/image" Target="../media/image325.svg"/><Relationship Id="rId27" Type="http://schemas.openxmlformats.org/officeDocument/2006/relationships/image" Target="../media/image330.png"/><Relationship Id="rId30" Type="http://schemas.openxmlformats.org/officeDocument/2006/relationships/image" Target="../media/image333.svg"/><Relationship Id="rId35" Type="http://schemas.openxmlformats.org/officeDocument/2006/relationships/image" Target="../media/image338.png"/><Relationship Id="rId43" Type="http://schemas.openxmlformats.org/officeDocument/2006/relationships/image" Target="../media/image346.png"/><Relationship Id="rId48" Type="http://schemas.openxmlformats.org/officeDocument/2006/relationships/image" Target="../media/image351.svg"/><Relationship Id="rId56" Type="http://schemas.openxmlformats.org/officeDocument/2006/relationships/image" Target="../media/image359.svg"/><Relationship Id="rId64" Type="http://schemas.openxmlformats.org/officeDocument/2006/relationships/image" Target="../media/image367.svg"/><Relationship Id="rId69" Type="http://schemas.openxmlformats.org/officeDocument/2006/relationships/image" Target="../media/image372.png"/><Relationship Id="rId77" Type="http://schemas.openxmlformats.org/officeDocument/2006/relationships/image" Target="../media/image380.png"/><Relationship Id="rId8" Type="http://schemas.openxmlformats.org/officeDocument/2006/relationships/image" Target="../media/image311.svg"/><Relationship Id="rId51" Type="http://schemas.openxmlformats.org/officeDocument/2006/relationships/image" Target="../media/image354.png"/><Relationship Id="rId72" Type="http://schemas.openxmlformats.org/officeDocument/2006/relationships/image" Target="../media/image375.svg"/><Relationship Id="rId80" Type="http://schemas.openxmlformats.org/officeDocument/2006/relationships/image" Target="../media/image383.svg"/><Relationship Id="rId85" Type="http://schemas.openxmlformats.org/officeDocument/2006/relationships/image" Target="../media/image388.png"/><Relationship Id="rId3" Type="http://schemas.openxmlformats.org/officeDocument/2006/relationships/image" Target="../media/image117.png"/><Relationship Id="rId12" Type="http://schemas.openxmlformats.org/officeDocument/2006/relationships/image" Target="../media/image315.svg"/><Relationship Id="rId17" Type="http://schemas.openxmlformats.org/officeDocument/2006/relationships/image" Target="../media/image320.png"/><Relationship Id="rId25" Type="http://schemas.openxmlformats.org/officeDocument/2006/relationships/image" Target="../media/image328.png"/><Relationship Id="rId33" Type="http://schemas.openxmlformats.org/officeDocument/2006/relationships/image" Target="../media/image336.png"/><Relationship Id="rId38" Type="http://schemas.openxmlformats.org/officeDocument/2006/relationships/image" Target="../media/image341.svg"/><Relationship Id="rId46" Type="http://schemas.openxmlformats.org/officeDocument/2006/relationships/image" Target="../media/image349.svg"/><Relationship Id="rId59" Type="http://schemas.openxmlformats.org/officeDocument/2006/relationships/image" Target="../media/image362.png"/><Relationship Id="rId67" Type="http://schemas.openxmlformats.org/officeDocument/2006/relationships/image" Target="../media/image370.png"/><Relationship Id="rId20" Type="http://schemas.openxmlformats.org/officeDocument/2006/relationships/image" Target="../media/image323.svg"/><Relationship Id="rId41" Type="http://schemas.openxmlformats.org/officeDocument/2006/relationships/image" Target="../media/image344.png"/><Relationship Id="rId54" Type="http://schemas.openxmlformats.org/officeDocument/2006/relationships/image" Target="../media/image357.svg"/><Relationship Id="rId62" Type="http://schemas.openxmlformats.org/officeDocument/2006/relationships/image" Target="../media/image365.svg"/><Relationship Id="rId70" Type="http://schemas.openxmlformats.org/officeDocument/2006/relationships/image" Target="../media/image373.svg"/><Relationship Id="rId75" Type="http://schemas.openxmlformats.org/officeDocument/2006/relationships/image" Target="../media/image378.png"/><Relationship Id="rId83" Type="http://schemas.openxmlformats.org/officeDocument/2006/relationships/image" Target="../media/image386.png"/><Relationship Id="rId88" Type="http://schemas.openxmlformats.org/officeDocument/2006/relationships/image" Target="../media/image39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9.svg"/><Relationship Id="rId15" Type="http://schemas.openxmlformats.org/officeDocument/2006/relationships/image" Target="../media/image318.png"/><Relationship Id="rId23" Type="http://schemas.openxmlformats.org/officeDocument/2006/relationships/image" Target="../media/image326.png"/><Relationship Id="rId28" Type="http://schemas.openxmlformats.org/officeDocument/2006/relationships/image" Target="../media/image331.svg"/><Relationship Id="rId36" Type="http://schemas.openxmlformats.org/officeDocument/2006/relationships/image" Target="../media/image339.svg"/><Relationship Id="rId49" Type="http://schemas.openxmlformats.org/officeDocument/2006/relationships/image" Target="../media/image352.png"/><Relationship Id="rId57" Type="http://schemas.openxmlformats.org/officeDocument/2006/relationships/image" Target="../media/image360.png"/><Relationship Id="rId10" Type="http://schemas.openxmlformats.org/officeDocument/2006/relationships/image" Target="../media/image313.svg"/><Relationship Id="rId31" Type="http://schemas.openxmlformats.org/officeDocument/2006/relationships/image" Target="../media/image334.png"/><Relationship Id="rId44" Type="http://schemas.openxmlformats.org/officeDocument/2006/relationships/image" Target="../media/image347.svg"/><Relationship Id="rId52" Type="http://schemas.openxmlformats.org/officeDocument/2006/relationships/image" Target="../media/image355.svg"/><Relationship Id="rId60" Type="http://schemas.openxmlformats.org/officeDocument/2006/relationships/image" Target="../media/image363.svg"/><Relationship Id="rId65" Type="http://schemas.openxmlformats.org/officeDocument/2006/relationships/image" Target="../media/image368.png"/><Relationship Id="rId73" Type="http://schemas.openxmlformats.org/officeDocument/2006/relationships/image" Target="../media/image376.png"/><Relationship Id="rId78" Type="http://schemas.openxmlformats.org/officeDocument/2006/relationships/image" Target="../media/image381.svg"/><Relationship Id="rId81" Type="http://schemas.openxmlformats.org/officeDocument/2006/relationships/image" Target="../media/image384.png"/><Relationship Id="rId86" Type="http://schemas.openxmlformats.org/officeDocument/2006/relationships/image" Target="../media/image389.svg"/><Relationship Id="rId4" Type="http://schemas.openxmlformats.org/officeDocument/2006/relationships/image" Target="../media/image118.svg"/><Relationship Id="rId9" Type="http://schemas.openxmlformats.org/officeDocument/2006/relationships/image" Target="../media/image312.png"/><Relationship Id="rId13" Type="http://schemas.openxmlformats.org/officeDocument/2006/relationships/image" Target="../media/image316.png"/><Relationship Id="rId18" Type="http://schemas.openxmlformats.org/officeDocument/2006/relationships/image" Target="../media/image321.svg"/><Relationship Id="rId39" Type="http://schemas.openxmlformats.org/officeDocument/2006/relationships/image" Target="../media/image342.png"/><Relationship Id="rId34" Type="http://schemas.openxmlformats.org/officeDocument/2006/relationships/image" Target="../media/image337.svg"/><Relationship Id="rId50" Type="http://schemas.openxmlformats.org/officeDocument/2006/relationships/image" Target="../media/image353.svg"/><Relationship Id="rId55" Type="http://schemas.openxmlformats.org/officeDocument/2006/relationships/image" Target="../media/image358.png"/><Relationship Id="rId76" Type="http://schemas.openxmlformats.org/officeDocument/2006/relationships/image" Target="../media/image379.svg"/><Relationship Id="rId7" Type="http://schemas.openxmlformats.org/officeDocument/2006/relationships/image" Target="../media/image310.png"/><Relationship Id="rId71" Type="http://schemas.openxmlformats.org/officeDocument/2006/relationships/image" Target="../media/image374.png"/><Relationship Id="rId2" Type="http://schemas.openxmlformats.org/officeDocument/2006/relationships/notesSlide" Target="../notesSlides/notesSlide27.xml"/><Relationship Id="rId29" Type="http://schemas.openxmlformats.org/officeDocument/2006/relationships/image" Target="../media/image332.png"/><Relationship Id="rId24" Type="http://schemas.openxmlformats.org/officeDocument/2006/relationships/image" Target="../media/image327.svg"/><Relationship Id="rId40" Type="http://schemas.openxmlformats.org/officeDocument/2006/relationships/image" Target="../media/image343.svg"/><Relationship Id="rId45" Type="http://schemas.openxmlformats.org/officeDocument/2006/relationships/image" Target="../media/image348.png"/><Relationship Id="rId66" Type="http://schemas.openxmlformats.org/officeDocument/2006/relationships/image" Target="../media/image369.svg"/><Relationship Id="rId87" Type="http://schemas.openxmlformats.org/officeDocument/2006/relationships/image" Target="../media/image390.png"/><Relationship Id="rId61" Type="http://schemas.openxmlformats.org/officeDocument/2006/relationships/image" Target="../media/image364.png"/><Relationship Id="rId82" Type="http://schemas.openxmlformats.org/officeDocument/2006/relationships/image" Target="../media/image385.svg"/><Relationship Id="rId19" Type="http://schemas.openxmlformats.org/officeDocument/2006/relationships/image" Target="../media/image3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jpeg"/><Relationship Id="rId10" Type="http://schemas.openxmlformats.org/officeDocument/2006/relationships/image" Target="../media/image40.sv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Relationship Id="rId9" Type="http://schemas.openxmlformats.org/officeDocument/2006/relationships/image" Target="../media/image5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9A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7280"/>
            <a:ext cx="18288180" cy="10335060"/>
          </a:xfrm>
          <a:custGeom>
            <a:avLst/>
            <a:gdLst/>
            <a:ahLst/>
            <a:cxnLst/>
            <a:rect l="l" t="t" r="r" b="b"/>
            <a:pathLst>
              <a:path w="18288180" h="10335060">
                <a:moveTo>
                  <a:pt x="0" y="0"/>
                </a:moveTo>
                <a:lnTo>
                  <a:pt x="18288180" y="0"/>
                </a:lnTo>
                <a:lnTo>
                  <a:pt x="18288180" y="10335060"/>
                </a:lnTo>
                <a:lnTo>
                  <a:pt x="0" y="103350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0" b="-2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5739660" y="6500520"/>
            <a:ext cx="6572340" cy="1966140"/>
            <a:chOff x="0" y="0"/>
            <a:chExt cx="8763120" cy="2621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763127" cy="2621534"/>
            </a:xfrm>
            <a:custGeom>
              <a:avLst/>
              <a:gdLst/>
              <a:ahLst/>
              <a:cxnLst/>
              <a:rect l="l" t="t" r="r" b="b"/>
              <a:pathLst>
                <a:path w="8763127" h="2621534">
                  <a:moveTo>
                    <a:pt x="0" y="0"/>
                  </a:moveTo>
                  <a:lnTo>
                    <a:pt x="8763127" y="0"/>
                  </a:lnTo>
                  <a:lnTo>
                    <a:pt x="8763127" y="2621534"/>
                  </a:lnTo>
                  <a:lnTo>
                    <a:pt x="0" y="2621534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23825"/>
              <a:ext cx="8763120" cy="2745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200"/>
                </a:lnSpc>
              </a:pPr>
              <a:r>
                <a:rPr lang="fa-IR" sz="54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قالب پاورپوینت کشاورزی</a:t>
              </a:r>
              <a:endParaRPr lang="en-US" sz="54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14508180" y="0"/>
            <a:ext cx="3780000" cy="7905600"/>
          </a:xfrm>
          <a:custGeom>
            <a:avLst/>
            <a:gdLst/>
            <a:ahLst/>
            <a:cxnLst/>
            <a:rect l="l" t="t" r="r" b="b"/>
            <a:pathLst>
              <a:path w="3780000" h="7905600">
                <a:moveTo>
                  <a:pt x="0" y="0"/>
                </a:moveTo>
                <a:lnTo>
                  <a:pt x="3780000" y="0"/>
                </a:lnTo>
                <a:lnTo>
                  <a:pt x="3780000" y="7905600"/>
                </a:lnTo>
                <a:lnTo>
                  <a:pt x="0" y="7905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0" r="-20"/>
            </a:stretch>
          </a:blipFill>
        </p:spPr>
      </p:sp>
      <p:sp>
        <p:nvSpPr>
          <p:cNvPr id="9" name="Freeform 9"/>
          <p:cNvSpPr/>
          <p:nvPr/>
        </p:nvSpPr>
        <p:spPr>
          <a:xfrm rot="-10800000">
            <a:off x="0" y="2860920"/>
            <a:ext cx="3542940" cy="7410420"/>
          </a:xfrm>
          <a:custGeom>
            <a:avLst/>
            <a:gdLst/>
            <a:ahLst/>
            <a:cxnLst/>
            <a:rect l="l" t="t" r="r" b="b"/>
            <a:pathLst>
              <a:path w="3542940" h="7410420">
                <a:moveTo>
                  <a:pt x="0" y="0"/>
                </a:moveTo>
                <a:lnTo>
                  <a:pt x="3542940" y="0"/>
                </a:lnTo>
                <a:lnTo>
                  <a:pt x="3542940" y="7410420"/>
                </a:lnTo>
                <a:lnTo>
                  <a:pt x="0" y="74104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7" b="-27"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4721760" y="9944640"/>
            <a:ext cx="8454780" cy="389340"/>
            <a:chOff x="0" y="0"/>
            <a:chExt cx="11273040" cy="5191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273027" cy="519176"/>
            </a:xfrm>
            <a:custGeom>
              <a:avLst/>
              <a:gdLst/>
              <a:ahLst/>
              <a:cxnLst/>
              <a:rect l="l" t="t" r="r" b="b"/>
              <a:pathLst>
                <a:path w="11273027" h="519176">
                  <a:moveTo>
                    <a:pt x="0" y="519176"/>
                  </a:moveTo>
                  <a:lnTo>
                    <a:pt x="129921" y="0"/>
                  </a:lnTo>
                  <a:lnTo>
                    <a:pt x="11143107" y="0"/>
                  </a:lnTo>
                  <a:lnTo>
                    <a:pt x="11273027" y="51917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4" name="AutoShape 14"/>
          <p:cNvSpPr/>
          <p:nvPr/>
        </p:nvSpPr>
        <p:spPr>
          <a:xfrm rot="42332">
            <a:off x="2669526" y="4694955"/>
            <a:ext cx="1328770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rot="7544">
            <a:off x="2670014" y="6476685"/>
            <a:ext cx="13286732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 rot="-10800000">
            <a:off x="4983120" y="-30240"/>
            <a:ext cx="8367840" cy="680940"/>
            <a:chOff x="0" y="0"/>
            <a:chExt cx="11157120" cy="907920"/>
          </a:xfrm>
        </p:grpSpPr>
        <p:sp>
          <p:nvSpPr>
            <p:cNvPr id="17" name="Freeform 17"/>
            <p:cNvSpPr/>
            <p:nvPr/>
          </p:nvSpPr>
          <p:spPr>
            <a:xfrm>
              <a:off x="0" y="-216662"/>
              <a:ext cx="11157077" cy="1124585"/>
            </a:xfrm>
            <a:custGeom>
              <a:avLst/>
              <a:gdLst/>
              <a:ahLst/>
              <a:cxnLst/>
              <a:rect l="l" t="t" r="r" b="b"/>
              <a:pathLst>
                <a:path w="11157077" h="1124585">
                  <a:moveTo>
                    <a:pt x="0" y="1124585"/>
                  </a:moveTo>
                  <a:lnTo>
                    <a:pt x="132334" y="744474"/>
                  </a:lnTo>
                  <a:cubicBezTo>
                    <a:pt x="5107305" y="82677"/>
                    <a:pt x="5127879" y="0"/>
                    <a:pt x="11024743" y="744474"/>
                  </a:cubicBezTo>
                  <a:lnTo>
                    <a:pt x="11157077" y="1124585"/>
                  </a:lnTo>
                  <a:lnTo>
                    <a:pt x="0" y="112458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769360" y="9386820"/>
            <a:ext cx="6512400" cy="945000"/>
            <a:chOff x="0" y="0"/>
            <a:chExt cx="8683200" cy="1260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683244" cy="1259967"/>
            </a:xfrm>
            <a:custGeom>
              <a:avLst/>
              <a:gdLst/>
              <a:ahLst/>
              <a:cxnLst/>
              <a:rect l="l" t="t" r="r" b="b"/>
              <a:pathLst>
                <a:path w="8683244" h="1259967">
                  <a:moveTo>
                    <a:pt x="0" y="1259967"/>
                  </a:moveTo>
                  <a:lnTo>
                    <a:pt x="315214" y="0"/>
                  </a:lnTo>
                  <a:lnTo>
                    <a:pt x="8368030" y="0"/>
                  </a:lnTo>
                  <a:lnTo>
                    <a:pt x="8683244" y="1259967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3" name="TextBox 6">
            <a:extLst>
              <a:ext uri="{FF2B5EF4-FFF2-40B4-BE49-F238E27FC236}">
                <a16:creationId xmlns:a16="http://schemas.microsoft.com/office/drawing/2014/main" id="{06799577-416C-6533-DDAC-488CB78F9AA5}"/>
              </a:ext>
            </a:extLst>
          </p:cNvPr>
          <p:cNvSpPr txBox="1"/>
          <p:nvPr/>
        </p:nvSpPr>
        <p:spPr>
          <a:xfrm>
            <a:off x="6364075" y="9803654"/>
            <a:ext cx="5170140" cy="386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زیرنویس ارائه خود را وارد کنید</a:t>
            </a:r>
            <a:endParaRPr lang="en-US" sz="2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24" name="Group 3">
            <a:extLst>
              <a:ext uri="{FF2B5EF4-FFF2-40B4-BE49-F238E27FC236}">
                <a16:creationId xmlns:a16="http://schemas.microsoft.com/office/drawing/2014/main" id="{E479BAAD-D8CA-4C5A-2E64-281682785E92}"/>
              </a:ext>
            </a:extLst>
          </p:cNvPr>
          <p:cNvGrpSpPr/>
          <p:nvPr/>
        </p:nvGrpSpPr>
        <p:grpSpPr>
          <a:xfrm>
            <a:off x="3048000" y="3656838"/>
            <a:ext cx="11963400" cy="2623345"/>
            <a:chOff x="0" y="0"/>
            <a:chExt cx="14757120" cy="2426400"/>
          </a:xfrm>
        </p:grpSpPr>
        <p:sp>
          <p:nvSpPr>
            <p:cNvPr id="25" name="Freeform 4">
              <a:extLst>
                <a:ext uri="{FF2B5EF4-FFF2-40B4-BE49-F238E27FC236}">
                  <a16:creationId xmlns:a16="http://schemas.microsoft.com/office/drawing/2014/main" id="{C36ABABF-2711-450E-0BA3-F930202E2EE9}"/>
                </a:ext>
              </a:extLst>
            </p:cNvPr>
            <p:cNvSpPr/>
            <p:nvPr/>
          </p:nvSpPr>
          <p:spPr>
            <a:xfrm>
              <a:off x="0" y="-578993"/>
              <a:ext cx="14757273" cy="3005455"/>
            </a:xfrm>
            <a:custGeom>
              <a:avLst/>
              <a:gdLst/>
              <a:ahLst/>
              <a:cxnLst/>
              <a:rect l="l" t="t" r="r" b="b"/>
              <a:pathLst>
                <a:path w="14757273" h="3005455">
                  <a:moveTo>
                    <a:pt x="0" y="3005455"/>
                  </a:moveTo>
                  <a:lnTo>
                    <a:pt x="175133" y="1989582"/>
                  </a:lnTo>
                  <a:cubicBezTo>
                    <a:pt x="6755384" y="221107"/>
                    <a:pt x="6782562" y="0"/>
                    <a:pt x="14582141" y="1989582"/>
                  </a:cubicBezTo>
                  <a:lnTo>
                    <a:pt x="14757273" y="3005455"/>
                  </a:lnTo>
                  <a:lnTo>
                    <a:pt x="0" y="3005455"/>
                  </a:lnTo>
                  <a:close/>
                </a:path>
              </a:pathLst>
            </a:custGeom>
            <a:solidFill>
              <a:srgbClr val="00B050">
                <a:alpha val="66000"/>
              </a:srgbClr>
            </a:solidFill>
          </p:spPr>
        </p:sp>
      </p:grpSp>
      <p:sp>
        <p:nvSpPr>
          <p:cNvPr id="26" name="TextBox 7">
            <a:extLst>
              <a:ext uri="{FF2B5EF4-FFF2-40B4-BE49-F238E27FC236}">
                <a16:creationId xmlns:a16="http://schemas.microsoft.com/office/drawing/2014/main" id="{ACF1A2AD-834F-047D-BECB-1622E573B783}"/>
              </a:ext>
            </a:extLst>
          </p:cNvPr>
          <p:cNvSpPr txBox="1"/>
          <p:nvPr/>
        </p:nvSpPr>
        <p:spPr>
          <a:xfrm>
            <a:off x="2006821" y="4389676"/>
            <a:ext cx="14037480" cy="190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fa-IR" sz="10000" spc="20" dirty="0">
                <a:solidFill>
                  <a:srgbClr val="FFFFFF"/>
                </a:solidFill>
                <a:latin typeface="Archivo Black"/>
                <a:cs typeface="B Nazanin" panose="00000700000000000000" pitchFamily="2" charset="-78"/>
              </a:rPr>
              <a:t>تم : نوین ، هیدروپونیک</a:t>
            </a:r>
            <a:endParaRPr lang="en-US" sz="10000" spc="20" dirty="0">
              <a:solidFill>
                <a:srgbClr val="FFFFFF"/>
              </a:solidFill>
              <a:latin typeface="Archivo Black"/>
              <a:cs typeface="B Nazanin" panose="00000700000000000000" pitchFamily="2" charset="-78"/>
            </a:endParaRPr>
          </a:p>
        </p:txBody>
      </p:sp>
      <p:grpSp>
        <p:nvGrpSpPr>
          <p:cNvPr id="27" name="Group 20">
            <a:extLst>
              <a:ext uri="{FF2B5EF4-FFF2-40B4-BE49-F238E27FC236}">
                <a16:creationId xmlns:a16="http://schemas.microsoft.com/office/drawing/2014/main" id="{7502B2EE-AA59-B70D-8441-C31A37DCD539}"/>
              </a:ext>
            </a:extLst>
          </p:cNvPr>
          <p:cNvGrpSpPr/>
          <p:nvPr/>
        </p:nvGrpSpPr>
        <p:grpSpPr>
          <a:xfrm>
            <a:off x="7417980" y="980100"/>
            <a:ext cx="3452760" cy="3452760"/>
            <a:chOff x="0" y="0"/>
            <a:chExt cx="4603680" cy="4603680"/>
          </a:xfrm>
        </p:grpSpPr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24E92803-D2DA-D62F-E1C1-163D8D4AB750}"/>
                </a:ext>
              </a:extLst>
            </p:cNvPr>
            <p:cNvSpPr/>
            <p:nvPr/>
          </p:nvSpPr>
          <p:spPr>
            <a:xfrm>
              <a:off x="38100" y="33782"/>
              <a:ext cx="4536567" cy="4545203"/>
            </a:xfrm>
            <a:custGeom>
              <a:avLst/>
              <a:gdLst/>
              <a:ahLst/>
              <a:cxnLst/>
              <a:rect l="l" t="t" r="r" b="b"/>
              <a:pathLst>
                <a:path w="4536567" h="4545203">
                  <a:moveTo>
                    <a:pt x="0" y="2268093"/>
                  </a:moveTo>
                  <a:cubicBezTo>
                    <a:pt x="0" y="1021080"/>
                    <a:pt x="1008507" y="8890"/>
                    <a:pt x="2255520" y="4445"/>
                  </a:cubicBezTo>
                  <a:cubicBezTo>
                    <a:pt x="3502533" y="0"/>
                    <a:pt x="4518279" y="1004697"/>
                    <a:pt x="4527423" y="2251583"/>
                  </a:cubicBezTo>
                  <a:cubicBezTo>
                    <a:pt x="4536567" y="3498469"/>
                    <a:pt x="3535299" y="4518025"/>
                    <a:pt x="2288413" y="4531614"/>
                  </a:cubicBezTo>
                  <a:cubicBezTo>
                    <a:pt x="1041527" y="4545203"/>
                    <a:pt x="18415" y="3547872"/>
                    <a:pt x="254" y="2300986"/>
                  </a:cubicBezTo>
                  <a:close/>
                </a:path>
              </a:pathLst>
            </a:custGeom>
            <a:blipFill>
              <a:blip r:embed="rId6"/>
              <a:stretch>
                <a:fillRect l="-841" t="-1058" r="-841" b="-1057"/>
              </a:stretch>
            </a:blipFill>
          </p:spPr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1A55A17E-99E9-538C-40A3-5762A95DD2DD}"/>
                </a:ext>
              </a:extLst>
            </p:cNvPr>
            <p:cNvSpPr/>
            <p:nvPr/>
          </p:nvSpPr>
          <p:spPr>
            <a:xfrm>
              <a:off x="-127" y="-4572"/>
              <a:ext cx="4612894" cy="4621911"/>
            </a:xfrm>
            <a:custGeom>
              <a:avLst/>
              <a:gdLst/>
              <a:ahLst/>
              <a:cxnLst/>
              <a:rect l="l" t="t" r="r" b="b"/>
              <a:pathLst>
                <a:path w="4612894" h="4621911">
                  <a:moveTo>
                    <a:pt x="38227" y="2268220"/>
                  </a:moveTo>
                  <a:lnTo>
                    <a:pt x="38227" y="2306320"/>
                  </a:lnTo>
                  <a:lnTo>
                    <a:pt x="38227" y="2268220"/>
                  </a:lnTo>
                  <a:lnTo>
                    <a:pt x="38227" y="2306320"/>
                  </a:lnTo>
                  <a:lnTo>
                    <a:pt x="127" y="2306320"/>
                  </a:lnTo>
                  <a:cubicBezTo>
                    <a:pt x="127" y="1038352"/>
                    <a:pt x="1025652" y="9144"/>
                    <a:pt x="2293620" y="4572"/>
                  </a:cubicBezTo>
                  <a:cubicBezTo>
                    <a:pt x="3561588" y="0"/>
                    <a:pt x="4594606" y="1021715"/>
                    <a:pt x="4603750" y="2289683"/>
                  </a:cubicBezTo>
                  <a:cubicBezTo>
                    <a:pt x="4612894" y="3557651"/>
                    <a:pt x="3594989" y="4594352"/>
                    <a:pt x="2327021" y="4608068"/>
                  </a:cubicBezTo>
                  <a:lnTo>
                    <a:pt x="2326640" y="4569968"/>
                  </a:lnTo>
                  <a:lnTo>
                    <a:pt x="2327021" y="4608068"/>
                  </a:lnTo>
                  <a:cubicBezTo>
                    <a:pt x="1059180" y="4621911"/>
                    <a:pt x="18796" y="3607816"/>
                    <a:pt x="381" y="2339848"/>
                  </a:cubicBezTo>
                  <a:lnTo>
                    <a:pt x="381" y="2339594"/>
                  </a:lnTo>
                  <a:lnTo>
                    <a:pt x="127" y="2306701"/>
                  </a:lnTo>
                  <a:cubicBezTo>
                    <a:pt x="0" y="2296541"/>
                    <a:pt x="4064" y="2286762"/>
                    <a:pt x="11176" y="2279523"/>
                  </a:cubicBezTo>
                  <a:cubicBezTo>
                    <a:pt x="18288" y="2272284"/>
                    <a:pt x="28067" y="2268220"/>
                    <a:pt x="38227" y="2268220"/>
                  </a:cubicBezTo>
                  <a:moveTo>
                    <a:pt x="38227" y="2344547"/>
                  </a:moveTo>
                  <a:lnTo>
                    <a:pt x="38227" y="2306447"/>
                  </a:lnTo>
                  <a:lnTo>
                    <a:pt x="76327" y="2306193"/>
                  </a:lnTo>
                  <a:lnTo>
                    <a:pt x="76581" y="2339086"/>
                  </a:lnTo>
                  <a:lnTo>
                    <a:pt x="38481" y="2339340"/>
                  </a:lnTo>
                  <a:lnTo>
                    <a:pt x="76581" y="2338832"/>
                  </a:lnTo>
                  <a:cubicBezTo>
                    <a:pt x="94361" y="3564636"/>
                    <a:pt x="1100201" y="4545203"/>
                    <a:pt x="2326132" y="4531868"/>
                  </a:cubicBezTo>
                  <a:cubicBezTo>
                    <a:pt x="3552063" y="4518533"/>
                    <a:pt x="4536186" y="3516249"/>
                    <a:pt x="4527296" y="2290318"/>
                  </a:cubicBezTo>
                  <a:lnTo>
                    <a:pt x="4565396" y="2290064"/>
                  </a:lnTo>
                  <a:lnTo>
                    <a:pt x="4527296" y="2290318"/>
                  </a:lnTo>
                  <a:cubicBezTo>
                    <a:pt x="4518533" y="1064260"/>
                    <a:pt x="3519805" y="76454"/>
                    <a:pt x="2293874" y="80899"/>
                  </a:cubicBezTo>
                  <a:lnTo>
                    <a:pt x="2293747" y="42799"/>
                  </a:lnTo>
                  <a:lnTo>
                    <a:pt x="2293874" y="80899"/>
                  </a:lnTo>
                  <a:cubicBezTo>
                    <a:pt x="1067943" y="85344"/>
                    <a:pt x="76454" y="1080389"/>
                    <a:pt x="76454" y="2306447"/>
                  </a:cubicBezTo>
                  <a:cubicBezTo>
                    <a:pt x="76454" y="2327529"/>
                    <a:pt x="59309" y="2344547"/>
                    <a:pt x="38354" y="234454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687820" cy="10287000"/>
            <a:chOff x="0" y="0"/>
            <a:chExt cx="758376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583805" cy="13716000"/>
            </a:xfrm>
            <a:custGeom>
              <a:avLst/>
              <a:gdLst/>
              <a:ahLst/>
              <a:cxnLst/>
              <a:rect l="l" t="t" r="r" b="b"/>
              <a:pathLst>
                <a:path w="7583805" h="13716000">
                  <a:moveTo>
                    <a:pt x="0" y="0"/>
                  </a:moveTo>
                  <a:lnTo>
                    <a:pt x="7583805" y="0"/>
                  </a:lnTo>
                  <a:lnTo>
                    <a:pt x="7583805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847460" y="1376520"/>
            <a:ext cx="3736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47460" y="838680"/>
            <a:ext cx="37364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330080" y="1376520"/>
            <a:ext cx="3736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330080" y="838680"/>
            <a:ext cx="37364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72300" y="4549020"/>
            <a:ext cx="3736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72300" y="4010640"/>
            <a:ext cx="37364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330080" y="4549020"/>
            <a:ext cx="3736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330080" y="4010640"/>
            <a:ext cx="37364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374900" y="7608660"/>
            <a:ext cx="3736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374900" y="7070820"/>
            <a:ext cx="37364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مطالب در اینجا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 rot="5400000">
            <a:off x="6654420" y="4003560"/>
            <a:ext cx="863460" cy="862380"/>
            <a:chOff x="0" y="0"/>
            <a:chExt cx="1151280" cy="114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51255" cy="1149858"/>
            </a:xfrm>
            <a:custGeom>
              <a:avLst/>
              <a:gdLst/>
              <a:ahLst/>
              <a:cxnLst/>
              <a:rect l="l" t="t" r="r" b="b"/>
              <a:pathLst>
                <a:path w="1151255" h="1149858">
                  <a:moveTo>
                    <a:pt x="729361" y="240538"/>
                  </a:moveTo>
                  <a:lnTo>
                    <a:pt x="729361" y="74549"/>
                  </a:lnTo>
                  <a:lnTo>
                    <a:pt x="1036066" y="74549"/>
                  </a:lnTo>
                  <a:lnTo>
                    <a:pt x="1036066" y="240538"/>
                  </a:lnTo>
                  <a:close/>
                  <a:moveTo>
                    <a:pt x="601599" y="496062"/>
                  </a:moveTo>
                  <a:lnTo>
                    <a:pt x="601599" y="330073"/>
                  </a:lnTo>
                  <a:lnTo>
                    <a:pt x="1035939" y="330073"/>
                  </a:lnTo>
                  <a:lnTo>
                    <a:pt x="1035939" y="496062"/>
                  </a:lnTo>
                  <a:close/>
                  <a:moveTo>
                    <a:pt x="473964" y="751713"/>
                  </a:moveTo>
                  <a:lnTo>
                    <a:pt x="473964" y="585597"/>
                  </a:lnTo>
                  <a:lnTo>
                    <a:pt x="1036066" y="585597"/>
                  </a:lnTo>
                  <a:lnTo>
                    <a:pt x="1036066" y="751713"/>
                  </a:lnTo>
                  <a:close/>
                  <a:moveTo>
                    <a:pt x="346202" y="1007237"/>
                  </a:moveTo>
                  <a:lnTo>
                    <a:pt x="346202" y="841121"/>
                  </a:lnTo>
                  <a:lnTo>
                    <a:pt x="1036066" y="841121"/>
                  </a:lnTo>
                  <a:lnTo>
                    <a:pt x="1036066" y="1007237"/>
                  </a:lnTo>
                  <a:close/>
                  <a:moveTo>
                    <a:pt x="3810" y="940816"/>
                  </a:moveTo>
                  <a:lnTo>
                    <a:pt x="414528" y="229489"/>
                  </a:lnTo>
                  <a:lnTo>
                    <a:pt x="368554" y="202946"/>
                  </a:lnTo>
                  <a:lnTo>
                    <a:pt x="544322" y="110744"/>
                  </a:lnTo>
                  <a:lnTo>
                    <a:pt x="552323" y="308991"/>
                  </a:lnTo>
                  <a:lnTo>
                    <a:pt x="506349" y="282448"/>
                  </a:lnTo>
                  <a:lnTo>
                    <a:pt x="95758" y="993902"/>
                  </a:lnTo>
                  <a:close/>
                  <a:moveTo>
                    <a:pt x="0" y="1149858"/>
                  </a:moveTo>
                  <a:lnTo>
                    <a:pt x="0" y="1085977"/>
                  </a:lnTo>
                  <a:lnTo>
                    <a:pt x="1087374" y="1085977"/>
                  </a:lnTo>
                  <a:lnTo>
                    <a:pt x="1087374" y="0"/>
                  </a:lnTo>
                  <a:lnTo>
                    <a:pt x="1151255" y="0"/>
                  </a:lnTo>
                  <a:lnTo>
                    <a:pt x="1151255" y="1149858"/>
                  </a:lnTo>
                  <a:lnTo>
                    <a:pt x="1149731" y="1149858"/>
                  </a:lnTo>
                  <a:lnTo>
                    <a:pt x="1087374" y="1149858"/>
                  </a:ln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16" name="Freeform 16"/>
          <p:cNvSpPr/>
          <p:nvPr/>
        </p:nvSpPr>
        <p:spPr>
          <a:xfrm>
            <a:off x="12187260" y="7063200"/>
            <a:ext cx="864000" cy="864000"/>
          </a:xfrm>
          <a:custGeom>
            <a:avLst/>
            <a:gdLst/>
            <a:ahLst/>
            <a:cxnLst/>
            <a:rect l="l" t="t" r="r" b="b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864000"/>
                </a:lnTo>
                <a:lnTo>
                  <a:pt x="0" y="86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049560" y="4003020"/>
            <a:ext cx="1048680" cy="865080"/>
          </a:xfrm>
          <a:custGeom>
            <a:avLst/>
            <a:gdLst/>
            <a:ahLst/>
            <a:cxnLst/>
            <a:rect l="l" t="t" r="r" b="b"/>
            <a:pathLst>
              <a:path w="1048680" h="865080">
                <a:moveTo>
                  <a:pt x="0" y="0"/>
                </a:moveTo>
                <a:lnTo>
                  <a:pt x="1048680" y="0"/>
                </a:lnTo>
                <a:lnTo>
                  <a:pt x="1048680" y="865080"/>
                </a:lnTo>
                <a:lnTo>
                  <a:pt x="0" y="8650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6611220" y="831060"/>
            <a:ext cx="949860" cy="957420"/>
          </a:xfrm>
          <a:custGeom>
            <a:avLst/>
            <a:gdLst/>
            <a:ahLst/>
            <a:cxnLst/>
            <a:rect l="l" t="t" r="r" b="b"/>
            <a:pathLst>
              <a:path w="949860" h="957420">
                <a:moveTo>
                  <a:pt x="0" y="0"/>
                </a:moveTo>
                <a:lnTo>
                  <a:pt x="949860" y="0"/>
                </a:lnTo>
                <a:lnTo>
                  <a:pt x="949860" y="957420"/>
                </a:lnTo>
                <a:lnTo>
                  <a:pt x="0" y="957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12046320" y="831060"/>
            <a:ext cx="1055160" cy="693360"/>
            <a:chOff x="0" y="0"/>
            <a:chExt cx="1406880" cy="9244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06906" cy="924433"/>
            </a:xfrm>
            <a:custGeom>
              <a:avLst/>
              <a:gdLst/>
              <a:ahLst/>
              <a:cxnLst/>
              <a:rect l="l" t="t" r="r" b="b"/>
              <a:pathLst>
                <a:path w="1406906" h="924433">
                  <a:moveTo>
                    <a:pt x="832358" y="197358"/>
                  </a:moveTo>
                  <a:cubicBezTo>
                    <a:pt x="876427" y="197358"/>
                    <a:pt x="912241" y="233172"/>
                    <a:pt x="912241" y="277241"/>
                  </a:cubicBezTo>
                  <a:cubicBezTo>
                    <a:pt x="912241" y="321310"/>
                    <a:pt x="876427" y="357124"/>
                    <a:pt x="832358" y="357124"/>
                  </a:cubicBezTo>
                  <a:cubicBezTo>
                    <a:pt x="788289" y="357124"/>
                    <a:pt x="752475" y="321310"/>
                    <a:pt x="752475" y="277241"/>
                  </a:cubicBezTo>
                  <a:cubicBezTo>
                    <a:pt x="752475" y="233172"/>
                    <a:pt x="788289" y="197358"/>
                    <a:pt x="832358" y="197358"/>
                  </a:cubicBezTo>
                  <a:close/>
                  <a:moveTo>
                    <a:pt x="519938" y="118364"/>
                  </a:moveTo>
                  <a:lnTo>
                    <a:pt x="808482" y="633222"/>
                  </a:lnTo>
                  <a:lnTo>
                    <a:pt x="982726" y="368554"/>
                  </a:lnTo>
                  <a:lnTo>
                    <a:pt x="1267714" y="801751"/>
                  </a:lnTo>
                  <a:lnTo>
                    <a:pt x="902970" y="801751"/>
                  </a:lnTo>
                  <a:lnTo>
                    <a:pt x="697611" y="801751"/>
                  </a:lnTo>
                  <a:lnTo>
                    <a:pt x="137033" y="801751"/>
                  </a:lnTo>
                  <a:close/>
                  <a:moveTo>
                    <a:pt x="78105" y="71501"/>
                  </a:moveTo>
                  <a:lnTo>
                    <a:pt x="78105" y="852932"/>
                  </a:lnTo>
                  <a:lnTo>
                    <a:pt x="1328674" y="852932"/>
                  </a:lnTo>
                  <a:lnTo>
                    <a:pt x="1328674" y="71501"/>
                  </a:lnTo>
                  <a:close/>
                  <a:moveTo>
                    <a:pt x="0" y="0"/>
                  </a:moveTo>
                  <a:lnTo>
                    <a:pt x="1406906" y="0"/>
                  </a:lnTo>
                  <a:lnTo>
                    <a:pt x="1406906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479160" y="3857280"/>
            <a:ext cx="4470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495720" y="3386055"/>
            <a:ext cx="44377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پاورپوینت ارائه</a:t>
            </a:r>
            <a:endParaRPr lang="en-US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79160" y="2225055"/>
            <a:ext cx="42867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لورم خودش دردناک است</a:t>
            </a:r>
            <a:endParaRPr lang="en-US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14490" y="393637"/>
            <a:ext cx="49671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0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40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79160" y="1125510"/>
            <a:ext cx="496710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32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753570" y="6427890"/>
            <a:ext cx="9568800" cy="3373380"/>
            <a:chOff x="0" y="0"/>
            <a:chExt cx="12758400" cy="4497840"/>
          </a:xfrm>
        </p:grpSpPr>
        <p:sp>
          <p:nvSpPr>
            <p:cNvPr id="27" name="Freeform 27"/>
            <p:cNvSpPr/>
            <p:nvPr/>
          </p:nvSpPr>
          <p:spPr>
            <a:xfrm>
              <a:off x="12573" y="12573"/>
              <a:ext cx="12733147" cy="4472686"/>
            </a:xfrm>
            <a:custGeom>
              <a:avLst/>
              <a:gdLst/>
              <a:ahLst/>
              <a:cxnLst/>
              <a:rect l="l" t="t" r="r" b="b"/>
              <a:pathLst>
                <a:path w="12733147" h="4472686">
                  <a:moveTo>
                    <a:pt x="745490" y="0"/>
                  </a:moveTo>
                  <a:cubicBezTo>
                    <a:pt x="333756" y="0"/>
                    <a:pt x="0" y="333756"/>
                    <a:pt x="0" y="745490"/>
                  </a:cubicBezTo>
                  <a:lnTo>
                    <a:pt x="0" y="3727196"/>
                  </a:lnTo>
                  <a:cubicBezTo>
                    <a:pt x="0" y="4138930"/>
                    <a:pt x="333756" y="4472686"/>
                    <a:pt x="745490" y="4472686"/>
                  </a:cubicBezTo>
                  <a:lnTo>
                    <a:pt x="11987657" y="4472686"/>
                  </a:lnTo>
                  <a:cubicBezTo>
                    <a:pt x="12399391" y="4472686"/>
                    <a:pt x="12733147" y="4138930"/>
                    <a:pt x="12733147" y="3727196"/>
                  </a:cubicBezTo>
                  <a:lnTo>
                    <a:pt x="12733147" y="745490"/>
                  </a:lnTo>
                  <a:cubicBezTo>
                    <a:pt x="12733147" y="333756"/>
                    <a:pt x="12399391" y="0"/>
                    <a:pt x="11987657" y="0"/>
                  </a:cubicBezTo>
                  <a:close/>
                </a:path>
              </a:pathLst>
            </a:custGeom>
            <a:blipFill>
              <a:blip r:embed="rId9"/>
              <a:stretch>
                <a:fillRect l="-98" t="-18749" r="-99" b="-18749"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>
              <a:off x="0" y="0"/>
              <a:ext cx="12758293" cy="4497832"/>
            </a:xfrm>
            <a:custGeom>
              <a:avLst/>
              <a:gdLst/>
              <a:ahLst/>
              <a:cxnLst/>
              <a:rect l="l" t="t" r="r" b="b"/>
              <a:pathLst>
                <a:path w="12758293" h="4497832">
                  <a:moveTo>
                    <a:pt x="758063" y="0"/>
                  </a:moveTo>
                  <a:cubicBezTo>
                    <a:pt x="765048" y="0"/>
                    <a:pt x="770636" y="5588"/>
                    <a:pt x="770636" y="12573"/>
                  </a:cubicBezTo>
                  <a:cubicBezTo>
                    <a:pt x="770636" y="19558"/>
                    <a:pt x="765048" y="25146"/>
                    <a:pt x="758063" y="25146"/>
                  </a:cubicBezTo>
                  <a:cubicBezTo>
                    <a:pt x="353314" y="25146"/>
                    <a:pt x="25146" y="353314"/>
                    <a:pt x="25146" y="757936"/>
                  </a:cubicBezTo>
                  <a:lnTo>
                    <a:pt x="25146" y="3739769"/>
                  </a:lnTo>
                  <a:lnTo>
                    <a:pt x="12573" y="3739769"/>
                  </a:lnTo>
                  <a:lnTo>
                    <a:pt x="25146" y="3739769"/>
                  </a:lnTo>
                  <a:cubicBezTo>
                    <a:pt x="25146" y="4144518"/>
                    <a:pt x="353314" y="4472559"/>
                    <a:pt x="758063" y="4472559"/>
                  </a:cubicBezTo>
                  <a:lnTo>
                    <a:pt x="758063" y="4485132"/>
                  </a:lnTo>
                  <a:lnTo>
                    <a:pt x="758063" y="4472559"/>
                  </a:lnTo>
                  <a:lnTo>
                    <a:pt x="12000230" y="4472559"/>
                  </a:lnTo>
                  <a:lnTo>
                    <a:pt x="12000230" y="4485132"/>
                  </a:lnTo>
                  <a:lnTo>
                    <a:pt x="12000230" y="4472559"/>
                  </a:lnTo>
                  <a:cubicBezTo>
                    <a:pt x="12404979" y="4472559"/>
                    <a:pt x="12733148" y="4144391"/>
                    <a:pt x="12733148" y="3739769"/>
                  </a:cubicBezTo>
                  <a:lnTo>
                    <a:pt x="12745720" y="3739769"/>
                  </a:lnTo>
                  <a:lnTo>
                    <a:pt x="12733148" y="3739769"/>
                  </a:lnTo>
                  <a:lnTo>
                    <a:pt x="12733148" y="758063"/>
                  </a:lnTo>
                  <a:lnTo>
                    <a:pt x="12745720" y="758063"/>
                  </a:lnTo>
                  <a:lnTo>
                    <a:pt x="12733148" y="758063"/>
                  </a:lnTo>
                  <a:cubicBezTo>
                    <a:pt x="12733148" y="353314"/>
                    <a:pt x="12404979" y="25273"/>
                    <a:pt x="12000230" y="25273"/>
                  </a:cubicBezTo>
                  <a:lnTo>
                    <a:pt x="12000230" y="12573"/>
                  </a:lnTo>
                  <a:lnTo>
                    <a:pt x="12000230" y="25146"/>
                  </a:lnTo>
                  <a:lnTo>
                    <a:pt x="758063" y="25146"/>
                  </a:lnTo>
                  <a:lnTo>
                    <a:pt x="758063" y="12573"/>
                  </a:lnTo>
                  <a:lnTo>
                    <a:pt x="758063" y="0"/>
                  </a:lnTo>
                  <a:moveTo>
                    <a:pt x="758063" y="25146"/>
                  </a:moveTo>
                  <a:cubicBezTo>
                    <a:pt x="751078" y="25146"/>
                    <a:pt x="745490" y="19558"/>
                    <a:pt x="745490" y="12573"/>
                  </a:cubicBezTo>
                  <a:cubicBezTo>
                    <a:pt x="745490" y="5588"/>
                    <a:pt x="751078" y="0"/>
                    <a:pt x="758063" y="0"/>
                  </a:cubicBezTo>
                  <a:lnTo>
                    <a:pt x="12000230" y="0"/>
                  </a:lnTo>
                  <a:cubicBezTo>
                    <a:pt x="12418950" y="0"/>
                    <a:pt x="12758293" y="339344"/>
                    <a:pt x="12758293" y="758063"/>
                  </a:cubicBezTo>
                  <a:lnTo>
                    <a:pt x="12758293" y="3739769"/>
                  </a:lnTo>
                  <a:cubicBezTo>
                    <a:pt x="12758293" y="4158361"/>
                    <a:pt x="12418823" y="4497832"/>
                    <a:pt x="12000230" y="4497832"/>
                  </a:cubicBezTo>
                  <a:lnTo>
                    <a:pt x="758063" y="4497832"/>
                  </a:lnTo>
                  <a:cubicBezTo>
                    <a:pt x="339471" y="4497832"/>
                    <a:pt x="0" y="4158488"/>
                    <a:pt x="0" y="3739769"/>
                  </a:cubicBezTo>
                  <a:lnTo>
                    <a:pt x="0" y="758063"/>
                  </a:lnTo>
                  <a:lnTo>
                    <a:pt x="12573" y="758063"/>
                  </a:lnTo>
                  <a:lnTo>
                    <a:pt x="0" y="758063"/>
                  </a:lnTo>
                  <a:cubicBezTo>
                    <a:pt x="0" y="339344"/>
                    <a:pt x="339471" y="0"/>
                    <a:pt x="758063" y="0"/>
                  </a:cubicBezTo>
                  <a:lnTo>
                    <a:pt x="758063" y="12573"/>
                  </a:lnTo>
                  <a:lnTo>
                    <a:pt x="758063" y="2514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0" r="-49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49820" y="471960"/>
            <a:ext cx="17448480" cy="9392220"/>
            <a:chOff x="0" y="0"/>
            <a:chExt cx="23264640" cy="125229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264622" cy="12522962"/>
            </a:xfrm>
            <a:custGeom>
              <a:avLst/>
              <a:gdLst/>
              <a:ahLst/>
              <a:cxnLst/>
              <a:rect l="l" t="t" r="r" b="b"/>
              <a:pathLst>
                <a:path w="23264622" h="12522962">
                  <a:moveTo>
                    <a:pt x="0" y="0"/>
                  </a:moveTo>
                  <a:lnTo>
                    <a:pt x="23264622" y="0"/>
                  </a:lnTo>
                  <a:lnTo>
                    <a:pt x="23264622" y="12522962"/>
                  </a:lnTo>
                  <a:lnTo>
                    <a:pt x="0" y="12522962"/>
                  </a:lnTo>
                  <a:close/>
                </a:path>
              </a:pathLst>
            </a:custGeom>
            <a:solidFill>
              <a:srgbClr val="0D0D0D">
                <a:alpha val="65882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60780" y="5482380"/>
            <a:ext cx="4134420" cy="4052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36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162940" y="9212400"/>
            <a:ext cx="456840" cy="422280"/>
          </a:xfrm>
          <a:custGeom>
            <a:avLst/>
            <a:gdLst/>
            <a:ahLst/>
            <a:cxnLst/>
            <a:rect l="l" t="t" r="r" b="b"/>
            <a:pathLst>
              <a:path w="456840" h="422280">
                <a:moveTo>
                  <a:pt x="0" y="0"/>
                </a:moveTo>
                <a:lnTo>
                  <a:pt x="456840" y="0"/>
                </a:lnTo>
                <a:lnTo>
                  <a:pt x="456840" y="422280"/>
                </a:lnTo>
                <a:lnTo>
                  <a:pt x="0" y="4222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04100" y="5451840"/>
            <a:ext cx="456840" cy="422280"/>
          </a:xfrm>
          <a:custGeom>
            <a:avLst/>
            <a:gdLst/>
            <a:ahLst/>
            <a:cxnLst/>
            <a:rect l="l" t="t" r="r" b="b"/>
            <a:pathLst>
              <a:path w="456840" h="422280">
                <a:moveTo>
                  <a:pt x="0" y="0"/>
                </a:moveTo>
                <a:lnTo>
                  <a:pt x="456840" y="0"/>
                </a:lnTo>
                <a:lnTo>
                  <a:pt x="456840" y="422280"/>
                </a:lnTo>
                <a:lnTo>
                  <a:pt x="0" y="4222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846347" y="834690"/>
            <a:ext cx="516744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6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337260" y="1847788"/>
            <a:ext cx="10481580" cy="1713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8100" spc="-1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8100" spc="-1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1167200" y="3716280"/>
            <a:ext cx="5651640" cy="5651640"/>
          </a:xfrm>
          <a:custGeom>
            <a:avLst/>
            <a:gdLst/>
            <a:ahLst/>
            <a:cxnLst/>
            <a:rect l="l" t="t" r="r" b="b"/>
            <a:pathLst>
              <a:path w="5651640" h="5651640">
                <a:moveTo>
                  <a:pt x="0" y="0"/>
                </a:moveTo>
                <a:lnTo>
                  <a:pt x="5651640" y="0"/>
                </a:lnTo>
                <a:lnTo>
                  <a:pt x="5651640" y="5651640"/>
                </a:lnTo>
                <a:lnTo>
                  <a:pt x="0" y="56516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31000" y="9661140"/>
            <a:ext cx="11067840" cy="641520"/>
            <a:chOff x="0" y="0"/>
            <a:chExt cx="14757120" cy="855360"/>
          </a:xfrm>
        </p:grpSpPr>
        <p:sp>
          <p:nvSpPr>
            <p:cNvPr id="3" name="Freeform 3"/>
            <p:cNvSpPr/>
            <p:nvPr/>
          </p:nvSpPr>
          <p:spPr>
            <a:xfrm>
              <a:off x="0" y="-204216"/>
              <a:ext cx="14757273" cy="1059561"/>
            </a:xfrm>
            <a:custGeom>
              <a:avLst/>
              <a:gdLst/>
              <a:ahLst/>
              <a:cxnLst/>
              <a:rect l="l" t="t" r="r" b="b"/>
              <a:pathLst>
                <a:path w="14757273" h="1059561">
                  <a:moveTo>
                    <a:pt x="0" y="1059561"/>
                  </a:moveTo>
                  <a:lnTo>
                    <a:pt x="175133" y="701421"/>
                  </a:lnTo>
                  <a:cubicBezTo>
                    <a:pt x="6755384" y="77978"/>
                    <a:pt x="6782562" y="0"/>
                    <a:pt x="14582141" y="701421"/>
                  </a:cubicBezTo>
                  <a:lnTo>
                    <a:pt x="14757273" y="1059561"/>
                  </a:lnTo>
                  <a:lnTo>
                    <a:pt x="0" y="105956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625860"/>
            <a:ext cx="18288180" cy="810000"/>
            <a:chOff x="0" y="0"/>
            <a:chExt cx="24384240" cy="108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254" cy="1080008"/>
            </a:xfrm>
            <a:custGeom>
              <a:avLst/>
              <a:gdLst/>
              <a:ahLst/>
              <a:cxnLst/>
              <a:rect l="l" t="t" r="r" b="b"/>
              <a:pathLst>
                <a:path w="24384254" h="1080008">
                  <a:moveTo>
                    <a:pt x="0" y="0"/>
                  </a:moveTo>
                  <a:lnTo>
                    <a:pt x="24384254" y="0"/>
                  </a:lnTo>
                  <a:lnTo>
                    <a:pt x="24384254" y="1080008"/>
                  </a:lnTo>
                  <a:lnTo>
                    <a:pt x="0" y="1080008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55480" y="367981"/>
            <a:ext cx="17177040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54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29860" y="6661695"/>
            <a:ext cx="468414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0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9860" y="7004940"/>
            <a:ext cx="468414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29860" y="8138055"/>
            <a:ext cx="468414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0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29860" y="8480760"/>
            <a:ext cx="468414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92060" y="5646390"/>
            <a:ext cx="4067460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54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مطالب </a:t>
            </a:r>
            <a:r>
              <a:rPr lang="en-US" sz="54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095100" y="2836875"/>
            <a:ext cx="510156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0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095100" y="3179580"/>
            <a:ext cx="510156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095100" y="4312695"/>
            <a:ext cx="510156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0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95608" y="4655940"/>
            <a:ext cx="4801051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659288" y="5646390"/>
            <a:ext cx="2499031" cy="1142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fa-IR" sz="54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مطالب </a:t>
            </a:r>
            <a:r>
              <a:rPr lang="en-US" sz="54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7" name="Freeform 17"/>
          <p:cNvSpPr/>
          <p:nvPr/>
        </p:nvSpPr>
        <p:spPr>
          <a:xfrm>
            <a:off x="772200" y="2093580"/>
            <a:ext cx="2580120" cy="3336660"/>
          </a:xfrm>
          <a:custGeom>
            <a:avLst/>
            <a:gdLst/>
            <a:ahLst/>
            <a:cxnLst/>
            <a:rect l="l" t="t" r="r" b="b"/>
            <a:pathLst>
              <a:path w="2580120" h="3336660">
                <a:moveTo>
                  <a:pt x="0" y="0"/>
                </a:moveTo>
                <a:lnTo>
                  <a:pt x="2580120" y="0"/>
                </a:lnTo>
                <a:lnTo>
                  <a:pt x="2580120" y="3336660"/>
                </a:lnTo>
                <a:lnTo>
                  <a:pt x="0" y="33366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979680" y="6783480"/>
            <a:ext cx="1308420" cy="3174120"/>
          </a:xfrm>
          <a:custGeom>
            <a:avLst/>
            <a:gdLst/>
            <a:ahLst/>
            <a:cxnLst/>
            <a:rect l="l" t="t" r="r" b="b"/>
            <a:pathLst>
              <a:path w="1308420" h="3174120">
                <a:moveTo>
                  <a:pt x="0" y="0"/>
                </a:moveTo>
                <a:lnTo>
                  <a:pt x="1308420" y="0"/>
                </a:lnTo>
                <a:lnTo>
                  <a:pt x="1308420" y="3174120"/>
                </a:lnTo>
                <a:lnTo>
                  <a:pt x="0" y="3174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5616000" y="2330100"/>
            <a:ext cx="6766200" cy="6766200"/>
            <a:chOff x="0" y="0"/>
            <a:chExt cx="9021600" cy="9021600"/>
          </a:xfrm>
        </p:grpSpPr>
        <p:sp>
          <p:nvSpPr>
            <p:cNvPr id="20" name="Freeform 20"/>
            <p:cNvSpPr/>
            <p:nvPr/>
          </p:nvSpPr>
          <p:spPr>
            <a:xfrm>
              <a:off x="0" y="-9017"/>
              <a:ext cx="9039478" cy="9057386"/>
            </a:xfrm>
            <a:custGeom>
              <a:avLst/>
              <a:gdLst/>
              <a:ahLst/>
              <a:cxnLst/>
              <a:rect l="l" t="t" r="r" b="b"/>
              <a:pathLst>
                <a:path w="9039478" h="9057386">
                  <a:moveTo>
                    <a:pt x="0" y="4519803"/>
                  </a:moveTo>
                  <a:cubicBezTo>
                    <a:pt x="0" y="2034921"/>
                    <a:pt x="2009521" y="18034"/>
                    <a:pt x="4494403" y="9017"/>
                  </a:cubicBezTo>
                  <a:cubicBezTo>
                    <a:pt x="6979286" y="0"/>
                    <a:pt x="9003411" y="2002282"/>
                    <a:pt x="9021445" y="4487037"/>
                  </a:cubicBezTo>
                  <a:cubicBezTo>
                    <a:pt x="9039478" y="6971792"/>
                    <a:pt x="7044690" y="9003284"/>
                    <a:pt x="4560062" y="9030335"/>
                  </a:cubicBezTo>
                  <a:cubicBezTo>
                    <a:pt x="2075434" y="9057386"/>
                    <a:pt x="36576" y="7069963"/>
                    <a:pt x="508" y="4585462"/>
                  </a:cubicBezTo>
                  <a:close/>
                </a:path>
              </a:pathLst>
            </a:custGeom>
            <a:blipFill>
              <a:blip r:embed="rId7"/>
              <a:stretch>
                <a:fillRect l="-25000" r="-25000"/>
              </a:stretch>
            </a:blip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9820" y="471960"/>
            <a:ext cx="17448480" cy="9392220"/>
            <a:chOff x="0" y="0"/>
            <a:chExt cx="23264640" cy="12522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64622" cy="12522962"/>
            </a:xfrm>
            <a:custGeom>
              <a:avLst/>
              <a:gdLst/>
              <a:ahLst/>
              <a:cxnLst/>
              <a:rect l="l" t="t" r="r" b="b"/>
              <a:pathLst>
                <a:path w="23264622" h="12522962">
                  <a:moveTo>
                    <a:pt x="0" y="0"/>
                  </a:moveTo>
                  <a:lnTo>
                    <a:pt x="23264622" y="0"/>
                  </a:lnTo>
                  <a:lnTo>
                    <a:pt x="23264622" y="12522962"/>
                  </a:lnTo>
                  <a:lnTo>
                    <a:pt x="0" y="12522962"/>
                  </a:lnTo>
                  <a:close/>
                </a:path>
              </a:pathLst>
            </a:custGeom>
            <a:solidFill>
              <a:srgbClr val="88BC3A">
                <a:alpha val="13725"/>
              </a:srgbClr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347480" y="1436021"/>
            <a:ext cx="435348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47480" y="604543"/>
            <a:ext cx="4353480" cy="856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05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405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7480" y="4017236"/>
            <a:ext cx="435348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4620" y="5500500"/>
            <a:ext cx="435348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24620" y="6967968"/>
            <a:ext cx="435348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24620" y="8396810"/>
            <a:ext cx="435348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544980" y="621885"/>
            <a:ext cx="5678280" cy="3585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54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Simple </a:t>
            </a:r>
            <a:r>
              <a:rPr lang="en-US" sz="5400" spc="-1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Portfolio</a:t>
            </a:r>
            <a:r>
              <a:rPr lang="en-US" sz="5400" spc="-1">
                <a:solidFill>
                  <a:srgbClr val="F5679D"/>
                </a:solidFill>
                <a:latin typeface="Arial Bold"/>
                <a:cs typeface="B Nazanin" panose="00000400000000000000" pitchFamily="2" charset="-78"/>
              </a:rPr>
              <a:t> </a:t>
            </a:r>
            <a:r>
              <a:rPr lang="en-US" sz="54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Presentation Designed</a:t>
            </a:r>
          </a:p>
        </p:txBody>
      </p:sp>
      <p:sp>
        <p:nvSpPr>
          <p:cNvPr id="11" name="Freeform 11"/>
          <p:cNvSpPr/>
          <p:nvPr/>
        </p:nvSpPr>
        <p:spPr>
          <a:xfrm>
            <a:off x="6341220" y="0"/>
            <a:ext cx="11946960" cy="10287000"/>
          </a:xfrm>
          <a:custGeom>
            <a:avLst/>
            <a:gdLst/>
            <a:ahLst/>
            <a:cxnLst/>
            <a:rect l="l" t="t" r="r" b="b"/>
            <a:pathLst>
              <a:path w="11946960" h="10287000">
                <a:moveTo>
                  <a:pt x="0" y="0"/>
                </a:moveTo>
                <a:lnTo>
                  <a:pt x="11946960" y="0"/>
                </a:lnTo>
                <a:lnTo>
                  <a:pt x="119469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4" r="-94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66240" y="0"/>
            <a:ext cx="5547420" cy="10287000"/>
            <a:chOff x="0" y="0"/>
            <a:chExt cx="739656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96607" cy="13716000"/>
            </a:xfrm>
            <a:custGeom>
              <a:avLst/>
              <a:gdLst/>
              <a:ahLst/>
              <a:cxnLst/>
              <a:rect l="l" t="t" r="r" b="b"/>
              <a:pathLst>
                <a:path w="7396607" h="13716000">
                  <a:moveTo>
                    <a:pt x="0" y="0"/>
                  </a:moveTo>
                  <a:lnTo>
                    <a:pt x="7396607" y="0"/>
                  </a:lnTo>
                  <a:lnTo>
                    <a:pt x="7396607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415520" y="7611360"/>
            <a:ext cx="706338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15520" y="8175660"/>
            <a:ext cx="706338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5520" y="8739960"/>
            <a:ext cx="706338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</a:rPr>
              <a:t>محتوا در اینجا: امیدوارم و معتقدم که این الگو وقت شما را خواهد گرفت.</a:t>
            </a:r>
            <a:endParaRPr lang="en-US" sz="1800" spc="-1" dirty="0">
              <a:solidFill>
                <a:srgbClr val="404040"/>
              </a:solidFill>
              <a:latin typeface="Arial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726400" y="7603200"/>
            <a:ext cx="290520" cy="384480"/>
          </a:xfrm>
          <a:custGeom>
            <a:avLst/>
            <a:gdLst/>
            <a:ahLst/>
            <a:cxnLst/>
            <a:rect l="l" t="t" r="r" b="b"/>
            <a:pathLst>
              <a:path w="290520" h="384480">
                <a:moveTo>
                  <a:pt x="0" y="0"/>
                </a:moveTo>
                <a:lnTo>
                  <a:pt x="290520" y="0"/>
                </a:lnTo>
                <a:lnTo>
                  <a:pt x="290520" y="384480"/>
                </a:lnTo>
                <a:lnTo>
                  <a:pt x="0" y="3844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571266" y="8637146"/>
            <a:ext cx="600249" cy="600249"/>
          </a:xfrm>
          <a:custGeom>
            <a:avLst/>
            <a:gdLst/>
            <a:ahLst/>
            <a:cxnLst/>
            <a:rect l="l" t="t" r="r" b="b"/>
            <a:pathLst>
              <a:path w="600249" h="600249">
                <a:moveTo>
                  <a:pt x="0" y="0"/>
                </a:moveTo>
                <a:lnTo>
                  <a:pt x="600248" y="0"/>
                </a:lnTo>
                <a:lnTo>
                  <a:pt x="600248" y="600248"/>
                </a:lnTo>
                <a:lnTo>
                  <a:pt x="0" y="6002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665920" y="8193960"/>
            <a:ext cx="411480" cy="385020"/>
          </a:xfrm>
          <a:custGeom>
            <a:avLst/>
            <a:gdLst/>
            <a:ahLst/>
            <a:cxnLst/>
            <a:rect l="l" t="t" r="r" b="b"/>
            <a:pathLst>
              <a:path w="411480" h="385020">
                <a:moveTo>
                  <a:pt x="0" y="0"/>
                </a:moveTo>
                <a:lnTo>
                  <a:pt x="411480" y="0"/>
                </a:lnTo>
                <a:lnTo>
                  <a:pt x="411480" y="385020"/>
                </a:lnTo>
                <a:lnTo>
                  <a:pt x="0" y="3850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913400" y="7307820"/>
            <a:ext cx="638820" cy="590760"/>
          </a:xfrm>
          <a:custGeom>
            <a:avLst/>
            <a:gdLst/>
            <a:ahLst/>
            <a:cxnLst/>
            <a:rect l="l" t="t" r="r" b="b"/>
            <a:pathLst>
              <a:path w="638820" h="590760">
                <a:moveTo>
                  <a:pt x="0" y="0"/>
                </a:moveTo>
                <a:lnTo>
                  <a:pt x="638820" y="0"/>
                </a:lnTo>
                <a:lnTo>
                  <a:pt x="638820" y="590760"/>
                </a:lnTo>
                <a:lnTo>
                  <a:pt x="0" y="590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949400" y="8037840"/>
            <a:ext cx="43192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</a:rPr>
              <a:t>ما کیفیت ایجاد می کنیمارائه حرفه ای </a:t>
            </a:r>
            <a:r>
              <a:rPr lang="en-US" sz="3600" spc="-1" dirty="0">
                <a:solidFill>
                  <a:srgbClr val="FFFFFF"/>
                </a:solidFill>
                <a:latin typeface="Arial"/>
              </a:rPr>
              <a:t>PPT</a:t>
            </a:r>
          </a:p>
        </p:txBody>
      </p:sp>
      <p:sp>
        <p:nvSpPr>
          <p:cNvPr id="12" name="Freeform 12"/>
          <p:cNvSpPr/>
          <p:nvPr/>
        </p:nvSpPr>
        <p:spPr>
          <a:xfrm>
            <a:off x="1040040" y="2665980"/>
            <a:ext cx="16207560" cy="4145580"/>
          </a:xfrm>
          <a:custGeom>
            <a:avLst/>
            <a:gdLst/>
            <a:ahLst/>
            <a:cxnLst/>
            <a:rect l="l" t="t" r="r" b="b"/>
            <a:pathLst>
              <a:path w="16207560" h="4145580">
                <a:moveTo>
                  <a:pt x="0" y="0"/>
                </a:moveTo>
                <a:lnTo>
                  <a:pt x="16207560" y="0"/>
                </a:lnTo>
                <a:lnTo>
                  <a:pt x="16207560" y="4145580"/>
                </a:lnTo>
                <a:lnTo>
                  <a:pt x="0" y="414558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72" r="-172"/>
            </a:stretch>
          </a:blipFill>
        </p:spPr>
      </p:sp>
      <p:grpSp>
        <p:nvGrpSpPr>
          <p:cNvPr id="13" name="Group 13"/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14" name="Freeform 14"/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" name="Group 15"/>
          <p:cNvGrpSpPr/>
          <p:nvPr/>
        </p:nvGrpSpPr>
        <p:grpSpPr>
          <a:xfrm rot="5400000">
            <a:off x="-2016360" y="4476060"/>
            <a:ext cx="4558140" cy="525420"/>
            <a:chOff x="0" y="0"/>
            <a:chExt cx="6077520" cy="7005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077458" cy="700532"/>
            </a:xfrm>
            <a:custGeom>
              <a:avLst/>
              <a:gdLst/>
              <a:ahLst/>
              <a:cxnLst/>
              <a:rect l="l" t="t" r="r" b="b"/>
              <a:pathLst>
                <a:path w="6077458" h="700532">
                  <a:moveTo>
                    <a:pt x="0" y="700532"/>
                  </a:moveTo>
                  <a:lnTo>
                    <a:pt x="175260" y="0"/>
                  </a:lnTo>
                  <a:lnTo>
                    <a:pt x="5902198" y="0"/>
                  </a:lnTo>
                  <a:lnTo>
                    <a:pt x="6077458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2066220" y="20850"/>
            <a:ext cx="103352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20"/>
              </a:lnSpc>
            </a:pPr>
            <a:r>
              <a:rPr lang="fa-IR" sz="6600" spc="-33" dirty="0">
                <a:solidFill>
                  <a:srgbClr val="31A542"/>
                </a:solidFill>
                <a:latin typeface="Evolventa Bold"/>
              </a:rPr>
              <a:t>سبک اینفوگرافیک</a:t>
            </a:r>
            <a:endParaRPr lang="en-US" sz="6600" spc="-33" dirty="0">
              <a:solidFill>
                <a:srgbClr val="31A542"/>
              </a:solidFill>
              <a:latin typeface="Evolventa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107080" y="1526685"/>
            <a:ext cx="27183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fa-IR" sz="2100" spc="888" dirty="0">
                <a:solidFill>
                  <a:srgbClr val="31A542"/>
                </a:solidFill>
                <a:latin typeface="Evolventa"/>
              </a:rPr>
              <a:t>عنوان فرعی</a:t>
            </a:r>
            <a:endParaRPr lang="en-US" sz="2100" spc="888" dirty="0">
              <a:solidFill>
                <a:srgbClr val="31A542"/>
              </a:solidFill>
              <a:latin typeface="Evolventa"/>
            </a:endParaRPr>
          </a:p>
        </p:txBody>
      </p:sp>
      <p:sp>
        <p:nvSpPr>
          <p:cNvPr id="19" name="AutoShape 19"/>
          <p:cNvSpPr/>
          <p:nvPr/>
        </p:nvSpPr>
        <p:spPr>
          <a:xfrm rot="23058">
            <a:off x="1151183" y="1286745"/>
            <a:ext cx="8614274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0" name="Freeform 20"/>
          <p:cNvSpPr/>
          <p:nvPr/>
        </p:nvSpPr>
        <p:spPr>
          <a:xfrm>
            <a:off x="923400" y="817560"/>
            <a:ext cx="1150200" cy="1236060"/>
          </a:xfrm>
          <a:custGeom>
            <a:avLst/>
            <a:gdLst/>
            <a:ahLst/>
            <a:cxnLst/>
            <a:rect l="l" t="t" r="r" b="b"/>
            <a:pathLst>
              <a:path w="1150200" h="1236060">
                <a:moveTo>
                  <a:pt x="0" y="0"/>
                </a:moveTo>
                <a:lnTo>
                  <a:pt x="1150200" y="0"/>
                </a:lnTo>
                <a:lnTo>
                  <a:pt x="1150200" y="1236060"/>
                </a:lnTo>
                <a:lnTo>
                  <a:pt x="0" y="12360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75" r="-7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19580" y="473580"/>
            <a:ext cx="17448480" cy="9392220"/>
            <a:chOff x="0" y="0"/>
            <a:chExt cx="23264640" cy="125229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264622" cy="12522962"/>
            </a:xfrm>
            <a:custGeom>
              <a:avLst/>
              <a:gdLst/>
              <a:ahLst/>
              <a:cxnLst/>
              <a:rect l="l" t="t" r="r" b="b"/>
              <a:pathLst>
                <a:path w="23264622" h="12522962">
                  <a:moveTo>
                    <a:pt x="0" y="0"/>
                  </a:moveTo>
                  <a:lnTo>
                    <a:pt x="23264622" y="0"/>
                  </a:lnTo>
                  <a:lnTo>
                    <a:pt x="23264622" y="12522962"/>
                  </a:lnTo>
                  <a:lnTo>
                    <a:pt x="0" y="12522962"/>
                  </a:lnTo>
                  <a:close/>
                </a:path>
              </a:pathLst>
            </a:custGeom>
            <a:solidFill>
              <a:srgbClr val="0D0D0D">
                <a:alpha val="65882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921780" y="944460"/>
            <a:ext cx="16394940" cy="8567640"/>
            <a:chOff x="0" y="0"/>
            <a:chExt cx="21859920" cy="114235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859875" cy="11423523"/>
            </a:xfrm>
            <a:custGeom>
              <a:avLst/>
              <a:gdLst/>
              <a:ahLst/>
              <a:cxnLst/>
              <a:rect l="l" t="t" r="r" b="b"/>
              <a:pathLst>
                <a:path w="21859875" h="11423523">
                  <a:moveTo>
                    <a:pt x="0" y="0"/>
                  </a:moveTo>
                  <a:lnTo>
                    <a:pt x="21859875" y="0"/>
                  </a:lnTo>
                  <a:lnTo>
                    <a:pt x="21859875" y="11423523"/>
                  </a:lnTo>
                  <a:lnTo>
                    <a:pt x="0" y="11423523"/>
                  </a:lnTo>
                  <a:close/>
                  <a:moveTo>
                    <a:pt x="123190" y="123190"/>
                  </a:moveTo>
                  <a:lnTo>
                    <a:pt x="123190" y="11300333"/>
                  </a:lnTo>
                  <a:lnTo>
                    <a:pt x="21736686" y="11300333"/>
                  </a:lnTo>
                  <a:lnTo>
                    <a:pt x="21736686" y="12319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787580" y="981803"/>
            <a:ext cx="516744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600" spc="-1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6600" spc="-1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780560" y="1988970"/>
            <a:ext cx="5167440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800" spc="-1" dirty="0">
                <a:solidFill>
                  <a:schemeClr val="accent1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spc="-1" dirty="0">
              <a:solidFill>
                <a:schemeClr val="accent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57760" y="3140055"/>
            <a:ext cx="5636700" cy="1858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طرح بندی سبک اسلاید متنی را برای ارائه خود تمیز کنید</a:t>
            </a:r>
            <a:endParaRPr lang="en-US" sz="4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92660" y="7041027"/>
            <a:ext cx="3986100" cy="1592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ما کیفیت ایجاد می کنیمارائه حرفه ای </a:t>
            </a:r>
            <a:r>
              <a:rPr lang="en-US" sz="36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057760" y="6155610"/>
            <a:ext cx="5837580" cy="634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30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057760" y="6752760"/>
            <a:ext cx="583758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5129893" y="4026325"/>
            <a:ext cx="6356340" cy="5523120"/>
          </a:xfrm>
          <a:custGeom>
            <a:avLst/>
            <a:gdLst/>
            <a:ahLst/>
            <a:cxnLst/>
            <a:rect l="l" t="t" r="r" b="b"/>
            <a:pathLst>
              <a:path w="6356340" h="5523120">
                <a:moveTo>
                  <a:pt x="0" y="0"/>
                </a:moveTo>
                <a:lnTo>
                  <a:pt x="6356340" y="0"/>
                </a:lnTo>
                <a:lnTo>
                  <a:pt x="6356340" y="5523120"/>
                </a:lnTo>
                <a:lnTo>
                  <a:pt x="0" y="55231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7796" t="-27531" r="-29549" b="-30269"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470583" y="2659812"/>
            <a:ext cx="3868200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415500"/>
            <a:ext cx="18288180" cy="4104540"/>
            <a:chOff x="0" y="0"/>
            <a:chExt cx="24384240" cy="54727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5472684"/>
            </a:xfrm>
            <a:custGeom>
              <a:avLst/>
              <a:gdLst/>
              <a:ahLst/>
              <a:cxnLst/>
              <a:rect l="l" t="t" r="r" b="b"/>
              <a:pathLst>
                <a:path w="24384254" h="5472684">
                  <a:moveTo>
                    <a:pt x="0" y="0"/>
                  </a:moveTo>
                  <a:lnTo>
                    <a:pt x="24384254" y="0"/>
                  </a:lnTo>
                  <a:lnTo>
                    <a:pt x="24384254" y="5472684"/>
                  </a:lnTo>
                  <a:lnTo>
                    <a:pt x="0" y="5472684"/>
                  </a:lnTo>
                  <a:close/>
                </a:path>
              </a:pathLst>
            </a:custGeom>
            <a:solidFill>
              <a:srgbClr val="EBF5D7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444510" y="1989632"/>
            <a:ext cx="6332220" cy="1269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ارائه نمونه کارها ساده</a:t>
            </a:r>
            <a:endParaRPr lang="en-US" sz="6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60160" y="7900745"/>
            <a:ext cx="63322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452540" y="0"/>
            <a:ext cx="10835640" cy="9837180"/>
          </a:xfrm>
          <a:custGeom>
            <a:avLst/>
            <a:gdLst/>
            <a:ahLst/>
            <a:cxnLst/>
            <a:rect l="l" t="t" r="r" b="b"/>
            <a:pathLst>
              <a:path w="10835640" h="9837180">
                <a:moveTo>
                  <a:pt x="0" y="0"/>
                </a:moveTo>
                <a:lnTo>
                  <a:pt x="10835640" y="0"/>
                </a:lnTo>
                <a:lnTo>
                  <a:pt x="10835640" y="9837180"/>
                </a:lnTo>
                <a:lnTo>
                  <a:pt x="0" y="98371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5" r="-65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58300" y="3747600"/>
            <a:ext cx="4942620" cy="3740040"/>
          </a:xfrm>
          <a:custGeom>
            <a:avLst/>
            <a:gdLst/>
            <a:ahLst/>
            <a:cxnLst/>
            <a:rect l="l" t="t" r="r" b="b"/>
            <a:pathLst>
              <a:path w="4942620" h="3740040">
                <a:moveTo>
                  <a:pt x="0" y="0"/>
                </a:moveTo>
                <a:lnTo>
                  <a:pt x="4942620" y="0"/>
                </a:lnTo>
                <a:lnTo>
                  <a:pt x="4942620" y="3740040"/>
                </a:lnTo>
                <a:lnTo>
                  <a:pt x="0" y="37400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5" b="-35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066220" y="20850"/>
            <a:ext cx="1033524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6600" spc="-33" dirty="0">
                <a:solidFill>
                  <a:srgbClr val="31A542"/>
                </a:solidFill>
                <a:latin typeface="Evolventa Bold"/>
                <a:cs typeface="B Nazanin" panose="00000400000000000000" pitchFamily="2" charset="-78"/>
              </a:rPr>
              <a:t>سبک اینفوگرافیک</a:t>
            </a:r>
            <a:endParaRPr lang="en-US" sz="6600" spc="-33" dirty="0">
              <a:solidFill>
                <a:srgbClr val="31A542"/>
              </a:solidFill>
              <a:latin typeface="Evolventa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107080" y="1526685"/>
            <a:ext cx="2718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888" dirty="0">
                <a:solidFill>
                  <a:srgbClr val="31A542"/>
                </a:solidFill>
                <a:latin typeface="Evolventa"/>
                <a:cs typeface="B Nazanin" panose="00000400000000000000" pitchFamily="2" charset="-78"/>
              </a:rPr>
              <a:t>عنوان فرعی</a:t>
            </a:r>
            <a:endParaRPr lang="en-US" sz="2100" spc="888" dirty="0">
              <a:solidFill>
                <a:srgbClr val="31A542"/>
              </a:solidFill>
              <a:latin typeface="Evolventa"/>
              <a:cs typeface="B Nazanin" panose="00000400000000000000" pitchFamily="2" charset="-78"/>
            </a:endParaRPr>
          </a:p>
        </p:txBody>
      </p:sp>
      <p:sp>
        <p:nvSpPr>
          <p:cNvPr id="10" name="AutoShape 10"/>
          <p:cNvSpPr/>
          <p:nvPr/>
        </p:nvSpPr>
        <p:spPr>
          <a:xfrm rot="23058">
            <a:off x="1151183" y="1286745"/>
            <a:ext cx="8614274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1" name="Freeform 11"/>
          <p:cNvSpPr/>
          <p:nvPr/>
        </p:nvSpPr>
        <p:spPr>
          <a:xfrm>
            <a:off x="923400" y="817560"/>
            <a:ext cx="1150200" cy="1236060"/>
          </a:xfrm>
          <a:custGeom>
            <a:avLst/>
            <a:gdLst/>
            <a:ahLst/>
            <a:cxnLst/>
            <a:rect l="l" t="t" r="r" b="b"/>
            <a:pathLst>
              <a:path w="1150200" h="1236060">
                <a:moveTo>
                  <a:pt x="0" y="0"/>
                </a:moveTo>
                <a:lnTo>
                  <a:pt x="1150200" y="0"/>
                </a:lnTo>
                <a:lnTo>
                  <a:pt x="1150200" y="1236060"/>
                </a:lnTo>
                <a:lnTo>
                  <a:pt x="0" y="12360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70820" y="3331800"/>
            <a:ext cx="5346540" cy="6161940"/>
            <a:chOff x="0" y="0"/>
            <a:chExt cx="7128720" cy="82159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128764" cy="8215884"/>
            </a:xfrm>
            <a:custGeom>
              <a:avLst/>
              <a:gdLst/>
              <a:ahLst/>
              <a:cxnLst/>
              <a:rect l="l" t="t" r="r" b="b"/>
              <a:pathLst>
                <a:path w="7128764" h="8215884">
                  <a:moveTo>
                    <a:pt x="0" y="0"/>
                  </a:moveTo>
                  <a:lnTo>
                    <a:pt x="7128764" y="0"/>
                  </a:lnTo>
                  <a:lnTo>
                    <a:pt x="7128764" y="8215884"/>
                  </a:lnTo>
                  <a:lnTo>
                    <a:pt x="0" y="8215884"/>
                  </a:lnTo>
                  <a:close/>
                </a:path>
              </a:pathLst>
            </a:custGeom>
            <a:blipFill>
              <a:blip r:embed="rId3"/>
              <a:stretch>
                <a:fillRect l="-254" r="-254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658440" y="642510"/>
            <a:ext cx="17177040" cy="1508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7128" spc="-1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7128" spc="-1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470400" y="2648220"/>
            <a:ext cx="4461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470400" y="2958720"/>
            <a:ext cx="44611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470400" y="5130060"/>
            <a:ext cx="4461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470400" y="5440560"/>
            <a:ext cx="44611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470400" y="7635120"/>
            <a:ext cx="4461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470400" y="7945620"/>
            <a:ext cx="44611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18320" y="2648220"/>
            <a:ext cx="4461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18320" y="2958720"/>
            <a:ext cx="44611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18320" y="5141400"/>
            <a:ext cx="4461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18320" y="5451900"/>
            <a:ext cx="44611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18320" y="7635120"/>
            <a:ext cx="4461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18320" y="7945620"/>
            <a:ext cx="44611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2709180" y="6942780"/>
            <a:ext cx="839700" cy="839700"/>
          </a:xfrm>
          <a:custGeom>
            <a:avLst/>
            <a:gdLst/>
            <a:ahLst/>
            <a:cxnLst/>
            <a:rect l="l" t="t" r="r" b="b"/>
            <a:pathLst>
              <a:path w="839700" h="839700">
                <a:moveTo>
                  <a:pt x="0" y="0"/>
                </a:moveTo>
                <a:lnTo>
                  <a:pt x="839700" y="0"/>
                </a:lnTo>
                <a:lnTo>
                  <a:pt x="839700" y="839700"/>
                </a:lnTo>
                <a:lnTo>
                  <a:pt x="0" y="8397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700960" y="6913620"/>
            <a:ext cx="839700" cy="839700"/>
          </a:xfrm>
          <a:custGeom>
            <a:avLst/>
            <a:gdLst/>
            <a:ahLst/>
            <a:cxnLst/>
            <a:rect l="l" t="t" r="r" b="b"/>
            <a:pathLst>
              <a:path w="839700" h="839700">
                <a:moveTo>
                  <a:pt x="0" y="0"/>
                </a:moveTo>
                <a:lnTo>
                  <a:pt x="839700" y="0"/>
                </a:lnTo>
                <a:lnTo>
                  <a:pt x="839700" y="839700"/>
                </a:lnTo>
                <a:lnTo>
                  <a:pt x="0" y="8397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2709180" y="4431240"/>
            <a:ext cx="830520" cy="830520"/>
          </a:xfrm>
          <a:custGeom>
            <a:avLst/>
            <a:gdLst/>
            <a:ahLst/>
            <a:cxnLst/>
            <a:rect l="l" t="t" r="r" b="b"/>
            <a:pathLst>
              <a:path w="830520" h="830520">
                <a:moveTo>
                  <a:pt x="0" y="0"/>
                </a:moveTo>
                <a:lnTo>
                  <a:pt x="830520" y="0"/>
                </a:lnTo>
                <a:lnTo>
                  <a:pt x="830520" y="830520"/>
                </a:lnTo>
                <a:lnTo>
                  <a:pt x="0" y="8305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690700" y="4357260"/>
            <a:ext cx="849960" cy="849960"/>
          </a:xfrm>
          <a:custGeom>
            <a:avLst/>
            <a:gdLst/>
            <a:ahLst/>
            <a:cxnLst/>
            <a:rect l="l" t="t" r="r" b="b"/>
            <a:pathLst>
              <a:path w="849960" h="849960">
                <a:moveTo>
                  <a:pt x="0" y="0"/>
                </a:moveTo>
                <a:lnTo>
                  <a:pt x="849960" y="0"/>
                </a:lnTo>
                <a:lnTo>
                  <a:pt x="849960" y="849960"/>
                </a:lnTo>
                <a:lnTo>
                  <a:pt x="0" y="849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2680560" y="1965060"/>
            <a:ext cx="830520" cy="830520"/>
          </a:xfrm>
          <a:custGeom>
            <a:avLst/>
            <a:gdLst/>
            <a:ahLst/>
            <a:cxnLst/>
            <a:rect l="l" t="t" r="r" b="b"/>
            <a:pathLst>
              <a:path w="830520" h="830520">
                <a:moveTo>
                  <a:pt x="0" y="0"/>
                </a:moveTo>
                <a:lnTo>
                  <a:pt x="830520" y="0"/>
                </a:lnTo>
                <a:lnTo>
                  <a:pt x="830520" y="830520"/>
                </a:lnTo>
                <a:lnTo>
                  <a:pt x="0" y="8305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90700" y="2023380"/>
            <a:ext cx="839700" cy="839700"/>
          </a:xfrm>
          <a:custGeom>
            <a:avLst/>
            <a:gdLst/>
            <a:ahLst/>
            <a:cxnLst/>
            <a:rect l="l" t="t" r="r" b="b"/>
            <a:pathLst>
              <a:path w="839700" h="839700">
                <a:moveTo>
                  <a:pt x="0" y="0"/>
                </a:moveTo>
                <a:lnTo>
                  <a:pt x="839700" y="0"/>
                </a:lnTo>
                <a:lnTo>
                  <a:pt x="839700" y="839700"/>
                </a:lnTo>
                <a:lnTo>
                  <a:pt x="0" y="8397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Group 23"/>
          <p:cNvGrpSpPr/>
          <p:nvPr/>
        </p:nvGrpSpPr>
        <p:grpSpPr>
          <a:xfrm>
            <a:off x="0" y="10042380"/>
            <a:ext cx="4558140" cy="260280"/>
            <a:chOff x="0" y="0"/>
            <a:chExt cx="6077520" cy="3470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077458" cy="347091"/>
            </a:xfrm>
            <a:custGeom>
              <a:avLst/>
              <a:gdLst/>
              <a:ahLst/>
              <a:cxnLst/>
              <a:rect l="l" t="t" r="r" b="b"/>
              <a:pathLst>
                <a:path w="6077458" h="347091">
                  <a:moveTo>
                    <a:pt x="0" y="347091"/>
                  </a:moveTo>
                  <a:lnTo>
                    <a:pt x="86868" y="0"/>
                  </a:lnTo>
                  <a:lnTo>
                    <a:pt x="5990590" y="0"/>
                  </a:lnTo>
                  <a:lnTo>
                    <a:pt x="6077458" y="34709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4013000" y="10027800"/>
            <a:ext cx="4275180" cy="260280"/>
            <a:chOff x="0" y="0"/>
            <a:chExt cx="5700240" cy="3470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700141" cy="347091"/>
            </a:xfrm>
            <a:custGeom>
              <a:avLst/>
              <a:gdLst/>
              <a:ahLst/>
              <a:cxnLst/>
              <a:rect l="l" t="t" r="r" b="b"/>
              <a:pathLst>
                <a:path w="5700141" h="347091">
                  <a:moveTo>
                    <a:pt x="0" y="347091"/>
                  </a:moveTo>
                  <a:lnTo>
                    <a:pt x="86868" y="0"/>
                  </a:lnTo>
                  <a:lnTo>
                    <a:pt x="5613273" y="0"/>
                  </a:lnTo>
                  <a:lnTo>
                    <a:pt x="5700141" y="34709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7" name="Group 27"/>
          <p:cNvGrpSpPr/>
          <p:nvPr/>
        </p:nvGrpSpPr>
        <p:grpSpPr>
          <a:xfrm rot="-10800000">
            <a:off x="6843420" y="0"/>
            <a:ext cx="4558140" cy="525420"/>
            <a:chOff x="0" y="0"/>
            <a:chExt cx="6077520" cy="7005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077458" cy="700532"/>
            </a:xfrm>
            <a:custGeom>
              <a:avLst/>
              <a:gdLst/>
              <a:ahLst/>
              <a:cxnLst/>
              <a:rect l="l" t="t" r="r" b="b"/>
              <a:pathLst>
                <a:path w="6077458" h="700532">
                  <a:moveTo>
                    <a:pt x="0" y="700532"/>
                  </a:moveTo>
                  <a:lnTo>
                    <a:pt x="175260" y="0"/>
                  </a:lnTo>
                  <a:lnTo>
                    <a:pt x="5902198" y="0"/>
                  </a:lnTo>
                  <a:lnTo>
                    <a:pt x="6077458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3588840" y="9360360"/>
            <a:ext cx="11067840" cy="959040"/>
            <a:chOff x="0" y="0"/>
            <a:chExt cx="14757120" cy="1278720"/>
          </a:xfrm>
        </p:grpSpPr>
        <p:sp>
          <p:nvSpPr>
            <p:cNvPr id="30" name="Freeform 30"/>
            <p:cNvSpPr/>
            <p:nvPr/>
          </p:nvSpPr>
          <p:spPr>
            <a:xfrm>
              <a:off x="0" y="-305181"/>
              <a:ext cx="14757273" cy="1583944"/>
            </a:xfrm>
            <a:custGeom>
              <a:avLst/>
              <a:gdLst/>
              <a:ahLst/>
              <a:cxnLst/>
              <a:rect l="l" t="t" r="r" b="b"/>
              <a:pathLst>
                <a:path w="14757273" h="1583944">
                  <a:moveTo>
                    <a:pt x="0" y="1583944"/>
                  </a:moveTo>
                  <a:lnTo>
                    <a:pt x="175133" y="1048512"/>
                  </a:lnTo>
                  <a:cubicBezTo>
                    <a:pt x="6755384" y="116459"/>
                    <a:pt x="6782562" y="0"/>
                    <a:pt x="14582141" y="1048512"/>
                  </a:cubicBezTo>
                  <a:lnTo>
                    <a:pt x="14757273" y="1583944"/>
                  </a:lnTo>
                  <a:lnTo>
                    <a:pt x="0" y="1583944"/>
                  </a:lnTo>
                  <a:close/>
                </a:path>
              </a:pathLst>
            </a:custGeom>
            <a:solidFill>
              <a:srgbClr val="97DBFB"/>
            </a:solidFill>
          </p:spPr>
        </p:sp>
      </p:grpSp>
      <p:sp>
        <p:nvSpPr>
          <p:cNvPr id="31" name="AutoShape 31"/>
          <p:cNvSpPr/>
          <p:nvPr/>
        </p:nvSpPr>
        <p:spPr>
          <a:xfrm rot="5472">
            <a:off x="258" y="500505"/>
            <a:ext cx="18317363" cy="0"/>
          </a:xfrm>
          <a:prstGeom prst="line">
            <a:avLst/>
          </a:prstGeom>
          <a:ln w="19050" cap="rnd">
            <a:solidFill>
              <a:srgbClr val="31A542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081860" y="9774000"/>
            <a:ext cx="11067840" cy="525420"/>
            <a:chOff x="0" y="0"/>
            <a:chExt cx="14757120" cy="7005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757020" cy="700532"/>
            </a:xfrm>
            <a:custGeom>
              <a:avLst/>
              <a:gdLst/>
              <a:ahLst/>
              <a:cxnLst/>
              <a:rect l="l" t="t" r="r" b="b"/>
              <a:pathLst>
                <a:path w="14757020" h="700532">
                  <a:moveTo>
                    <a:pt x="0" y="700532"/>
                  </a:moveTo>
                  <a:lnTo>
                    <a:pt x="175260" y="0"/>
                  </a:lnTo>
                  <a:lnTo>
                    <a:pt x="14581760" y="0"/>
                  </a:lnTo>
                  <a:lnTo>
                    <a:pt x="14757020" y="700532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4081860" y="0"/>
            <a:ext cx="11067840" cy="525420"/>
            <a:chOff x="0" y="0"/>
            <a:chExt cx="14757120" cy="700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757020" cy="700532"/>
            </a:xfrm>
            <a:custGeom>
              <a:avLst/>
              <a:gdLst/>
              <a:ahLst/>
              <a:cxnLst/>
              <a:rect l="l" t="t" r="r" b="b"/>
              <a:pathLst>
                <a:path w="14757020" h="700532">
                  <a:moveTo>
                    <a:pt x="0" y="700532"/>
                  </a:moveTo>
                  <a:lnTo>
                    <a:pt x="175260" y="0"/>
                  </a:lnTo>
                  <a:lnTo>
                    <a:pt x="14581760" y="0"/>
                  </a:lnTo>
                  <a:lnTo>
                    <a:pt x="14757020" y="700532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2003660" y="1908360"/>
            <a:ext cx="6292080" cy="6500520"/>
            <a:chOff x="0" y="0"/>
            <a:chExt cx="8389440" cy="86673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389493" cy="8667369"/>
            </a:xfrm>
            <a:custGeom>
              <a:avLst/>
              <a:gdLst/>
              <a:ahLst/>
              <a:cxnLst/>
              <a:rect l="l" t="t" r="r" b="b"/>
              <a:pathLst>
                <a:path w="8389493" h="8667369">
                  <a:moveTo>
                    <a:pt x="1559814" y="0"/>
                  </a:moveTo>
                  <a:lnTo>
                    <a:pt x="8389493" y="0"/>
                  </a:lnTo>
                  <a:lnTo>
                    <a:pt x="8389493" y="8667369"/>
                  </a:lnTo>
                  <a:lnTo>
                    <a:pt x="0" y="8667369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8" name="Freeform 8"/>
          <p:cNvSpPr/>
          <p:nvPr/>
        </p:nvSpPr>
        <p:spPr>
          <a:xfrm>
            <a:off x="15149700" y="2667060"/>
            <a:ext cx="3061800" cy="5741280"/>
          </a:xfrm>
          <a:custGeom>
            <a:avLst/>
            <a:gdLst/>
            <a:ahLst/>
            <a:cxnLst/>
            <a:rect l="l" t="t" r="r" b="b"/>
            <a:pathLst>
              <a:path w="3061800" h="5741280">
                <a:moveTo>
                  <a:pt x="0" y="0"/>
                </a:moveTo>
                <a:lnTo>
                  <a:pt x="3061800" y="0"/>
                </a:lnTo>
                <a:lnTo>
                  <a:pt x="3061800" y="5741280"/>
                </a:lnTo>
                <a:lnTo>
                  <a:pt x="0" y="574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0" y="1916460"/>
            <a:ext cx="6306120" cy="6492420"/>
            <a:chOff x="0" y="0"/>
            <a:chExt cx="8408160" cy="86565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408162" cy="8656574"/>
            </a:xfrm>
            <a:custGeom>
              <a:avLst/>
              <a:gdLst/>
              <a:ahLst/>
              <a:cxnLst/>
              <a:rect l="l" t="t" r="r" b="b"/>
              <a:pathLst>
                <a:path w="8408162" h="8656574">
                  <a:moveTo>
                    <a:pt x="0" y="0"/>
                  </a:moveTo>
                  <a:lnTo>
                    <a:pt x="8408162" y="9144"/>
                  </a:lnTo>
                  <a:lnTo>
                    <a:pt x="6803009" y="8656320"/>
                  </a:lnTo>
                  <a:lnTo>
                    <a:pt x="0" y="8656574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-305797" y="1970550"/>
            <a:ext cx="51696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1" dirty="0">
                <a:solidFill>
                  <a:srgbClr val="FFFFFF"/>
                </a:solidFill>
                <a:latin typeface="Arial Bold Italics"/>
                <a:cs typeface="B Nazanin" panose="00000400000000000000" pitchFamily="2" charset="-78"/>
              </a:rPr>
              <a:t>عالی</a:t>
            </a:r>
            <a:r>
              <a:rPr lang="en-US" sz="7200" spc="-1" dirty="0">
                <a:solidFill>
                  <a:srgbClr val="FFFFFF"/>
                </a:solidFill>
                <a:latin typeface="Arial Bold Italics"/>
                <a:cs typeface="B Nazanin" panose="00000400000000000000" pitchFamily="2" charset="-78"/>
              </a:rPr>
              <a:t> </a:t>
            </a:r>
            <a:r>
              <a:rPr lang="fa-IR" sz="7200" spc="-1" dirty="0">
                <a:solidFill>
                  <a:srgbClr val="FFFFFF"/>
                </a:solidFill>
                <a:latin typeface="Arial Bold Italics"/>
                <a:cs typeface="B Nazanin" panose="00000400000000000000" pitchFamily="2" charset="-78"/>
              </a:rPr>
              <a:t>اسلاید</a:t>
            </a:r>
            <a:endParaRPr lang="en-US" sz="7200" spc="-1" dirty="0">
              <a:solidFill>
                <a:srgbClr val="FFFFFF"/>
              </a:solidFill>
              <a:latin typeface="Arial Bold Italics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78520" y="7316520"/>
            <a:ext cx="42732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CU </a:t>
            </a:r>
            <a:r>
              <a:rPr lang="fa-IR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pc="-1" dirty="0">
              <a:solidFill>
                <a:srgbClr val="FFFFFF"/>
              </a:solidFill>
              <a:latin typeface="Arial Italic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07380" y="6136860"/>
            <a:ext cx="42732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لورم اپیسومهویج</a:t>
            </a:r>
            <a:endParaRPr lang="en-US" sz="3600" spc="-1" dirty="0">
              <a:solidFill>
                <a:srgbClr val="FFFFFF"/>
              </a:solidFill>
              <a:latin typeface="Arial Italic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410618" y="7316520"/>
            <a:ext cx="42732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CU </a:t>
            </a:r>
            <a:r>
              <a:rPr lang="fa-IR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pc="-1" dirty="0">
              <a:solidFill>
                <a:srgbClr val="FFFFFF"/>
              </a:solidFill>
              <a:latin typeface="Arial Italic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173300" y="6148636"/>
            <a:ext cx="42732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al Italics"/>
                <a:cs typeface="B Nazanin" panose="00000400000000000000" pitchFamily="2" charset="-78"/>
              </a:rPr>
              <a:t>لورم اپیسومهویج</a:t>
            </a:r>
            <a:endParaRPr lang="en-US" sz="3600" spc="-1" dirty="0">
              <a:solidFill>
                <a:srgbClr val="FFFFFF"/>
              </a:solidFill>
              <a:latin typeface="Arial Italics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029560" y="0"/>
            <a:ext cx="8209080" cy="10287000"/>
          </a:xfrm>
          <a:custGeom>
            <a:avLst/>
            <a:gdLst/>
            <a:ahLst/>
            <a:cxnLst/>
            <a:rect l="l" t="t" r="r" b="b"/>
            <a:pathLst>
              <a:path w="8209080" h="10287000">
                <a:moveTo>
                  <a:pt x="0" y="0"/>
                </a:moveTo>
                <a:lnTo>
                  <a:pt x="8209080" y="0"/>
                </a:lnTo>
                <a:lnTo>
                  <a:pt x="8209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3" r="-6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5300" y="497790"/>
            <a:ext cx="17177040" cy="1508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7128" spc="-1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7128" spc="-1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016534" y="2693499"/>
            <a:ext cx="8276712" cy="6339621"/>
          </a:xfrm>
          <a:custGeom>
            <a:avLst/>
            <a:gdLst/>
            <a:ahLst/>
            <a:cxnLst/>
            <a:rect l="l" t="t" r="r" b="b"/>
            <a:pathLst>
              <a:path w="8276712" h="6339621">
                <a:moveTo>
                  <a:pt x="0" y="0"/>
                </a:moveTo>
                <a:lnTo>
                  <a:pt x="8276712" y="0"/>
                </a:lnTo>
                <a:lnTo>
                  <a:pt x="8276712" y="6339621"/>
                </a:lnTo>
                <a:lnTo>
                  <a:pt x="0" y="63396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166060" y="3595380"/>
            <a:ext cx="19771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583640" y="6091800"/>
            <a:ext cx="19771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558940" y="6091800"/>
            <a:ext cx="197712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 rot="-3520768">
            <a:off x="10889255" y="4752810"/>
            <a:ext cx="1546789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8" name="TextBox 8"/>
          <p:cNvSpPr txBox="1"/>
          <p:nvPr/>
        </p:nvSpPr>
        <p:spPr>
          <a:xfrm>
            <a:off x="12468780" y="4205040"/>
            <a:ext cx="44767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468780" y="3895080"/>
            <a:ext cx="44767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AutoShape 10"/>
          <p:cNvSpPr/>
          <p:nvPr/>
        </p:nvSpPr>
        <p:spPr>
          <a:xfrm rot="-1562302">
            <a:off x="6066521" y="8555490"/>
            <a:ext cx="1103439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1" name="TextBox 11"/>
          <p:cNvSpPr txBox="1"/>
          <p:nvPr/>
        </p:nvSpPr>
        <p:spPr>
          <a:xfrm>
            <a:off x="1208160" y="8088720"/>
            <a:ext cx="46468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08160" y="7778760"/>
            <a:ext cx="46468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73980" y="2914980"/>
            <a:ext cx="464688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873980" y="2605020"/>
            <a:ext cx="464688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 rot="1501372">
            <a:off x="6793365" y="3115530"/>
            <a:ext cx="1561350" cy="0"/>
          </a:xfrm>
          <a:prstGeom prst="line">
            <a:avLst/>
          </a:prstGeom>
          <a:ln w="9525" cap="rnd">
            <a:solidFill>
              <a:srgbClr val="7F7F7F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6" name="Freeform 16"/>
          <p:cNvSpPr/>
          <p:nvPr/>
        </p:nvSpPr>
        <p:spPr>
          <a:xfrm>
            <a:off x="8954280" y="5559840"/>
            <a:ext cx="475740" cy="474660"/>
          </a:xfrm>
          <a:custGeom>
            <a:avLst/>
            <a:gdLst/>
            <a:ahLst/>
            <a:cxnLst/>
            <a:rect l="l" t="t" r="r" b="b"/>
            <a:pathLst>
              <a:path w="475740" h="474660">
                <a:moveTo>
                  <a:pt x="0" y="0"/>
                </a:moveTo>
                <a:lnTo>
                  <a:pt x="475740" y="0"/>
                </a:lnTo>
                <a:lnTo>
                  <a:pt x="475740" y="474660"/>
                </a:lnTo>
                <a:lnTo>
                  <a:pt x="0" y="4746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881904" y="6451714"/>
            <a:ext cx="787731" cy="787731"/>
          </a:xfrm>
          <a:custGeom>
            <a:avLst/>
            <a:gdLst/>
            <a:ahLst/>
            <a:cxnLst/>
            <a:rect l="l" t="t" r="r" b="b"/>
            <a:pathLst>
              <a:path w="787731" h="787731">
                <a:moveTo>
                  <a:pt x="0" y="0"/>
                </a:moveTo>
                <a:lnTo>
                  <a:pt x="787732" y="0"/>
                </a:lnTo>
                <a:lnTo>
                  <a:pt x="787732" y="787732"/>
                </a:lnTo>
                <a:lnTo>
                  <a:pt x="0" y="7877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768060" y="6480000"/>
            <a:ext cx="640980" cy="517320"/>
          </a:xfrm>
          <a:custGeom>
            <a:avLst/>
            <a:gdLst/>
            <a:ahLst/>
            <a:cxnLst/>
            <a:rect l="l" t="t" r="r" b="b"/>
            <a:pathLst>
              <a:path w="640980" h="517320">
                <a:moveTo>
                  <a:pt x="0" y="0"/>
                </a:moveTo>
                <a:lnTo>
                  <a:pt x="640980" y="0"/>
                </a:lnTo>
                <a:lnTo>
                  <a:pt x="640980" y="517320"/>
                </a:lnTo>
                <a:lnTo>
                  <a:pt x="0" y="517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19"/>
          <p:cNvGrpSpPr/>
          <p:nvPr/>
        </p:nvGrpSpPr>
        <p:grpSpPr>
          <a:xfrm>
            <a:off x="4081860" y="9044460"/>
            <a:ext cx="11067840" cy="1254420"/>
            <a:chOff x="0" y="0"/>
            <a:chExt cx="14757120" cy="1672560"/>
          </a:xfrm>
        </p:grpSpPr>
        <p:sp>
          <p:nvSpPr>
            <p:cNvPr id="20" name="Freeform 20"/>
            <p:cNvSpPr/>
            <p:nvPr/>
          </p:nvSpPr>
          <p:spPr>
            <a:xfrm>
              <a:off x="0" y="-399161"/>
              <a:ext cx="14757273" cy="2071751"/>
            </a:xfrm>
            <a:custGeom>
              <a:avLst/>
              <a:gdLst/>
              <a:ahLst/>
              <a:cxnLst/>
              <a:rect l="l" t="t" r="r" b="b"/>
              <a:pathLst>
                <a:path w="14757273" h="2071751">
                  <a:moveTo>
                    <a:pt x="0" y="2071751"/>
                  </a:moveTo>
                  <a:lnTo>
                    <a:pt x="175133" y="1371473"/>
                  </a:lnTo>
                  <a:cubicBezTo>
                    <a:pt x="6755384" y="152400"/>
                    <a:pt x="6782562" y="0"/>
                    <a:pt x="14582141" y="1371473"/>
                  </a:cubicBezTo>
                  <a:lnTo>
                    <a:pt x="14757273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21" name="Group 21"/>
          <p:cNvGrpSpPr/>
          <p:nvPr/>
        </p:nvGrpSpPr>
        <p:grpSpPr>
          <a:xfrm rot="-10800000">
            <a:off x="6843420" y="0"/>
            <a:ext cx="4558140" cy="525420"/>
            <a:chOff x="0" y="0"/>
            <a:chExt cx="6077520" cy="7005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077458" cy="700532"/>
            </a:xfrm>
            <a:custGeom>
              <a:avLst/>
              <a:gdLst/>
              <a:ahLst/>
              <a:cxnLst/>
              <a:rect l="l" t="t" r="r" b="b"/>
              <a:pathLst>
                <a:path w="6077458" h="700532">
                  <a:moveTo>
                    <a:pt x="0" y="700532"/>
                  </a:moveTo>
                  <a:lnTo>
                    <a:pt x="175260" y="0"/>
                  </a:lnTo>
                  <a:lnTo>
                    <a:pt x="5902198" y="0"/>
                  </a:lnTo>
                  <a:lnTo>
                    <a:pt x="6077458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3" name="AutoShape 23"/>
          <p:cNvSpPr/>
          <p:nvPr/>
        </p:nvSpPr>
        <p:spPr>
          <a:xfrm rot="5472">
            <a:off x="258" y="500505"/>
            <a:ext cx="18317363" cy="0"/>
          </a:xfrm>
          <a:prstGeom prst="line">
            <a:avLst/>
          </a:prstGeom>
          <a:ln w="19050" cap="rnd">
            <a:solidFill>
              <a:srgbClr val="31A542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0940" y="930420"/>
            <a:ext cx="16430580" cy="7653960"/>
          </a:xfrm>
          <a:custGeom>
            <a:avLst/>
            <a:gdLst/>
            <a:ahLst/>
            <a:cxnLst/>
            <a:rect l="l" t="t" r="r" b="b"/>
            <a:pathLst>
              <a:path w="16430580" h="7653960">
                <a:moveTo>
                  <a:pt x="0" y="0"/>
                </a:moveTo>
                <a:lnTo>
                  <a:pt x="16430580" y="0"/>
                </a:lnTo>
                <a:lnTo>
                  <a:pt x="16430580" y="7653960"/>
                </a:lnTo>
                <a:lnTo>
                  <a:pt x="0" y="76539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" r="-1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096220" y="8972640"/>
            <a:ext cx="10191960" cy="1315980"/>
            <a:chOff x="0" y="0"/>
            <a:chExt cx="13589280" cy="17546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589254" cy="1754632"/>
            </a:xfrm>
            <a:custGeom>
              <a:avLst/>
              <a:gdLst/>
              <a:ahLst/>
              <a:cxnLst/>
              <a:rect l="l" t="t" r="r" b="b"/>
              <a:pathLst>
                <a:path w="13589254" h="1754632">
                  <a:moveTo>
                    <a:pt x="0" y="1754632"/>
                  </a:moveTo>
                  <a:lnTo>
                    <a:pt x="438785" y="0"/>
                  </a:lnTo>
                  <a:lnTo>
                    <a:pt x="13150469" y="0"/>
                  </a:lnTo>
                  <a:lnTo>
                    <a:pt x="13589254" y="1754632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14340" y="6698745"/>
            <a:ext cx="59509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شکستن بخش</a:t>
            </a:r>
            <a:endParaRPr lang="en-US" sz="72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422900" y="8924580"/>
            <a:ext cx="6133860" cy="1000620"/>
            <a:chOff x="0" y="0"/>
            <a:chExt cx="8178480" cy="13341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78419" cy="1334135"/>
            </a:xfrm>
            <a:custGeom>
              <a:avLst/>
              <a:gdLst/>
              <a:ahLst/>
              <a:cxnLst/>
              <a:rect l="l" t="t" r="r" b="b"/>
              <a:pathLst>
                <a:path w="8178419" h="1334135">
                  <a:moveTo>
                    <a:pt x="0" y="0"/>
                  </a:moveTo>
                  <a:lnTo>
                    <a:pt x="8178419" y="0"/>
                  </a:lnTo>
                  <a:lnTo>
                    <a:pt x="8178419" y="1334135"/>
                  </a:lnTo>
                  <a:lnTo>
                    <a:pt x="0" y="1334135"/>
                  </a:lnTo>
                  <a:close/>
                </a:path>
              </a:pathLst>
            </a:custGeom>
            <a:solidFill>
              <a:srgbClr val="DFA96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8178480" cy="1391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5"/>
                </a:lnSpc>
              </a:pPr>
              <a:r>
                <a:rPr lang="fa-IR" sz="2804" spc="-1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زیرنویس ارائه خود را وارد کنید</a:t>
              </a:r>
              <a:endParaRPr lang="en-US" sz="2804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 rot="-10800000">
            <a:off x="737640" y="0"/>
            <a:ext cx="7110720" cy="590760"/>
            <a:chOff x="0" y="0"/>
            <a:chExt cx="9480960" cy="7876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481058" cy="787654"/>
            </a:xfrm>
            <a:custGeom>
              <a:avLst/>
              <a:gdLst/>
              <a:ahLst/>
              <a:cxnLst/>
              <a:rect l="l" t="t" r="r" b="b"/>
              <a:pathLst>
                <a:path w="9481058" h="787654">
                  <a:moveTo>
                    <a:pt x="0" y="787654"/>
                  </a:moveTo>
                  <a:lnTo>
                    <a:pt x="197104" y="0"/>
                  </a:lnTo>
                  <a:lnTo>
                    <a:pt x="9283954" y="0"/>
                  </a:lnTo>
                  <a:lnTo>
                    <a:pt x="9481058" y="787654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-3794940" y="321750"/>
            <a:ext cx="17177040" cy="1508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7128" spc="-1" dirty="0">
                <a:solidFill>
                  <a:srgbClr val="63A537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7128" spc="-1" dirty="0">
              <a:solidFill>
                <a:srgbClr val="63A537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414600" y="2570460"/>
            <a:ext cx="110502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14600" y="2213520"/>
            <a:ext cx="110502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 rot="2625000">
            <a:off x="10331280" y="6593400"/>
            <a:ext cx="327780" cy="325080"/>
            <a:chOff x="0" y="0"/>
            <a:chExt cx="437040" cy="4334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37642" cy="434086"/>
            </a:xfrm>
            <a:custGeom>
              <a:avLst/>
              <a:gdLst/>
              <a:ahLst/>
              <a:cxnLst/>
              <a:rect l="l" t="t" r="r" b="b"/>
              <a:pathLst>
                <a:path w="437642" h="434086">
                  <a:moveTo>
                    <a:pt x="16510" y="16510"/>
                  </a:moveTo>
                  <a:cubicBezTo>
                    <a:pt x="26670" y="6350"/>
                    <a:pt x="40767" y="0"/>
                    <a:pt x="56261" y="0"/>
                  </a:cubicBezTo>
                  <a:lnTo>
                    <a:pt x="370586" y="0"/>
                  </a:lnTo>
                  <a:cubicBezTo>
                    <a:pt x="382524" y="0"/>
                    <a:pt x="393573" y="3683"/>
                    <a:pt x="402082" y="10922"/>
                  </a:cubicBezTo>
                  <a:cubicBezTo>
                    <a:pt x="423164" y="19177"/>
                    <a:pt x="437642" y="40005"/>
                    <a:pt x="437134" y="63881"/>
                  </a:cubicBezTo>
                  <a:lnTo>
                    <a:pt x="430276" y="378333"/>
                  </a:lnTo>
                  <a:cubicBezTo>
                    <a:pt x="429641" y="409448"/>
                    <a:pt x="403860" y="434086"/>
                    <a:pt x="372872" y="433324"/>
                  </a:cubicBezTo>
                  <a:cubicBezTo>
                    <a:pt x="341884" y="432562"/>
                    <a:pt x="317246" y="406908"/>
                    <a:pt x="317881" y="375793"/>
                  </a:cubicBezTo>
                  <a:lnTo>
                    <a:pt x="323596" y="112522"/>
                  </a:lnTo>
                  <a:lnTo>
                    <a:pt x="56388" y="112522"/>
                  </a:lnTo>
                  <a:cubicBezTo>
                    <a:pt x="25146" y="112649"/>
                    <a:pt x="0" y="87376"/>
                    <a:pt x="0" y="56261"/>
                  </a:cubicBezTo>
                  <a:cubicBezTo>
                    <a:pt x="0" y="40767"/>
                    <a:pt x="6350" y="26670"/>
                    <a:pt x="16510" y="16510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grpSp>
        <p:nvGrpSpPr>
          <p:cNvPr id="7" name="Group 7"/>
          <p:cNvGrpSpPr/>
          <p:nvPr/>
        </p:nvGrpSpPr>
        <p:grpSpPr>
          <a:xfrm rot="-2625000">
            <a:off x="7551360" y="6588000"/>
            <a:ext cx="327780" cy="325080"/>
            <a:chOff x="0" y="0"/>
            <a:chExt cx="437040" cy="433440"/>
          </a:xfrm>
        </p:grpSpPr>
        <p:sp>
          <p:nvSpPr>
            <p:cNvPr id="8" name="Freeform 8"/>
            <p:cNvSpPr/>
            <p:nvPr/>
          </p:nvSpPr>
          <p:spPr>
            <a:xfrm>
              <a:off x="-508" y="0"/>
              <a:ext cx="437515" cy="434086"/>
            </a:xfrm>
            <a:custGeom>
              <a:avLst/>
              <a:gdLst/>
              <a:ahLst/>
              <a:cxnLst/>
              <a:rect l="l" t="t" r="r" b="b"/>
              <a:pathLst>
                <a:path w="437515" h="434086">
                  <a:moveTo>
                    <a:pt x="421132" y="16510"/>
                  </a:moveTo>
                  <a:cubicBezTo>
                    <a:pt x="410845" y="6350"/>
                    <a:pt x="396875" y="0"/>
                    <a:pt x="381254" y="0"/>
                  </a:cubicBezTo>
                  <a:lnTo>
                    <a:pt x="67056" y="0"/>
                  </a:lnTo>
                  <a:cubicBezTo>
                    <a:pt x="55118" y="0"/>
                    <a:pt x="44069" y="3683"/>
                    <a:pt x="35560" y="10922"/>
                  </a:cubicBezTo>
                  <a:cubicBezTo>
                    <a:pt x="14478" y="19177"/>
                    <a:pt x="0" y="40005"/>
                    <a:pt x="508" y="63881"/>
                  </a:cubicBezTo>
                  <a:lnTo>
                    <a:pt x="7366" y="378333"/>
                  </a:lnTo>
                  <a:cubicBezTo>
                    <a:pt x="8001" y="409448"/>
                    <a:pt x="33782" y="434086"/>
                    <a:pt x="64770" y="433324"/>
                  </a:cubicBezTo>
                  <a:cubicBezTo>
                    <a:pt x="95758" y="432562"/>
                    <a:pt x="120523" y="407035"/>
                    <a:pt x="119888" y="375920"/>
                  </a:cubicBezTo>
                  <a:lnTo>
                    <a:pt x="114046" y="112649"/>
                  </a:lnTo>
                  <a:lnTo>
                    <a:pt x="381254" y="112649"/>
                  </a:lnTo>
                  <a:cubicBezTo>
                    <a:pt x="412369" y="112649"/>
                    <a:pt x="437515" y="87503"/>
                    <a:pt x="437515" y="56388"/>
                  </a:cubicBezTo>
                  <a:cubicBezTo>
                    <a:pt x="437515" y="40894"/>
                    <a:pt x="431165" y="26797"/>
                    <a:pt x="421005" y="16637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1156580" y="6048060"/>
            <a:ext cx="2169900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156580" y="5691120"/>
            <a:ext cx="21699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 rot="2625000">
            <a:off x="13822920" y="6593400"/>
            <a:ext cx="327780" cy="325080"/>
            <a:chOff x="0" y="0"/>
            <a:chExt cx="437040" cy="4334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7642" cy="434086"/>
            </a:xfrm>
            <a:custGeom>
              <a:avLst/>
              <a:gdLst/>
              <a:ahLst/>
              <a:cxnLst/>
              <a:rect l="l" t="t" r="r" b="b"/>
              <a:pathLst>
                <a:path w="437642" h="434086">
                  <a:moveTo>
                    <a:pt x="16510" y="16510"/>
                  </a:moveTo>
                  <a:cubicBezTo>
                    <a:pt x="26670" y="6350"/>
                    <a:pt x="40767" y="0"/>
                    <a:pt x="56261" y="0"/>
                  </a:cubicBezTo>
                  <a:lnTo>
                    <a:pt x="370586" y="0"/>
                  </a:lnTo>
                  <a:cubicBezTo>
                    <a:pt x="382524" y="0"/>
                    <a:pt x="393573" y="3683"/>
                    <a:pt x="402082" y="10922"/>
                  </a:cubicBezTo>
                  <a:cubicBezTo>
                    <a:pt x="423164" y="19177"/>
                    <a:pt x="437642" y="40005"/>
                    <a:pt x="437134" y="63881"/>
                  </a:cubicBezTo>
                  <a:lnTo>
                    <a:pt x="430276" y="378333"/>
                  </a:lnTo>
                  <a:cubicBezTo>
                    <a:pt x="429641" y="409448"/>
                    <a:pt x="403860" y="434086"/>
                    <a:pt x="372872" y="433324"/>
                  </a:cubicBezTo>
                  <a:cubicBezTo>
                    <a:pt x="341884" y="432562"/>
                    <a:pt x="317246" y="406908"/>
                    <a:pt x="317881" y="375793"/>
                  </a:cubicBezTo>
                  <a:lnTo>
                    <a:pt x="323596" y="112522"/>
                  </a:lnTo>
                  <a:lnTo>
                    <a:pt x="56388" y="112522"/>
                  </a:lnTo>
                  <a:cubicBezTo>
                    <a:pt x="25146" y="112649"/>
                    <a:pt x="0" y="87376"/>
                    <a:pt x="0" y="56261"/>
                  </a:cubicBezTo>
                  <a:cubicBezTo>
                    <a:pt x="0" y="40767"/>
                    <a:pt x="6350" y="26670"/>
                    <a:pt x="16510" y="1651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4648220" y="6048060"/>
            <a:ext cx="2169900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648220" y="5691120"/>
            <a:ext cx="21699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93920" y="6048060"/>
            <a:ext cx="2169900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93920" y="5691120"/>
            <a:ext cx="21699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885020" y="6048060"/>
            <a:ext cx="2169900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885020" y="5691120"/>
            <a:ext cx="21699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 rot="-2625000">
            <a:off x="4060260" y="6615540"/>
            <a:ext cx="327780" cy="325080"/>
            <a:chOff x="0" y="0"/>
            <a:chExt cx="437040" cy="433440"/>
          </a:xfrm>
        </p:grpSpPr>
        <p:sp>
          <p:nvSpPr>
            <p:cNvPr id="20" name="Freeform 20"/>
            <p:cNvSpPr/>
            <p:nvPr/>
          </p:nvSpPr>
          <p:spPr>
            <a:xfrm>
              <a:off x="-508" y="0"/>
              <a:ext cx="437515" cy="434086"/>
            </a:xfrm>
            <a:custGeom>
              <a:avLst/>
              <a:gdLst/>
              <a:ahLst/>
              <a:cxnLst/>
              <a:rect l="l" t="t" r="r" b="b"/>
              <a:pathLst>
                <a:path w="437515" h="434086">
                  <a:moveTo>
                    <a:pt x="421132" y="16510"/>
                  </a:moveTo>
                  <a:cubicBezTo>
                    <a:pt x="410845" y="6350"/>
                    <a:pt x="396875" y="0"/>
                    <a:pt x="381254" y="0"/>
                  </a:cubicBezTo>
                  <a:lnTo>
                    <a:pt x="67056" y="0"/>
                  </a:lnTo>
                  <a:cubicBezTo>
                    <a:pt x="55118" y="0"/>
                    <a:pt x="44069" y="3683"/>
                    <a:pt x="35560" y="10922"/>
                  </a:cubicBezTo>
                  <a:cubicBezTo>
                    <a:pt x="14478" y="19177"/>
                    <a:pt x="0" y="40005"/>
                    <a:pt x="508" y="63881"/>
                  </a:cubicBezTo>
                  <a:lnTo>
                    <a:pt x="7366" y="378333"/>
                  </a:lnTo>
                  <a:cubicBezTo>
                    <a:pt x="8001" y="409448"/>
                    <a:pt x="33782" y="434086"/>
                    <a:pt x="64770" y="433324"/>
                  </a:cubicBezTo>
                  <a:cubicBezTo>
                    <a:pt x="95758" y="432562"/>
                    <a:pt x="120523" y="407035"/>
                    <a:pt x="119888" y="375920"/>
                  </a:cubicBezTo>
                  <a:lnTo>
                    <a:pt x="114046" y="112649"/>
                  </a:lnTo>
                  <a:lnTo>
                    <a:pt x="381254" y="112649"/>
                  </a:lnTo>
                  <a:cubicBezTo>
                    <a:pt x="412369" y="112649"/>
                    <a:pt x="437515" y="87503"/>
                    <a:pt x="437515" y="56388"/>
                  </a:cubicBezTo>
                  <a:cubicBezTo>
                    <a:pt x="437515" y="40894"/>
                    <a:pt x="431165" y="26797"/>
                    <a:pt x="421005" y="16637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7910640" y="8178555"/>
            <a:ext cx="2463660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عنوان محتوا را اضافه کنید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5779620" y="4824360"/>
            <a:ext cx="381240" cy="504360"/>
          </a:xfrm>
          <a:custGeom>
            <a:avLst/>
            <a:gdLst/>
            <a:ahLst/>
            <a:cxnLst/>
            <a:rect l="l" t="t" r="r" b="b"/>
            <a:pathLst>
              <a:path w="381240" h="504360">
                <a:moveTo>
                  <a:pt x="0" y="0"/>
                </a:moveTo>
                <a:lnTo>
                  <a:pt x="381240" y="0"/>
                </a:lnTo>
                <a:lnTo>
                  <a:pt x="381240" y="504360"/>
                </a:lnTo>
                <a:lnTo>
                  <a:pt x="0" y="504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1978820" y="4875120"/>
            <a:ext cx="524880" cy="403380"/>
          </a:xfrm>
          <a:custGeom>
            <a:avLst/>
            <a:gdLst/>
            <a:ahLst/>
            <a:cxnLst/>
            <a:rect l="l" t="t" r="r" b="b"/>
            <a:pathLst>
              <a:path w="524880" h="403380">
                <a:moveTo>
                  <a:pt x="0" y="0"/>
                </a:moveTo>
                <a:lnTo>
                  <a:pt x="524880" y="0"/>
                </a:lnTo>
                <a:lnTo>
                  <a:pt x="524880" y="403380"/>
                </a:lnTo>
                <a:lnTo>
                  <a:pt x="0" y="4033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2184840" y="4834620"/>
            <a:ext cx="587520" cy="484920"/>
          </a:xfrm>
          <a:custGeom>
            <a:avLst/>
            <a:gdLst/>
            <a:ahLst/>
            <a:cxnLst/>
            <a:rect l="l" t="t" r="r" b="b"/>
            <a:pathLst>
              <a:path w="587520" h="484920">
                <a:moveTo>
                  <a:pt x="0" y="0"/>
                </a:moveTo>
                <a:lnTo>
                  <a:pt x="587520" y="0"/>
                </a:lnTo>
                <a:lnTo>
                  <a:pt x="587520" y="484920"/>
                </a:lnTo>
                <a:lnTo>
                  <a:pt x="0" y="484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310613" y="4654408"/>
            <a:ext cx="844574" cy="844805"/>
          </a:xfrm>
          <a:custGeom>
            <a:avLst/>
            <a:gdLst/>
            <a:ahLst/>
            <a:cxnLst/>
            <a:rect l="l" t="t" r="r" b="b"/>
            <a:pathLst>
              <a:path w="844574" h="844805">
                <a:moveTo>
                  <a:pt x="0" y="0"/>
                </a:moveTo>
                <a:lnTo>
                  <a:pt x="844574" y="0"/>
                </a:lnTo>
                <a:lnTo>
                  <a:pt x="844574" y="844804"/>
                </a:lnTo>
                <a:lnTo>
                  <a:pt x="0" y="84480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Group 26"/>
          <p:cNvGrpSpPr/>
          <p:nvPr/>
        </p:nvGrpSpPr>
        <p:grpSpPr>
          <a:xfrm>
            <a:off x="0" y="10042380"/>
            <a:ext cx="4558140" cy="260280"/>
            <a:chOff x="0" y="0"/>
            <a:chExt cx="6077520" cy="3470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077458" cy="347091"/>
            </a:xfrm>
            <a:custGeom>
              <a:avLst/>
              <a:gdLst/>
              <a:ahLst/>
              <a:cxnLst/>
              <a:rect l="l" t="t" r="r" b="b"/>
              <a:pathLst>
                <a:path w="6077458" h="347091">
                  <a:moveTo>
                    <a:pt x="0" y="347091"/>
                  </a:moveTo>
                  <a:lnTo>
                    <a:pt x="86868" y="0"/>
                  </a:lnTo>
                  <a:lnTo>
                    <a:pt x="5990590" y="0"/>
                  </a:lnTo>
                  <a:lnTo>
                    <a:pt x="6077458" y="34709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4013000" y="10027800"/>
            <a:ext cx="4275180" cy="260280"/>
            <a:chOff x="0" y="0"/>
            <a:chExt cx="5700240" cy="3470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700141" cy="347091"/>
            </a:xfrm>
            <a:custGeom>
              <a:avLst/>
              <a:gdLst/>
              <a:ahLst/>
              <a:cxnLst/>
              <a:rect l="l" t="t" r="r" b="b"/>
              <a:pathLst>
                <a:path w="5700141" h="347091">
                  <a:moveTo>
                    <a:pt x="0" y="347091"/>
                  </a:moveTo>
                  <a:lnTo>
                    <a:pt x="86868" y="0"/>
                  </a:lnTo>
                  <a:lnTo>
                    <a:pt x="5613273" y="0"/>
                  </a:lnTo>
                  <a:lnTo>
                    <a:pt x="5700141" y="34709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052780" y="9205380"/>
            <a:ext cx="8453700" cy="1102140"/>
            <a:chOff x="0" y="0"/>
            <a:chExt cx="11271600" cy="14695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1271631" cy="1469517"/>
            </a:xfrm>
            <a:custGeom>
              <a:avLst/>
              <a:gdLst/>
              <a:ahLst/>
              <a:cxnLst/>
              <a:rect l="l" t="t" r="r" b="b"/>
              <a:pathLst>
                <a:path w="11271631" h="1469517">
                  <a:moveTo>
                    <a:pt x="0" y="1469517"/>
                  </a:moveTo>
                  <a:lnTo>
                    <a:pt x="367538" y="0"/>
                  </a:lnTo>
                  <a:lnTo>
                    <a:pt x="10904093" y="0"/>
                  </a:lnTo>
                  <a:lnTo>
                    <a:pt x="11271631" y="1469517"/>
                  </a:lnTo>
                  <a:close/>
                </a:path>
              </a:pathLst>
            </a:custGeom>
            <a:solidFill>
              <a:srgbClr val="297D53"/>
            </a:solidFill>
          </p:spPr>
        </p:sp>
      </p:grpSp>
      <p:sp>
        <p:nvSpPr>
          <p:cNvPr id="32" name="AutoShape 32"/>
          <p:cNvSpPr/>
          <p:nvPr/>
        </p:nvSpPr>
        <p:spPr>
          <a:xfrm rot="-31497">
            <a:off x="458822" y="1562220"/>
            <a:ext cx="8486996" cy="0"/>
          </a:xfrm>
          <a:prstGeom prst="line">
            <a:avLst/>
          </a:prstGeom>
          <a:ln w="9525" cap="rnd">
            <a:solidFill>
              <a:srgbClr val="99CB3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Freeform 33"/>
          <p:cNvSpPr/>
          <p:nvPr/>
        </p:nvSpPr>
        <p:spPr>
          <a:xfrm>
            <a:off x="6691140" y="3778920"/>
            <a:ext cx="4789260" cy="4789260"/>
          </a:xfrm>
          <a:custGeom>
            <a:avLst/>
            <a:gdLst/>
            <a:ahLst/>
            <a:cxnLst/>
            <a:rect l="l" t="t" r="r" b="b"/>
            <a:pathLst>
              <a:path w="4789260" h="4789260">
                <a:moveTo>
                  <a:pt x="0" y="0"/>
                </a:moveTo>
                <a:lnTo>
                  <a:pt x="4789260" y="0"/>
                </a:lnTo>
                <a:lnTo>
                  <a:pt x="4789260" y="4789260"/>
                </a:lnTo>
                <a:lnTo>
                  <a:pt x="0" y="478926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>
              <a:lnSpc>
                <a:spcPct val="150000"/>
              </a:lnSpc>
            </a:pP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4" name="Group 34"/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37" name="Freeform 37"/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38" name="Freeform 38"/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2892500" y="331020"/>
            <a:ext cx="4954500" cy="736020"/>
            <a:chOff x="0" y="0"/>
            <a:chExt cx="6606000" cy="9813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06032" cy="981329"/>
            </a:xfrm>
            <a:custGeom>
              <a:avLst/>
              <a:gdLst/>
              <a:ahLst/>
              <a:cxnLst/>
              <a:rect l="l" t="t" r="r" b="b"/>
              <a:pathLst>
                <a:path w="6606032" h="981329">
                  <a:moveTo>
                    <a:pt x="0" y="0"/>
                  </a:moveTo>
                  <a:lnTo>
                    <a:pt x="6115050" y="0"/>
                  </a:lnTo>
                  <a:lnTo>
                    <a:pt x="6606032" y="490728"/>
                  </a:lnTo>
                  <a:lnTo>
                    <a:pt x="6115050" y="981329"/>
                  </a:lnTo>
                  <a:lnTo>
                    <a:pt x="0" y="981329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428800" y="299805"/>
            <a:ext cx="7430580" cy="1456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6884" spc="-1" dirty="0">
                <a:solidFill>
                  <a:srgbClr val="00B050"/>
                </a:solidFill>
                <a:latin typeface="Arial Bold"/>
                <a:cs typeface="B Nazanin" panose="00000400000000000000" pitchFamily="2" charset="-78"/>
              </a:rPr>
              <a:t>سبک جدول زمانی</a:t>
            </a:r>
            <a:endParaRPr lang="en-US" sz="6884" spc="-1" dirty="0">
              <a:solidFill>
                <a:srgbClr val="00B05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379700" y="3855060"/>
            <a:ext cx="3132000" cy="354240"/>
            <a:chOff x="0" y="0"/>
            <a:chExt cx="4176000" cy="4723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176014" cy="472440"/>
            </a:xfrm>
            <a:custGeom>
              <a:avLst/>
              <a:gdLst/>
              <a:ahLst/>
              <a:cxnLst/>
              <a:rect l="l" t="t" r="r" b="b"/>
              <a:pathLst>
                <a:path w="4176014" h="472440">
                  <a:moveTo>
                    <a:pt x="0" y="0"/>
                  </a:moveTo>
                  <a:lnTo>
                    <a:pt x="3987165" y="0"/>
                  </a:lnTo>
                  <a:lnTo>
                    <a:pt x="4176014" y="236220"/>
                  </a:lnTo>
                  <a:lnTo>
                    <a:pt x="3987165" y="472440"/>
                  </a:lnTo>
                  <a:lnTo>
                    <a:pt x="0" y="472440"/>
                  </a:lnTo>
                  <a:lnTo>
                    <a:pt x="188849" y="236220"/>
                  </a:lnTo>
                  <a:close/>
                </a:path>
              </a:pathLst>
            </a:custGeom>
            <a:solidFill>
              <a:srgbClr val="51C3F9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965240" y="2890575"/>
            <a:ext cx="196092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2018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2243700" y="5149980"/>
            <a:ext cx="1404000" cy="1404000"/>
            <a:chOff x="0" y="0"/>
            <a:chExt cx="1872000" cy="1872000"/>
          </a:xfrm>
        </p:grpSpPr>
        <p:sp>
          <p:nvSpPr>
            <p:cNvPr id="11" name="Freeform 11"/>
            <p:cNvSpPr/>
            <p:nvPr/>
          </p:nvSpPr>
          <p:spPr>
            <a:xfrm>
              <a:off x="0" y="-1905"/>
              <a:ext cx="1875790" cy="1879600"/>
            </a:xfrm>
            <a:custGeom>
              <a:avLst/>
              <a:gdLst/>
              <a:ahLst/>
              <a:cxnLst/>
              <a:rect l="l" t="t" r="r" b="b"/>
              <a:pathLst>
                <a:path w="1875790" h="1879600">
                  <a:moveTo>
                    <a:pt x="0" y="937895"/>
                  </a:moveTo>
                  <a:cubicBezTo>
                    <a:pt x="0" y="422275"/>
                    <a:pt x="416941" y="3810"/>
                    <a:pt x="932561" y="1905"/>
                  </a:cubicBezTo>
                  <a:cubicBezTo>
                    <a:pt x="1448181" y="0"/>
                    <a:pt x="1868170" y="415544"/>
                    <a:pt x="1871980" y="931037"/>
                  </a:cubicBezTo>
                  <a:cubicBezTo>
                    <a:pt x="1875790" y="1446530"/>
                    <a:pt x="1461770" y="1868170"/>
                    <a:pt x="946150" y="1873885"/>
                  </a:cubicBezTo>
                  <a:cubicBezTo>
                    <a:pt x="430530" y="1879600"/>
                    <a:pt x="7620" y="1467104"/>
                    <a:pt x="127" y="951484"/>
                  </a:cubicBezTo>
                  <a:close/>
                </a:path>
              </a:pathLst>
            </a:custGeom>
            <a:solidFill>
              <a:srgbClr val="51C3F9"/>
            </a:solidFill>
          </p:spPr>
        </p:sp>
      </p:grpSp>
      <p:sp>
        <p:nvSpPr>
          <p:cNvPr id="12" name="AutoShape 12"/>
          <p:cNvSpPr/>
          <p:nvPr/>
        </p:nvSpPr>
        <p:spPr>
          <a:xfrm rot="5760161">
            <a:off x="2561271" y="4787025"/>
            <a:ext cx="769399" cy="0"/>
          </a:xfrm>
          <a:prstGeom prst="line">
            <a:avLst/>
          </a:prstGeom>
          <a:ln w="28575" cap="rnd">
            <a:solidFill>
              <a:srgbClr val="51C3F9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1978200" y="6831600"/>
            <a:ext cx="19350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78200" y="7247400"/>
            <a:ext cx="1935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4485780" y="3855060"/>
            <a:ext cx="3132000" cy="354240"/>
            <a:chOff x="0" y="0"/>
            <a:chExt cx="4176000" cy="4723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176014" cy="472440"/>
            </a:xfrm>
            <a:custGeom>
              <a:avLst/>
              <a:gdLst/>
              <a:ahLst/>
              <a:cxnLst/>
              <a:rect l="l" t="t" r="r" b="b"/>
              <a:pathLst>
                <a:path w="4176014" h="472440">
                  <a:moveTo>
                    <a:pt x="0" y="0"/>
                  </a:moveTo>
                  <a:lnTo>
                    <a:pt x="3987165" y="0"/>
                  </a:lnTo>
                  <a:lnTo>
                    <a:pt x="4176014" y="236220"/>
                  </a:lnTo>
                  <a:lnTo>
                    <a:pt x="3987165" y="472440"/>
                  </a:lnTo>
                  <a:lnTo>
                    <a:pt x="0" y="472440"/>
                  </a:lnTo>
                  <a:lnTo>
                    <a:pt x="188849" y="23622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5070780" y="2890575"/>
            <a:ext cx="196092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2019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5349780" y="5149980"/>
            <a:ext cx="1404000" cy="1404000"/>
            <a:chOff x="0" y="0"/>
            <a:chExt cx="1872000" cy="1872000"/>
          </a:xfrm>
        </p:grpSpPr>
        <p:sp>
          <p:nvSpPr>
            <p:cNvPr id="19" name="Freeform 19"/>
            <p:cNvSpPr/>
            <p:nvPr/>
          </p:nvSpPr>
          <p:spPr>
            <a:xfrm>
              <a:off x="0" y="-1905"/>
              <a:ext cx="1875790" cy="1879600"/>
            </a:xfrm>
            <a:custGeom>
              <a:avLst/>
              <a:gdLst/>
              <a:ahLst/>
              <a:cxnLst/>
              <a:rect l="l" t="t" r="r" b="b"/>
              <a:pathLst>
                <a:path w="1875790" h="1879600">
                  <a:moveTo>
                    <a:pt x="0" y="937895"/>
                  </a:moveTo>
                  <a:cubicBezTo>
                    <a:pt x="0" y="422275"/>
                    <a:pt x="416941" y="3810"/>
                    <a:pt x="932561" y="1905"/>
                  </a:cubicBezTo>
                  <a:cubicBezTo>
                    <a:pt x="1448181" y="0"/>
                    <a:pt x="1868170" y="415544"/>
                    <a:pt x="1871980" y="931037"/>
                  </a:cubicBezTo>
                  <a:cubicBezTo>
                    <a:pt x="1875790" y="1446530"/>
                    <a:pt x="1461770" y="1868170"/>
                    <a:pt x="946150" y="1873885"/>
                  </a:cubicBezTo>
                  <a:cubicBezTo>
                    <a:pt x="430530" y="1879600"/>
                    <a:pt x="7620" y="1467104"/>
                    <a:pt x="127" y="95148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0" name="AutoShape 20"/>
          <p:cNvSpPr/>
          <p:nvPr/>
        </p:nvSpPr>
        <p:spPr>
          <a:xfrm rot="5140901">
            <a:off x="5645691" y="4787025"/>
            <a:ext cx="767358" cy="0"/>
          </a:xfrm>
          <a:prstGeom prst="line">
            <a:avLst/>
          </a:prstGeom>
          <a:ln w="28575" cap="rnd">
            <a:solidFill>
              <a:srgbClr val="99CB38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5084280" y="6831600"/>
            <a:ext cx="19350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084280" y="7247400"/>
            <a:ext cx="1935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7591860" y="3855060"/>
            <a:ext cx="3132000" cy="354240"/>
            <a:chOff x="0" y="0"/>
            <a:chExt cx="4176000" cy="4723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176014" cy="472440"/>
            </a:xfrm>
            <a:custGeom>
              <a:avLst/>
              <a:gdLst/>
              <a:ahLst/>
              <a:cxnLst/>
              <a:rect l="l" t="t" r="r" b="b"/>
              <a:pathLst>
                <a:path w="4176014" h="472440">
                  <a:moveTo>
                    <a:pt x="0" y="0"/>
                  </a:moveTo>
                  <a:lnTo>
                    <a:pt x="3987165" y="0"/>
                  </a:lnTo>
                  <a:lnTo>
                    <a:pt x="4176014" y="236220"/>
                  </a:lnTo>
                  <a:lnTo>
                    <a:pt x="3987165" y="472440"/>
                  </a:lnTo>
                  <a:lnTo>
                    <a:pt x="0" y="472440"/>
                  </a:lnTo>
                  <a:lnTo>
                    <a:pt x="188849" y="236220"/>
                  </a:ln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8176860" y="2890575"/>
            <a:ext cx="196092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2020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8455320" y="5149980"/>
            <a:ext cx="1404000" cy="1404000"/>
            <a:chOff x="0" y="0"/>
            <a:chExt cx="1872000" cy="1872000"/>
          </a:xfrm>
        </p:grpSpPr>
        <p:sp>
          <p:nvSpPr>
            <p:cNvPr id="27" name="Freeform 27"/>
            <p:cNvSpPr/>
            <p:nvPr/>
          </p:nvSpPr>
          <p:spPr>
            <a:xfrm>
              <a:off x="0" y="-1905"/>
              <a:ext cx="1875790" cy="1879600"/>
            </a:xfrm>
            <a:custGeom>
              <a:avLst/>
              <a:gdLst/>
              <a:ahLst/>
              <a:cxnLst/>
              <a:rect l="l" t="t" r="r" b="b"/>
              <a:pathLst>
                <a:path w="1875790" h="1879600">
                  <a:moveTo>
                    <a:pt x="0" y="937895"/>
                  </a:moveTo>
                  <a:cubicBezTo>
                    <a:pt x="0" y="422275"/>
                    <a:pt x="416941" y="3810"/>
                    <a:pt x="932561" y="1905"/>
                  </a:cubicBezTo>
                  <a:cubicBezTo>
                    <a:pt x="1448181" y="0"/>
                    <a:pt x="1868170" y="415544"/>
                    <a:pt x="1871980" y="931037"/>
                  </a:cubicBezTo>
                  <a:cubicBezTo>
                    <a:pt x="1875790" y="1446530"/>
                    <a:pt x="1461770" y="1868170"/>
                    <a:pt x="946150" y="1873885"/>
                  </a:cubicBezTo>
                  <a:cubicBezTo>
                    <a:pt x="430530" y="1879600"/>
                    <a:pt x="7620" y="1467104"/>
                    <a:pt x="127" y="951484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28" name="AutoShape 28"/>
          <p:cNvSpPr/>
          <p:nvPr/>
        </p:nvSpPr>
        <p:spPr>
          <a:xfrm rot="5140901">
            <a:off x="8792811" y="4787025"/>
            <a:ext cx="767358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8190360" y="6831600"/>
            <a:ext cx="19350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8190360" y="7247400"/>
            <a:ext cx="1935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10697400" y="3855060"/>
            <a:ext cx="3132000" cy="354240"/>
            <a:chOff x="0" y="0"/>
            <a:chExt cx="4176000" cy="4723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4176014" cy="472440"/>
            </a:xfrm>
            <a:custGeom>
              <a:avLst/>
              <a:gdLst/>
              <a:ahLst/>
              <a:cxnLst/>
              <a:rect l="l" t="t" r="r" b="b"/>
              <a:pathLst>
                <a:path w="4176014" h="472440">
                  <a:moveTo>
                    <a:pt x="0" y="0"/>
                  </a:moveTo>
                  <a:lnTo>
                    <a:pt x="3987165" y="0"/>
                  </a:lnTo>
                  <a:lnTo>
                    <a:pt x="4176014" y="236220"/>
                  </a:lnTo>
                  <a:lnTo>
                    <a:pt x="3987165" y="472440"/>
                  </a:lnTo>
                  <a:lnTo>
                    <a:pt x="0" y="472440"/>
                  </a:lnTo>
                  <a:lnTo>
                    <a:pt x="188849" y="236220"/>
                  </a:ln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11282940" y="2890575"/>
            <a:ext cx="196092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2021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11561400" y="5149980"/>
            <a:ext cx="1404000" cy="1404000"/>
            <a:chOff x="0" y="0"/>
            <a:chExt cx="1872000" cy="1872000"/>
          </a:xfrm>
        </p:grpSpPr>
        <p:sp>
          <p:nvSpPr>
            <p:cNvPr id="35" name="Freeform 35"/>
            <p:cNvSpPr/>
            <p:nvPr/>
          </p:nvSpPr>
          <p:spPr>
            <a:xfrm>
              <a:off x="0" y="-1905"/>
              <a:ext cx="1875790" cy="1879600"/>
            </a:xfrm>
            <a:custGeom>
              <a:avLst/>
              <a:gdLst/>
              <a:ahLst/>
              <a:cxnLst/>
              <a:rect l="l" t="t" r="r" b="b"/>
              <a:pathLst>
                <a:path w="1875790" h="1879600">
                  <a:moveTo>
                    <a:pt x="0" y="937895"/>
                  </a:moveTo>
                  <a:cubicBezTo>
                    <a:pt x="0" y="422275"/>
                    <a:pt x="416941" y="3810"/>
                    <a:pt x="932561" y="1905"/>
                  </a:cubicBezTo>
                  <a:cubicBezTo>
                    <a:pt x="1448181" y="0"/>
                    <a:pt x="1868170" y="415544"/>
                    <a:pt x="1871980" y="931037"/>
                  </a:cubicBezTo>
                  <a:cubicBezTo>
                    <a:pt x="1875790" y="1446530"/>
                    <a:pt x="1461770" y="1868170"/>
                    <a:pt x="946150" y="1873885"/>
                  </a:cubicBezTo>
                  <a:cubicBezTo>
                    <a:pt x="430530" y="1879600"/>
                    <a:pt x="7620" y="1467104"/>
                    <a:pt x="127" y="951484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36" name="AutoShape 36"/>
          <p:cNvSpPr/>
          <p:nvPr/>
        </p:nvSpPr>
        <p:spPr>
          <a:xfrm rot="5098449">
            <a:off x="11876911" y="4788915"/>
            <a:ext cx="764339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11296440" y="6831600"/>
            <a:ext cx="19350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1296440" y="7247400"/>
            <a:ext cx="1935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39" name="Group 39"/>
          <p:cNvGrpSpPr/>
          <p:nvPr/>
        </p:nvGrpSpPr>
        <p:grpSpPr>
          <a:xfrm>
            <a:off x="13803480" y="3855060"/>
            <a:ext cx="3132000" cy="354240"/>
            <a:chOff x="0" y="0"/>
            <a:chExt cx="4176000" cy="4723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176014" cy="472440"/>
            </a:xfrm>
            <a:custGeom>
              <a:avLst/>
              <a:gdLst/>
              <a:ahLst/>
              <a:cxnLst/>
              <a:rect l="l" t="t" r="r" b="b"/>
              <a:pathLst>
                <a:path w="4176014" h="472440">
                  <a:moveTo>
                    <a:pt x="0" y="0"/>
                  </a:moveTo>
                  <a:lnTo>
                    <a:pt x="3987165" y="0"/>
                  </a:lnTo>
                  <a:lnTo>
                    <a:pt x="4176014" y="236220"/>
                  </a:lnTo>
                  <a:lnTo>
                    <a:pt x="3987165" y="472440"/>
                  </a:lnTo>
                  <a:lnTo>
                    <a:pt x="0" y="472440"/>
                  </a:lnTo>
                  <a:lnTo>
                    <a:pt x="188849" y="236220"/>
                  </a:ln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41" name="TextBox 41"/>
          <p:cNvSpPr txBox="1"/>
          <p:nvPr/>
        </p:nvSpPr>
        <p:spPr>
          <a:xfrm>
            <a:off x="14389020" y="2890575"/>
            <a:ext cx="1960920" cy="84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spc="-1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2022</a:t>
            </a:r>
          </a:p>
        </p:txBody>
      </p:sp>
      <p:grpSp>
        <p:nvGrpSpPr>
          <p:cNvPr id="42" name="Group 42"/>
          <p:cNvGrpSpPr/>
          <p:nvPr/>
        </p:nvGrpSpPr>
        <p:grpSpPr>
          <a:xfrm>
            <a:off x="14667480" y="5149980"/>
            <a:ext cx="1404000" cy="1404000"/>
            <a:chOff x="0" y="0"/>
            <a:chExt cx="1872000" cy="1872000"/>
          </a:xfrm>
        </p:grpSpPr>
        <p:sp>
          <p:nvSpPr>
            <p:cNvPr id="43" name="Freeform 43"/>
            <p:cNvSpPr/>
            <p:nvPr/>
          </p:nvSpPr>
          <p:spPr>
            <a:xfrm>
              <a:off x="0" y="-1905"/>
              <a:ext cx="1875790" cy="1879600"/>
            </a:xfrm>
            <a:custGeom>
              <a:avLst/>
              <a:gdLst/>
              <a:ahLst/>
              <a:cxnLst/>
              <a:rect l="l" t="t" r="r" b="b"/>
              <a:pathLst>
                <a:path w="1875790" h="1879600">
                  <a:moveTo>
                    <a:pt x="0" y="937895"/>
                  </a:moveTo>
                  <a:cubicBezTo>
                    <a:pt x="0" y="422275"/>
                    <a:pt x="416941" y="3810"/>
                    <a:pt x="932561" y="1905"/>
                  </a:cubicBezTo>
                  <a:cubicBezTo>
                    <a:pt x="1448181" y="0"/>
                    <a:pt x="1868170" y="415544"/>
                    <a:pt x="1871980" y="931037"/>
                  </a:cubicBezTo>
                  <a:cubicBezTo>
                    <a:pt x="1875790" y="1446530"/>
                    <a:pt x="1461770" y="1868170"/>
                    <a:pt x="946150" y="1873885"/>
                  </a:cubicBezTo>
                  <a:cubicBezTo>
                    <a:pt x="430530" y="1879600"/>
                    <a:pt x="7620" y="1467104"/>
                    <a:pt x="127" y="951484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44" name="AutoShape 44"/>
          <p:cNvSpPr/>
          <p:nvPr/>
        </p:nvSpPr>
        <p:spPr>
          <a:xfrm rot="5140901">
            <a:off x="14986071" y="4787025"/>
            <a:ext cx="767358" cy="0"/>
          </a:xfrm>
          <a:prstGeom prst="line">
            <a:avLst/>
          </a:prstGeom>
          <a:ln w="28575" cap="rnd">
            <a:solidFill>
              <a:srgbClr val="44C1A3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45" name="TextBox 45"/>
          <p:cNvSpPr txBox="1"/>
          <p:nvPr/>
        </p:nvSpPr>
        <p:spPr>
          <a:xfrm>
            <a:off x="14401980" y="6831600"/>
            <a:ext cx="193500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4401980" y="7247400"/>
            <a:ext cx="1935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47" name="Group 47"/>
          <p:cNvGrpSpPr/>
          <p:nvPr/>
        </p:nvGrpSpPr>
        <p:grpSpPr>
          <a:xfrm>
            <a:off x="2653020" y="5627880"/>
            <a:ext cx="608580" cy="514620"/>
            <a:chOff x="0" y="0"/>
            <a:chExt cx="811440" cy="6861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1530" cy="686181"/>
            </a:xfrm>
            <a:custGeom>
              <a:avLst/>
              <a:gdLst/>
              <a:ahLst/>
              <a:cxnLst/>
              <a:rect l="l" t="t" r="r" b="b"/>
              <a:pathLst>
                <a:path w="811530" h="686181">
                  <a:moveTo>
                    <a:pt x="310261" y="577088"/>
                  </a:moveTo>
                  <a:lnTo>
                    <a:pt x="296037" y="620776"/>
                  </a:lnTo>
                  <a:lnTo>
                    <a:pt x="515366" y="620776"/>
                  </a:lnTo>
                  <a:lnTo>
                    <a:pt x="501142" y="577088"/>
                  </a:lnTo>
                  <a:close/>
                  <a:moveTo>
                    <a:pt x="117475" y="26543"/>
                  </a:moveTo>
                  <a:lnTo>
                    <a:pt x="117475" y="368173"/>
                  </a:lnTo>
                  <a:lnTo>
                    <a:pt x="694055" y="368173"/>
                  </a:lnTo>
                  <a:lnTo>
                    <a:pt x="694055" y="26543"/>
                  </a:lnTo>
                  <a:close/>
                  <a:moveTo>
                    <a:pt x="74676" y="0"/>
                  </a:moveTo>
                  <a:lnTo>
                    <a:pt x="736727" y="0"/>
                  </a:lnTo>
                  <a:lnTo>
                    <a:pt x="736727" y="394843"/>
                  </a:lnTo>
                  <a:lnTo>
                    <a:pt x="736854" y="394843"/>
                  </a:lnTo>
                  <a:lnTo>
                    <a:pt x="811530" y="651129"/>
                  </a:lnTo>
                  <a:lnTo>
                    <a:pt x="811530" y="686181"/>
                  </a:lnTo>
                  <a:lnTo>
                    <a:pt x="0" y="686181"/>
                  </a:lnTo>
                  <a:lnTo>
                    <a:pt x="0" y="651002"/>
                  </a:lnTo>
                  <a:lnTo>
                    <a:pt x="74676" y="394843"/>
                  </a:lnTo>
                  <a:lnTo>
                    <a:pt x="74803" y="39484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9" name="Freeform 49"/>
          <p:cNvSpPr/>
          <p:nvPr/>
        </p:nvSpPr>
        <p:spPr>
          <a:xfrm>
            <a:off x="5624956" y="5419756"/>
            <a:ext cx="882809" cy="882809"/>
          </a:xfrm>
          <a:custGeom>
            <a:avLst/>
            <a:gdLst/>
            <a:ahLst/>
            <a:cxnLst/>
            <a:rect l="l" t="t" r="r" b="b"/>
            <a:pathLst>
              <a:path w="882809" h="882809">
                <a:moveTo>
                  <a:pt x="0" y="0"/>
                </a:moveTo>
                <a:lnTo>
                  <a:pt x="882808" y="0"/>
                </a:lnTo>
                <a:lnTo>
                  <a:pt x="882808" y="882808"/>
                </a:lnTo>
                <a:lnTo>
                  <a:pt x="0" y="8828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8730575" y="5411610"/>
            <a:ext cx="890749" cy="891000"/>
          </a:xfrm>
          <a:custGeom>
            <a:avLst/>
            <a:gdLst/>
            <a:ahLst/>
            <a:cxnLst/>
            <a:rect l="l" t="t" r="r" b="b"/>
            <a:pathLst>
              <a:path w="890749" h="891000">
                <a:moveTo>
                  <a:pt x="0" y="0"/>
                </a:moveTo>
                <a:lnTo>
                  <a:pt x="890750" y="0"/>
                </a:lnTo>
                <a:lnTo>
                  <a:pt x="890750" y="891000"/>
                </a:lnTo>
                <a:lnTo>
                  <a:pt x="0" y="891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11979360" y="5570640"/>
            <a:ext cx="569160" cy="571320"/>
          </a:xfrm>
          <a:custGeom>
            <a:avLst/>
            <a:gdLst/>
            <a:ahLst/>
            <a:cxnLst/>
            <a:rect l="l" t="t" r="r" b="b"/>
            <a:pathLst>
              <a:path w="569160" h="571320">
                <a:moveTo>
                  <a:pt x="0" y="0"/>
                </a:moveTo>
                <a:lnTo>
                  <a:pt x="569160" y="0"/>
                </a:lnTo>
                <a:lnTo>
                  <a:pt x="569160" y="571320"/>
                </a:lnTo>
                <a:lnTo>
                  <a:pt x="0" y="5713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15066000" y="5534460"/>
            <a:ext cx="607500" cy="607500"/>
          </a:xfrm>
          <a:custGeom>
            <a:avLst/>
            <a:gdLst/>
            <a:ahLst/>
            <a:cxnLst/>
            <a:rect l="l" t="t" r="r" b="b"/>
            <a:pathLst>
              <a:path w="607500" h="607500">
                <a:moveTo>
                  <a:pt x="0" y="0"/>
                </a:moveTo>
                <a:lnTo>
                  <a:pt x="607500" y="0"/>
                </a:lnTo>
                <a:lnTo>
                  <a:pt x="607500" y="607500"/>
                </a:lnTo>
                <a:lnTo>
                  <a:pt x="0" y="6075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9" name="Freeform 59"/>
          <p:cNvSpPr/>
          <p:nvPr/>
        </p:nvSpPr>
        <p:spPr>
          <a:xfrm>
            <a:off x="17114760" y="119340"/>
            <a:ext cx="1086480" cy="1067580"/>
          </a:xfrm>
          <a:custGeom>
            <a:avLst/>
            <a:gdLst/>
            <a:ahLst/>
            <a:cxnLst/>
            <a:rect l="l" t="t" r="r" b="b"/>
            <a:pathLst>
              <a:path w="1086480" h="1067580">
                <a:moveTo>
                  <a:pt x="0" y="0"/>
                </a:moveTo>
                <a:lnTo>
                  <a:pt x="1086480" y="0"/>
                </a:lnTo>
                <a:lnTo>
                  <a:pt x="1086480" y="1067580"/>
                </a:lnTo>
                <a:lnTo>
                  <a:pt x="0" y="106758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215" b="-21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35880" y="184680"/>
            <a:ext cx="17632080" cy="9918180"/>
            <a:chOff x="0" y="0"/>
            <a:chExt cx="23509440" cy="132242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509478" cy="13224256"/>
            </a:xfrm>
            <a:custGeom>
              <a:avLst/>
              <a:gdLst/>
              <a:ahLst/>
              <a:cxnLst/>
              <a:rect l="l" t="t" r="r" b="b"/>
              <a:pathLst>
                <a:path w="23509478" h="13224256">
                  <a:moveTo>
                    <a:pt x="0" y="0"/>
                  </a:moveTo>
                  <a:lnTo>
                    <a:pt x="23509478" y="0"/>
                  </a:lnTo>
                  <a:lnTo>
                    <a:pt x="23509478" y="13224256"/>
                  </a:lnTo>
                  <a:lnTo>
                    <a:pt x="0" y="13224256"/>
                  </a:lnTo>
                  <a:close/>
                </a:path>
              </a:pathLst>
            </a:custGeom>
            <a:solidFill>
              <a:srgbClr val="0D0D0D">
                <a:alpha val="49804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174680" y="3270090"/>
            <a:ext cx="574632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600" spc="-1" dirty="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6600" spc="-1" dirty="0">
              <a:solidFill>
                <a:srgbClr val="99CB3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70760" y="7384590"/>
            <a:ext cx="5502240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نمونه کارها ساده</a:t>
            </a:r>
            <a:endParaRPr lang="en-US" sz="54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880" y="7837620"/>
            <a:ext cx="63322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256040" y="5400000"/>
            <a:ext cx="1993140" cy="2110320"/>
          </a:xfrm>
          <a:custGeom>
            <a:avLst/>
            <a:gdLst/>
            <a:ahLst/>
            <a:cxnLst/>
            <a:rect l="l" t="t" r="r" b="b"/>
            <a:pathLst>
              <a:path w="1993140" h="2110320">
                <a:moveTo>
                  <a:pt x="0" y="0"/>
                </a:moveTo>
                <a:lnTo>
                  <a:pt x="1993140" y="0"/>
                </a:lnTo>
                <a:lnTo>
                  <a:pt x="1993140" y="2110320"/>
                </a:lnTo>
                <a:lnTo>
                  <a:pt x="0" y="21103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" b="-1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066220" y="20850"/>
            <a:ext cx="1033524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6600" spc="-33" dirty="0">
                <a:solidFill>
                  <a:srgbClr val="31A542"/>
                </a:solidFill>
                <a:latin typeface="Evolventa Bold"/>
                <a:cs typeface="B Nazanin" panose="00000400000000000000" pitchFamily="2" charset="-78"/>
              </a:rPr>
              <a:t>سبک اینفوگرافیک</a:t>
            </a:r>
            <a:endParaRPr lang="en-US" sz="6600" spc="-33" dirty="0">
              <a:solidFill>
                <a:srgbClr val="31A542"/>
              </a:solidFill>
              <a:latin typeface="Evolventa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107080" y="1526685"/>
            <a:ext cx="271836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100" spc="888" dirty="0">
                <a:solidFill>
                  <a:srgbClr val="31A542"/>
                </a:solidFill>
                <a:latin typeface="Evolventa"/>
                <a:cs typeface="B Nazanin" panose="00000400000000000000" pitchFamily="2" charset="-78"/>
              </a:rPr>
              <a:t>عنوان فرعی</a:t>
            </a:r>
            <a:endParaRPr lang="en-US" sz="2100" spc="888" dirty="0">
              <a:solidFill>
                <a:srgbClr val="31A542"/>
              </a:solidFill>
              <a:latin typeface="Evolventa"/>
              <a:cs typeface="B Nazanin" panose="00000400000000000000" pitchFamily="2" charset="-78"/>
            </a:endParaRPr>
          </a:p>
        </p:txBody>
      </p:sp>
      <p:sp>
        <p:nvSpPr>
          <p:cNvPr id="11" name="AutoShape 11"/>
          <p:cNvSpPr/>
          <p:nvPr/>
        </p:nvSpPr>
        <p:spPr>
          <a:xfrm rot="23058">
            <a:off x="1151183" y="1286745"/>
            <a:ext cx="8614274" cy="0"/>
          </a:xfrm>
          <a:prstGeom prst="line">
            <a:avLst/>
          </a:prstGeom>
          <a:ln w="28575" cap="rnd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2" name="Freeform 12"/>
          <p:cNvSpPr/>
          <p:nvPr/>
        </p:nvSpPr>
        <p:spPr>
          <a:xfrm>
            <a:off x="923400" y="817560"/>
            <a:ext cx="1150200" cy="1236060"/>
          </a:xfrm>
          <a:custGeom>
            <a:avLst/>
            <a:gdLst/>
            <a:ahLst/>
            <a:cxnLst/>
            <a:rect l="l" t="t" r="r" b="b"/>
            <a:pathLst>
              <a:path w="1150200" h="1236060">
                <a:moveTo>
                  <a:pt x="0" y="0"/>
                </a:moveTo>
                <a:lnTo>
                  <a:pt x="1150200" y="0"/>
                </a:lnTo>
                <a:lnTo>
                  <a:pt x="1150200" y="1236060"/>
                </a:lnTo>
                <a:lnTo>
                  <a:pt x="0" y="12360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492900" y="1610820"/>
            <a:ext cx="3735720" cy="5345460"/>
          </a:xfrm>
          <a:custGeom>
            <a:avLst/>
            <a:gdLst/>
            <a:ahLst/>
            <a:cxnLst/>
            <a:rect l="l" t="t" r="r" b="b"/>
            <a:pathLst>
              <a:path w="3735720" h="5345460">
                <a:moveTo>
                  <a:pt x="0" y="0"/>
                </a:moveTo>
                <a:lnTo>
                  <a:pt x="3735720" y="0"/>
                </a:lnTo>
                <a:lnTo>
                  <a:pt x="3735720" y="5345460"/>
                </a:lnTo>
                <a:lnTo>
                  <a:pt x="0" y="53454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057480" cy="10287000"/>
            <a:chOff x="0" y="0"/>
            <a:chExt cx="40766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76700" cy="13716000"/>
            </a:xfrm>
            <a:custGeom>
              <a:avLst/>
              <a:gdLst/>
              <a:ahLst/>
              <a:cxnLst/>
              <a:rect l="l" t="t" r="r" b="b"/>
              <a:pathLst>
                <a:path w="4076700" h="13716000">
                  <a:moveTo>
                    <a:pt x="0" y="0"/>
                  </a:moveTo>
                  <a:lnTo>
                    <a:pt x="4076700" y="0"/>
                  </a:lnTo>
                  <a:lnTo>
                    <a:pt x="40767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7206020" y="-19440"/>
            <a:ext cx="1082160" cy="5792040"/>
            <a:chOff x="0" y="0"/>
            <a:chExt cx="1442880" cy="77227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42847" cy="7722743"/>
            </a:xfrm>
            <a:custGeom>
              <a:avLst/>
              <a:gdLst/>
              <a:ahLst/>
              <a:cxnLst/>
              <a:rect l="l" t="t" r="r" b="b"/>
              <a:pathLst>
                <a:path w="1442847" h="7722743">
                  <a:moveTo>
                    <a:pt x="0" y="0"/>
                  </a:moveTo>
                  <a:lnTo>
                    <a:pt x="1442847" y="0"/>
                  </a:lnTo>
                  <a:lnTo>
                    <a:pt x="1442847" y="7722743"/>
                  </a:lnTo>
                  <a:lnTo>
                    <a:pt x="0" y="7722743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 rot="-5400000">
            <a:off x="-3137775" y="4445233"/>
            <a:ext cx="906300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نمونه کارها</a:t>
            </a:r>
            <a:endParaRPr lang="en-US" sz="66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768060" y="1556880"/>
            <a:ext cx="68126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768060" y="1004115"/>
            <a:ext cx="6812640" cy="444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768060" y="3685020"/>
            <a:ext cx="68126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768060" y="4732620"/>
            <a:ext cx="68126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768060" y="5780220"/>
            <a:ext cx="68126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768060" y="6827820"/>
            <a:ext cx="68126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187888" y="7896666"/>
            <a:ext cx="2516580" cy="1592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36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نمونه کارها طراحی شده است</a:t>
            </a:r>
            <a:endParaRPr lang="en-US" sz="36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3056400" y="0"/>
            <a:ext cx="6086340" cy="10287000"/>
          </a:xfrm>
          <a:custGeom>
            <a:avLst/>
            <a:gdLst/>
            <a:ahLst/>
            <a:cxnLst/>
            <a:rect l="l" t="t" r="r" b="b"/>
            <a:pathLst>
              <a:path w="6086340" h="10287000">
                <a:moveTo>
                  <a:pt x="0" y="0"/>
                </a:moveTo>
                <a:lnTo>
                  <a:pt x="6086340" y="0"/>
                </a:lnTo>
                <a:lnTo>
                  <a:pt x="60863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5" r="-12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96104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5" r="-3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0" y="7195050"/>
            <a:ext cx="181053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48"/>
              </a:lnSpc>
            </a:pPr>
            <a:r>
              <a:rPr lang="fa-IR" sz="8790" spc="-1" dirty="0">
                <a:solidFill>
                  <a:schemeClr val="bg1"/>
                </a:solidFill>
                <a:latin typeface="Arial Bold"/>
                <a:cs typeface="B Nazanin" panose="00000400000000000000" pitchFamily="2" charset="-78"/>
              </a:rPr>
              <a:t>با تشکر از شما دوستان عزیز... !</a:t>
            </a:r>
            <a:endParaRPr lang="en-US" sz="8790" spc="-1" dirty="0">
              <a:solidFill>
                <a:schemeClr val="bg1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5209920" y="8813880"/>
            <a:ext cx="7867800" cy="569700"/>
            <a:chOff x="0" y="0"/>
            <a:chExt cx="10490400" cy="759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490454" cy="759587"/>
            </a:xfrm>
            <a:custGeom>
              <a:avLst/>
              <a:gdLst/>
              <a:ahLst/>
              <a:cxnLst/>
              <a:rect l="l" t="t" r="r" b="b"/>
              <a:pathLst>
                <a:path w="10490454" h="759587">
                  <a:moveTo>
                    <a:pt x="0" y="0"/>
                  </a:moveTo>
                  <a:lnTo>
                    <a:pt x="10490454" y="0"/>
                  </a:lnTo>
                  <a:lnTo>
                    <a:pt x="10490454" y="759587"/>
                  </a:lnTo>
                  <a:lnTo>
                    <a:pt x="0" y="759587"/>
                  </a:lnTo>
                  <a:close/>
                </a:path>
              </a:pathLst>
            </a:custGeom>
            <a:solidFill>
              <a:srgbClr val="00B071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490400" cy="8167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150000"/>
                </a:lnSpc>
              </a:pPr>
              <a:r>
                <a:rPr lang="fa-IR" sz="3200" spc="-1" dirty="0">
                  <a:solidFill>
                    <a:schemeClr val="bg1"/>
                  </a:solidFill>
                  <a:latin typeface="Arial"/>
                  <a:cs typeface="B Nazanin" panose="00000400000000000000" pitchFamily="2" charset="-78"/>
                </a:rPr>
                <a:t>عنوان فرعی ارائه خود را وارد کنید</a:t>
              </a:r>
              <a:endParaRPr lang="en-US" sz="3200" spc="-1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621400" y="5928120"/>
            <a:ext cx="7285140" cy="1492560"/>
            <a:chOff x="0" y="0"/>
            <a:chExt cx="9713520" cy="1990080"/>
          </a:xfrm>
        </p:grpSpPr>
        <p:sp>
          <p:nvSpPr>
            <p:cNvPr id="8" name="Freeform 8"/>
            <p:cNvSpPr/>
            <p:nvPr/>
          </p:nvSpPr>
          <p:spPr>
            <a:xfrm>
              <a:off x="0" y="-2032"/>
              <a:ext cx="1994535" cy="1997964"/>
            </a:xfrm>
            <a:custGeom>
              <a:avLst/>
              <a:gdLst/>
              <a:ahLst/>
              <a:cxnLst/>
              <a:rect l="l" t="t" r="r" b="b"/>
              <a:pathLst>
                <a:path w="1994535" h="1997964">
                  <a:moveTo>
                    <a:pt x="0" y="997077"/>
                  </a:moveTo>
                  <a:cubicBezTo>
                    <a:pt x="0" y="448945"/>
                    <a:pt x="443357" y="4064"/>
                    <a:pt x="991743" y="2032"/>
                  </a:cubicBezTo>
                  <a:cubicBezTo>
                    <a:pt x="1540129" y="0"/>
                    <a:pt x="1986661" y="441706"/>
                    <a:pt x="1990598" y="989838"/>
                  </a:cubicBezTo>
                  <a:cubicBezTo>
                    <a:pt x="1994535" y="1537970"/>
                    <a:pt x="1554353" y="1986026"/>
                    <a:pt x="1006221" y="1991995"/>
                  </a:cubicBezTo>
                  <a:cubicBezTo>
                    <a:pt x="458089" y="1997964"/>
                    <a:pt x="8128" y="1559560"/>
                    <a:pt x="127" y="1011555"/>
                  </a:cubicBezTo>
                  <a:close/>
                </a:path>
              </a:pathLst>
            </a:custGeom>
            <a:solidFill>
              <a:srgbClr val="31A542"/>
            </a:solidFill>
          </p:spPr>
        </p:sp>
      </p:grpSp>
      <p:sp>
        <p:nvSpPr>
          <p:cNvPr id="9" name="Freeform 9"/>
          <p:cNvSpPr/>
          <p:nvPr/>
        </p:nvSpPr>
        <p:spPr>
          <a:xfrm>
            <a:off x="6850440" y="808920"/>
            <a:ext cx="4906440" cy="6340680"/>
          </a:xfrm>
          <a:custGeom>
            <a:avLst/>
            <a:gdLst/>
            <a:ahLst/>
            <a:cxnLst/>
            <a:rect l="l" t="t" r="r" b="b"/>
            <a:pathLst>
              <a:path w="4906440" h="6340680">
                <a:moveTo>
                  <a:pt x="0" y="0"/>
                </a:moveTo>
                <a:lnTo>
                  <a:pt x="4906440" y="0"/>
                </a:lnTo>
                <a:lnTo>
                  <a:pt x="4906440" y="6340680"/>
                </a:lnTo>
                <a:lnTo>
                  <a:pt x="0" y="63406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9" r="-29"/>
            </a:stretch>
          </a:blipFill>
        </p:spPr>
      </p:sp>
      <p:grpSp>
        <p:nvGrpSpPr>
          <p:cNvPr id="10" name="Group 10"/>
          <p:cNvGrpSpPr/>
          <p:nvPr/>
        </p:nvGrpSpPr>
        <p:grpSpPr>
          <a:xfrm rot="-10800000">
            <a:off x="12892500" y="331020"/>
            <a:ext cx="4954500" cy="736020"/>
            <a:chOff x="0" y="0"/>
            <a:chExt cx="6606000" cy="9813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606032" cy="981329"/>
            </a:xfrm>
            <a:custGeom>
              <a:avLst/>
              <a:gdLst/>
              <a:ahLst/>
              <a:cxnLst/>
              <a:rect l="l" t="t" r="r" b="b"/>
              <a:pathLst>
                <a:path w="6606032" h="981329">
                  <a:moveTo>
                    <a:pt x="0" y="0"/>
                  </a:moveTo>
                  <a:lnTo>
                    <a:pt x="6115050" y="0"/>
                  </a:lnTo>
                  <a:lnTo>
                    <a:pt x="6606032" y="490728"/>
                  </a:lnTo>
                  <a:lnTo>
                    <a:pt x="6115050" y="981329"/>
                  </a:lnTo>
                  <a:lnTo>
                    <a:pt x="0" y="981329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13" name="Freeform 13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4" name="Freeform 14"/>
          <p:cNvSpPr/>
          <p:nvPr/>
        </p:nvSpPr>
        <p:spPr>
          <a:xfrm>
            <a:off x="17240040" y="270540"/>
            <a:ext cx="839700" cy="903420"/>
          </a:xfrm>
          <a:custGeom>
            <a:avLst/>
            <a:gdLst/>
            <a:ahLst/>
            <a:cxnLst/>
            <a:rect l="l" t="t" r="r" b="b"/>
            <a:pathLst>
              <a:path w="839700" h="903420">
                <a:moveTo>
                  <a:pt x="0" y="0"/>
                </a:moveTo>
                <a:lnTo>
                  <a:pt x="839700" y="0"/>
                </a:lnTo>
                <a:lnTo>
                  <a:pt x="839700" y="903420"/>
                </a:lnTo>
                <a:lnTo>
                  <a:pt x="0" y="9034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20080" y="9030960"/>
            <a:ext cx="11067840" cy="1254420"/>
            <a:chOff x="0" y="0"/>
            <a:chExt cx="14757120" cy="1672560"/>
          </a:xfrm>
        </p:grpSpPr>
        <p:sp>
          <p:nvSpPr>
            <p:cNvPr id="3" name="Freeform 3"/>
            <p:cNvSpPr/>
            <p:nvPr/>
          </p:nvSpPr>
          <p:spPr>
            <a:xfrm>
              <a:off x="0" y="-399161"/>
              <a:ext cx="14757273" cy="2071751"/>
            </a:xfrm>
            <a:custGeom>
              <a:avLst/>
              <a:gdLst/>
              <a:ahLst/>
              <a:cxnLst/>
              <a:rect l="l" t="t" r="r" b="b"/>
              <a:pathLst>
                <a:path w="14757273" h="2071751">
                  <a:moveTo>
                    <a:pt x="0" y="2071751"/>
                  </a:moveTo>
                  <a:lnTo>
                    <a:pt x="175133" y="1371473"/>
                  </a:lnTo>
                  <a:cubicBezTo>
                    <a:pt x="6755384" y="152400"/>
                    <a:pt x="6782562" y="0"/>
                    <a:pt x="14582141" y="1371473"/>
                  </a:cubicBezTo>
                  <a:lnTo>
                    <a:pt x="14757273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8627040" y="0"/>
            <a:ext cx="7533540" cy="10287000"/>
            <a:chOff x="0" y="0"/>
            <a:chExt cx="10044720" cy="1371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044684" cy="13716000"/>
            </a:xfrm>
            <a:custGeom>
              <a:avLst/>
              <a:gdLst/>
              <a:ahLst/>
              <a:cxnLst/>
              <a:rect l="l" t="t" r="r" b="b"/>
              <a:pathLst>
                <a:path w="10044684" h="13716000">
                  <a:moveTo>
                    <a:pt x="0" y="13716000"/>
                  </a:moveTo>
                  <a:lnTo>
                    <a:pt x="2511171" y="0"/>
                  </a:lnTo>
                  <a:lnTo>
                    <a:pt x="10044684" y="0"/>
                  </a:lnTo>
                  <a:lnTo>
                    <a:pt x="7533513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200880" y="1239570"/>
            <a:ext cx="7891560" cy="1904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9000" spc="-1" dirty="0">
                <a:solidFill>
                  <a:srgbClr val="00B050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00B05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77580" y="4617540"/>
            <a:ext cx="3989520" cy="676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195" spc="-1" dirty="0">
                <a:solidFill>
                  <a:srgbClr val="C2E088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195" spc="-1" dirty="0">
              <a:solidFill>
                <a:srgbClr val="C2E088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77580" y="5234760"/>
            <a:ext cx="5733720" cy="1312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ct val="1500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unsplash.compexels.compngwing.com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877580" y="6847200"/>
            <a:ext cx="3989520" cy="676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195" spc="-1" dirty="0">
                <a:solidFill>
                  <a:srgbClr val="C2E088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195" spc="-1" dirty="0">
              <a:solidFill>
                <a:srgbClr val="C2E088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877580" y="7464420"/>
            <a:ext cx="5046300" cy="1312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ct val="150000"/>
              </a:lnSpc>
              <a:buFont typeface="Arial"/>
              <a:buChar char="•"/>
            </a:pP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آریال مشکی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TT Norms </a:t>
            </a:r>
            <a:r>
              <a:rPr lang="en-US" sz="3000" spc="-1" dirty="0" err="1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BoldCalisto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 MT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031620" y="9832920"/>
            <a:ext cx="3164580" cy="36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ct val="150000"/>
              </a:lnSpc>
            </a:pPr>
            <a:r>
              <a:rPr lang="en-US" sz="1800" spc="-1">
                <a:solidFill>
                  <a:srgbClr val="3B7697"/>
                </a:solidFill>
                <a:latin typeface="Arial"/>
                <a:cs typeface="B Nazanin" panose="00000400000000000000" pitchFamily="2" charset="-78"/>
              </a:rPr>
              <a:t>slidesppt.net</a:t>
            </a:r>
          </a:p>
        </p:txBody>
      </p:sp>
      <p:sp>
        <p:nvSpPr>
          <p:cNvPr id="14" name="Freeform 14"/>
          <p:cNvSpPr/>
          <p:nvPr/>
        </p:nvSpPr>
        <p:spPr>
          <a:xfrm>
            <a:off x="5912730" y="1239570"/>
            <a:ext cx="10324260" cy="10324260"/>
          </a:xfrm>
          <a:custGeom>
            <a:avLst/>
            <a:gdLst/>
            <a:ahLst/>
            <a:cxnLst/>
            <a:rect l="l" t="t" r="r" b="b"/>
            <a:pathLst>
              <a:path w="10324260" h="10324260">
                <a:moveTo>
                  <a:pt x="0" y="0"/>
                </a:moveTo>
                <a:lnTo>
                  <a:pt x="10324260" y="0"/>
                </a:lnTo>
                <a:lnTo>
                  <a:pt x="10324260" y="10324260"/>
                </a:lnTo>
                <a:lnTo>
                  <a:pt x="0" y="103242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72" name="Text Placeholder 1">
            <a:extLst>
              <a:ext uri="{FF2B5EF4-FFF2-40B4-BE49-F238E27FC236}">
                <a16:creationId xmlns:a16="http://schemas.microsoft.com/office/drawing/2014/main" id="{8AE9163B-70EC-B248-7B16-9C8E68E06892}"/>
              </a:ext>
            </a:extLst>
          </p:cNvPr>
          <p:cNvSpPr txBox="1">
            <a:spLocks/>
          </p:cNvSpPr>
          <p:nvPr/>
        </p:nvSpPr>
        <p:spPr>
          <a:xfrm>
            <a:off x="56642" y="654386"/>
            <a:ext cx="1080158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4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54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73" name="Freeform 16">
            <a:extLst>
              <a:ext uri="{FF2B5EF4-FFF2-40B4-BE49-F238E27FC236}">
                <a16:creationId xmlns:a16="http://schemas.microsoft.com/office/drawing/2014/main" id="{356A8D7E-1F5D-F344-5AA5-83B18B91CE36}"/>
              </a:ext>
            </a:extLst>
          </p:cNvPr>
          <p:cNvSpPr/>
          <p:nvPr/>
        </p:nvSpPr>
        <p:spPr>
          <a:xfrm>
            <a:off x="5861700" y="2221886"/>
            <a:ext cx="784620" cy="786780"/>
          </a:xfrm>
          <a:custGeom>
            <a:avLst/>
            <a:gdLst/>
            <a:ahLst/>
            <a:cxnLst/>
            <a:rect l="l" t="t" r="r" b="b"/>
            <a:pathLst>
              <a:path w="784620" h="786780">
                <a:moveTo>
                  <a:pt x="0" y="0"/>
                </a:moveTo>
                <a:lnTo>
                  <a:pt x="784620" y="0"/>
                </a:lnTo>
                <a:lnTo>
                  <a:pt x="784620" y="786780"/>
                </a:lnTo>
                <a:lnTo>
                  <a:pt x="0" y="7867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74" name="Group 17">
            <a:extLst>
              <a:ext uri="{FF2B5EF4-FFF2-40B4-BE49-F238E27FC236}">
                <a16:creationId xmlns:a16="http://schemas.microsoft.com/office/drawing/2014/main" id="{AC6F7838-B32B-9FD6-0222-0CAA83EF82DD}"/>
              </a:ext>
            </a:extLst>
          </p:cNvPr>
          <p:cNvGrpSpPr/>
          <p:nvPr/>
        </p:nvGrpSpPr>
        <p:grpSpPr>
          <a:xfrm>
            <a:off x="4603500" y="2327726"/>
            <a:ext cx="784620" cy="575640"/>
            <a:chOff x="0" y="0"/>
            <a:chExt cx="1046160" cy="767520"/>
          </a:xfrm>
        </p:grpSpPr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id="{4819B4D6-0B3C-CD0D-29C8-918FA8C0E221}"/>
                </a:ext>
              </a:extLst>
            </p:cNvPr>
            <p:cNvSpPr/>
            <p:nvPr/>
          </p:nvSpPr>
          <p:spPr>
            <a:xfrm>
              <a:off x="0" y="0"/>
              <a:ext cx="1046099" cy="767461"/>
            </a:xfrm>
            <a:custGeom>
              <a:avLst/>
              <a:gdLst/>
              <a:ahLst/>
              <a:cxnLst/>
              <a:rect l="l" t="t" r="r" b="b"/>
              <a:pathLst>
                <a:path w="1046099" h="767461">
                  <a:moveTo>
                    <a:pt x="637540" y="445643"/>
                  </a:moveTo>
                  <a:lnTo>
                    <a:pt x="1046099" y="767461"/>
                  </a:lnTo>
                  <a:lnTo>
                    <a:pt x="0" y="767461"/>
                  </a:lnTo>
                  <a:lnTo>
                    <a:pt x="410083" y="451993"/>
                  </a:lnTo>
                  <a:lnTo>
                    <a:pt x="520065" y="563880"/>
                  </a:lnTo>
                  <a:close/>
                  <a:moveTo>
                    <a:pt x="1046099" y="41021"/>
                  </a:moveTo>
                  <a:lnTo>
                    <a:pt x="1046099" y="729742"/>
                  </a:lnTo>
                  <a:lnTo>
                    <a:pt x="656209" y="431038"/>
                  </a:lnTo>
                  <a:close/>
                  <a:moveTo>
                    <a:pt x="0" y="37973"/>
                  </a:moveTo>
                  <a:lnTo>
                    <a:pt x="389890" y="427990"/>
                  </a:lnTo>
                  <a:lnTo>
                    <a:pt x="0" y="726694"/>
                  </a:lnTo>
                  <a:close/>
                  <a:moveTo>
                    <a:pt x="0" y="0"/>
                  </a:moveTo>
                  <a:lnTo>
                    <a:pt x="1046099" y="0"/>
                  </a:lnTo>
                  <a:lnTo>
                    <a:pt x="520065" y="523494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76" name="Freeform 19">
            <a:extLst>
              <a:ext uri="{FF2B5EF4-FFF2-40B4-BE49-F238E27FC236}">
                <a16:creationId xmlns:a16="http://schemas.microsoft.com/office/drawing/2014/main" id="{2782FC37-2120-59D6-2D4F-9B42B084994E}"/>
              </a:ext>
            </a:extLst>
          </p:cNvPr>
          <p:cNvSpPr/>
          <p:nvPr/>
        </p:nvSpPr>
        <p:spPr>
          <a:xfrm>
            <a:off x="5864940" y="6763826"/>
            <a:ext cx="469800" cy="1061640"/>
          </a:xfrm>
          <a:custGeom>
            <a:avLst/>
            <a:gdLst/>
            <a:ahLst/>
            <a:cxnLst/>
            <a:rect l="l" t="t" r="r" b="b"/>
            <a:pathLst>
              <a:path w="469800" h="1061640">
                <a:moveTo>
                  <a:pt x="0" y="0"/>
                </a:moveTo>
                <a:lnTo>
                  <a:pt x="469800" y="0"/>
                </a:lnTo>
                <a:lnTo>
                  <a:pt x="469800" y="1061640"/>
                </a:lnTo>
                <a:lnTo>
                  <a:pt x="0" y="10616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7" name="Freeform 20">
            <a:extLst>
              <a:ext uri="{FF2B5EF4-FFF2-40B4-BE49-F238E27FC236}">
                <a16:creationId xmlns:a16="http://schemas.microsoft.com/office/drawing/2014/main" id="{22E9206C-724C-50BA-9874-F65C880CA421}"/>
              </a:ext>
            </a:extLst>
          </p:cNvPr>
          <p:cNvSpPr/>
          <p:nvPr/>
        </p:nvSpPr>
        <p:spPr>
          <a:xfrm>
            <a:off x="10854141" y="5455817"/>
            <a:ext cx="772458" cy="772458"/>
          </a:xfrm>
          <a:custGeom>
            <a:avLst/>
            <a:gdLst/>
            <a:ahLst/>
            <a:cxnLst/>
            <a:rect l="l" t="t" r="r" b="b"/>
            <a:pathLst>
              <a:path w="772458" h="772458">
                <a:moveTo>
                  <a:pt x="0" y="0"/>
                </a:moveTo>
                <a:lnTo>
                  <a:pt x="772458" y="0"/>
                </a:lnTo>
                <a:lnTo>
                  <a:pt x="772458" y="772458"/>
                </a:lnTo>
                <a:lnTo>
                  <a:pt x="0" y="7724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8" name="Freeform 21">
            <a:extLst>
              <a:ext uri="{FF2B5EF4-FFF2-40B4-BE49-F238E27FC236}">
                <a16:creationId xmlns:a16="http://schemas.microsoft.com/office/drawing/2014/main" id="{9341BC05-0915-B402-E423-DBF3C96D3564}"/>
              </a:ext>
            </a:extLst>
          </p:cNvPr>
          <p:cNvSpPr/>
          <p:nvPr/>
        </p:nvSpPr>
        <p:spPr>
          <a:xfrm>
            <a:off x="4594320" y="6946346"/>
            <a:ext cx="696600" cy="696600"/>
          </a:xfrm>
          <a:custGeom>
            <a:avLst/>
            <a:gdLst/>
            <a:ahLst/>
            <a:cxnLst/>
            <a:rect l="l" t="t" r="r" b="b"/>
            <a:pathLst>
              <a:path w="696600" h="696600">
                <a:moveTo>
                  <a:pt x="0" y="0"/>
                </a:moveTo>
                <a:lnTo>
                  <a:pt x="696600" y="0"/>
                </a:lnTo>
                <a:lnTo>
                  <a:pt x="696600" y="696600"/>
                </a:lnTo>
                <a:lnTo>
                  <a:pt x="0" y="696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9" name="Freeform 22">
            <a:extLst>
              <a:ext uri="{FF2B5EF4-FFF2-40B4-BE49-F238E27FC236}">
                <a16:creationId xmlns:a16="http://schemas.microsoft.com/office/drawing/2014/main" id="{2CC7DF41-E001-EC44-96F7-CAE9E91994E7}"/>
              </a:ext>
            </a:extLst>
          </p:cNvPr>
          <p:cNvSpPr/>
          <p:nvPr/>
        </p:nvSpPr>
        <p:spPr>
          <a:xfrm>
            <a:off x="8311680" y="5447306"/>
            <a:ext cx="691200" cy="679860"/>
          </a:xfrm>
          <a:custGeom>
            <a:avLst/>
            <a:gdLst/>
            <a:ahLst/>
            <a:cxnLst/>
            <a:rect l="l" t="t" r="r" b="b"/>
            <a:pathLst>
              <a:path w="691200" h="679860">
                <a:moveTo>
                  <a:pt x="0" y="0"/>
                </a:moveTo>
                <a:lnTo>
                  <a:pt x="691200" y="0"/>
                </a:lnTo>
                <a:lnTo>
                  <a:pt x="691200" y="679860"/>
                </a:lnTo>
                <a:lnTo>
                  <a:pt x="0" y="6798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0" name="Freeform 23">
            <a:extLst>
              <a:ext uri="{FF2B5EF4-FFF2-40B4-BE49-F238E27FC236}">
                <a16:creationId xmlns:a16="http://schemas.microsoft.com/office/drawing/2014/main" id="{7B1E4CC7-85CB-5119-56E3-2372139768C8}"/>
              </a:ext>
            </a:extLst>
          </p:cNvPr>
          <p:cNvSpPr/>
          <p:nvPr/>
        </p:nvSpPr>
        <p:spPr>
          <a:xfrm>
            <a:off x="13288320" y="5384666"/>
            <a:ext cx="696600" cy="694440"/>
          </a:xfrm>
          <a:custGeom>
            <a:avLst/>
            <a:gdLst/>
            <a:ahLst/>
            <a:cxnLst/>
            <a:rect l="l" t="t" r="r" b="b"/>
            <a:pathLst>
              <a:path w="696600" h="694440">
                <a:moveTo>
                  <a:pt x="0" y="0"/>
                </a:moveTo>
                <a:lnTo>
                  <a:pt x="696600" y="0"/>
                </a:lnTo>
                <a:lnTo>
                  <a:pt x="696600" y="694440"/>
                </a:lnTo>
                <a:lnTo>
                  <a:pt x="0" y="6944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81" name="Group 24">
            <a:extLst>
              <a:ext uri="{FF2B5EF4-FFF2-40B4-BE49-F238E27FC236}">
                <a16:creationId xmlns:a16="http://schemas.microsoft.com/office/drawing/2014/main" id="{D0CCBC07-273A-EEBA-8182-B899189A329B}"/>
              </a:ext>
            </a:extLst>
          </p:cNvPr>
          <p:cNvGrpSpPr/>
          <p:nvPr/>
        </p:nvGrpSpPr>
        <p:grpSpPr>
          <a:xfrm>
            <a:off x="7119900" y="2261846"/>
            <a:ext cx="707400" cy="707400"/>
            <a:chOff x="0" y="0"/>
            <a:chExt cx="943200" cy="943200"/>
          </a:xfrm>
        </p:grpSpPr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57884C67-3972-EAD9-19BB-61BC77EC5BA0}"/>
                </a:ext>
              </a:extLst>
            </p:cNvPr>
            <p:cNvSpPr/>
            <p:nvPr/>
          </p:nvSpPr>
          <p:spPr>
            <a:xfrm>
              <a:off x="0" y="0"/>
              <a:ext cx="943229" cy="943229"/>
            </a:xfrm>
            <a:custGeom>
              <a:avLst/>
              <a:gdLst/>
              <a:ahLst/>
              <a:cxnLst/>
              <a:rect l="l" t="t" r="r" b="b"/>
              <a:pathLst>
                <a:path w="943229" h="943229">
                  <a:moveTo>
                    <a:pt x="116967" y="598424"/>
                  </a:moveTo>
                  <a:lnTo>
                    <a:pt x="253238" y="598424"/>
                  </a:lnTo>
                  <a:lnTo>
                    <a:pt x="253238" y="849884"/>
                  </a:lnTo>
                  <a:lnTo>
                    <a:pt x="116967" y="849884"/>
                  </a:lnTo>
                  <a:close/>
                  <a:moveTo>
                    <a:pt x="326644" y="745109"/>
                  </a:moveTo>
                  <a:lnTo>
                    <a:pt x="462915" y="745109"/>
                  </a:lnTo>
                  <a:lnTo>
                    <a:pt x="462915" y="849884"/>
                  </a:lnTo>
                  <a:lnTo>
                    <a:pt x="326644" y="849884"/>
                  </a:lnTo>
                  <a:close/>
                  <a:moveTo>
                    <a:pt x="536321" y="745109"/>
                  </a:moveTo>
                  <a:lnTo>
                    <a:pt x="672465" y="745109"/>
                  </a:lnTo>
                  <a:lnTo>
                    <a:pt x="672465" y="849884"/>
                  </a:lnTo>
                  <a:lnTo>
                    <a:pt x="536194" y="849884"/>
                  </a:lnTo>
                  <a:close/>
                  <a:moveTo>
                    <a:pt x="745871" y="745109"/>
                  </a:moveTo>
                  <a:lnTo>
                    <a:pt x="882142" y="745109"/>
                  </a:lnTo>
                  <a:lnTo>
                    <a:pt x="882142" y="849884"/>
                  </a:lnTo>
                  <a:lnTo>
                    <a:pt x="745871" y="849884"/>
                  </a:lnTo>
                  <a:close/>
                  <a:moveTo>
                    <a:pt x="675894" y="65405"/>
                  </a:moveTo>
                  <a:lnTo>
                    <a:pt x="838581" y="72009"/>
                  </a:lnTo>
                  <a:lnTo>
                    <a:pt x="763016" y="216154"/>
                  </a:lnTo>
                  <a:lnTo>
                    <a:pt x="741299" y="178435"/>
                  </a:lnTo>
                  <a:lnTo>
                    <a:pt x="157607" y="515366"/>
                  </a:lnTo>
                  <a:lnTo>
                    <a:pt x="114173" y="440055"/>
                  </a:lnTo>
                  <a:lnTo>
                    <a:pt x="697738" y="103124"/>
                  </a:lnTo>
                  <a:close/>
                  <a:moveTo>
                    <a:pt x="0" y="0"/>
                  </a:moveTo>
                  <a:lnTo>
                    <a:pt x="52451" y="0"/>
                  </a:lnTo>
                  <a:lnTo>
                    <a:pt x="52451" y="890778"/>
                  </a:lnTo>
                  <a:lnTo>
                    <a:pt x="943229" y="890778"/>
                  </a:lnTo>
                  <a:lnTo>
                    <a:pt x="943229" y="943229"/>
                  </a:lnTo>
                  <a:lnTo>
                    <a:pt x="52451" y="943229"/>
                  </a:lnTo>
                  <a:lnTo>
                    <a:pt x="0" y="943229"/>
                  </a:lnTo>
                  <a:lnTo>
                    <a:pt x="0" y="890778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grpSp>
        <p:nvGrpSpPr>
          <p:cNvPr id="83" name="Group 26">
            <a:extLst>
              <a:ext uri="{FF2B5EF4-FFF2-40B4-BE49-F238E27FC236}">
                <a16:creationId xmlns:a16="http://schemas.microsoft.com/office/drawing/2014/main" id="{2F722729-51C5-98B6-8494-5795DAA277EC}"/>
              </a:ext>
            </a:extLst>
          </p:cNvPr>
          <p:cNvGrpSpPr/>
          <p:nvPr/>
        </p:nvGrpSpPr>
        <p:grpSpPr>
          <a:xfrm rot="5400000">
            <a:off x="8299800" y="2261846"/>
            <a:ext cx="708480" cy="707400"/>
            <a:chOff x="0" y="0"/>
            <a:chExt cx="944640" cy="943200"/>
          </a:xfrm>
        </p:grpSpPr>
        <p:sp>
          <p:nvSpPr>
            <p:cNvPr id="84" name="Freeform 27">
              <a:extLst>
                <a:ext uri="{FF2B5EF4-FFF2-40B4-BE49-F238E27FC236}">
                  <a16:creationId xmlns:a16="http://schemas.microsoft.com/office/drawing/2014/main" id="{2514BB6D-66DB-BA0C-6520-4A00A36411E2}"/>
                </a:ext>
              </a:extLst>
            </p:cNvPr>
            <p:cNvSpPr/>
            <p:nvPr/>
          </p:nvSpPr>
          <p:spPr>
            <a:xfrm>
              <a:off x="0" y="0"/>
              <a:ext cx="944626" cy="943229"/>
            </a:xfrm>
            <a:custGeom>
              <a:avLst/>
              <a:gdLst/>
              <a:ahLst/>
              <a:cxnLst/>
              <a:rect l="l" t="t" r="r" b="b"/>
              <a:pathLst>
                <a:path w="944626" h="943229">
                  <a:moveTo>
                    <a:pt x="598551" y="197358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358"/>
                  </a:lnTo>
                  <a:close/>
                  <a:moveTo>
                    <a:pt x="493649" y="406908"/>
                  </a:moveTo>
                  <a:lnTo>
                    <a:pt x="493649" y="270764"/>
                  </a:lnTo>
                  <a:lnTo>
                    <a:pt x="850011" y="270764"/>
                  </a:lnTo>
                  <a:lnTo>
                    <a:pt x="850011" y="406908"/>
                  </a:lnTo>
                  <a:close/>
                  <a:moveTo>
                    <a:pt x="388874" y="616585"/>
                  </a:moveTo>
                  <a:lnTo>
                    <a:pt x="388874" y="480314"/>
                  </a:lnTo>
                  <a:lnTo>
                    <a:pt x="850011" y="480314"/>
                  </a:lnTo>
                  <a:lnTo>
                    <a:pt x="850011" y="616585"/>
                  </a:lnTo>
                  <a:close/>
                  <a:moveTo>
                    <a:pt x="283972" y="826262"/>
                  </a:moveTo>
                  <a:lnTo>
                    <a:pt x="283972" y="689991"/>
                  </a:lnTo>
                  <a:lnTo>
                    <a:pt x="850011" y="689991"/>
                  </a:lnTo>
                  <a:lnTo>
                    <a:pt x="850011" y="826262"/>
                  </a:lnTo>
                  <a:close/>
                  <a:moveTo>
                    <a:pt x="3175" y="771779"/>
                  </a:moveTo>
                  <a:lnTo>
                    <a:pt x="340106" y="188214"/>
                  </a:lnTo>
                  <a:lnTo>
                    <a:pt x="302387" y="166497"/>
                  </a:lnTo>
                  <a:lnTo>
                    <a:pt x="446659" y="90805"/>
                  </a:lnTo>
                  <a:lnTo>
                    <a:pt x="453263" y="253492"/>
                  </a:lnTo>
                  <a:lnTo>
                    <a:pt x="415544" y="231775"/>
                  </a:lnTo>
                  <a:lnTo>
                    <a:pt x="78486" y="815213"/>
                  </a:lnTo>
                  <a:close/>
                  <a:moveTo>
                    <a:pt x="0" y="943229"/>
                  </a:moveTo>
                  <a:lnTo>
                    <a:pt x="0" y="890778"/>
                  </a:lnTo>
                  <a:lnTo>
                    <a:pt x="892175" y="890778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3229"/>
                  </a:lnTo>
                  <a:lnTo>
                    <a:pt x="943356" y="943229"/>
                  </a:lnTo>
                  <a:lnTo>
                    <a:pt x="892175" y="943229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85" name="Freeform 28">
            <a:extLst>
              <a:ext uri="{FF2B5EF4-FFF2-40B4-BE49-F238E27FC236}">
                <a16:creationId xmlns:a16="http://schemas.microsoft.com/office/drawing/2014/main" id="{CECBDADA-3BCA-FE4E-4859-629984A29C44}"/>
              </a:ext>
            </a:extLst>
          </p:cNvPr>
          <p:cNvSpPr/>
          <p:nvPr/>
        </p:nvSpPr>
        <p:spPr>
          <a:xfrm>
            <a:off x="6908220" y="6911786"/>
            <a:ext cx="769500" cy="765180"/>
          </a:xfrm>
          <a:custGeom>
            <a:avLst/>
            <a:gdLst/>
            <a:ahLst/>
            <a:cxnLst/>
            <a:rect l="l" t="t" r="r" b="b"/>
            <a:pathLst>
              <a:path w="769500" h="765180">
                <a:moveTo>
                  <a:pt x="0" y="0"/>
                </a:moveTo>
                <a:lnTo>
                  <a:pt x="769500" y="0"/>
                </a:lnTo>
                <a:lnTo>
                  <a:pt x="769500" y="765180"/>
                </a:lnTo>
                <a:lnTo>
                  <a:pt x="0" y="7651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86" name="Freeform 29">
            <a:extLst>
              <a:ext uri="{FF2B5EF4-FFF2-40B4-BE49-F238E27FC236}">
                <a16:creationId xmlns:a16="http://schemas.microsoft.com/office/drawing/2014/main" id="{828673C0-6C2A-C31F-6EB2-6805C203B93E}"/>
              </a:ext>
            </a:extLst>
          </p:cNvPr>
          <p:cNvSpPr/>
          <p:nvPr/>
        </p:nvSpPr>
        <p:spPr>
          <a:xfrm>
            <a:off x="9480510" y="2189756"/>
            <a:ext cx="851580" cy="851040"/>
          </a:xfrm>
          <a:custGeom>
            <a:avLst/>
            <a:gdLst/>
            <a:ahLst/>
            <a:cxnLst/>
            <a:rect l="l" t="t" r="r" b="b"/>
            <a:pathLst>
              <a:path w="851580" h="851040">
                <a:moveTo>
                  <a:pt x="0" y="0"/>
                </a:moveTo>
                <a:lnTo>
                  <a:pt x="851580" y="0"/>
                </a:lnTo>
                <a:lnTo>
                  <a:pt x="85158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87" name="Freeform 30">
            <a:extLst>
              <a:ext uri="{FF2B5EF4-FFF2-40B4-BE49-F238E27FC236}">
                <a16:creationId xmlns:a16="http://schemas.microsoft.com/office/drawing/2014/main" id="{5FCAD10F-B87C-9FDC-BDFA-0CF77A9DC70F}"/>
              </a:ext>
            </a:extLst>
          </p:cNvPr>
          <p:cNvSpPr/>
          <p:nvPr/>
        </p:nvSpPr>
        <p:spPr>
          <a:xfrm>
            <a:off x="10805940" y="2120366"/>
            <a:ext cx="710100" cy="990360"/>
          </a:xfrm>
          <a:custGeom>
            <a:avLst/>
            <a:gdLst/>
            <a:ahLst/>
            <a:cxnLst/>
            <a:rect l="l" t="t" r="r" b="b"/>
            <a:pathLst>
              <a:path w="710100" h="990360">
                <a:moveTo>
                  <a:pt x="0" y="0"/>
                </a:moveTo>
                <a:lnTo>
                  <a:pt x="710100" y="0"/>
                </a:lnTo>
                <a:lnTo>
                  <a:pt x="710100" y="990360"/>
                </a:lnTo>
                <a:lnTo>
                  <a:pt x="0" y="9903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grpSp>
        <p:nvGrpSpPr>
          <p:cNvPr id="88" name="Group 31">
            <a:extLst>
              <a:ext uri="{FF2B5EF4-FFF2-40B4-BE49-F238E27FC236}">
                <a16:creationId xmlns:a16="http://schemas.microsoft.com/office/drawing/2014/main" id="{F871FBDD-8E06-7404-52BB-A10AF5FB469F}"/>
              </a:ext>
            </a:extLst>
          </p:cNvPr>
          <p:cNvGrpSpPr/>
          <p:nvPr/>
        </p:nvGrpSpPr>
        <p:grpSpPr>
          <a:xfrm>
            <a:off x="8251740" y="6884786"/>
            <a:ext cx="578880" cy="819720"/>
            <a:chOff x="0" y="0"/>
            <a:chExt cx="771840" cy="1092960"/>
          </a:xfrm>
        </p:grpSpPr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050FA851-8779-F397-EA5D-FEABBC774971}"/>
                </a:ext>
              </a:extLst>
            </p:cNvPr>
            <p:cNvSpPr/>
            <p:nvPr/>
          </p:nvSpPr>
          <p:spPr>
            <a:xfrm>
              <a:off x="0" y="0"/>
              <a:ext cx="771779" cy="1092962"/>
            </a:xfrm>
            <a:custGeom>
              <a:avLst/>
              <a:gdLst/>
              <a:ahLst/>
              <a:cxnLst/>
              <a:rect l="l" t="t" r="r" b="b"/>
              <a:pathLst>
                <a:path w="771779" h="1092962">
                  <a:moveTo>
                    <a:pt x="531749" y="5715"/>
                  </a:move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6042"/>
                  </a:lnTo>
                  <a:lnTo>
                    <a:pt x="768096" y="336042"/>
                  </a:lnTo>
                  <a:lnTo>
                    <a:pt x="768096" y="1092962"/>
                  </a:lnTo>
                  <a:lnTo>
                    <a:pt x="0" y="1092962"/>
                  </a:lnTo>
                  <a:close/>
                  <a:moveTo>
                    <a:pt x="484505" y="0"/>
                  </a:moveTo>
                  <a:lnTo>
                    <a:pt x="771779" y="299847"/>
                  </a:lnTo>
                  <a:lnTo>
                    <a:pt x="484505" y="299847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90" name="Freeform 33">
            <a:extLst>
              <a:ext uri="{FF2B5EF4-FFF2-40B4-BE49-F238E27FC236}">
                <a16:creationId xmlns:a16="http://schemas.microsoft.com/office/drawing/2014/main" id="{6C32E523-C0E3-A342-8620-C5525A014EE5}"/>
              </a:ext>
            </a:extLst>
          </p:cNvPr>
          <p:cNvSpPr/>
          <p:nvPr/>
        </p:nvSpPr>
        <p:spPr>
          <a:xfrm>
            <a:off x="5822326" y="5339853"/>
            <a:ext cx="977308" cy="893686"/>
          </a:xfrm>
          <a:custGeom>
            <a:avLst/>
            <a:gdLst/>
            <a:ahLst/>
            <a:cxnLst/>
            <a:rect l="l" t="t" r="r" b="b"/>
            <a:pathLst>
              <a:path w="977308" h="893686">
                <a:moveTo>
                  <a:pt x="0" y="0"/>
                </a:moveTo>
                <a:lnTo>
                  <a:pt x="977308" y="0"/>
                </a:lnTo>
                <a:lnTo>
                  <a:pt x="977308" y="893686"/>
                </a:lnTo>
                <a:lnTo>
                  <a:pt x="0" y="893686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91" name="Freeform 34">
            <a:extLst>
              <a:ext uri="{FF2B5EF4-FFF2-40B4-BE49-F238E27FC236}">
                <a16:creationId xmlns:a16="http://schemas.microsoft.com/office/drawing/2014/main" id="{F9881F39-9111-4F32-8F71-BEC0E496C50C}"/>
              </a:ext>
            </a:extLst>
          </p:cNvPr>
          <p:cNvSpPr/>
          <p:nvPr/>
        </p:nvSpPr>
        <p:spPr>
          <a:xfrm>
            <a:off x="3295620" y="5301506"/>
            <a:ext cx="791100" cy="740340"/>
          </a:xfrm>
          <a:custGeom>
            <a:avLst/>
            <a:gdLst/>
            <a:ahLst/>
            <a:cxnLst/>
            <a:rect l="l" t="t" r="r" b="b"/>
            <a:pathLst>
              <a:path w="791100" h="740340">
                <a:moveTo>
                  <a:pt x="0" y="0"/>
                </a:moveTo>
                <a:lnTo>
                  <a:pt x="791100" y="0"/>
                </a:lnTo>
                <a:lnTo>
                  <a:pt x="791100" y="740340"/>
                </a:lnTo>
                <a:lnTo>
                  <a:pt x="0" y="7403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grpSp>
        <p:nvGrpSpPr>
          <p:cNvPr id="92" name="Group 35">
            <a:extLst>
              <a:ext uri="{FF2B5EF4-FFF2-40B4-BE49-F238E27FC236}">
                <a16:creationId xmlns:a16="http://schemas.microsoft.com/office/drawing/2014/main" id="{7EAA36D7-8EF9-5B9E-625C-274802304698}"/>
              </a:ext>
            </a:extLst>
          </p:cNvPr>
          <p:cNvGrpSpPr/>
          <p:nvPr/>
        </p:nvGrpSpPr>
        <p:grpSpPr>
          <a:xfrm>
            <a:off x="3258360" y="6903686"/>
            <a:ext cx="761940" cy="761940"/>
            <a:chOff x="0" y="0"/>
            <a:chExt cx="1015920" cy="1015920"/>
          </a:xfrm>
        </p:grpSpPr>
        <p:sp>
          <p:nvSpPr>
            <p:cNvPr id="93" name="Freeform 36">
              <a:extLst>
                <a:ext uri="{FF2B5EF4-FFF2-40B4-BE49-F238E27FC236}">
                  <a16:creationId xmlns:a16="http://schemas.microsoft.com/office/drawing/2014/main" id="{FCDB0C3B-90C5-44EC-88D9-8B110BBAED17}"/>
                </a:ext>
              </a:extLst>
            </p:cNvPr>
            <p:cNvSpPr/>
            <p:nvPr/>
          </p:nvSpPr>
          <p:spPr>
            <a:xfrm>
              <a:off x="0" y="0"/>
              <a:ext cx="1015873" cy="1015873"/>
            </a:xfrm>
            <a:custGeom>
              <a:avLst/>
              <a:gdLst/>
              <a:ahLst/>
              <a:cxnLst/>
              <a:rect l="l" t="t" r="r" b="b"/>
              <a:pathLst>
                <a:path w="1015873" h="1015873">
                  <a:moveTo>
                    <a:pt x="130302" y="119380"/>
                  </a:moveTo>
                  <a:lnTo>
                    <a:pt x="130302" y="120904"/>
                  </a:lnTo>
                  <a:lnTo>
                    <a:pt x="120777" y="120904"/>
                  </a:lnTo>
                  <a:lnTo>
                    <a:pt x="120777" y="895096"/>
                  </a:lnTo>
                  <a:lnTo>
                    <a:pt x="479425" y="895096"/>
                  </a:lnTo>
                  <a:cubicBezTo>
                    <a:pt x="397256" y="762127"/>
                    <a:pt x="312801" y="539877"/>
                    <a:pt x="136779" y="524510"/>
                  </a:cubicBezTo>
                  <a:lnTo>
                    <a:pt x="188214" y="371602"/>
                  </a:lnTo>
                  <a:cubicBezTo>
                    <a:pt x="355219" y="426339"/>
                    <a:pt x="400939" y="486283"/>
                    <a:pt x="484378" y="603250"/>
                  </a:cubicBezTo>
                  <a:cubicBezTo>
                    <a:pt x="561086" y="432562"/>
                    <a:pt x="604266" y="341376"/>
                    <a:pt x="700278" y="187071"/>
                  </a:cubicBezTo>
                  <a:lnTo>
                    <a:pt x="868807" y="187071"/>
                  </a:lnTo>
                  <a:cubicBezTo>
                    <a:pt x="731012" y="382651"/>
                    <a:pt x="598170" y="662813"/>
                    <a:pt x="494919" y="895096"/>
                  </a:cubicBezTo>
                  <a:lnTo>
                    <a:pt x="895096" y="895096"/>
                  </a:lnTo>
                  <a:lnTo>
                    <a:pt x="895096" y="187071"/>
                  </a:lnTo>
                  <a:lnTo>
                    <a:pt x="896239" y="187071"/>
                  </a:lnTo>
                  <a:lnTo>
                    <a:pt x="896239" y="119380"/>
                  </a:lnTo>
                  <a:close/>
                  <a:moveTo>
                    <a:pt x="0" y="0"/>
                  </a:moveTo>
                  <a:lnTo>
                    <a:pt x="1015873" y="0"/>
                  </a:lnTo>
                  <a:lnTo>
                    <a:pt x="1015873" y="1015873"/>
                  </a:lnTo>
                  <a:lnTo>
                    <a:pt x="0" y="1015873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94" name="Freeform 37">
            <a:extLst>
              <a:ext uri="{FF2B5EF4-FFF2-40B4-BE49-F238E27FC236}">
                <a16:creationId xmlns:a16="http://schemas.microsoft.com/office/drawing/2014/main" id="{EB6153D7-FC0E-5F50-77ED-266B7B777B2B}"/>
              </a:ext>
            </a:extLst>
          </p:cNvPr>
          <p:cNvSpPr/>
          <p:nvPr/>
        </p:nvSpPr>
        <p:spPr>
          <a:xfrm>
            <a:off x="11715150" y="2120048"/>
            <a:ext cx="1164000" cy="1164335"/>
          </a:xfrm>
          <a:custGeom>
            <a:avLst/>
            <a:gdLst/>
            <a:ahLst/>
            <a:cxnLst/>
            <a:rect l="l" t="t" r="r" b="b"/>
            <a:pathLst>
              <a:path w="1164000" h="1164335">
                <a:moveTo>
                  <a:pt x="0" y="0"/>
                </a:moveTo>
                <a:lnTo>
                  <a:pt x="1164000" y="0"/>
                </a:lnTo>
                <a:lnTo>
                  <a:pt x="1164000" y="1164336"/>
                </a:lnTo>
                <a:lnTo>
                  <a:pt x="0" y="1164336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95" name="Freeform 38">
            <a:extLst>
              <a:ext uri="{FF2B5EF4-FFF2-40B4-BE49-F238E27FC236}">
                <a16:creationId xmlns:a16="http://schemas.microsoft.com/office/drawing/2014/main" id="{A0EAA59C-24A5-B96D-5DA0-B85B66E1A966}"/>
              </a:ext>
            </a:extLst>
          </p:cNvPr>
          <p:cNvSpPr/>
          <p:nvPr/>
        </p:nvSpPr>
        <p:spPr>
          <a:xfrm>
            <a:off x="13092300" y="2293166"/>
            <a:ext cx="817020" cy="820260"/>
          </a:xfrm>
          <a:custGeom>
            <a:avLst/>
            <a:gdLst/>
            <a:ahLst/>
            <a:cxnLst/>
            <a:rect l="l" t="t" r="r" b="b"/>
            <a:pathLst>
              <a:path w="817020" h="820260">
                <a:moveTo>
                  <a:pt x="0" y="0"/>
                </a:moveTo>
                <a:lnTo>
                  <a:pt x="817020" y="0"/>
                </a:lnTo>
                <a:lnTo>
                  <a:pt x="817020" y="820260"/>
                </a:lnTo>
                <a:lnTo>
                  <a:pt x="0" y="8202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96" name="Freeform 39">
            <a:extLst>
              <a:ext uri="{FF2B5EF4-FFF2-40B4-BE49-F238E27FC236}">
                <a16:creationId xmlns:a16="http://schemas.microsoft.com/office/drawing/2014/main" id="{A05BC5C5-9AAA-E2D5-9260-E738F60AD26E}"/>
              </a:ext>
            </a:extLst>
          </p:cNvPr>
          <p:cNvSpPr/>
          <p:nvPr/>
        </p:nvSpPr>
        <p:spPr>
          <a:xfrm>
            <a:off x="10738440" y="685022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97" name="Freeform 40">
            <a:extLst>
              <a:ext uri="{FF2B5EF4-FFF2-40B4-BE49-F238E27FC236}">
                <a16:creationId xmlns:a16="http://schemas.microsoft.com/office/drawing/2014/main" id="{423A9E14-EC41-084A-3632-CED3C7DE2E82}"/>
              </a:ext>
            </a:extLst>
          </p:cNvPr>
          <p:cNvSpPr/>
          <p:nvPr/>
        </p:nvSpPr>
        <p:spPr>
          <a:xfrm>
            <a:off x="9425700" y="685022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98" name="Freeform 41">
            <a:extLst>
              <a:ext uri="{FF2B5EF4-FFF2-40B4-BE49-F238E27FC236}">
                <a16:creationId xmlns:a16="http://schemas.microsoft.com/office/drawing/2014/main" id="{612E766D-41A8-177A-7109-DB7A3D62ED5A}"/>
              </a:ext>
            </a:extLst>
          </p:cNvPr>
          <p:cNvSpPr/>
          <p:nvPr/>
        </p:nvSpPr>
        <p:spPr>
          <a:xfrm>
            <a:off x="12050640" y="685022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99" name="Freeform 42">
            <a:extLst>
              <a:ext uri="{FF2B5EF4-FFF2-40B4-BE49-F238E27FC236}">
                <a16:creationId xmlns:a16="http://schemas.microsoft.com/office/drawing/2014/main" id="{24716D1B-480E-A6C7-C5BE-89EB68232814}"/>
              </a:ext>
            </a:extLst>
          </p:cNvPr>
          <p:cNvSpPr/>
          <p:nvPr/>
        </p:nvSpPr>
        <p:spPr>
          <a:xfrm>
            <a:off x="13363380" y="685022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100" name="Freeform 43">
            <a:extLst>
              <a:ext uri="{FF2B5EF4-FFF2-40B4-BE49-F238E27FC236}">
                <a16:creationId xmlns:a16="http://schemas.microsoft.com/office/drawing/2014/main" id="{CA2824D0-AE25-D589-8E2D-1C9FC40D66A5}"/>
              </a:ext>
            </a:extLst>
          </p:cNvPr>
          <p:cNvSpPr/>
          <p:nvPr/>
        </p:nvSpPr>
        <p:spPr>
          <a:xfrm>
            <a:off x="3220560" y="2201906"/>
            <a:ext cx="906120" cy="924480"/>
          </a:xfrm>
          <a:custGeom>
            <a:avLst/>
            <a:gdLst/>
            <a:ahLst/>
            <a:cxnLst/>
            <a:rect l="l" t="t" r="r" b="b"/>
            <a:pathLst>
              <a:path w="906120" h="924480">
                <a:moveTo>
                  <a:pt x="0" y="0"/>
                </a:moveTo>
                <a:lnTo>
                  <a:pt x="906120" y="0"/>
                </a:lnTo>
                <a:lnTo>
                  <a:pt x="9061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101" name="Freeform 44">
            <a:extLst>
              <a:ext uri="{FF2B5EF4-FFF2-40B4-BE49-F238E27FC236}">
                <a16:creationId xmlns:a16="http://schemas.microsoft.com/office/drawing/2014/main" id="{DB5CEAD2-3B65-7DD3-FE75-FFC12A2A1559}"/>
              </a:ext>
            </a:extLst>
          </p:cNvPr>
          <p:cNvSpPr/>
          <p:nvPr/>
        </p:nvSpPr>
        <p:spPr>
          <a:xfrm>
            <a:off x="10744920" y="8113286"/>
            <a:ext cx="606420" cy="840240"/>
          </a:xfrm>
          <a:custGeom>
            <a:avLst/>
            <a:gdLst/>
            <a:ahLst/>
            <a:cxnLst/>
            <a:rect l="l" t="t" r="r" b="b"/>
            <a:pathLst>
              <a:path w="606420" h="840240">
                <a:moveTo>
                  <a:pt x="0" y="0"/>
                </a:moveTo>
                <a:lnTo>
                  <a:pt x="606420" y="0"/>
                </a:lnTo>
                <a:lnTo>
                  <a:pt x="60642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45">
            <a:extLst>
              <a:ext uri="{FF2B5EF4-FFF2-40B4-BE49-F238E27FC236}">
                <a16:creationId xmlns:a16="http://schemas.microsoft.com/office/drawing/2014/main" id="{9052CD8D-9BBD-9CB7-3E91-37396A1C4A8D}"/>
              </a:ext>
            </a:extLst>
          </p:cNvPr>
          <p:cNvSpPr/>
          <p:nvPr/>
        </p:nvSpPr>
        <p:spPr>
          <a:xfrm>
            <a:off x="3164400" y="3584846"/>
            <a:ext cx="966060" cy="961740"/>
          </a:xfrm>
          <a:custGeom>
            <a:avLst/>
            <a:gdLst/>
            <a:ahLst/>
            <a:cxnLst/>
            <a:rect l="l" t="t" r="r" b="b"/>
            <a:pathLst>
              <a:path w="966060" h="961740">
                <a:moveTo>
                  <a:pt x="0" y="0"/>
                </a:moveTo>
                <a:lnTo>
                  <a:pt x="966060" y="0"/>
                </a:lnTo>
                <a:lnTo>
                  <a:pt x="966060" y="961740"/>
                </a:lnTo>
                <a:lnTo>
                  <a:pt x="0" y="96174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103" name="Freeform 46">
            <a:extLst>
              <a:ext uri="{FF2B5EF4-FFF2-40B4-BE49-F238E27FC236}">
                <a16:creationId xmlns:a16="http://schemas.microsoft.com/office/drawing/2014/main" id="{B26FC209-813E-C468-6DE1-9744E5CDA27B}"/>
              </a:ext>
            </a:extLst>
          </p:cNvPr>
          <p:cNvSpPr/>
          <p:nvPr/>
        </p:nvSpPr>
        <p:spPr>
          <a:xfrm>
            <a:off x="3293460" y="8411906"/>
            <a:ext cx="743580" cy="662580"/>
          </a:xfrm>
          <a:custGeom>
            <a:avLst/>
            <a:gdLst/>
            <a:ahLst/>
            <a:cxnLst/>
            <a:rect l="l" t="t" r="r" b="b"/>
            <a:pathLst>
              <a:path w="743580" h="662580">
                <a:moveTo>
                  <a:pt x="0" y="0"/>
                </a:moveTo>
                <a:lnTo>
                  <a:pt x="743580" y="0"/>
                </a:lnTo>
                <a:lnTo>
                  <a:pt x="743580" y="662580"/>
                </a:lnTo>
                <a:lnTo>
                  <a:pt x="0" y="66258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104" name="Freeform 47">
            <a:extLst>
              <a:ext uri="{FF2B5EF4-FFF2-40B4-BE49-F238E27FC236}">
                <a16:creationId xmlns:a16="http://schemas.microsoft.com/office/drawing/2014/main" id="{CA64BC42-2793-48C9-1733-03BCD54371BA}"/>
              </a:ext>
            </a:extLst>
          </p:cNvPr>
          <p:cNvSpPr/>
          <p:nvPr/>
        </p:nvSpPr>
        <p:spPr>
          <a:xfrm>
            <a:off x="9342540" y="8236406"/>
            <a:ext cx="744120" cy="728460"/>
          </a:xfrm>
          <a:custGeom>
            <a:avLst/>
            <a:gdLst/>
            <a:ahLst/>
            <a:cxnLst/>
            <a:rect l="l" t="t" r="r" b="b"/>
            <a:pathLst>
              <a:path w="744120" h="728460">
                <a:moveTo>
                  <a:pt x="0" y="0"/>
                </a:moveTo>
                <a:lnTo>
                  <a:pt x="744120" y="0"/>
                </a:lnTo>
                <a:lnTo>
                  <a:pt x="744120" y="728460"/>
                </a:lnTo>
                <a:lnTo>
                  <a:pt x="0" y="72846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105" name="Freeform 48">
            <a:extLst>
              <a:ext uri="{FF2B5EF4-FFF2-40B4-BE49-F238E27FC236}">
                <a16:creationId xmlns:a16="http://schemas.microsoft.com/office/drawing/2014/main" id="{5900FACC-CEBC-D748-31C0-435B934C836E}"/>
              </a:ext>
            </a:extLst>
          </p:cNvPr>
          <p:cNvSpPr/>
          <p:nvPr/>
        </p:nvSpPr>
        <p:spPr>
          <a:xfrm>
            <a:off x="4621860" y="8297426"/>
            <a:ext cx="704700" cy="713340"/>
          </a:xfrm>
          <a:custGeom>
            <a:avLst/>
            <a:gdLst/>
            <a:ahLst/>
            <a:cxnLst/>
            <a:rect l="l" t="t" r="r" b="b"/>
            <a:pathLst>
              <a:path w="704700" h="713340">
                <a:moveTo>
                  <a:pt x="0" y="0"/>
                </a:moveTo>
                <a:lnTo>
                  <a:pt x="704700" y="0"/>
                </a:lnTo>
                <a:lnTo>
                  <a:pt x="704700" y="713340"/>
                </a:lnTo>
                <a:lnTo>
                  <a:pt x="0" y="71334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106" name="Freeform 49">
            <a:extLst>
              <a:ext uri="{FF2B5EF4-FFF2-40B4-BE49-F238E27FC236}">
                <a16:creationId xmlns:a16="http://schemas.microsoft.com/office/drawing/2014/main" id="{BDF33B22-D0C9-AB34-8B8E-8A035109938D}"/>
              </a:ext>
            </a:extLst>
          </p:cNvPr>
          <p:cNvSpPr/>
          <p:nvPr/>
        </p:nvSpPr>
        <p:spPr>
          <a:xfrm>
            <a:off x="12024720" y="8330366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107" name="Freeform 50">
            <a:extLst>
              <a:ext uri="{FF2B5EF4-FFF2-40B4-BE49-F238E27FC236}">
                <a16:creationId xmlns:a16="http://schemas.microsoft.com/office/drawing/2014/main" id="{F1468761-C4D4-C846-A84B-5CA154BB1130}"/>
              </a:ext>
            </a:extLst>
          </p:cNvPr>
          <p:cNvSpPr/>
          <p:nvPr/>
        </p:nvSpPr>
        <p:spPr>
          <a:xfrm>
            <a:off x="5809860" y="8298506"/>
            <a:ext cx="618300" cy="730080"/>
          </a:xfrm>
          <a:custGeom>
            <a:avLst/>
            <a:gdLst/>
            <a:ahLst/>
            <a:cxnLst/>
            <a:rect l="l" t="t" r="r" b="b"/>
            <a:pathLst>
              <a:path w="618300" h="730080">
                <a:moveTo>
                  <a:pt x="0" y="0"/>
                </a:moveTo>
                <a:lnTo>
                  <a:pt x="618300" y="0"/>
                </a:lnTo>
                <a:lnTo>
                  <a:pt x="61830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108" name="Freeform 51">
            <a:extLst>
              <a:ext uri="{FF2B5EF4-FFF2-40B4-BE49-F238E27FC236}">
                <a16:creationId xmlns:a16="http://schemas.microsoft.com/office/drawing/2014/main" id="{BBE27CB6-5F3F-2B07-514C-DC5AD194D6D9}"/>
              </a:ext>
            </a:extLst>
          </p:cNvPr>
          <p:cNvSpPr/>
          <p:nvPr/>
        </p:nvSpPr>
        <p:spPr>
          <a:xfrm>
            <a:off x="13350960" y="8265026"/>
            <a:ext cx="713880" cy="726300"/>
          </a:xfrm>
          <a:custGeom>
            <a:avLst/>
            <a:gdLst/>
            <a:ahLst/>
            <a:cxnLst/>
            <a:rect l="l" t="t" r="r" b="b"/>
            <a:pathLst>
              <a:path w="713880" h="726300">
                <a:moveTo>
                  <a:pt x="0" y="0"/>
                </a:moveTo>
                <a:lnTo>
                  <a:pt x="713880" y="0"/>
                </a:lnTo>
                <a:lnTo>
                  <a:pt x="713880" y="726300"/>
                </a:lnTo>
                <a:lnTo>
                  <a:pt x="0" y="72630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109" name="Freeform 52">
            <a:extLst>
              <a:ext uri="{FF2B5EF4-FFF2-40B4-BE49-F238E27FC236}">
                <a16:creationId xmlns:a16="http://schemas.microsoft.com/office/drawing/2014/main" id="{9CDBB73A-AC91-1EA1-9279-5987DF488F7E}"/>
              </a:ext>
            </a:extLst>
          </p:cNvPr>
          <p:cNvSpPr/>
          <p:nvPr/>
        </p:nvSpPr>
        <p:spPr>
          <a:xfrm>
            <a:off x="6946020" y="8300666"/>
            <a:ext cx="730620" cy="726300"/>
          </a:xfrm>
          <a:custGeom>
            <a:avLst/>
            <a:gdLst/>
            <a:ahLst/>
            <a:cxnLst/>
            <a:rect l="l" t="t" r="r" b="b"/>
            <a:pathLst>
              <a:path w="730620" h="726300">
                <a:moveTo>
                  <a:pt x="0" y="0"/>
                </a:moveTo>
                <a:lnTo>
                  <a:pt x="730620" y="0"/>
                </a:lnTo>
                <a:lnTo>
                  <a:pt x="730620" y="726300"/>
                </a:lnTo>
                <a:lnTo>
                  <a:pt x="0" y="72630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110" name="Freeform 53">
            <a:extLst>
              <a:ext uri="{FF2B5EF4-FFF2-40B4-BE49-F238E27FC236}">
                <a16:creationId xmlns:a16="http://schemas.microsoft.com/office/drawing/2014/main" id="{90F7D866-EB70-C447-2DA4-EAD3ACDBFB65}"/>
              </a:ext>
            </a:extLst>
          </p:cNvPr>
          <p:cNvSpPr/>
          <p:nvPr/>
        </p:nvSpPr>
        <p:spPr>
          <a:xfrm>
            <a:off x="8159400" y="8370326"/>
            <a:ext cx="724680" cy="567540"/>
          </a:xfrm>
          <a:custGeom>
            <a:avLst/>
            <a:gdLst/>
            <a:ahLst/>
            <a:cxnLst/>
            <a:rect l="l" t="t" r="r" b="b"/>
            <a:pathLst>
              <a:path w="724680" h="567540">
                <a:moveTo>
                  <a:pt x="0" y="0"/>
                </a:moveTo>
                <a:lnTo>
                  <a:pt x="724680" y="0"/>
                </a:lnTo>
                <a:lnTo>
                  <a:pt x="724680" y="567540"/>
                </a:lnTo>
                <a:lnTo>
                  <a:pt x="0" y="56754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111" name="Freeform 54">
            <a:extLst>
              <a:ext uri="{FF2B5EF4-FFF2-40B4-BE49-F238E27FC236}">
                <a16:creationId xmlns:a16="http://schemas.microsoft.com/office/drawing/2014/main" id="{8ECE1174-306E-50AE-7776-F2868A6BA8C6}"/>
              </a:ext>
            </a:extLst>
          </p:cNvPr>
          <p:cNvSpPr/>
          <p:nvPr/>
        </p:nvSpPr>
        <p:spPr>
          <a:xfrm>
            <a:off x="4540860" y="3767366"/>
            <a:ext cx="720900" cy="829440"/>
          </a:xfrm>
          <a:custGeom>
            <a:avLst/>
            <a:gdLst/>
            <a:ahLst/>
            <a:cxnLst/>
            <a:rect l="l" t="t" r="r" b="b"/>
            <a:pathLst>
              <a:path w="720900" h="829440">
                <a:moveTo>
                  <a:pt x="0" y="0"/>
                </a:moveTo>
                <a:lnTo>
                  <a:pt x="720900" y="0"/>
                </a:lnTo>
                <a:lnTo>
                  <a:pt x="72090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112" name="Freeform 55">
            <a:extLst>
              <a:ext uri="{FF2B5EF4-FFF2-40B4-BE49-F238E27FC236}">
                <a16:creationId xmlns:a16="http://schemas.microsoft.com/office/drawing/2014/main" id="{3B60BE95-8AEC-3710-9CCF-BB5748C24701}"/>
              </a:ext>
            </a:extLst>
          </p:cNvPr>
          <p:cNvSpPr/>
          <p:nvPr/>
        </p:nvSpPr>
        <p:spPr>
          <a:xfrm>
            <a:off x="10680120" y="3760886"/>
            <a:ext cx="832140" cy="830520"/>
          </a:xfrm>
          <a:custGeom>
            <a:avLst/>
            <a:gdLst/>
            <a:ahLst/>
            <a:cxnLst/>
            <a:rect l="l" t="t" r="r" b="b"/>
            <a:pathLst>
              <a:path w="832140" h="830520">
                <a:moveTo>
                  <a:pt x="0" y="0"/>
                </a:moveTo>
                <a:lnTo>
                  <a:pt x="832140" y="0"/>
                </a:lnTo>
                <a:lnTo>
                  <a:pt x="832140" y="830520"/>
                </a:lnTo>
                <a:lnTo>
                  <a:pt x="0" y="83052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113" name="Freeform 56">
            <a:extLst>
              <a:ext uri="{FF2B5EF4-FFF2-40B4-BE49-F238E27FC236}">
                <a16:creationId xmlns:a16="http://schemas.microsoft.com/office/drawing/2014/main" id="{080883C3-2A78-9E79-51F5-94526548536C}"/>
              </a:ext>
            </a:extLst>
          </p:cNvPr>
          <p:cNvSpPr/>
          <p:nvPr/>
        </p:nvSpPr>
        <p:spPr>
          <a:xfrm>
            <a:off x="5833080" y="3767366"/>
            <a:ext cx="961200" cy="829980"/>
          </a:xfrm>
          <a:custGeom>
            <a:avLst/>
            <a:gdLst/>
            <a:ahLst/>
            <a:cxnLst/>
            <a:rect l="l" t="t" r="r" b="b"/>
            <a:pathLst>
              <a:path w="961200" h="829980">
                <a:moveTo>
                  <a:pt x="0" y="0"/>
                </a:moveTo>
                <a:lnTo>
                  <a:pt x="961200" y="0"/>
                </a:lnTo>
                <a:lnTo>
                  <a:pt x="961200" y="829980"/>
                </a:lnTo>
                <a:lnTo>
                  <a:pt x="0" y="82998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114" name="Freeform 57">
            <a:extLst>
              <a:ext uri="{FF2B5EF4-FFF2-40B4-BE49-F238E27FC236}">
                <a16:creationId xmlns:a16="http://schemas.microsoft.com/office/drawing/2014/main" id="{34C7DCD3-4925-D991-E72E-7E3BFF1B53B5}"/>
              </a:ext>
            </a:extLst>
          </p:cNvPr>
          <p:cNvSpPr/>
          <p:nvPr/>
        </p:nvSpPr>
        <p:spPr>
          <a:xfrm>
            <a:off x="11863260" y="3718766"/>
            <a:ext cx="844020" cy="828900"/>
          </a:xfrm>
          <a:custGeom>
            <a:avLst/>
            <a:gdLst/>
            <a:ahLst/>
            <a:cxnLst/>
            <a:rect l="l" t="t" r="r" b="b"/>
            <a:pathLst>
              <a:path w="844020" h="828900">
                <a:moveTo>
                  <a:pt x="0" y="0"/>
                </a:moveTo>
                <a:lnTo>
                  <a:pt x="844020" y="0"/>
                </a:lnTo>
                <a:lnTo>
                  <a:pt x="844020" y="828900"/>
                </a:lnTo>
                <a:lnTo>
                  <a:pt x="0" y="82890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115" name="Freeform 58">
            <a:extLst>
              <a:ext uri="{FF2B5EF4-FFF2-40B4-BE49-F238E27FC236}">
                <a16:creationId xmlns:a16="http://schemas.microsoft.com/office/drawing/2014/main" id="{D38908FD-A6DD-832E-2225-25BE33348A0D}"/>
              </a:ext>
            </a:extLst>
          </p:cNvPr>
          <p:cNvSpPr/>
          <p:nvPr/>
        </p:nvSpPr>
        <p:spPr>
          <a:xfrm>
            <a:off x="7097220" y="3768986"/>
            <a:ext cx="815940" cy="826740"/>
          </a:xfrm>
          <a:custGeom>
            <a:avLst/>
            <a:gdLst/>
            <a:ahLst/>
            <a:cxnLst/>
            <a:rect l="l" t="t" r="r" b="b"/>
            <a:pathLst>
              <a:path w="815940" h="826740">
                <a:moveTo>
                  <a:pt x="0" y="0"/>
                </a:moveTo>
                <a:lnTo>
                  <a:pt x="815940" y="0"/>
                </a:lnTo>
                <a:lnTo>
                  <a:pt x="815940" y="826740"/>
                </a:lnTo>
                <a:lnTo>
                  <a:pt x="0" y="82674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116" name="Freeform 59">
            <a:extLst>
              <a:ext uri="{FF2B5EF4-FFF2-40B4-BE49-F238E27FC236}">
                <a16:creationId xmlns:a16="http://schemas.microsoft.com/office/drawing/2014/main" id="{ACAFA4B2-9195-BF38-5D2C-1D0B7D0A9E5B}"/>
              </a:ext>
            </a:extLst>
          </p:cNvPr>
          <p:cNvSpPr/>
          <p:nvPr/>
        </p:nvSpPr>
        <p:spPr>
          <a:xfrm>
            <a:off x="13153860" y="3719306"/>
            <a:ext cx="829980" cy="756000"/>
          </a:xfrm>
          <a:custGeom>
            <a:avLst/>
            <a:gdLst/>
            <a:ahLst/>
            <a:cxnLst/>
            <a:rect l="l" t="t" r="r" b="b"/>
            <a:pathLst>
              <a:path w="829980" h="756000">
                <a:moveTo>
                  <a:pt x="0" y="0"/>
                </a:moveTo>
                <a:lnTo>
                  <a:pt x="829980" y="0"/>
                </a:lnTo>
                <a:lnTo>
                  <a:pt x="82998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117" name="Freeform 60">
            <a:extLst>
              <a:ext uri="{FF2B5EF4-FFF2-40B4-BE49-F238E27FC236}">
                <a16:creationId xmlns:a16="http://schemas.microsoft.com/office/drawing/2014/main" id="{5FF9B338-0FCD-E1C8-6E40-C8A43C1244B8}"/>
              </a:ext>
            </a:extLst>
          </p:cNvPr>
          <p:cNvSpPr/>
          <p:nvPr/>
        </p:nvSpPr>
        <p:spPr>
          <a:xfrm>
            <a:off x="8246340" y="3728486"/>
            <a:ext cx="829980" cy="829440"/>
          </a:xfrm>
          <a:custGeom>
            <a:avLst/>
            <a:gdLst/>
            <a:ahLst/>
            <a:cxnLst/>
            <a:rect l="l" t="t" r="r" b="b"/>
            <a:pathLst>
              <a:path w="829980" h="829440">
                <a:moveTo>
                  <a:pt x="0" y="0"/>
                </a:moveTo>
                <a:lnTo>
                  <a:pt x="829980" y="0"/>
                </a:lnTo>
                <a:lnTo>
                  <a:pt x="82998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118" name="Freeform 61">
            <a:extLst>
              <a:ext uri="{FF2B5EF4-FFF2-40B4-BE49-F238E27FC236}">
                <a16:creationId xmlns:a16="http://schemas.microsoft.com/office/drawing/2014/main" id="{D04C3CE6-7E5C-C21B-BD94-AFAB7CBDFA51}"/>
              </a:ext>
            </a:extLst>
          </p:cNvPr>
          <p:cNvSpPr/>
          <p:nvPr/>
        </p:nvSpPr>
        <p:spPr>
          <a:xfrm>
            <a:off x="9487260" y="3696626"/>
            <a:ext cx="836460" cy="826200"/>
          </a:xfrm>
          <a:custGeom>
            <a:avLst/>
            <a:gdLst/>
            <a:ahLst/>
            <a:cxnLst/>
            <a:rect l="l" t="t" r="r" b="b"/>
            <a:pathLst>
              <a:path w="836460" h="826200">
                <a:moveTo>
                  <a:pt x="0" y="0"/>
                </a:moveTo>
                <a:lnTo>
                  <a:pt x="836460" y="0"/>
                </a:lnTo>
                <a:lnTo>
                  <a:pt x="836460" y="826200"/>
                </a:lnTo>
                <a:lnTo>
                  <a:pt x="0" y="82620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119" name="Freeform 62">
            <a:extLst>
              <a:ext uri="{FF2B5EF4-FFF2-40B4-BE49-F238E27FC236}">
                <a16:creationId xmlns:a16="http://schemas.microsoft.com/office/drawing/2014/main" id="{4FF24EE0-E568-4ED7-D267-A947FB8F87DC}"/>
              </a:ext>
            </a:extLst>
          </p:cNvPr>
          <p:cNvSpPr/>
          <p:nvPr/>
        </p:nvSpPr>
        <p:spPr>
          <a:xfrm>
            <a:off x="4464720" y="5183246"/>
            <a:ext cx="1003320" cy="1003320"/>
          </a:xfrm>
          <a:custGeom>
            <a:avLst/>
            <a:gdLst/>
            <a:ahLst/>
            <a:cxnLst/>
            <a:rect l="l" t="t" r="r" b="b"/>
            <a:pathLst>
              <a:path w="1003320" h="1003320">
                <a:moveTo>
                  <a:pt x="0" y="0"/>
                </a:moveTo>
                <a:lnTo>
                  <a:pt x="1003320" y="0"/>
                </a:lnTo>
                <a:lnTo>
                  <a:pt x="1003320" y="1003320"/>
                </a:lnTo>
                <a:lnTo>
                  <a:pt x="0" y="100332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120" name="Freeform 63">
            <a:extLst>
              <a:ext uri="{FF2B5EF4-FFF2-40B4-BE49-F238E27FC236}">
                <a16:creationId xmlns:a16="http://schemas.microsoft.com/office/drawing/2014/main" id="{0939A019-A9C1-A2B6-9DF7-9C90DEC09C29}"/>
              </a:ext>
            </a:extLst>
          </p:cNvPr>
          <p:cNvSpPr/>
          <p:nvPr/>
        </p:nvSpPr>
        <p:spPr>
          <a:xfrm>
            <a:off x="7055100" y="5324726"/>
            <a:ext cx="790020" cy="790020"/>
          </a:xfrm>
          <a:custGeom>
            <a:avLst/>
            <a:gdLst/>
            <a:ahLst/>
            <a:cxnLst/>
            <a:rect l="l" t="t" r="r" b="b"/>
            <a:pathLst>
              <a:path w="790020" h="790020">
                <a:moveTo>
                  <a:pt x="0" y="0"/>
                </a:moveTo>
                <a:lnTo>
                  <a:pt x="790020" y="0"/>
                </a:lnTo>
                <a:lnTo>
                  <a:pt x="790020" y="790020"/>
                </a:lnTo>
                <a:lnTo>
                  <a:pt x="0" y="79002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121" name="Freeform 64">
            <a:extLst>
              <a:ext uri="{FF2B5EF4-FFF2-40B4-BE49-F238E27FC236}">
                <a16:creationId xmlns:a16="http://schemas.microsoft.com/office/drawing/2014/main" id="{3995D0B8-3E7E-9DC0-FB96-288A89A7075C}"/>
              </a:ext>
            </a:extLst>
          </p:cNvPr>
          <p:cNvSpPr/>
          <p:nvPr/>
        </p:nvSpPr>
        <p:spPr>
          <a:xfrm>
            <a:off x="11879460" y="5437586"/>
            <a:ext cx="882360" cy="568620"/>
          </a:xfrm>
          <a:custGeom>
            <a:avLst/>
            <a:gdLst/>
            <a:ahLst/>
            <a:cxnLst/>
            <a:rect l="l" t="t" r="r" b="b"/>
            <a:pathLst>
              <a:path w="882360" h="568620">
                <a:moveTo>
                  <a:pt x="0" y="0"/>
                </a:moveTo>
                <a:lnTo>
                  <a:pt x="882360" y="0"/>
                </a:lnTo>
                <a:lnTo>
                  <a:pt x="882360" y="568620"/>
                </a:lnTo>
                <a:lnTo>
                  <a:pt x="0" y="56862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122" name="Freeform 65">
            <a:extLst>
              <a:ext uri="{FF2B5EF4-FFF2-40B4-BE49-F238E27FC236}">
                <a16:creationId xmlns:a16="http://schemas.microsoft.com/office/drawing/2014/main" id="{9F0F1B83-32F3-1150-E5C7-A8B4AB69EECF}"/>
              </a:ext>
            </a:extLst>
          </p:cNvPr>
          <p:cNvSpPr/>
          <p:nvPr/>
        </p:nvSpPr>
        <p:spPr>
          <a:xfrm>
            <a:off x="9558000" y="5480246"/>
            <a:ext cx="677700" cy="635040"/>
          </a:xfrm>
          <a:custGeom>
            <a:avLst/>
            <a:gdLst/>
            <a:ahLst/>
            <a:cxnLst/>
            <a:rect l="l" t="t" r="r" b="b"/>
            <a:pathLst>
              <a:path w="677700" h="635040">
                <a:moveTo>
                  <a:pt x="0" y="0"/>
                </a:moveTo>
                <a:lnTo>
                  <a:pt x="677700" y="0"/>
                </a:lnTo>
                <a:lnTo>
                  <a:pt x="67770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6146297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52797F-9549-A935-1686-C4C818A6C0D8}"/>
              </a:ext>
            </a:extLst>
          </p:cNvPr>
          <p:cNvSpPr txBox="1">
            <a:spLocks/>
          </p:cNvSpPr>
          <p:nvPr/>
        </p:nvSpPr>
        <p:spPr>
          <a:xfrm>
            <a:off x="214983" y="565506"/>
            <a:ext cx="10841231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4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54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19B8CC84-5D4E-6A9E-F9FF-63910A01B8EE}"/>
              </a:ext>
            </a:extLst>
          </p:cNvPr>
          <p:cNvSpPr/>
          <p:nvPr/>
        </p:nvSpPr>
        <p:spPr>
          <a:xfrm>
            <a:off x="6879060" y="2244008"/>
            <a:ext cx="830520" cy="978480"/>
          </a:xfrm>
          <a:custGeom>
            <a:avLst/>
            <a:gdLst/>
            <a:ahLst/>
            <a:cxnLst/>
            <a:rect l="l" t="t" r="r" b="b"/>
            <a:pathLst>
              <a:path w="830520" h="978480">
                <a:moveTo>
                  <a:pt x="0" y="0"/>
                </a:moveTo>
                <a:lnTo>
                  <a:pt x="830520" y="0"/>
                </a:lnTo>
                <a:lnTo>
                  <a:pt x="83052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D1F8F347-468D-A1CE-1D04-F6E74C600FE4}"/>
              </a:ext>
            </a:extLst>
          </p:cNvPr>
          <p:cNvSpPr/>
          <p:nvPr/>
        </p:nvSpPr>
        <p:spPr>
          <a:xfrm>
            <a:off x="8265240" y="2265608"/>
            <a:ext cx="872640" cy="934740"/>
          </a:xfrm>
          <a:custGeom>
            <a:avLst/>
            <a:gdLst/>
            <a:ahLst/>
            <a:cxnLst/>
            <a:rect l="l" t="t" r="r" b="b"/>
            <a:pathLst>
              <a:path w="872640" h="934740">
                <a:moveTo>
                  <a:pt x="0" y="0"/>
                </a:moveTo>
                <a:lnTo>
                  <a:pt x="872640" y="0"/>
                </a:lnTo>
                <a:lnTo>
                  <a:pt x="87264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44E77EB6-AD11-0F4D-66E1-68012EEEBB77}"/>
              </a:ext>
            </a:extLst>
          </p:cNvPr>
          <p:cNvSpPr/>
          <p:nvPr/>
        </p:nvSpPr>
        <p:spPr>
          <a:xfrm>
            <a:off x="5491800" y="2183447"/>
            <a:ext cx="882687" cy="1039041"/>
          </a:xfrm>
          <a:custGeom>
            <a:avLst/>
            <a:gdLst/>
            <a:ahLst/>
            <a:cxnLst/>
            <a:rect l="l" t="t" r="r" b="b"/>
            <a:pathLst>
              <a:path w="882687" h="1039041">
                <a:moveTo>
                  <a:pt x="0" y="0"/>
                </a:moveTo>
                <a:lnTo>
                  <a:pt x="882687" y="0"/>
                </a:lnTo>
                <a:lnTo>
                  <a:pt x="882687" y="1039041"/>
                </a:lnTo>
                <a:lnTo>
                  <a:pt x="0" y="10390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E5F03D71-9B4E-6579-E067-DF128BABE240}"/>
              </a:ext>
            </a:extLst>
          </p:cNvPr>
          <p:cNvSpPr/>
          <p:nvPr/>
        </p:nvSpPr>
        <p:spPr>
          <a:xfrm>
            <a:off x="4133160" y="2296928"/>
            <a:ext cx="744660" cy="872100"/>
          </a:xfrm>
          <a:custGeom>
            <a:avLst/>
            <a:gdLst/>
            <a:ahLst/>
            <a:cxnLst/>
            <a:rect l="l" t="t" r="r" b="b"/>
            <a:pathLst>
              <a:path w="744660" h="872100">
                <a:moveTo>
                  <a:pt x="0" y="0"/>
                </a:moveTo>
                <a:lnTo>
                  <a:pt x="744660" y="0"/>
                </a:lnTo>
                <a:lnTo>
                  <a:pt x="744660" y="872100"/>
                </a:lnTo>
                <a:lnTo>
                  <a:pt x="0" y="8721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20">
            <a:extLst>
              <a:ext uri="{FF2B5EF4-FFF2-40B4-BE49-F238E27FC236}">
                <a16:creationId xmlns:a16="http://schemas.microsoft.com/office/drawing/2014/main" id="{6699E5EE-B8DD-B79F-8A79-1B04D5A8FEEB}"/>
              </a:ext>
            </a:extLst>
          </p:cNvPr>
          <p:cNvGrpSpPr/>
          <p:nvPr/>
        </p:nvGrpSpPr>
        <p:grpSpPr>
          <a:xfrm>
            <a:off x="14784660" y="2265608"/>
            <a:ext cx="876960" cy="934740"/>
            <a:chOff x="0" y="0"/>
            <a:chExt cx="1169280" cy="1246320"/>
          </a:xfrm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569456BF-CBE2-8EEB-CA71-8ACD27B979F0}"/>
                </a:ext>
              </a:extLst>
            </p:cNvPr>
            <p:cNvSpPr/>
            <p:nvPr/>
          </p:nvSpPr>
          <p:spPr>
            <a:xfrm>
              <a:off x="0" y="0"/>
              <a:ext cx="1169289" cy="1246378"/>
            </a:xfrm>
            <a:custGeom>
              <a:avLst/>
              <a:gdLst/>
              <a:ahLst/>
              <a:cxnLst/>
              <a:rect l="l" t="t" r="r" b="b"/>
              <a:pathLst>
                <a:path w="1169289" h="1246378">
                  <a:moveTo>
                    <a:pt x="470281" y="185039"/>
                  </a:moveTo>
                  <a:lnTo>
                    <a:pt x="470281" y="501269"/>
                  </a:lnTo>
                  <a:lnTo>
                    <a:pt x="173482" y="501269"/>
                  </a:lnTo>
                  <a:lnTo>
                    <a:pt x="173482" y="744982"/>
                  </a:lnTo>
                  <a:lnTo>
                    <a:pt x="470281" y="744982"/>
                  </a:lnTo>
                  <a:lnTo>
                    <a:pt x="470281" y="1061339"/>
                  </a:lnTo>
                  <a:lnTo>
                    <a:pt x="699008" y="1061339"/>
                  </a:lnTo>
                  <a:lnTo>
                    <a:pt x="699008" y="744982"/>
                  </a:lnTo>
                  <a:lnTo>
                    <a:pt x="995680" y="744982"/>
                  </a:lnTo>
                  <a:lnTo>
                    <a:pt x="995680" y="501269"/>
                  </a:lnTo>
                  <a:lnTo>
                    <a:pt x="699008" y="501269"/>
                  </a:lnTo>
                  <a:lnTo>
                    <a:pt x="699008" y="185039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9019"/>
                    <a:pt x="1169289" y="623189"/>
                  </a:cubicBezTo>
                  <a:cubicBezTo>
                    <a:pt x="1169289" y="967359"/>
                    <a:pt x="907542" y="1246378"/>
                    <a:pt x="584581" y="1246378"/>
                  </a:cubicBezTo>
                  <a:cubicBezTo>
                    <a:pt x="261620" y="1246378"/>
                    <a:pt x="0" y="967359"/>
                    <a:pt x="0" y="623189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11" name="Freeform 22">
            <a:extLst>
              <a:ext uri="{FF2B5EF4-FFF2-40B4-BE49-F238E27FC236}">
                <a16:creationId xmlns:a16="http://schemas.microsoft.com/office/drawing/2014/main" id="{41BBE0F4-3B60-9AC1-04EF-8A421EB322ED}"/>
              </a:ext>
            </a:extLst>
          </p:cNvPr>
          <p:cNvSpPr/>
          <p:nvPr/>
        </p:nvSpPr>
        <p:spPr>
          <a:xfrm>
            <a:off x="5477220" y="7921568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3">
            <a:extLst>
              <a:ext uri="{FF2B5EF4-FFF2-40B4-BE49-F238E27FC236}">
                <a16:creationId xmlns:a16="http://schemas.microsoft.com/office/drawing/2014/main" id="{37D4A916-22C2-B05E-BFC1-2E8CBD2D1813}"/>
              </a:ext>
            </a:extLst>
          </p:cNvPr>
          <p:cNvSpPr/>
          <p:nvPr/>
        </p:nvSpPr>
        <p:spPr>
          <a:xfrm>
            <a:off x="4075380" y="7921568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4">
            <a:extLst>
              <a:ext uri="{FF2B5EF4-FFF2-40B4-BE49-F238E27FC236}">
                <a16:creationId xmlns:a16="http://schemas.microsoft.com/office/drawing/2014/main" id="{7A5880F9-1E12-6239-B3DF-CE1B42C9E380}"/>
              </a:ext>
            </a:extLst>
          </p:cNvPr>
          <p:cNvSpPr/>
          <p:nvPr/>
        </p:nvSpPr>
        <p:spPr>
          <a:xfrm>
            <a:off x="8271720" y="7921568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id="{BD31EF81-27DB-9551-E022-4C80BFFE2815}"/>
              </a:ext>
            </a:extLst>
          </p:cNvPr>
          <p:cNvSpPr/>
          <p:nvPr/>
        </p:nvSpPr>
        <p:spPr>
          <a:xfrm>
            <a:off x="6864480" y="7921568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3E92C2FE-D15C-74DC-0161-C9B9BCD51440}"/>
              </a:ext>
            </a:extLst>
          </p:cNvPr>
          <p:cNvSpPr/>
          <p:nvPr/>
        </p:nvSpPr>
        <p:spPr>
          <a:xfrm>
            <a:off x="9703800" y="7902668"/>
            <a:ext cx="862380" cy="934740"/>
          </a:xfrm>
          <a:custGeom>
            <a:avLst/>
            <a:gdLst/>
            <a:ahLst/>
            <a:cxnLst/>
            <a:rect l="l" t="t" r="r" b="b"/>
            <a:pathLst>
              <a:path w="862380" h="934740">
                <a:moveTo>
                  <a:pt x="0" y="0"/>
                </a:moveTo>
                <a:lnTo>
                  <a:pt x="862380" y="0"/>
                </a:lnTo>
                <a:lnTo>
                  <a:pt x="86238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7">
            <a:extLst>
              <a:ext uri="{FF2B5EF4-FFF2-40B4-BE49-F238E27FC236}">
                <a16:creationId xmlns:a16="http://schemas.microsoft.com/office/drawing/2014/main" id="{9D748EDF-4C6A-6726-C2B9-3E3FE49C794F}"/>
              </a:ext>
            </a:extLst>
          </p:cNvPr>
          <p:cNvSpPr/>
          <p:nvPr/>
        </p:nvSpPr>
        <p:spPr>
          <a:xfrm>
            <a:off x="11038680" y="7966928"/>
            <a:ext cx="808920" cy="870480"/>
          </a:xfrm>
          <a:custGeom>
            <a:avLst/>
            <a:gdLst/>
            <a:ahLst/>
            <a:cxnLst/>
            <a:rect l="l" t="t" r="r" b="b"/>
            <a:pathLst>
              <a:path w="808920" h="870480">
                <a:moveTo>
                  <a:pt x="0" y="0"/>
                </a:moveTo>
                <a:lnTo>
                  <a:pt x="808920" y="0"/>
                </a:lnTo>
                <a:lnTo>
                  <a:pt x="80892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8">
            <a:extLst>
              <a:ext uri="{FF2B5EF4-FFF2-40B4-BE49-F238E27FC236}">
                <a16:creationId xmlns:a16="http://schemas.microsoft.com/office/drawing/2014/main" id="{873FF0EB-7A49-845D-78B9-6627C9DF530F}"/>
              </a:ext>
            </a:extLst>
          </p:cNvPr>
          <p:cNvSpPr/>
          <p:nvPr/>
        </p:nvSpPr>
        <p:spPr>
          <a:xfrm>
            <a:off x="13519980" y="7884848"/>
            <a:ext cx="821880" cy="875880"/>
          </a:xfrm>
          <a:custGeom>
            <a:avLst/>
            <a:gdLst/>
            <a:ahLst/>
            <a:cxnLst/>
            <a:rect l="l" t="t" r="r" b="b"/>
            <a:pathLst>
              <a:path w="821880" h="875880">
                <a:moveTo>
                  <a:pt x="0" y="0"/>
                </a:moveTo>
                <a:lnTo>
                  <a:pt x="821880" y="0"/>
                </a:lnTo>
                <a:lnTo>
                  <a:pt x="821880" y="875880"/>
                </a:lnTo>
                <a:lnTo>
                  <a:pt x="0" y="87588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EF920425-8FC1-4E11-8DB3-B0071B6AF6C9}"/>
              </a:ext>
            </a:extLst>
          </p:cNvPr>
          <p:cNvSpPr/>
          <p:nvPr/>
        </p:nvSpPr>
        <p:spPr>
          <a:xfrm>
            <a:off x="5784480" y="5313368"/>
            <a:ext cx="785700" cy="761940"/>
          </a:xfrm>
          <a:custGeom>
            <a:avLst/>
            <a:gdLst/>
            <a:ahLst/>
            <a:cxnLst/>
            <a:rect l="l" t="t" r="r" b="b"/>
            <a:pathLst>
              <a:path w="785700" h="761940">
                <a:moveTo>
                  <a:pt x="0" y="0"/>
                </a:moveTo>
                <a:lnTo>
                  <a:pt x="785700" y="0"/>
                </a:lnTo>
                <a:lnTo>
                  <a:pt x="785700" y="761940"/>
                </a:lnTo>
                <a:lnTo>
                  <a:pt x="0" y="7619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30">
            <a:extLst>
              <a:ext uri="{FF2B5EF4-FFF2-40B4-BE49-F238E27FC236}">
                <a16:creationId xmlns:a16="http://schemas.microsoft.com/office/drawing/2014/main" id="{0D1FE0A3-7E9E-46A6-2A6C-66FE7B48AA6D}"/>
              </a:ext>
            </a:extLst>
          </p:cNvPr>
          <p:cNvSpPr/>
          <p:nvPr/>
        </p:nvSpPr>
        <p:spPr>
          <a:xfrm>
            <a:off x="6973560" y="5262608"/>
            <a:ext cx="785700" cy="820260"/>
          </a:xfrm>
          <a:custGeom>
            <a:avLst/>
            <a:gdLst/>
            <a:ahLst/>
            <a:cxnLst/>
            <a:rect l="l" t="t" r="r" b="b"/>
            <a:pathLst>
              <a:path w="785700" h="820260">
                <a:moveTo>
                  <a:pt x="0" y="0"/>
                </a:moveTo>
                <a:lnTo>
                  <a:pt x="785700" y="0"/>
                </a:lnTo>
                <a:lnTo>
                  <a:pt x="785700" y="820260"/>
                </a:lnTo>
                <a:lnTo>
                  <a:pt x="0" y="8202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31">
            <a:extLst>
              <a:ext uri="{FF2B5EF4-FFF2-40B4-BE49-F238E27FC236}">
                <a16:creationId xmlns:a16="http://schemas.microsoft.com/office/drawing/2014/main" id="{2C6D5911-97A4-BBAA-6366-0BA994F09113}"/>
              </a:ext>
            </a:extLst>
          </p:cNvPr>
          <p:cNvSpPr/>
          <p:nvPr/>
        </p:nvSpPr>
        <p:spPr>
          <a:xfrm>
            <a:off x="12077100" y="5280428"/>
            <a:ext cx="719280" cy="741960"/>
          </a:xfrm>
          <a:custGeom>
            <a:avLst/>
            <a:gdLst/>
            <a:ahLst/>
            <a:cxnLst/>
            <a:rect l="l" t="t" r="r" b="b"/>
            <a:pathLst>
              <a:path w="719280" h="741960">
                <a:moveTo>
                  <a:pt x="0" y="0"/>
                </a:moveTo>
                <a:lnTo>
                  <a:pt x="719280" y="0"/>
                </a:lnTo>
                <a:lnTo>
                  <a:pt x="719280" y="741960"/>
                </a:lnTo>
                <a:lnTo>
                  <a:pt x="0" y="74196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2">
            <a:extLst>
              <a:ext uri="{FF2B5EF4-FFF2-40B4-BE49-F238E27FC236}">
                <a16:creationId xmlns:a16="http://schemas.microsoft.com/office/drawing/2014/main" id="{E737C2B5-3511-56F4-174D-AB84816E9A3F}"/>
              </a:ext>
            </a:extLst>
          </p:cNvPr>
          <p:cNvSpPr/>
          <p:nvPr/>
        </p:nvSpPr>
        <p:spPr>
          <a:xfrm>
            <a:off x="10623960" y="2118188"/>
            <a:ext cx="1030860" cy="1087020"/>
          </a:xfrm>
          <a:custGeom>
            <a:avLst/>
            <a:gdLst/>
            <a:ahLst/>
            <a:cxnLst/>
            <a:rect l="l" t="t" r="r" b="b"/>
            <a:pathLst>
              <a:path w="1030860" h="1087020">
                <a:moveTo>
                  <a:pt x="0" y="0"/>
                </a:moveTo>
                <a:lnTo>
                  <a:pt x="1030860" y="0"/>
                </a:lnTo>
                <a:lnTo>
                  <a:pt x="1030860" y="1087020"/>
                </a:lnTo>
                <a:lnTo>
                  <a:pt x="0" y="108702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3">
            <a:extLst>
              <a:ext uri="{FF2B5EF4-FFF2-40B4-BE49-F238E27FC236}">
                <a16:creationId xmlns:a16="http://schemas.microsoft.com/office/drawing/2014/main" id="{328D2B7A-1F34-5750-B928-BC0EEECED9C7}"/>
              </a:ext>
            </a:extLst>
          </p:cNvPr>
          <p:cNvSpPr/>
          <p:nvPr/>
        </p:nvSpPr>
        <p:spPr>
          <a:xfrm>
            <a:off x="8276040" y="5220488"/>
            <a:ext cx="791100" cy="833760"/>
          </a:xfrm>
          <a:custGeom>
            <a:avLst/>
            <a:gdLst/>
            <a:ahLst/>
            <a:cxnLst/>
            <a:rect l="l" t="t" r="r" b="b"/>
            <a:pathLst>
              <a:path w="791100" h="833760">
                <a:moveTo>
                  <a:pt x="0" y="0"/>
                </a:moveTo>
                <a:lnTo>
                  <a:pt x="791100" y="0"/>
                </a:lnTo>
                <a:lnTo>
                  <a:pt x="79110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4">
            <a:extLst>
              <a:ext uri="{FF2B5EF4-FFF2-40B4-BE49-F238E27FC236}">
                <a16:creationId xmlns:a16="http://schemas.microsoft.com/office/drawing/2014/main" id="{9B3219E1-6EC3-0BBF-08E5-35205F3DD416}"/>
              </a:ext>
            </a:extLst>
          </p:cNvPr>
          <p:cNvSpPr/>
          <p:nvPr/>
        </p:nvSpPr>
        <p:spPr>
          <a:xfrm>
            <a:off x="14765220" y="3905048"/>
            <a:ext cx="701460" cy="759240"/>
          </a:xfrm>
          <a:custGeom>
            <a:avLst/>
            <a:gdLst/>
            <a:ahLst/>
            <a:cxnLst/>
            <a:rect l="l" t="t" r="r" b="b"/>
            <a:pathLst>
              <a:path w="701460" h="759240">
                <a:moveTo>
                  <a:pt x="0" y="0"/>
                </a:moveTo>
                <a:lnTo>
                  <a:pt x="701460" y="0"/>
                </a:lnTo>
                <a:lnTo>
                  <a:pt x="701460" y="759240"/>
                </a:lnTo>
                <a:lnTo>
                  <a:pt x="0" y="75924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5">
            <a:extLst>
              <a:ext uri="{FF2B5EF4-FFF2-40B4-BE49-F238E27FC236}">
                <a16:creationId xmlns:a16="http://schemas.microsoft.com/office/drawing/2014/main" id="{249AD52F-6B14-A3E4-D910-638C9E362F3E}"/>
              </a:ext>
            </a:extLst>
          </p:cNvPr>
          <p:cNvSpPr/>
          <p:nvPr/>
        </p:nvSpPr>
        <p:spPr>
          <a:xfrm>
            <a:off x="9549900" y="2179748"/>
            <a:ext cx="855360" cy="1070820"/>
          </a:xfrm>
          <a:custGeom>
            <a:avLst/>
            <a:gdLst/>
            <a:ahLst/>
            <a:cxnLst/>
            <a:rect l="l" t="t" r="r" b="b"/>
            <a:pathLst>
              <a:path w="855360" h="1070820">
                <a:moveTo>
                  <a:pt x="0" y="0"/>
                </a:moveTo>
                <a:lnTo>
                  <a:pt x="855360" y="0"/>
                </a:lnTo>
                <a:lnTo>
                  <a:pt x="855360" y="1070820"/>
                </a:lnTo>
                <a:lnTo>
                  <a:pt x="0" y="107082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6">
            <a:extLst>
              <a:ext uri="{FF2B5EF4-FFF2-40B4-BE49-F238E27FC236}">
                <a16:creationId xmlns:a16="http://schemas.microsoft.com/office/drawing/2014/main" id="{CC9E5851-E0C4-2766-3DB3-73F42150DD62}"/>
              </a:ext>
            </a:extLst>
          </p:cNvPr>
          <p:cNvSpPr/>
          <p:nvPr/>
        </p:nvSpPr>
        <p:spPr>
          <a:xfrm>
            <a:off x="9703800" y="5219408"/>
            <a:ext cx="785700" cy="837000"/>
          </a:xfrm>
          <a:custGeom>
            <a:avLst/>
            <a:gdLst/>
            <a:ahLst/>
            <a:cxnLst/>
            <a:rect l="l" t="t" r="r" b="b"/>
            <a:pathLst>
              <a:path w="785700" h="837000">
                <a:moveTo>
                  <a:pt x="0" y="0"/>
                </a:moveTo>
                <a:lnTo>
                  <a:pt x="785700" y="0"/>
                </a:lnTo>
                <a:lnTo>
                  <a:pt x="785700" y="837000"/>
                </a:lnTo>
                <a:lnTo>
                  <a:pt x="0" y="83700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7">
            <a:extLst>
              <a:ext uri="{FF2B5EF4-FFF2-40B4-BE49-F238E27FC236}">
                <a16:creationId xmlns:a16="http://schemas.microsoft.com/office/drawing/2014/main" id="{6397615E-7A8D-21CB-9234-9321F6DA1B2B}"/>
              </a:ext>
            </a:extLst>
          </p:cNvPr>
          <p:cNvSpPr/>
          <p:nvPr/>
        </p:nvSpPr>
        <p:spPr>
          <a:xfrm>
            <a:off x="11954520" y="2206748"/>
            <a:ext cx="1025460" cy="1083240"/>
          </a:xfrm>
          <a:custGeom>
            <a:avLst/>
            <a:gdLst/>
            <a:ahLst/>
            <a:cxnLst/>
            <a:rect l="l" t="t" r="r" b="b"/>
            <a:pathLst>
              <a:path w="1025460" h="1083240">
                <a:moveTo>
                  <a:pt x="0" y="0"/>
                </a:moveTo>
                <a:lnTo>
                  <a:pt x="1025460" y="0"/>
                </a:lnTo>
                <a:lnTo>
                  <a:pt x="1025460" y="1083240"/>
                </a:lnTo>
                <a:lnTo>
                  <a:pt x="0" y="108324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8">
            <a:extLst>
              <a:ext uri="{FF2B5EF4-FFF2-40B4-BE49-F238E27FC236}">
                <a16:creationId xmlns:a16="http://schemas.microsoft.com/office/drawing/2014/main" id="{ED561878-05DF-5B3E-D2B7-29DD45BFEBC8}"/>
              </a:ext>
            </a:extLst>
          </p:cNvPr>
          <p:cNvSpPr/>
          <p:nvPr/>
        </p:nvSpPr>
        <p:spPr>
          <a:xfrm>
            <a:off x="4231440" y="5217248"/>
            <a:ext cx="785700" cy="839160"/>
          </a:xfrm>
          <a:custGeom>
            <a:avLst/>
            <a:gdLst/>
            <a:ahLst/>
            <a:cxnLst/>
            <a:rect l="l" t="t" r="r" b="b"/>
            <a:pathLst>
              <a:path w="785700" h="839160">
                <a:moveTo>
                  <a:pt x="0" y="0"/>
                </a:moveTo>
                <a:lnTo>
                  <a:pt x="785700" y="0"/>
                </a:lnTo>
                <a:lnTo>
                  <a:pt x="785700" y="839160"/>
                </a:lnTo>
                <a:lnTo>
                  <a:pt x="0" y="83916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9">
            <a:extLst>
              <a:ext uri="{FF2B5EF4-FFF2-40B4-BE49-F238E27FC236}">
                <a16:creationId xmlns:a16="http://schemas.microsoft.com/office/drawing/2014/main" id="{9D715319-F266-02C4-EBF7-29D951767C80}"/>
              </a:ext>
            </a:extLst>
          </p:cNvPr>
          <p:cNvSpPr/>
          <p:nvPr/>
        </p:nvSpPr>
        <p:spPr>
          <a:xfrm>
            <a:off x="10938780" y="5335508"/>
            <a:ext cx="789480" cy="656100"/>
          </a:xfrm>
          <a:custGeom>
            <a:avLst/>
            <a:gdLst/>
            <a:ahLst/>
            <a:cxnLst/>
            <a:rect l="l" t="t" r="r" b="b"/>
            <a:pathLst>
              <a:path w="789480" h="656100">
                <a:moveTo>
                  <a:pt x="0" y="0"/>
                </a:moveTo>
                <a:lnTo>
                  <a:pt x="789480" y="0"/>
                </a:lnTo>
                <a:lnTo>
                  <a:pt x="789480" y="656100"/>
                </a:lnTo>
                <a:lnTo>
                  <a:pt x="0" y="65610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40">
            <a:extLst>
              <a:ext uri="{FF2B5EF4-FFF2-40B4-BE49-F238E27FC236}">
                <a16:creationId xmlns:a16="http://schemas.microsoft.com/office/drawing/2014/main" id="{8A390E3A-4249-FF21-7E0A-1BDB966C2920}"/>
              </a:ext>
            </a:extLst>
          </p:cNvPr>
          <p:cNvSpPr/>
          <p:nvPr/>
        </p:nvSpPr>
        <p:spPr>
          <a:xfrm>
            <a:off x="13541040" y="5244248"/>
            <a:ext cx="719280" cy="757620"/>
          </a:xfrm>
          <a:custGeom>
            <a:avLst/>
            <a:gdLst/>
            <a:ahLst/>
            <a:cxnLst/>
            <a:rect l="l" t="t" r="r" b="b"/>
            <a:pathLst>
              <a:path w="719280" h="757620">
                <a:moveTo>
                  <a:pt x="0" y="0"/>
                </a:moveTo>
                <a:lnTo>
                  <a:pt x="719280" y="0"/>
                </a:lnTo>
                <a:lnTo>
                  <a:pt x="719280" y="757620"/>
                </a:lnTo>
                <a:lnTo>
                  <a:pt x="0" y="75762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41">
            <a:extLst>
              <a:ext uri="{FF2B5EF4-FFF2-40B4-BE49-F238E27FC236}">
                <a16:creationId xmlns:a16="http://schemas.microsoft.com/office/drawing/2014/main" id="{2A52FA36-580B-A250-2AB1-7DA1A0A553F4}"/>
              </a:ext>
            </a:extLst>
          </p:cNvPr>
          <p:cNvSpPr/>
          <p:nvPr/>
        </p:nvSpPr>
        <p:spPr>
          <a:xfrm>
            <a:off x="5488560" y="6692528"/>
            <a:ext cx="633960" cy="766800"/>
          </a:xfrm>
          <a:custGeom>
            <a:avLst/>
            <a:gdLst/>
            <a:ahLst/>
            <a:cxnLst/>
            <a:rect l="l" t="t" r="r" b="b"/>
            <a:pathLst>
              <a:path w="633960" h="766800">
                <a:moveTo>
                  <a:pt x="0" y="0"/>
                </a:moveTo>
                <a:lnTo>
                  <a:pt x="633960" y="0"/>
                </a:lnTo>
                <a:lnTo>
                  <a:pt x="63396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2">
            <a:extLst>
              <a:ext uri="{FF2B5EF4-FFF2-40B4-BE49-F238E27FC236}">
                <a16:creationId xmlns:a16="http://schemas.microsoft.com/office/drawing/2014/main" id="{144C2BBE-97C1-BD4B-1840-F42DF543B1BF}"/>
              </a:ext>
            </a:extLst>
          </p:cNvPr>
          <p:cNvSpPr/>
          <p:nvPr/>
        </p:nvSpPr>
        <p:spPr>
          <a:xfrm>
            <a:off x="8265240" y="6700088"/>
            <a:ext cx="730080" cy="720360"/>
          </a:xfrm>
          <a:custGeom>
            <a:avLst/>
            <a:gdLst/>
            <a:ahLst/>
            <a:cxnLst/>
            <a:rect l="l" t="t" r="r" b="b"/>
            <a:pathLst>
              <a:path w="730080" h="720360">
                <a:moveTo>
                  <a:pt x="0" y="0"/>
                </a:moveTo>
                <a:lnTo>
                  <a:pt x="730080" y="0"/>
                </a:lnTo>
                <a:lnTo>
                  <a:pt x="730080" y="720360"/>
                </a:lnTo>
                <a:lnTo>
                  <a:pt x="0" y="72036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3">
            <a:extLst>
              <a:ext uri="{FF2B5EF4-FFF2-40B4-BE49-F238E27FC236}">
                <a16:creationId xmlns:a16="http://schemas.microsoft.com/office/drawing/2014/main" id="{9112B00E-7505-7D8E-A4A7-603DB7199C3D}"/>
              </a:ext>
            </a:extLst>
          </p:cNvPr>
          <p:cNvSpPr/>
          <p:nvPr/>
        </p:nvSpPr>
        <p:spPr>
          <a:xfrm>
            <a:off x="9666540" y="6637448"/>
            <a:ext cx="720360" cy="767340"/>
          </a:xfrm>
          <a:custGeom>
            <a:avLst/>
            <a:gdLst/>
            <a:ahLst/>
            <a:cxnLst/>
            <a:rect l="l" t="t" r="r" b="b"/>
            <a:pathLst>
              <a:path w="720360" h="767340">
                <a:moveTo>
                  <a:pt x="0" y="0"/>
                </a:moveTo>
                <a:lnTo>
                  <a:pt x="720360" y="0"/>
                </a:lnTo>
                <a:lnTo>
                  <a:pt x="720360" y="767340"/>
                </a:lnTo>
                <a:lnTo>
                  <a:pt x="0" y="76734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4">
            <a:extLst>
              <a:ext uri="{FF2B5EF4-FFF2-40B4-BE49-F238E27FC236}">
                <a16:creationId xmlns:a16="http://schemas.microsoft.com/office/drawing/2014/main" id="{1A630709-E90F-1AF6-3FFB-92FA89FBF7FD}"/>
              </a:ext>
            </a:extLst>
          </p:cNvPr>
          <p:cNvSpPr/>
          <p:nvPr/>
        </p:nvSpPr>
        <p:spPr>
          <a:xfrm>
            <a:off x="14872140" y="5256668"/>
            <a:ext cx="518940" cy="725220"/>
          </a:xfrm>
          <a:custGeom>
            <a:avLst/>
            <a:gdLst/>
            <a:ahLst/>
            <a:cxnLst/>
            <a:rect l="l" t="t" r="r" b="b"/>
            <a:pathLst>
              <a:path w="518940" h="725220">
                <a:moveTo>
                  <a:pt x="0" y="0"/>
                </a:moveTo>
                <a:lnTo>
                  <a:pt x="518940" y="0"/>
                </a:lnTo>
                <a:lnTo>
                  <a:pt x="518940" y="725220"/>
                </a:lnTo>
                <a:lnTo>
                  <a:pt x="0" y="72522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5">
            <a:extLst>
              <a:ext uri="{FF2B5EF4-FFF2-40B4-BE49-F238E27FC236}">
                <a16:creationId xmlns:a16="http://schemas.microsoft.com/office/drawing/2014/main" id="{481B97AE-8102-DBC1-3F79-E2ADDD8772B6}"/>
              </a:ext>
            </a:extLst>
          </p:cNvPr>
          <p:cNvSpPr/>
          <p:nvPr/>
        </p:nvSpPr>
        <p:spPr>
          <a:xfrm>
            <a:off x="10986300" y="6721148"/>
            <a:ext cx="722520" cy="677700"/>
          </a:xfrm>
          <a:custGeom>
            <a:avLst/>
            <a:gdLst/>
            <a:ahLst/>
            <a:cxnLst/>
            <a:rect l="l" t="t" r="r" b="b"/>
            <a:pathLst>
              <a:path w="722520" h="677700">
                <a:moveTo>
                  <a:pt x="0" y="0"/>
                </a:moveTo>
                <a:lnTo>
                  <a:pt x="722520" y="0"/>
                </a:lnTo>
                <a:lnTo>
                  <a:pt x="722520" y="677700"/>
                </a:lnTo>
                <a:lnTo>
                  <a:pt x="0" y="67770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6">
            <a:extLst>
              <a:ext uri="{FF2B5EF4-FFF2-40B4-BE49-F238E27FC236}">
                <a16:creationId xmlns:a16="http://schemas.microsoft.com/office/drawing/2014/main" id="{32B8AFF9-C4AF-898C-00F4-C23E17276AB7}"/>
              </a:ext>
            </a:extLst>
          </p:cNvPr>
          <p:cNvSpPr/>
          <p:nvPr/>
        </p:nvSpPr>
        <p:spPr>
          <a:xfrm>
            <a:off x="4082400" y="6579668"/>
            <a:ext cx="720360" cy="764100"/>
          </a:xfrm>
          <a:custGeom>
            <a:avLst/>
            <a:gdLst/>
            <a:ahLst/>
            <a:cxnLst/>
            <a:rect l="l" t="t" r="r" b="b"/>
            <a:pathLst>
              <a:path w="720360" h="764100">
                <a:moveTo>
                  <a:pt x="0" y="0"/>
                </a:moveTo>
                <a:lnTo>
                  <a:pt x="720360" y="0"/>
                </a:lnTo>
                <a:lnTo>
                  <a:pt x="720360" y="764100"/>
                </a:lnTo>
                <a:lnTo>
                  <a:pt x="0" y="76410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7">
            <a:extLst>
              <a:ext uri="{FF2B5EF4-FFF2-40B4-BE49-F238E27FC236}">
                <a16:creationId xmlns:a16="http://schemas.microsoft.com/office/drawing/2014/main" id="{DF3C0FC8-D49B-820E-3653-5865B2171967}"/>
              </a:ext>
            </a:extLst>
          </p:cNvPr>
          <p:cNvSpPr/>
          <p:nvPr/>
        </p:nvSpPr>
        <p:spPr>
          <a:xfrm>
            <a:off x="12090060" y="6597488"/>
            <a:ext cx="724140" cy="773820"/>
          </a:xfrm>
          <a:custGeom>
            <a:avLst/>
            <a:gdLst/>
            <a:ahLst/>
            <a:cxnLst/>
            <a:rect l="l" t="t" r="r" b="b"/>
            <a:pathLst>
              <a:path w="724140" h="773820">
                <a:moveTo>
                  <a:pt x="0" y="0"/>
                </a:moveTo>
                <a:lnTo>
                  <a:pt x="724140" y="0"/>
                </a:lnTo>
                <a:lnTo>
                  <a:pt x="724140" y="773820"/>
                </a:lnTo>
                <a:lnTo>
                  <a:pt x="0" y="77382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8">
            <a:extLst>
              <a:ext uri="{FF2B5EF4-FFF2-40B4-BE49-F238E27FC236}">
                <a16:creationId xmlns:a16="http://schemas.microsoft.com/office/drawing/2014/main" id="{F904E8F4-3A91-353B-D33B-8395756B0E89}"/>
              </a:ext>
            </a:extLst>
          </p:cNvPr>
          <p:cNvSpPr/>
          <p:nvPr/>
        </p:nvSpPr>
        <p:spPr>
          <a:xfrm>
            <a:off x="12047400" y="7688288"/>
            <a:ext cx="1063800" cy="1051380"/>
          </a:xfrm>
          <a:custGeom>
            <a:avLst/>
            <a:gdLst/>
            <a:ahLst/>
            <a:cxnLst/>
            <a:rect l="l" t="t" r="r" b="b"/>
            <a:pathLst>
              <a:path w="1063800" h="1051380">
                <a:moveTo>
                  <a:pt x="0" y="0"/>
                </a:moveTo>
                <a:lnTo>
                  <a:pt x="1063800" y="0"/>
                </a:lnTo>
                <a:lnTo>
                  <a:pt x="1063800" y="1051380"/>
                </a:lnTo>
                <a:lnTo>
                  <a:pt x="0" y="105138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9">
            <a:extLst>
              <a:ext uri="{FF2B5EF4-FFF2-40B4-BE49-F238E27FC236}">
                <a16:creationId xmlns:a16="http://schemas.microsoft.com/office/drawing/2014/main" id="{16F03FE0-1FC1-FA23-60E6-105AFEEB3F52}"/>
              </a:ext>
            </a:extLst>
          </p:cNvPr>
          <p:cNvSpPr/>
          <p:nvPr/>
        </p:nvSpPr>
        <p:spPr>
          <a:xfrm>
            <a:off x="14788440" y="6433328"/>
            <a:ext cx="826740" cy="880740"/>
          </a:xfrm>
          <a:custGeom>
            <a:avLst/>
            <a:gdLst/>
            <a:ahLst/>
            <a:cxnLst/>
            <a:rect l="l" t="t" r="r" b="b"/>
            <a:pathLst>
              <a:path w="826740" h="880740">
                <a:moveTo>
                  <a:pt x="0" y="0"/>
                </a:moveTo>
                <a:lnTo>
                  <a:pt x="826740" y="0"/>
                </a:lnTo>
                <a:lnTo>
                  <a:pt x="826740" y="880740"/>
                </a:lnTo>
                <a:lnTo>
                  <a:pt x="0" y="88074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50">
            <a:extLst>
              <a:ext uri="{FF2B5EF4-FFF2-40B4-BE49-F238E27FC236}">
                <a16:creationId xmlns:a16="http://schemas.microsoft.com/office/drawing/2014/main" id="{61745441-36B7-193E-626F-0D6A2E3EA685}"/>
              </a:ext>
            </a:extLst>
          </p:cNvPr>
          <p:cNvSpPr/>
          <p:nvPr/>
        </p:nvSpPr>
        <p:spPr>
          <a:xfrm>
            <a:off x="6854220" y="6769748"/>
            <a:ext cx="724680" cy="769500"/>
          </a:xfrm>
          <a:custGeom>
            <a:avLst/>
            <a:gdLst/>
            <a:ahLst/>
            <a:cxnLst/>
            <a:rect l="l" t="t" r="r" b="b"/>
            <a:pathLst>
              <a:path w="724680" h="769500">
                <a:moveTo>
                  <a:pt x="0" y="0"/>
                </a:moveTo>
                <a:lnTo>
                  <a:pt x="724680" y="0"/>
                </a:lnTo>
                <a:lnTo>
                  <a:pt x="724680" y="769500"/>
                </a:lnTo>
                <a:lnTo>
                  <a:pt x="0" y="76950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51">
            <a:extLst>
              <a:ext uri="{FF2B5EF4-FFF2-40B4-BE49-F238E27FC236}">
                <a16:creationId xmlns:a16="http://schemas.microsoft.com/office/drawing/2014/main" id="{2DA45A74-6E0A-A1F0-0EC6-AEE17290E28A}"/>
              </a:ext>
            </a:extLst>
          </p:cNvPr>
          <p:cNvSpPr/>
          <p:nvPr/>
        </p:nvSpPr>
        <p:spPr>
          <a:xfrm>
            <a:off x="13539960" y="6569408"/>
            <a:ext cx="679860" cy="720900"/>
          </a:xfrm>
          <a:custGeom>
            <a:avLst/>
            <a:gdLst/>
            <a:ahLst/>
            <a:cxnLst/>
            <a:rect l="l" t="t" r="r" b="b"/>
            <a:pathLst>
              <a:path w="679860" h="720900">
                <a:moveTo>
                  <a:pt x="0" y="0"/>
                </a:moveTo>
                <a:lnTo>
                  <a:pt x="679860" y="0"/>
                </a:lnTo>
                <a:lnTo>
                  <a:pt x="679860" y="720900"/>
                </a:lnTo>
                <a:lnTo>
                  <a:pt x="0" y="72090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2">
            <a:extLst>
              <a:ext uri="{FF2B5EF4-FFF2-40B4-BE49-F238E27FC236}">
                <a16:creationId xmlns:a16="http://schemas.microsoft.com/office/drawing/2014/main" id="{E1B3298A-1326-A786-1513-40BD0713B129}"/>
              </a:ext>
            </a:extLst>
          </p:cNvPr>
          <p:cNvSpPr/>
          <p:nvPr/>
        </p:nvSpPr>
        <p:spPr>
          <a:xfrm>
            <a:off x="13377960" y="3667988"/>
            <a:ext cx="945540" cy="1004940"/>
          </a:xfrm>
          <a:custGeom>
            <a:avLst/>
            <a:gdLst/>
            <a:ahLst/>
            <a:cxnLst/>
            <a:rect l="l" t="t" r="r" b="b"/>
            <a:pathLst>
              <a:path w="945540" h="1004940">
                <a:moveTo>
                  <a:pt x="0" y="0"/>
                </a:moveTo>
                <a:lnTo>
                  <a:pt x="945540" y="0"/>
                </a:lnTo>
                <a:lnTo>
                  <a:pt x="94554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3">
            <a:extLst>
              <a:ext uri="{FF2B5EF4-FFF2-40B4-BE49-F238E27FC236}">
                <a16:creationId xmlns:a16="http://schemas.microsoft.com/office/drawing/2014/main" id="{C8EFF939-D505-CE3A-AAE4-688835C5B4A5}"/>
              </a:ext>
            </a:extLst>
          </p:cNvPr>
          <p:cNvSpPr/>
          <p:nvPr/>
        </p:nvSpPr>
        <p:spPr>
          <a:xfrm>
            <a:off x="5391360" y="3740348"/>
            <a:ext cx="940680" cy="1004940"/>
          </a:xfrm>
          <a:custGeom>
            <a:avLst/>
            <a:gdLst/>
            <a:ahLst/>
            <a:cxnLst/>
            <a:rect l="l" t="t" r="r" b="b"/>
            <a:pathLst>
              <a:path w="940680" h="1004940">
                <a:moveTo>
                  <a:pt x="0" y="0"/>
                </a:moveTo>
                <a:lnTo>
                  <a:pt x="940680" y="0"/>
                </a:lnTo>
                <a:lnTo>
                  <a:pt x="94068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4">
            <a:extLst>
              <a:ext uri="{FF2B5EF4-FFF2-40B4-BE49-F238E27FC236}">
                <a16:creationId xmlns:a16="http://schemas.microsoft.com/office/drawing/2014/main" id="{7253C86A-668A-7E79-1ADE-9A322FBF97AF}"/>
              </a:ext>
            </a:extLst>
          </p:cNvPr>
          <p:cNvSpPr/>
          <p:nvPr/>
        </p:nvSpPr>
        <p:spPr>
          <a:xfrm>
            <a:off x="12067380" y="3748988"/>
            <a:ext cx="609660" cy="1004940"/>
          </a:xfrm>
          <a:custGeom>
            <a:avLst/>
            <a:gdLst/>
            <a:ahLst/>
            <a:cxnLst/>
            <a:rect l="l" t="t" r="r" b="b"/>
            <a:pathLst>
              <a:path w="609660" h="1004940">
                <a:moveTo>
                  <a:pt x="0" y="0"/>
                </a:moveTo>
                <a:lnTo>
                  <a:pt x="609660" y="0"/>
                </a:lnTo>
                <a:lnTo>
                  <a:pt x="60966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5">
            <a:extLst>
              <a:ext uri="{FF2B5EF4-FFF2-40B4-BE49-F238E27FC236}">
                <a16:creationId xmlns:a16="http://schemas.microsoft.com/office/drawing/2014/main" id="{EEC773CB-635D-2C43-92AE-65C91BA777EF}"/>
              </a:ext>
            </a:extLst>
          </p:cNvPr>
          <p:cNvSpPr/>
          <p:nvPr/>
        </p:nvSpPr>
        <p:spPr>
          <a:xfrm>
            <a:off x="6844500" y="3721988"/>
            <a:ext cx="940680" cy="1000080"/>
          </a:xfrm>
          <a:custGeom>
            <a:avLst/>
            <a:gdLst/>
            <a:ahLst/>
            <a:cxnLst/>
            <a:rect l="l" t="t" r="r" b="b"/>
            <a:pathLst>
              <a:path w="940680" h="1000080">
                <a:moveTo>
                  <a:pt x="0" y="0"/>
                </a:moveTo>
                <a:lnTo>
                  <a:pt x="940680" y="0"/>
                </a:lnTo>
                <a:lnTo>
                  <a:pt x="940680" y="1000080"/>
                </a:lnTo>
                <a:lnTo>
                  <a:pt x="0" y="100008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6">
            <a:extLst>
              <a:ext uri="{FF2B5EF4-FFF2-40B4-BE49-F238E27FC236}">
                <a16:creationId xmlns:a16="http://schemas.microsoft.com/office/drawing/2014/main" id="{6B17EF80-604F-41AE-61C8-89BAC3D2BDCB}"/>
              </a:ext>
            </a:extLst>
          </p:cNvPr>
          <p:cNvSpPr/>
          <p:nvPr/>
        </p:nvSpPr>
        <p:spPr>
          <a:xfrm>
            <a:off x="8183700" y="3739268"/>
            <a:ext cx="942840" cy="1008720"/>
          </a:xfrm>
          <a:custGeom>
            <a:avLst/>
            <a:gdLst/>
            <a:ahLst/>
            <a:cxnLst/>
            <a:rect l="l" t="t" r="r" b="b"/>
            <a:pathLst>
              <a:path w="942840" h="1008720">
                <a:moveTo>
                  <a:pt x="0" y="0"/>
                </a:moveTo>
                <a:lnTo>
                  <a:pt x="942840" y="0"/>
                </a:lnTo>
                <a:lnTo>
                  <a:pt x="94284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7">
            <a:extLst>
              <a:ext uri="{FF2B5EF4-FFF2-40B4-BE49-F238E27FC236}">
                <a16:creationId xmlns:a16="http://schemas.microsoft.com/office/drawing/2014/main" id="{4760CCA9-D6B1-D96D-96EF-738F44AF3113}"/>
              </a:ext>
            </a:extLst>
          </p:cNvPr>
          <p:cNvSpPr/>
          <p:nvPr/>
        </p:nvSpPr>
        <p:spPr>
          <a:xfrm>
            <a:off x="4075380" y="3762488"/>
            <a:ext cx="942840" cy="1004940"/>
          </a:xfrm>
          <a:custGeom>
            <a:avLst/>
            <a:gdLst/>
            <a:ahLst/>
            <a:cxnLst/>
            <a:rect l="l" t="t" r="r" b="b"/>
            <a:pathLst>
              <a:path w="942840" h="1004940">
                <a:moveTo>
                  <a:pt x="0" y="0"/>
                </a:moveTo>
                <a:lnTo>
                  <a:pt x="942840" y="0"/>
                </a:lnTo>
                <a:lnTo>
                  <a:pt x="94284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8">
            <a:extLst>
              <a:ext uri="{FF2B5EF4-FFF2-40B4-BE49-F238E27FC236}">
                <a16:creationId xmlns:a16="http://schemas.microsoft.com/office/drawing/2014/main" id="{47701CE8-F06B-95A8-8AC5-8AB1D0052E70}"/>
              </a:ext>
            </a:extLst>
          </p:cNvPr>
          <p:cNvSpPr/>
          <p:nvPr/>
        </p:nvSpPr>
        <p:spPr>
          <a:xfrm>
            <a:off x="9606600" y="3739808"/>
            <a:ext cx="882900" cy="1001160"/>
          </a:xfrm>
          <a:custGeom>
            <a:avLst/>
            <a:gdLst/>
            <a:ahLst/>
            <a:cxnLst/>
            <a:rect l="l" t="t" r="r" b="b"/>
            <a:pathLst>
              <a:path w="882900" h="1001160">
                <a:moveTo>
                  <a:pt x="0" y="0"/>
                </a:moveTo>
                <a:lnTo>
                  <a:pt x="882900" y="0"/>
                </a:lnTo>
                <a:lnTo>
                  <a:pt x="882900" y="1001160"/>
                </a:lnTo>
                <a:lnTo>
                  <a:pt x="0" y="100116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9">
            <a:extLst>
              <a:ext uri="{FF2B5EF4-FFF2-40B4-BE49-F238E27FC236}">
                <a16:creationId xmlns:a16="http://schemas.microsoft.com/office/drawing/2014/main" id="{DEAEDFE8-D2A5-1E24-3D8B-2EE9990ED3E1}"/>
              </a:ext>
            </a:extLst>
          </p:cNvPr>
          <p:cNvSpPr/>
          <p:nvPr/>
        </p:nvSpPr>
        <p:spPr>
          <a:xfrm>
            <a:off x="10720620" y="3739268"/>
            <a:ext cx="957960" cy="1002240"/>
          </a:xfrm>
          <a:custGeom>
            <a:avLst/>
            <a:gdLst/>
            <a:ahLst/>
            <a:cxnLst/>
            <a:rect l="l" t="t" r="r" b="b"/>
            <a:pathLst>
              <a:path w="957960" h="1002240">
                <a:moveTo>
                  <a:pt x="0" y="0"/>
                </a:moveTo>
                <a:lnTo>
                  <a:pt x="957960" y="0"/>
                </a:lnTo>
                <a:lnTo>
                  <a:pt x="95796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60">
            <a:extLst>
              <a:ext uri="{FF2B5EF4-FFF2-40B4-BE49-F238E27FC236}">
                <a16:creationId xmlns:a16="http://schemas.microsoft.com/office/drawing/2014/main" id="{A48FE786-A318-428B-A8EA-6D2D3758BEA3}"/>
              </a:ext>
            </a:extLst>
          </p:cNvPr>
          <p:cNvSpPr/>
          <p:nvPr/>
        </p:nvSpPr>
        <p:spPr>
          <a:xfrm>
            <a:off x="14893740" y="8091668"/>
            <a:ext cx="655560" cy="648540"/>
          </a:xfrm>
          <a:custGeom>
            <a:avLst/>
            <a:gdLst/>
            <a:ahLst/>
            <a:cxnLst/>
            <a:rect l="l" t="t" r="r" b="b"/>
            <a:pathLst>
              <a:path w="655560" h="648540">
                <a:moveTo>
                  <a:pt x="0" y="0"/>
                </a:moveTo>
                <a:lnTo>
                  <a:pt x="655560" y="0"/>
                </a:lnTo>
                <a:lnTo>
                  <a:pt x="655560" y="648540"/>
                </a:lnTo>
                <a:lnTo>
                  <a:pt x="0" y="64854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61">
            <a:extLst>
              <a:ext uri="{FF2B5EF4-FFF2-40B4-BE49-F238E27FC236}">
                <a16:creationId xmlns:a16="http://schemas.microsoft.com/office/drawing/2014/main" id="{1DB6AC64-8A8D-CA2E-6C69-12698A007C00}"/>
              </a:ext>
            </a:extLst>
          </p:cNvPr>
          <p:cNvSpPr/>
          <p:nvPr/>
        </p:nvSpPr>
        <p:spPr>
          <a:xfrm>
            <a:off x="13436820" y="2387648"/>
            <a:ext cx="891000" cy="952020"/>
          </a:xfrm>
          <a:custGeom>
            <a:avLst/>
            <a:gdLst/>
            <a:ahLst/>
            <a:cxnLst/>
            <a:rect l="l" t="t" r="r" b="b"/>
            <a:pathLst>
              <a:path w="891000" h="952020">
                <a:moveTo>
                  <a:pt x="0" y="0"/>
                </a:moveTo>
                <a:lnTo>
                  <a:pt x="891000" y="0"/>
                </a:lnTo>
                <a:lnTo>
                  <a:pt x="891000" y="952020"/>
                </a:lnTo>
                <a:lnTo>
                  <a:pt x="0" y="95202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72084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C90D54-A0FA-1E08-0FCF-4AE1BB3AA56C}"/>
              </a:ext>
            </a:extLst>
          </p:cNvPr>
          <p:cNvSpPr txBox="1">
            <a:spLocks/>
          </p:cNvSpPr>
          <p:nvPr/>
        </p:nvSpPr>
        <p:spPr>
          <a:xfrm>
            <a:off x="-79154" y="591421"/>
            <a:ext cx="11299369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4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54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AE532648-F2CF-22BF-D2BF-3645DA5C3B70}"/>
              </a:ext>
            </a:extLst>
          </p:cNvPr>
          <p:cNvSpPr/>
          <p:nvPr/>
        </p:nvSpPr>
        <p:spPr>
          <a:xfrm>
            <a:off x="9640102" y="6728044"/>
            <a:ext cx="374760" cy="1166400"/>
          </a:xfrm>
          <a:custGeom>
            <a:avLst/>
            <a:gdLst/>
            <a:ahLst/>
            <a:cxnLst/>
            <a:rect l="l" t="t" r="r" b="b"/>
            <a:pathLst>
              <a:path w="374760" h="1166400">
                <a:moveTo>
                  <a:pt x="0" y="0"/>
                </a:moveTo>
                <a:lnTo>
                  <a:pt x="374760" y="0"/>
                </a:lnTo>
                <a:lnTo>
                  <a:pt x="37476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17">
            <a:extLst>
              <a:ext uri="{FF2B5EF4-FFF2-40B4-BE49-F238E27FC236}">
                <a16:creationId xmlns:a16="http://schemas.microsoft.com/office/drawing/2014/main" id="{0B77112B-CDF1-239A-9692-3BDCEDC3512F}"/>
              </a:ext>
            </a:extLst>
          </p:cNvPr>
          <p:cNvGrpSpPr/>
          <p:nvPr/>
        </p:nvGrpSpPr>
        <p:grpSpPr>
          <a:xfrm>
            <a:off x="10596442" y="6863044"/>
            <a:ext cx="898560" cy="896940"/>
            <a:chOff x="0" y="0"/>
            <a:chExt cx="1198080" cy="1195920"/>
          </a:xfrm>
        </p:grpSpPr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6835A2FF-CB9E-531D-010B-DB08AE28BD84}"/>
                </a:ext>
              </a:extLst>
            </p:cNvPr>
            <p:cNvSpPr/>
            <p:nvPr/>
          </p:nvSpPr>
          <p:spPr>
            <a:xfrm>
              <a:off x="0" y="2667"/>
              <a:ext cx="1198118" cy="1193292"/>
            </a:xfrm>
            <a:custGeom>
              <a:avLst/>
              <a:gdLst/>
              <a:ahLst/>
              <a:cxnLst/>
              <a:rect l="l" t="t" r="r" b="b"/>
              <a:pathLst>
                <a:path w="1198118" h="1193292">
                  <a:moveTo>
                    <a:pt x="601218" y="235712"/>
                  </a:moveTo>
                  <a:lnTo>
                    <a:pt x="988695" y="623189"/>
                  </a:lnTo>
                  <a:lnTo>
                    <a:pt x="988695" y="1193292"/>
                  </a:lnTo>
                  <a:lnTo>
                    <a:pt x="747776" y="1193292"/>
                  </a:lnTo>
                  <a:lnTo>
                    <a:pt x="747776" y="929259"/>
                  </a:lnTo>
                  <a:cubicBezTo>
                    <a:pt x="747776" y="887730"/>
                    <a:pt x="714121" y="853948"/>
                    <a:pt x="672465" y="853948"/>
                  </a:cubicBezTo>
                  <a:lnTo>
                    <a:pt x="529971" y="853948"/>
                  </a:lnTo>
                  <a:cubicBezTo>
                    <a:pt x="488315" y="853948"/>
                    <a:pt x="454660" y="887603"/>
                    <a:pt x="454660" y="929259"/>
                  </a:cubicBezTo>
                  <a:lnTo>
                    <a:pt x="454660" y="1193292"/>
                  </a:lnTo>
                  <a:lnTo>
                    <a:pt x="213741" y="1193292"/>
                  </a:lnTo>
                  <a:lnTo>
                    <a:pt x="213741" y="623189"/>
                  </a:lnTo>
                  <a:close/>
                  <a:moveTo>
                    <a:pt x="189230" y="42799"/>
                  </a:moveTo>
                  <a:lnTo>
                    <a:pt x="349631" y="42799"/>
                  </a:lnTo>
                  <a:lnTo>
                    <a:pt x="349631" y="198628"/>
                  </a:lnTo>
                  <a:lnTo>
                    <a:pt x="189230" y="359029"/>
                  </a:lnTo>
                  <a:close/>
                  <a:moveTo>
                    <a:pt x="601218" y="0"/>
                  </a:moveTo>
                  <a:lnTo>
                    <a:pt x="1198118" y="623189"/>
                  </a:lnTo>
                  <a:lnTo>
                    <a:pt x="1076452" y="623189"/>
                  </a:lnTo>
                  <a:lnTo>
                    <a:pt x="601218" y="127000"/>
                  </a:lnTo>
                  <a:close/>
                  <a:moveTo>
                    <a:pt x="601218" y="124333"/>
                  </a:moveTo>
                  <a:lnTo>
                    <a:pt x="122555" y="620522"/>
                  </a:lnTo>
                  <a:lnTo>
                    <a:pt x="0" y="620522"/>
                  </a:ln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8" name="Freeform 19">
            <a:extLst>
              <a:ext uri="{FF2B5EF4-FFF2-40B4-BE49-F238E27FC236}">
                <a16:creationId xmlns:a16="http://schemas.microsoft.com/office/drawing/2014/main" id="{038960CF-06C3-A6A2-4316-914BE3E0AB8B}"/>
              </a:ext>
            </a:extLst>
          </p:cNvPr>
          <p:cNvSpPr/>
          <p:nvPr/>
        </p:nvSpPr>
        <p:spPr>
          <a:xfrm>
            <a:off x="13429822" y="6961324"/>
            <a:ext cx="867780" cy="700380"/>
          </a:xfrm>
          <a:custGeom>
            <a:avLst/>
            <a:gdLst/>
            <a:ahLst/>
            <a:cxnLst/>
            <a:rect l="l" t="t" r="r" b="b"/>
            <a:pathLst>
              <a:path w="867780" h="700380">
                <a:moveTo>
                  <a:pt x="0" y="0"/>
                </a:moveTo>
                <a:lnTo>
                  <a:pt x="867780" y="0"/>
                </a:lnTo>
                <a:lnTo>
                  <a:pt x="867780" y="700380"/>
                </a:lnTo>
                <a:lnTo>
                  <a:pt x="0" y="7003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1C222C40-8130-CE04-A3E7-5C39444972FF}"/>
              </a:ext>
            </a:extLst>
          </p:cNvPr>
          <p:cNvSpPr/>
          <p:nvPr/>
        </p:nvSpPr>
        <p:spPr>
          <a:xfrm>
            <a:off x="13517302" y="8763304"/>
            <a:ext cx="996300" cy="730080"/>
          </a:xfrm>
          <a:custGeom>
            <a:avLst/>
            <a:gdLst/>
            <a:ahLst/>
            <a:cxnLst/>
            <a:rect l="l" t="t" r="r" b="b"/>
            <a:pathLst>
              <a:path w="996300" h="730080">
                <a:moveTo>
                  <a:pt x="0" y="0"/>
                </a:moveTo>
                <a:lnTo>
                  <a:pt x="996300" y="0"/>
                </a:lnTo>
                <a:lnTo>
                  <a:pt x="99630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21">
            <a:extLst>
              <a:ext uri="{FF2B5EF4-FFF2-40B4-BE49-F238E27FC236}">
                <a16:creationId xmlns:a16="http://schemas.microsoft.com/office/drawing/2014/main" id="{A60D566C-420E-2D13-CABD-4FF8C416B941}"/>
              </a:ext>
            </a:extLst>
          </p:cNvPr>
          <p:cNvGrpSpPr/>
          <p:nvPr/>
        </p:nvGrpSpPr>
        <p:grpSpPr>
          <a:xfrm>
            <a:off x="3327502" y="6823084"/>
            <a:ext cx="976860" cy="976860"/>
            <a:chOff x="0" y="0"/>
            <a:chExt cx="1302480" cy="1302480"/>
          </a:xfrm>
        </p:grpSpPr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501EAF3F-2E2F-F95E-7AA5-C156D626D6A3}"/>
                </a:ext>
              </a:extLst>
            </p:cNvPr>
            <p:cNvSpPr/>
            <p:nvPr/>
          </p:nvSpPr>
          <p:spPr>
            <a:xfrm>
              <a:off x="0" y="0"/>
              <a:ext cx="1302512" cy="1495425"/>
            </a:xfrm>
            <a:custGeom>
              <a:avLst/>
              <a:gdLst/>
              <a:ahLst/>
              <a:cxnLst/>
              <a:rect l="l" t="t" r="r" b="b"/>
              <a:pathLst>
                <a:path w="1302512" h="1495425">
                  <a:moveTo>
                    <a:pt x="463169" y="370967"/>
                  </a:moveTo>
                  <a:lnTo>
                    <a:pt x="946531" y="651256"/>
                  </a:lnTo>
                  <a:lnTo>
                    <a:pt x="463169" y="931545"/>
                  </a:lnTo>
                  <a:close/>
                  <a:moveTo>
                    <a:pt x="651129" y="698246"/>
                  </a:moveTo>
                  <a:cubicBezTo>
                    <a:pt x="367538" y="698246"/>
                    <a:pt x="137541" y="928243"/>
                    <a:pt x="137541" y="1211834"/>
                  </a:cubicBezTo>
                  <a:cubicBezTo>
                    <a:pt x="137541" y="1495425"/>
                    <a:pt x="367538" y="1164844"/>
                    <a:pt x="651256" y="1164844"/>
                  </a:cubicBezTo>
                  <a:cubicBezTo>
                    <a:pt x="934974" y="1164844"/>
                    <a:pt x="1164844" y="934847"/>
                    <a:pt x="1164844" y="651256"/>
                  </a:cubicBezTo>
                  <a:cubicBezTo>
                    <a:pt x="1164844" y="367665"/>
                    <a:pt x="934847" y="137668"/>
                    <a:pt x="651256" y="137668"/>
                  </a:cubicBezTo>
                  <a:close/>
                  <a:moveTo>
                    <a:pt x="651256" y="0"/>
                  </a:moveTo>
                  <a:cubicBezTo>
                    <a:pt x="1010920" y="0"/>
                    <a:pt x="1302512" y="291592"/>
                    <a:pt x="1302512" y="651256"/>
                  </a:cubicBezTo>
                  <a:cubicBezTo>
                    <a:pt x="1302512" y="1010920"/>
                    <a:pt x="1010920" y="1302512"/>
                    <a:pt x="651256" y="1302512"/>
                  </a:cubicBezTo>
                  <a:cubicBezTo>
                    <a:pt x="291592" y="1302512"/>
                    <a:pt x="0" y="1010920"/>
                    <a:pt x="0" y="651256"/>
                  </a:cubicBezTo>
                  <a:cubicBezTo>
                    <a:pt x="0" y="291592"/>
                    <a:pt x="291592" y="0"/>
                    <a:pt x="651256" y="0"/>
                  </a:cubicBezTo>
                  <a:close/>
                </a:path>
              </a:pathLst>
            </a:custGeom>
            <a:solidFill>
              <a:srgbClr val="739A28"/>
            </a:solidFill>
          </p:spPr>
        </p:sp>
      </p:grpSp>
      <p:sp>
        <p:nvSpPr>
          <p:cNvPr id="12" name="Freeform 23">
            <a:extLst>
              <a:ext uri="{FF2B5EF4-FFF2-40B4-BE49-F238E27FC236}">
                <a16:creationId xmlns:a16="http://schemas.microsoft.com/office/drawing/2014/main" id="{7C248421-CF04-A3D2-B340-BC68F7950AFF}"/>
              </a:ext>
            </a:extLst>
          </p:cNvPr>
          <p:cNvSpPr/>
          <p:nvPr/>
        </p:nvSpPr>
        <p:spPr>
          <a:xfrm>
            <a:off x="7056202" y="8443624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4">
            <a:extLst>
              <a:ext uri="{FF2B5EF4-FFF2-40B4-BE49-F238E27FC236}">
                <a16:creationId xmlns:a16="http://schemas.microsoft.com/office/drawing/2014/main" id="{14AF409F-9874-7BF4-8971-D58B76936A4B}"/>
              </a:ext>
            </a:extLst>
          </p:cNvPr>
          <p:cNvSpPr/>
          <p:nvPr/>
        </p:nvSpPr>
        <p:spPr>
          <a:xfrm>
            <a:off x="8312242" y="8699584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id="{1BFC68CB-F092-5FE6-8FAC-A7AA6A6DEFD1}"/>
              </a:ext>
            </a:extLst>
          </p:cNvPr>
          <p:cNvSpPr/>
          <p:nvPr/>
        </p:nvSpPr>
        <p:spPr>
          <a:xfrm>
            <a:off x="4745002" y="8540284"/>
            <a:ext cx="592920" cy="856980"/>
          </a:xfrm>
          <a:custGeom>
            <a:avLst/>
            <a:gdLst/>
            <a:ahLst/>
            <a:cxnLst/>
            <a:rect l="l" t="t" r="r" b="b"/>
            <a:pathLst>
              <a:path w="592920" h="856980">
                <a:moveTo>
                  <a:pt x="0" y="0"/>
                </a:moveTo>
                <a:lnTo>
                  <a:pt x="592920" y="0"/>
                </a:lnTo>
                <a:lnTo>
                  <a:pt x="592920" y="856980"/>
                </a:lnTo>
                <a:lnTo>
                  <a:pt x="0" y="8569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F3593887-CF36-D491-1F12-E6A19CE03C40}"/>
              </a:ext>
            </a:extLst>
          </p:cNvPr>
          <p:cNvSpPr/>
          <p:nvPr/>
        </p:nvSpPr>
        <p:spPr>
          <a:xfrm>
            <a:off x="9581242" y="8604004"/>
            <a:ext cx="773820" cy="856980"/>
          </a:xfrm>
          <a:custGeom>
            <a:avLst/>
            <a:gdLst/>
            <a:ahLst/>
            <a:cxnLst/>
            <a:rect l="l" t="t" r="r" b="b"/>
            <a:pathLst>
              <a:path w="773820" h="856980">
                <a:moveTo>
                  <a:pt x="0" y="0"/>
                </a:moveTo>
                <a:lnTo>
                  <a:pt x="773820" y="0"/>
                </a:lnTo>
                <a:lnTo>
                  <a:pt x="773820" y="856980"/>
                </a:lnTo>
                <a:lnTo>
                  <a:pt x="0" y="8569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7">
            <a:extLst>
              <a:ext uri="{FF2B5EF4-FFF2-40B4-BE49-F238E27FC236}">
                <a16:creationId xmlns:a16="http://schemas.microsoft.com/office/drawing/2014/main" id="{C4DB457E-6366-CC92-00DE-3084841117DB}"/>
              </a:ext>
            </a:extLst>
          </p:cNvPr>
          <p:cNvSpPr/>
          <p:nvPr/>
        </p:nvSpPr>
        <p:spPr>
          <a:xfrm>
            <a:off x="12171082" y="8656384"/>
            <a:ext cx="847800" cy="869400"/>
          </a:xfrm>
          <a:custGeom>
            <a:avLst/>
            <a:gdLst/>
            <a:ahLst/>
            <a:cxnLst/>
            <a:rect l="l" t="t" r="r" b="b"/>
            <a:pathLst>
              <a:path w="847800" h="869400">
                <a:moveTo>
                  <a:pt x="0" y="0"/>
                </a:moveTo>
                <a:lnTo>
                  <a:pt x="847800" y="0"/>
                </a:lnTo>
                <a:lnTo>
                  <a:pt x="847800" y="869400"/>
                </a:lnTo>
                <a:lnTo>
                  <a:pt x="0" y="8694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8">
            <a:extLst>
              <a:ext uri="{FF2B5EF4-FFF2-40B4-BE49-F238E27FC236}">
                <a16:creationId xmlns:a16="http://schemas.microsoft.com/office/drawing/2014/main" id="{4083912A-52F9-1C0D-8D38-E0497844A09C}"/>
              </a:ext>
            </a:extLst>
          </p:cNvPr>
          <p:cNvSpPr/>
          <p:nvPr/>
        </p:nvSpPr>
        <p:spPr>
          <a:xfrm>
            <a:off x="4543042" y="7019104"/>
            <a:ext cx="1042740" cy="706320"/>
          </a:xfrm>
          <a:custGeom>
            <a:avLst/>
            <a:gdLst/>
            <a:ahLst/>
            <a:cxnLst/>
            <a:rect l="l" t="t" r="r" b="b"/>
            <a:pathLst>
              <a:path w="1042740" h="706320">
                <a:moveTo>
                  <a:pt x="0" y="0"/>
                </a:moveTo>
                <a:lnTo>
                  <a:pt x="1042740" y="0"/>
                </a:lnTo>
                <a:lnTo>
                  <a:pt x="104274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2B071335-7BEA-C7E9-B368-690B44D35176}"/>
              </a:ext>
            </a:extLst>
          </p:cNvPr>
          <p:cNvSpPr/>
          <p:nvPr/>
        </p:nvSpPr>
        <p:spPr>
          <a:xfrm>
            <a:off x="3627202" y="8311324"/>
            <a:ext cx="536760" cy="1314900"/>
          </a:xfrm>
          <a:custGeom>
            <a:avLst/>
            <a:gdLst/>
            <a:ahLst/>
            <a:cxnLst/>
            <a:rect l="l" t="t" r="r" b="b"/>
            <a:pathLst>
              <a:path w="536760" h="1314900">
                <a:moveTo>
                  <a:pt x="0" y="0"/>
                </a:moveTo>
                <a:lnTo>
                  <a:pt x="536760" y="0"/>
                </a:lnTo>
                <a:lnTo>
                  <a:pt x="536760" y="1314900"/>
                </a:lnTo>
                <a:lnTo>
                  <a:pt x="0" y="13149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30">
            <a:extLst>
              <a:ext uri="{FF2B5EF4-FFF2-40B4-BE49-F238E27FC236}">
                <a16:creationId xmlns:a16="http://schemas.microsoft.com/office/drawing/2014/main" id="{FE01CE5E-D786-8908-45E2-0D529843CD28}"/>
              </a:ext>
            </a:extLst>
          </p:cNvPr>
          <p:cNvSpPr/>
          <p:nvPr/>
        </p:nvSpPr>
        <p:spPr>
          <a:xfrm>
            <a:off x="10689862" y="8656384"/>
            <a:ext cx="983340" cy="777060"/>
          </a:xfrm>
          <a:custGeom>
            <a:avLst/>
            <a:gdLst/>
            <a:ahLst/>
            <a:cxnLst/>
            <a:rect l="l" t="t" r="r" b="b"/>
            <a:pathLst>
              <a:path w="983340" h="777060">
                <a:moveTo>
                  <a:pt x="0" y="0"/>
                </a:moveTo>
                <a:lnTo>
                  <a:pt x="983340" y="0"/>
                </a:lnTo>
                <a:lnTo>
                  <a:pt x="983340" y="777060"/>
                </a:lnTo>
                <a:lnTo>
                  <a:pt x="0" y="77706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31">
            <a:extLst>
              <a:ext uri="{FF2B5EF4-FFF2-40B4-BE49-F238E27FC236}">
                <a16:creationId xmlns:a16="http://schemas.microsoft.com/office/drawing/2014/main" id="{FB9DCCEC-5CC0-087C-E68B-613A062AE4BD}"/>
              </a:ext>
            </a:extLst>
          </p:cNvPr>
          <p:cNvSpPr/>
          <p:nvPr/>
        </p:nvSpPr>
        <p:spPr>
          <a:xfrm>
            <a:off x="5897902" y="8617504"/>
            <a:ext cx="809460" cy="815940"/>
          </a:xfrm>
          <a:custGeom>
            <a:avLst/>
            <a:gdLst/>
            <a:ahLst/>
            <a:cxnLst/>
            <a:rect l="l" t="t" r="r" b="b"/>
            <a:pathLst>
              <a:path w="809460" h="815940">
                <a:moveTo>
                  <a:pt x="0" y="0"/>
                </a:moveTo>
                <a:lnTo>
                  <a:pt x="809460" y="0"/>
                </a:lnTo>
                <a:lnTo>
                  <a:pt x="809460" y="815940"/>
                </a:lnTo>
                <a:lnTo>
                  <a:pt x="0" y="8159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2">
            <a:extLst>
              <a:ext uri="{FF2B5EF4-FFF2-40B4-BE49-F238E27FC236}">
                <a16:creationId xmlns:a16="http://schemas.microsoft.com/office/drawing/2014/main" id="{A00575C2-167B-2A49-918B-25EF6477EE18}"/>
              </a:ext>
            </a:extLst>
          </p:cNvPr>
          <p:cNvSpPr/>
          <p:nvPr/>
        </p:nvSpPr>
        <p:spPr>
          <a:xfrm>
            <a:off x="12077122" y="6847924"/>
            <a:ext cx="770580" cy="927180"/>
          </a:xfrm>
          <a:custGeom>
            <a:avLst/>
            <a:gdLst/>
            <a:ahLst/>
            <a:cxnLst/>
            <a:rect l="l" t="t" r="r" b="b"/>
            <a:pathLst>
              <a:path w="770580" h="927180">
                <a:moveTo>
                  <a:pt x="0" y="0"/>
                </a:moveTo>
                <a:lnTo>
                  <a:pt x="770580" y="0"/>
                </a:lnTo>
                <a:lnTo>
                  <a:pt x="770580" y="927180"/>
                </a:lnTo>
                <a:lnTo>
                  <a:pt x="0" y="92718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3">
            <a:extLst>
              <a:ext uri="{FF2B5EF4-FFF2-40B4-BE49-F238E27FC236}">
                <a16:creationId xmlns:a16="http://schemas.microsoft.com/office/drawing/2014/main" id="{275F4CEE-F971-B3B2-9A56-A1D0B01CB0F5}"/>
              </a:ext>
            </a:extLst>
          </p:cNvPr>
          <p:cNvSpPr/>
          <p:nvPr/>
        </p:nvSpPr>
        <p:spPr>
          <a:xfrm>
            <a:off x="13470862" y="1842664"/>
            <a:ext cx="850500" cy="849420"/>
          </a:xfrm>
          <a:custGeom>
            <a:avLst/>
            <a:gdLst/>
            <a:ahLst/>
            <a:cxnLst/>
            <a:rect l="l" t="t" r="r" b="b"/>
            <a:pathLst>
              <a:path w="850500" h="849420">
                <a:moveTo>
                  <a:pt x="0" y="0"/>
                </a:moveTo>
                <a:lnTo>
                  <a:pt x="850500" y="0"/>
                </a:lnTo>
                <a:lnTo>
                  <a:pt x="850500" y="849420"/>
                </a:lnTo>
                <a:lnTo>
                  <a:pt x="0" y="84942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4">
            <a:extLst>
              <a:ext uri="{FF2B5EF4-FFF2-40B4-BE49-F238E27FC236}">
                <a16:creationId xmlns:a16="http://schemas.microsoft.com/office/drawing/2014/main" id="{B5F4AF15-2566-CF87-9BEF-B03CE42A35F5}"/>
              </a:ext>
            </a:extLst>
          </p:cNvPr>
          <p:cNvSpPr/>
          <p:nvPr/>
        </p:nvSpPr>
        <p:spPr>
          <a:xfrm>
            <a:off x="12039322" y="3446464"/>
            <a:ext cx="827820" cy="826200"/>
          </a:xfrm>
          <a:custGeom>
            <a:avLst/>
            <a:gdLst/>
            <a:ahLst/>
            <a:cxnLst/>
            <a:rect l="l" t="t" r="r" b="b"/>
            <a:pathLst>
              <a:path w="827820" h="826200">
                <a:moveTo>
                  <a:pt x="0" y="0"/>
                </a:moveTo>
                <a:lnTo>
                  <a:pt x="827820" y="0"/>
                </a:lnTo>
                <a:lnTo>
                  <a:pt x="827820" y="826200"/>
                </a:lnTo>
                <a:lnTo>
                  <a:pt x="0" y="82620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5">
            <a:extLst>
              <a:ext uri="{FF2B5EF4-FFF2-40B4-BE49-F238E27FC236}">
                <a16:creationId xmlns:a16="http://schemas.microsoft.com/office/drawing/2014/main" id="{12E08A58-51B1-61FB-1785-8A27DB793216}"/>
              </a:ext>
            </a:extLst>
          </p:cNvPr>
          <p:cNvSpPr/>
          <p:nvPr/>
        </p:nvSpPr>
        <p:spPr>
          <a:xfrm>
            <a:off x="5920042" y="6955384"/>
            <a:ext cx="763020" cy="844560"/>
          </a:xfrm>
          <a:custGeom>
            <a:avLst/>
            <a:gdLst/>
            <a:ahLst/>
            <a:cxnLst/>
            <a:rect l="l" t="t" r="r" b="b"/>
            <a:pathLst>
              <a:path w="763020" h="844560">
                <a:moveTo>
                  <a:pt x="0" y="0"/>
                </a:moveTo>
                <a:lnTo>
                  <a:pt x="763020" y="0"/>
                </a:lnTo>
                <a:lnTo>
                  <a:pt x="76302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6">
            <a:extLst>
              <a:ext uri="{FF2B5EF4-FFF2-40B4-BE49-F238E27FC236}">
                <a16:creationId xmlns:a16="http://schemas.microsoft.com/office/drawing/2014/main" id="{74F74496-687B-61A0-7FF5-947387898D09}"/>
              </a:ext>
            </a:extLst>
          </p:cNvPr>
          <p:cNvSpPr/>
          <p:nvPr/>
        </p:nvSpPr>
        <p:spPr>
          <a:xfrm>
            <a:off x="4511722" y="1962004"/>
            <a:ext cx="747360" cy="745740"/>
          </a:xfrm>
          <a:custGeom>
            <a:avLst/>
            <a:gdLst/>
            <a:ahLst/>
            <a:cxnLst/>
            <a:rect l="l" t="t" r="r" b="b"/>
            <a:pathLst>
              <a:path w="747360" h="745740">
                <a:moveTo>
                  <a:pt x="0" y="0"/>
                </a:moveTo>
                <a:lnTo>
                  <a:pt x="747360" y="0"/>
                </a:lnTo>
                <a:lnTo>
                  <a:pt x="747360" y="745740"/>
                </a:lnTo>
                <a:lnTo>
                  <a:pt x="0" y="74574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7">
            <a:extLst>
              <a:ext uri="{FF2B5EF4-FFF2-40B4-BE49-F238E27FC236}">
                <a16:creationId xmlns:a16="http://schemas.microsoft.com/office/drawing/2014/main" id="{72D285D9-8EFB-E1C4-BF99-334D6B1C2423}"/>
              </a:ext>
            </a:extLst>
          </p:cNvPr>
          <p:cNvSpPr/>
          <p:nvPr/>
        </p:nvSpPr>
        <p:spPr>
          <a:xfrm>
            <a:off x="13428202" y="5105884"/>
            <a:ext cx="907200" cy="908820"/>
          </a:xfrm>
          <a:custGeom>
            <a:avLst/>
            <a:gdLst/>
            <a:ahLst/>
            <a:cxnLst/>
            <a:rect l="l" t="t" r="r" b="b"/>
            <a:pathLst>
              <a:path w="907200" h="908820">
                <a:moveTo>
                  <a:pt x="0" y="0"/>
                </a:moveTo>
                <a:lnTo>
                  <a:pt x="907200" y="0"/>
                </a:lnTo>
                <a:lnTo>
                  <a:pt x="907200" y="908820"/>
                </a:lnTo>
                <a:lnTo>
                  <a:pt x="0" y="90882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8">
            <a:extLst>
              <a:ext uri="{FF2B5EF4-FFF2-40B4-BE49-F238E27FC236}">
                <a16:creationId xmlns:a16="http://schemas.microsoft.com/office/drawing/2014/main" id="{70BF7482-EF28-7DE1-43E7-AF4446861182}"/>
              </a:ext>
            </a:extLst>
          </p:cNvPr>
          <p:cNvSpPr/>
          <p:nvPr/>
        </p:nvSpPr>
        <p:spPr>
          <a:xfrm>
            <a:off x="3353962" y="1859944"/>
            <a:ext cx="750060" cy="901260"/>
          </a:xfrm>
          <a:custGeom>
            <a:avLst/>
            <a:gdLst/>
            <a:ahLst/>
            <a:cxnLst/>
            <a:rect l="l" t="t" r="r" b="b"/>
            <a:pathLst>
              <a:path w="750060" h="901260">
                <a:moveTo>
                  <a:pt x="0" y="0"/>
                </a:moveTo>
                <a:lnTo>
                  <a:pt x="750060" y="0"/>
                </a:lnTo>
                <a:lnTo>
                  <a:pt x="750060" y="901260"/>
                </a:lnTo>
                <a:lnTo>
                  <a:pt x="0" y="90126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9">
            <a:extLst>
              <a:ext uri="{FF2B5EF4-FFF2-40B4-BE49-F238E27FC236}">
                <a16:creationId xmlns:a16="http://schemas.microsoft.com/office/drawing/2014/main" id="{1038AA7E-FFC4-3682-B2BB-D7E69D229DDB}"/>
              </a:ext>
            </a:extLst>
          </p:cNvPr>
          <p:cNvSpPr/>
          <p:nvPr/>
        </p:nvSpPr>
        <p:spPr>
          <a:xfrm>
            <a:off x="9304762" y="1806484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40">
            <a:extLst>
              <a:ext uri="{FF2B5EF4-FFF2-40B4-BE49-F238E27FC236}">
                <a16:creationId xmlns:a16="http://schemas.microsoft.com/office/drawing/2014/main" id="{B330C554-C75B-C501-D105-36F96AD57E6A}"/>
              </a:ext>
            </a:extLst>
          </p:cNvPr>
          <p:cNvSpPr/>
          <p:nvPr/>
        </p:nvSpPr>
        <p:spPr>
          <a:xfrm>
            <a:off x="10438762" y="1822144"/>
            <a:ext cx="910980" cy="898560"/>
          </a:xfrm>
          <a:custGeom>
            <a:avLst/>
            <a:gdLst/>
            <a:ahLst/>
            <a:cxnLst/>
            <a:rect l="l" t="t" r="r" b="b"/>
            <a:pathLst>
              <a:path w="910980" h="898560">
                <a:moveTo>
                  <a:pt x="0" y="0"/>
                </a:moveTo>
                <a:lnTo>
                  <a:pt x="910980" y="0"/>
                </a:lnTo>
                <a:lnTo>
                  <a:pt x="91098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41">
            <a:extLst>
              <a:ext uri="{FF2B5EF4-FFF2-40B4-BE49-F238E27FC236}">
                <a16:creationId xmlns:a16="http://schemas.microsoft.com/office/drawing/2014/main" id="{58A1F4D1-0EDB-3244-DD16-CBDEF87472C5}"/>
              </a:ext>
            </a:extLst>
          </p:cNvPr>
          <p:cNvSpPr/>
          <p:nvPr/>
        </p:nvSpPr>
        <p:spPr>
          <a:xfrm>
            <a:off x="5839582" y="1823224"/>
            <a:ext cx="871560" cy="901260"/>
          </a:xfrm>
          <a:custGeom>
            <a:avLst/>
            <a:gdLst/>
            <a:ahLst/>
            <a:cxnLst/>
            <a:rect l="l" t="t" r="r" b="b"/>
            <a:pathLst>
              <a:path w="871560" h="901260">
                <a:moveTo>
                  <a:pt x="0" y="0"/>
                </a:moveTo>
                <a:lnTo>
                  <a:pt x="871560" y="0"/>
                </a:lnTo>
                <a:lnTo>
                  <a:pt x="871560" y="901260"/>
                </a:lnTo>
                <a:lnTo>
                  <a:pt x="0" y="90126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2">
            <a:extLst>
              <a:ext uri="{FF2B5EF4-FFF2-40B4-BE49-F238E27FC236}">
                <a16:creationId xmlns:a16="http://schemas.microsoft.com/office/drawing/2014/main" id="{7C489971-6D87-3E76-158F-AE76ECB2FEFF}"/>
              </a:ext>
            </a:extLst>
          </p:cNvPr>
          <p:cNvSpPr/>
          <p:nvPr/>
        </p:nvSpPr>
        <p:spPr>
          <a:xfrm>
            <a:off x="12039322" y="1822144"/>
            <a:ext cx="856980" cy="902340"/>
          </a:xfrm>
          <a:custGeom>
            <a:avLst/>
            <a:gdLst/>
            <a:ahLst/>
            <a:cxnLst/>
            <a:rect l="l" t="t" r="r" b="b"/>
            <a:pathLst>
              <a:path w="856980" h="902340">
                <a:moveTo>
                  <a:pt x="0" y="0"/>
                </a:moveTo>
                <a:lnTo>
                  <a:pt x="856980" y="0"/>
                </a:lnTo>
                <a:lnTo>
                  <a:pt x="856980" y="902340"/>
                </a:lnTo>
                <a:lnTo>
                  <a:pt x="0" y="90234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3">
            <a:extLst>
              <a:ext uri="{FF2B5EF4-FFF2-40B4-BE49-F238E27FC236}">
                <a16:creationId xmlns:a16="http://schemas.microsoft.com/office/drawing/2014/main" id="{921F4B44-33C3-8F41-8507-F4A8B755B009}"/>
              </a:ext>
            </a:extLst>
          </p:cNvPr>
          <p:cNvSpPr/>
          <p:nvPr/>
        </p:nvSpPr>
        <p:spPr>
          <a:xfrm>
            <a:off x="6990862" y="1823224"/>
            <a:ext cx="847260" cy="900720"/>
          </a:xfrm>
          <a:custGeom>
            <a:avLst/>
            <a:gdLst/>
            <a:ahLst/>
            <a:cxnLst/>
            <a:rect l="l" t="t" r="r" b="b"/>
            <a:pathLst>
              <a:path w="847260" h="900720">
                <a:moveTo>
                  <a:pt x="0" y="0"/>
                </a:moveTo>
                <a:lnTo>
                  <a:pt x="847260" y="0"/>
                </a:lnTo>
                <a:lnTo>
                  <a:pt x="84726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4">
            <a:extLst>
              <a:ext uri="{FF2B5EF4-FFF2-40B4-BE49-F238E27FC236}">
                <a16:creationId xmlns:a16="http://schemas.microsoft.com/office/drawing/2014/main" id="{E8735B67-A719-BB63-237C-9CF9E5494AAE}"/>
              </a:ext>
            </a:extLst>
          </p:cNvPr>
          <p:cNvSpPr/>
          <p:nvPr/>
        </p:nvSpPr>
        <p:spPr>
          <a:xfrm>
            <a:off x="8080042" y="1822684"/>
            <a:ext cx="912600" cy="902340"/>
          </a:xfrm>
          <a:custGeom>
            <a:avLst/>
            <a:gdLst/>
            <a:ahLst/>
            <a:cxnLst/>
            <a:rect l="l" t="t" r="r" b="b"/>
            <a:pathLst>
              <a:path w="912600" h="902340">
                <a:moveTo>
                  <a:pt x="0" y="0"/>
                </a:moveTo>
                <a:lnTo>
                  <a:pt x="912600" y="0"/>
                </a:lnTo>
                <a:lnTo>
                  <a:pt x="912600" y="902340"/>
                </a:lnTo>
                <a:lnTo>
                  <a:pt x="0" y="90234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5">
            <a:extLst>
              <a:ext uri="{FF2B5EF4-FFF2-40B4-BE49-F238E27FC236}">
                <a16:creationId xmlns:a16="http://schemas.microsoft.com/office/drawing/2014/main" id="{1586E113-E065-FCD2-7996-1ECEB7D3E967}"/>
              </a:ext>
            </a:extLst>
          </p:cNvPr>
          <p:cNvSpPr/>
          <p:nvPr/>
        </p:nvSpPr>
        <p:spPr>
          <a:xfrm>
            <a:off x="13390402" y="3348724"/>
            <a:ext cx="997380" cy="992520"/>
          </a:xfrm>
          <a:custGeom>
            <a:avLst/>
            <a:gdLst/>
            <a:ahLst/>
            <a:cxnLst/>
            <a:rect l="l" t="t" r="r" b="b"/>
            <a:pathLst>
              <a:path w="997380" h="992520">
                <a:moveTo>
                  <a:pt x="0" y="0"/>
                </a:moveTo>
                <a:lnTo>
                  <a:pt x="997380" y="0"/>
                </a:lnTo>
                <a:lnTo>
                  <a:pt x="997380" y="992520"/>
                </a:lnTo>
                <a:lnTo>
                  <a:pt x="0" y="99252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6">
            <a:extLst>
              <a:ext uri="{FF2B5EF4-FFF2-40B4-BE49-F238E27FC236}">
                <a16:creationId xmlns:a16="http://schemas.microsoft.com/office/drawing/2014/main" id="{8B3458D5-D543-DDF4-6D57-75ADF016B472}"/>
              </a:ext>
            </a:extLst>
          </p:cNvPr>
          <p:cNvSpPr/>
          <p:nvPr/>
        </p:nvSpPr>
        <p:spPr>
          <a:xfrm>
            <a:off x="5742922" y="3405424"/>
            <a:ext cx="890460" cy="892620"/>
          </a:xfrm>
          <a:custGeom>
            <a:avLst/>
            <a:gdLst/>
            <a:ahLst/>
            <a:cxnLst/>
            <a:rect l="l" t="t" r="r" b="b"/>
            <a:pathLst>
              <a:path w="890460" h="892620">
                <a:moveTo>
                  <a:pt x="0" y="0"/>
                </a:moveTo>
                <a:lnTo>
                  <a:pt x="890460" y="0"/>
                </a:lnTo>
                <a:lnTo>
                  <a:pt x="890460" y="892620"/>
                </a:lnTo>
                <a:lnTo>
                  <a:pt x="0" y="89262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7">
            <a:extLst>
              <a:ext uri="{FF2B5EF4-FFF2-40B4-BE49-F238E27FC236}">
                <a16:creationId xmlns:a16="http://schemas.microsoft.com/office/drawing/2014/main" id="{582BDF97-4442-D43D-5020-2017F51835F8}"/>
              </a:ext>
            </a:extLst>
          </p:cNvPr>
          <p:cNvSpPr/>
          <p:nvPr/>
        </p:nvSpPr>
        <p:spPr>
          <a:xfrm>
            <a:off x="6864502" y="3402184"/>
            <a:ext cx="921780" cy="898560"/>
          </a:xfrm>
          <a:custGeom>
            <a:avLst/>
            <a:gdLst/>
            <a:ahLst/>
            <a:cxnLst/>
            <a:rect l="l" t="t" r="r" b="b"/>
            <a:pathLst>
              <a:path w="921780" h="898560">
                <a:moveTo>
                  <a:pt x="0" y="0"/>
                </a:moveTo>
                <a:lnTo>
                  <a:pt x="921780" y="0"/>
                </a:lnTo>
                <a:lnTo>
                  <a:pt x="92178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8">
            <a:extLst>
              <a:ext uri="{FF2B5EF4-FFF2-40B4-BE49-F238E27FC236}">
                <a16:creationId xmlns:a16="http://schemas.microsoft.com/office/drawing/2014/main" id="{F437CCAF-50DA-D0E0-E36B-B213E8501386}"/>
              </a:ext>
            </a:extLst>
          </p:cNvPr>
          <p:cNvSpPr/>
          <p:nvPr/>
        </p:nvSpPr>
        <p:spPr>
          <a:xfrm>
            <a:off x="8000122" y="3402724"/>
            <a:ext cx="900180" cy="897480"/>
          </a:xfrm>
          <a:custGeom>
            <a:avLst/>
            <a:gdLst/>
            <a:ahLst/>
            <a:cxnLst/>
            <a:rect l="l" t="t" r="r" b="b"/>
            <a:pathLst>
              <a:path w="900180" h="897480">
                <a:moveTo>
                  <a:pt x="0" y="0"/>
                </a:moveTo>
                <a:lnTo>
                  <a:pt x="900180" y="0"/>
                </a:lnTo>
                <a:lnTo>
                  <a:pt x="900180" y="897480"/>
                </a:lnTo>
                <a:lnTo>
                  <a:pt x="0" y="89748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9">
            <a:extLst>
              <a:ext uri="{FF2B5EF4-FFF2-40B4-BE49-F238E27FC236}">
                <a16:creationId xmlns:a16="http://schemas.microsoft.com/office/drawing/2014/main" id="{6B72D832-96FD-8C32-547D-204E496A25BD}"/>
              </a:ext>
            </a:extLst>
          </p:cNvPr>
          <p:cNvSpPr/>
          <p:nvPr/>
        </p:nvSpPr>
        <p:spPr>
          <a:xfrm>
            <a:off x="3345322" y="3441064"/>
            <a:ext cx="892620" cy="895320"/>
          </a:xfrm>
          <a:custGeom>
            <a:avLst/>
            <a:gdLst/>
            <a:ahLst/>
            <a:cxnLst/>
            <a:rect l="l" t="t" r="r" b="b"/>
            <a:pathLst>
              <a:path w="892620" h="895320">
                <a:moveTo>
                  <a:pt x="0" y="0"/>
                </a:moveTo>
                <a:lnTo>
                  <a:pt x="892620" y="0"/>
                </a:lnTo>
                <a:lnTo>
                  <a:pt x="892620" y="895320"/>
                </a:lnTo>
                <a:lnTo>
                  <a:pt x="0" y="89532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50">
            <a:extLst>
              <a:ext uri="{FF2B5EF4-FFF2-40B4-BE49-F238E27FC236}">
                <a16:creationId xmlns:a16="http://schemas.microsoft.com/office/drawing/2014/main" id="{3FCB806A-4820-DB26-E6C9-3182D6D04318}"/>
              </a:ext>
            </a:extLst>
          </p:cNvPr>
          <p:cNvSpPr/>
          <p:nvPr/>
        </p:nvSpPr>
        <p:spPr>
          <a:xfrm>
            <a:off x="9264802" y="3389764"/>
            <a:ext cx="890460" cy="890460"/>
          </a:xfrm>
          <a:custGeom>
            <a:avLst/>
            <a:gdLst/>
            <a:ahLst/>
            <a:cxnLst/>
            <a:rect l="l" t="t" r="r" b="b"/>
            <a:pathLst>
              <a:path w="890460" h="890460">
                <a:moveTo>
                  <a:pt x="0" y="0"/>
                </a:moveTo>
                <a:lnTo>
                  <a:pt x="890460" y="0"/>
                </a:lnTo>
                <a:lnTo>
                  <a:pt x="890460" y="890460"/>
                </a:lnTo>
                <a:lnTo>
                  <a:pt x="0" y="89046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51">
            <a:extLst>
              <a:ext uri="{FF2B5EF4-FFF2-40B4-BE49-F238E27FC236}">
                <a16:creationId xmlns:a16="http://schemas.microsoft.com/office/drawing/2014/main" id="{EA95C514-C4B0-F51C-62CA-68C622B06215}"/>
              </a:ext>
            </a:extLst>
          </p:cNvPr>
          <p:cNvSpPr/>
          <p:nvPr/>
        </p:nvSpPr>
        <p:spPr>
          <a:xfrm>
            <a:off x="4612702" y="3405424"/>
            <a:ext cx="938520" cy="892080"/>
          </a:xfrm>
          <a:custGeom>
            <a:avLst/>
            <a:gdLst/>
            <a:ahLst/>
            <a:cxnLst/>
            <a:rect l="l" t="t" r="r" b="b"/>
            <a:pathLst>
              <a:path w="938520" h="892080">
                <a:moveTo>
                  <a:pt x="0" y="0"/>
                </a:moveTo>
                <a:lnTo>
                  <a:pt x="938520" y="0"/>
                </a:lnTo>
                <a:lnTo>
                  <a:pt x="938520" y="892080"/>
                </a:lnTo>
                <a:lnTo>
                  <a:pt x="0" y="89208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2">
            <a:extLst>
              <a:ext uri="{FF2B5EF4-FFF2-40B4-BE49-F238E27FC236}">
                <a16:creationId xmlns:a16="http://schemas.microsoft.com/office/drawing/2014/main" id="{6A685C15-0898-81B8-330A-F0CD87F80526}"/>
              </a:ext>
            </a:extLst>
          </p:cNvPr>
          <p:cNvSpPr/>
          <p:nvPr/>
        </p:nvSpPr>
        <p:spPr>
          <a:xfrm>
            <a:off x="10510042" y="3403804"/>
            <a:ext cx="892620" cy="890460"/>
          </a:xfrm>
          <a:custGeom>
            <a:avLst/>
            <a:gdLst/>
            <a:ahLst/>
            <a:cxnLst/>
            <a:rect l="l" t="t" r="r" b="b"/>
            <a:pathLst>
              <a:path w="892620" h="890460">
                <a:moveTo>
                  <a:pt x="0" y="0"/>
                </a:moveTo>
                <a:lnTo>
                  <a:pt x="892620" y="0"/>
                </a:lnTo>
                <a:lnTo>
                  <a:pt x="892620" y="890460"/>
                </a:lnTo>
                <a:lnTo>
                  <a:pt x="0" y="89046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3">
            <a:extLst>
              <a:ext uri="{FF2B5EF4-FFF2-40B4-BE49-F238E27FC236}">
                <a16:creationId xmlns:a16="http://schemas.microsoft.com/office/drawing/2014/main" id="{5D8F9F1A-5A08-D363-C4F6-B8B9A4B21FB8}"/>
              </a:ext>
            </a:extLst>
          </p:cNvPr>
          <p:cNvSpPr/>
          <p:nvPr/>
        </p:nvSpPr>
        <p:spPr>
          <a:xfrm>
            <a:off x="5728882" y="5143684"/>
            <a:ext cx="901800" cy="926100"/>
          </a:xfrm>
          <a:custGeom>
            <a:avLst/>
            <a:gdLst/>
            <a:ahLst/>
            <a:cxnLst/>
            <a:rect l="l" t="t" r="r" b="b"/>
            <a:pathLst>
              <a:path w="901800" h="926100">
                <a:moveTo>
                  <a:pt x="0" y="0"/>
                </a:moveTo>
                <a:lnTo>
                  <a:pt x="901800" y="0"/>
                </a:lnTo>
                <a:lnTo>
                  <a:pt x="901800" y="926100"/>
                </a:lnTo>
                <a:lnTo>
                  <a:pt x="0" y="92610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4">
            <a:extLst>
              <a:ext uri="{FF2B5EF4-FFF2-40B4-BE49-F238E27FC236}">
                <a16:creationId xmlns:a16="http://schemas.microsoft.com/office/drawing/2014/main" id="{31C20D62-B216-DBAB-9CDB-0A02D47FDA2F}"/>
              </a:ext>
            </a:extLst>
          </p:cNvPr>
          <p:cNvSpPr/>
          <p:nvPr/>
        </p:nvSpPr>
        <p:spPr>
          <a:xfrm>
            <a:off x="6808342" y="5288404"/>
            <a:ext cx="918000" cy="781380"/>
          </a:xfrm>
          <a:custGeom>
            <a:avLst/>
            <a:gdLst/>
            <a:ahLst/>
            <a:cxnLst/>
            <a:rect l="l" t="t" r="r" b="b"/>
            <a:pathLst>
              <a:path w="918000" h="781380">
                <a:moveTo>
                  <a:pt x="0" y="0"/>
                </a:moveTo>
                <a:lnTo>
                  <a:pt x="918000" y="0"/>
                </a:lnTo>
                <a:lnTo>
                  <a:pt x="918000" y="781380"/>
                </a:lnTo>
                <a:lnTo>
                  <a:pt x="0" y="78138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5">
            <a:extLst>
              <a:ext uri="{FF2B5EF4-FFF2-40B4-BE49-F238E27FC236}">
                <a16:creationId xmlns:a16="http://schemas.microsoft.com/office/drawing/2014/main" id="{19CC8108-BA3F-88FD-F277-5886AE9949D4}"/>
              </a:ext>
            </a:extLst>
          </p:cNvPr>
          <p:cNvSpPr/>
          <p:nvPr/>
        </p:nvSpPr>
        <p:spPr>
          <a:xfrm>
            <a:off x="8102722" y="5167984"/>
            <a:ext cx="922860" cy="923940"/>
          </a:xfrm>
          <a:custGeom>
            <a:avLst/>
            <a:gdLst/>
            <a:ahLst/>
            <a:cxnLst/>
            <a:rect l="l" t="t" r="r" b="b"/>
            <a:pathLst>
              <a:path w="922860" h="923940">
                <a:moveTo>
                  <a:pt x="0" y="0"/>
                </a:moveTo>
                <a:lnTo>
                  <a:pt x="922860" y="0"/>
                </a:lnTo>
                <a:lnTo>
                  <a:pt x="922860" y="923940"/>
                </a:lnTo>
                <a:lnTo>
                  <a:pt x="0" y="92394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6">
            <a:extLst>
              <a:ext uri="{FF2B5EF4-FFF2-40B4-BE49-F238E27FC236}">
                <a16:creationId xmlns:a16="http://schemas.microsoft.com/office/drawing/2014/main" id="{DFCF5F57-A690-CA13-7FD6-0C044E5771D7}"/>
              </a:ext>
            </a:extLst>
          </p:cNvPr>
          <p:cNvSpPr/>
          <p:nvPr/>
        </p:nvSpPr>
        <p:spPr>
          <a:xfrm>
            <a:off x="11756902" y="5132344"/>
            <a:ext cx="931500" cy="928800"/>
          </a:xfrm>
          <a:custGeom>
            <a:avLst/>
            <a:gdLst/>
            <a:ahLst/>
            <a:cxnLst/>
            <a:rect l="l" t="t" r="r" b="b"/>
            <a:pathLst>
              <a:path w="931500" h="928800">
                <a:moveTo>
                  <a:pt x="0" y="0"/>
                </a:moveTo>
                <a:lnTo>
                  <a:pt x="931500" y="0"/>
                </a:lnTo>
                <a:lnTo>
                  <a:pt x="93150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7">
            <a:extLst>
              <a:ext uri="{FF2B5EF4-FFF2-40B4-BE49-F238E27FC236}">
                <a16:creationId xmlns:a16="http://schemas.microsoft.com/office/drawing/2014/main" id="{5F31B7D1-B9B4-51B9-3C8D-6D354A5F59F1}"/>
              </a:ext>
            </a:extLst>
          </p:cNvPr>
          <p:cNvSpPr/>
          <p:nvPr/>
        </p:nvSpPr>
        <p:spPr>
          <a:xfrm>
            <a:off x="6852082" y="6979684"/>
            <a:ext cx="812700" cy="817560"/>
          </a:xfrm>
          <a:custGeom>
            <a:avLst/>
            <a:gdLst/>
            <a:ahLst/>
            <a:cxnLst/>
            <a:rect l="l" t="t" r="r" b="b"/>
            <a:pathLst>
              <a:path w="812700" h="817560">
                <a:moveTo>
                  <a:pt x="0" y="0"/>
                </a:moveTo>
                <a:lnTo>
                  <a:pt x="812700" y="0"/>
                </a:lnTo>
                <a:lnTo>
                  <a:pt x="812700" y="817560"/>
                </a:lnTo>
                <a:lnTo>
                  <a:pt x="0" y="81756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8">
            <a:extLst>
              <a:ext uri="{FF2B5EF4-FFF2-40B4-BE49-F238E27FC236}">
                <a16:creationId xmlns:a16="http://schemas.microsoft.com/office/drawing/2014/main" id="{14EA08C1-F507-D5C7-36ED-953030BE7831}"/>
              </a:ext>
            </a:extLst>
          </p:cNvPr>
          <p:cNvSpPr/>
          <p:nvPr/>
        </p:nvSpPr>
        <p:spPr>
          <a:xfrm>
            <a:off x="9345802" y="5155564"/>
            <a:ext cx="545940" cy="923940"/>
          </a:xfrm>
          <a:custGeom>
            <a:avLst/>
            <a:gdLst/>
            <a:ahLst/>
            <a:cxnLst/>
            <a:rect l="l" t="t" r="r" b="b"/>
            <a:pathLst>
              <a:path w="545940" h="923940">
                <a:moveTo>
                  <a:pt x="0" y="0"/>
                </a:moveTo>
                <a:lnTo>
                  <a:pt x="545940" y="0"/>
                </a:lnTo>
                <a:lnTo>
                  <a:pt x="545940" y="923940"/>
                </a:lnTo>
                <a:lnTo>
                  <a:pt x="0" y="92394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9">
            <a:extLst>
              <a:ext uri="{FF2B5EF4-FFF2-40B4-BE49-F238E27FC236}">
                <a16:creationId xmlns:a16="http://schemas.microsoft.com/office/drawing/2014/main" id="{D38E50AC-7504-CDB6-1B54-90E183A9F508}"/>
              </a:ext>
            </a:extLst>
          </p:cNvPr>
          <p:cNvSpPr/>
          <p:nvPr/>
        </p:nvSpPr>
        <p:spPr>
          <a:xfrm>
            <a:off x="4641862" y="5198224"/>
            <a:ext cx="908820" cy="925020"/>
          </a:xfrm>
          <a:custGeom>
            <a:avLst/>
            <a:gdLst/>
            <a:ahLst/>
            <a:cxnLst/>
            <a:rect l="l" t="t" r="r" b="b"/>
            <a:pathLst>
              <a:path w="908820" h="925020">
                <a:moveTo>
                  <a:pt x="0" y="0"/>
                </a:moveTo>
                <a:lnTo>
                  <a:pt x="908820" y="0"/>
                </a:lnTo>
                <a:lnTo>
                  <a:pt x="908820" y="925020"/>
                </a:lnTo>
                <a:lnTo>
                  <a:pt x="0" y="92502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60">
            <a:extLst>
              <a:ext uri="{FF2B5EF4-FFF2-40B4-BE49-F238E27FC236}">
                <a16:creationId xmlns:a16="http://schemas.microsoft.com/office/drawing/2014/main" id="{14CC30AC-9C12-6A44-749E-CC3E44202847}"/>
              </a:ext>
            </a:extLst>
          </p:cNvPr>
          <p:cNvSpPr/>
          <p:nvPr/>
        </p:nvSpPr>
        <p:spPr>
          <a:xfrm>
            <a:off x="10459822" y="5142064"/>
            <a:ext cx="913140" cy="928260"/>
          </a:xfrm>
          <a:custGeom>
            <a:avLst/>
            <a:gdLst/>
            <a:ahLst/>
            <a:cxnLst/>
            <a:rect l="l" t="t" r="r" b="b"/>
            <a:pathLst>
              <a:path w="913140" h="928260">
                <a:moveTo>
                  <a:pt x="0" y="0"/>
                </a:moveTo>
                <a:lnTo>
                  <a:pt x="913140" y="0"/>
                </a:lnTo>
                <a:lnTo>
                  <a:pt x="913140" y="928260"/>
                </a:lnTo>
                <a:lnTo>
                  <a:pt x="0" y="92826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61">
            <a:extLst>
              <a:ext uri="{FF2B5EF4-FFF2-40B4-BE49-F238E27FC236}">
                <a16:creationId xmlns:a16="http://schemas.microsoft.com/office/drawing/2014/main" id="{776537B1-9D53-99A6-1A5F-5F042726A676}"/>
              </a:ext>
            </a:extLst>
          </p:cNvPr>
          <p:cNvSpPr/>
          <p:nvPr/>
        </p:nvSpPr>
        <p:spPr>
          <a:xfrm>
            <a:off x="8184802" y="7036384"/>
            <a:ext cx="984960" cy="775440"/>
          </a:xfrm>
          <a:custGeom>
            <a:avLst/>
            <a:gdLst/>
            <a:ahLst/>
            <a:cxnLst/>
            <a:rect l="l" t="t" r="r" b="b"/>
            <a:pathLst>
              <a:path w="984960" h="775440">
                <a:moveTo>
                  <a:pt x="0" y="0"/>
                </a:moveTo>
                <a:lnTo>
                  <a:pt x="984960" y="0"/>
                </a:lnTo>
                <a:lnTo>
                  <a:pt x="984960" y="775440"/>
                </a:lnTo>
                <a:lnTo>
                  <a:pt x="0" y="77544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2">
            <a:extLst>
              <a:ext uri="{FF2B5EF4-FFF2-40B4-BE49-F238E27FC236}">
                <a16:creationId xmlns:a16="http://schemas.microsoft.com/office/drawing/2014/main" id="{5168B8F4-116A-D2E6-4C27-96270F3EBAC0}"/>
              </a:ext>
            </a:extLst>
          </p:cNvPr>
          <p:cNvSpPr/>
          <p:nvPr/>
        </p:nvSpPr>
        <p:spPr>
          <a:xfrm>
            <a:off x="3205462" y="5180944"/>
            <a:ext cx="1112940" cy="914760"/>
          </a:xfrm>
          <a:custGeom>
            <a:avLst/>
            <a:gdLst/>
            <a:ahLst/>
            <a:cxnLst/>
            <a:rect l="l" t="t" r="r" b="b"/>
            <a:pathLst>
              <a:path w="1112940" h="914760">
                <a:moveTo>
                  <a:pt x="0" y="0"/>
                </a:moveTo>
                <a:lnTo>
                  <a:pt x="1112940" y="0"/>
                </a:lnTo>
                <a:lnTo>
                  <a:pt x="1112940" y="914760"/>
                </a:lnTo>
                <a:lnTo>
                  <a:pt x="0" y="91476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2527709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4C276075-7BA8-E868-21D9-63E1D1E5002E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00B050"/>
                </a:solidFill>
                <a:cs typeface="B Nazanin" panose="000004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864A7904-F1F1-BD08-104C-A2131FC4BF7C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1A5A2A23-E1BD-9C2C-FEC6-47C49D93BC1B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550E2D1E-DD3F-8466-7780-9F648258DD6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A09F8C45-42C3-8A68-0743-4436567CC51B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E0666CE2-9A5A-67EF-B750-BDA4B316F795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6E95FBFE-27C2-2A9C-7D19-EDE5C8F4F8FF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AC1ED040-1C64-C30A-2EC8-51B7F022E6F2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B0CB4898-FA44-51D3-A6B5-2EBA1767E33A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CEC17944-1F0F-DCD8-3862-F920DCA4993C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A8A9C41F-D51C-6197-3927-B50B280331E7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FF56D916-2F06-91FA-5672-A118710F88E0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DB837238-618C-1DEE-D96D-0884644E5DB0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C4BAE155-1D41-169A-5D63-FAB27A9BF193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897E7D9B-A094-C6D5-4F89-19466EA3C149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39326D7C-BD51-AF58-F6A9-D9897017BE6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51955FCC-506B-FF5F-ACDA-6A4B4C1D2B24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A60AADB0-58B2-5D63-ABBE-EDF76BC4D9D0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44D006ED-DD01-878B-1523-636FE5F0518B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800BAE4D-94D3-4105-81E6-09D688F3E7D6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D34E7D16-4BCE-520A-AEF8-1C7C4B5712EF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4CBF6B05-90DF-75C0-49C8-BC2D32957A6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92F6E3C6-C3C9-1E8D-BF56-E5D226B9961B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3840862E-C540-EA90-7D98-8D85C62EA38B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51F45216-896B-E764-F6FA-6F9CB9284DBD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591BD834-BAC1-A6DE-80D6-220BBA39A8EC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E53BE3DB-6FBD-3628-3A06-E6C9F2BBBCAF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4DC2BED8-8734-5F2E-126A-26B57F7C9E3A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2C0F65CB-5002-71CE-3DAF-3E4072DC5E39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CABF3AAC-6FBB-1A13-B33A-8ECA4455F4A6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E1EE24F4-F640-7B73-7484-85DED79239B7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0A04B81C-6A5F-2FFA-48CE-4D288F0FC893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DD7E7314-1F9A-0DC2-F25F-ECFBE7CAD0C9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70B12AD9-E54A-66D2-A26F-DB588CA65A75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A7A0BB9B-AEFC-7D2C-D2ED-299F47AFB180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F2F4067B-71F1-8A18-1AD9-F8081A1BF3EA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6E76343A-BEA7-A7AA-B643-F23336CE8779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104C88EA-64B6-4DEF-9EDC-897C2879DC1F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070B18E4-E07E-45B6-B606-8304E124B314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5069FA8E-59BE-B42D-E34A-4D50108041D2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D34D496E-9BD9-FFCA-1607-43D5D0086170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481AE4AB-B834-530A-9104-25FEEC565CE2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128F57EB-D0C5-D072-E23C-99914597D737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A241532B-C761-345C-AA06-993484426943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74FC071C-31BA-D41A-6891-87DA11F0FDA7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6EBF497A-C3F9-91F6-3582-BA2A7A5B536E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5E63B49B-2438-6CDC-D241-25FD20394AC4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9DCDDA0F-B426-7E70-2648-05FA9BDFD689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E473D712-6F72-DE45-71A4-C775E7DDADBC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1246;p70">
              <a:extLst>
                <a:ext uri="{FF2B5EF4-FFF2-40B4-BE49-F238E27FC236}">
                  <a16:creationId xmlns:a16="http://schemas.microsoft.com/office/drawing/2014/main" id="{0569E3C0-E07E-C7A9-159A-E146E58E6A4E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Google Shape;1247;p70">
              <a:extLst>
                <a:ext uri="{FF2B5EF4-FFF2-40B4-BE49-F238E27FC236}">
                  <a16:creationId xmlns:a16="http://schemas.microsoft.com/office/drawing/2014/main" id="{C8087C27-F1F3-6711-50CF-85CA65933A2B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oogle Shape;1248;p70">
            <a:extLst>
              <a:ext uri="{FF2B5EF4-FFF2-40B4-BE49-F238E27FC236}">
                <a16:creationId xmlns:a16="http://schemas.microsoft.com/office/drawing/2014/main" id="{9C462A0C-2C95-6EC4-F028-DA3D914ABBB3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2" name="Google Shape;1249;p70">
              <a:extLst>
                <a:ext uri="{FF2B5EF4-FFF2-40B4-BE49-F238E27FC236}">
                  <a16:creationId xmlns:a16="http://schemas.microsoft.com/office/drawing/2014/main" id="{E91B5FE7-F230-7F61-4136-D0491893F1A9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Google Shape;1250;p70">
              <a:extLst>
                <a:ext uri="{FF2B5EF4-FFF2-40B4-BE49-F238E27FC236}">
                  <a16:creationId xmlns:a16="http://schemas.microsoft.com/office/drawing/2014/main" id="{EAE39F3D-04FE-7B1B-2439-A8896180F63A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Google Shape;1251;p70">
              <a:extLst>
                <a:ext uri="{FF2B5EF4-FFF2-40B4-BE49-F238E27FC236}">
                  <a16:creationId xmlns:a16="http://schemas.microsoft.com/office/drawing/2014/main" id="{E180488C-A569-4D1C-A5B3-F882EB0F04A3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Google Shape;1252;p70">
              <a:extLst>
                <a:ext uri="{FF2B5EF4-FFF2-40B4-BE49-F238E27FC236}">
                  <a16:creationId xmlns:a16="http://schemas.microsoft.com/office/drawing/2014/main" id="{2E1B213B-14EF-AB9A-B2FB-658051F10261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1253;p70">
              <a:extLst>
                <a:ext uri="{FF2B5EF4-FFF2-40B4-BE49-F238E27FC236}">
                  <a16:creationId xmlns:a16="http://schemas.microsoft.com/office/drawing/2014/main" id="{ED211209-3A85-9BE9-3C43-C68DC77617B7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1254;p70">
              <a:extLst>
                <a:ext uri="{FF2B5EF4-FFF2-40B4-BE49-F238E27FC236}">
                  <a16:creationId xmlns:a16="http://schemas.microsoft.com/office/drawing/2014/main" id="{A18B5FA3-E02B-72AA-710D-D6BB3593EB36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1255;p70">
              <a:extLst>
                <a:ext uri="{FF2B5EF4-FFF2-40B4-BE49-F238E27FC236}">
                  <a16:creationId xmlns:a16="http://schemas.microsoft.com/office/drawing/2014/main" id="{559801FA-BBE7-D4E0-0866-F217A50B3877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1256;p70">
            <a:extLst>
              <a:ext uri="{FF2B5EF4-FFF2-40B4-BE49-F238E27FC236}">
                <a16:creationId xmlns:a16="http://schemas.microsoft.com/office/drawing/2014/main" id="{FA6A8D60-07D2-790B-8DAE-38AC36BE1CC7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77" name="Google Shape;1257;p70">
              <a:extLst>
                <a:ext uri="{FF2B5EF4-FFF2-40B4-BE49-F238E27FC236}">
                  <a16:creationId xmlns:a16="http://schemas.microsoft.com/office/drawing/2014/main" id="{CC1DB367-41DC-5FAC-0C87-A0DFD1C882E1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1258;p70">
              <a:extLst>
                <a:ext uri="{FF2B5EF4-FFF2-40B4-BE49-F238E27FC236}">
                  <a16:creationId xmlns:a16="http://schemas.microsoft.com/office/drawing/2014/main" id="{57BACCAD-8E28-B97F-50D5-406AF5B05A1C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Google Shape;1259;p70">
              <a:extLst>
                <a:ext uri="{FF2B5EF4-FFF2-40B4-BE49-F238E27FC236}">
                  <a16:creationId xmlns:a16="http://schemas.microsoft.com/office/drawing/2014/main" id="{B818FEB1-8B0E-BE6F-54BF-9EF1C16A3E37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1260;p70">
              <a:extLst>
                <a:ext uri="{FF2B5EF4-FFF2-40B4-BE49-F238E27FC236}">
                  <a16:creationId xmlns:a16="http://schemas.microsoft.com/office/drawing/2014/main" id="{2298156A-0346-328D-12C0-3D388F83B031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1261;p70">
            <a:extLst>
              <a:ext uri="{FF2B5EF4-FFF2-40B4-BE49-F238E27FC236}">
                <a16:creationId xmlns:a16="http://schemas.microsoft.com/office/drawing/2014/main" id="{49185787-FAE0-45F8-C445-1091F26AEF61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82" name="Google Shape;1262;p70">
              <a:extLst>
                <a:ext uri="{FF2B5EF4-FFF2-40B4-BE49-F238E27FC236}">
                  <a16:creationId xmlns:a16="http://schemas.microsoft.com/office/drawing/2014/main" id="{56576180-1CEF-DABD-4182-DAE5D2E6F6E0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263;p70">
              <a:extLst>
                <a:ext uri="{FF2B5EF4-FFF2-40B4-BE49-F238E27FC236}">
                  <a16:creationId xmlns:a16="http://schemas.microsoft.com/office/drawing/2014/main" id="{740B2F80-441A-0BAF-5765-769EB23CC777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1264;p70">
              <a:extLst>
                <a:ext uri="{FF2B5EF4-FFF2-40B4-BE49-F238E27FC236}">
                  <a16:creationId xmlns:a16="http://schemas.microsoft.com/office/drawing/2014/main" id="{4D43F360-7035-B231-112B-0F5C48DCF374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oogle Shape;1265;p70">
            <a:extLst>
              <a:ext uri="{FF2B5EF4-FFF2-40B4-BE49-F238E27FC236}">
                <a16:creationId xmlns:a16="http://schemas.microsoft.com/office/drawing/2014/main" id="{DF6A1DA2-D545-1285-A754-F261834FDD9C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86" name="Google Shape;1266;p70">
              <a:extLst>
                <a:ext uri="{FF2B5EF4-FFF2-40B4-BE49-F238E27FC236}">
                  <a16:creationId xmlns:a16="http://schemas.microsoft.com/office/drawing/2014/main" id="{8DDF7D34-FEF1-D5AB-5253-260E7AB97D7E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1267;p70">
              <a:extLst>
                <a:ext uri="{FF2B5EF4-FFF2-40B4-BE49-F238E27FC236}">
                  <a16:creationId xmlns:a16="http://schemas.microsoft.com/office/drawing/2014/main" id="{2D266322-C438-C0DE-D21A-CAA722986856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1268;p70">
              <a:extLst>
                <a:ext uri="{FF2B5EF4-FFF2-40B4-BE49-F238E27FC236}">
                  <a16:creationId xmlns:a16="http://schemas.microsoft.com/office/drawing/2014/main" id="{CED8AA77-0AD2-6B20-7BCB-08A761722AC8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9" name="Google Shape;1269;p70">
            <a:extLst>
              <a:ext uri="{FF2B5EF4-FFF2-40B4-BE49-F238E27FC236}">
                <a16:creationId xmlns:a16="http://schemas.microsoft.com/office/drawing/2014/main" id="{3E46D117-A1ED-90AE-AFC1-EF65DED8BAC6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90" name="Google Shape;1270;p70">
              <a:extLst>
                <a:ext uri="{FF2B5EF4-FFF2-40B4-BE49-F238E27FC236}">
                  <a16:creationId xmlns:a16="http://schemas.microsoft.com/office/drawing/2014/main" id="{B4BD454D-E108-2DCB-1A17-58C2D6B2569F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Google Shape;1271;p70">
              <a:extLst>
                <a:ext uri="{FF2B5EF4-FFF2-40B4-BE49-F238E27FC236}">
                  <a16:creationId xmlns:a16="http://schemas.microsoft.com/office/drawing/2014/main" id="{CA1BE1E7-BC24-BE6D-ECD9-3BBEB4F05E27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2" name="Google Shape;1272;p70">
            <a:extLst>
              <a:ext uri="{FF2B5EF4-FFF2-40B4-BE49-F238E27FC236}">
                <a16:creationId xmlns:a16="http://schemas.microsoft.com/office/drawing/2014/main" id="{E1C4C566-DA04-167D-DAFC-3DEAA449F717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93" name="Google Shape;1273;p70">
            <a:extLst>
              <a:ext uri="{FF2B5EF4-FFF2-40B4-BE49-F238E27FC236}">
                <a16:creationId xmlns:a16="http://schemas.microsoft.com/office/drawing/2014/main" id="{CEB322E6-74B2-0785-3897-C20A6232BB58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94" name="Google Shape;1274;p70">
              <a:extLst>
                <a:ext uri="{FF2B5EF4-FFF2-40B4-BE49-F238E27FC236}">
                  <a16:creationId xmlns:a16="http://schemas.microsoft.com/office/drawing/2014/main" id="{6A2353E7-8963-B0B6-EE48-FC70227AF5E2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1275;p70">
              <a:extLst>
                <a:ext uri="{FF2B5EF4-FFF2-40B4-BE49-F238E27FC236}">
                  <a16:creationId xmlns:a16="http://schemas.microsoft.com/office/drawing/2014/main" id="{6804FABA-1373-BFD5-2C57-A372772B31F0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276;p70">
              <a:extLst>
                <a:ext uri="{FF2B5EF4-FFF2-40B4-BE49-F238E27FC236}">
                  <a16:creationId xmlns:a16="http://schemas.microsoft.com/office/drawing/2014/main" id="{79AD1E23-ABAE-5987-C6AD-851375F2CA3D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277;p70">
              <a:extLst>
                <a:ext uri="{FF2B5EF4-FFF2-40B4-BE49-F238E27FC236}">
                  <a16:creationId xmlns:a16="http://schemas.microsoft.com/office/drawing/2014/main" id="{82D542AB-FDFA-D177-2AE2-9CFE90F9C291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oogle Shape;1278;p70">
            <a:extLst>
              <a:ext uri="{FF2B5EF4-FFF2-40B4-BE49-F238E27FC236}">
                <a16:creationId xmlns:a16="http://schemas.microsoft.com/office/drawing/2014/main" id="{601043D5-1D0D-71A0-5277-F653EEE6C26E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9" name="Google Shape;1279;p70">
              <a:extLst>
                <a:ext uri="{FF2B5EF4-FFF2-40B4-BE49-F238E27FC236}">
                  <a16:creationId xmlns:a16="http://schemas.microsoft.com/office/drawing/2014/main" id="{E06CF6BD-18C4-1274-FB45-31277EBB6239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280;p70">
              <a:extLst>
                <a:ext uri="{FF2B5EF4-FFF2-40B4-BE49-F238E27FC236}">
                  <a16:creationId xmlns:a16="http://schemas.microsoft.com/office/drawing/2014/main" id="{9EC8B904-D72F-5814-4614-9D86431B8E75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oogle Shape;1281;p70">
            <a:extLst>
              <a:ext uri="{FF2B5EF4-FFF2-40B4-BE49-F238E27FC236}">
                <a16:creationId xmlns:a16="http://schemas.microsoft.com/office/drawing/2014/main" id="{E78FE156-4F77-1C5C-315D-AEDFA5DD433E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02" name="Google Shape;1282;p70">
              <a:extLst>
                <a:ext uri="{FF2B5EF4-FFF2-40B4-BE49-F238E27FC236}">
                  <a16:creationId xmlns:a16="http://schemas.microsoft.com/office/drawing/2014/main" id="{0BABF094-2A73-65D3-244B-48C6063B32C0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283;p70">
              <a:extLst>
                <a:ext uri="{FF2B5EF4-FFF2-40B4-BE49-F238E27FC236}">
                  <a16:creationId xmlns:a16="http://schemas.microsoft.com/office/drawing/2014/main" id="{C26BD246-0984-93BA-D43A-0A26B405AC3A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4" name="Google Shape;1284;p70" descr="Timeline background shape">
            <a:extLst>
              <a:ext uri="{FF2B5EF4-FFF2-40B4-BE49-F238E27FC236}">
                <a16:creationId xmlns:a16="http://schemas.microsoft.com/office/drawing/2014/main" id="{857F14AE-0C3C-2722-F53A-AFA3A848831D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05" name="Google Shape;1285;p70">
            <a:extLst>
              <a:ext uri="{FF2B5EF4-FFF2-40B4-BE49-F238E27FC236}">
                <a16:creationId xmlns:a16="http://schemas.microsoft.com/office/drawing/2014/main" id="{BDBB1A72-5C49-469B-4461-C2B849824A5D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06" name="Google Shape;1286;p70">
              <a:extLst>
                <a:ext uri="{FF2B5EF4-FFF2-40B4-BE49-F238E27FC236}">
                  <a16:creationId xmlns:a16="http://schemas.microsoft.com/office/drawing/2014/main" id="{B5CB0E9D-2681-BDA6-A664-6F0AB6B6F965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287;p70">
              <a:extLst>
                <a:ext uri="{FF2B5EF4-FFF2-40B4-BE49-F238E27FC236}">
                  <a16:creationId xmlns:a16="http://schemas.microsoft.com/office/drawing/2014/main" id="{FEE2A2BE-D04B-D0F5-DB5E-D61A2BFD8718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oogle Shape;1288;p70">
            <a:extLst>
              <a:ext uri="{FF2B5EF4-FFF2-40B4-BE49-F238E27FC236}">
                <a16:creationId xmlns:a16="http://schemas.microsoft.com/office/drawing/2014/main" id="{B7832C83-2417-7058-F42C-A47087DB4880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9" name="Google Shape;1289;p70">
              <a:extLst>
                <a:ext uri="{FF2B5EF4-FFF2-40B4-BE49-F238E27FC236}">
                  <a16:creationId xmlns:a16="http://schemas.microsoft.com/office/drawing/2014/main" id="{383C2879-CF50-3061-7499-C3426A3DA75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290;p70">
              <a:extLst>
                <a:ext uri="{FF2B5EF4-FFF2-40B4-BE49-F238E27FC236}">
                  <a16:creationId xmlns:a16="http://schemas.microsoft.com/office/drawing/2014/main" id="{84B61F86-2180-3C92-82C9-574E08358A2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oogle Shape;1291;p70">
            <a:extLst>
              <a:ext uri="{FF2B5EF4-FFF2-40B4-BE49-F238E27FC236}">
                <a16:creationId xmlns:a16="http://schemas.microsoft.com/office/drawing/2014/main" id="{8D8EA0DB-7A6F-56DE-9480-4DEE0BFDD97C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12" name="Google Shape;1292;p70">
              <a:extLst>
                <a:ext uri="{FF2B5EF4-FFF2-40B4-BE49-F238E27FC236}">
                  <a16:creationId xmlns:a16="http://schemas.microsoft.com/office/drawing/2014/main" id="{1AD4249A-7BF9-94EA-F100-B686B7F6E8B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293;p70">
              <a:extLst>
                <a:ext uri="{FF2B5EF4-FFF2-40B4-BE49-F238E27FC236}">
                  <a16:creationId xmlns:a16="http://schemas.microsoft.com/office/drawing/2014/main" id="{EF64BF33-E957-01E4-71F7-1C6073E17AC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4" name="Google Shape;1294;p70">
            <a:extLst>
              <a:ext uri="{FF2B5EF4-FFF2-40B4-BE49-F238E27FC236}">
                <a16:creationId xmlns:a16="http://schemas.microsoft.com/office/drawing/2014/main" id="{730BC63D-E7FF-2AAC-3058-DF8524C766E6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15" name="Google Shape;1295;p70">
              <a:extLst>
                <a:ext uri="{FF2B5EF4-FFF2-40B4-BE49-F238E27FC236}">
                  <a16:creationId xmlns:a16="http://schemas.microsoft.com/office/drawing/2014/main" id="{0DCD8822-9FB8-007A-3964-1D2C1C647939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296;p70">
              <a:extLst>
                <a:ext uri="{FF2B5EF4-FFF2-40B4-BE49-F238E27FC236}">
                  <a16:creationId xmlns:a16="http://schemas.microsoft.com/office/drawing/2014/main" id="{1C1F96D9-B3D4-0DB7-FC63-65F180AFD319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297;p70">
              <a:extLst>
                <a:ext uri="{FF2B5EF4-FFF2-40B4-BE49-F238E27FC236}">
                  <a16:creationId xmlns:a16="http://schemas.microsoft.com/office/drawing/2014/main" id="{798C216A-7CF6-6235-A34B-B30ACC78F19E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298;p70">
              <a:extLst>
                <a:ext uri="{FF2B5EF4-FFF2-40B4-BE49-F238E27FC236}">
                  <a16:creationId xmlns:a16="http://schemas.microsoft.com/office/drawing/2014/main" id="{33282E66-EF41-A75F-72C7-0460A4D767A0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299;p70">
              <a:extLst>
                <a:ext uri="{FF2B5EF4-FFF2-40B4-BE49-F238E27FC236}">
                  <a16:creationId xmlns:a16="http://schemas.microsoft.com/office/drawing/2014/main" id="{977D8F98-9186-641D-5C47-C0E96C9CD678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300;p70">
              <a:extLst>
                <a:ext uri="{FF2B5EF4-FFF2-40B4-BE49-F238E27FC236}">
                  <a16:creationId xmlns:a16="http://schemas.microsoft.com/office/drawing/2014/main" id="{106B5A8B-14B2-8A3A-FA43-FB56DACC7700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301;p70">
              <a:extLst>
                <a:ext uri="{FF2B5EF4-FFF2-40B4-BE49-F238E27FC236}">
                  <a16:creationId xmlns:a16="http://schemas.microsoft.com/office/drawing/2014/main" id="{E5801D22-3E1F-E08D-DC4C-06BFD29850E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302;p70">
              <a:extLst>
                <a:ext uri="{FF2B5EF4-FFF2-40B4-BE49-F238E27FC236}">
                  <a16:creationId xmlns:a16="http://schemas.microsoft.com/office/drawing/2014/main" id="{76990390-40FD-2CA4-4634-1E307F7E3D50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oogle Shape;1303;p70">
            <a:extLst>
              <a:ext uri="{FF2B5EF4-FFF2-40B4-BE49-F238E27FC236}">
                <a16:creationId xmlns:a16="http://schemas.microsoft.com/office/drawing/2014/main" id="{3EDF15CA-45C2-3D76-718B-FDE942D88EC6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24" name="Google Shape;1304;p70">
              <a:extLst>
                <a:ext uri="{FF2B5EF4-FFF2-40B4-BE49-F238E27FC236}">
                  <a16:creationId xmlns:a16="http://schemas.microsoft.com/office/drawing/2014/main" id="{2CA8C43B-6ECC-F6BA-C686-F49145E5A68E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305;p70">
              <a:extLst>
                <a:ext uri="{FF2B5EF4-FFF2-40B4-BE49-F238E27FC236}">
                  <a16:creationId xmlns:a16="http://schemas.microsoft.com/office/drawing/2014/main" id="{7C637446-08E8-AB88-27B1-D9F8CBD1E5C6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306;p70">
              <a:extLst>
                <a:ext uri="{FF2B5EF4-FFF2-40B4-BE49-F238E27FC236}">
                  <a16:creationId xmlns:a16="http://schemas.microsoft.com/office/drawing/2014/main" id="{71F6A8DE-5006-CAAA-0012-B95E0B8B63A1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307;p70">
              <a:extLst>
                <a:ext uri="{FF2B5EF4-FFF2-40B4-BE49-F238E27FC236}">
                  <a16:creationId xmlns:a16="http://schemas.microsoft.com/office/drawing/2014/main" id="{AD3E252F-9535-AF78-721D-DE8580131E8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308;p70">
              <a:extLst>
                <a:ext uri="{FF2B5EF4-FFF2-40B4-BE49-F238E27FC236}">
                  <a16:creationId xmlns:a16="http://schemas.microsoft.com/office/drawing/2014/main" id="{6852A08E-02D1-2E5C-572B-7B725200F1F0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309;p70">
              <a:extLst>
                <a:ext uri="{FF2B5EF4-FFF2-40B4-BE49-F238E27FC236}">
                  <a16:creationId xmlns:a16="http://schemas.microsoft.com/office/drawing/2014/main" id="{7DEBCC1D-AD99-BB02-1052-6C632B827002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310;p70">
              <a:extLst>
                <a:ext uri="{FF2B5EF4-FFF2-40B4-BE49-F238E27FC236}">
                  <a16:creationId xmlns:a16="http://schemas.microsoft.com/office/drawing/2014/main" id="{0A078C80-14C0-CB98-63A6-2CD4CC7FBFB9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311;p70">
              <a:extLst>
                <a:ext uri="{FF2B5EF4-FFF2-40B4-BE49-F238E27FC236}">
                  <a16:creationId xmlns:a16="http://schemas.microsoft.com/office/drawing/2014/main" id="{8B372126-1755-6EBC-4CC1-0A51E3113237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312;p70">
              <a:extLst>
                <a:ext uri="{FF2B5EF4-FFF2-40B4-BE49-F238E27FC236}">
                  <a16:creationId xmlns:a16="http://schemas.microsoft.com/office/drawing/2014/main" id="{361F314B-AD6E-9707-111F-70FF564122A7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313;p70">
              <a:extLst>
                <a:ext uri="{FF2B5EF4-FFF2-40B4-BE49-F238E27FC236}">
                  <a16:creationId xmlns:a16="http://schemas.microsoft.com/office/drawing/2014/main" id="{8738097D-647B-8FBD-7126-787348F4115C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314;p70">
              <a:extLst>
                <a:ext uri="{FF2B5EF4-FFF2-40B4-BE49-F238E27FC236}">
                  <a16:creationId xmlns:a16="http://schemas.microsoft.com/office/drawing/2014/main" id="{597C40C1-6B4B-8B0F-CA4D-06C2F4251318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315;p70">
              <a:extLst>
                <a:ext uri="{FF2B5EF4-FFF2-40B4-BE49-F238E27FC236}">
                  <a16:creationId xmlns:a16="http://schemas.microsoft.com/office/drawing/2014/main" id="{0EA08A88-6D64-CEC8-9943-39ABB08E1F4B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316;p70">
              <a:extLst>
                <a:ext uri="{FF2B5EF4-FFF2-40B4-BE49-F238E27FC236}">
                  <a16:creationId xmlns:a16="http://schemas.microsoft.com/office/drawing/2014/main" id="{5AB3AE06-BEE6-033A-F9B5-539113B08495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317;p70">
              <a:extLst>
                <a:ext uri="{FF2B5EF4-FFF2-40B4-BE49-F238E27FC236}">
                  <a16:creationId xmlns:a16="http://schemas.microsoft.com/office/drawing/2014/main" id="{56711234-93D2-275E-9365-DF6B81887DB6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318;p70">
              <a:extLst>
                <a:ext uri="{FF2B5EF4-FFF2-40B4-BE49-F238E27FC236}">
                  <a16:creationId xmlns:a16="http://schemas.microsoft.com/office/drawing/2014/main" id="{64166F68-8F07-1EC2-AB1C-E0793DCCF868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319;p70">
              <a:extLst>
                <a:ext uri="{FF2B5EF4-FFF2-40B4-BE49-F238E27FC236}">
                  <a16:creationId xmlns:a16="http://schemas.microsoft.com/office/drawing/2014/main" id="{77E547F2-A7A9-9DE0-999B-05C0225EDF9F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320;p70">
              <a:extLst>
                <a:ext uri="{FF2B5EF4-FFF2-40B4-BE49-F238E27FC236}">
                  <a16:creationId xmlns:a16="http://schemas.microsoft.com/office/drawing/2014/main" id="{E5E1E8CE-900F-0FE4-B37A-C9618C45B249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321;p70">
              <a:extLst>
                <a:ext uri="{FF2B5EF4-FFF2-40B4-BE49-F238E27FC236}">
                  <a16:creationId xmlns:a16="http://schemas.microsoft.com/office/drawing/2014/main" id="{19650594-3629-6B29-21BD-88E315C5234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322;p70">
              <a:extLst>
                <a:ext uri="{FF2B5EF4-FFF2-40B4-BE49-F238E27FC236}">
                  <a16:creationId xmlns:a16="http://schemas.microsoft.com/office/drawing/2014/main" id="{C06ADC44-286B-B7DF-5809-867293C1B2E2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323;p70">
              <a:extLst>
                <a:ext uri="{FF2B5EF4-FFF2-40B4-BE49-F238E27FC236}">
                  <a16:creationId xmlns:a16="http://schemas.microsoft.com/office/drawing/2014/main" id="{36B2D4A9-E920-64A1-B5FC-57A5690182F5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324;p70">
              <a:extLst>
                <a:ext uri="{FF2B5EF4-FFF2-40B4-BE49-F238E27FC236}">
                  <a16:creationId xmlns:a16="http://schemas.microsoft.com/office/drawing/2014/main" id="{19060F56-55E9-C0D4-9136-D255A3089746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5" name="Google Shape;1325;p70">
            <a:extLst>
              <a:ext uri="{FF2B5EF4-FFF2-40B4-BE49-F238E27FC236}">
                <a16:creationId xmlns:a16="http://schemas.microsoft.com/office/drawing/2014/main" id="{B3017A6D-4CA6-D1F3-FFBD-F3074B3F17CF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46" name="Google Shape;1326;p70">
              <a:extLst>
                <a:ext uri="{FF2B5EF4-FFF2-40B4-BE49-F238E27FC236}">
                  <a16:creationId xmlns:a16="http://schemas.microsoft.com/office/drawing/2014/main" id="{8D586B73-2C41-F214-AC2A-43BBB832F220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327;p70">
              <a:extLst>
                <a:ext uri="{FF2B5EF4-FFF2-40B4-BE49-F238E27FC236}">
                  <a16:creationId xmlns:a16="http://schemas.microsoft.com/office/drawing/2014/main" id="{DC76064B-3F0F-2B9D-8A26-C5B381152DED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328;p70">
              <a:extLst>
                <a:ext uri="{FF2B5EF4-FFF2-40B4-BE49-F238E27FC236}">
                  <a16:creationId xmlns:a16="http://schemas.microsoft.com/office/drawing/2014/main" id="{04851462-C138-AF02-3289-9BD05CB882B3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329;p70">
              <a:extLst>
                <a:ext uri="{FF2B5EF4-FFF2-40B4-BE49-F238E27FC236}">
                  <a16:creationId xmlns:a16="http://schemas.microsoft.com/office/drawing/2014/main" id="{8515CD7A-EFB8-C8A9-ED31-B2CFDC4C5CA6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0" name="Google Shape;1330;p70">
            <a:extLst>
              <a:ext uri="{FF2B5EF4-FFF2-40B4-BE49-F238E27FC236}">
                <a16:creationId xmlns:a16="http://schemas.microsoft.com/office/drawing/2014/main" id="{1E2A2252-1782-A6EA-1335-2E83E73127F9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51" name="Google Shape;1331;p70">
              <a:extLst>
                <a:ext uri="{FF2B5EF4-FFF2-40B4-BE49-F238E27FC236}">
                  <a16:creationId xmlns:a16="http://schemas.microsoft.com/office/drawing/2014/main" id="{3EBE5C23-C0B2-5578-2B21-3B18E1C21B96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332;p70">
              <a:extLst>
                <a:ext uri="{FF2B5EF4-FFF2-40B4-BE49-F238E27FC236}">
                  <a16:creationId xmlns:a16="http://schemas.microsoft.com/office/drawing/2014/main" id="{9D0203F8-0DD3-DEE2-D8E7-8E74EBFC8F1D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333;p70">
              <a:extLst>
                <a:ext uri="{FF2B5EF4-FFF2-40B4-BE49-F238E27FC236}">
                  <a16:creationId xmlns:a16="http://schemas.microsoft.com/office/drawing/2014/main" id="{A55B633D-FA1C-9AB3-3DB6-7F391476BFD3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334;p70">
              <a:extLst>
                <a:ext uri="{FF2B5EF4-FFF2-40B4-BE49-F238E27FC236}">
                  <a16:creationId xmlns:a16="http://schemas.microsoft.com/office/drawing/2014/main" id="{084E5BBF-9349-9834-88C4-1348911B928B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335;p70">
              <a:extLst>
                <a:ext uri="{FF2B5EF4-FFF2-40B4-BE49-F238E27FC236}">
                  <a16:creationId xmlns:a16="http://schemas.microsoft.com/office/drawing/2014/main" id="{2A7E85A2-DB11-8D3B-CC78-DE4D8B53CCB5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336;p70">
              <a:extLst>
                <a:ext uri="{FF2B5EF4-FFF2-40B4-BE49-F238E27FC236}">
                  <a16:creationId xmlns:a16="http://schemas.microsoft.com/office/drawing/2014/main" id="{50C0A21E-6072-125B-6F42-4CD5AE2D57A1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337;p70">
              <a:extLst>
                <a:ext uri="{FF2B5EF4-FFF2-40B4-BE49-F238E27FC236}">
                  <a16:creationId xmlns:a16="http://schemas.microsoft.com/office/drawing/2014/main" id="{54C3F19A-4A13-C5C5-DE6F-9B7CA806B7C2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338;p70">
              <a:extLst>
                <a:ext uri="{FF2B5EF4-FFF2-40B4-BE49-F238E27FC236}">
                  <a16:creationId xmlns:a16="http://schemas.microsoft.com/office/drawing/2014/main" id="{2015723C-513A-BE57-FB14-B65F15489343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339;p70">
              <a:extLst>
                <a:ext uri="{FF2B5EF4-FFF2-40B4-BE49-F238E27FC236}">
                  <a16:creationId xmlns:a16="http://schemas.microsoft.com/office/drawing/2014/main" id="{139009DA-D555-000E-A8A4-0B28779A1F7D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340;p70">
              <a:extLst>
                <a:ext uri="{FF2B5EF4-FFF2-40B4-BE49-F238E27FC236}">
                  <a16:creationId xmlns:a16="http://schemas.microsoft.com/office/drawing/2014/main" id="{7793269F-2694-F865-858C-977D36994C2D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341;p70">
              <a:extLst>
                <a:ext uri="{FF2B5EF4-FFF2-40B4-BE49-F238E27FC236}">
                  <a16:creationId xmlns:a16="http://schemas.microsoft.com/office/drawing/2014/main" id="{BE893A62-E06F-79F6-DEFF-4F4B70D303F2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342;p70">
              <a:extLst>
                <a:ext uri="{FF2B5EF4-FFF2-40B4-BE49-F238E27FC236}">
                  <a16:creationId xmlns:a16="http://schemas.microsoft.com/office/drawing/2014/main" id="{124A21C7-EA03-50AD-2F87-BA58473F799D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3" name="Google Shape;1343;p70">
            <a:extLst>
              <a:ext uri="{FF2B5EF4-FFF2-40B4-BE49-F238E27FC236}">
                <a16:creationId xmlns:a16="http://schemas.microsoft.com/office/drawing/2014/main" id="{F937D9F9-37A5-52D9-8BEF-B4A03DF21D42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64" name="Google Shape;1344;p70">
              <a:extLst>
                <a:ext uri="{FF2B5EF4-FFF2-40B4-BE49-F238E27FC236}">
                  <a16:creationId xmlns:a16="http://schemas.microsoft.com/office/drawing/2014/main" id="{FAAE701C-2AB9-8E24-608A-070EA40DE828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345;p70">
              <a:extLst>
                <a:ext uri="{FF2B5EF4-FFF2-40B4-BE49-F238E27FC236}">
                  <a16:creationId xmlns:a16="http://schemas.microsoft.com/office/drawing/2014/main" id="{79071040-E230-37A4-5553-73C6F01B8446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6" name="Google Shape;1346;p70">
            <a:extLst>
              <a:ext uri="{FF2B5EF4-FFF2-40B4-BE49-F238E27FC236}">
                <a16:creationId xmlns:a16="http://schemas.microsoft.com/office/drawing/2014/main" id="{6D2D624C-CB38-CF55-267B-22D261AC98E5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67" name="Google Shape;1347;p70">
              <a:extLst>
                <a:ext uri="{FF2B5EF4-FFF2-40B4-BE49-F238E27FC236}">
                  <a16:creationId xmlns:a16="http://schemas.microsoft.com/office/drawing/2014/main" id="{38EF71BF-425D-181F-64D4-D828D82F2E03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348;p70">
              <a:extLst>
                <a:ext uri="{FF2B5EF4-FFF2-40B4-BE49-F238E27FC236}">
                  <a16:creationId xmlns:a16="http://schemas.microsoft.com/office/drawing/2014/main" id="{61B214F9-5628-B9D8-BA42-CE13FA7EB7C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349;p70">
              <a:extLst>
                <a:ext uri="{FF2B5EF4-FFF2-40B4-BE49-F238E27FC236}">
                  <a16:creationId xmlns:a16="http://schemas.microsoft.com/office/drawing/2014/main" id="{3DE612EB-7879-920A-27E5-45C63E96FC70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0" name="Google Shape;1350;p70">
            <a:extLst>
              <a:ext uri="{FF2B5EF4-FFF2-40B4-BE49-F238E27FC236}">
                <a16:creationId xmlns:a16="http://schemas.microsoft.com/office/drawing/2014/main" id="{EDD1ACD0-600E-C3E5-592A-6F82C4CC076A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71" name="Google Shape;1351;p70">
            <a:extLst>
              <a:ext uri="{FF2B5EF4-FFF2-40B4-BE49-F238E27FC236}">
                <a16:creationId xmlns:a16="http://schemas.microsoft.com/office/drawing/2014/main" id="{A59FD923-1B9C-661B-FA40-5AE48BB35D59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72" name="Google Shape;1352;p70">
            <a:extLst>
              <a:ext uri="{FF2B5EF4-FFF2-40B4-BE49-F238E27FC236}">
                <a16:creationId xmlns:a16="http://schemas.microsoft.com/office/drawing/2014/main" id="{A69BE746-03B2-D398-5BA4-88D01A37F8C9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73" name="Google Shape;1353;p70">
            <a:extLst>
              <a:ext uri="{FF2B5EF4-FFF2-40B4-BE49-F238E27FC236}">
                <a16:creationId xmlns:a16="http://schemas.microsoft.com/office/drawing/2014/main" id="{DC65E739-5A74-49D5-893F-27BD8AE48670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174" name="Google Shape;1354;p70">
            <a:extLst>
              <a:ext uri="{FF2B5EF4-FFF2-40B4-BE49-F238E27FC236}">
                <a16:creationId xmlns:a16="http://schemas.microsoft.com/office/drawing/2014/main" id="{48810A6B-8590-5585-AEC7-AC557ACBCC3F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75" name="Google Shape;1355;p70">
              <a:extLst>
                <a:ext uri="{FF2B5EF4-FFF2-40B4-BE49-F238E27FC236}">
                  <a16:creationId xmlns:a16="http://schemas.microsoft.com/office/drawing/2014/main" id="{C7839064-588A-D476-32DD-91230DE79C33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356;p70">
              <a:extLst>
                <a:ext uri="{FF2B5EF4-FFF2-40B4-BE49-F238E27FC236}">
                  <a16:creationId xmlns:a16="http://schemas.microsoft.com/office/drawing/2014/main" id="{97C7A70D-201B-F1BC-B4A6-37C3F34EAF59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7" name="Google Shape;1357;p70">
            <a:extLst>
              <a:ext uri="{FF2B5EF4-FFF2-40B4-BE49-F238E27FC236}">
                <a16:creationId xmlns:a16="http://schemas.microsoft.com/office/drawing/2014/main" id="{8FE4E480-FB4C-C816-3599-263D18934E73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78" name="Google Shape;1358;p70">
              <a:extLst>
                <a:ext uri="{FF2B5EF4-FFF2-40B4-BE49-F238E27FC236}">
                  <a16:creationId xmlns:a16="http://schemas.microsoft.com/office/drawing/2014/main" id="{EEDC328A-74FE-3464-DCE8-4B1DBD8B966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359;p70">
              <a:extLst>
                <a:ext uri="{FF2B5EF4-FFF2-40B4-BE49-F238E27FC236}">
                  <a16:creationId xmlns:a16="http://schemas.microsoft.com/office/drawing/2014/main" id="{879D4B21-5D9D-05AA-74F1-C26A50FD22C6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" name="Google Shape;1360;p70">
            <a:extLst>
              <a:ext uri="{FF2B5EF4-FFF2-40B4-BE49-F238E27FC236}">
                <a16:creationId xmlns:a16="http://schemas.microsoft.com/office/drawing/2014/main" id="{C1D61CA3-BF37-772A-7E7E-D8338D4FE315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81" name="Google Shape;1361;p70">
              <a:extLst>
                <a:ext uri="{FF2B5EF4-FFF2-40B4-BE49-F238E27FC236}">
                  <a16:creationId xmlns:a16="http://schemas.microsoft.com/office/drawing/2014/main" id="{436C704E-5976-B78C-12B2-EDF139111E74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362;p70">
              <a:extLst>
                <a:ext uri="{FF2B5EF4-FFF2-40B4-BE49-F238E27FC236}">
                  <a16:creationId xmlns:a16="http://schemas.microsoft.com/office/drawing/2014/main" id="{0E3617E2-5832-0D2A-416D-EA139BEA2C7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3" name="Google Shape;1363;p70">
            <a:extLst>
              <a:ext uri="{FF2B5EF4-FFF2-40B4-BE49-F238E27FC236}">
                <a16:creationId xmlns:a16="http://schemas.microsoft.com/office/drawing/2014/main" id="{95F19305-0EBF-E873-9850-66754E024333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84" name="Google Shape;1364;p70">
              <a:extLst>
                <a:ext uri="{FF2B5EF4-FFF2-40B4-BE49-F238E27FC236}">
                  <a16:creationId xmlns:a16="http://schemas.microsoft.com/office/drawing/2014/main" id="{EA9324FA-24C8-462E-AF22-1E5F21DFD1C5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365;p70">
              <a:extLst>
                <a:ext uri="{FF2B5EF4-FFF2-40B4-BE49-F238E27FC236}">
                  <a16:creationId xmlns:a16="http://schemas.microsoft.com/office/drawing/2014/main" id="{933DB9B0-FD80-B050-F258-B63CF4D1251C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oogle Shape;1366;p70">
            <a:extLst>
              <a:ext uri="{FF2B5EF4-FFF2-40B4-BE49-F238E27FC236}">
                <a16:creationId xmlns:a16="http://schemas.microsoft.com/office/drawing/2014/main" id="{FC425638-684D-F429-2F5D-B800D5540F7E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87" name="Google Shape;1367;p70">
              <a:extLst>
                <a:ext uri="{FF2B5EF4-FFF2-40B4-BE49-F238E27FC236}">
                  <a16:creationId xmlns:a16="http://schemas.microsoft.com/office/drawing/2014/main" id="{1BB95EBB-F5FB-18ED-23CE-3B666553731F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368;p70">
              <a:extLst>
                <a:ext uri="{FF2B5EF4-FFF2-40B4-BE49-F238E27FC236}">
                  <a16:creationId xmlns:a16="http://schemas.microsoft.com/office/drawing/2014/main" id="{81B35951-4D48-048D-9676-E8EE9A717EEE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" name="Google Shape;1369;p70">
            <a:extLst>
              <a:ext uri="{FF2B5EF4-FFF2-40B4-BE49-F238E27FC236}">
                <a16:creationId xmlns:a16="http://schemas.microsoft.com/office/drawing/2014/main" id="{3550F37A-F165-5668-C698-E1584C9979B0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90" name="Google Shape;1370;p70">
              <a:extLst>
                <a:ext uri="{FF2B5EF4-FFF2-40B4-BE49-F238E27FC236}">
                  <a16:creationId xmlns:a16="http://schemas.microsoft.com/office/drawing/2014/main" id="{4038ED87-41EC-20E8-14D8-D80B4149654B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371;p70">
              <a:extLst>
                <a:ext uri="{FF2B5EF4-FFF2-40B4-BE49-F238E27FC236}">
                  <a16:creationId xmlns:a16="http://schemas.microsoft.com/office/drawing/2014/main" id="{52E90F6A-395A-A701-D837-51792FA1F2C3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1372;p70">
            <a:extLst>
              <a:ext uri="{FF2B5EF4-FFF2-40B4-BE49-F238E27FC236}">
                <a16:creationId xmlns:a16="http://schemas.microsoft.com/office/drawing/2014/main" id="{1C653D5C-A58D-7411-5602-BDACD0C51D95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93" name="Google Shape;1373;p70">
              <a:extLst>
                <a:ext uri="{FF2B5EF4-FFF2-40B4-BE49-F238E27FC236}">
                  <a16:creationId xmlns:a16="http://schemas.microsoft.com/office/drawing/2014/main" id="{B2413ED9-3739-090F-0FCC-8DA5FF946DF1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374;p70">
              <a:extLst>
                <a:ext uri="{FF2B5EF4-FFF2-40B4-BE49-F238E27FC236}">
                  <a16:creationId xmlns:a16="http://schemas.microsoft.com/office/drawing/2014/main" id="{F2F7113C-6B63-F837-2448-91DA2A0C29BD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5" name="Google Shape;1375;p70">
            <a:extLst>
              <a:ext uri="{FF2B5EF4-FFF2-40B4-BE49-F238E27FC236}">
                <a16:creationId xmlns:a16="http://schemas.microsoft.com/office/drawing/2014/main" id="{CD818BB5-9A65-F4DB-6436-32572C8130F6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96" name="Google Shape;1376;p70">
              <a:extLst>
                <a:ext uri="{FF2B5EF4-FFF2-40B4-BE49-F238E27FC236}">
                  <a16:creationId xmlns:a16="http://schemas.microsoft.com/office/drawing/2014/main" id="{0A922F22-6D8D-0618-1EF7-EAA5ED30D53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377;p70">
              <a:extLst>
                <a:ext uri="{FF2B5EF4-FFF2-40B4-BE49-F238E27FC236}">
                  <a16:creationId xmlns:a16="http://schemas.microsoft.com/office/drawing/2014/main" id="{0E7F7AE7-6D49-9A11-5D6F-8797F67C4CBB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378;p70">
              <a:extLst>
                <a:ext uri="{FF2B5EF4-FFF2-40B4-BE49-F238E27FC236}">
                  <a16:creationId xmlns:a16="http://schemas.microsoft.com/office/drawing/2014/main" id="{1D9210CA-2458-EAEA-8C9E-550ECE0C333C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9" name="Google Shape;1379;p70">
            <a:extLst>
              <a:ext uri="{FF2B5EF4-FFF2-40B4-BE49-F238E27FC236}">
                <a16:creationId xmlns:a16="http://schemas.microsoft.com/office/drawing/2014/main" id="{F8C68F0C-597D-23AE-E4A3-678EA72FFDCA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200" name="Google Shape;1380;p70">
              <a:extLst>
                <a:ext uri="{FF2B5EF4-FFF2-40B4-BE49-F238E27FC236}">
                  <a16:creationId xmlns:a16="http://schemas.microsoft.com/office/drawing/2014/main" id="{15BCC2BA-1043-9152-AF1E-9C74EBA65884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381;p70">
              <a:extLst>
                <a:ext uri="{FF2B5EF4-FFF2-40B4-BE49-F238E27FC236}">
                  <a16:creationId xmlns:a16="http://schemas.microsoft.com/office/drawing/2014/main" id="{61054073-29CE-BEC4-D29A-3091DB96FD7E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382;p70">
              <a:extLst>
                <a:ext uri="{FF2B5EF4-FFF2-40B4-BE49-F238E27FC236}">
                  <a16:creationId xmlns:a16="http://schemas.microsoft.com/office/drawing/2014/main" id="{0B27A7EB-9C02-8747-3D40-2542AC4E692B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" name="Google Shape;1383;p70">
            <a:extLst>
              <a:ext uri="{FF2B5EF4-FFF2-40B4-BE49-F238E27FC236}">
                <a16:creationId xmlns:a16="http://schemas.microsoft.com/office/drawing/2014/main" id="{4C55D0BE-82EC-D7FC-2138-6AEE36465C36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04" name="Google Shape;1384;p70">
              <a:extLst>
                <a:ext uri="{FF2B5EF4-FFF2-40B4-BE49-F238E27FC236}">
                  <a16:creationId xmlns:a16="http://schemas.microsoft.com/office/drawing/2014/main" id="{D3C29FEB-98B4-7CAC-3A4E-99794E17FCCB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385;p70">
              <a:extLst>
                <a:ext uri="{FF2B5EF4-FFF2-40B4-BE49-F238E27FC236}">
                  <a16:creationId xmlns:a16="http://schemas.microsoft.com/office/drawing/2014/main" id="{44D55075-0E4A-6DAD-9070-737ADBDB49E2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386;p70">
              <a:extLst>
                <a:ext uri="{FF2B5EF4-FFF2-40B4-BE49-F238E27FC236}">
                  <a16:creationId xmlns:a16="http://schemas.microsoft.com/office/drawing/2014/main" id="{26495C3C-6FE1-4A19-84D9-E0E0B35858E8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7" name="Google Shape;1387;p70">
            <a:extLst>
              <a:ext uri="{FF2B5EF4-FFF2-40B4-BE49-F238E27FC236}">
                <a16:creationId xmlns:a16="http://schemas.microsoft.com/office/drawing/2014/main" id="{C705C607-B59A-757C-989D-2F4027D5E0D7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08" name="Google Shape;1388;p70">
              <a:extLst>
                <a:ext uri="{FF2B5EF4-FFF2-40B4-BE49-F238E27FC236}">
                  <a16:creationId xmlns:a16="http://schemas.microsoft.com/office/drawing/2014/main" id="{9770EF03-B1BB-8D5F-82A4-A977AB1FE7F4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1389;p70">
              <a:extLst>
                <a:ext uri="{FF2B5EF4-FFF2-40B4-BE49-F238E27FC236}">
                  <a16:creationId xmlns:a16="http://schemas.microsoft.com/office/drawing/2014/main" id="{98197900-7EEA-3881-9214-93E30378ED15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1390;p70">
              <a:extLst>
                <a:ext uri="{FF2B5EF4-FFF2-40B4-BE49-F238E27FC236}">
                  <a16:creationId xmlns:a16="http://schemas.microsoft.com/office/drawing/2014/main" id="{8517988B-7B21-1BB1-EAA2-DBDFE3CF19DC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" name="Google Shape;1391;p70">
            <a:extLst>
              <a:ext uri="{FF2B5EF4-FFF2-40B4-BE49-F238E27FC236}">
                <a16:creationId xmlns:a16="http://schemas.microsoft.com/office/drawing/2014/main" id="{911375A9-A1AD-08C8-4291-67E37C32CF78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12" name="Google Shape;1392;p70">
              <a:extLst>
                <a:ext uri="{FF2B5EF4-FFF2-40B4-BE49-F238E27FC236}">
                  <a16:creationId xmlns:a16="http://schemas.microsoft.com/office/drawing/2014/main" id="{D6282C55-1A74-F9A8-9689-4170C8D0F067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" name="Google Shape;1393;p70">
              <a:extLst>
                <a:ext uri="{FF2B5EF4-FFF2-40B4-BE49-F238E27FC236}">
                  <a16:creationId xmlns:a16="http://schemas.microsoft.com/office/drawing/2014/main" id="{690C7A50-3DEB-0E62-12F7-7FB322D1142B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4" name="Google Shape;1394;p70">
            <a:extLst>
              <a:ext uri="{FF2B5EF4-FFF2-40B4-BE49-F238E27FC236}">
                <a16:creationId xmlns:a16="http://schemas.microsoft.com/office/drawing/2014/main" id="{245E668B-23E1-156D-FE83-CD8B596FCEF5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5" name="Google Shape;1395;p70">
            <a:extLst>
              <a:ext uri="{FF2B5EF4-FFF2-40B4-BE49-F238E27FC236}">
                <a16:creationId xmlns:a16="http://schemas.microsoft.com/office/drawing/2014/main" id="{A7D86B0B-0404-3359-E97E-47FB7CEC63CD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6" name="Google Shape;1396;p70">
            <a:extLst>
              <a:ext uri="{FF2B5EF4-FFF2-40B4-BE49-F238E27FC236}">
                <a16:creationId xmlns:a16="http://schemas.microsoft.com/office/drawing/2014/main" id="{A87502A1-45EB-4C84-D901-CF67F3F5C8C0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7" name="Google Shape;1397;p70">
            <a:extLst>
              <a:ext uri="{FF2B5EF4-FFF2-40B4-BE49-F238E27FC236}">
                <a16:creationId xmlns:a16="http://schemas.microsoft.com/office/drawing/2014/main" id="{B8FD1E33-D2F2-0244-AF33-7A3BE5D815AB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8" name="Google Shape;1398;p70">
            <a:extLst>
              <a:ext uri="{FF2B5EF4-FFF2-40B4-BE49-F238E27FC236}">
                <a16:creationId xmlns:a16="http://schemas.microsoft.com/office/drawing/2014/main" id="{966DA6D2-BCD3-33FB-30A2-F458D6750646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9" name="Google Shape;1399;p70">
            <a:extLst>
              <a:ext uri="{FF2B5EF4-FFF2-40B4-BE49-F238E27FC236}">
                <a16:creationId xmlns:a16="http://schemas.microsoft.com/office/drawing/2014/main" id="{1400B2FF-7DE0-0FFA-DE9D-CE0332307553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20" name="Google Shape;1400;p70">
            <a:extLst>
              <a:ext uri="{FF2B5EF4-FFF2-40B4-BE49-F238E27FC236}">
                <a16:creationId xmlns:a16="http://schemas.microsoft.com/office/drawing/2014/main" id="{0CBEAAC1-5BE9-B78D-456F-572AEF894CFB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21" name="Google Shape;1401;p70">
              <a:extLst>
                <a:ext uri="{FF2B5EF4-FFF2-40B4-BE49-F238E27FC236}">
                  <a16:creationId xmlns:a16="http://schemas.microsoft.com/office/drawing/2014/main" id="{F3AC2CAE-1B3C-3E08-BB36-1E3871312AB5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1402;p70">
              <a:extLst>
                <a:ext uri="{FF2B5EF4-FFF2-40B4-BE49-F238E27FC236}">
                  <a16:creationId xmlns:a16="http://schemas.microsoft.com/office/drawing/2014/main" id="{924938B1-38BA-592A-6487-23523F122BAB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3" name="Google Shape;1403;p70">
            <a:extLst>
              <a:ext uri="{FF2B5EF4-FFF2-40B4-BE49-F238E27FC236}">
                <a16:creationId xmlns:a16="http://schemas.microsoft.com/office/drawing/2014/main" id="{E974AD00-F759-0AE0-F523-265F657A457A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24" name="Google Shape;1404;p70">
              <a:extLst>
                <a:ext uri="{FF2B5EF4-FFF2-40B4-BE49-F238E27FC236}">
                  <a16:creationId xmlns:a16="http://schemas.microsoft.com/office/drawing/2014/main" id="{C86544F0-664E-9812-FACC-069AEB4B4AAF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1405;p70">
              <a:extLst>
                <a:ext uri="{FF2B5EF4-FFF2-40B4-BE49-F238E27FC236}">
                  <a16:creationId xmlns:a16="http://schemas.microsoft.com/office/drawing/2014/main" id="{E52AB202-4AFC-DB37-F4BD-17EF582188E7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6" name="Google Shape;1406;p70">
            <a:extLst>
              <a:ext uri="{FF2B5EF4-FFF2-40B4-BE49-F238E27FC236}">
                <a16:creationId xmlns:a16="http://schemas.microsoft.com/office/drawing/2014/main" id="{65EF32A7-EBEF-7E55-3AF0-541978DB0FD0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27" name="Google Shape;1407;p70">
              <a:extLst>
                <a:ext uri="{FF2B5EF4-FFF2-40B4-BE49-F238E27FC236}">
                  <a16:creationId xmlns:a16="http://schemas.microsoft.com/office/drawing/2014/main" id="{26F0B614-6D99-C07C-619F-30ED055E645F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408;p70">
              <a:extLst>
                <a:ext uri="{FF2B5EF4-FFF2-40B4-BE49-F238E27FC236}">
                  <a16:creationId xmlns:a16="http://schemas.microsoft.com/office/drawing/2014/main" id="{3CAC6349-1E53-9856-C15B-A923A70EBA73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9" name="Google Shape;1409;p70">
            <a:extLst>
              <a:ext uri="{FF2B5EF4-FFF2-40B4-BE49-F238E27FC236}">
                <a16:creationId xmlns:a16="http://schemas.microsoft.com/office/drawing/2014/main" id="{4515FBAE-F1A3-83AC-0BC9-4592A12CFDF8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30" name="Google Shape;1410;p70">
            <a:extLst>
              <a:ext uri="{FF2B5EF4-FFF2-40B4-BE49-F238E27FC236}">
                <a16:creationId xmlns:a16="http://schemas.microsoft.com/office/drawing/2014/main" id="{41906E2B-9AAF-C53F-7735-0D79665A007E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31" name="Google Shape;1411;p70">
            <a:extLst>
              <a:ext uri="{FF2B5EF4-FFF2-40B4-BE49-F238E27FC236}">
                <a16:creationId xmlns:a16="http://schemas.microsoft.com/office/drawing/2014/main" id="{ECCB1971-F495-F40D-7E03-21B8B58F04AE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32" name="Google Shape;1412;p70">
            <a:extLst>
              <a:ext uri="{FF2B5EF4-FFF2-40B4-BE49-F238E27FC236}">
                <a16:creationId xmlns:a16="http://schemas.microsoft.com/office/drawing/2014/main" id="{75C88EA2-7597-C77E-F5F1-B5413F49CE35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33" name="Google Shape;1413;p70">
              <a:extLst>
                <a:ext uri="{FF2B5EF4-FFF2-40B4-BE49-F238E27FC236}">
                  <a16:creationId xmlns:a16="http://schemas.microsoft.com/office/drawing/2014/main" id="{B9D0C73B-08DD-948F-9EFA-BAC4AB2D7FED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1414;p70">
              <a:extLst>
                <a:ext uri="{FF2B5EF4-FFF2-40B4-BE49-F238E27FC236}">
                  <a16:creationId xmlns:a16="http://schemas.microsoft.com/office/drawing/2014/main" id="{20E707E9-FBDC-E41A-DA26-51DD6DB524EE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1415;p70">
              <a:extLst>
                <a:ext uri="{FF2B5EF4-FFF2-40B4-BE49-F238E27FC236}">
                  <a16:creationId xmlns:a16="http://schemas.microsoft.com/office/drawing/2014/main" id="{A1FAE162-B755-2916-8E47-47BA4970E371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6" name="Google Shape;1416;p70">
              <a:extLst>
                <a:ext uri="{FF2B5EF4-FFF2-40B4-BE49-F238E27FC236}">
                  <a16:creationId xmlns:a16="http://schemas.microsoft.com/office/drawing/2014/main" id="{04BCA0BB-37F4-5B9C-75E7-E7BD7D4D5F36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7" name="Google Shape;1417;p70">
              <a:extLst>
                <a:ext uri="{FF2B5EF4-FFF2-40B4-BE49-F238E27FC236}">
                  <a16:creationId xmlns:a16="http://schemas.microsoft.com/office/drawing/2014/main" id="{EE33204A-CDBD-E5CB-22CA-575D86C5D864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1418;p70">
              <a:extLst>
                <a:ext uri="{FF2B5EF4-FFF2-40B4-BE49-F238E27FC236}">
                  <a16:creationId xmlns:a16="http://schemas.microsoft.com/office/drawing/2014/main" id="{5E6E4021-A616-4352-C228-70935B424212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1419;p70">
              <a:extLst>
                <a:ext uri="{FF2B5EF4-FFF2-40B4-BE49-F238E27FC236}">
                  <a16:creationId xmlns:a16="http://schemas.microsoft.com/office/drawing/2014/main" id="{17343999-7AB7-8AB7-6A87-35628B251D36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420;p70">
              <a:extLst>
                <a:ext uri="{FF2B5EF4-FFF2-40B4-BE49-F238E27FC236}">
                  <a16:creationId xmlns:a16="http://schemas.microsoft.com/office/drawing/2014/main" id="{ACBC2439-12C6-B2CD-3967-DAF8FFD10B93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421;p70">
              <a:extLst>
                <a:ext uri="{FF2B5EF4-FFF2-40B4-BE49-F238E27FC236}">
                  <a16:creationId xmlns:a16="http://schemas.microsoft.com/office/drawing/2014/main" id="{E6705192-C133-7170-4CC2-0D7B72A8A368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2" name="Google Shape;1422;p70">
            <a:extLst>
              <a:ext uri="{FF2B5EF4-FFF2-40B4-BE49-F238E27FC236}">
                <a16:creationId xmlns:a16="http://schemas.microsoft.com/office/drawing/2014/main" id="{A25CD39A-2D94-8AB0-B70E-F3D3E3C8FDE2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43" name="Google Shape;1423;p70">
              <a:extLst>
                <a:ext uri="{FF2B5EF4-FFF2-40B4-BE49-F238E27FC236}">
                  <a16:creationId xmlns:a16="http://schemas.microsoft.com/office/drawing/2014/main" id="{32F49FB7-1727-4312-C463-16E2F666E38F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424;p70">
              <a:extLst>
                <a:ext uri="{FF2B5EF4-FFF2-40B4-BE49-F238E27FC236}">
                  <a16:creationId xmlns:a16="http://schemas.microsoft.com/office/drawing/2014/main" id="{AEAB3EAC-295D-0B4A-6AA0-F8E17912DACA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5" name="Google Shape;1425;p70">
            <a:extLst>
              <a:ext uri="{FF2B5EF4-FFF2-40B4-BE49-F238E27FC236}">
                <a16:creationId xmlns:a16="http://schemas.microsoft.com/office/drawing/2014/main" id="{EEBB0706-A340-5F96-7143-D483D6A7545D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46" name="Google Shape;1426;p70">
              <a:extLst>
                <a:ext uri="{FF2B5EF4-FFF2-40B4-BE49-F238E27FC236}">
                  <a16:creationId xmlns:a16="http://schemas.microsoft.com/office/drawing/2014/main" id="{DECA37EB-3889-0A0B-5400-2682DEF8FF6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7" name="Google Shape;1427;p70">
              <a:extLst>
                <a:ext uri="{FF2B5EF4-FFF2-40B4-BE49-F238E27FC236}">
                  <a16:creationId xmlns:a16="http://schemas.microsoft.com/office/drawing/2014/main" id="{715816E2-D9A1-67BB-B493-38729F56F511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428;p70">
              <a:extLst>
                <a:ext uri="{FF2B5EF4-FFF2-40B4-BE49-F238E27FC236}">
                  <a16:creationId xmlns:a16="http://schemas.microsoft.com/office/drawing/2014/main" id="{EB388E61-5CC7-D074-7645-043AEAD549F3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9" name="Google Shape;1429;p70">
              <a:extLst>
                <a:ext uri="{FF2B5EF4-FFF2-40B4-BE49-F238E27FC236}">
                  <a16:creationId xmlns:a16="http://schemas.microsoft.com/office/drawing/2014/main" id="{01F1B139-37A7-C638-D3FA-F6E3307DC419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430;p70">
              <a:extLst>
                <a:ext uri="{FF2B5EF4-FFF2-40B4-BE49-F238E27FC236}">
                  <a16:creationId xmlns:a16="http://schemas.microsoft.com/office/drawing/2014/main" id="{58BDA2EE-748B-DE67-1B45-B595ABED370C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431;p70">
              <a:extLst>
                <a:ext uri="{FF2B5EF4-FFF2-40B4-BE49-F238E27FC236}">
                  <a16:creationId xmlns:a16="http://schemas.microsoft.com/office/drawing/2014/main" id="{EDB50B6C-7DC0-7E48-5616-42C7C755D4A5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432;p70">
              <a:extLst>
                <a:ext uri="{FF2B5EF4-FFF2-40B4-BE49-F238E27FC236}">
                  <a16:creationId xmlns:a16="http://schemas.microsoft.com/office/drawing/2014/main" id="{8217083B-673B-E203-6C77-8D24B4F769A4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433;p70">
              <a:extLst>
                <a:ext uri="{FF2B5EF4-FFF2-40B4-BE49-F238E27FC236}">
                  <a16:creationId xmlns:a16="http://schemas.microsoft.com/office/drawing/2014/main" id="{4116E36B-80A4-811D-8777-A3BAB74DEA0C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1434;p70">
              <a:extLst>
                <a:ext uri="{FF2B5EF4-FFF2-40B4-BE49-F238E27FC236}">
                  <a16:creationId xmlns:a16="http://schemas.microsoft.com/office/drawing/2014/main" id="{5F2BFB0B-C88E-F5C7-9641-EC44EE0811FD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435;p70">
              <a:extLst>
                <a:ext uri="{FF2B5EF4-FFF2-40B4-BE49-F238E27FC236}">
                  <a16:creationId xmlns:a16="http://schemas.microsoft.com/office/drawing/2014/main" id="{2433C66D-39A1-B13C-24D6-CE5386758C46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1436;p70">
              <a:extLst>
                <a:ext uri="{FF2B5EF4-FFF2-40B4-BE49-F238E27FC236}">
                  <a16:creationId xmlns:a16="http://schemas.microsoft.com/office/drawing/2014/main" id="{D8E0BFC6-652E-15D3-F4D3-E1E9C68C9708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1437;p70">
              <a:extLst>
                <a:ext uri="{FF2B5EF4-FFF2-40B4-BE49-F238E27FC236}">
                  <a16:creationId xmlns:a16="http://schemas.microsoft.com/office/drawing/2014/main" id="{10BE9C99-5D0F-0B7F-5DE2-6F64FF132E66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1438;p70">
              <a:extLst>
                <a:ext uri="{FF2B5EF4-FFF2-40B4-BE49-F238E27FC236}">
                  <a16:creationId xmlns:a16="http://schemas.microsoft.com/office/drawing/2014/main" id="{F8D815B8-6DFD-6343-C118-88BEBD8692C8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1439;p70">
              <a:extLst>
                <a:ext uri="{FF2B5EF4-FFF2-40B4-BE49-F238E27FC236}">
                  <a16:creationId xmlns:a16="http://schemas.microsoft.com/office/drawing/2014/main" id="{3C2201B6-9A69-1C64-AC58-667DA5E31705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1440;p70">
              <a:extLst>
                <a:ext uri="{FF2B5EF4-FFF2-40B4-BE49-F238E27FC236}">
                  <a16:creationId xmlns:a16="http://schemas.microsoft.com/office/drawing/2014/main" id="{48EFF91A-1121-55EC-6726-38E19806AC93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1441;p70">
              <a:extLst>
                <a:ext uri="{FF2B5EF4-FFF2-40B4-BE49-F238E27FC236}">
                  <a16:creationId xmlns:a16="http://schemas.microsoft.com/office/drawing/2014/main" id="{2B2BA69D-6EAE-6BE3-74F6-C9EECA3F2341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442;p70">
              <a:extLst>
                <a:ext uri="{FF2B5EF4-FFF2-40B4-BE49-F238E27FC236}">
                  <a16:creationId xmlns:a16="http://schemas.microsoft.com/office/drawing/2014/main" id="{5DAF4E2F-7698-1BBB-B004-85C46B926544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443;p70">
              <a:extLst>
                <a:ext uri="{FF2B5EF4-FFF2-40B4-BE49-F238E27FC236}">
                  <a16:creationId xmlns:a16="http://schemas.microsoft.com/office/drawing/2014/main" id="{1D873387-7C8D-BA11-567F-FBAED96D9D22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1444;p70">
              <a:extLst>
                <a:ext uri="{FF2B5EF4-FFF2-40B4-BE49-F238E27FC236}">
                  <a16:creationId xmlns:a16="http://schemas.microsoft.com/office/drawing/2014/main" id="{4C48A839-5164-A5DC-D3A3-71FF5173D1D1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445;p70">
              <a:extLst>
                <a:ext uri="{FF2B5EF4-FFF2-40B4-BE49-F238E27FC236}">
                  <a16:creationId xmlns:a16="http://schemas.microsoft.com/office/drawing/2014/main" id="{8C18EDF0-E831-A5A1-5889-30846274153F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6" name="Google Shape;1446;p70">
            <a:extLst>
              <a:ext uri="{FF2B5EF4-FFF2-40B4-BE49-F238E27FC236}">
                <a16:creationId xmlns:a16="http://schemas.microsoft.com/office/drawing/2014/main" id="{63EA761D-623A-DF06-3396-E2C05678DA83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67" name="Google Shape;1447;p70">
              <a:extLst>
                <a:ext uri="{FF2B5EF4-FFF2-40B4-BE49-F238E27FC236}">
                  <a16:creationId xmlns:a16="http://schemas.microsoft.com/office/drawing/2014/main" id="{A7C853E2-C013-BB5D-B1C1-E3D8678BAA86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448;p70">
              <a:extLst>
                <a:ext uri="{FF2B5EF4-FFF2-40B4-BE49-F238E27FC236}">
                  <a16:creationId xmlns:a16="http://schemas.microsoft.com/office/drawing/2014/main" id="{AAB6CE8F-F8AB-1FED-6447-EC12C6D31307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1449;p70">
              <a:extLst>
                <a:ext uri="{FF2B5EF4-FFF2-40B4-BE49-F238E27FC236}">
                  <a16:creationId xmlns:a16="http://schemas.microsoft.com/office/drawing/2014/main" id="{097EE550-ED7F-21AC-8968-8DA3C685C827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450;p70">
              <a:extLst>
                <a:ext uri="{FF2B5EF4-FFF2-40B4-BE49-F238E27FC236}">
                  <a16:creationId xmlns:a16="http://schemas.microsoft.com/office/drawing/2014/main" id="{429909E6-ED6D-3335-6ADD-FAB3E24E0F7C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451;p70">
              <a:extLst>
                <a:ext uri="{FF2B5EF4-FFF2-40B4-BE49-F238E27FC236}">
                  <a16:creationId xmlns:a16="http://schemas.microsoft.com/office/drawing/2014/main" id="{D8392867-E278-9230-A8AE-07962A5E84F1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452;p70">
              <a:extLst>
                <a:ext uri="{FF2B5EF4-FFF2-40B4-BE49-F238E27FC236}">
                  <a16:creationId xmlns:a16="http://schemas.microsoft.com/office/drawing/2014/main" id="{47D89189-9E5A-287F-E8E6-2B92463680E4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453;p70">
              <a:extLst>
                <a:ext uri="{FF2B5EF4-FFF2-40B4-BE49-F238E27FC236}">
                  <a16:creationId xmlns:a16="http://schemas.microsoft.com/office/drawing/2014/main" id="{1598BDF4-5A01-FB58-6F1D-D6A5D3BA8D8F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1454;p70">
              <a:extLst>
                <a:ext uri="{FF2B5EF4-FFF2-40B4-BE49-F238E27FC236}">
                  <a16:creationId xmlns:a16="http://schemas.microsoft.com/office/drawing/2014/main" id="{5FD9BB5F-8483-3C90-67EC-54A7F6DE4B9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455;p70">
              <a:extLst>
                <a:ext uri="{FF2B5EF4-FFF2-40B4-BE49-F238E27FC236}">
                  <a16:creationId xmlns:a16="http://schemas.microsoft.com/office/drawing/2014/main" id="{72C5F785-99EA-9F9B-14C9-2FF1D2E56EEF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1456;p70">
              <a:extLst>
                <a:ext uri="{FF2B5EF4-FFF2-40B4-BE49-F238E27FC236}">
                  <a16:creationId xmlns:a16="http://schemas.microsoft.com/office/drawing/2014/main" id="{CBB449E0-6449-889F-F9C9-932F76093C72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1457;p70">
              <a:extLst>
                <a:ext uri="{FF2B5EF4-FFF2-40B4-BE49-F238E27FC236}">
                  <a16:creationId xmlns:a16="http://schemas.microsoft.com/office/drawing/2014/main" id="{E625D005-D51C-F1A2-FE87-3A42DCC1A92E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458;p70">
              <a:extLst>
                <a:ext uri="{FF2B5EF4-FFF2-40B4-BE49-F238E27FC236}">
                  <a16:creationId xmlns:a16="http://schemas.microsoft.com/office/drawing/2014/main" id="{34C3C1F5-DA9A-183A-C5A4-46D59FEDD58F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459;p70">
              <a:extLst>
                <a:ext uri="{FF2B5EF4-FFF2-40B4-BE49-F238E27FC236}">
                  <a16:creationId xmlns:a16="http://schemas.microsoft.com/office/drawing/2014/main" id="{A9BFF460-277A-72B4-CB7E-F69AEC150591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460;p70">
              <a:extLst>
                <a:ext uri="{FF2B5EF4-FFF2-40B4-BE49-F238E27FC236}">
                  <a16:creationId xmlns:a16="http://schemas.microsoft.com/office/drawing/2014/main" id="{24CB0C85-3336-01C4-C58E-A13340E64574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1461;p70">
              <a:extLst>
                <a:ext uri="{FF2B5EF4-FFF2-40B4-BE49-F238E27FC236}">
                  <a16:creationId xmlns:a16="http://schemas.microsoft.com/office/drawing/2014/main" id="{51B5B0FC-39E1-BFB1-0FC2-8A637375CC8E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1462;p70">
              <a:extLst>
                <a:ext uri="{FF2B5EF4-FFF2-40B4-BE49-F238E27FC236}">
                  <a16:creationId xmlns:a16="http://schemas.microsoft.com/office/drawing/2014/main" id="{52B97AD0-844C-B757-1FC7-EEA5C77DEEE7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463;p70">
              <a:extLst>
                <a:ext uri="{FF2B5EF4-FFF2-40B4-BE49-F238E27FC236}">
                  <a16:creationId xmlns:a16="http://schemas.microsoft.com/office/drawing/2014/main" id="{5A2A060B-CC2B-F538-B812-47827AC4A717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1464;p70">
              <a:extLst>
                <a:ext uri="{FF2B5EF4-FFF2-40B4-BE49-F238E27FC236}">
                  <a16:creationId xmlns:a16="http://schemas.microsoft.com/office/drawing/2014/main" id="{5EDBE823-32D5-97EF-31A5-8D97353A55AF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465;p70">
              <a:extLst>
                <a:ext uri="{FF2B5EF4-FFF2-40B4-BE49-F238E27FC236}">
                  <a16:creationId xmlns:a16="http://schemas.microsoft.com/office/drawing/2014/main" id="{27ECEFA1-6C59-D1B1-15B0-F4DDAECA291B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1466;p70">
              <a:extLst>
                <a:ext uri="{FF2B5EF4-FFF2-40B4-BE49-F238E27FC236}">
                  <a16:creationId xmlns:a16="http://schemas.microsoft.com/office/drawing/2014/main" id="{CEDA00A5-8516-E561-D293-464551E2B462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1467;p70">
              <a:extLst>
                <a:ext uri="{FF2B5EF4-FFF2-40B4-BE49-F238E27FC236}">
                  <a16:creationId xmlns:a16="http://schemas.microsoft.com/office/drawing/2014/main" id="{1491E221-51DF-5253-C399-12FBF84A46B1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468;p70">
              <a:extLst>
                <a:ext uri="{FF2B5EF4-FFF2-40B4-BE49-F238E27FC236}">
                  <a16:creationId xmlns:a16="http://schemas.microsoft.com/office/drawing/2014/main" id="{9439B36D-E963-3958-4E5E-E8B5847C28E9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469;p70">
              <a:extLst>
                <a:ext uri="{FF2B5EF4-FFF2-40B4-BE49-F238E27FC236}">
                  <a16:creationId xmlns:a16="http://schemas.microsoft.com/office/drawing/2014/main" id="{33A00E61-5D25-D030-CB8D-BA72E8BA56A4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1470;p70">
              <a:extLst>
                <a:ext uri="{FF2B5EF4-FFF2-40B4-BE49-F238E27FC236}">
                  <a16:creationId xmlns:a16="http://schemas.microsoft.com/office/drawing/2014/main" id="{35217E90-B3FE-2141-15AA-95EA100C03C7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1471;p70">
              <a:extLst>
                <a:ext uri="{FF2B5EF4-FFF2-40B4-BE49-F238E27FC236}">
                  <a16:creationId xmlns:a16="http://schemas.microsoft.com/office/drawing/2014/main" id="{143D505C-7744-F783-DB3D-9CB2BC128C3E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472;p70">
              <a:extLst>
                <a:ext uri="{FF2B5EF4-FFF2-40B4-BE49-F238E27FC236}">
                  <a16:creationId xmlns:a16="http://schemas.microsoft.com/office/drawing/2014/main" id="{F5F63E2D-2DCC-7D84-A227-F36FC854208F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473;p70">
              <a:extLst>
                <a:ext uri="{FF2B5EF4-FFF2-40B4-BE49-F238E27FC236}">
                  <a16:creationId xmlns:a16="http://schemas.microsoft.com/office/drawing/2014/main" id="{4655D89E-EF49-2E77-AB13-5E576E7B078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474;p70">
              <a:extLst>
                <a:ext uri="{FF2B5EF4-FFF2-40B4-BE49-F238E27FC236}">
                  <a16:creationId xmlns:a16="http://schemas.microsoft.com/office/drawing/2014/main" id="{D6C1E066-9EB9-F1DA-B725-F78D3C54A54E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475;p70">
              <a:extLst>
                <a:ext uri="{FF2B5EF4-FFF2-40B4-BE49-F238E27FC236}">
                  <a16:creationId xmlns:a16="http://schemas.microsoft.com/office/drawing/2014/main" id="{FE3C0998-EC24-B0E3-E2DD-3D3400926ABE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476;p70">
              <a:extLst>
                <a:ext uri="{FF2B5EF4-FFF2-40B4-BE49-F238E27FC236}">
                  <a16:creationId xmlns:a16="http://schemas.microsoft.com/office/drawing/2014/main" id="{FA9FDCD0-8A8A-946B-BAAE-EE1D02B6AC17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477;p70">
              <a:extLst>
                <a:ext uri="{FF2B5EF4-FFF2-40B4-BE49-F238E27FC236}">
                  <a16:creationId xmlns:a16="http://schemas.microsoft.com/office/drawing/2014/main" id="{469AAC59-578F-BEEE-9EF8-AC079A4D8395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478;p70">
              <a:extLst>
                <a:ext uri="{FF2B5EF4-FFF2-40B4-BE49-F238E27FC236}">
                  <a16:creationId xmlns:a16="http://schemas.microsoft.com/office/drawing/2014/main" id="{46D4C97B-6FB5-9399-21A3-148999BC56C5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479;p70">
              <a:extLst>
                <a:ext uri="{FF2B5EF4-FFF2-40B4-BE49-F238E27FC236}">
                  <a16:creationId xmlns:a16="http://schemas.microsoft.com/office/drawing/2014/main" id="{B0C43C0E-C2BE-22E1-9A97-92B84F702D69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480;p70">
              <a:extLst>
                <a:ext uri="{FF2B5EF4-FFF2-40B4-BE49-F238E27FC236}">
                  <a16:creationId xmlns:a16="http://schemas.microsoft.com/office/drawing/2014/main" id="{E1CB03E6-A428-2B7D-E8B7-43028C5F74DF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1481;p70">
              <a:extLst>
                <a:ext uri="{FF2B5EF4-FFF2-40B4-BE49-F238E27FC236}">
                  <a16:creationId xmlns:a16="http://schemas.microsoft.com/office/drawing/2014/main" id="{B6C8D27D-9093-1DA9-B524-F32BAEE7652C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2" name="Google Shape;1482;p70">
              <a:extLst>
                <a:ext uri="{FF2B5EF4-FFF2-40B4-BE49-F238E27FC236}">
                  <a16:creationId xmlns:a16="http://schemas.microsoft.com/office/drawing/2014/main" id="{128D8DC1-A850-6C28-2654-0203E97F036D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483;p70">
              <a:extLst>
                <a:ext uri="{FF2B5EF4-FFF2-40B4-BE49-F238E27FC236}">
                  <a16:creationId xmlns:a16="http://schemas.microsoft.com/office/drawing/2014/main" id="{C235317F-F221-9655-8FE8-74991F4E04BA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484;p70">
              <a:extLst>
                <a:ext uri="{FF2B5EF4-FFF2-40B4-BE49-F238E27FC236}">
                  <a16:creationId xmlns:a16="http://schemas.microsoft.com/office/drawing/2014/main" id="{0E03CC02-F017-67A3-723B-202CA2F95802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Google Shape;1485;p70">
              <a:extLst>
                <a:ext uri="{FF2B5EF4-FFF2-40B4-BE49-F238E27FC236}">
                  <a16:creationId xmlns:a16="http://schemas.microsoft.com/office/drawing/2014/main" id="{9479F211-0E0E-7FA2-D29E-7D27C8514D91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Google Shape;1486;p70">
              <a:extLst>
                <a:ext uri="{FF2B5EF4-FFF2-40B4-BE49-F238E27FC236}">
                  <a16:creationId xmlns:a16="http://schemas.microsoft.com/office/drawing/2014/main" id="{32EDDF0E-0E65-34E0-44A3-BF53A817EA24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1487;p70">
              <a:extLst>
                <a:ext uri="{FF2B5EF4-FFF2-40B4-BE49-F238E27FC236}">
                  <a16:creationId xmlns:a16="http://schemas.microsoft.com/office/drawing/2014/main" id="{305CE9E2-DDC2-6EB0-32CD-AE695626EAC2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1488;p70">
              <a:extLst>
                <a:ext uri="{FF2B5EF4-FFF2-40B4-BE49-F238E27FC236}">
                  <a16:creationId xmlns:a16="http://schemas.microsoft.com/office/drawing/2014/main" id="{2583C07F-5DC3-0287-68AF-8031C43B90EA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1489;p70">
              <a:extLst>
                <a:ext uri="{FF2B5EF4-FFF2-40B4-BE49-F238E27FC236}">
                  <a16:creationId xmlns:a16="http://schemas.microsoft.com/office/drawing/2014/main" id="{85A5FED0-A6F4-AFFE-A08E-FD5012CCBF93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1490;p70">
              <a:extLst>
                <a:ext uri="{FF2B5EF4-FFF2-40B4-BE49-F238E27FC236}">
                  <a16:creationId xmlns:a16="http://schemas.microsoft.com/office/drawing/2014/main" id="{74E60023-3C86-B4BB-2729-B41F643B3372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491;p70">
              <a:extLst>
                <a:ext uri="{FF2B5EF4-FFF2-40B4-BE49-F238E27FC236}">
                  <a16:creationId xmlns:a16="http://schemas.microsoft.com/office/drawing/2014/main" id="{3027BB8E-9023-33C5-70A3-8E2634811E4E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492;p70">
              <a:extLst>
                <a:ext uri="{FF2B5EF4-FFF2-40B4-BE49-F238E27FC236}">
                  <a16:creationId xmlns:a16="http://schemas.microsoft.com/office/drawing/2014/main" id="{11D9CCB8-FEBC-969A-6721-5BE945FB1A34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Google Shape;1493;p70">
              <a:extLst>
                <a:ext uri="{FF2B5EF4-FFF2-40B4-BE49-F238E27FC236}">
                  <a16:creationId xmlns:a16="http://schemas.microsoft.com/office/drawing/2014/main" id="{19AAED2A-48F9-1BD0-1D65-13795E62C6A8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1494;p70">
              <a:extLst>
                <a:ext uri="{FF2B5EF4-FFF2-40B4-BE49-F238E27FC236}">
                  <a16:creationId xmlns:a16="http://schemas.microsoft.com/office/drawing/2014/main" id="{2AE73049-3990-4C55-9D0D-382D58BD6E75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495;p70">
              <a:extLst>
                <a:ext uri="{FF2B5EF4-FFF2-40B4-BE49-F238E27FC236}">
                  <a16:creationId xmlns:a16="http://schemas.microsoft.com/office/drawing/2014/main" id="{DB436388-6FD9-75AA-B0F4-62D476ED0015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496;p70">
              <a:extLst>
                <a:ext uri="{FF2B5EF4-FFF2-40B4-BE49-F238E27FC236}">
                  <a16:creationId xmlns:a16="http://schemas.microsoft.com/office/drawing/2014/main" id="{0B5BFFC7-ECFD-FD03-DCE7-64D14CB468A1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1497;p70">
              <a:extLst>
                <a:ext uri="{FF2B5EF4-FFF2-40B4-BE49-F238E27FC236}">
                  <a16:creationId xmlns:a16="http://schemas.microsoft.com/office/drawing/2014/main" id="{7790CCC7-D29E-8153-4EEB-94183DF21A26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1498;p70">
              <a:extLst>
                <a:ext uri="{FF2B5EF4-FFF2-40B4-BE49-F238E27FC236}">
                  <a16:creationId xmlns:a16="http://schemas.microsoft.com/office/drawing/2014/main" id="{5E46A056-C06B-AD66-0963-F7001D17BF3A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1499;p70">
              <a:extLst>
                <a:ext uri="{FF2B5EF4-FFF2-40B4-BE49-F238E27FC236}">
                  <a16:creationId xmlns:a16="http://schemas.microsoft.com/office/drawing/2014/main" id="{0727B2C9-CF1E-8688-4AF3-4E5A119CDFE4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500;p70">
              <a:extLst>
                <a:ext uri="{FF2B5EF4-FFF2-40B4-BE49-F238E27FC236}">
                  <a16:creationId xmlns:a16="http://schemas.microsoft.com/office/drawing/2014/main" id="{9FC59065-E8F6-6D75-4B42-2AF6D71291F6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501;p70">
              <a:extLst>
                <a:ext uri="{FF2B5EF4-FFF2-40B4-BE49-F238E27FC236}">
                  <a16:creationId xmlns:a16="http://schemas.microsoft.com/office/drawing/2014/main" id="{9F9E734B-1160-6388-44CB-66FAD0DB91BD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502;p70">
              <a:extLst>
                <a:ext uri="{FF2B5EF4-FFF2-40B4-BE49-F238E27FC236}">
                  <a16:creationId xmlns:a16="http://schemas.microsoft.com/office/drawing/2014/main" id="{9CB67BB1-0A88-060C-3B45-BD1D40D6C3AD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1503;p70">
              <a:extLst>
                <a:ext uri="{FF2B5EF4-FFF2-40B4-BE49-F238E27FC236}">
                  <a16:creationId xmlns:a16="http://schemas.microsoft.com/office/drawing/2014/main" id="{364A8D18-7684-01BE-69DF-0EA267D64847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1504;p70">
              <a:extLst>
                <a:ext uri="{FF2B5EF4-FFF2-40B4-BE49-F238E27FC236}">
                  <a16:creationId xmlns:a16="http://schemas.microsoft.com/office/drawing/2014/main" id="{99F70977-DB44-181B-F279-889B593EC105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1505;p70">
              <a:extLst>
                <a:ext uri="{FF2B5EF4-FFF2-40B4-BE49-F238E27FC236}">
                  <a16:creationId xmlns:a16="http://schemas.microsoft.com/office/drawing/2014/main" id="{9796C97C-A09A-7930-8281-042802C0D9D5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1506;p70">
              <a:extLst>
                <a:ext uri="{FF2B5EF4-FFF2-40B4-BE49-F238E27FC236}">
                  <a16:creationId xmlns:a16="http://schemas.microsoft.com/office/drawing/2014/main" id="{E8813FE8-98D0-04BE-289D-EF6B86341F5A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7" name="Google Shape;1507;p70">
              <a:extLst>
                <a:ext uri="{FF2B5EF4-FFF2-40B4-BE49-F238E27FC236}">
                  <a16:creationId xmlns:a16="http://schemas.microsoft.com/office/drawing/2014/main" id="{8CBE9002-FDFD-3B33-5196-B1B8F73C4DC3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8" name="Google Shape;1508;p70">
              <a:extLst>
                <a:ext uri="{FF2B5EF4-FFF2-40B4-BE49-F238E27FC236}">
                  <a16:creationId xmlns:a16="http://schemas.microsoft.com/office/drawing/2014/main" id="{A1424EB5-81BC-B186-58D8-E21082DC1D60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9" name="Google Shape;1509;p70">
              <a:extLst>
                <a:ext uri="{FF2B5EF4-FFF2-40B4-BE49-F238E27FC236}">
                  <a16:creationId xmlns:a16="http://schemas.microsoft.com/office/drawing/2014/main" id="{FD929900-D3AB-65E8-1017-27B8DF1336F0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0" name="Google Shape;1510;p70">
              <a:extLst>
                <a:ext uri="{FF2B5EF4-FFF2-40B4-BE49-F238E27FC236}">
                  <a16:creationId xmlns:a16="http://schemas.microsoft.com/office/drawing/2014/main" id="{B598B920-D1F2-D754-DBA1-3A261D3E2095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1" name="Google Shape;1511;p70">
              <a:extLst>
                <a:ext uri="{FF2B5EF4-FFF2-40B4-BE49-F238E27FC236}">
                  <a16:creationId xmlns:a16="http://schemas.microsoft.com/office/drawing/2014/main" id="{AB265062-1C7B-D1B8-E929-EF0E808AA185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2" name="Google Shape;1512;p70">
              <a:extLst>
                <a:ext uri="{FF2B5EF4-FFF2-40B4-BE49-F238E27FC236}">
                  <a16:creationId xmlns:a16="http://schemas.microsoft.com/office/drawing/2014/main" id="{D976DAC2-5ED6-6F2F-ED43-F9378D7895E8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3" name="Google Shape;1513;p70">
              <a:extLst>
                <a:ext uri="{FF2B5EF4-FFF2-40B4-BE49-F238E27FC236}">
                  <a16:creationId xmlns:a16="http://schemas.microsoft.com/office/drawing/2014/main" id="{B504040D-2C28-0879-9E72-7502FA3C7D95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4" name="Google Shape;1514;p70">
              <a:extLst>
                <a:ext uri="{FF2B5EF4-FFF2-40B4-BE49-F238E27FC236}">
                  <a16:creationId xmlns:a16="http://schemas.microsoft.com/office/drawing/2014/main" id="{1447876F-9C9A-0488-D86B-BF8044894711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5" name="Google Shape;1515;p70">
              <a:extLst>
                <a:ext uri="{FF2B5EF4-FFF2-40B4-BE49-F238E27FC236}">
                  <a16:creationId xmlns:a16="http://schemas.microsoft.com/office/drawing/2014/main" id="{B10DD4DE-1A2C-AD9E-3FB3-EBAE218F40E2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6" name="Google Shape;1516;p70">
              <a:extLst>
                <a:ext uri="{FF2B5EF4-FFF2-40B4-BE49-F238E27FC236}">
                  <a16:creationId xmlns:a16="http://schemas.microsoft.com/office/drawing/2014/main" id="{243CDB05-37C5-5DF7-A1A7-7AA89128DD17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7" name="Google Shape;1517;p70">
              <a:extLst>
                <a:ext uri="{FF2B5EF4-FFF2-40B4-BE49-F238E27FC236}">
                  <a16:creationId xmlns:a16="http://schemas.microsoft.com/office/drawing/2014/main" id="{F16121E1-802F-C162-35D6-A41C6C90A218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8" name="Google Shape;1518;p70">
              <a:extLst>
                <a:ext uri="{FF2B5EF4-FFF2-40B4-BE49-F238E27FC236}">
                  <a16:creationId xmlns:a16="http://schemas.microsoft.com/office/drawing/2014/main" id="{2A7C856A-D29E-8BC2-3A8C-6D9420382DD7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9" name="Google Shape;1519;p70">
              <a:extLst>
                <a:ext uri="{FF2B5EF4-FFF2-40B4-BE49-F238E27FC236}">
                  <a16:creationId xmlns:a16="http://schemas.microsoft.com/office/drawing/2014/main" id="{E089C3A3-6B41-0270-4733-75B32529CB50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0" name="Google Shape;1520;p70">
              <a:extLst>
                <a:ext uri="{FF2B5EF4-FFF2-40B4-BE49-F238E27FC236}">
                  <a16:creationId xmlns:a16="http://schemas.microsoft.com/office/drawing/2014/main" id="{58042E5E-85F9-63BF-0F03-E561780963A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1" name="Google Shape;1521;p70">
              <a:extLst>
                <a:ext uri="{FF2B5EF4-FFF2-40B4-BE49-F238E27FC236}">
                  <a16:creationId xmlns:a16="http://schemas.microsoft.com/office/drawing/2014/main" id="{161DC107-1D2F-895A-0247-794E4FA1C51E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2" name="Google Shape;1522;p70">
              <a:extLst>
                <a:ext uri="{FF2B5EF4-FFF2-40B4-BE49-F238E27FC236}">
                  <a16:creationId xmlns:a16="http://schemas.microsoft.com/office/drawing/2014/main" id="{D4725F5F-B4B2-4E46-FB37-F11F5C8EA329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3" name="Google Shape;1523;p70">
              <a:extLst>
                <a:ext uri="{FF2B5EF4-FFF2-40B4-BE49-F238E27FC236}">
                  <a16:creationId xmlns:a16="http://schemas.microsoft.com/office/drawing/2014/main" id="{B795C123-7AAF-C499-E337-F7FE7EA759D3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4" name="Google Shape;1524;p70">
              <a:extLst>
                <a:ext uri="{FF2B5EF4-FFF2-40B4-BE49-F238E27FC236}">
                  <a16:creationId xmlns:a16="http://schemas.microsoft.com/office/drawing/2014/main" id="{E4624290-02D6-7D22-9262-C8769A1DF101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5" name="Google Shape;1525;p70">
            <a:extLst>
              <a:ext uri="{FF2B5EF4-FFF2-40B4-BE49-F238E27FC236}">
                <a16:creationId xmlns:a16="http://schemas.microsoft.com/office/drawing/2014/main" id="{FE945B47-4F8A-7DB2-E283-D3BC740CF04E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46" name="Google Shape;1526;p70">
            <a:extLst>
              <a:ext uri="{FF2B5EF4-FFF2-40B4-BE49-F238E27FC236}">
                <a16:creationId xmlns:a16="http://schemas.microsoft.com/office/drawing/2014/main" id="{7D8D62C5-8CA3-173A-59E1-7D97B05AC392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47" name="Google Shape;1527;p70">
            <a:extLst>
              <a:ext uri="{FF2B5EF4-FFF2-40B4-BE49-F238E27FC236}">
                <a16:creationId xmlns:a16="http://schemas.microsoft.com/office/drawing/2014/main" id="{C60E392F-C1B4-1FC3-F1DE-551EB0694D7B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48" name="Google Shape;1528;p70">
            <a:extLst>
              <a:ext uri="{FF2B5EF4-FFF2-40B4-BE49-F238E27FC236}">
                <a16:creationId xmlns:a16="http://schemas.microsoft.com/office/drawing/2014/main" id="{C764B258-3E37-6041-F4AB-B956BBCB734D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49" name="Google Shape;1529;p70">
            <a:extLst>
              <a:ext uri="{FF2B5EF4-FFF2-40B4-BE49-F238E27FC236}">
                <a16:creationId xmlns:a16="http://schemas.microsoft.com/office/drawing/2014/main" id="{E9186BAB-E9BE-4152-C623-9C1BA257FB53}"/>
              </a:ext>
            </a:extLst>
          </p:cNvPr>
          <p:cNvSpPr txBox="1">
            <a:spLocks/>
          </p:cNvSpPr>
          <p:nvPr/>
        </p:nvSpPr>
        <p:spPr>
          <a:xfrm>
            <a:off x="-2023509" y="1311412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13024861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986140" y="1566540"/>
            <a:ext cx="9301500" cy="875340"/>
            <a:chOff x="0" y="0"/>
            <a:chExt cx="12402000" cy="11671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402058" cy="1167130"/>
            </a:xfrm>
            <a:custGeom>
              <a:avLst/>
              <a:gdLst/>
              <a:ahLst/>
              <a:cxnLst/>
              <a:rect l="l" t="t" r="r" b="b"/>
              <a:pathLst>
                <a:path w="12402058" h="1167130">
                  <a:moveTo>
                    <a:pt x="0" y="0"/>
                  </a:moveTo>
                  <a:lnTo>
                    <a:pt x="12402058" y="0"/>
                  </a:lnTo>
                  <a:lnTo>
                    <a:pt x="12402058" y="1167130"/>
                  </a:lnTo>
                  <a:lnTo>
                    <a:pt x="0" y="1167130"/>
                  </a:lnTo>
                  <a:close/>
                </a:path>
              </a:pathLst>
            </a:custGeom>
            <a:solidFill>
              <a:srgbClr val="D6EAA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8608140" y="1557900"/>
            <a:ext cx="388260" cy="888300"/>
            <a:chOff x="0" y="0"/>
            <a:chExt cx="517680" cy="1184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17652" cy="1184402"/>
            </a:xfrm>
            <a:custGeom>
              <a:avLst/>
              <a:gdLst/>
              <a:ahLst/>
              <a:cxnLst/>
              <a:rect l="l" t="t" r="r" b="b"/>
              <a:pathLst>
                <a:path w="517652" h="1184402">
                  <a:moveTo>
                    <a:pt x="334391" y="0"/>
                  </a:moveTo>
                  <a:lnTo>
                    <a:pt x="517652" y="0"/>
                  </a:lnTo>
                  <a:lnTo>
                    <a:pt x="517652" y="1184402"/>
                  </a:lnTo>
                  <a:lnTo>
                    <a:pt x="291846" y="1184402"/>
                  </a:lnTo>
                  <a:lnTo>
                    <a:pt x="291846" y="332359"/>
                  </a:lnTo>
                  <a:cubicBezTo>
                    <a:pt x="209296" y="409575"/>
                    <a:pt x="112014" y="466725"/>
                    <a:pt x="0" y="503682"/>
                  </a:cubicBezTo>
                  <a:lnTo>
                    <a:pt x="0" y="298577"/>
                  </a:lnTo>
                  <a:cubicBezTo>
                    <a:pt x="58928" y="279273"/>
                    <a:pt x="122936" y="242697"/>
                    <a:pt x="192151" y="188722"/>
                  </a:cubicBezTo>
                  <a:cubicBezTo>
                    <a:pt x="261366" y="134747"/>
                    <a:pt x="308737" y="71882"/>
                    <a:pt x="334391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020700" y="4465800"/>
            <a:ext cx="9266940" cy="875340"/>
            <a:chOff x="0" y="0"/>
            <a:chExt cx="12355920" cy="11671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355957" cy="1167130"/>
            </a:xfrm>
            <a:custGeom>
              <a:avLst/>
              <a:gdLst/>
              <a:ahLst/>
              <a:cxnLst/>
              <a:rect l="l" t="t" r="r" b="b"/>
              <a:pathLst>
                <a:path w="12355957" h="1167130">
                  <a:moveTo>
                    <a:pt x="0" y="0"/>
                  </a:moveTo>
                  <a:lnTo>
                    <a:pt x="12355957" y="0"/>
                  </a:lnTo>
                  <a:lnTo>
                    <a:pt x="12355957" y="1167130"/>
                  </a:lnTo>
                  <a:lnTo>
                    <a:pt x="0" y="1167130"/>
                  </a:lnTo>
                  <a:close/>
                </a:path>
              </a:pathLst>
            </a:custGeom>
            <a:solidFill>
              <a:srgbClr val="D6EAAF"/>
            </a:solidFill>
          </p:spPr>
        </p:sp>
      </p:grpSp>
      <p:sp>
        <p:nvSpPr>
          <p:cNvPr id="8" name="Freeform 8"/>
          <p:cNvSpPr/>
          <p:nvPr/>
        </p:nvSpPr>
        <p:spPr>
          <a:xfrm>
            <a:off x="8608140" y="4466340"/>
            <a:ext cx="587520" cy="902880"/>
          </a:xfrm>
          <a:custGeom>
            <a:avLst/>
            <a:gdLst/>
            <a:ahLst/>
            <a:cxnLst/>
            <a:rect l="l" t="t" r="r" b="b"/>
            <a:pathLst>
              <a:path w="587520" h="902880">
                <a:moveTo>
                  <a:pt x="0" y="0"/>
                </a:moveTo>
                <a:lnTo>
                  <a:pt x="587520" y="0"/>
                </a:lnTo>
                <a:lnTo>
                  <a:pt x="587520" y="902880"/>
                </a:lnTo>
                <a:lnTo>
                  <a:pt x="0" y="9028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9082800" y="5947020"/>
            <a:ext cx="9205380" cy="875340"/>
            <a:chOff x="0" y="0"/>
            <a:chExt cx="12273840" cy="11671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273788" cy="1167130"/>
            </a:xfrm>
            <a:custGeom>
              <a:avLst/>
              <a:gdLst/>
              <a:ahLst/>
              <a:cxnLst/>
              <a:rect l="l" t="t" r="r" b="b"/>
              <a:pathLst>
                <a:path w="12273788" h="1167130">
                  <a:moveTo>
                    <a:pt x="0" y="0"/>
                  </a:moveTo>
                  <a:lnTo>
                    <a:pt x="12273788" y="0"/>
                  </a:lnTo>
                  <a:lnTo>
                    <a:pt x="12273788" y="1167130"/>
                  </a:lnTo>
                  <a:lnTo>
                    <a:pt x="0" y="1167130"/>
                  </a:lnTo>
                  <a:close/>
                </a:path>
              </a:pathLst>
            </a:custGeom>
            <a:solidFill>
              <a:srgbClr val="D6EAA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608140" y="5935140"/>
            <a:ext cx="636120" cy="888300"/>
            <a:chOff x="0" y="0"/>
            <a:chExt cx="848160" cy="1184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8106" cy="1184402"/>
            </a:xfrm>
            <a:custGeom>
              <a:avLst/>
              <a:gdLst/>
              <a:ahLst/>
              <a:cxnLst/>
              <a:rect l="l" t="t" r="r" b="b"/>
              <a:pathLst>
                <a:path w="848106" h="1184402">
                  <a:moveTo>
                    <a:pt x="482854" y="345186"/>
                  </a:moveTo>
                  <a:lnTo>
                    <a:pt x="211582" y="748284"/>
                  </a:lnTo>
                  <a:lnTo>
                    <a:pt x="482854" y="748284"/>
                  </a:lnTo>
                  <a:close/>
                  <a:moveTo>
                    <a:pt x="511810" y="0"/>
                  </a:moveTo>
                  <a:lnTo>
                    <a:pt x="701675" y="0"/>
                  </a:lnTo>
                  <a:lnTo>
                    <a:pt x="701675" y="748284"/>
                  </a:lnTo>
                  <a:lnTo>
                    <a:pt x="848106" y="748284"/>
                  </a:lnTo>
                  <a:lnTo>
                    <a:pt x="848106" y="947039"/>
                  </a:lnTo>
                  <a:lnTo>
                    <a:pt x="701675" y="947039"/>
                  </a:lnTo>
                  <a:lnTo>
                    <a:pt x="701675" y="1184402"/>
                  </a:lnTo>
                  <a:lnTo>
                    <a:pt x="482854" y="1184402"/>
                  </a:lnTo>
                  <a:lnTo>
                    <a:pt x="482854" y="947039"/>
                  </a:lnTo>
                  <a:lnTo>
                    <a:pt x="0" y="947039"/>
                  </a:lnTo>
                  <a:lnTo>
                    <a:pt x="0" y="74904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8749620" y="7389360"/>
            <a:ext cx="9538560" cy="875340"/>
            <a:chOff x="0" y="0"/>
            <a:chExt cx="12718080" cy="11671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718034" cy="1167130"/>
            </a:xfrm>
            <a:custGeom>
              <a:avLst/>
              <a:gdLst/>
              <a:ahLst/>
              <a:cxnLst/>
              <a:rect l="l" t="t" r="r" b="b"/>
              <a:pathLst>
                <a:path w="12718034" h="1167130">
                  <a:moveTo>
                    <a:pt x="0" y="0"/>
                  </a:moveTo>
                  <a:lnTo>
                    <a:pt x="616712" y="0"/>
                  </a:lnTo>
                  <a:lnTo>
                    <a:pt x="12718034" y="0"/>
                  </a:lnTo>
                  <a:lnTo>
                    <a:pt x="12718034" y="1167130"/>
                  </a:lnTo>
                  <a:lnTo>
                    <a:pt x="342773" y="1167130"/>
                  </a:lnTo>
                  <a:cubicBezTo>
                    <a:pt x="482473" y="963676"/>
                    <a:pt x="507873" y="760222"/>
                    <a:pt x="342773" y="518668"/>
                  </a:cubicBezTo>
                  <a:lnTo>
                    <a:pt x="0" y="518668"/>
                  </a:lnTo>
                  <a:close/>
                </a:path>
              </a:pathLst>
            </a:custGeom>
            <a:solidFill>
              <a:srgbClr val="D6EAAF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8608140" y="7392060"/>
            <a:ext cx="595080" cy="887220"/>
          </a:xfrm>
          <a:custGeom>
            <a:avLst/>
            <a:gdLst/>
            <a:ahLst/>
            <a:cxnLst/>
            <a:rect l="l" t="t" r="r" b="b"/>
            <a:pathLst>
              <a:path w="595080" h="887220">
                <a:moveTo>
                  <a:pt x="0" y="0"/>
                </a:moveTo>
                <a:lnTo>
                  <a:pt x="595080" y="0"/>
                </a:lnTo>
                <a:lnTo>
                  <a:pt x="595080" y="887220"/>
                </a:lnTo>
                <a:lnTo>
                  <a:pt x="0" y="8872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8664300" y="3021300"/>
            <a:ext cx="9623880" cy="875340"/>
            <a:chOff x="0" y="0"/>
            <a:chExt cx="12831840" cy="1167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831826" cy="1167130"/>
            </a:xfrm>
            <a:custGeom>
              <a:avLst/>
              <a:gdLst/>
              <a:ahLst/>
              <a:cxnLst/>
              <a:rect l="l" t="t" r="r" b="b"/>
              <a:pathLst>
                <a:path w="12831826" h="1167130">
                  <a:moveTo>
                    <a:pt x="398653" y="0"/>
                  </a:moveTo>
                  <a:lnTo>
                    <a:pt x="12831826" y="0"/>
                  </a:lnTo>
                  <a:lnTo>
                    <a:pt x="12831826" y="1167130"/>
                  </a:lnTo>
                  <a:lnTo>
                    <a:pt x="797179" y="1167130"/>
                  </a:lnTo>
                  <a:lnTo>
                    <a:pt x="398653" y="1167130"/>
                  </a:lnTo>
                  <a:lnTo>
                    <a:pt x="0" y="1167130"/>
                  </a:lnTo>
                  <a:cubicBezTo>
                    <a:pt x="181229" y="967232"/>
                    <a:pt x="155194" y="705104"/>
                    <a:pt x="543687" y="567309"/>
                  </a:cubicBezTo>
                  <a:cubicBezTo>
                    <a:pt x="916686" y="207264"/>
                    <a:pt x="398653" y="173609"/>
                    <a:pt x="398653" y="0"/>
                  </a:cubicBezTo>
                  <a:close/>
                </a:path>
              </a:pathLst>
            </a:custGeom>
            <a:solidFill>
              <a:srgbClr val="D6EAAF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8608140" y="3011580"/>
            <a:ext cx="594000" cy="888300"/>
          </a:xfrm>
          <a:custGeom>
            <a:avLst/>
            <a:gdLst/>
            <a:ahLst/>
            <a:cxnLst/>
            <a:rect l="l" t="t" r="r" b="b"/>
            <a:pathLst>
              <a:path w="594000" h="888300">
                <a:moveTo>
                  <a:pt x="0" y="0"/>
                </a:moveTo>
                <a:lnTo>
                  <a:pt x="594000" y="0"/>
                </a:lnTo>
                <a:lnTo>
                  <a:pt x="594000" y="888300"/>
                </a:lnTo>
                <a:lnTo>
                  <a:pt x="0" y="8883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9928080" y="1793400"/>
            <a:ext cx="7316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928080" y="3253560"/>
            <a:ext cx="7316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928080" y="4713720"/>
            <a:ext cx="7316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928080" y="6173880"/>
            <a:ext cx="7316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928080" y="7634040"/>
            <a:ext cx="73166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42920" y="1048605"/>
            <a:ext cx="602712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fa-IR" sz="3200" spc="-1" dirty="0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دستور جلسه</a:t>
            </a:r>
            <a:endParaRPr lang="en-US" sz="3200" spc="-1" dirty="0">
              <a:solidFill>
                <a:srgbClr val="63A537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0" y="9777780"/>
            <a:ext cx="7543800" cy="525420"/>
            <a:chOff x="0" y="0"/>
            <a:chExt cx="10058400" cy="700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058400" cy="700532"/>
            </a:xfrm>
            <a:custGeom>
              <a:avLst/>
              <a:gdLst/>
              <a:ahLst/>
              <a:cxnLst/>
              <a:rect l="l" t="t" r="r" b="b"/>
              <a:pathLst>
                <a:path w="10058400" h="700532">
                  <a:moveTo>
                    <a:pt x="0" y="700532"/>
                  </a:moveTo>
                  <a:lnTo>
                    <a:pt x="175260" y="0"/>
                  </a:lnTo>
                  <a:lnTo>
                    <a:pt x="9883140" y="0"/>
                  </a:lnTo>
                  <a:lnTo>
                    <a:pt x="10058400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771900" y="10076400"/>
            <a:ext cx="14287320" cy="211140"/>
            <a:chOff x="0" y="0"/>
            <a:chExt cx="19049760" cy="281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9049874" cy="281559"/>
            </a:xfrm>
            <a:custGeom>
              <a:avLst/>
              <a:gdLst/>
              <a:ahLst/>
              <a:cxnLst/>
              <a:rect l="l" t="t" r="r" b="b"/>
              <a:pathLst>
                <a:path w="19049874" h="281559">
                  <a:moveTo>
                    <a:pt x="0" y="281559"/>
                  </a:moveTo>
                  <a:lnTo>
                    <a:pt x="70612" y="0"/>
                  </a:lnTo>
                  <a:lnTo>
                    <a:pt x="18979262" y="0"/>
                  </a:lnTo>
                  <a:lnTo>
                    <a:pt x="19049874" y="281559"/>
                  </a:lnTo>
                  <a:close/>
                </a:path>
              </a:pathLst>
            </a:custGeom>
            <a:solidFill>
              <a:srgbClr val="297D53"/>
            </a:solidFill>
          </p:spPr>
        </p:sp>
      </p:grpSp>
      <p:sp>
        <p:nvSpPr>
          <p:cNvPr id="29" name="Freeform 29"/>
          <p:cNvSpPr/>
          <p:nvPr/>
        </p:nvSpPr>
        <p:spPr>
          <a:xfrm>
            <a:off x="-341820" y="2364660"/>
            <a:ext cx="9882000" cy="7938540"/>
          </a:xfrm>
          <a:custGeom>
            <a:avLst/>
            <a:gdLst/>
            <a:ahLst/>
            <a:cxnLst/>
            <a:rect l="l" t="t" r="r" b="b"/>
            <a:pathLst>
              <a:path w="9882000" h="7938540">
                <a:moveTo>
                  <a:pt x="0" y="0"/>
                </a:moveTo>
                <a:lnTo>
                  <a:pt x="9882000" y="0"/>
                </a:lnTo>
                <a:lnTo>
                  <a:pt x="9882000" y="7938540"/>
                </a:lnTo>
                <a:lnTo>
                  <a:pt x="0" y="793854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43" r="-4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8BDE73C7-F875-FEA6-5664-3293A736E1C5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B6408990-0468-72CF-BEF3-E26E07B5FC14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B450CD85-33B7-18ED-A8C6-0360BCF1E433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" name="Google Shape;12252;p21">
            <a:extLst>
              <a:ext uri="{FF2B5EF4-FFF2-40B4-BE49-F238E27FC236}">
                <a16:creationId xmlns:a16="http://schemas.microsoft.com/office/drawing/2014/main" id="{3FCACAB7-C52D-5313-ECA0-BB30369826EF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" name="Google Shape;12253;p21">
            <a:extLst>
              <a:ext uri="{FF2B5EF4-FFF2-40B4-BE49-F238E27FC236}">
                <a16:creationId xmlns:a16="http://schemas.microsoft.com/office/drawing/2014/main" id="{7394E206-7068-1D9F-132F-9906D2786CA5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254;p21">
            <a:extLst>
              <a:ext uri="{FF2B5EF4-FFF2-40B4-BE49-F238E27FC236}">
                <a16:creationId xmlns:a16="http://schemas.microsoft.com/office/drawing/2014/main" id="{FCDEFAD6-4420-C7CD-2921-B3ED806FE348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" name="Google Shape;12255;p21">
            <a:extLst>
              <a:ext uri="{FF2B5EF4-FFF2-40B4-BE49-F238E27FC236}">
                <a16:creationId xmlns:a16="http://schemas.microsoft.com/office/drawing/2014/main" id="{0949FA9C-A8E6-744C-F5D2-88F6C3EA46C6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" name="Google Shape;12256;p21">
            <a:extLst>
              <a:ext uri="{FF2B5EF4-FFF2-40B4-BE49-F238E27FC236}">
                <a16:creationId xmlns:a16="http://schemas.microsoft.com/office/drawing/2014/main" id="{579BA388-B085-B70E-1DC2-FCA26CC588E6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257;p21">
            <a:extLst>
              <a:ext uri="{FF2B5EF4-FFF2-40B4-BE49-F238E27FC236}">
                <a16:creationId xmlns:a16="http://schemas.microsoft.com/office/drawing/2014/main" id="{FB89B963-4F77-97DF-894B-C58C66427FD5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" name="Google Shape;12258;p21">
            <a:extLst>
              <a:ext uri="{FF2B5EF4-FFF2-40B4-BE49-F238E27FC236}">
                <a16:creationId xmlns:a16="http://schemas.microsoft.com/office/drawing/2014/main" id="{F615A2DA-B5FC-DA4D-4F1E-0031D2CE87AC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" name="Google Shape;12259;p21">
            <a:extLst>
              <a:ext uri="{FF2B5EF4-FFF2-40B4-BE49-F238E27FC236}">
                <a16:creationId xmlns:a16="http://schemas.microsoft.com/office/drawing/2014/main" id="{86CACF34-3FE7-A1FD-F0A1-E793AA7A7728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AF2807FB-7B81-9794-C753-AFAAAD706607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52F2FAA4-817F-88DB-E5AE-96D8545549D0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23C0B3DC-C868-00C1-E21F-AF56435A4B6A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329A3F4F-13F6-10C5-380D-ADCD27DF10BE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334BC32E-0B70-2D41-481E-51CF7432CFF6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A570E38B-932E-204B-C608-DFD597827086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6DA5A26E-51C5-A2E0-6050-FA4E979BCFC5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14AC2DCA-0687-86C1-9761-DBD01406C784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8A100C60-52E2-D734-9B6B-70CC407C4AF6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DFFB2D3C-641F-F972-FC68-968BEAD36912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04EAA6AE-12BE-4B04-0D3E-4AC6FD9994E7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0AFB262C-07C4-A6DA-379C-5034FEA620EE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0AA7644D-9FC8-F8C5-7370-27F3CE0DCDDD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FE7DA095-EC73-45A9-5FD9-F42E87090911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3F5D9D78-A9B2-5251-46D4-ADB7024CFDDF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8C3D9263-E852-6EB9-F3E7-5C7C6C1C9C34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51BC75C4-B3B4-556F-67CC-2F165B0EF5E2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855C4F4B-5FB3-175C-AA06-4217F6418EE7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D6E86E6E-182C-645C-BCEA-5263312EEBAA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5A6BF921-80FD-2D67-6B15-9C0DE3BFA773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74841818-2652-912D-5B28-2093561893D4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096663BC-DCD2-37C5-6F12-4E7AFA62F8BF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F2A4F090-CEDE-0701-C5CF-CDA9D9E43110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90CCF375-D5CC-3ADA-5BB4-F4A1591A6A7E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1E5A4E63-A884-A3CB-5E43-AAF72FF71E4E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E7315CBD-2BBC-4363-041C-97A612F24E48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03B3C218-0999-2BF0-D575-D03530FD2CC6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3BEAD049-4245-B823-D1F4-2DED61265F88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3" name="Google Shape;12288;p21">
            <a:extLst>
              <a:ext uri="{FF2B5EF4-FFF2-40B4-BE49-F238E27FC236}">
                <a16:creationId xmlns:a16="http://schemas.microsoft.com/office/drawing/2014/main" id="{69B783B4-7314-1D09-6B4C-16597960E21F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4" name="Google Shape;12289;p21">
            <a:extLst>
              <a:ext uri="{FF2B5EF4-FFF2-40B4-BE49-F238E27FC236}">
                <a16:creationId xmlns:a16="http://schemas.microsoft.com/office/drawing/2014/main" id="{A98535BF-229C-BFBE-A611-3E6D8444928A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5" name="Google Shape;12290;p21">
            <a:extLst>
              <a:ext uri="{FF2B5EF4-FFF2-40B4-BE49-F238E27FC236}">
                <a16:creationId xmlns:a16="http://schemas.microsoft.com/office/drawing/2014/main" id="{E86F1379-ECDD-0AEF-2C2B-EA616AE7749A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6" name="Google Shape;12291;p21">
            <a:extLst>
              <a:ext uri="{FF2B5EF4-FFF2-40B4-BE49-F238E27FC236}">
                <a16:creationId xmlns:a16="http://schemas.microsoft.com/office/drawing/2014/main" id="{1074E856-E263-CE23-2621-AC190A42DCA3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7" name="Google Shape;12292;p21">
            <a:extLst>
              <a:ext uri="{FF2B5EF4-FFF2-40B4-BE49-F238E27FC236}">
                <a16:creationId xmlns:a16="http://schemas.microsoft.com/office/drawing/2014/main" id="{A91D837A-1D8C-3C1C-2788-47C4B27A9EEA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8" name="Google Shape;12293;p21">
            <a:extLst>
              <a:ext uri="{FF2B5EF4-FFF2-40B4-BE49-F238E27FC236}">
                <a16:creationId xmlns:a16="http://schemas.microsoft.com/office/drawing/2014/main" id="{386CD1CC-9778-E5FF-362E-8D16C4E83D66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9" name="Google Shape;12294;p21">
            <a:extLst>
              <a:ext uri="{FF2B5EF4-FFF2-40B4-BE49-F238E27FC236}">
                <a16:creationId xmlns:a16="http://schemas.microsoft.com/office/drawing/2014/main" id="{D1716CE2-7186-BAD8-05E4-2835DB2A0CD1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0" name="Google Shape;12295;p21">
            <a:extLst>
              <a:ext uri="{FF2B5EF4-FFF2-40B4-BE49-F238E27FC236}">
                <a16:creationId xmlns:a16="http://schemas.microsoft.com/office/drawing/2014/main" id="{1B047662-543F-1018-A57D-4DF09CA34A92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1" name="Google Shape;12296;p21">
            <a:extLst>
              <a:ext uri="{FF2B5EF4-FFF2-40B4-BE49-F238E27FC236}">
                <a16:creationId xmlns:a16="http://schemas.microsoft.com/office/drawing/2014/main" id="{18089FC9-2617-B285-8413-8E65E015E375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2" name="Google Shape;12297;p21">
            <a:extLst>
              <a:ext uri="{FF2B5EF4-FFF2-40B4-BE49-F238E27FC236}">
                <a16:creationId xmlns:a16="http://schemas.microsoft.com/office/drawing/2014/main" id="{116390BE-B62E-9C84-84DF-7828EEDF0F2B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9" name="Google Shape;12298;p21">
            <a:extLst>
              <a:ext uri="{FF2B5EF4-FFF2-40B4-BE49-F238E27FC236}">
                <a16:creationId xmlns:a16="http://schemas.microsoft.com/office/drawing/2014/main" id="{2ED6F0A1-5C05-7741-32F7-0FD21F57EE33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0" name="Google Shape;12299;p21">
            <a:extLst>
              <a:ext uri="{FF2B5EF4-FFF2-40B4-BE49-F238E27FC236}">
                <a16:creationId xmlns:a16="http://schemas.microsoft.com/office/drawing/2014/main" id="{34CA6CF5-4B6A-9A24-B791-5491FCD36B6C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61" name="Google Shape;12300;p21">
            <a:extLst>
              <a:ext uri="{FF2B5EF4-FFF2-40B4-BE49-F238E27FC236}">
                <a16:creationId xmlns:a16="http://schemas.microsoft.com/office/drawing/2014/main" id="{515E40DB-2E3D-BECF-05CB-ECFD2D49772F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62" name="Google Shape;12301;p21">
            <a:extLst>
              <a:ext uri="{FF2B5EF4-FFF2-40B4-BE49-F238E27FC236}">
                <a16:creationId xmlns:a16="http://schemas.microsoft.com/office/drawing/2014/main" id="{890B9668-AD89-43E7-213B-1FBFE3D27DC3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2;p21">
            <a:extLst>
              <a:ext uri="{FF2B5EF4-FFF2-40B4-BE49-F238E27FC236}">
                <a16:creationId xmlns:a16="http://schemas.microsoft.com/office/drawing/2014/main" id="{19655CF6-EE7A-A88B-A53A-890F9EF50074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3;p21">
            <a:extLst>
              <a:ext uri="{FF2B5EF4-FFF2-40B4-BE49-F238E27FC236}">
                <a16:creationId xmlns:a16="http://schemas.microsoft.com/office/drawing/2014/main" id="{5A193999-63F1-5686-2B0D-97CB71A73165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" name="Google Shape;12304;p21">
            <a:extLst>
              <a:ext uri="{FF2B5EF4-FFF2-40B4-BE49-F238E27FC236}">
                <a16:creationId xmlns:a16="http://schemas.microsoft.com/office/drawing/2014/main" id="{C09106B3-4673-6F3D-4975-1C3D5AD89A53}"/>
              </a:ext>
            </a:extLst>
          </p:cNvPr>
          <p:cNvCxnSpPr>
            <a:stCxn id="47" idx="0"/>
            <a:endCxn id="59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3" name="Google Shape;12305;p21">
            <a:extLst>
              <a:ext uri="{FF2B5EF4-FFF2-40B4-BE49-F238E27FC236}">
                <a16:creationId xmlns:a16="http://schemas.microsoft.com/office/drawing/2014/main" id="{BE261B9A-ABFF-6329-B156-AD115806D22C}"/>
              </a:ext>
            </a:extLst>
          </p:cNvPr>
          <p:cNvCxnSpPr>
            <a:stCxn id="49" idx="0"/>
            <a:endCxn id="61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4" name="Google Shape;12306;p21">
            <a:extLst>
              <a:ext uri="{FF2B5EF4-FFF2-40B4-BE49-F238E27FC236}">
                <a16:creationId xmlns:a16="http://schemas.microsoft.com/office/drawing/2014/main" id="{5F61F297-9713-3444-7BBD-E3E5218E243C}"/>
              </a:ext>
            </a:extLst>
          </p:cNvPr>
          <p:cNvCxnSpPr>
            <a:stCxn id="48" idx="0"/>
            <a:endCxn id="60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5" name="Google Shape;12307;p21">
            <a:extLst>
              <a:ext uri="{FF2B5EF4-FFF2-40B4-BE49-F238E27FC236}">
                <a16:creationId xmlns:a16="http://schemas.microsoft.com/office/drawing/2014/main" id="{023A14FF-7EF9-0E04-90E2-8639A7E84AA7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6" name="Google Shape;12308;p21">
            <a:extLst>
              <a:ext uri="{FF2B5EF4-FFF2-40B4-BE49-F238E27FC236}">
                <a16:creationId xmlns:a16="http://schemas.microsoft.com/office/drawing/2014/main" id="{56AC7A5C-16E6-C0E9-DF99-ED28E87636AD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7" name="Google Shape;12309;p21">
            <a:extLst>
              <a:ext uri="{FF2B5EF4-FFF2-40B4-BE49-F238E27FC236}">
                <a16:creationId xmlns:a16="http://schemas.microsoft.com/office/drawing/2014/main" id="{57A6B38C-9FF5-0652-82CD-36A81D064679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8" name="Google Shape;12310;p21">
            <a:extLst>
              <a:ext uri="{FF2B5EF4-FFF2-40B4-BE49-F238E27FC236}">
                <a16:creationId xmlns:a16="http://schemas.microsoft.com/office/drawing/2014/main" id="{371E43D1-BEBA-FDB9-F1EE-85D979CA00A6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9" name="Google Shape;12311;p21">
            <a:extLst>
              <a:ext uri="{FF2B5EF4-FFF2-40B4-BE49-F238E27FC236}">
                <a16:creationId xmlns:a16="http://schemas.microsoft.com/office/drawing/2014/main" id="{7E12B229-45DF-C4F1-AC50-F8957FEFE30D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0" name="Google Shape;12312;p21">
            <a:extLst>
              <a:ext uri="{FF2B5EF4-FFF2-40B4-BE49-F238E27FC236}">
                <a16:creationId xmlns:a16="http://schemas.microsoft.com/office/drawing/2014/main" id="{F8D3F038-B270-D203-BE38-61DEB239B198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1" name="Google Shape;12313;p21">
            <a:extLst>
              <a:ext uri="{FF2B5EF4-FFF2-40B4-BE49-F238E27FC236}">
                <a16:creationId xmlns:a16="http://schemas.microsoft.com/office/drawing/2014/main" id="{2D51C0C2-EEEA-FABC-D4A9-223071C16EC4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2" name="Google Shape;12314;p21">
            <a:extLst>
              <a:ext uri="{FF2B5EF4-FFF2-40B4-BE49-F238E27FC236}">
                <a16:creationId xmlns:a16="http://schemas.microsoft.com/office/drawing/2014/main" id="{2A470038-0DAA-C91F-F68D-5F9817D3114C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3" name="Google Shape;12315;p21">
            <a:extLst>
              <a:ext uri="{FF2B5EF4-FFF2-40B4-BE49-F238E27FC236}">
                <a16:creationId xmlns:a16="http://schemas.microsoft.com/office/drawing/2014/main" id="{432B6FF3-1937-7B7E-1E90-1A1CC434BB76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4" name="Google Shape;12316;p21">
            <a:extLst>
              <a:ext uri="{FF2B5EF4-FFF2-40B4-BE49-F238E27FC236}">
                <a16:creationId xmlns:a16="http://schemas.microsoft.com/office/drawing/2014/main" id="{BE7A5A6A-6BB0-226A-4E01-16D311C25E4A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5" name="Google Shape;12317;p21">
            <a:extLst>
              <a:ext uri="{FF2B5EF4-FFF2-40B4-BE49-F238E27FC236}">
                <a16:creationId xmlns:a16="http://schemas.microsoft.com/office/drawing/2014/main" id="{951D165A-E264-7FDB-58D8-FFD38752A44F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6" name="Google Shape;12318;p21">
            <a:extLst>
              <a:ext uri="{FF2B5EF4-FFF2-40B4-BE49-F238E27FC236}">
                <a16:creationId xmlns:a16="http://schemas.microsoft.com/office/drawing/2014/main" id="{CD65E9CB-25C1-8477-F49B-B61C0A1DE6A4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7" name="Google Shape;12319;p21">
            <a:extLst>
              <a:ext uri="{FF2B5EF4-FFF2-40B4-BE49-F238E27FC236}">
                <a16:creationId xmlns:a16="http://schemas.microsoft.com/office/drawing/2014/main" id="{8884B5C9-74BD-E33E-0E8A-640CE5127DE5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8" name="Google Shape;12320;p21">
            <a:extLst>
              <a:ext uri="{FF2B5EF4-FFF2-40B4-BE49-F238E27FC236}">
                <a16:creationId xmlns:a16="http://schemas.microsoft.com/office/drawing/2014/main" id="{92CA5FBC-6362-348C-2E27-0E23098D1740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9" name="Google Shape;12321;p21">
            <a:extLst>
              <a:ext uri="{FF2B5EF4-FFF2-40B4-BE49-F238E27FC236}">
                <a16:creationId xmlns:a16="http://schemas.microsoft.com/office/drawing/2014/main" id="{7FE7EAFC-0A9A-D222-DE59-F9EE24B781C9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0" name="Google Shape;12322;p21">
            <a:extLst>
              <a:ext uri="{FF2B5EF4-FFF2-40B4-BE49-F238E27FC236}">
                <a16:creationId xmlns:a16="http://schemas.microsoft.com/office/drawing/2014/main" id="{4901D4BC-424D-C79A-56F5-4F6295FFDC92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1" name="Google Shape;12323;p21">
            <a:extLst>
              <a:ext uri="{FF2B5EF4-FFF2-40B4-BE49-F238E27FC236}">
                <a16:creationId xmlns:a16="http://schemas.microsoft.com/office/drawing/2014/main" id="{EE6B33C0-805E-8D5D-17D5-32DE9FA6CE94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2" name="Google Shape;12324;p21">
            <a:extLst>
              <a:ext uri="{FF2B5EF4-FFF2-40B4-BE49-F238E27FC236}">
                <a16:creationId xmlns:a16="http://schemas.microsoft.com/office/drawing/2014/main" id="{A7A78F95-1C17-2D08-7549-A587142AB298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3" name="Google Shape;12325;p21">
            <a:extLst>
              <a:ext uri="{FF2B5EF4-FFF2-40B4-BE49-F238E27FC236}">
                <a16:creationId xmlns:a16="http://schemas.microsoft.com/office/drawing/2014/main" id="{00CF60FE-4D74-8FCF-BCD1-A03149FACA91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4" name="Google Shape;12326;p21">
            <a:extLst>
              <a:ext uri="{FF2B5EF4-FFF2-40B4-BE49-F238E27FC236}">
                <a16:creationId xmlns:a16="http://schemas.microsoft.com/office/drawing/2014/main" id="{E08898E8-FBB6-D2A0-3F32-38E332DFC723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5" name="Google Shape;12327;p21">
            <a:extLst>
              <a:ext uri="{FF2B5EF4-FFF2-40B4-BE49-F238E27FC236}">
                <a16:creationId xmlns:a16="http://schemas.microsoft.com/office/drawing/2014/main" id="{9AE9434C-3122-83BE-12C6-5B95C7D552AE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96" name="Google Shape;12328;p21">
            <a:extLst>
              <a:ext uri="{FF2B5EF4-FFF2-40B4-BE49-F238E27FC236}">
                <a16:creationId xmlns:a16="http://schemas.microsoft.com/office/drawing/2014/main" id="{400A6E1F-BBA0-3005-ABDF-3AD924BCCE8C}"/>
              </a:ext>
            </a:extLst>
          </p:cNvPr>
          <p:cNvCxnSpPr>
            <a:stCxn id="85" idx="0"/>
            <a:endCxn id="91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7" name="Google Shape;12329;p21">
            <a:extLst>
              <a:ext uri="{FF2B5EF4-FFF2-40B4-BE49-F238E27FC236}">
                <a16:creationId xmlns:a16="http://schemas.microsoft.com/office/drawing/2014/main" id="{68B7FFFF-D888-91A1-5103-903EA65EAE77}"/>
              </a:ext>
            </a:extLst>
          </p:cNvPr>
          <p:cNvCxnSpPr>
            <a:stCxn id="86" idx="0"/>
            <a:endCxn id="92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8" name="Google Shape;12330;p21">
            <a:extLst>
              <a:ext uri="{FF2B5EF4-FFF2-40B4-BE49-F238E27FC236}">
                <a16:creationId xmlns:a16="http://schemas.microsoft.com/office/drawing/2014/main" id="{2B6285EE-6429-C737-8AC1-FBE8C50C8365}"/>
              </a:ext>
            </a:extLst>
          </p:cNvPr>
          <p:cNvCxnSpPr>
            <a:stCxn id="87" idx="0"/>
            <a:endCxn id="93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9" name="Google Shape;12331;p21">
            <a:extLst>
              <a:ext uri="{FF2B5EF4-FFF2-40B4-BE49-F238E27FC236}">
                <a16:creationId xmlns:a16="http://schemas.microsoft.com/office/drawing/2014/main" id="{C7C959CF-8FD7-AFF0-FABF-4F0D48E2CEF1}"/>
              </a:ext>
            </a:extLst>
          </p:cNvPr>
          <p:cNvCxnSpPr>
            <a:stCxn id="88" idx="4"/>
            <a:endCxn id="94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00" name="Google Shape;12332;p21">
            <a:extLst>
              <a:ext uri="{FF2B5EF4-FFF2-40B4-BE49-F238E27FC236}">
                <a16:creationId xmlns:a16="http://schemas.microsoft.com/office/drawing/2014/main" id="{65EE1C21-D621-2933-8627-ECAA4392E62D}"/>
              </a:ext>
            </a:extLst>
          </p:cNvPr>
          <p:cNvCxnSpPr>
            <a:stCxn id="89" idx="4"/>
            <a:endCxn id="95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1" name="Google Shape;12333;p21">
            <a:extLst>
              <a:ext uri="{FF2B5EF4-FFF2-40B4-BE49-F238E27FC236}">
                <a16:creationId xmlns:a16="http://schemas.microsoft.com/office/drawing/2014/main" id="{6A69AB8A-950C-1C8D-6409-2A3AE9A52CD2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2" name="Google Shape;12334;p21">
            <a:extLst>
              <a:ext uri="{FF2B5EF4-FFF2-40B4-BE49-F238E27FC236}">
                <a16:creationId xmlns:a16="http://schemas.microsoft.com/office/drawing/2014/main" id="{B632B4F2-AF80-E808-B6CC-6F32EAE1F63B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3" name="Google Shape;12335;p21">
            <a:extLst>
              <a:ext uri="{FF2B5EF4-FFF2-40B4-BE49-F238E27FC236}">
                <a16:creationId xmlns:a16="http://schemas.microsoft.com/office/drawing/2014/main" id="{5C6D6AED-3D6E-77B0-A533-7D8AD74CAFF6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4" name="Google Shape;12336;p21">
            <a:extLst>
              <a:ext uri="{FF2B5EF4-FFF2-40B4-BE49-F238E27FC236}">
                <a16:creationId xmlns:a16="http://schemas.microsoft.com/office/drawing/2014/main" id="{2F1688FE-211C-D989-9DCF-954E7A94980E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5" name="Google Shape;12337;p21">
            <a:extLst>
              <a:ext uri="{FF2B5EF4-FFF2-40B4-BE49-F238E27FC236}">
                <a16:creationId xmlns:a16="http://schemas.microsoft.com/office/drawing/2014/main" id="{5210554F-186A-B8D9-8B84-D8A4A191299A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06" name="Google Shape;12338;p21">
            <a:extLst>
              <a:ext uri="{FF2B5EF4-FFF2-40B4-BE49-F238E27FC236}">
                <a16:creationId xmlns:a16="http://schemas.microsoft.com/office/drawing/2014/main" id="{608004DF-A56F-CB2A-6443-F14E0DFE677D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07" name="Google Shape;12339;p21">
              <a:extLst>
                <a:ext uri="{FF2B5EF4-FFF2-40B4-BE49-F238E27FC236}">
                  <a16:creationId xmlns:a16="http://schemas.microsoft.com/office/drawing/2014/main" id="{E662C52A-6117-3A8D-08FF-64045FEBEEA3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8" name="Google Shape;12340;p21">
              <a:extLst>
                <a:ext uri="{FF2B5EF4-FFF2-40B4-BE49-F238E27FC236}">
                  <a16:creationId xmlns:a16="http://schemas.microsoft.com/office/drawing/2014/main" id="{488C660A-B814-D5A3-7A38-610DBCA1A3D0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09" name="Google Shape;12341;p21">
            <a:extLst>
              <a:ext uri="{FF2B5EF4-FFF2-40B4-BE49-F238E27FC236}">
                <a16:creationId xmlns:a16="http://schemas.microsoft.com/office/drawing/2014/main" id="{B574D499-0D3E-1836-D74A-F806E72A404A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10" name="Google Shape;12342;p21">
              <a:extLst>
                <a:ext uri="{FF2B5EF4-FFF2-40B4-BE49-F238E27FC236}">
                  <a16:creationId xmlns:a16="http://schemas.microsoft.com/office/drawing/2014/main" id="{80F40BCD-DD4A-3CC4-CB4D-2E8592B9AE93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1" name="Google Shape;12343;p21">
              <a:extLst>
                <a:ext uri="{FF2B5EF4-FFF2-40B4-BE49-F238E27FC236}">
                  <a16:creationId xmlns:a16="http://schemas.microsoft.com/office/drawing/2014/main" id="{98C92969-274E-D575-A0C3-549DCF60C34A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12" name="Google Shape;12344;p21">
            <a:extLst>
              <a:ext uri="{FF2B5EF4-FFF2-40B4-BE49-F238E27FC236}">
                <a16:creationId xmlns:a16="http://schemas.microsoft.com/office/drawing/2014/main" id="{48382CD2-D75C-D9A8-7DCC-D5BE5C111417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13" name="Google Shape;12345;p21">
              <a:extLst>
                <a:ext uri="{FF2B5EF4-FFF2-40B4-BE49-F238E27FC236}">
                  <a16:creationId xmlns:a16="http://schemas.microsoft.com/office/drawing/2014/main" id="{FFD00298-E70D-32E4-52F6-1F644453DF3A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4" name="Google Shape;12346;p21">
              <a:extLst>
                <a:ext uri="{FF2B5EF4-FFF2-40B4-BE49-F238E27FC236}">
                  <a16:creationId xmlns:a16="http://schemas.microsoft.com/office/drawing/2014/main" id="{62904E67-B237-32DF-EE78-F47C5ACD20D5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5" name="Google Shape;12347;p21">
              <a:extLst>
                <a:ext uri="{FF2B5EF4-FFF2-40B4-BE49-F238E27FC236}">
                  <a16:creationId xmlns:a16="http://schemas.microsoft.com/office/drawing/2014/main" id="{0FCA353C-6795-27AC-1399-66E36FDA6AA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16" name="Google Shape;12348;p21">
            <a:extLst>
              <a:ext uri="{FF2B5EF4-FFF2-40B4-BE49-F238E27FC236}">
                <a16:creationId xmlns:a16="http://schemas.microsoft.com/office/drawing/2014/main" id="{736C32AF-C9CA-99DF-15F1-66145762FFA7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17" name="Google Shape;12349;p21">
              <a:extLst>
                <a:ext uri="{FF2B5EF4-FFF2-40B4-BE49-F238E27FC236}">
                  <a16:creationId xmlns:a16="http://schemas.microsoft.com/office/drawing/2014/main" id="{E1601A90-A83F-9D94-A584-D54276D9D38B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8" name="Google Shape;12350;p21">
              <a:extLst>
                <a:ext uri="{FF2B5EF4-FFF2-40B4-BE49-F238E27FC236}">
                  <a16:creationId xmlns:a16="http://schemas.microsoft.com/office/drawing/2014/main" id="{BBFACB32-DA49-4384-7F03-621398BE3EF4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9" name="Google Shape;12351;p21">
              <a:extLst>
                <a:ext uri="{FF2B5EF4-FFF2-40B4-BE49-F238E27FC236}">
                  <a16:creationId xmlns:a16="http://schemas.microsoft.com/office/drawing/2014/main" id="{265DB114-F763-C0AB-306F-344591055544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0" name="Google Shape;12352;p21">
              <a:extLst>
                <a:ext uri="{FF2B5EF4-FFF2-40B4-BE49-F238E27FC236}">
                  <a16:creationId xmlns:a16="http://schemas.microsoft.com/office/drawing/2014/main" id="{F58D3E47-8554-6F02-2B2E-35EA3A54C218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1" name="Google Shape;12353;p21">
            <a:extLst>
              <a:ext uri="{FF2B5EF4-FFF2-40B4-BE49-F238E27FC236}">
                <a16:creationId xmlns:a16="http://schemas.microsoft.com/office/drawing/2014/main" id="{BA6863BB-46D5-3F25-60D9-A4D255F66D8D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2" name="Google Shape;12354;p21">
            <a:extLst>
              <a:ext uri="{FF2B5EF4-FFF2-40B4-BE49-F238E27FC236}">
                <a16:creationId xmlns:a16="http://schemas.microsoft.com/office/drawing/2014/main" id="{8364F702-B8D8-A1B2-EEAD-9076D1A4695E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" name="Google Shape;12355;p21">
            <a:extLst>
              <a:ext uri="{FF2B5EF4-FFF2-40B4-BE49-F238E27FC236}">
                <a16:creationId xmlns:a16="http://schemas.microsoft.com/office/drawing/2014/main" id="{D4285789-6BA4-157E-9E2B-BAD385A2FA96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4" name="Google Shape;12356;p21">
            <a:extLst>
              <a:ext uri="{FF2B5EF4-FFF2-40B4-BE49-F238E27FC236}">
                <a16:creationId xmlns:a16="http://schemas.microsoft.com/office/drawing/2014/main" id="{848AE6AA-6375-A94C-59D4-5BF71C962F66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5" name="Google Shape;12357;p21">
            <a:extLst>
              <a:ext uri="{FF2B5EF4-FFF2-40B4-BE49-F238E27FC236}">
                <a16:creationId xmlns:a16="http://schemas.microsoft.com/office/drawing/2014/main" id="{52CDA80E-439E-2118-606C-B7B7D109DE86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" name="Google Shape;12358;p21">
            <a:extLst>
              <a:ext uri="{FF2B5EF4-FFF2-40B4-BE49-F238E27FC236}">
                <a16:creationId xmlns:a16="http://schemas.microsoft.com/office/drawing/2014/main" id="{FDDE9A23-E802-7D90-1C3A-11930A00F48F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2657816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41168397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612D1507-0B8A-371B-8D86-D8FB0425099A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E81EE0B7-8620-F815-9095-385F0CB42583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6" name="Google Shape;12365;p22">
              <a:extLst>
                <a:ext uri="{FF2B5EF4-FFF2-40B4-BE49-F238E27FC236}">
                  <a16:creationId xmlns:a16="http://schemas.microsoft.com/office/drawing/2014/main" id="{38F74685-9B56-2205-06D4-AD9A5339ECB2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2366;p22">
              <a:extLst>
                <a:ext uri="{FF2B5EF4-FFF2-40B4-BE49-F238E27FC236}">
                  <a16:creationId xmlns:a16="http://schemas.microsoft.com/office/drawing/2014/main" id="{1471AF0D-9A99-7B70-9A84-DB713562B61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8" name="Google Shape;12367;p22">
            <a:extLst>
              <a:ext uri="{FF2B5EF4-FFF2-40B4-BE49-F238E27FC236}">
                <a16:creationId xmlns:a16="http://schemas.microsoft.com/office/drawing/2014/main" id="{C31B9895-9CE9-9A8F-7F5F-0E61D034B133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9" name="Google Shape;12368;p22">
            <a:extLst>
              <a:ext uri="{FF2B5EF4-FFF2-40B4-BE49-F238E27FC236}">
                <a16:creationId xmlns:a16="http://schemas.microsoft.com/office/drawing/2014/main" id="{1960682D-2D84-B8E5-2630-9C255BA25B5F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0" name="Google Shape;12369;p22">
            <a:extLst>
              <a:ext uri="{FF2B5EF4-FFF2-40B4-BE49-F238E27FC236}">
                <a16:creationId xmlns:a16="http://schemas.microsoft.com/office/drawing/2014/main" id="{33AEB28D-F92A-18F5-83EF-04AC1B87A2E8}"/>
              </a:ext>
            </a:extLst>
          </p:cNvPr>
          <p:cNvCxnSpPr>
            <a:stCxn id="6" idx="4"/>
            <a:endCxn id="8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2370;p22">
            <a:extLst>
              <a:ext uri="{FF2B5EF4-FFF2-40B4-BE49-F238E27FC236}">
                <a16:creationId xmlns:a16="http://schemas.microsoft.com/office/drawing/2014/main" id="{03C9092E-1B13-6A33-806F-9FD3C9DE0269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1;p22">
            <a:extLst>
              <a:ext uri="{FF2B5EF4-FFF2-40B4-BE49-F238E27FC236}">
                <a16:creationId xmlns:a16="http://schemas.microsoft.com/office/drawing/2014/main" id="{1B3FA9E2-3310-9F84-0CC7-2BBF222ACFC5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" name="Google Shape;12372;p22">
            <a:extLst>
              <a:ext uri="{FF2B5EF4-FFF2-40B4-BE49-F238E27FC236}">
                <a16:creationId xmlns:a16="http://schemas.microsoft.com/office/drawing/2014/main" id="{3CB5AEC0-0856-44BF-99EB-DAC7848A73ED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3;p22">
            <a:extLst>
              <a:ext uri="{FF2B5EF4-FFF2-40B4-BE49-F238E27FC236}">
                <a16:creationId xmlns:a16="http://schemas.microsoft.com/office/drawing/2014/main" id="{245603E7-7545-5AD0-7CFF-7CC04569A136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374;p22">
            <a:extLst>
              <a:ext uri="{FF2B5EF4-FFF2-40B4-BE49-F238E27FC236}">
                <a16:creationId xmlns:a16="http://schemas.microsoft.com/office/drawing/2014/main" id="{D2230ECA-F2FD-8AEA-AD9E-FD758AA89E7F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375;p22">
            <a:extLst>
              <a:ext uri="{FF2B5EF4-FFF2-40B4-BE49-F238E27FC236}">
                <a16:creationId xmlns:a16="http://schemas.microsoft.com/office/drawing/2014/main" id="{6E7887DB-A084-F714-210E-7EBC27411D52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376;p22">
            <a:extLst>
              <a:ext uri="{FF2B5EF4-FFF2-40B4-BE49-F238E27FC236}">
                <a16:creationId xmlns:a16="http://schemas.microsoft.com/office/drawing/2014/main" id="{112A62F4-1AA5-C086-3216-3941904EAD31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" name="Google Shape;12377;p22">
            <a:extLst>
              <a:ext uri="{FF2B5EF4-FFF2-40B4-BE49-F238E27FC236}">
                <a16:creationId xmlns:a16="http://schemas.microsoft.com/office/drawing/2014/main" id="{4EE76027-B570-C62A-47ED-F7A7439D4BE3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9" name="Google Shape;12378;p22">
              <a:extLst>
                <a:ext uri="{FF2B5EF4-FFF2-40B4-BE49-F238E27FC236}">
                  <a16:creationId xmlns:a16="http://schemas.microsoft.com/office/drawing/2014/main" id="{87842EF0-D394-B30E-665A-CD4AA5A4808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" name="Google Shape;12379;p22">
              <a:extLst>
                <a:ext uri="{FF2B5EF4-FFF2-40B4-BE49-F238E27FC236}">
                  <a16:creationId xmlns:a16="http://schemas.microsoft.com/office/drawing/2014/main" id="{8F755443-2385-13AF-C0E9-374CC581FF5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" name="Google Shape;12380;p22">
            <a:extLst>
              <a:ext uri="{FF2B5EF4-FFF2-40B4-BE49-F238E27FC236}">
                <a16:creationId xmlns:a16="http://schemas.microsoft.com/office/drawing/2014/main" id="{0E0326A3-5A44-A2E8-DB86-55662044B77D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2" name="Google Shape;12381;p22">
              <a:extLst>
                <a:ext uri="{FF2B5EF4-FFF2-40B4-BE49-F238E27FC236}">
                  <a16:creationId xmlns:a16="http://schemas.microsoft.com/office/drawing/2014/main" id="{CE38955F-D247-5578-EADE-B5CB921839B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382;p22">
              <a:extLst>
                <a:ext uri="{FF2B5EF4-FFF2-40B4-BE49-F238E27FC236}">
                  <a16:creationId xmlns:a16="http://schemas.microsoft.com/office/drawing/2014/main" id="{01CDA055-8D96-FFF4-9068-C513E5B867C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4" name="Google Shape;12383;p22">
            <a:extLst>
              <a:ext uri="{FF2B5EF4-FFF2-40B4-BE49-F238E27FC236}">
                <a16:creationId xmlns:a16="http://schemas.microsoft.com/office/drawing/2014/main" id="{F1BBA1A6-D649-59EE-1D1D-7D43F78D6BA0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" name="Google Shape;12384;p22">
            <a:extLst>
              <a:ext uri="{FF2B5EF4-FFF2-40B4-BE49-F238E27FC236}">
                <a16:creationId xmlns:a16="http://schemas.microsoft.com/office/drawing/2014/main" id="{06F5246B-1CC4-EB55-67B6-9934B11CEB01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6" name="Google Shape;12385;p22">
            <a:extLst>
              <a:ext uri="{FF2B5EF4-FFF2-40B4-BE49-F238E27FC236}">
                <a16:creationId xmlns:a16="http://schemas.microsoft.com/office/drawing/2014/main" id="{7AED1282-4AE7-B8CC-1BAB-2701CBE30D55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7" name="Google Shape;12386;p22">
              <a:extLst>
                <a:ext uri="{FF2B5EF4-FFF2-40B4-BE49-F238E27FC236}">
                  <a16:creationId xmlns:a16="http://schemas.microsoft.com/office/drawing/2014/main" id="{F0529B48-8C42-30E9-BA7A-38B9236BF8F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2387;p22">
              <a:extLst>
                <a:ext uri="{FF2B5EF4-FFF2-40B4-BE49-F238E27FC236}">
                  <a16:creationId xmlns:a16="http://schemas.microsoft.com/office/drawing/2014/main" id="{05DD1B10-5099-E4EC-F177-4FCDC19285B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9" name="Google Shape;12388;p22">
            <a:extLst>
              <a:ext uri="{FF2B5EF4-FFF2-40B4-BE49-F238E27FC236}">
                <a16:creationId xmlns:a16="http://schemas.microsoft.com/office/drawing/2014/main" id="{9FFCAE9C-D559-0ADE-47EB-ED65CF48511A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0" name="Google Shape;12389;p22">
            <a:extLst>
              <a:ext uri="{FF2B5EF4-FFF2-40B4-BE49-F238E27FC236}">
                <a16:creationId xmlns:a16="http://schemas.microsoft.com/office/drawing/2014/main" id="{682CA042-EDBF-3FF8-9343-326EE52F9B58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1" name="Google Shape;12390;p22">
            <a:extLst>
              <a:ext uri="{FF2B5EF4-FFF2-40B4-BE49-F238E27FC236}">
                <a16:creationId xmlns:a16="http://schemas.microsoft.com/office/drawing/2014/main" id="{3756669C-3BCF-5B51-089A-3F862976D616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2" name="Google Shape;12391;p22">
              <a:extLst>
                <a:ext uri="{FF2B5EF4-FFF2-40B4-BE49-F238E27FC236}">
                  <a16:creationId xmlns:a16="http://schemas.microsoft.com/office/drawing/2014/main" id="{357A9E51-636C-B4DA-6B6E-6F56919FA4E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2392;p22">
              <a:extLst>
                <a:ext uri="{FF2B5EF4-FFF2-40B4-BE49-F238E27FC236}">
                  <a16:creationId xmlns:a16="http://schemas.microsoft.com/office/drawing/2014/main" id="{0590CC53-1FA7-AAA7-C546-65B69683D87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4" name="Google Shape;12393;p22">
            <a:extLst>
              <a:ext uri="{FF2B5EF4-FFF2-40B4-BE49-F238E27FC236}">
                <a16:creationId xmlns:a16="http://schemas.microsoft.com/office/drawing/2014/main" id="{1EB1C449-D386-7160-53BB-9FD67FA97996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5" name="Google Shape;12394;p22">
            <a:extLst>
              <a:ext uri="{FF2B5EF4-FFF2-40B4-BE49-F238E27FC236}">
                <a16:creationId xmlns:a16="http://schemas.microsoft.com/office/drawing/2014/main" id="{A66543A0-25AE-1B64-D66F-CD99277E8A33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6" name="Google Shape;12395;p22">
            <a:extLst>
              <a:ext uri="{FF2B5EF4-FFF2-40B4-BE49-F238E27FC236}">
                <a16:creationId xmlns:a16="http://schemas.microsoft.com/office/drawing/2014/main" id="{FA854CC8-2C0B-D30D-11B9-01DE56F00677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7" name="Google Shape;12396;p22">
            <a:extLst>
              <a:ext uri="{FF2B5EF4-FFF2-40B4-BE49-F238E27FC236}">
                <a16:creationId xmlns:a16="http://schemas.microsoft.com/office/drawing/2014/main" id="{2225A74D-5FE6-2D1A-8121-E06368327BF1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38" name="Google Shape;12397;p22">
            <a:extLst>
              <a:ext uri="{FF2B5EF4-FFF2-40B4-BE49-F238E27FC236}">
                <a16:creationId xmlns:a16="http://schemas.microsoft.com/office/drawing/2014/main" id="{2FFBAE73-D8AF-788A-4510-B9EFACDE721C}"/>
              </a:ext>
            </a:extLst>
          </p:cNvPr>
          <p:cNvCxnSpPr>
            <a:stCxn id="37" idx="6"/>
            <a:endCxn id="23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8;p22">
            <a:extLst>
              <a:ext uri="{FF2B5EF4-FFF2-40B4-BE49-F238E27FC236}">
                <a16:creationId xmlns:a16="http://schemas.microsoft.com/office/drawing/2014/main" id="{CA4B2129-5731-E613-47A8-5DEC1C18870B}"/>
              </a:ext>
            </a:extLst>
          </p:cNvPr>
          <p:cNvCxnSpPr>
            <a:stCxn id="37" idx="6"/>
            <a:endCxn id="33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9;p22">
            <a:extLst>
              <a:ext uri="{FF2B5EF4-FFF2-40B4-BE49-F238E27FC236}">
                <a16:creationId xmlns:a16="http://schemas.microsoft.com/office/drawing/2014/main" id="{A51B5C54-ABF0-98E9-A2D9-AB532541958E}"/>
              </a:ext>
            </a:extLst>
          </p:cNvPr>
          <p:cNvCxnSpPr>
            <a:stCxn id="37" idx="6"/>
            <a:endCxn id="28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Google Shape;12400;p22">
            <a:extLst>
              <a:ext uri="{FF2B5EF4-FFF2-40B4-BE49-F238E27FC236}">
                <a16:creationId xmlns:a16="http://schemas.microsoft.com/office/drawing/2014/main" id="{28925A2F-0B41-4180-A667-488FBAE484CC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2" name="Google Shape;12401;p22">
            <a:extLst>
              <a:ext uri="{FF2B5EF4-FFF2-40B4-BE49-F238E27FC236}">
                <a16:creationId xmlns:a16="http://schemas.microsoft.com/office/drawing/2014/main" id="{286E8CD7-F8AD-F376-BCE7-46709F818C60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26099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29992018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DCAC16D4-A8D2-0927-0815-136C4187668D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AE504424-6B01-FB79-884F-A6DD608E480A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" name="Google Shape;7450;p72">
                <a:extLst>
                  <a:ext uri="{FF2B5EF4-FFF2-40B4-BE49-F238E27FC236}">
                    <a16:creationId xmlns:a16="http://schemas.microsoft.com/office/drawing/2014/main" id="{544B5857-C88D-8150-F2AF-AD02B16C68A9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451;p72">
                <a:extLst>
                  <a:ext uri="{FF2B5EF4-FFF2-40B4-BE49-F238E27FC236}">
                    <a16:creationId xmlns:a16="http://schemas.microsoft.com/office/drawing/2014/main" id="{A1DCC00C-88EA-DF80-8C3B-A7BBA86C46A5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452;p72">
                <a:extLst>
                  <a:ext uri="{FF2B5EF4-FFF2-40B4-BE49-F238E27FC236}">
                    <a16:creationId xmlns:a16="http://schemas.microsoft.com/office/drawing/2014/main" id="{2E47E967-D3B7-7F41-E3EA-8175504F03C4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271E4720-94A0-8047-4F34-AF6B6B3188BB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9AF4821A-2E9D-88A9-7334-181C16E93B13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727376DF-B594-2335-05DC-C483674328E8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30789B63-543D-61CF-200F-390C321DE356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169921D0-D176-24BD-5C34-566F5141D734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" name="Google Shape;7458;p72">
                <a:extLst>
                  <a:ext uri="{FF2B5EF4-FFF2-40B4-BE49-F238E27FC236}">
                    <a16:creationId xmlns:a16="http://schemas.microsoft.com/office/drawing/2014/main" id="{6059EF01-A5CF-D1D3-EE66-BBF3B571CB1B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7459;p72">
                <a:extLst>
                  <a:ext uri="{FF2B5EF4-FFF2-40B4-BE49-F238E27FC236}">
                    <a16:creationId xmlns:a16="http://schemas.microsoft.com/office/drawing/2014/main" id="{2FFA3BED-08EC-AA41-5D8B-7D042CDA2C81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460;p72">
                <a:extLst>
                  <a:ext uri="{FF2B5EF4-FFF2-40B4-BE49-F238E27FC236}">
                    <a16:creationId xmlns:a16="http://schemas.microsoft.com/office/drawing/2014/main" id="{8615B5CF-41FD-1624-41C8-0F1EF7A2E02E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461;p72">
                <a:extLst>
                  <a:ext uri="{FF2B5EF4-FFF2-40B4-BE49-F238E27FC236}">
                    <a16:creationId xmlns:a16="http://schemas.microsoft.com/office/drawing/2014/main" id="{9BA29D86-6306-4D2E-E8C9-4788EB4CB9A1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462;p72">
                <a:extLst>
                  <a:ext uri="{FF2B5EF4-FFF2-40B4-BE49-F238E27FC236}">
                    <a16:creationId xmlns:a16="http://schemas.microsoft.com/office/drawing/2014/main" id="{FCCFB769-A3B2-D8E7-BF47-EAACDB950AA8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88DD8506-3473-3D8A-680A-1C882392218E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A79C9EE3-CEC7-5567-441D-256086379CB3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9C6CB1FC-156F-6A37-1A15-6216725AB0F3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519E156E-98A9-479A-9610-97A730122E81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B33FF7DE-F298-BE7A-1391-BBB2581BE4CD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ADEFAD8B-65E2-2A60-627B-2A34FDC3B377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E0F82F6C-E495-B85E-E263-910C9994C1FB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FABB206A-98CF-FB73-36D3-54CD0DFBDEAF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DA5D985A-2B45-1B19-348F-EE1BC1B9E717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44E894AC-7691-E907-0636-917C25BCAC9A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505D667D-F585-A2BF-69B6-451A7243C8FD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A8D6FD41-6BF0-112E-6EF2-42D089D741DD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E88ED2F6-C3C5-3D8E-6947-4EF51EAA3B18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2ED6E50C-C1B0-D732-8ADD-FC9824C6AD71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D03DFBE6-3F92-CA74-8AE4-015FA21027D6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6DF0A10F-3FC5-7C43-E3E8-80AADA67B642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D516483D-5CB3-7D62-7664-0D611DAA5E7E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A2C742E1-BA40-12E2-8E31-A27344A4A68D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3A211B15-D801-D940-E27E-575495A4FBDB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6682F264-65DA-3C6B-6A2E-65B35CD3916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EAD6ACFF-39B7-BC44-C43E-3681294A547B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116A7B40-9698-739A-AB56-E5F9532A68C2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8642629F-D4ED-DB1B-639A-A395C9EA19CD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04C9D551-4B3C-3017-ADA5-B68D02A76585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2" name="Google Shape;7487;p72">
                <a:extLst>
                  <a:ext uri="{FF2B5EF4-FFF2-40B4-BE49-F238E27FC236}">
                    <a16:creationId xmlns:a16="http://schemas.microsoft.com/office/drawing/2014/main" id="{08C0BF7D-0CCE-992F-4F8C-22BEE63236B8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" name="Google Shape;7488;p72">
                <a:extLst>
                  <a:ext uri="{FF2B5EF4-FFF2-40B4-BE49-F238E27FC236}">
                    <a16:creationId xmlns:a16="http://schemas.microsoft.com/office/drawing/2014/main" id="{CCD39BE4-C4ED-8022-6BD4-BA8FA2DA6B74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" name="Google Shape;7489;p72">
                <a:extLst>
                  <a:ext uri="{FF2B5EF4-FFF2-40B4-BE49-F238E27FC236}">
                    <a16:creationId xmlns:a16="http://schemas.microsoft.com/office/drawing/2014/main" id="{93588FFF-9C2D-B318-6BEC-6816F0771D30}"/>
                  </a:ext>
                </a:extLst>
              </p:cNvPr>
              <p:cNvCxnSpPr>
                <a:stCxn id="48" idx="6"/>
                <a:endCxn id="63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3" name="Google Shape;7492;p72">
              <a:extLst>
                <a:ext uri="{FF2B5EF4-FFF2-40B4-BE49-F238E27FC236}">
                  <a16:creationId xmlns:a16="http://schemas.microsoft.com/office/drawing/2014/main" id="{A8BFEA74-5416-B929-B8C6-4DBF4F0C9650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2" name="Google Shape;7493;p72">
                <a:extLst>
                  <a:ext uri="{FF2B5EF4-FFF2-40B4-BE49-F238E27FC236}">
                    <a16:creationId xmlns:a16="http://schemas.microsoft.com/office/drawing/2014/main" id="{22CC29C0-6597-AADD-E332-F47274A2DBBE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3" name="Google Shape;7491;p72">
                <a:extLst>
                  <a:ext uri="{FF2B5EF4-FFF2-40B4-BE49-F238E27FC236}">
                    <a16:creationId xmlns:a16="http://schemas.microsoft.com/office/drawing/2014/main" id="{C2FD6392-98A8-F8B0-1E15-F22E4C37B6E3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494;p72">
                <a:extLst>
                  <a:ext uri="{FF2B5EF4-FFF2-40B4-BE49-F238E27FC236}">
                    <a16:creationId xmlns:a16="http://schemas.microsoft.com/office/drawing/2014/main" id="{CC4AF561-A7C8-A3E6-3892-6C76A93F5077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oogle Shape;7495;p72">
              <a:extLst>
                <a:ext uri="{FF2B5EF4-FFF2-40B4-BE49-F238E27FC236}">
                  <a16:creationId xmlns:a16="http://schemas.microsoft.com/office/drawing/2014/main" id="{D971DF18-A63F-4455-70B0-C0723D3FD298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9" name="Google Shape;7496;p72">
                <a:extLst>
                  <a:ext uri="{FF2B5EF4-FFF2-40B4-BE49-F238E27FC236}">
                    <a16:creationId xmlns:a16="http://schemas.microsoft.com/office/drawing/2014/main" id="{BA8BF19D-6C13-C627-A47A-B1F6DBDFF093}"/>
                  </a:ext>
                </a:extLst>
              </p:cNvPr>
              <p:cNvCxnSpPr>
                <a:stCxn id="61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498;p72">
                <a:extLst>
                  <a:ext uri="{FF2B5EF4-FFF2-40B4-BE49-F238E27FC236}">
                    <a16:creationId xmlns:a16="http://schemas.microsoft.com/office/drawing/2014/main" id="{D082D4D4-4543-0C3B-B505-E5BB5D636A8C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497;p72">
                <a:extLst>
                  <a:ext uri="{FF2B5EF4-FFF2-40B4-BE49-F238E27FC236}">
                    <a16:creationId xmlns:a16="http://schemas.microsoft.com/office/drawing/2014/main" id="{75582AE2-CD8C-9AAA-F05F-8995F7FB9CA6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" name="Google Shape;7499;p72">
              <a:extLst>
                <a:ext uri="{FF2B5EF4-FFF2-40B4-BE49-F238E27FC236}">
                  <a16:creationId xmlns:a16="http://schemas.microsoft.com/office/drawing/2014/main" id="{96F15A2B-E2C6-A8F0-6AE6-9BF4C963A3CF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0" name="Google Shape;7500;p72">
                <a:extLst>
                  <a:ext uri="{FF2B5EF4-FFF2-40B4-BE49-F238E27FC236}">
                    <a16:creationId xmlns:a16="http://schemas.microsoft.com/office/drawing/2014/main" id="{E5AA8A80-36B0-7218-18D0-B417A564DBA7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501;p72">
                <a:extLst>
                  <a:ext uri="{FF2B5EF4-FFF2-40B4-BE49-F238E27FC236}">
                    <a16:creationId xmlns:a16="http://schemas.microsoft.com/office/drawing/2014/main" id="{9942C0B4-FB48-ADAC-0C1A-8F7458D9A35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7502;p72">
                <a:extLst>
                  <a:ext uri="{FF2B5EF4-FFF2-40B4-BE49-F238E27FC236}">
                    <a16:creationId xmlns:a16="http://schemas.microsoft.com/office/drawing/2014/main" id="{3CB3BDF6-F5CB-38A8-9CB1-1D44D6DBB0FA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oogle Shape;7503;p72">
              <a:extLst>
                <a:ext uri="{FF2B5EF4-FFF2-40B4-BE49-F238E27FC236}">
                  <a16:creationId xmlns:a16="http://schemas.microsoft.com/office/drawing/2014/main" id="{E90FD031-CAA7-6DCB-429C-BA05D289EFF8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" name="Google Shape;7504;p72">
                <a:extLst>
                  <a:ext uri="{FF2B5EF4-FFF2-40B4-BE49-F238E27FC236}">
                    <a16:creationId xmlns:a16="http://schemas.microsoft.com/office/drawing/2014/main" id="{2E592A62-8202-58FD-FB97-2400A5A4A4FD}"/>
                  </a:ext>
                </a:extLst>
              </p:cNvPr>
              <p:cNvCxnSpPr>
                <a:stCxn id="49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" name="Google Shape;7490;p72">
                <a:extLst>
                  <a:ext uri="{FF2B5EF4-FFF2-40B4-BE49-F238E27FC236}">
                    <a16:creationId xmlns:a16="http://schemas.microsoft.com/office/drawing/2014/main" id="{0977D779-55CB-6758-B2C2-DF0CE1D256F9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7505;p72">
                <a:extLst>
                  <a:ext uri="{FF2B5EF4-FFF2-40B4-BE49-F238E27FC236}">
                    <a16:creationId xmlns:a16="http://schemas.microsoft.com/office/drawing/2014/main" id="{2210A246-53E3-626D-8301-7E7F08A0BA69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5" name="Google Shape;7506;p72">
            <a:extLst>
              <a:ext uri="{FF2B5EF4-FFF2-40B4-BE49-F238E27FC236}">
                <a16:creationId xmlns:a16="http://schemas.microsoft.com/office/drawing/2014/main" id="{CCACA739-3CA7-C7D9-FB40-74E25301CC94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76" name="Google Shape;7507;p72">
              <a:extLst>
                <a:ext uri="{FF2B5EF4-FFF2-40B4-BE49-F238E27FC236}">
                  <a16:creationId xmlns:a16="http://schemas.microsoft.com/office/drawing/2014/main" id="{012208A5-CC5C-5437-29C3-D408AC25DCAF}"/>
                </a:ext>
              </a:extLst>
            </p:cNvPr>
            <p:cNvCxnSpPr>
              <a:stCxn id="82" idx="4"/>
              <a:endCxn id="84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" name="Google Shape;7510;p72">
              <a:extLst>
                <a:ext uri="{FF2B5EF4-FFF2-40B4-BE49-F238E27FC236}">
                  <a16:creationId xmlns:a16="http://schemas.microsoft.com/office/drawing/2014/main" id="{63579BB5-4E3F-5D18-169B-476628691C47}"/>
                </a:ext>
              </a:extLst>
            </p:cNvPr>
            <p:cNvCxnSpPr>
              <a:stCxn id="84" idx="0"/>
              <a:endCxn id="8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" name="Google Shape;7512;p72">
              <a:extLst>
                <a:ext uri="{FF2B5EF4-FFF2-40B4-BE49-F238E27FC236}">
                  <a16:creationId xmlns:a16="http://schemas.microsoft.com/office/drawing/2014/main" id="{FD3CE533-5BC7-4FAF-BB6F-409EA05B14BC}"/>
                </a:ext>
              </a:extLst>
            </p:cNvPr>
            <p:cNvCxnSpPr>
              <a:stCxn id="81" idx="4"/>
              <a:endCxn id="8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" name="Google Shape;7514;p72">
              <a:extLst>
                <a:ext uri="{FF2B5EF4-FFF2-40B4-BE49-F238E27FC236}">
                  <a16:creationId xmlns:a16="http://schemas.microsoft.com/office/drawing/2014/main" id="{4CD35CE3-B3BF-6FC1-529C-2839DF44F025}"/>
                </a:ext>
              </a:extLst>
            </p:cNvPr>
            <p:cNvCxnSpPr>
              <a:stCxn id="83" idx="0"/>
              <a:endCxn id="80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0" name="Google Shape;7515;p72">
              <a:extLst>
                <a:ext uri="{FF2B5EF4-FFF2-40B4-BE49-F238E27FC236}">
                  <a16:creationId xmlns:a16="http://schemas.microsoft.com/office/drawing/2014/main" id="{E667EC48-5EDC-C14E-596E-86964BC6E273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81" name="Google Shape;7511;p72">
              <a:extLst>
                <a:ext uri="{FF2B5EF4-FFF2-40B4-BE49-F238E27FC236}">
                  <a16:creationId xmlns:a16="http://schemas.microsoft.com/office/drawing/2014/main" id="{E4DAAAEC-92C4-7451-8659-523AE6E39659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82" name="Google Shape;7508;p72">
              <a:extLst>
                <a:ext uri="{FF2B5EF4-FFF2-40B4-BE49-F238E27FC236}">
                  <a16:creationId xmlns:a16="http://schemas.microsoft.com/office/drawing/2014/main" id="{D1C9895C-93D0-F374-35D3-85CBE1A7C083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83" name="Google Shape;7513;p72">
              <a:extLst>
                <a:ext uri="{FF2B5EF4-FFF2-40B4-BE49-F238E27FC236}">
                  <a16:creationId xmlns:a16="http://schemas.microsoft.com/office/drawing/2014/main" id="{897D4CFC-590B-3758-7382-44D83418F211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84" name="Google Shape;7509;p72">
              <a:extLst>
                <a:ext uri="{FF2B5EF4-FFF2-40B4-BE49-F238E27FC236}">
                  <a16:creationId xmlns:a16="http://schemas.microsoft.com/office/drawing/2014/main" id="{C73491C0-7F8A-C261-D790-C31034B2FEEF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85" name="Google Shape;7516;p72">
            <a:extLst>
              <a:ext uri="{FF2B5EF4-FFF2-40B4-BE49-F238E27FC236}">
                <a16:creationId xmlns:a16="http://schemas.microsoft.com/office/drawing/2014/main" id="{318AE4A7-9B49-76B9-04B1-E3463320792F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86" name="Google Shape;7517;p72">
              <a:extLst>
                <a:ext uri="{FF2B5EF4-FFF2-40B4-BE49-F238E27FC236}">
                  <a16:creationId xmlns:a16="http://schemas.microsoft.com/office/drawing/2014/main" id="{C0EF4E46-DBC1-08AB-A6E4-621FDE066622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7518;p72">
              <a:extLst>
                <a:ext uri="{FF2B5EF4-FFF2-40B4-BE49-F238E27FC236}">
                  <a16:creationId xmlns:a16="http://schemas.microsoft.com/office/drawing/2014/main" id="{2DF35819-4122-9DCE-9CF4-C37503BAC16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7519;p72">
              <a:extLst>
                <a:ext uri="{FF2B5EF4-FFF2-40B4-BE49-F238E27FC236}">
                  <a16:creationId xmlns:a16="http://schemas.microsoft.com/office/drawing/2014/main" id="{13436B7F-2192-3DFC-6C8C-8DAF6245B9A8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7520;p72">
              <a:extLst>
                <a:ext uri="{FF2B5EF4-FFF2-40B4-BE49-F238E27FC236}">
                  <a16:creationId xmlns:a16="http://schemas.microsoft.com/office/drawing/2014/main" id="{5666DFB4-4BD9-CA71-AF87-4509BC9D167E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7521;p72">
              <a:extLst>
                <a:ext uri="{FF2B5EF4-FFF2-40B4-BE49-F238E27FC236}">
                  <a16:creationId xmlns:a16="http://schemas.microsoft.com/office/drawing/2014/main" id="{B5A426B5-AF67-CACD-A24B-075FD613B5C2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Google Shape;7522;p72">
            <a:extLst>
              <a:ext uri="{FF2B5EF4-FFF2-40B4-BE49-F238E27FC236}">
                <a16:creationId xmlns:a16="http://schemas.microsoft.com/office/drawing/2014/main" id="{6AFA7BC4-E5AD-DC4B-7E88-827D0EF5FF5F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92" name="Google Shape;7523;p72">
              <a:extLst>
                <a:ext uri="{FF2B5EF4-FFF2-40B4-BE49-F238E27FC236}">
                  <a16:creationId xmlns:a16="http://schemas.microsoft.com/office/drawing/2014/main" id="{ECA12989-A2B3-F45B-5F2F-87C8BB351E53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7524;p72">
              <a:extLst>
                <a:ext uri="{FF2B5EF4-FFF2-40B4-BE49-F238E27FC236}">
                  <a16:creationId xmlns:a16="http://schemas.microsoft.com/office/drawing/2014/main" id="{326F8708-F67F-A414-52B2-3A184DDADE26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Google Shape;7525;p72">
              <a:extLst>
                <a:ext uri="{FF2B5EF4-FFF2-40B4-BE49-F238E27FC236}">
                  <a16:creationId xmlns:a16="http://schemas.microsoft.com/office/drawing/2014/main" id="{7B74C84B-4693-2B69-D05C-595ED25B355C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7526;p72">
              <a:extLst>
                <a:ext uri="{FF2B5EF4-FFF2-40B4-BE49-F238E27FC236}">
                  <a16:creationId xmlns:a16="http://schemas.microsoft.com/office/drawing/2014/main" id="{CE79387A-152B-E227-9DEE-39E26709B4AF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7527;p72">
              <a:extLst>
                <a:ext uri="{FF2B5EF4-FFF2-40B4-BE49-F238E27FC236}">
                  <a16:creationId xmlns:a16="http://schemas.microsoft.com/office/drawing/2014/main" id="{ACA7E50A-28AA-4AD2-B042-C028A0752AF9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7528;p72">
              <a:extLst>
                <a:ext uri="{FF2B5EF4-FFF2-40B4-BE49-F238E27FC236}">
                  <a16:creationId xmlns:a16="http://schemas.microsoft.com/office/drawing/2014/main" id="{BC6FDF5A-8A15-3A33-AEE1-A7D975FBF29F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oogle Shape;7529;p72">
            <a:extLst>
              <a:ext uri="{FF2B5EF4-FFF2-40B4-BE49-F238E27FC236}">
                <a16:creationId xmlns:a16="http://schemas.microsoft.com/office/drawing/2014/main" id="{D2F796FF-4426-968A-8EF5-A46D9DD64E0C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99" name="Google Shape;7530;p72">
              <a:extLst>
                <a:ext uri="{FF2B5EF4-FFF2-40B4-BE49-F238E27FC236}">
                  <a16:creationId xmlns:a16="http://schemas.microsoft.com/office/drawing/2014/main" id="{DD82D9AE-EB4A-7A3C-4A14-24B9F5334520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0" name="Google Shape;7531;p72">
              <a:extLst>
                <a:ext uri="{FF2B5EF4-FFF2-40B4-BE49-F238E27FC236}">
                  <a16:creationId xmlns:a16="http://schemas.microsoft.com/office/drawing/2014/main" id="{FA0A01C1-96E5-4073-9FBB-623C88BD3B45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1" name="Google Shape;7532;p72">
              <a:extLst>
                <a:ext uri="{FF2B5EF4-FFF2-40B4-BE49-F238E27FC236}">
                  <a16:creationId xmlns:a16="http://schemas.microsoft.com/office/drawing/2014/main" id="{C641895F-E17E-1987-027C-57A1A8FD5913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2" name="Google Shape;7533;p72">
              <a:extLst>
                <a:ext uri="{FF2B5EF4-FFF2-40B4-BE49-F238E27FC236}">
                  <a16:creationId xmlns:a16="http://schemas.microsoft.com/office/drawing/2014/main" id="{E46B64AC-EF69-E741-1373-EE1357D1043C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03" name="Google Shape;7534;p72">
              <a:extLst>
                <a:ext uri="{FF2B5EF4-FFF2-40B4-BE49-F238E27FC236}">
                  <a16:creationId xmlns:a16="http://schemas.microsoft.com/office/drawing/2014/main" id="{E7123E08-FFEE-A4EF-80B1-056ACBE38217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04" name="Google Shape;7535;p72">
                <a:extLst>
                  <a:ext uri="{FF2B5EF4-FFF2-40B4-BE49-F238E27FC236}">
                    <a16:creationId xmlns:a16="http://schemas.microsoft.com/office/drawing/2014/main" id="{71A0220D-87BC-DADC-33FF-42E58AE2656D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7536;p72">
                <a:extLst>
                  <a:ext uri="{FF2B5EF4-FFF2-40B4-BE49-F238E27FC236}">
                    <a16:creationId xmlns:a16="http://schemas.microsoft.com/office/drawing/2014/main" id="{14743092-DE76-BA05-4F65-29274C332449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7537;p72">
                <a:extLst>
                  <a:ext uri="{FF2B5EF4-FFF2-40B4-BE49-F238E27FC236}">
                    <a16:creationId xmlns:a16="http://schemas.microsoft.com/office/drawing/2014/main" id="{FC55DC02-B862-4547-4371-8CD700555CF9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7" name="Google Shape;7538;p72">
            <a:extLst>
              <a:ext uri="{FF2B5EF4-FFF2-40B4-BE49-F238E27FC236}">
                <a16:creationId xmlns:a16="http://schemas.microsoft.com/office/drawing/2014/main" id="{0D0AC6B7-6A35-9C0B-C946-A293B19672F4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08" name="Google Shape;7539;p72">
              <a:extLst>
                <a:ext uri="{FF2B5EF4-FFF2-40B4-BE49-F238E27FC236}">
                  <a16:creationId xmlns:a16="http://schemas.microsoft.com/office/drawing/2014/main" id="{ED8ABD73-0206-4516-DF12-6B223859C175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7540;p72">
              <a:extLst>
                <a:ext uri="{FF2B5EF4-FFF2-40B4-BE49-F238E27FC236}">
                  <a16:creationId xmlns:a16="http://schemas.microsoft.com/office/drawing/2014/main" id="{E614D5FB-D84F-69EB-2386-6839A1B8C3C2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7541;p72">
              <a:extLst>
                <a:ext uri="{FF2B5EF4-FFF2-40B4-BE49-F238E27FC236}">
                  <a16:creationId xmlns:a16="http://schemas.microsoft.com/office/drawing/2014/main" id="{5D4DA38A-1B74-D860-5D77-6F5358AF6956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1" name="Google Shape;7542;p72">
              <a:extLst>
                <a:ext uri="{FF2B5EF4-FFF2-40B4-BE49-F238E27FC236}">
                  <a16:creationId xmlns:a16="http://schemas.microsoft.com/office/drawing/2014/main" id="{135029F9-7D83-AEBE-D510-369F3CCADE97}"/>
                </a:ext>
              </a:extLst>
            </p:cNvPr>
            <p:cNvCxnSpPr>
              <a:stCxn id="108" idx="6"/>
              <a:endCxn id="109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7543;p72">
              <a:extLst>
                <a:ext uri="{FF2B5EF4-FFF2-40B4-BE49-F238E27FC236}">
                  <a16:creationId xmlns:a16="http://schemas.microsoft.com/office/drawing/2014/main" id="{A2A5B945-AFC1-F816-8092-2D0E98E4B1BD}"/>
                </a:ext>
              </a:extLst>
            </p:cNvPr>
            <p:cNvCxnSpPr>
              <a:stCxn id="109" idx="4"/>
              <a:endCxn id="115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" name="Google Shape;7545;p72">
              <a:extLst>
                <a:ext uri="{FF2B5EF4-FFF2-40B4-BE49-F238E27FC236}">
                  <a16:creationId xmlns:a16="http://schemas.microsoft.com/office/drawing/2014/main" id="{28F7D069-7DB3-0ED1-5A25-ACBAA56B37E9}"/>
                </a:ext>
              </a:extLst>
            </p:cNvPr>
            <p:cNvCxnSpPr>
              <a:stCxn id="115" idx="6"/>
              <a:endCxn id="110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7546;p72">
              <a:extLst>
                <a:ext uri="{FF2B5EF4-FFF2-40B4-BE49-F238E27FC236}">
                  <a16:creationId xmlns:a16="http://schemas.microsoft.com/office/drawing/2014/main" id="{B654A6CE-B189-34F5-ECA0-80BEDA028F3B}"/>
                </a:ext>
              </a:extLst>
            </p:cNvPr>
            <p:cNvCxnSpPr>
              <a:stCxn id="110" idx="4"/>
              <a:endCxn id="116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5" name="Google Shape;7544;p72">
              <a:extLst>
                <a:ext uri="{FF2B5EF4-FFF2-40B4-BE49-F238E27FC236}">
                  <a16:creationId xmlns:a16="http://schemas.microsoft.com/office/drawing/2014/main" id="{920190B7-0DBD-DE9B-F7CF-4D9B14304C25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7547;p72">
              <a:extLst>
                <a:ext uri="{FF2B5EF4-FFF2-40B4-BE49-F238E27FC236}">
                  <a16:creationId xmlns:a16="http://schemas.microsoft.com/office/drawing/2014/main" id="{76D26FBE-15D2-4360-CF5C-2D1CBA202023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7548;p72">
              <a:extLst>
                <a:ext uri="{FF2B5EF4-FFF2-40B4-BE49-F238E27FC236}">
                  <a16:creationId xmlns:a16="http://schemas.microsoft.com/office/drawing/2014/main" id="{E4AAF4F9-A342-B253-3C4B-C803E8C17350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8" name="Google Shape;7549;p72">
              <a:extLst>
                <a:ext uri="{FF2B5EF4-FFF2-40B4-BE49-F238E27FC236}">
                  <a16:creationId xmlns:a16="http://schemas.microsoft.com/office/drawing/2014/main" id="{9075A69F-D06E-CAA0-2673-B0584CBBDD99}"/>
                </a:ext>
              </a:extLst>
            </p:cNvPr>
            <p:cNvCxnSpPr>
              <a:endCxn id="117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9" name="Google Shape;7550;p72">
            <a:extLst>
              <a:ext uri="{FF2B5EF4-FFF2-40B4-BE49-F238E27FC236}">
                <a16:creationId xmlns:a16="http://schemas.microsoft.com/office/drawing/2014/main" id="{0EA94867-070C-F0C3-EE79-D924658C588A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20" name="Google Shape;7551;p72">
              <a:extLst>
                <a:ext uri="{FF2B5EF4-FFF2-40B4-BE49-F238E27FC236}">
                  <a16:creationId xmlns:a16="http://schemas.microsoft.com/office/drawing/2014/main" id="{7EF784BC-79EF-C318-3FAB-01A796485047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7552;p72">
              <a:extLst>
                <a:ext uri="{FF2B5EF4-FFF2-40B4-BE49-F238E27FC236}">
                  <a16:creationId xmlns:a16="http://schemas.microsoft.com/office/drawing/2014/main" id="{41407165-2C42-BC5D-45C6-8802C5F6C5E1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7553;p72">
              <a:extLst>
                <a:ext uri="{FF2B5EF4-FFF2-40B4-BE49-F238E27FC236}">
                  <a16:creationId xmlns:a16="http://schemas.microsoft.com/office/drawing/2014/main" id="{A1B29829-EBE8-DD04-88B2-3FA69C9314CE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7554;p72">
              <a:extLst>
                <a:ext uri="{FF2B5EF4-FFF2-40B4-BE49-F238E27FC236}">
                  <a16:creationId xmlns:a16="http://schemas.microsoft.com/office/drawing/2014/main" id="{3E63941E-ECEA-9E13-D67B-147D99091345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7555;p72">
              <a:extLst>
                <a:ext uri="{FF2B5EF4-FFF2-40B4-BE49-F238E27FC236}">
                  <a16:creationId xmlns:a16="http://schemas.microsoft.com/office/drawing/2014/main" id="{4F5EF3EE-E9CE-C79B-A566-26D4ACA68BC3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5" name="Google Shape;7556;p72">
            <a:extLst>
              <a:ext uri="{FF2B5EF4-FFF2-40B4-BE49-F238E27FC236}">
                <a16:creationId xmlns:a16="http://schemas.microsoft.com/office/drawing/2014/main" id="{2ABC6584-D1FB-FADF-BEA1-0F4A5350DCD1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26" name="Google Shape;7557;p72">
              <a:extLst>
                <a:ext uri="{FF2B5EF4-FFF2-40B4-BE49-F238E27FC236}">
                  <a16:creationId xmlns:a16="http://schemas.microsoft.com/office/drawing/2014/main" id="{9C289151-6FC8-E5CC-CAD1-52D41E7F15A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7558;p72">
              <a:extLst>
                <a:ext uri="{FF2B5EF4-FFF2-40B4-BE49-F238E27FC236}">
                  <a16:creationId xmlns:a16="http://schemas.microsoft.com/office/drawing/2014/main" id="{CEFCCBE9-7885-A824-E2E6-63596D2CAD67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7559;p72">
              <a:extLst>
                <a:ext uri="{FF2B5EF4-FFF2-40B4-BE49-F238E27FC236}">
                  <a16:creationId xmlns:a16="http://schemas.microsoft.com/office/drawing/2014/main" id="{CE4A307A-1E55-38F0-6EC7-9DDC26994DA4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7560;p72">
              <a:extLst>
                <a:ext uri="{FF2B5EF4-FFF2-40B4-BE49-F238E27FC236}">
                  <a16:creationId xmlns:a16="http://schemas.microsoft.com/office/drawing/2014/main" id="{A6697BF3-519C-7338-F59E-277AEAB3583D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7561;p72">
              <a:extLst>
                <a:ext uri="{FF2B5EF4-FFF2-40B4-BE49-F238E27FC236}">
                  <a16:creationId xmlns:a16="http://schemas.microsoft.com/office/drawing/2014/main" id="{32D8F6A7-3E6A-B627-D94A-D317A231F5B4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31" name="Google Shape;7562;p72">
              <a:extLst>
                <a:ext uri="{FF2B5EF4-FFF2-40B4-BE49-F238E27FC236}">
                  <a16:creationId xmlns:a16="http://schemas.microsoft.com/office/drawing/2014/main" id="{35402F93-213D-71A9-7B92-2A963A665CDF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" name="Google Shape;7563;p72">
              <a:extLst>
                <a:ext uri="{FF2B5EF4-FFF2-40B4-BE49-F238E27FC236}">
                  <a16:creationId xmlns:a16="http://schemas.microsoft.com/office/drawing/2014/main" id="{C96093B6-73C2-F473-3135-BC0311EE2D8E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" name="Google Shape;7564;p72">
              <a:extLst>
                <a:ext uri="{FF2B5EF4-FFF2-40B4-BE49-F238E27FC236}">
                  <a16:creationId xmlns:a16="http://schemas.microsoft.com/office/drawing/2014/main" id="{F41FA491-8F1B-88FD-D368-9A52A44B0620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4" name="Google Shape;7565;p72">
              <a:extLst>
                <a:ext uri="{FF2B5EF4-FFF2-40B4-BE49-F238E27FC236}">
                  <a16:creationId xmlns:a16="http://schemas.microsoft.com/office/drawing/2014/main" id="{34858F7B-E6AC-50C9-6722-67E468100461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5" name="Google Shape;7566;p72">
            <a:extLst>
              <a:ext uri="{FF2B5EF4-FFF2-40B4-BE49-F238E27FC236}">
                <a16:creationId xmlns:a16="http://schemas.microsoft.com/office/drawing/2014/main" id="{93918BA8-1F01-BB82-97A4-5C7AAA73BA5E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36" name="Google Shape;7567;p72">
              <a:extLst>
                <a:ext uri="{FF2B5EF4-FFF2-40B4-BE49-F238E27FC236}">
                  <a16:creationId xmlns:a16="http://schemas.microsoft.com/office/drawing/2014/main" id="{51D579DC-E628-7ADE-44DE-35E3D2263EF3}"/>
                </a:ext>
              </a:extLst>
            </p:cNvPr>
            <p:cNvCxnSpPr>
              <a:stCxn id="148" idx="2"/>
              <a:endCxn id="146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7" name="Google Shape;7570;p72">
              <a:extLst>
                <a:ext uri="{FF2B5EF4-FFF2-40B4-BE49-F238E27FC236}">
                  <a16:creationId xmlns:a16="http://schemas.microsoft.com/office/drawing/2014/main" id="{110144D4-87A2-3878-9917-8E9E93FBADE8}"/>
                </a:ext>
              </a:extLst>
            </p:cNvPr>
            <p:cNvCxnSpPr>
              <a:stCxn id="147" idx="0"/>
              <a:endCxn id="14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8" name="Google Shape;7572;p72">
              <a:extLst>
                <a:ext uri="{FF2B5EF4-FFF2-40B4-BE49-F238E27FC236}">
                  <a16:creationId xmlns:a16="http://schemas.microsoft.com/office/drawing/2014/main" id="{1E3038E1-D47A-D27A-BBD7-85CCCCE2890B}"/>
                </a:ext>
              </a:extLst>
            </p:cNvPr>
            <p:cNvCxnSpPr>
              <a:stCxn id="147" idx="2"/>
              <a:endCxn id="14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9" name="Google Shape;7574;p72">
              <a:extLst>
                <a:ext uri="{FF2B5EF4-FFF2-40B4-BE49-F238E27FC236}">
                  <a16:creationId xmlns:a16="http://schemas.microsoft.com/office/drawing/2014/main" id="{17D9C5DC-100B-57E8-4CB2-9E7FA5CB17C1}"/>
                </a:ext>
              </a:extLst>
            </p:cNvPr>
            <p:cNvCxnSpPr>
              <a:stCxn id="142" idx="0"/>
              <a:endCxn id="147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" name="Google Shape;7576;p72">
              <a:extLst>
                <a:ext uri="{FF2B5EF4-FFF2-40B4-BE49-F238E27FC236}">
                  <a16:creationId xmlns:a16="http://schemas.microsoft.com/office/drawing/2014/main" id="{AB5B4238-CEA4-CCC8-09EA-463B24E367DA}"/>
                </a:ext>
              </a:extLst>
            </p:cNvPr>
            <p:cNvCxnSpPr>
              <a:stCxn id="146" idx="2"/>
              <a:endCxn id="145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1" name="Google Shape;7578;p72">
              <a:extLst>
                <a:ext uri="{FF2B5EF4-FFF2-40B4-BE49-F238E27FC236}">
                  <a16:creationId xmlns:a16="http://schemas.microsoft.com/office/drawing/2014/main" id="{2846E8C6-D3F5-94F8-E77D-0DF65464A130}"/>
                </a:ext>
              </a:extLst>
            </p:cNvPr>
            <p:cNvCxnSpPr>
              <a:stCxn id="144" idx="0"/>
              <a:endCxn id="146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2" name="Google Shape;7575;p72">
              <a:extLst>
                <a:ext uri="{FF2B5EF4-FFF2-40B4-BE49-F238E27FC236}">
                  <a16:creationId xmlns:a16="http://schemas.microsoft.com/office/drawing/2014/main" id="{D2A19AA1-B35C-7F61-6329-E68D01658DAD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7573;p72">
              <a:extLst>
                <a:ext uri="{FF2B5EF4-FFF2-40B4-BE49-F238E27FC236}">
                  <a16:creationId xmlns:a16="http://schemas.microsoft.com/office/drawing/2014/main" id="{D339382D-D761-5050-E785-719DD3A135FE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7579;p72">
              <a:extLst>
                <a:ext uri="{FF2B5EF4-FFF2-40B4-BE49-F238E27FC236}">
                  <a16:creationId xmlns:a16="http://schemas.microsoft.com/office/drawing/2014/main" id="{803447A2-3225-CCB4-421B-6D0A615B5413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7577;p72">
              <a:extLst>
                <a:ext uri="{FF2B5EF4-FFF2-40B4-BE49-F238E27FC236}">
                  <a16:creationId xmlns:a16="http://schemas.microsoft.com/office/drawing/2014/main" id="{18397934-4F98-11E4-4759-FD2923628207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7569;p72">
              <a:extLst>
                <a:ext uri="{FF2B5EF4-FFF2-40B4-BE49-F238E27FC236}">
                  <a16:creationId xmlns:a16="http://schemas.microsoft.com/office/drawing/2014/main" id="{7270E5BB-827A-FF21-5667-BC97764E3A23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7571;p72">
              <a:extLst>
                <a:ext uri="{FF2B5EF4-FFF2-40B4-BE49-F238E27FC236}">
                  <a16:creationId xmlns:a16="http://schemas.microsoft.com/office/drawing/2014/main" id="{A6A27168-C77F-2498-56D0-F11B11C219A9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7568;p72">
              <a:extLst>
                <a:ext uri="{FF2B5EF4-FFF2-40B4-BE49-F238E27FC236}">
                  <a16:creationId xmlns:a16="http://schemas.microsoft.com/office/drawing/2014/main" id="{BD5101FF-CD6C-B28F-3C65-91C32E5BC5C8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9" name="Google Shape;7580;p72">
            <a:extLst>
              <a:ext uri="{FF2B5EF4-FFF2-40B4-BE49-F238E27FC236}">
                <a16:creationId xmlns:a16="http://schemas.microsoft.com/office/drawing/2014/main" id="{CF4540DB-25C9-824D-A839-5F37E9B727FE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50" name="Google Shape;7581;p72">
              <a:extLst>
                <a:ext uri="{FF2B5EF4-FFF2-40B4-BE49-F238E27FC236}">
                  <a16:creationId xmlns:a16="http://schemas.microsoft.com/office/drawing/2014/main" id="{C81C9148-8597-52E1-ADE0-A61F3745BB1C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8" name="Google Shape;7582;p72">
                <a:extLst>
                  <a:ext uri="{FF2B5EF4-FFF2-40B4-BE49-F238E27FC236}">
                    <a16:creationId xmlns:a16="http://schemas.microsoft.com/office/drawing/2014/main" id="{BAF33C4A-68AF-64C0-2F1B-0F12AA45941B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169" name="Google Shape;7583;p72">
                <a:extLst>
                  <a:ext uri="{FF2B5EF4-FFF2-40B4-BE49-F238E27FC236}">
                    <a16:creationId xmlns:a16="http://schemas.microsoft.com/office/drawing/2014/main" id="{09EE1C24-1B02-7D01-016E-9D0C9B905D4C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70" name="Google Shape;7584;p72">
                  <a:extLst>
                    <a:ext uri="{FF2B5EF4-FFF2-40B4-BE49-F238E27FC236}">
                      <a16:creationId xmlns:a16="http://schemas.microsoft.com/office/drawing/2014/main" id="{778CDAD5-4B4D-6B88-A76E-D80A9BD51A19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71" name="Google Shape;7585;p72">
                  <a:extLst>
                    <a:ext uri="{FF2B5EF4-FFF2-40B4-BE49-F238E27FC236}">
                      <a16:creationId xmlns:a16="http://schemas.microsoft.com/office/drawing/2014/main" id="{17A32E0A-FC8B-423A-7DA8-A6AE2B05845B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151" name="Google Shape;7586;p72">
              <a:extLst>
                <a:ext uri="{FF2B5EF4-FFF2-40B4-BE49-F238E27FC236}">
                  <a16:creationId xmlns:a16="http://schemas.microsoft.com/office/drawing/2014/main" id="{FF4FC0FD-3EB8-736F-4727-159B86658FE4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2" name="Google Shape;7587;p72">
              <a:extLst>
                <a:ext uri="{FF2B5EF4-FFF2-40B4-BE49-F238E27FC236}">
                  <a16:creationId xmlns:a16="http://schemas.microsoft.com/office/drawing/2014/main" id="{5DA9B022-57A2-990A-C329-9424F651A8E5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3" name="Google Shape;7588;p72">
              <a:extLst>
                <a:ext uri="{FF2B5EF4-FFF2-40B4-BE49-F238E27FC236}">
                  <a16:creationId xmlns:a16="http://schemas.microsoft.com/office/drawing/2014/main" id="{7A16C66B-937F-FB51-39DC-71C6D52C9E17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64" name="Google Shape;7589;p72">
                <a:extLst>
                  <a:ext uri="{FF2B5EF4-FFF2-40B4-BE49-F238E27FC236}">
                    <a16:creationId xmlns:a16="http://schemas.microsoft.com/office/drawing/2014/main" id="{C9DE3633-FD2E-BCB2-C791-83F084749AEA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66" name="Google Shape;7590;p72">
                  <a:extLst>
                    <a:ext uri="{FF2B5EF4-FFF2-40B4-BE49-F238E27FC236}">
                      <a16:creationId xmlns:a16="http://schemas.microsoft.com/office/drawing/2014/main" id="{BE44F043-D17C-7477-F4DF-352CFBBC048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7" name="Google Shape;7591;p72">
                  <a:extLst>
                    <a:ext uri="{FF2B5EF4-FFF2-40B4-BE49-F238E27FC236}">
                      <a16:creationId xmlns:a16="http://schemas.microsoft.com/office/drawing/2014/main" id="{F6D1459B-BF3C-125E-72B6-0B8FDDED016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65" name="Google Shape;7592;p72">
                <a:extLst>
                  <a:ext uri="{FF2B5EF4-FFF2-40B4-BE49-F238E27FC236}">
                    <a16:creationId xmlns:a16="http://schemas.microsoft.com/office/drawing/2014/main" id="{8077BA96-8E9D-181A-6FCC-5C3A9175A25A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4" name="Google Shape;7593;p72">
              <a:extLst>
                <a:ext uri="{FF2B5EF4-FFF2-40B4-BE49-F238E27FC236}">
                  <a16:creationId xmlns:a16="http://schemas.microsoft.com/office/drawing/2014/main" id="{AC9E61B5-B91D-1465-34F3-F2169EF616AD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60" name="Google Shape;7594;p72">
                <a:extLst>
                  <a:ext uri="{FF2B5EF4-FFF2-40B4-BE49-F238E27FC236}">
                    <a16:creationId xmlns:a16="http://schemas.microsoft.com/office/drawing/2014/main" id="{19FDDA27-AC04-A760-A3F1-AF5D337CD0DA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62" name="Google Shape;7595;p72">
                  <a:extLst>
                    <a:ext uri="{FF2B5EF4-FFF2-40B4-BE49-F238E27FC236}">
                      <a16:creationId xmlns:a16="http://schemas.microsoft.com/office/drawing/2014/main" id="{8899C312-AAD3-C1F8-3AED-96C4CDD87A88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3" name="Google Shape;7596;p72">
                  <a:extLst>
                    <a:ext uri="{FF2B5EF4-FFF2-40B4-BE49-F238E27FC236}">
                      <a16:creationId xmlns:a16="http://schemas.microsoft.com/office/drawing/2014/main" id="{67590778-59BB-BCF7-120F-1ED732600E1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61" name="Google Shape;7597;p72">
                <a:extLst>
                  <a:ext uri="{FF2B5EF4-FFF2-40B4-BE49-F238E27FC236}">
                    <a16:creationId xmlns:a16="http://schemas.microsoft.com/office/drawing/2014/main" id="{C14E35A0-9AB2-A107-CB09-D92819FFB571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5" name="Google Shape;7598;p72">
              <a:extLst>
                <a:ext uri="{FF2B5EF4-FFF2-40B4-BE49-F238E27FC236}">
                  <a16:creationId xmlns:a16="http://schemas.microsoft.com/office/drawing/2014/main" id="{EE4E8157-C87F-EFC8-4437-B28E8D2C46E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56" name="Google Shape;7599;p72">
                <a:extLst>
                  <a:ext uri="{FF2B5EF4-FFF2-40B4-BE49-F238E27FC236}">
                    <a16:creationId xmlns:a16="http://schemas.microsoft.com/office/drawing/2014/main" id="{CCA013D0-8EF9-25D4-B9E2-DC06F147D5FF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8" name="Google Shape;7600;p72">
                  <a:extLst>
                    <a:ext uri="{FF2B5EF4-FFF2-40B4-BE49-F238E27FC236}">
                      <a16:creationId xmlns:a16="http://schemas.microsoft.com/office/drawing/2014/main" id="{03ED16E5-871C-AE90-942A-E4D75FD383DE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9" name="Google Shape;7601;p72">
                  <a:extLst>
                    <a:ext uri="{FF2B5EF4-FFF2-40B4-BE49-F238E27FC236}">
                      <a16:creationId xmlns:a16="http://schemas.microsoft.com/office/drawing/2014/main" id="{4D40D088-A2D7-3F8A-E08F-66C09991565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57" name="Google Shape;7602;p72">
                <a:extLst>
                  <a:ext uri="{FF2B5EF4-FFF2-40B4-BE49-F238E27FC236}">
                    <a16:creationId xmlns:a16="http://schemas.microsoft.com/office/drawing/2014/main" id="{4E5B8640-FDBE-DD93-A991-F74CAE56ACDC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2" name="Google Shape;7603;p72">
            <a:extLst>
              <a:ext uri="{FF2B5EF4-FFF2-40B4-BE49-F238E27FC236}">
                <a16:creationId xmlns:a16="http://schemas.microsoft.com/office/drawing/2014/main" id="{CC17EB2E-0460-91CB-11FC-376E2AEEF94D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73" name="Google Shape;7604;p72">
              <a:extLst>
                <a:ext uri="{FF2B5EF4-FFF2-40B4-BE49-F238E27FC236}">
                  <a16:creationId xmlns:a16="http://schemas.microsoft.com/office/drawing/2014/main" id="{BC166D2C-2E14-1852-7172-17FE6B9C9333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86" name="Google Shape;7605;p72">
                <a:extLst>
                  <a:ext uri="{FF2B5EF4-FFF2-40B4-BE49-F238E27FC236}">
                    <a16:creationId xmlns:a16="http://schemas.microsoft.com/office/drawing/2014/main" id="{F304046D-AF9E-4826-5A2B-32B949857F32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Google Shape;7606;p72">
                <a:extLst>
                  <a:ext uri="{FF2B5EF4-FFF2-40B4-BE49-F238E27FC236}">
                    <a16:creationId xmlns:a16="http://schemas.microsoft.com/office/drawing/2014/main" id="{82602B1B-4063-D470-9754-7F45EAEBCB3B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Google Shape;7607;p72">
                <a:extLst>
                  <a:ext uri="{FF2B5EF4-FFF2-40B4-BE49-F238E27FC236}">
                    <a16:creationId xmlns:a16="http://schemas.microsoft.com/office/drawing/2014/main" id="{5A1CDB2B-8DB8-EDA7-1C9D-8FCAC40D4EFE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4" name="Google Shape;7608;p72">
              <a:extLst>
                <a:ext uri="{FF2B5EF4-FFF2-40B4-BE49-F238E27FC236}">
                  <a16:creationId xmlns:a16="http://schemas.microsoft.com/office/drawing/2014/main" id="{26A68D19-96BC-0E98-792C-F0BA58BA1BCA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83" name="Google Shape;7609;p72">
                <a:extLst>
                  <a:ext uri="{FF2B5EF4-FFF2-40B4-BE49-F238E27FC236}">
                    <a16:creationId xmlns:a16="http://schemas.microsoft.com/office/drawing/2014/main" id="{9383317C-572A-37C8-B293-99440F51CE1C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4" name="Google Shape;7610;p72">
                <a:extLst>
                  <a:ext uri="{FF2B5EF4-FFF2-40B4-BE49-F238E27FC236}">
                    <a16:creationId xmlns:a16="http://schemas.microsoft.com/office/drawing/2014/main" id="{473413C6-D16C-F5F1-72F7-D723F02C5084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Google Shape;7611;p72">
                <a:extLst>
                  <a:ext uri="{FF2B5EF4-FFF2-40B4-BE49-F238E27FC236}">
                    <a16:creationId xmlns:a16="http://schemas.microsoft.com/office/drawing/2014/main" id="{8152C08E-DBC5-2C6B-DF4E-908053F1BD15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5" name="Google Shape;7612;p72">
              <a:extLst>
                <a:ext uri="{FF2B5EF4-FFF2-40B4-BE49-F238E27FC236}">
                  <a16:creationId xmlns:a16="http://schemas.microsoft.com/office/drawing/2014/main" id="{05F194D7-291F-1F2B-584B-A0180A47A764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80" name="Google Shape;7613;p72">
                <a:extLst>
                  <a:ext uri="{FF2B5EF4-FFF2-40B4-BE49-F238E27FC236}">
                    <a16:creationId xmlns:a16="http://schemas.microsoft.com/office/drawing/2014/main" id="{778A37D8-F094-C195-0B7E-EE4A3F12683A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Google Shape;7614;p72">
                <a:extLst>
                  <a:ext uri="{FF2B5EF4-FFF2-40B4-BE49-F238E27FC236}">
                    <a16:creationId xmlns:a16="http://schemas.microsoft.com/office/drawing/2014/main" id="{13510AE8-BBA6-A508-7E6F-9CBFB92A6381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Google Shape;7615;p72">
                <a:extLst>
                  <a:ext uri="{FF2B5EF4-FFF2-40B4-BE49-F238E27FC236}">
                    <a16:creationId xmlns:a16="http://schemas.microsoft.com/office/drawing/2014/main" id="{F337A9C7-933A-66A2-34FC-57187D4F01A9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6" name="Google Shape;7616;p72">
              <a:extLst>
                <a:ext uri="{FF2B5EF4-FFF2-40B4-BE49-F238E27FC236}">
                  <a16:creationId xmlns:a16="http://schemas.microsoft.com/office/drawing/2014/main" id="{3BB2468A-F985-A5C4-B31C-EDBF5BFAF187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77" name="Google Shape;7617;p72">
                <a:extLst>
                  <a:ext uri="{FF2B5EF4-FFF2-40B4-BE49-F238E27FC236}">
                    <a16:creationId xmlns:a16="http://schemas.microsoft.com/office/drawing/2014/main" id="{0C5BB3F2-7F72-E194-6A1A-E4E40C3244E3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8" name="Google Shape;7618;p72">
                <a:extLst>
                  <a:ext uri="{FF2B5EF4-FFF2-40B4-BE49-F238E27FC236}">
                    <a16:creationId xmlns:a16="http://schemas.microsoft.com/office/drawing/2014/main" id="{2830A83C-78BD-2775-E80B-B2621004377A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Google Shape;7619;p72">
                <a:extLst>
                  <a:ext uri="{FF2B5EF4-FFF2-40B4-BE49-F238E27FC236}">
                    <a16:creationId xmlns:a16="http://schemas.microsoft.com/office/drawing/2014/main" id="{ADB440EA-73F5-16BC-1BE7-4707F732633D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9" name="Google Shape;7620;p72">
            <a:extLst>
              <a:ext uri="{FF2B5EF4-FFF2-40B4-BE49-F238E27FC236}">
                <a16:creationId xmlns:a16="http://schemas.microsoft.com/office/drawing/2014/main" id="{899DD440-4A2A-FC6A-3B25-7FD987394CBC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90" name="Google Shape;7621;p72">
              <a:extLst>
                <a:ext uri="{FF2B5EF4-FFF2-40B4-BE49-F238E27FC236}">
                  <a16:creationId xmlns:a16="http://schemas.microsoft.com/office/drawing/2014/main" id="{93CC42A0-A2DB-08B2-EDF8-A8D2B389F44F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7622;p72">
              <a:extLst>
                <a:ext uri="{FF2B5EF4-FFF2-40B4-BE49-F238E27FC236}">
                  <a16:creationId xmlns:a16="http://schemas.microsoft.com/office/drawing/2014/main" id="{53D832F3-A7D5-B1C6-DBA0-4123306805DA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" name="Google Shape;7623;p72">
              <a:extLst>
                <a:ext uri="{FF2B5EF4-FFF2-40B4-BE49-F238E27FC236}">
                  <a16:creationId xmlns:a16="http://schemas.microsoft.com/office/drawing/2014/main" id="{A076744D-E6D0-3308-6E8F-1270B1A4AE6A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7624;p72">
              <a:extLst>
                <a:ext uri="{FF2B5EF4-FFF2-40B4-BE49-F238E27FC236}">
                  <a16:creationId xmlns:a16="http://schemas.microsoft.com/office/drawing/2014/main" id="{D981476E-A45C-3203-2F0E-08E5C44351D5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7625;p72">
              <a:extLst>
                <a:ext uri="{FF2B5EF4-FFF2-40B4-BE49-F238E27FC236}">
                  <a16:creationId xmlns:a16="http://schemas.microsoft.com/office/drawing/2014/main" id="{17AAC648-E90D-6D88-EF8D-3BE515515C04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7626;p72">
              <a:extLst>
                <a:ext uri="{FF2B5EF4-FFF2-40B4-BE49-F238E27FC236}">
                  <a16:creationId xmlns:a16="http://schemas.microsoft.com/office/drawing/2014/main" id="{AB664F2E-E387-35FF-396C-0E469919DD02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7627;p72">
              <a:extLst>
                <a:ext uri="{FF2B5EF4-FFF2-40B4-BE49-F238E27FC236}">
                  <a16:creationId xmlns:a16="http://schemas.microsoft.com/office/drawing/2014/main" id="{653F2824-D897-BE12-1775-77847D63FB73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7628;p72">
              <a:extLst>
                <a:ext uri="{FF2B5EF4-FFF2-40B4-BE49-F238E27FC236}">
                  <a16:creationId xmlns:a16="http://schemas.microsoft.com/office/drawing/2014/main" id="{140E6567-ACAD-23E9-E5C0-94F4F7D592C2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7629;p72">
              <a:extLst>
                <a:ext uri="{FF2B5EF4-FFF2-40B4-BE49-F238E27FC236}">
                  <a16:creationId xmlns:a16="http://schemas.microsoft.com/office/drawing/2014/main" id="{63B1A973-E434-0266-B19E-835F38D01119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7630;p72">
              <a:extLst>
                <a:ext uri="{FF2B5EF4-FFF2-40B4-BE49-F238E27FC236}">
                  <a16:creationId xmlns:a16="http://schemas.microsoft.com/office/drawing/2014/main" id="{7034F914-CE5C-8A22-9AAB-EEE318A28DEA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" name="Google Shape;7631;p72">
            <a:extLst>
              <a:ext uri="{FF2B5EF4-FFF2-40B4-BE49-F238E27FC236}">
                <a16:creationId xmlns:a16="http://schemas.microsoft.com/office/drawing/2014/main" id="{79415178-3913-4DC0-F737-399555B5D9F8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201" name="Google Shape;7632;p72">
              <a:extLst>
                <a:ext uri="{FF2B5EF4-FFF2-40B4-BE49-F238E27FC236}">
                  <a16:creationId xmlns:a16="http://schemas.microsoft.com/office/drawing/2014/main" id="{5EF684E9-E897-934B-9871-CBFB76FAA4AD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7633;p72">
              <a:extLst>
                <a:ext uri="{FF2B5EF4-FFF2-40B4-BE49-F238E27FC236}">
                  <a16:creationId xmlns:a16="http://schemas.microsoft.com/office/drawing/2014/main" id="{E7C2B1BE-9F7E-E74D-12DA-C704E1A614CD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" name="Google Shape;7634;p72">
              <a:extLst>
                <a:ext uri="{FF2B5EF4-FFF2-40B4-BE49-F238E27FC236}">
                  <a16:creationId xmlns:a16="http://schemas.microsoft.com/office/drawing/2014/main" id="{26F0CE93-7E91-DBD8-D25C-6C35DE621C3F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7635;p72">
              <a:extLst>
                <a:ext uri="{FF2B5EF4-FFF2-40B4-BE49-F238E27FC236}">
                  <a16:creationId xmlns:a16="http://schemas.microsoft.com/office/drawing/2014/main" id="{2B25E89B-8B9A-D4C1-B45D-84ED420493C6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7636;p72">
              <a:extLst>
                <a:ext uri="{FF2B5EF4-FFF2-40B4-BE49-F238E27FC236}">
                  <a16:creationId xmlns:a16="http://schemas.microsoft.com/office/drawing/2014/main" id="{D284AD22-0F2E-70F1-E880-51D7EE0AAC55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7637;p72">
              <a:extLst>
                <a:ext uri="{FF2B5EF4-FFF2-40B4-BE49-F238E27FC236}">
                  <a16:creationId xmlns:a16="http://schemas.microsoft.com/office/drawing/2014/main" id="{77EA71B3-3D45-037A-4F7F-4E90B25340BA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" name="Google Shape;7638;p72">
              <a:extLst>
                <a:ext uri="{FF2B5EF4-FFF2-40B4-BE49-F238E27FC236}">
                  <a16:creationId xmlns:a16="http://schemas.microsoft.com/office/drawing/2014/main" id="{0FE6A411-65C8-F469-8AC3-73642646F7B0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" name="Google Shape;7639;p72">
              <a:extLst>
                <a:ext uri="{FF2B5EF4-FFF2-40B4-BE49-F238E27FC236}">
                  <a16:creationId xmlns:a16="http://schemas.microsoft.com/office/drawing/2014/main" id="{90E52E26-3ACC-5A51-61CC-BB1B30230160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7640;p72">
              <a:extLst>
                <a:ext uri="{FF2B5EF4-FFF2-40B4-BE49-F238E27FC236}">
                  <a16:creationId xmlns:a16="http://schemas.microsoft.com/office/drawing/2014/main" id="{375A610A-B2B4-3C9F-8C17-54F7C7C4152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7641;p72">
              <a:extLst>
                <a:ext uri="{FF2B5EF4-FFF2-40B4-BE49-F238E27FC236}">
                  <a16:creationId xmlns:a16="http://schemas.microsoft.com/office/drawing/2014/main" id="{4B002D5D-D049-EA06-7563-8CA752CEE06E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7642;p72">
              <a:extLst>
                <a:ext uri="{FF2B5EF4-FFF2-40B4-BE49-F238E27FC236}">
                  <a16:creationId xmlns:a16="http://schemas.microsoft.com/office/drawing/2014/main" id="{8E697019-1817-5889-6F6F-130791BEA046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7643;p72">
              <a:extLst>
                <a:ext uri="{FF2B5EF4-FFF2-40B4-BE49-F238E27FC236}">
                  <a16:creationId xmlns:a16="http://schemas.microsoft.com/office/drawing/2014/main" id="{151387FF-4CAA-6F24-11F7-EE069F5E8EFC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" name="Google Shape;7644;p72">
              <a:extLst>
                <a:ext uri="{FF2B5EF4-FFF2-40B4-BE49-F238E27FC236}">
                  <a16:creationId xmlns:a16="http://schemas.microsoft.com/office/drawing/2014/main" id="{F2D512A7-B54E-E143-3432-2041CA598AB0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" name="Google Shape;7645;p72">
              <a:extLst>
                <a:ext uri="{FF2B5EF4-FFF2-40B4-BE49-F238E27FC236}">
                  <a16:creationId xmlns:a16="http://schemas.microsoft.com/office/drawing/2014/main" id="{F34E542E-2E2A-C0A1-BC14-06F91CD0D0F4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7646;p72">
              <a:extLst>
                <a:ext uri="{FF2B5EF4-FFF2-40B4-BE49-F238E27FC236}">
                  <a16:creationId xmlns:a16="http://schemas.microsoft.com/office/drawing/2014/main" id="{9BDAF7F6-A7B3-2783-21F2-31351296387D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6" name="Google Shape;7647;p72">
              <a:extLst>
                <a:ext uri="{FF2B5EF4-FFF2-40B4-BE49-F238E27FC236}">
                  <a16:creationId xmlns:a16="http://schemas.microsoft.com/office/drawing/2014/main" id="{F3A7002A-DD06-2135-15B7-446ED8133FD9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7648;p72">
              <a:extLst>
                <a:ext uri="{FF2B5EF4-FFF2-40B4-BE49-F238E27FC236}">
                  <a16:creationId xmlns:a16="http://schemas.microsoft.com/office/drawing/2014/main" id="{BC818A71-636F-0AD3-CA29-62AB372F0145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8" name="Google Shape;7649;p72">
              <a:extLst>
                <a:ext uri="{FF2B5EF4-FFF2-40B4-BE49-F238E27FC236}">
                  <a16:creationId xmlns:a16="http://schemas.microsoft.com/office/drawing/2014/main" id="{87E37350-5F61-A3FD-6C25-358D407FFE3C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9" name="Google Shape;7650;p72">
              <a:extLst>
                <a:ext uri="{FF2B5EF4-FFF2-40B4-BE49-F238E27FC236}">
                  <a16:creationId xmlns:a16="http://schemas.microsoft.com/office/drawing/2014/main" id="{4044786E-4318-973B-2517-8E8919B540F9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7651;p72">
              <a:extLst>
                <a:ext uri="{FF2B5EF4-FFF2-40B4-BE49-F238E27FC236}">
                  <a16:creationId xmlns:a16="http://schemas.microsoft.com/office/drawing/2014/main" id="{D2A577E4-0C92-0E8D-A52C-E56FC294DF9F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7652;p72">
              <a:extLst>
                <a:ext uri="{FF2B5EF4-FFF2-40B4-BE49-F238E27FC236}">
                  <a16:creationId xmlns:a16="http://schemas.microsoft.com/office/drawing/2014/main" id="{4D017130-0AAC-CE24-84B8-55B41E4F5839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Google Shape;7653;p72">
              <a:extLst>
                <a:ext uri="{FF2B5EF4-FFF2-40B4-BE49-F238E27FC236}">
                  <a16:creationId xmlns:a16="http://schemas.microsoft.com/office/drawing/2014/main" id="{3805E5E4-EF6D-E168-FD72-64205F2A5BB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7654;p72">
              <a:extLst>
                <a:ext uri="{FF2B5EF4-FFF2-40B4-BE49-F238E27FC236}">
                  <a16:creationId xmlns:a16="http://schemas.microsoft.com/office/drawing/2014/main" id="{29BBFEC3-1A6B-6BF0-5987-3EEFAF1EE2A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7655;p72">
              <a:extLst>
                <a:ext uri="{FF2B5EF4-FFF2-40B4-BE49-F238E27FC236}">
                  <a16:creationId xmlns:a16="http://schemas.microsoft.com/office/drawing/2014/main" id="{BD493E99-AEB7-4D1E-2BE3-0381695145D6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7656;p72">
              <a:extLst>
                <a:ext uri="{FF2B5EF4-FFF2-40B4-BE49-F238E27FC236}">
                  <a16:creationId xmlns:a16="http://schemas.microsoft.com/office/drawing/2014/main" id="{B9ECD284-FE63-728F-E2EE-CA2483E746F1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26" name="Google Shape;7657;p72">
              <a:extLst>
                <a:ext uri="{FF2B5EF4-FFF2-40B4-BE49-F238E27FC236}">
                  <a16:creationId xmlns:a16="http://schemas.microsoft.com/office/drawing/2014/main" id="{D0550883-1D71-7A17-596B-81FC014F1950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41" name="Google Shape;7658;p72">
                <a:extLst>
                  <a:ext uri="{FF2B5EF4-FFF2-40B4-BE49-F238E27FC236}">
                    <a16:creationId xmlns:a16="http://schemas.microsoft.com/office/drawing/2014/main" id="{93A0CB28-3F53-DF49-5AFB-72958CA9DC09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7659;p72">
                <a:extLst>
                  <a:ext uri="{FF2B5EF4-FFF2-40B4-BE49-F238E27FC236}">
                    <a16:creationId xmlns:a16="http://schemas.microsoft.com/office/drawing/2014/main" id="{02796344-99C7-8B9D-A764-C16B35CCF68E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7660;p72">
                <a:extLst>
                  <a:ext uri="{FF2B5EF4-FFF2-40B4-BE49-F238E27FC236}">
                    <a16:creationId xmlns:a16="http://schemas.microsoft.com/office/drawing/2014/main" id="{23616208-B433-0930-29F2-A5A5DBF3D79B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7661;p72">
                <a:extLst>
                  <a:ext uri="{FF2B5EF4-FFF2-40B4-BE49-F238E27FC236}">
                    <a16:creationId xmlns:a16="http://schemas.microsoft.com/office/drawing/2014/main" id="{ABC95CC7-CAD9-A47D-C030-3F84A6CCC958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7662;p72">
                <a:extLst>
                  <a:ext uri="{FF2B5EF4-FFF2-40B4-BE49-F238E27FC236}">
                    <a16:creationId xmlns:a16="http://schemas.microsoft.com/office/drawing/2014/main" id="{5697C023-0C2F-B3D5-C50E-2FDF0026EA64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7663;p72">
                <a:extLst>
                  <a:ext uri="{FF2B5EF4-FFF2-40B4-BE49-F238E27FC236}">
                    <a16:creationId xmlns:a16="http://schemas.microsoft.com/office/drawing/2014/main" id="{D458936A-EB4F-4F83-A204-8033A6F5E213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7664;p72">
                <a:extLst>
                  <a:ext uri="{FF2B5EF4-FFF2-40B4-BE49-F238E27FC236}">
                    <a16:creationId xmlns:a16="http://schemas.microsoft.com/office/drawing/2014/main" id="{8CF086F0-BAC3-821F-46A2-297B4948FF58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7665;p72">
                <a:extLst>
                  <a:ext uri="{FF2B5EF4-FFF2-40B4-BE49-F238E27FC236}">
                    <a16:creationId xmlns:a16="http://schemas.microsoft.com/office/drawing/2014/main" id="{B04104B9-41CC-8155-505E-92BFED8B0B5E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7666;p72">
                <a:extLst>
                  <a:ext uri="{FF2B5EF4-FFF2-40B4-BE49-F238E27FC236}">
                    <a16:creationId xmlns:a16="http://schemas.microsoft.com/office/drawing/2014/main" id="{635F1C20-49B4-3BB8-285B-9D9B741FD731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7667;p72">
                <a:extLst>
                  <a:ext uri="{FF2B5EF4-FFF2-40B4-BE49-F238E27FC236}">
                    <a16:creationId xmlns:a16="http://schemas.microsoft.com/office/drawing/2014/main" id="{D5080B96-DDA2-6274-73E6-62A6F80FB6E7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7668;p72">
                <a:extLst>
                  <a:ext uri="{FF2B5EF4-FFF2-40B4-BE49-F238E27FC236}">
                    <a16:creationId xmlns:a16="http://schemas.microsoft.com/office/drawing/2014/main" id="{88229815-3D2F-0D74-A0D3-A7CEA69D02A6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7669;p72">
                <a:extLst>
                  <a:ext uri="{FF2B5EF4-FFF2-40B4-BE49-F238E27FC236}">
                    <a16:creationId xmlns:a16="http://schemas.microsoft.com/office/drawing/2014/main" id="{5A858914-BAD1-FF14-E2D7-43349404DE4F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7670;p72">
                <a:extLst>
                  <a:ext uri="{FF2B5EF4-FFF2-40B4-BE49-F238E27FC236}">
                    <a16:creationId xmlns:a16="http://schemas.microsoft.com/office/drawing/2014/main" id="{C62C0AC8-85F7-3C7B-B72A-AA2F6DF377E6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7671;p72">
                <a:extLst>
                  <a:ext uri="{FF2B5EF4-FFF2-40B4-BE49-F238E27FC236}">
                    <a16:creationId xmlns:a16="http://schemas.microsoft.com/office/drawing/2014/main" id="{58C48F27-6450-3391-4F79-7D531E59D087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7672;p72">
                <a:extLst>
                  <a:ext uri="{FF2B5EF4-FFF2-40B4-BE49-F238E27FC236}">
                    <a16:creationId xmlns:a16="http://schemas.microsoft.com/office/drawing/2014/main" id="{E97A8B8C-73AA-8082-5283-04671C6C5315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7673;p72">
                <a:extLst>
                  <a:ext uri="{FF2B5EF4-FFF2-40B4-BE49-F238E27FC236}">
                    <a16:creationId xmlns:a16="http://schemas.microsoft.com/office/drawing/2014/main" id="{ABC4FB04-1A50-434F-D449-4DAE4680F907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7674;p72">
                <a:extLst>
                  <a:ext uri="{FF2B5EF4-FFF2-40B4-BE49-F238E27FC236}">
                    <a16:creationId xmlns:a16="http://schemas.microsoft.com/office/drawing/2014/main" id="{7B78E2DA-17BE-6BD3-0C68-1C37D2D75D70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7675;p72">
                <a:extLst>
                  <a:ext uri="{FF2B5EF4-FFF2-40B4-BE49-F238E27FC236}">
                    <a16:creationId xmlns:a16="http://schemas.microsoft.com/office/drawing/2014/main" id="{DE8F9AEF-3102-0E65-C34E-54D5F49CE1E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7676;p72">
                <a:extLst>
                  <a:ext uri="{FF2B5EF4-FFF2-40B4-BE49-F238E27FC236}">
                    <a16:creationId xmlns:a16="http://schemas.microsoft.com/office/drawing/2014/main" id="{698D0940-1DEA-2E9B-1080-E4BA610BC65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7677;p72">
                <a:extLst>
                  <a:ext uri="{FF2B5EF4-FFF2-40B4-BE49-F238E27FC236}">
                    <a16:creationId xmlns:a16="http://schemas.microsoft.com/office/drawing/2014/main" id="{ED5EE3D7-E0F3-2C55-0EEB-E7CB91038296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7" name="Google Shape;7678;p72">
              <a:extLst>
                <a:ext uri="{FF2B5EF4-FFF2-40B4-BE49-F238E27FC236}">
                  <a16:creationId xmlns:a16="http://schemas.microsoft.com/office/drawing/2014/main" id="{C35BE041-914E-842A-8368-57E397330DF9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7679;p72">
              <a:extLst>
                <a:ext uri="{FF2B5EF4-FFF2-40B4-BE49-F238E27FC236}">
                  <a16:creationId xmlns:a16="http://schemas.microsoft.com/office/drawing/2014/main" id="{52AA38DF-14AB-5AC5-9C63-4FE9955D6A64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7680;p72">
              <a:extLst>
                <a:ext uri="{FF2B5EF4-FFF2-40B4-BE49-F238E27FC236}">
                  <a16:creationId xmlns:a16="http://schemas.microsoft.com/office/drawing/2014/main" id="{9A625A44-63E7-9745-87E7-AAE58A62DC82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7681;p72">
              <a:extLst>
                <a:ext uri="{FF2B5EF4-FFF2-40B4-BE49-F238E27FC236}">
                  <a16:creationId xmlns:a16="http://schemas.microsoft.com/office/drawing/2014/main" id="{C0723672-7108-284A-7AB6-2166B62823BF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7682;p72">
              <a:extLst>
                <a:ext uri="{FF2B5EF4-FFF2-40B4-BE49-F238E27FC236}">
                  <a16:creationId xmlns:a16="http://schemas.microsoft.com/office/drawing/2014/main" id="{E9CB9E3F-5F21-42CF-8B85-79B00E3616F3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7683;p72">
              <a:extLst>
                <a:ext uri="{FF2B5EF4-FFF2-40B4-BE49-F238E27FC236}">
                  <a16:creationId xmlns:a16="http://schemas.microsoft.com/office/drawing/2014/main" id="{AE10CDC6-9C62-94B6-A750-6A859ED7A8BD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3" name="Google Shape;7684;p72">
              <a:extLst>
                <a:ext uri="{FF2B5EF4-FFF2-40B4-BE49-F238E27FC236}">
                  <a16:creationId xmlns:a16="http://schemas.microsoft.com/office/drawing/2014/main" id="{BD189D8D-D2F2-6B19-956B-5A42C8D04A44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7685;p72">
              <a:extLst>
                <a:ext uri="{FF2B5EF4-FFF2-40B4-BE49-F238E27FC236}">
                  <a16:creationId xmlns:a16="http://schemas.microsoft.com/office/drawing/2014/main" id="{BFA5ACAA-44CD-851B-6306-2DC75A310F24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7686;p72">
              <a:extLst>
                <a:ext uri="{FF2B5EF4-FFF2-40B4-BE49-F238E27FC236}">
                  <a16:creationId xmlns:a16="http://schemas.microsoft.com/office/drawing/2014/main" id="{1DA739DE-AD81-30B0-E819-50D39B4E5F81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6" name="Google Shape;7687;p72">
              <a:extLst>
                <a:ext uri="{FF2B5EF4-FFF2-40B4-BE49-F238E27FC236}">
                  <a16:creationId xmlns:a16="http://schemas.microsoft.com/office/drawing/2014/main" id="{C14D2A92-691E-35E8-4FB2-ADAA89D0B891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7" name="Google Shape;7688;p72">
              <a:extLst>
                <a:ext uri="{FF2B5EF4-FFF2-40B4-BE49-F238E27FC236}">
                  <a16:creationId xmlns:a16="http://schemas.microsoft.com/office/drawing/2014/main" id="{63E9C251-600B-E4AA-FE33-8D900A26BA65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7689;p72">
              <a:extLst>
                <a:ext uri="{FF2B5EF4-FFF2-40B4-BE49-F238E27FC236}">
                  <a16:creationId xmlns:a16="http://schemas.microsoft.com/office/drawing/2014/main" id="{097DC866-2D20-3BAA-5796-E38AB24C7DCF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7690;p72">
              <a:extLst>
                <a:ext uri="{FF2B5EF4-FFF2-40B4-BE49-F238E27FC236}">
                  <a16:creationId xmlns:a16="http://schemas.microsoft.com/office/drawing/2014/main" id="{350804AF-118A-44D6-E4E2-FE7F5C558C2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7691;p72">
              <a:extLst>
                <a:ext uri="{FF2B5EF4-FFF2-40B4-BE49-F238E27FC236}">
                  <a16:creationId xmlns:a16="http://schemas.microsoft.com/office/drawing/2014/main" id="{651203FD-08A4-670B-70F0-F10727D08F8E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1" name="Google Shape;7692;p72">
            <a:extLst>
              <a:ext uri="{FF2B5EF4-FFF2-40B4-BE49-F238E27FC236}">
                <a16:creationId xmlns:a16="http://schemas.microsoft.com/office/drawing/2014/main" id="{97BFB2BB-4590-15B4-A205-0FDA53DE7393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62" name="Google Shape;7693;p72">
              <a:extLst>
                <a:ext uri="{FF2B5EF4-FFF2-40B4-BE49-F238E27FC236}">
                  <a16:creationId xmlns:a16="http://schemas.microsoft.com/office/drawing/2014/main" id="{1D9AC877-C24F-CD45-2AA5-682F072C2389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7694;p72">
              <a:extLst>
                <a:ext uri="{FF2B5EF4-FFF2-40B4-BE49-F238E27FC236}">
                  <a16:creationId xmlns:a16="http://schemas.microsoft.com/office/drawing/2014/main" id="{F5F18538-35B4-7ABA-65F2-533F5735A37B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7695;p72">
              <a:extLst>
                <a:ext uri="{FF2B5EF4-FFF2-40B4-BE49-F238E27FC236}">
                  <a16:creationId xmlns:a16="http://schemas.microsoft.com/office/drawing/2014/main" id="{508C79D5-33A4-39F9-EAF2-6ACA9993BBBA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7696;p72">
              <a:extLst>
                <a:ext uri="{FF2B5EF4-FFF2-40B4-BE49-F238E27FC236}">
                  <a16:creationId xmlns:a16="http://schemas.microsoft.com/office/drawing/2014/main" id="{C183A8BA-E03D-2041-FB13-777403835432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7697;p72">
              <a:extLst>
                <a:ext uri="{FF2B5EF4-FFF2-40B4-BE49-F238E27FC236}">
                  <a16:creationId xmlns:a16="http://schemas.microsoft.com/office/drawing/2014/main" id="{72EF17D7-B338-F086-C50C-23B4586827DD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7698;p72">
              <a:extLst>
                <a:ext uri="{FF2B5EF4-FFF2-40B4-BE49-F238E27FC236}">
                  <a16:creationId xmlns:a16="http://schemas.microsoft.com/office/drawing/2014/main" id="{72ADCBD8-E71C-4A33-9C9B-C82FB991CD94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7699;p72">
              <a:extLst>
                <a:ext uri="{FF2B5EF4-FFF2-40B4-BE49-F238E27FC236}">
                  <a16:creationId xmlns:a16="http://schemas.microsoft.com/office/drawing/2014/main" id="{BC7B300C-86E4-F066-7C00-DAD5E9CD1C9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7700;p72">
              <a:extLst>
                <a:ext uri="{FF2B5EF4-FFF2-40B4-BE49-F238E27FC236}">
                  <a16:creationId xmlns:a16="http://schemas.microsoft.com/office/drawing/2014/main" id="{7C3661D1-FF4C-165F-3848-E47B7D0D8969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7701;p72">
              <a:extLst>
                <a:ext uri="{FF2B5EF4-FFF2-40B4-BE49-F238E27FC236}">
                  <a16:creationId xmlns:a16="http://schemas.microsoft.com/office/drawing/2014/main" id="{D1854272-6971-163A-AC3B-784674B41B10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7702;p72">
              <a:extLst>
                <a:ext uri="{FF2B5EF4-FFF2-40B4-BE49-F238E27FC236}">
                  <a16:creationId xmlns:a16="http://schemas.microsoft.com/office/drawing/2014/main" id="{505B148A-3AD2-C7D5-DC06-AEE79E8B8C19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7703;p72">
              <a:extLst>
                <a:ext uri="{FF2B5EF4-FFF2-40B4-BE49-F238E27FC236}">
                  <a16:creationId xmlns:a16="http://schemas.microsoft.com/office/drawing/2014/main" id="{40AD25CD-D681-381D-F940-00B6D59C8FDB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7704;p72">
              <a:extLst>
                <a:ext uri="{FF2B5EF4-FFF2-40B4-BE49-F238E27FC236}">
                  <a16:creationId xmlns:a16="http://schemas.microsoft.com/office/drawing/2014/main" id="{DDF73010-5432-DEC4-6014-B40A637A14E3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7705;p72">
              <a:extLst>
                <a:ext uri="{FF2B5EF4-FFF2-40B4-BE49-F238E27FC236}">
                  <a16:creationId xmlns:a16="http://schemas.microsoft.com/office/drawing/2014/main" id="{C4A8912C-B4B0-26C6-9917-270A57EE7292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7706;p72">
              <a:extLst>
                <a:ext uri="{FF2B5EF4-FFF2-40B4-BE49-F238E27FC236}">
                  <a16:creationId xmlns:a16="http://schemas.microsoft.com/office/drawing/2014/main" id="{3B7A3F56-D689-64F1-3090-5AB666C9D02F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7707;p72">
              <a:extLst>
                <a:ext uri="{FF2B5EF4-FFF2-40B4-BE49-F238E27FC236}">
                  <a16:creationId xmlns:a16="http://schemas.microsoft.com/office/drawing/2014/main" id="{E07AB1DC-F693-F98C-42FA-7EB9EA13E68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7708;p72">
              <a:extLst>
                <a:ext uri="{FF2B5EF4-FFF2-40B4-BE49-F238E27FC236}">
                  <a16:creationId xmlns:a16="http://schemas.microsoft.com/office/drawing/2014/main" id="{EACFA3A9-931A-35CA-DCE2-5091F9960C1F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7709;p72">
              <a:extLst>
                <a:ext uri="{FF2B5EF4-FFF2-40B4-BE49-F238E27FC236}">
                  <a16:creationId xmlns:a16="http://schemas.microsoft.com/office/drawing/2014/main" id="{91FB09F1-144D-670E-82FD-D89EE0A24626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7710;p72">
              <a:extLst>
                <a:ext uri="{FF2B5EF4-FFF2-40B4-BE49-F238E27FC236}">
                  <a16:creationId xmlns:a16="http://schemas.microsoft.com/office/drawing/2014/main" id="{8A15759A-75B8-40EA-588A-54E18775DFB9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7711;p72">
              <a:extLst>
                <a:ext uri="{FF2B5EF4-FFF2-40B4-BE49-F238E27FC236}">
                  <a16:creationId xmlns:a16="http://schemas.microsoft.com/office/drawing/2014/main" id="{5C40139C-6753-0889-F92F-2E5EA2DA274B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7712;p72">
              <a:extLst>
                <a:ext uri="{FF2B5EF4-FFF2-40B4-BE49-F238E27FC236}">
                  <a16:creationId xmlns:a16="http://schemas.microsoft.com/office/drawing/2014/main" id="{186CB515-A2EB-769C-9249-677F8BA15C20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7713;p72">
              <a:extLst>
                <a:ext uri="{FF2B5EF4-FFF2-40B4-BE49-F238E27FC236}">
                  <a16:creationId xmlns:a16="http://schemas.microsoft.com/office/drawing/2014/main" id="{96F863BC-1F0F-DC9A-6E86-D60645F50E80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7714;p72">
              <a:extLst>
                <a:ext uri="{FF2B5EF4-FFF2-40B4-BE49-F238E27FC236}">
                  <a16:creationId xmlns:a16="http://schemas.microsoft.com/office/drawing/2014/main" id="{8C7D4551-DE06-8AE1-2B03-16B774B18492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7715;p72">
              <a:extLst>
                <a:ext uri="{FF2B5EF4-FFF2-40B4-BE49-F238E27FC236}">
                  <a16:creationId xmlns:a16="http://schemas.microsoft.com/office/drawing/2014/main" id="{A2002AC0-5A05-373E-32C0-15025E91F571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7716;p72">
              <a:extLst>
                <a:ext uri="{FF2B5EF4-FFF2-40B4-BE49-F238E27FC236}">
                  <a16:creationId xmlns:a16="http://schemas.microsoft.com/office/drawing/2014/main" id="{9E674100-88F4-7688-B606-ADE34AA6027A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7717;p72">
              <a:extLst>
                <a:ext uri="{FF2B5EF4-FFF2-40B4-BE49-F238E27FC236}">
                  <a16:creationId xmlns:a16="http://schemas.microsoft.com/office/drawing/2014/main" id="{87FD7850-7B86-C809-1339-C77545E3A454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7718;p72">
              <a:extLst>
                <a:ext uri="{FF2B5EF4-FFF2-40B4-BE49-F238E27FC236}">
                  <a16:creationId xmlns:a16="http://schemas.microsoft.com/office/drawing/2014/main" id="{A2DF57DC-85FB-7033-E6C2-A8C89F45D129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7719;p72">
              <a:extLst>
                <a:ext uri="{FF2B5EF4-FFF2-40B4-BE49-F238E27FC236}">
                  <a16:creationId xmlns:a16="http://schemas.microsoft.com/office/drawing/2014/main" id="{4BCF9AE1-0452-A0BA-1273-8BDA042DF2CC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7720;p72">
              <a:extLst>
                <a:ext uri="{FF2B5EF4-FFF2-40B4-BE49-F238E27FC236}">
                  <a16:creationId xmlns:a16="http://schemas.microsoft.com/office/drawing/2014/main" id="{473EB4F2-59F9-D94B-5BAC-71C275159605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7721;p72">
              <a:extLst>
                <a:ext uri="{FF2B5EF4-FFF2-40B4-BE49-F238E27FC236}">
                  <a16:creationId xmlns:a16="http://schemas.microsoft.com/office/drawing/2014/main" id="{C2976D84-8918-4EE9-C64E-A90029990CAD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7722;p72">
              <a:extLst>
                <a:ext uri="{FF2B5EF4-FFF2-40B4-BE49-F238E27FC236}">
                  <a16:creationId xmlns:a16="http://schemas.microsoft.com/office/drawing/2014/main" id="{96096782-CEA5-01A4-1053-6BA447D0DA38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7723;p72">
              <a:extLst>
                <a:ext uri="{FF2B5EF4-FFF2-40B4-BE49-F238E27FC236}">
                  <a16:creationId xmlns:a16="http://schemas.microsoft.com/office/drawing/2014/main" id="{BC3E04B1-EEB8-62A8-E7F4-DE7AA8CEF4D6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7724;p72">
              <a:extLst>
                <a:ext uri="{FF2B5EF4-FFF2-40B4-BE49-F238E27FC236}">
                  <a16:creationId xmlns:a16="http://schemas.microsoft.com/office/drawing/2014/main" id="{E0E9B321-DEF4-290F-23FB-A4596A7B877C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4" name="Google Shape;7725;p72">
            <a:extLst>
              <a:ext uri="{FF2B5EF4-FFF2-40B4-BE49-F238E27FC236}">
                <a16:creationId xmlns:a16="http://schemas.microsoft.com/office/drawing/2014/main" id="{D15A4AF7-596B-EAB5-4519-1A2585BD41AF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95" name="Google Shape;7726;p72">
              <a:extLst>
                <a:ext uri="{FF2B5EF4-FFF2-40B4-BE49-F238E27FC236}">
                  <a16:creationId xmlns:a16="http://schemas.microsoft.com/office/drawing/2014/main" id="{675E9BFE-E5A3-75AC-4D6F-77E828B837C0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6" name="Google Shape;7727;p72">
              <a:extLst>
                <a:ext uri="{FF2B5EF4-FFF2-40B4-BE49-F238E27FC236}">
                  <a16:creationId xmlns:a16="http://schemas.microsoft.com/office/drawing/2014/main" id="{3E7E5807-8971-CDFF-C7D3-41D23B9B4F3F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7728;p72">
              <a:extLst>
                <a:ext uri="{FF2B5EF4-FFF2-40B4-BE49-F238E27FC236}">
                  <a16:creationId xmlns:a16="http://schemas.microsoft.com/office/drawing/2014/main" id="{4F3DD690-6708-1251-D97A-6BF2906442AC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7729;p72">
              <a:extLst>
                <a:ext uri="{FF2B5EF4-FFF2-40B4-BE49-F238E27FC236}">
                  <a16:creationId xmlns:a16="http://schemas.microsoft.com/office/drawing/2014/main" id="{C0D5EC3A-43F2-AF38-CAFB-8AED7846EA3D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7730;p72">
              <a:extLst>
                <a:ext uri="{FF2B5EF4-FFF2-40B4-BE49-F238E27FC236}">
                  <a16:creationId xmlns:a16="http://schemas.microsoft.com/office/drawing/2014/main" id="{65470779-8476-0D24-C305-7ECCEF77DC24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7731;p72">
              <a:extLst>
                <a:ext uri="{FF2B5EF4-FFF2-40B4-BE49-F238E27FC236}">
                  <a16:creationId xmlns:a16="http://schemas.microsoft.com/office/drawing/2014/main" id="{F5352895-0084-3FB7-ACAD-92E82D9A2304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1" name="Google Shape;7732;p72">
            <a:extLst>
              <a:ext uri="{FF2B5EF4-FFF2-40B4-BE49-F238E27FC236}">
                <a16:creationId xmlns:a16="http://schemas.microsoft.com/office/drawing/2014/main" id="{EF0E997B-99C3-8360-A4AD-EBA76EC3914A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302" name="Google Shape;7733;p72">
              <a:extLst>
                <a:ext uri="{FF2B5EF4-FFF2-40B4-BE49-F238E27FC236}">
                  <a16:creationId xmlns:a16="http://schemas.microsoft.com/office/drawing/2014/main" id="{66339038-86F5-C4C8-F31C-5E88170F8A17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03" name="Google Shape;7734;p72">
              <a:extLst>
                <a:ext uri="{FF2B5EF4-FFF2-40B4-BE49-F238E27FC236}">
                  <a16:creationId xmlns:a16="http://schemas.microsoft.com/office/drawing/2014/main" id="{26FAA6C2-3926-93EF-757C-E33403DD067B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04" name="Google Shape;7735;p72">
              <a:extLst>
                <a:ext uri="{FF2B5EF4-FFF2-40B4-BE49-F238E27FC236}">
                  <a16:creationId xmlns:a16="http://schemas.microsoft.com/office/drawing/2014/main" id="{427E78BC-C262-FBE9-4A35-62B0C01F4F5F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06" name="Google Shape;7736;p72">
                <a:extLst>
                  <a:ext uri="{FF2B5EF4-FFF2-40B4-BE49-F238E27FC236}">
                    <a16:creationId xmlns:a16="http://schemas.microsoft.com/office/drawing/2014/main" id="{C696F7D5-3154-431D-3D3C-CD7DF08D52F3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7737;p72">
                <a:extLst>
                  <a:ext uri="{FF2B5EF4-FFF2-40B4-BE49-F238E27FC236}">
                    <a16:creationId xmlns:a16="http://schemas.microsoft.com/office/drawing/2014/main" id="{9C5340F8-735D-E498-5C59-7C22599C35C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7738;p72">
                <a:extLst>
                  <a:ext uri="{FF2B5EF4-FFF2-40B4-BE49-F238E27FC236}">
                    <a16:creationId xmlns:a16="http://schemas.microsoft.com/office/drawing/2014/main" id="{6539756D-9336-B573-7DD2-4FBDD3662322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7739;p72">
                <a:extLst>
                  <a:ext uri="{FF2B5EF4-FFF2-40B4-BE49-F238E27FC236}">
                    <a16:creationId xmlns:a16="http://schemas.microsoft.com/office/drawing/2014/main" id="{DD2CD83F-F07E-BBD5-2E87-D47719FCA619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0" name="Google Shape;7740;p72">
                <a:extLst>
                  <a:ext uri="{FF2B5EF4-FFF2-40B4-BE49-F238E27FC236}">
                    <a16:creationId xmlns:a16="http://schemas.microsoft.com/office/drawing/2014/main" id="{57B144E7-59E3-97DA-E0AE-650ADC874386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1" name="Google Shape;7741;p72">
                <a:extLst>
                  <a:ext uri="{FF2B5EF4-FFF2-40B4-BE49-F238E27FC236}">
                    <a16:creationId xmlns:a16="http://schemas.microsoft.com/office/drawing/2014/main" id="{2D476678-64EB-AAD9-7809-9260D8585F5B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2" name="Google Shape;7742;p72">
                <a:extLst>
                  <a:ext uri="{FF2B5EF4-FFF2-40B4-BE49-F238E27FC236}">
                    <a16:creationId xmlns:a16="http://schemas.microsoft.com/office/drawing/2014/main" id="{4B4E41DE-871D-F46A-04D1-35F542879D13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3" name="Google Shape;7743;p72">
                <a:extLst>
                  <a:ext uri="{FF2B5EF4-FFF2-40B4-BE49-F238E27FC236}">
                    <a16:creationId xmlns:a16="http://schemas.microsoft.com/office/drawing/2014/main" id="{509F4A88-921C-1DEF-5A62-F77C0572D655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05" name="Google Shape;7744;p72">
              <a:extLst>
                <a:ext uri="{FF2B5EF4-FFF2-40B4-BE49-F238E27FC236}">
                  <a16:creationId xmlns:a16="http://schemas.microsoft.com/office/drawing/2014/main" id="{167B0213-A0A3-A29F-B02D-A9A2D21CC5C2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14" name="Google Shape;7745;p72">
            <a:extLst>
              <a:ext uri="{FF2B5EF4-FFF2-40B4-BE49-F238E27FC236}">
                <a16:creationId xmlns:a16="http://schemas.microsoft.com/office/drawing/2014/main" id="{4DFBBA35-62E7-28C6-49E5-BCD7C55425D5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15" name="Google Shape;7746;p72">
              <a:extLst>
                <a:ext uri="{FF2B5EF4-FFF2-40B4-BE49-F238E27FC236}">
                  <a16:creationId xmlns:a16="http://schemas.microsoft.com/office/drawing/2014/main" id="{9D4EEA37-9D26-F5BD-E5FA-0354714823F8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32" name="Google Shape;7747;p72">
                <a:extLst>
                  <a:ext uri="{FF2B5EF4-FFF2-40B4-BE49-F238E27FC236}">
                    <a16:creationId xmlns:a16="http://schemas.microsoft.com/office/drawing/2014/main" id="{B9F971AE-8131-4346-B426-F763D82B4512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36" name="Google Shape;7748;p72">
                  <a:extLst>
                    <a:ext uri="{FF2B5EF4-FFF2-40B4-BE49-F238E27FC236}">
                      <a16:creationId xmlns:a16="http://schemas.microsoft.com/office/drawing/2014/main" id="{4B92D0B9-BB3E-E2D6-6F9B-003A37DDDC55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7" name="Google Shape;7749;p72">
                  <a:extLst>
                    <a:ext uri="{FF2B5EF4-FFF2-40B4-BE49-F238E27FC236}">
                      <a16:creationId xmlns:a16="http://schemas.microsoft.com/office/drawing/2014/main" id="{0A8C5369-521C-BC38-97E0-AB4EAE62B837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3" name="Google Shape;7750;p72">
                <a:extLst>
                  <a:ext uri="{FF2B5EF4-FFF2-40B4-BE49-F238E27FC236}">
                    <a16:creationId xmlns:a16="http://schemas.microsoft.com/office/drawing/2014/main" id="{C7EFBAA2-78AC-A95C-50D9-AEE80A55E840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34" name="Google Shape;7751;p72">
                  <a:extLst>
                    <a:ext uri="{FF2B5EF4-FFF2-40B4-BE49-F238E27FC236}">
                      <a16:creationId xmlns:a16="http://schemas.microsoft.com/office/drawing/2014/main" id="{5785E0FC-F803-EE8F-7C27-13607822A494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5" name="Google Shape;7752;p72">
                  <a:extLst>
                    <a:ext uri="{FF2B5EF4-FFF2-40B4-BE49-F238E27FC236}">
                      <a16:creationId xmlns:a16="http://schemas.microsoft.com/office/drawing/2014/main" id="{949D7E94-6DD0-1281-116C-E5A7B49FE3E4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16" name="Google Shape;7753;p72">
              <a:extLst>
                <a:ext uri="{FF2B5EF4-FFF2-40B4-BE49-F238E27FC236}">
                  <a16:creationId xmlns:a16="http://schemas.microsoft.com/office/drawing/2014/main" id="{92DEEA31-2F1F-7BAD-BDEA-D848277BE56A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17" name="Google Shape;7754;p72">
                <a:extLst>
                  <a:ext uri="{FF2B5EF4-FFF2-40B4-BE49-F238E27FC236}">
                    <a16:creationId xmlns:a16="http://schemas.microsoft.com/office/drawing/2014/main" id="{E47A2DFC-5B2F-9245-99FF-018AE83078BB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26" name="Google Shape;7755;p72">
                  <a:extLst>
                    <a:ext uri="{FF2B5EF4-FFF2-40B4-BE49-F238E27FC236}">
                      <a16:creationId xmlns:a16="http://schemas.microsoft.com/office/drawing/2014/main" id="{6E2FAB34-9867-2352-39B6-4E58BAA8CC49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30" name="Google Shape;7756;p72">
                    <a:extLst>
                      <a:ext uri="{FF2B5EF4-FFF2-40B4-BE49-F238E27FC236}">
                        <a16:creationId xmlns:a16="http://schemas.microsoft.com/office/drawing/2014/main" id="{322C93C4-4F32-6967-CEB4-E8C7BD5570A8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31" name="Google Shape;7757;p72">
                    <a:extLst>
                      <a:ext uri="{FF2B5EF4-FFF2-40B4-BE49-F238E27FC236}">
                        <a16:creationId xmlns:a16="http://schemas.microsoft.com/office/drawing/2014/main" id="{3A3A57C6-A471-BBC4-918B-01AA7BEB57A2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27" name="Google Shape;7758;p72">
                  <a:extLst>
                    <a:ext uri="{FF2B5EF4-FFF2-40B4-BE49-F238E27FC236}">
                      <a16:creationId xmlns:a16="http://schemas.microsoft.com/office/drawing/2014/main" id="{075B2146-31F1-7ECA-FB3E-FD2F7CD4F885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8" name="Google Shape;7759;p72">
                    <a:extLst>
                      <a:ext uri="{FF2B5EF4-FFF2-40B4-BE49-F238E27FC236}">
                        <a16:creationId xmlns:a16="http://schemas.microsoft.com/office/drawing/2014/main" id="{8A645160-CC1D-C3B6-4A88-FB265DCB0FF7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9" name="Google Shape;7760;p72">
                    <a:extLst>
                      <a:ext uri="{FF2B5EF4-FFF2-40B4-BE49-F238E27FC236}">
                        <a16:creationId xmlns:a16="http://schemas.microsoft.com/office/drawing/2014/main" id="{9A6C1E2B-E086-CD8E-19C2-2AD712A113E8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18" name="Google Shape;7761;p72">
                <a:extLst>
                  <a:ext uri="{FF2B5EF4-FFF2-40B4-BE49-F238E27FC236}">
                    <a16:creationId xmlns:a16="http://schemas.microsoft.com/office/drawing/2014/main" id="{B3F46FE3-9052-419F-2543-63B503397E3E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9" name="Google Shape;7762;p72">
                  <a:extLst>
                    <a:ext uri="{FF2B5EF4-FFF2-40B4-BE49-F238E27FC236}">
                      <a16:creationId xmlns:a16="http://schemas.microsoft.com/office/drawing/2014/main" id="{7F7FC6B2-F0F4-D811-1CC4-5F8778118D10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20" name="Google Shape;7763;p72">
                  <a:extLst>
                    <a:ext uri="{FF2B5EF4-FFF2-40B4-BE49-F238E27FC236}">
                      <a16:creationId xmlns:a16="http://schemas.microsoft.com/office/drawing/2014/main" id="{0B767DE8-C8BE-DFD9-C18B-C6568D2EBFFF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24" name="Google Shape;7764;p72">
                    <a:extLst>
                      <a:ext uri="{FF2B5EF4-FFF2-40B4-BE49-F238E27FC236}">
                        <a16:creationId xmlns:a16="http://schemas.microsoft.com/office/drawing/2014/main" id="{843A8403-FA74-B794-2CA2-8E532EF1D275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5" name="Google Shape;7765;p72">
                    <a:extLst>
                      <a:ext uri="{FF2B5EF4-FFF2-40B4-BE49-F238E27FC236}">
                        <a16:creationId xmlns:a16="http://schemas.microsoft.com/office/drawing/2014/main" id="{5ECECB54-5464-6B2C-FA52-5A13799E24BD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21" name="Google Shape;7766;p72">
                  <a:extLst>
                    <a:ext uri="{FF2B5EF4-FFF2-40B4-BE49-F238E27FC236}">
                      <a16:creationId xmlns:a16="http://schemas.microsoft.com/office/drawing/2014/main" id="{BDE4F8A6-1BE2-47C3-2C31-4CB81C7D7CF3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22" name="Google Shape;7767;p72">
                    <a:extLst>
                      <a:ext uri="{FF2B5EF4-FFF2-40B4-BE49-F238E27FC236}">
                        <a16:creationId xmlns:a16="http://schemas.microsoft.com/office/drawing/2014/main" id="{8E005C86-18DB-ED6A-0FA3-65BB5B32B718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3" name="Google Shape;7768;p72">
                    <a:extLst>
                      <a:ext uri="{FF2B5EF4-FFF2-40B4-BE49-F238E27FC236}">
                        <a16:creationId xmlns:a16="http://schemas.microsoft.com/office/drawing/2014/main" id="{BDDBC3FA-348E-C1EC-F230-C6365E862856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338" name="Google Shape;7769;p72">
            <a:extLst>
              <a:ext uri="{FF2B5EF4-FFF2-40B4-BE49-F238E27FC236}">
                <a16:creationId xmlns:a16="http://schemas.microsoft.com/office/drawing/2014/main" id="{11AC8409-2AA1-55FC-7664-C390CF2C895C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39" name="Google Shape;7770;p72">
              <a:extLst>
                <a:ext uri="{FF2B5EF4-FFF2-40B4-BE49-F238E27FC236}">
                  <a16:creationId xmlns:a16="http://schemas.microsoft.com/office/drawing/2014/main" id="{A213BF27-5B1F-FFD3-1F20-AB8A94971155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66" name="Google Shape;7771;p72">
                <a:extLst>
                  <a:ext uri="{FF2B5EF4-FFF2-40B4-BE49-F238E27FC236}">
                    <a16:creationId xmlns:a16="http://schemas.microsoft.com/office/drawing/2014/main" id="{5F9BA623-8E2A-53B5-6186-4AD24DCEADC6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7772;p72">
                <a:extLst>
                  <a:ext uri="{FF2B5EF4-FFF2-40B4-BE49-F238E27FC236}">
                    <a16:creationId xmlns:a16="http://schemas.microsoft.com/office/drawing/2014/main" id="{4F15806E-F2FA-DC87-7819-D9F500547177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Google Shape;7773;p72">
                <a:extLst>
                  <a:ext uri="{FF2B5EF4-FFF2-40B4-BE49-F238E27FC236}">
                    <a16:creationId xmlns:a16="http://schemas.microsoft.com/office/drawing/2014/main" id="{326591FD-D8EF-B139-FD1C-758271DBBAA8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Google Shape;7774;p72">
                <a:extLst>
                  <a:ext uri="{FF2B5EF4-FFF2-40B4-BE49-F238E27FC236}">
                    <a16:creationId xmlns:a16="http://schemas.microsoft.com/office/drawing/2014/main" id="{D7D607DE-5FCF-FE59-559A-A7BEABA01502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Google Shape;7775;p72">
                <a:extLst>
                  <a:ext uri="{FF2B5EF4-FFF2-40B4-BE49-F238E27FC236}">
                    <a16:creationId xmlns:a16="http://schemas.microsoft.com/office/drawing/2014/main" id="{C74FE955-40BD-2FA7-F353-A60148957F92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Google Shape;7776;p72">
                <a:extLst>
                  <a:ext uri="{FF2B5EF4-FFF2-40B4-BE49-F238E27FC236}">
                    <a16:creationId xmlns:a16="http://schemas.microsoft.com/office/drawing/2014/main" id="{B7653978-66A3-158A-5587-1506707074F3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0" name="Google Shape;7777;p72">
              <a:extLst>
                <a:ext uri="{FF2B5EF4-FFF2-40B4-BE49-F238E27FC236}">
                  <a16:creationId xmlns:a16="http://schemas.microsoft.com/office/drawing/2014/main" id="{53FE7EA5-D5B7-7CDE-B41D-D74CC2374981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54" name="Google Shape;7778;p72">
                <a:extLst>
                  <a:ext uri="{FF2B5EF4-FFF2-40B4-BE49-F238E27FC236}">
                    <a16:creationId xmlns:a16="http://schemas.microsoft.com/office/drawing/2014/main" id="{EEBE5F4F-A4F7-1211-B2F8-5611ACF82F4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55" name="Google Shape;7779;p72">
                <a:extLst>
                  <a:ext uri="{FF2B5EF4-FFF2-40B4-BE49-F238E27FC236}">
                    <a16:creationId xmlns:a16="http://schemas.microsoft.com/office/drawing/2014/main" id="{33B09F9B-851D-F193-9690-7BFDCE77BFB9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56" name="Google Shape;7780;p72">
                  <a:extLst>
                    <a:ext uri="{FF2B5EF4-FFF2-40B4-BE49-F238E27FC236}">
                      <a16:creationId xmlns:a16="http://schemas.microsoft.com/office/drawing/2014/main" id="{BF3700E7-5875-8CE7-754E-9AC43DA4AC5E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9" name="Google Shape;7781;p72">
                    <a:extLst>
                      <a:ext uri="{FF2B5EF4-FFF2-40B4-BE49-F238E27FC236}">
                        <a16:creationId xmlns:a16="http://schemas.microsoft.com/office/drawing/2014/main" id="{11A04A51-D6D1-249B-EC73-3C63B8F36010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0" name="Google Shape;7782;p72">
                    <a:extLst>
                      <a:ext uri="{FF2B5EF4-FFF2-40B4-BE49-F238E27FC236}">
                        <a16:creationId xmlns:a16="http://schemas.microsoft.com/office/drawing/2014/main" id="{2E5456F7-9288-E8FB-629E-7E2C8C9E1CBB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1" name="Google Shape;7783;p72">
                    <a:extLst>
                      <a:ext uri="{FF2B5EF4-FFF2-40B4-BE49-F238E27FC236}">
                        <a16:creationId xmlns:a16="http://schemas.microsoft.com/office/drawing/2014/main" id="{DF1A7CA7-BD06-9D6A-7BEE-0A4C13595899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2" name="Google Shape;7784;p72">
                    <a:extLst>
                      <a:ext uri="{FF2B5EF4-FFF2-40B4-BE49-F238E27FC236}">
                        <a16:creationId xmlns:a16="http://schemas.microsoft.com/office/drawing/2014/main" id="{5C434535-3F9F-3625-2A47-000D79CA326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3" name="Google Shape;7785;p72">
                    <a:extLst>
                      <a:ext uri="{FF2B5EF4-FFF2-40B4-BE49-F238E27FC236}">
                        <a16:creationId xmlns:a16="http://schemas.microsoft.com/office/drawing/2014/main" id="{D19E09F6-E812-2D80-16F8-D92C0A6B0A91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4" name="Google Shape;7786;p72">
                    <a:extLst>
                      <a:ext uri="{FF2B5EF4-FFF2-40B4-BE49-F238E27FC236}">
                        <a16:creationId xmlns:a16="http://schemas.microsoft.com/office/drawing/2014/main" id="{773D59DF-29EC-0250-00FB-8402E9AAE3FB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5" name="Google Shape;7787;p72">
                    <a:extLst>
                      <a:ext uri="{FF2B5EF4-FFF2-40B4-BE49-F238E27FC236}">
                        <a16:creationId xmlns:a16="http://schemas.microsoft.com/office/drawing/2014/main" id="{046E090D-4C32-04C7-85C8-0EA701199B94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57" name="Google Shape;7788;p72">
                  <a:extLst>
                    <a:ext uri="{FF2B5EF4-FFF2-40B4-BE49-F238E27FC236}">
                      <a16:creationId xmlns:a16="http://schemas.microsoft.com/office/drawing/2014/main" id="{CA98011E-D288-7A70-0BF5-F95129A99511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8" name="Google Shape;7789;p72">
                  <a:extLst>
                    <a:ext uri="{FF2B5EF4-FFF2-40B4-BE49-F238E27FC236}">
                      <a16:creationId xmlns:a16="http://schemas.microsoft.com/office/drawing/2014/main" id="{352F6E9C-CF66-B771-1C5F-32B41628CB20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41" name="Google Shape;7790;p72">
              <a:extLst>
                <a:ext uri="{FF2B5EF4-FFF2-40B4-BE49-F238E27FC236}">
                  <a16:creationId xmlns:a16="http://schemas.microsoft.com/office/drawing/2014/main" id="{117B5074-0767-2163-BF05-1FD7CAB292D6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42" name="Google Shape;7791;p72">
                <a:extLst>
                  <a:ext uri="{FF2B5EF4-FFF2-40B4-BE49-F238E27FC236}">
                    <a16:creationId xmlns:a16="http://schemas.microsoft.com/office/drawing/2014/main" id="{4EB119A9-ADD9-68AD-4C10-BF8BE627C6AD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43" name="Google Shape;7792;p72">
                <a:extLst>
                  <a:ext uri="{FF2B5EF4-FFF2-40B4-BE49-F238E27FC236}">
                    <a16:creationId xmlns:a16="http://schemas.microsoft.com/office/drawing/2014/main" id="{D79F1A60-D96D-1D7F-2387-28781BFBBE93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44" name="Google Shape;7793;p72">
                  <a:extLst>
                    <a:ext uri="{FF2B5EF4-FFF2-40B4-BE49-F238E27FC236}">
                      <a16:creationId xmlns:a16="http://schemas.microsoft.com/office/drawing/2014/main" id="{E4286A48-9E16-7593-F609-31146E6EEF2D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47" name="Google Shape;7794;p72">
                    <a:extLst>
                      <a:ext uri="{FF2B5EF4-FFF2-40B4-BE49-F238E27FC236}">
                        <a16:creationId xmlns:a16="http://schemas.microsoft.com/office/drawing/2014/main" id="{751FC2D7-940D-152C-B6C7-6DAC69C76D91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8" name="Google Shape;7795;p72">
                    <a:extLst>
                      <a:ext uri="{FF2B5EF4-FFF2-40B4-BE49-F238E27FC236}">
                        <a16:creationId xmlns:a16="http://schemas.microsoft.com/office/drawing/2014/main" id="{B6445B58-9F58-509F-95E0-72587EB79B29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9" name="Google Shape;7796;p72">
                    <a:extLst>
                      <a:ext uri="{FF2B5EF4-FFF2-40B4-BE49-F238E27FC236}">
                        <a16:creationId xmlns:a16="http://schemas.microsoft.com/office/drawing/2014/main" id="{10220D01-9DA0-0E5E-E91F-C893D3823CE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0" name="Google Shape;7797;p72">
                    <a:extLst>
                      <a:ext uri="{FF2B5EF4-FFF2-40B4-BE49-F238E27FC236}">
                        <a16:creationId xmlns:a16="http://schemas.microsoft.com/office/drawing/2014/main" id="{A48A2748-A5A8-6FA1-6A6F-161EE08F4CE0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1" name="Google Shape;7798;p72">
                    <a:extLst>
                      <a:ext uri="{FF2B5EF4-FFF2-40B4-BE49-F238E27FC236}">
                        <a16:creationId xmlns:a16="http://schemas.microsoft.com/office/drawing/2014/main" id="{EF595535-A649-6719-D0D7-250291856BC8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2" name="Google Shape;7799;p72">
                    <a:extLst>
                      <a:ext uri="{FF2B5EF4-FFF2-40B4-BE49-F238E27FC236}">
                        <a16:creationId xmlns:a16="http://schemas.microsoft.com/office/drawing/2014/main" id="{99DD1CB5-3860-80DF-C4CC-827F11DB6410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3" name="Google Shape;7800;p72">
                    <a:extLst>
                      <a:ext uri="{FF2B5EF4-FFF2-40B4-BE49-F238E27FC236}">
                        <a16:creationId xmlns:a16="http://schemas.microsoft.com/office/drawing/2014/main" id="{4265E872-2BC2-3935-2B11-5CFD987AC13D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45" name="Google Shape;7801;p72">
                  <a:extLst>
                    <a:ext uri="{FF2B5EF4-FFF2-40B4-BE49-F238E27FC236}">
                      <a16:creationId xmlns:a16="http://schemas.microsoft.com/office/drawing/2014/main" id="{06712551-E75D-A1BC-45FF-5B6EE1EFF682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6" name="Google Shape;7802;p72">
                  <a:extLst>
                    <a:ext uri="{FF2B5EF4-FFF2-40B4-BE49-F238E27FC236}">
                      <a16:creationId xmlns:a16="http://schemas.microsoft.com/office/drawing/2014/main" id="{D72583C8-1379-42EA-5C82-97E8B85901E0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372" name="Google Shape;7803;p72">
            <a:extLst>
              <a:ext uri="{FF2B5EF4-FFF2-40B4-BE49-F238E27FC236}">
                <a16:creationId xmlns:a16="http://schemas.microsoft.com/office/drawing/2014/main" id="{EA946722-ACE1-DBC9-13D8-9842788C1347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73" name="Google Shape;7804;p72">
              <a:extLst>
                <a:ext uri="{FF2B5EF4-FFF2-40B4-BE49-F238E27FC236}">
                  <a16:creationId xmlns:a16="http://schemas.microsoft.com/office/drawing/2014/main" id="{664917F8-02E9-274A-402E-1638C956DC6E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4" name="Google Shape;7805;p72">
              <a:extLst>
                <a:ext uri="{FF2B5EF4-FFF2-40B4-BE49-F238E27FC236}">
                  <a16:creationId xmlns:a16="http://schemas.microsoft.com/office/drawing/2014/main" id="{E08A4ED6-6DC8-2392-6FE3-A0B308EF0DEB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5" name="Google Shape;7806;p72">
              <a:extLst>
                <a:ext uri="{FF2B5EF4-FFF2-40B4-BE49-F238E27FC236}">
                  <a16:creationId xmlns:a16="http://schemas.microsoft.com/office/drawing/2014/main" id="{F1DD077C-3304-1D6D-78E2-8029D2D09FED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6" name="Google Shape;7807;p72">
              <a:extLst>
                <a:ext uri="{FF2B5EF4-FFF2-40B4-BE49-F238E27FC236}">
                  <a16:creationId xmlns:a16="http://schemas.microsoft.com/office/drawing/2014/main" id="{5D97DDA8-F432-517F-3145-EFC2195DA07E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7" name="Google Shape;7808;p72">
              <a:extLst>
                <a:ext uri="{FF2B5EF4-FFF2-40B4-BE49-F238E27FC236}">
                  <a16:creationId xmlns:a16="http://schemas.microsoft.com/office/drawing/2014/main" id="{E70F5DE5-C90A-2ED3-B156-C565CBDFC971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78" name="Google Shape;7809;p72">
              <a:extLst>
                <a:ext uri="{FF2B5EF4-FFF2-40B4-BE49-F238E27FC236}">
                  <a16:creationId xmlns:a16="http://schemas.microsoft.com/office/drawing/2014/main" id="{2161C47A-D324-C3B8-AF81-854706B6A476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9" name="Google Shape;7810;p72">
            <a:extLst>
              <a:ext uri="{FF2B5EF4-FFF2-40B4-BE49-F238E27FC236}">
                <a16:creationId xmlns:a16="http://schemas.microsoft.com/office/drawing/2014/main" id="{9E94BAF5-2D0C-C73F-FBD2-3DC910633497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80" name="Google Shape;7811;p72">
              <a:extLst>
                <a:ext uri="{FF2B5EF4-FFF2-40B4-BE49-F238E27FC236}">
                  <a16:creationId xmlns:a16="http://schemas.microsoft.com/office/drawing/2014/main" id="{CCF82EB5-AB6F-91C5-362D-AF6300AACBE7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1" name="Google Shape;7812;p72">
              <a:extLst>
                <a:ext uri="{FF2B5EF4-FFF2-40B4-BE49-F238E27FC236}">
                  <a16:creationId xmlns:a16="http://schemas.microsoft.com/office/drawing/2014/main" id="{B22A57F6-53C6-0746-963E-38A841BF28FB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2" name="Google Shape;7813;p72">
              <a:extLst>
                <a:ext uri="{FF2B5EF4-FFF2-40B4-BE49-F238E27FC236}">
                  <a16:creationId xmlns:a16="http://schemas.microsoft.com/office/drawing/2014/main" id="{88B5C479-A1CC-AF13-DEE2-19DFEBA9D35C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3" name="Google Shape;7814;p72">
              <a:extLst>
                <a:ext uri="{FF2B5EF4-FFF2-40B4-BE49-F238E27FC236}">
                  <a16:creationId xmlns:a16="http://schemas.microsoft.com/office/drawing/2014/main" id="{17A32D9D-411E-9FF9-9CCA-6B0BCF5C6B49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4" name="Google Shape;7815;p72">
              <a:extLst>
                <a:ext uri="{FF2B5EF4-FFF2-40B4-BE49-F238E27FC236}">
                  <a16:creationId xmlns:a16="http://schemas.microsoft.com/office/drawing/2014/main" id="{6FB52DA6-BA43-2043-B354-9B735AA7819B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5" name="Google Shape;7816;p72">
            <a:extLst>
              <a:ext uri="{FF2B5EF4-FFF2-40B4-BE49-F238E27FC236}">
                <a16:creationId xmlns:a16="http://schemas.microsoft.com/office/drawing/2014/main" id="{93D8FFC3-15E2-1965-0520-10B17D49EE09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86" name="Google Shape;7817;p72">
              <a:extLst>
                <a:ext uri="{FF2B5EF4-FFF2-40B4-BE49-F238E27FC236}">
                  <a16:creationId xmlns:a16="http://schemas.microsoft.com/office/drawing/2014/main" id="{5B8D9CA8-4F24-F161-DA19-37ACB5765BBD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37" name="Google Shape;7818;p72">
                <a:extLst>
                  <a:ext uri="{FF2B5EF4-FFF2-40B4-BE49-F238E27FC236}">
                    <a16:creationId xmlns:a16="http://schemas.microsoft.com/office/drawing/2014/main" id="{DA79FF77-C0AC-9679-9C5E-DC82B4506CAE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8" name="Google Shape;7819;p72">
                <a:extLst>
                  <a:ext uri="{FF2B5EF4-FFF2-40B4-BE49-F238E27FC236}">
                    <a16:creationId xmlns:a16="http://schemas.microsoft.com/office/drawing/2014/main" id="{9AB01141-2F9B-54C4-33E0-B3D260F35752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9" name="Google Shape;7820;p72">
                <a:extLst>
                  <a:ext uri="{FF2B5EF4-FFF2-40B4-BE49-F238E27FC236}">
                    <a16:creationId xmlns:a16="http://schemas.microsoft.com/office/drawing/2014/main" id="{E9CBD75B-ECAD-0235-32B8-C42A102BA050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7" name="Google Shape;7821;p72">
              <a:extLst>
                <a:ext uri="{FF2B5EF4-FFF2-40B4-BE49-F238E27FC236}">
                  <a16:creationId xmlns:a16="http://schemas.microsoft.com/office/drawing/2014/main" id="{DAF483D1-6669-7770-44EB-404B3BB395B7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13" name="Google Shape;7822;p72">
                <a:extLst>
                  <a:ext uri="{FF2B5EF4-FFF2-40B4-BE49-F238E27FC236}">
                    <a16:creationId xmlns:a16="http://schemas.microsoft.com/office/drawing/2014/main" id="{FE778C47-01DE-EC6F-DAD4-4D67ECE8FFDA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30" name="Google Shape;7823;p72">
                  <a:extLst>
                    <a:ext uri="{FF2B5EF4-FFF2-40B4-BE49-F238E27FC236}">
                      <a16:creationId xmlns:a16="http://schemas.microsoft.com/office/drawing/2014/main" id="{36E243CA-2B4F-2BE3-02DC-29E106E09ABD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34" name="Google Shape;7824;p72">
                    <a:extLst>
                      <a:ext uri="{FF2B5EF4-FFF2-40B4-BE49-F238E27FC236}">
                        <a16:creationId xmlns:a16="http://schemas.microsoft.com/office/drawing/2014/main" id="{01110A17-F35F-D118-B777-C7EC84E6F81F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35" name="Google Shape;7825;p72">
                    <a:extLst>
                      <a:ext uri="{FF2B5EF4-FFF2-40B4-BE49-F238E27FC236}">
                        <a16:creationId xmlns:a16="http://schemas.microsoft.com/office/drawing/2014/main" id="{44B83816-6E8D-E34F-2322-C0FC740FCDDE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36" name="Google Shape;7826;p72">
                    <a:extLst>
                      <a:ext uri="{FF2B5EF4-FFF2-40B4-BE49-F238E27FC236}">
                        <a16:creationId xmlns:a16="http://schemas.microsoft.com/office/drawing/2014/main" id="{98BC79BE-DBC8-C4F8-869B-9CE385014CB6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31" name="Google Shape;7827;p72">
                  <a:extLst>
                    <a:ext uri="{FF2B5EF4-FFF2-40B4-BE49-F238E27FC236}">
                      <a16:creationId xmlns:a16="http://schemas.microsoft.com/office/drawing/2014/main" id="{21D0CEFC-412D-90FB-D1BA-CE680121FFCF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32" name="Google Shape;7828;p72">
                    <a:extLst>
                      <a:ext uri="{FF2B5EF4-FFF2-40B4-BE49-F238E27FC236}">
                        <a16:creationId xmlns:a16="http://schemas.microsoft.com/office/drawing/2014/main" id="{3485717E-D626-D063-DC09-FAE683286E9D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33" name="Google Shape;7829;p72">
                    <a:extLst>
                      <a:ext uri="{FF2B5EF4-FFF2-40B4-BE49-F238E27FC236}">
                        <a16:creationId xmlns:a16="http://schemas.microsoft.com/office/drawing/2014/main" id="{319DB62D-F8AD-2FB9-5661-63D2AB0D0A59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14" name="Google Shape;7830;p72">
                <a:extLst>
                  <a:ext uri="{FF2B5EF4-FFF2-40B4-BE49-F238E27FC236}">
                    <a16:creationId xmlns:a16="http://schemas.microsoft.com/office/drawing/2014/main" id="{FA15BAE3-D720-7DB7-D7A0-21E496451E30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23" name="Google Shape;7831;p72">
                  <a:extLst>
                    <a:ext uri="{FF2B5EF4-FFF2-40B4-BE49-F238E27FC236}">
                      <a16:creationId xmlns:a16="http://schemas.microsoft.com/office/drawing/2014/main" id="{1A5BBAF6-E6DC-CAA1-96D7-55E2622851C9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27" name="Google Shape;7832;p72">
                    <a:extLst>
                      <a:ext uri="{FF2B5EF4-FFF2-40B4-BE49-F238E27FC236}">
                        <a16:creationId xmlns:a16="http://schemas.microsoft.com/office/drawing/2014/main" id="{A339B137-274F-8F16-6D4E-A459D67D1819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8" name="Google Shape;7833;p72">
                    <a:extLst>
                      <a:ext uri="{FF2B5EF4-FFF2-40B4-BE49-F238E27FC236}">
                        <a16:creationId xmlns:a16="http://schemas.microsoft.com/office/drawing/2014/main" id="{D9F3CC66-F73E-9537-9779-7E371994386B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9" name="Google Shape;7834;p72">
                    <a:extLst>
                      <a:ext uri="{FF2B5EF4-FFF2-40B4-BE49-F238E27FC236}">
                        <a16:creationId xmlns:a16="http://schemas.microsoft.com/office/drawing/2014/main" id="{78EAA2CC-1D41-313E-2B43-CBD28E06031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24" name="Google Shape;7835;p72">
                  <a:extLst>
                    <a:ext uri="{FF2B5EF4-FFF2-40B4-BE49-F238E27FC236}">
                      <a16:creationId xmlns:a16="http://schemas.microsoft.com/office/drawing/2014/main" id="{06EEB3DF-7A13-C64C-97E5-7C49A28D27CE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25" name="Google Shape;7836;p72">
                    <a:extLst>
                      <a:ext uri="{FF2B5EF4-FFF2-40B4-BE49-F238E27FC236}">
                        <a16:creationId xmlns:a16="http://schemas.microsoft.com/office/drawing/2014/main" id="{5BAD318D-ECDF-2CC0-6070-3C8058F5AA5A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6" name="Google Shape;7837;p72">
                    <a:extLst>
                      <a:ext uri="{FF2B5EF4-FFF2-40B4-BE49-F238E27FC236}">
                        <a16:creationId xmlns:a16="http://schemas.microsoft.com/office/drawing/2014/main" id="{1F3531AD-DF92-AD73-3895-BDBEB76B38DB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15" name="Google Shape;7838;p72">
                <a:extLst>
                  <a:ext uri="{FF2B5EF4-FFF2-40B4-BE49-F238E27FC236}">
                    <a16:creationId xmlns:a16="http://schemas.microsoft.com/office/drawing/2014/main" id="{12FB2E4D-68A7-E003-D623-5E13C0FEED29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16" name="Google Shape;7839;p72">
                  <a:extLst>
                    <a:ext uri="{FF2B5EF4-FFF2-40B4-BE49-F238E27FC236}">
                      <a16:creationId xmlns:a16="http://schemas.microsoft.com/office/drawing/2014/main" id="{EE618BDE-2B5F-74C0-F36A-F3C96BCA344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20" name="Google Shape;7840;p72">
                    <a:extLst>
                      <a:ext uri="{FF2B5EF4-FFF2-40B4-BE49-F238E27FC236}">
                        <a16:creationId xmlns:a16="http://schemas.microsoft.com/office/drawing/2014/main" id="{4813FB08-358E-F911-02F9-1C48184308C8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1" name="Google Shape;7841;p72">
                    <a:extLst>
                      <a:ext uri="{FF2B5EF4-FFF2-40B4-BE49-F238E27FC236}">
                        <a16:creationId xmlns:a16="http://schemas.microsoft.com/office/drawing/2014/main" id="{D17481F0-FA2D-D32B-4AF7-C1EFAFEA9415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2" name="Google Shape;7842;p72">
                    <a:extLst>
                      <a:ext uri="{FF2B5EF4-FFF2-40B4-BE49-F238E27FC236}">
                        <a16:creationId xmlns:a16="http://schemas.microsoft.com/office/drawing/2014/main" id="{E96ADC5D-7BAE-DC29-A8CE-CF34D0EC86C4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17" name="Google Shape;7843;p72">
                  <a:extLst>
                    <a:ext uri="{FF2B5EF4-FFF2-40B4-BE49-F238E27FC236}">
                      <a16:creationId xmlns:a16="http://schemas.microsoft.com/office/drawing/2014/main" id="{F41B30F5-2458-1CDE-DA06-380D14B18037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8" name="Google Shape;7844;p72">
                    <a:extLst>
                      <a:ext uri="{FF2B5EF4-FFF2-40B4-BE49-F238E27FC236}">
                        <a16:creationId xmlns:a16="http://schemas.microsoft.com/office/drawing/2014/main" id="{EF0F5FFE-163A-76F5-7A0A-054D3A826464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9" name="Google Shape;7845;p72">
                    <a:extLst>
                      <a:ext uri="{FF2B5EF4-FFF2-40B4-BE49-F238E27FC236}">
                        <a16:creationId xmlns:a16="http://schemas.microsoft.com/office/drawing/2014/main" id="{79060966-6DB5-4CBE-AE4F-3EF3A3668697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388" name="Google Shape;7846;p72">
              <a:extLst>
                <a:ext uri="{FF2B5EF4-FFF2-40B4-BE49-F238E27FC236}">
                  <a16:creationId xmlns:a16="http://schemas.microsoft.com/office/drawing/2014/main" id="{EE305DBF-1B46-1DFC-413A-0429D5B0E434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9" name="Google Shape;7847;p72">
                <a:extLst>
                  <a:ext uri="{FF2B5EF4-FFF2-40B4-BE49-F238E27FC236}">
                    <a16:creationId xmlns:a16="http://schemas.microsoft.com/office/drawing/2014/main" id="{BFFA9230-584A-9E62-067B-E672442D676F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06" name="Google Shape;7848;p72">
                  <a:extLst>
                    <a:ext uri="{FF2B5EF4-FFF2-40B4-BE49-F238E27FC236}">
                      <a16:creationId xmlns:a16="http://schemas.microsoft.com/office/drawing/2014/main" id="{4F226F5E-9994-1C2F-A288-37044842582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10" name="Google Shape;7849;p72">
                    <a:extLst>
                      <a:ext uri="{FF2B5EF4-FFF2-40B4-BE49-F238E27FC236}">
                        <a16:creationId xmlns:a16="http://schemas.microsoft.com/office/drawing/2014/main" id="{1F81F945-E325-3FBE-9143-3DA35A29ABE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1" name="Google Shape;7850;p72">
                    <a:extLst>
                      <a:ext uri="{FF2B5EF4-FFF2-40B4-BE49-F238E27FC236}">
                        <a16:creationId xmlns:a16="http://schemas.microsoft.com/office/drawing/2014/main" id="{A43421F3-13DD-5336-B52F-EA3602D62CD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2" name="Google Shape;7851;p72">
                    <a:extLst>
                      <a:ext uri="{FF2B5EF4-FFF2-40B4-BE49-F238E27FC236}">
                        <a16:creationId xmlns:a16="http://schemas.microsoft.com/office/drawing/2014/main" id="{66180FEE-3891-C1EC-A0A9-97B126AF6AF0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07" name="Google Shape;7852;p72">
                  <a:extLst>
                    <a:ext uri="{FF2B5EF4-FFF2-40B4-BE49-F238E27FC236}">
                      <a16:creationId xmlns:a16="http://schemas.microsoft.com/office/drawing/2014/main" id="{E76E0129-A124-59F1-FB97-F930A1CEEDF1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8" name="Google Shape;7853;p72">
                    <a:extLst>
                      <a:ext uri="{FF2B5EF4-FFF2-40B4-BE49-F238E27FC236}">
                        <a16:creationId xmlns:a16="http://schemas.microsoft.com/office/drawing/2014/main" id="{A9A95084-046C-2D11-7749-4600D51CC1AD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9" name="Google Shape;7854;p72">
                    <a:extLst>
                      <a:ext uri="{FF2B5EF4-FFF2-40B4-BE49-F238E27FC236}">
                        <a16:creationId xmlns:a16="http://schemas.microsoft.com/office/drawing/2014/main" id="{415AECFF-1D4D-3CDB-F42F-091D37504C0B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90" name="Google Shape;7855;p72">
                <a:extLst>
                  <a:ext uri="{FF2B5EF4-FFF2-40B4-BE49-F238E27FC236}">
                    <a16:creationId xmlns:a16="http://schemas.microsoft.com/office/drawing/2014/main" id="{9D6BA5BA-5514-BB30-2BBA-09DEC2450B82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9" name="Google Shape;7856;p72">
                  <a:extLst>
                    <a:ext uri="{FF2B5EF4-FFF2-40B4-BE49-F238E27FC236}">
                      <a16:creationId xmlns:a16="http://schemas.microsoft.com/office/drawing/2014/main" id="{3D636A88-89D6-57C0-ADB6-9E2D2B545FF1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03" name="Google Shape;7857;p72">
                    <a:extLst>
                      <a:ext uri="{FF2B5EF4-FFF2-40B4-BE49-F238E27FC236}">
                        <a16:creationId xmlns:a16="http://schemas.microsoft.com/office/drawing/2014/main" id="{D5C3CB70-3751-A1E7-F186-5B5B3E0DD92D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4" name="Google Shape;7858;p72">
                    <a:extLst>
                      <a:ext uri="{FF2B5EF4-FFF2-40B4-BE49-F238E27FC236}">
                        <a16:creationId xmlns:a16="http://schemas.microsoft.com/office/drawing/2014/main" id="{F50B3CF3-459E-9640-B1BE-154DF940DD56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5" name="Google Shape;7859;p72">
                    <a:extLst>
                      <a:ext uri="{FF2B5EF4-FFF2-40B4-BE49-F238E27FC236}">
                        <a16:creationId xmlns:a16="http://schemas.microsoft.com/office/drawing/2014/main" id="{9B0E4D64-9D23-7C96-00EC-B329165CFDB3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00" name="Google Shape;7860;p72">
                  <a:extLst>
                    <a:ext uri="{FF2B5EF4-FFF2-40B4-BE49-F238E27FC236}">
                      <a16:creationId xmlns:a16="http://schemas.microsoft.com/office/drawing/2014/main" id="{DD607120-F58D-9A9C-A561-4E82E0DA08D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01" name="Google Shape;7861;p72">
                    <a:extLst>
                      <a:ext uri="{FF2B5EF4-FFF2-40B4-BE49-F238E27FC236}">
                        <a16:creationId xmlns:a16="http://schemas.microsoft.com/office/drawing/2014/main" id="{A50F24A2-EFA6-07BB-3F35-455D913F39F2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2" name="Google Shape;7862;p72">
                    <a:extLst>
                      <a:ext uri="{FF2B5EF4-FFF2-40B4-BE49-F238E27FC236}">
                        <a16:creationId xmlns:a16="http://schemas.microsoft.com/office/drawing/2014/main" id="{C08DF13A-5762-BDD5-A9A8-6C5F66C958E4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91" name="Google Shape;7863;p72">
                <a:extLst>
                  <a:ext uri="{FF2B5EF4-FFF2-40B4-BE49-F238E27FC236}">
                    <a16:creationId xmlns:a16="http://schemas.microsoft.com/office/drawing/2014/main" id="{7D9172FD-13C7-F021-4911-B792677EA7CE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92" name="Google Shape;7864;p72">
                  <a:extLst>
                    <a:ext uri="{FF2B5EF4-FFF2-40B4-BE49-F238E27FC236}">
                      <a16:creationId xmlns:a16="http://schemas.microsoft.com/office/drawing/2014/main" id="{9FDA760E-7935-8CC3-043E-D7A5715A1A1B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96" name="Google Shape;7865;p72">
                    <a:extLst>
                      <a:ext uri="{FF2B5EF4-FFF2-40B4-BE49-F238E27FC236}">
                        <a16:creationId xmlns:a16="http://schemas.microsoft.com/office/drawing/2014/main" id="{DB7E8BC4-75DD-3B87-5F36-2216D3B1A52D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7" name="Google Shape;7866;p72">
                    <a:extLst>
                      <a:ext uri="{FF2B5EF4-FFF2-40B4-BE49-F238E27FC236}">
                        <a16:creationId xmlns:a16="http://schemas.microsoft.com/office/drawing/2014/main" id="{767F4885-FB04-5C21-0869-7B7CC9FEA0FA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8" name="Google Shape;7867;p72">
                    <a:extLst>
                      <a:ext uri="{FF2B5EF4-FFF2-40B4-BE49-F238E27FC236}">
                        <a16:creationId xmlns:a16="http://schemas.microsoft.com/office/drawing/2014/main" id="{DA43358E-DA06-1520-7F60-5C1F070FE9D7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393" name="Google Shape;7868;p72">
                  <a:extLst>
                    <a:ext uri="{FF2B5EF4-FFF2-40B4-BE49-F238E27FC236}">
                      <a16:creationId xmlns:a16="http://schemas.microsoft.com/office/drawing/2014/main" id="{D9ADFC37-EAC1-2FE0-EEC3-FD183DDF5858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94" name="Google Shape;7869;p72">
                    <a:extLst>
                      <a:ext uri="{FF2B5EF4-FFF2-40B4-BE49-F238E27FC236}">
                        <a16:creationId xmlns:a16="http://schemas.microsoft.com/office/drawing/2014/main" id="{5904E34F-C05F-A76B-A0FB-CEBE4BD6210B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5" name="Google Shape;7870;p72">
                    <a:extLst>
                      <a:ext uri="{FF2B5EF4-FFF2-40B4-BE49-F238E27FC236}">
                        <a16:creationId xmlns:a16="http://schemas.microsoft.com/office/drawing/2014/main" id="{C78BDC50-C755-6624-1BDF-3D2C5F4E0D65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440" name="Google Shape;1529;p70">
            <a:extLst>
              <a:ext uri="{FF2B5EF4-FFF2-40B4-BE49-F238E27FC236}">
                <a16:creationId xmlns:a16="http://schemas.microsoft.com/office/drawing/2014/main" id="{120E4CF2-D6B2-E9D3-2230-CC466A8E0477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4537468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bg1"/>
                </a:solidFill>
                <a:cs typeface="B Nazanin" panose="000004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8635792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209DFC1E-4BEB-00B1-55D5-AC759DFC6FEA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16FEF5A0-7594-3729-22CA-F5F982BF813F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3" name="Google Shape;7877;p73">
                <a:extLst>
                  <a:ext uri="{FF2B5EF4-FFF2-40B4-BE49-F238E27FC236}">
                    <a16:creationId xmlns:a16="http://schemas.microsoft.com/office/drawing/2014/main" id="{DA07746B-F96B-3A57-C951-0094A013DD37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7878;p73">
                <a:extLst>
                  <a:ext uri="{FF2B5EF4-FFF2-40B4-BE49-F238E27FC236}">
                    <a16:creationId xmlns:a16="http://schemas.microsoft.com/office/drawing/2014/main" id="{B8D8FFE4-3FA0-2F37-5F2F-2D80CE89EEDE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D2018070-0DF7-6BA4-5288-6C46DA149DC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8" name="Google Shape;7880;p73">
                <a:extLst>
                  <a:ext uri="{FF2B5EF4-FFF2-40B4-BE49-F238E27FC236}">
                    <a16:creationId xmlns:a16="http://schemas.microsoft.com/office/drawing/2014/main" id="{E31D6208-3C23-D5BB-5BDE-FFEC87DCBAA8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7881;p73">
                <a:extLst>
                  <a:ext uri="{FF2B5EF4-FFF2-40B4-BE49-F238E27FC236}">
                    <a16:creationId xmlns:a16="http://schemas.microsoft.com/office/drawing/2014/main" id="{FB9E2101-0E0D-95C0-21F3-D2EAC29B4294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7882;p73">
                <a:extLst>
                  <a:ext uri="{FF2B5EF4-FFF2-40B4-BE49-F238E27FC236}">
                    <a16:creationId xmlns:a16="http://schemas.microsoft.com/office/drawing/2014/main" id="{4C639955-79E9-5435-7451-B2E24EC2423D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7883;p73">
                <a:extLst>
                  <a:ext uri="{FF2B5EF4-FFF2-40B4-BE49-F238E27FC236}">
                    <a16:creationId xmlns:a16="http://schemas.microsoft.com/office/drawing/2014/main" id="{BCCD8ACD-B54A-A4F0-8D6F-D6897EB6D19A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7884;p73">
                <a:extLst>
                  <a:ext uri="{FF2B5EF4-FFF2-40B4-BE49-F238E27FC236}">
                    <a16:creationId xmlns:a16="http://schemas.microsoft.com/office/drawing/2014/main" id="{075ADDBA-ACB4-EF78-3157-8D7E504DCF6F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7885;p73">
              <a:extLst>
                <a:ext uri="{FF2B5EF4-FFF2-40B4-BE49-F238E27FC236}">
                  <a16:creationId xmlns:a16="http://schemas.microsoft.com/office/drawing/2014/main" id="{002C6C2B-5D2F-662C-7FD9-6F40340AF9F2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8" name="Google Shape;7886;p73">
                <a:extLst>
                  <a:ext uri="{FF2B5EF4-FFF2-40B4-BE49-F238E27FC236}">
                    <a16:creationId xmlns:a16="http://schemas.microsoft.com/office/drawing/2014/main" id="{683903E9-F355-9ADD-B9B4-D44B841D6347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887;p73">
                <a:extLst>
                  <a:ext uri="{FF2B5EF4-FFF2-40B4-BE49-F238E27FC236}">
                    <a16:creationId xmlns:a16="http://schemas.microsoft.com/office/drawing/2014/main" id="{3C939024-F14E-D210-F65A-5A85B8652E6E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888;p73">
                <a:extLst>
                  <a:ext uri="{FF2B5EF4-FFF2-40B4-BE49-F238E27FC236}">
                    <a16:creationId xmlns:a16="http://schemas.microsoft.com/office/drawing/2014/main" id="{EA7D22EA-971D-9670-9BAC-FC381767C402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889;p73">
                <a:extLst>
                  <a:ext uri="{FF2B5EF4-FFF2-40B4-BE49-F238E27FC236}">
                    <a16:creationId xmlns:a16="http://schemas.microsoft.com/office/drawing/2014/main" id="{3A9433AF-961D-15F9-5AAC-B61CF0B72EEA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7890;p73">
                <a:extLst>
                  <a:ext uri="{FF2B5EF4-FFF2-40B4-BE49-F238E27FC236}">
                    <a16:creationId xmlns:a16="http://schemas.microsoft.com/office/drawing/2014/main" id="{10D363AF-3B86-4663-FB5F-CB047345C3DB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891;p73">
                <a:extLst>
                  <a:ext uri="{FF2B5EF4-FFF2-40B4-BE49-F238E27FC236}">
                    <a16:creationId xmlns:a16="http://schemas.microsoft.com/office/drawing/2014/main" id="{A165A978-6DAB-EB17-E9E2-4F4A161F3CAE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892;p73">
                <a:extLst>
                  <a:ext uri="{FF2B5EF4-FFF2-40B4-BE49-F238E27FC236}">
                    <a16:creationId xmlns:a16="http://schemas.microsoft.com/office/drawing/2014/main" id="{DA05656F-4934-42A6-6498-DC32904A3022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893;p73">
                <a:extLst>
                  <a:ext uri="{FF2B5EF4-FFF2-40B4-BE49-F238E27FC236}">
                    <a16:creationId xmlns:a16="http://schemas.microsoft.com/office/drawing/2014/main" id="{65CBA0BC-887B-8CEA-8432-8423ADDDAE0D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894;p73">
                <a:extLst>
                  <a:ext uri="{FF2B5EF4-FFF2-40B4-BE49-F238E27FC236}">
                    <a16:creationId xmlns:a16="http://schemas.microsoft.com/office/drawing/2014/main" id="{CCBB16BE-00D1-889D-46F9-F73892A0CC5B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895;p73">
                <a:extLst>
                  <a:ext uri="{FF2B5EF4-FFF2-40B4-BE49-F238E27FC236}">
                    <a16:creationId xmlns:a16="http://schemas.microsoft.com/office/drawing/2014/main" id="{39370CD1-68E3-8C6E-EAC5-DFC36DB54C1D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896;p73">
                <a:extLst>
                  <a:ext uri="{FF2B5EF4-FFF2-40B4-BE49-F238E27FC236}">
                    <a16:creationId xmlns:a16="http://schemas.microsoft.com/office/drawing/2014/main" id="{A8256694-C645-1FFC-D340-53365A735583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7897;p73">
                <a:extLst>
                  <a:ext uri="{FF2B5EF4-FFF2-40B4-BE49-F238E27FC236}">
                    <a16:creationId xmlns:a16="http://schemas.microsoft.com/office/drawing/2014/main" id="{7BEA08A0-3BBE-F03D-181B-BE9B3F9E79BF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7898;p73">
                <a:extLst>
                  <a:ext uri="{FF2B5EF4-FFF2-40B4-BE49-F238E27FC236}">
                    <a16:creationId xmlns:a16="http://schemas.microsoft.com/office/drawing/2014/main" id="{DFE76213-2835-A6D1-C61D-73E5A1CCE3C0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7899;p73">
                <a:extLst>
                  <a:ext uri="{FF2B5EF4-FFF2-40B4-BE49-F238E27FC236}">
                    <a16:creationId xmlns:a16="http://schemas.microsoft.com/office/drawing/2014/main" id="{C4A64746-85F3-15ED-3DAE-D64D8457EF21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7900;p73">
                <a:extLst>
                  <a:ext uri="{FF2B5EF4-FFF2-40B4-BE49-F238E27FC236}">
                    <a16:creationId xmlns:a16="http://schemas.microsoft.com/office/drawing/2014/main" id="{A2FCE294-3F13-A552-7620-FBF09310C0C3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7901;p73">
                <a:extLst>
                  <a:ext uri="{FF2B5EF4-FFF2-40B4-BE49-F238E27FC236}">
                    <a16:creationId xmlns:a16="http://schemas.microsoft.com/office/drawing/2014/main" id="{DC6B2F01-4DAA-9AD1-751A-42AE3EF277EA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7902;p73">
                <a:extLst>
                  <a:ext uri="{FF2B5EF4-FFF2-40B4-BE49-F238E27FC236}">
                    <a16:creationId xmlns:a16="http://schemas.microsoft.com/office/drawing/2014/main" id="{98706BCD-2A6D-4795-5E2E-33985B2F6A53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7903;p73">
                <a:extLst>
                  <a:ext uri="{FF2B5EF4-FFF2-40B4-BE49-F238E27FC236}">
                    <a16:creationId xmlns:a16="http://schemas.microsoft.com/office/drawing/2014/main" id="{F3C921F9-926F-47C9-96BF-C687CC1B3AAD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7904;p73">
                <a:extLst>
                  <a:ext uri="{FF2B5EF4-FFF2-40B4-BE49-F238E27FC236}">
                    <a16:creationId xmlns:a16="http://schemas.microsoft.com/office/drawing/2014/main" id="{87F2C259-2A41-F37E-AF0C-C2C425D2D32F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7905;p73">
                <a:extLst>
                  <a:ext uri="{FF2B5EF4-FFF2-40B4-BE49-F238E27FC236}">
                    <a16:creationId xmlns:a16="http://schemas.microsoft.com/office/drawing/2014/main" id="{4BF2ECF9-6197-F62D-83F5-C2FB6C902DB2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35" name="Google Shape;7906;p73">
            <a:extLst>
              <a:ext uri="{FF2B5EF4-FFF2-40B4-BE49-F238E27FC236}">
                <a16:creationId xmlns:a16="http://schemas.microsoft.com/office/drawing/2014/main" id="{93087B26-CC4F-27D9-E814-F9418CB7C515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6" name="Google Shape;7907;p73">
            <a:extLst>
              <a:ext uri="{FF2B5EF4-FFF2-40B4-BE49-F238E27FC236}">
                <a16:creationId xmlns:a16="http://schemas.microsoft.com/office/drawing/2014/main" id="{1BA57529-9C91-C9B8-4451-A9081C74F6F1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7" name="Google Shape;7908;p73">
              <a:extLst>
                <a:ext uri="{FF2B5EF4-FFF2-40B4-BE49-F238E27FC236}">
                  <a16:creationId xmlns:a16="http://schemas.microsoft.com/office/drawing/2014/main" id="{AB30F0C1-A960-D85D-9113-409335C647A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7" name="Google Shape;7909;p73">
                <a:extLst>
                  <a:ext uri="{FF2B5EF4-FFF2-40B4-BE49-F238E27FC236}">
                    <a16:creationId xmlns:a16="http://schemas.microsoft.com/office/drawing/2014/main" id="{6E476A90-1DD1-B0F2-F1FE-254190864C2F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7910;p73">
                <a:extLst>
                  <a:ext uri="{FF2B5EF4-FFF2-40B4-BE49-F238E27FC236}">
                    <a16:creationId xmlns:a16="http://schemas.microsoft.com/office/drawing/2014/main" id="{EF18B64E-B0A1-551E-7F9D-E6038D2C69AB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7911;p73">
                <a:extLst>
                  <a:ext uri="{FF2B5EF4-FFF2-40B4-BE49-F238E27FC236}">
                    <a16:creationId xmlns:a16="http://schemas.microsoft.com/office/drawing/2014/main" id="{EB200EBC-0573-6F78-C16A-A2F9AB3FF0A2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7912;p73">
                <a:extLst>
                  <a:ext uri="{FF2B5EF4-FFF2-40B4-BE49-F238E27FC236}">
                    <a16:creationId xmlns:a16="http://schemas.microsoft.com/office/drawing/2014/main" id="{D0F77BA1-1420-762D-D032-66B813CA2650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7913;p73">
                <a:extLst>
                  <a:ext uri="{FF2B5EF4-FFF2-40B4-BE49-F238E27FC236}">
                    <a16:creationId xmlns:a16="http://schemas.microsoft.com/office/drawing/2014/main" id="{074CEA0E-622F-776D-EF5F-157FADE87293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7914;p73">
                <a:extLst>
                  <a:ext uri="{FF2B5EF4-FFF2-40B4-BE49-F238E27FC236}">
                    <a16:creationId xmlns:a16="http://schemas.microsoft.com/office/drawing/2014/main" id="{69BDD006-D7C9-E5D6-96AF-C616465A5574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915;p73">
                <a:extLst>
                  <a:ext uri="{FF2B5EF4-FFF2-40B4-BE49-F238E27FC236}">
                    <a16:creationId xmlns:a16="http://schemas.microsoft.com/office/drawing/2014/main" id="{B8C31D62-4EE9-C03B-3164-80C7D14B432A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916;p73">
                <a:extLst>
                  <a:ext uri="{FF2B5EF4-FFF2-40B4-BE49-F238E27FC236}">
                    <a16:creationId xmlns:a16="http://schemas.microsoft.com/office/drawing/2014/main" id="{3E9E6D14-3A22-08C6-CEB1-FA8CFE0B5D42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917;p73">
                <a:extLst>
                  <a:ext uri="{FF2B5EF4-FFF2-40B4-BE49-F238E27FC236}">
                    <a16:creationId xmlns:a16="http://schemas.microsoft.com/office/drawing/2014/main" id="{2259E82C-737F-1169-A30F-488A9464CF89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918;p73">
                <a:extLst>
                  <a:ext uri="{FF2B5EF4-FFF2-40B4-BE49-F238E27FC236}">
                    <a16:creationId xmlns:a16="http://schemas.microsoft.com/office/drawing/2014/main" id="{4DB0783A-6CD3-A5F1-78BE-D49A16792E99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919;p73">
                <a:extLst>
                  <a:ext uri="{FF2B5EF4-FFF2-40B4-BE49-F238E27FC236}">
                    <a16:creationId xmlns:a16="http://schemas.microsoft.com/office/drawing/2014/main" id="{3268586D-071E-2201-8998-D12E51D93FAD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920;p73">
                <a:extLst>
                  <a:ext uri="{FF2B5EF4-FFF2-40B4-BE49-F238E27FC236}">
                    <a16:creationId xmlns:a16="http://schemas.microsoft.com/office/drawing/2014/main" id="{B0FE5A50-D0A6-6C39-44C9-0487C8F6A687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7921;p73">
                <a:extLst>
                  <a:ext uri="{FF2B5EF4-FFF2-40B4-BE49-F238E27FC236}">
                    <a16:creationId xmlns:a16="http://schemas.microsoft.com/office/drawing/2014/main" id="{EF47CE8E-9E34-A99A-0683-EB4133CC7E74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7922;p73">
                <a:extLst>
                  <a:ext uri="{FF2B5EF4-FFF2-40B4-BE49-F238E27FC236}">
                    <a16:creationId xmlns:a16="http://schemas.microsoft.com/office/drawing/2014/main" id="{61E765ED-D38E-A7FC-96CB-1EFA734BC734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7923;p73">
                <a:extLst>
                  <a:ext uri="{FF2B5EF4-FFF2-40B4-BE49-F238E27FC236}">
                    <a16:creationId xmlns:a16="http://schemas.microsoft.com/office/drawing/2014/main" id="{D8C61C0F-678F-FB5B-AB33-F35AA5121CAB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7924;p73">
                <a:extLst>
                  <a:ext uri="{FF2B5EF4-FFF2-40B4-BE49-F238E27FC236}">
                    <a16:creationId xmlns:a16="http://schemas.microsoft.com/office/drawing/2014/main" id="{04F389E6-2178-9AF4-B2EB-B02367D8D060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7925;p73">
                <a:extLst>
                  <a:ext uri="{FF2B5EF4-FFF2-40B4-BE49-F238E27FC236}">
                    <a16:creationId xmlns:a16="http://schemas.microsoft.com/office/drawing/2014/main" id="{F1ECD2E7-C160-A32C-1CBC-F8F6B44F308C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7926;p73">
                <a:extLst>
                  <a:ext uri="{FF2B5EF4-FFF2-40B4-BE49-F238E27FC236}">
                    <a16:creationId xmlns:a16="http://schemas.microsoft.com/office/drawing/2014/main" id="{8E2FF10D-33E9-C172-6175-00E8CA6F3CAC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7927;p73">
                <a:extLst>
                  <a:ext uri="{FF2B5EF4-FFF2-40B4-BE49-F238E27FC236}">
                    <a16:creationId xmlns:a16="http://schemas.microsoft.com/office/drawing/2014/main" id="{3D33E533-05AB-4C11-DDC1-DE14CCB091BF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7928;p73">
                <a:extLst>
                  <a:ext uri="{FF2B5EF4-FFF2-40B4-BE49-F238E27FC236}">
                    <a16:creationId xmlns:a16="http://schemas.microsoft.com/office/drawing/2014/main" id="{398769A8-170C-CE11-0770-0BF2781B6D2F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7929;p73">
                <a:extLst>
                  <a:ext uri="{FF2B5EF4-FFF2-40B4-BE49-F238E27FC236}">
                    <a16:creationId xmlns:a16="http://schemas.microsoft.com/office/drawing/2014/main" id="{355A613C-F0C2-1EB6-61BD-0FD27C28326C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7930;p73">
                <a:extLst>
                  <a:ext uri="{FF2B5EF4-FFF2-40B4-BE49-F238E27FC236}">
                    <a16:creationId xmlns:a16="http://schemas.microsoft.com/office/drawing/2014/main" id="{EEF1DADC-943D-F128-DA61-2705BD58CDE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7931;p73">
                <a:extLst>
                  <a:ext uri="{FF2B5EF4-FFF2-40B4-BE49-F238E27FC236}">
                    <a16:creationId xmlns:a16="http://schemas.microsoft.com/office/drawing/2014/main" id="{39CDBD7F-71B5-1301-5640-A787F813BFA0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7932;p73">
                <a:extLst>
                  <a:ext uri="{FF2B5EF4-FFF2-40B4-BE49-F238E27FC236}">
                    <a16:creationId xmlns:a16="http://schemas.microsoft.com/office/drawing/2014/main" id="{E2BBACE3-0724-9DCA-0D2C-7873EE8FB570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oogle Shape;7933;p73">
              <a:extLst>
                <a:ext uri="{FF2B5EF4-FFF2-40B4-BE49-F238E27FC236}">
                  <a16:creationId xmlns:a16="http://schemas.microsoft.com/office/drawing/2014/main" id="{83385967-F4D2-383B-6DB5-20AE9E56E3FF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3" name="Google Shape;7934;p73">
                <a:extLst>
                  <a:ext uri="{FF2B5EF4-FFF2-40B4-BE49-F238E27FC236}">
                    <a16:creationId xmlns:a16="http://schemas.microsoft.com/office/drawing/2014/main" id="{43C89EA8-8C34-C7AE-85C8-FBA2B1F252D2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7935;p73">
                <a:extLst>
                  <a:ext uri="{FF2B5EF4-FFF2-40B4-BE49-F238E27FC236}">
                    <a16:creationId xmlns:a16="http://schemas.microsoft.com/office/drawing/2014/main" id="{633C0C00-11D7-BB3C-5CB9-E0856D216518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7936;p73">
                <a:extLst>
                  <a:ext uri="{FF2B5EF4-FFF2-40B4-BE49-F238E27FC236}">
                    <a16:creationId xmlns:a16="http://schemas.microsoft.com/office/drawing/2014/main" id="{E75090B3-9D5D-6808-5143-5643A58F7DE9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7937;p73">
                <a:extLst>
                  <a:ext uri="{FF2B5EF4-FFF2-40B4-BE49-F238E27FC236}">
                    <a16:creationId xmlns:a16="http://schemas.microsoft.com/office/drawing/2014/main" id="{39A943B0-D9F5-D3B4-19DD-F5D1A47B3BF2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" name="Google Shape;7938;p73">
              <a:extLst>
                <a:ext uri="{FF2B5EF4-FFF2-40B4-BE49-F238E27FC236}">
                  <a16:creationId xmlns:a16="http://schemas.microsoft.com/office/drawing/2014/main" id="{5BCEA689-0664-1424-9BE4-DD61F19C2670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Google Shape;7939;p73">
              <a:extLst>
                <a:ext uri="{FF2B5EF4-FFF2-40B4-BE49-F238E27FC236}">
                  <a16:creationId xmlns:a16="http://schemas.microsoft.com/office/drawing/2014/main" id="{C1DBEC68-D9C3-111E-6793-7DE7BF127529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7940;p73">
              <a:extLst>
                <a:ext uri="{FF2B5EF4-FFF2-40B4-BE49-F238E27FC236}">
                  <a16:creationId xmlns:a16="http://schemas.microsoft.com/office/drawing/2014/main" id="{EC4EE78D-6AA2-C9DC-A769-46FAEE7AAE51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7941;p73">
              <a:extLst>
                <a:ext uri="{FF2B5EF4-FFF2-40B4-BE49-F238E27FC236}">
                  <a16:creationId xmlns:a16="http://schemas.microsoft.com/office/drawing/2014/main" id="{D0AFE787-0DE1-9080-E926-4350DA48CCAE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84" name="Google Shape;7942;p73">
            <a:extLst>
              <a:ext uri="{FF2B5EF4-FFF2-40B4-BE49-F238E27FC236}">
                <a16:creationId xmlns:a16="http://schemas.microsoft.com/office/drawing/2014/main" id="{21496102-01D9-9568-8AD4-14E91391E682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Google Shape;7943;p73">
            <a:extLst>
              <a:ext uri="{FF2B5EF4-FFF2-40B4-BE49-F238E27FC236}">
                <a16:creationId xmlns:a16="http://schemas.microsoft.com/office/drawing/2014/main" id="{DEBF84A3-94AF-42A5-E845-86337300FA9A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6" name="Google Shape;7944;p73">
            <a:extLst>
              <a:ext uri="{FF2B5EF4-FFF2-40B4-BE49-F238E27FC236}">
                <a16:creationId xmlns:a16="http://schemas.microsoft.com/office/drawing/2014/main" id="{9E3A1A6C-AD83-C46C-C0A6-9F68B590E560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87" name="Google Shape;7945;p73">
              <a:extLst>
                <a:ext uri="{FF2B5EF4-FFF2-40B4-BE49-F238E27FC236}">
                  <a16:creationId xmlns:a16="http://schemas.microsoft.com/office/drawing/2014/main" id="{8AF39BAD-9E38-B249-3BC7-1FFA26E43EA0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8" name="Google Shape;7946;p73">
                <a:extLst>
                  <a:ext uri="{FF2B5EF4-FFF2-40B4-BE49-F238E27FC236}">
                    <a16:creationId xmlns:a16="http://schemas.microsoft.com/office/drawing/2014/main" id="{20CA5453-C20B-C633-6EDA-15B2DEE55918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7947;p73">
                <a:extLst>
                  <a:ext uri="{FF2B5EF4-FFF2-40B4-BE49-F238E27FC236}">
                    <a16:creationId xmlns:a16="http://schemas.microsoft.com/office/drawing/2014/main" id="{8C7BF14F-10EF-523F-BC62-8B09BC3228A5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7948;p73">
                <a:extLst>
                  <a:ext uri="{FF2B5EF4-FFF2-40B4-BE49-F238E27FC236}">
                    <a16:creationId xmlns:a16="http://schemas.microsoft.com/office/drawing/2014/main" id="{7CC79F29-18D9-88CA-296B-02A2AA583B44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7949;p73">
                <a:extLst>
                  <a:ext uri="{FF2B5EF4-FFF2-40B4-BE49-F238E27FC236}">
                    <a16:creationId xmlns:a16="http://schemas.microsoft.com/office/drawing/2014/main" id="{85CE32CA-F6CE-6E00-319E-A07436A44C35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7950;p73">
                <a:extLst>
                  <a:ext uri="{FF2B5EF4-FFF2-40B4-BE49-F238E27FC236}">
                    <a16:creationId xmlns:a16="http://schemas.microsoft.com/office/drawing/2014/main" id="{440B4BC0-02B9-0408-24DB-790F5EABD5F8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8" name="Google Shape;7951;p73">
              <a:extLst>
                <a:ext uri="{FF2B5EF4-FFF2-40B4-BE49-F238E27FC236}">
                  <a16:creationId xmlns:a16="http://schemas.microsoft.com/office/drawing/2014/main" id="{868ABBBC-CEE8-6C9E-5106-07A9171FCCD0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13" name="Google Shape;7952;p73">
                <a:extLst>
                  <a:ext uri="{FF2B5EF4-FFF2-40B4-BE49-F238E27FC236}">
                    <a16:creationId xmlns:a16="http://schemas.microsoft.com/office/drawing/2014/main" id="{72408BB4-15C0-AC17-371A-D3D7CC2D53C5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7953;p73">
                <a:extLst>
                  <a:ext uri="{FF2B5EF4-FFF2-40B4-BE49-F238E27FC236}">
                    <a16:creationId xmlns:a16="http://schemas.microsoft.com/office/drawing/2014/main" id="{F1AD9F43-1A37-CC2E-76D1-93E9840423AE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7954;p73">
                <a:extLst>
                  <a:ext uri="{FF2B5EF4-FFF2-40B4-BE49-F238E27FC236}">
                    <a16:creationId xmlns:a16="http://schemas.microsoft.com/office/drawing/2014/main" id="{91B8C672-E954-89CB-7451-42F76E37664B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7955;p73">
                <a:extLst>
                  <a:ext uri="{FF2B5EF4-FFF2-40B4-BE49-F238E27FC236}">
                    <a16:creationId xmlns:a16="http://schemas.microsoft.com/office/drawing/2014/main" id="{6571E586-6D03-0675-2A65-BB78FC92D6FA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7956;p73">
                <a:extLst>
                  <a:ext uri="{FF2B5EF4-FFF2-40B4-BE49-F238E27FC236}">
                    <a16:creationId xmlns:a16="http://schemas.microsoft.com/office/drawing/2014/main" id="{F74F92ED-745E-8249-0E0F-05F9BDE80F1B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9" name="Google Shape;7957;p73">
              <a:extLst>
                <a:ext uri="{FF2B5EF4-FFF2-40B4-BE49-F238E27FC236}">
                  <a16:creationId xmlns:a16="http://schemas.microsoft.com/office/drawing/2014/main" id="{5B6BF4F2-A940-BB20-BB35-1BF9D2E22D25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8" name="Google Shape;7958;p73">
                <a:extLst>
                  <a:ext uri="{FF2B5EF4-FFF2-40B4-BE49-F238E27FC236}">
                    <a16:creationId xmlns:a16="http://schemas.microsoft.com/office/drawing/2014/main" id="{38CDE55C-13CC-2250-0289-7D95640D6DB1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7959;p73">
                <a:extLst>
                  <a:ext uri="{FF2B5EF4-FFF2-40B4-BE49-F238E27FC236}">
                    <a16:creationId xmlns:a16="http://schemas.microsoft.com/office/drawing/2014/main" id="{BF367DC0-2B70-9A93-9344-9005830D6335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7960;p73">
                <a:extLst>
                  <a:ext uri="{FF2B5EF4-FFF2-40B4-BE49-F238E27FC236}">
                    <a16:creationId xmlns:a16="http://schemas.microsoft.com/office/drawing/2014/main" id="{22E4F881-BF04-1464-5B43-D3FF34934D45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7961;p73">
                <a:extLst>
                  <a:ext uri="{FF2B5EF4-FFF2-40B4-BE49-F238E27FC236}">
                    <a16:creationId xmlns:a16="http://schemas.microsoft.com/office/drawing/2014/main" id="{824AA0ED-BDD3-8D62-AA0A-255331F0DB33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7962;p73">
                <a:extLst>
                  <a:ext uri="{FF2B5EF4-FFF2-40B4-BE49-F238E27FC236}">
                    <a16:creationId xmlns:a16="http://schemas.microsoft.com/office/drawing/2014/main" id="{5AEF0251-7D68-7868-B354-E0FBC907E0B3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0" name="Google Shape;7963;p73">
              <a:extLst>
                <a:ext uri="{FF2B5EF4-FFF2-40B4-BE49-F238E27FC236}">
                  <a16:creationId xmlns:a16="http://schemas.microsoft.com/office/drawing/2014/main" id="{9E4CA8B1-35C3-466B-32C0-62CC0A1AC5C5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03" name="Google Shape;7964;p73">
                <a:extLst>
                  <a:ext uri="{FF2B5EF4-FFF2-40B4-BE49-F238E27FC236}">
                    <a16:creationId xmlns:a16="http://schemas.microsoft.com/office/drawing/2014/main" id="{E4AEB20E-AA23-FB58-9B25-D66C982806E3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7965;p73">
                <a:extLst>
                  <a:ext uri="{FF2B5EF4-FFF2-40B4-BE49-F238E27FC236}">
                    <a16:creationId xmlns:a16="http://schemas.microsoft.com/office/drawing/2014/main" id="{3AF80444-7380-782A-9BB5-1ACE84814657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7966;p73">
                <a:extLst>
                  <a:ext uri="{FF2B5EF4-FFF2-40B4-BE49-F238E27FC236}">
                    <a16:creationId xmlns:a16="http://schemas.microsoft.com/office/drawing/2014/main" id="{EDE16E1B-C830-E738-D22B-FE89DDEB1057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7967;p73">
                <a:extLst>
                  <a:ext uri="{FF2B5EF4-FFF2-40B4-BE49-F238E27FC236}">
                    <a16:creationId xmlns:a16="http://schemas.microsoft.com/office/drawing/2014/main" id="{65969703-4D75-147A-0BEE-A744FC66FA81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7968;p73">
                <a:extLst>
                  <a:ext uri="{FF2B5EF4-FFF2-40B4-BE49-F238E27FC236}">
                    <a16:creationId xmlns:a16="http://schemas.microsoft.com/office/drawing/2014/main" id="{FC5C813F-156B-6FBC-46D3-015243358723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" name="Google Shape;7969;p73">
              <a:extLst>
                <a:ext uri="{FF2B5EF4-FFF2-40B4-BE49-F238E27FC236}">
                  <a16:creationId xmlns:a16="http://schemas.microsoft.com/office/drawing/2014/main" id="{F161BA17-571A-D7E0-FB0A-AEE2603F7A6A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8" name="Google Shape;7970;p73">
                <a:extLst>
                  <a:ext uri="{FF2B5EF4-FFF2-40B4-BE49-F238E27FC236}">
                    <a16:creationId xmlns:a16="http://schemas.microsoft.com/office/drawing/2014/main" id="{B0134837-2B5B-E190-544D-6139931BE2A9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71;p73">
                <a:extLst>
                  <a:ext uri="{FF2B5EF4-FFF2-40B4-BE49-F238E27FC236}">
                    <a16:creationId xmlns:a16="http://schemas.microsoft.com/office/drawing/2014/main" id="{1110019E-CD9F-AACE-5D75-2E0F67A917B2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7972;p73">
                <a:extLst>
                  <a:ext uri="{FF2B5EF4-FFF2-40B4-BE49-F238E27FC236}">
                    <a16:creationId xmlns:a16="http://schemas.microsoft.com/office/drawing/2014/main" id="{330C1CE8-2C35-E0A7-D1DE-DA73B40F7DFF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7973;p73">
                <a:extLst>
                  <a:ext uri="{FF2B5EF4-FFF2-40B4-BE49-F238E27FC236}">
                    <a16:creationId xmlns:a16="http://schemas.microsoft.com/office/drawing/2014/main" id="{399BAA5F-E555-5022-427C-53EA3CE50949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7974;p73">
                <a:extLst>
                  <a:ext uri="{FF2B5EF4-FFF2-40B4-BE49-F238E27FC236}">
                    <a16:creationId xmlns:a16="http://schemas.microsoft.com/office/drawing/2014/main" id="{A5D104E4-7A09-5EDE-A5EA-68E92091A2E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2" name="Google Shape;7975;p73">
              <a:extLst>
                <a:ext uri="{FF2B5EF4-FFF2-40B4-BE49-F238E27FC236}">
                  <a16:creationId xmlns:a16="http://schemas.microsoft.com/office/drawing/2014/main" id="{972550FD-CCC4-D01C-CD75-FCA7424220B1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93" name="Google Shape;7976;p73">
                <a:extLst>
                  <a:ext uri="{FF2B5EF4-FFF2-40B4-BE49-F238E27FC236}">
                    <a16:creationId xmlns:a16="http://schemas.microsoft.com/office/drawing/2014/main" id="{84009408-6269-B71B-0705-1716D2022244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77;p73">
                <a:extLst>
                  <a:ext uri="{FF2B5EF4-FFF2-40B4-BE49-F238E27FC236}">
                    <a16:creationId xmlns:a16="http://schemas.microsoft.com/office/drawing/2014/main" id="{EDA22E89-F16E-D9A6-962B-F53C02119088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7978;p73">
                <a:extLst>
                  <a:ext uri="{FF2B5EF4-FFF2-40B4-BE49-F238E27FC236}">
                    <a16:creationId xmlns:a16="http://schemas.microsoft.com/office/drawing/2014/main" id="{FEE4A790-57A0-7E08-2E0F-038FE407FE7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7979;p73">
                <a:extLst>
                  <a:ext uri="{FF2B5EF4-FFF2-40B4-BE49-F238E27FC236}">
                    <a16:creationId xmlns:a16="http://schemas.microsoft.com/office/drawing/2014/main" id="{51CAA483-DE58-87DC-823A-1EFA7C580F5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80;p73">
                <a:extLst>
                  <a:ext uri="{FF2B5EF4-FFF2-40B4-BE49-F238E27FC236}">
                    <a16:creationId xmlns:a16="http://schemas.microsoft.com/office/drawing/2014/main" id="{AB53FECB-0673-D2FF-3A0A-A3A18D981423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123" name="Google Shape;7981;p73">
            <a:extLst>
              <a:ext uri="{FF2B5EF4-FFF2-40B4-BE49-F238E27FC236}">
                <a16:creationId xmlns:a16="http://schemas.microsoft.com/office/drawing/2014/main" id="{2417A14F-5710-F3C5-9A03-7AB476C55E6E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4" name="Google Shape;7982;p73">
            <a:extLst>
              <a:ext uri="{FF2B5EF4-FFF2-40B4-BE49-F238E27FC236}">
                <a16:creationId xmlns:a16="http://schemas.microsoft.com/office/drawing/2014/main" id="{28AE980E-D245-3477-43E8-F57C1A6B254F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25" name="Google Shape;7983;p73">
              <a:extLst>
                <a:ext uri="{FF2B5EF4-FFF2-40B4-BE49-F238E27FC236}">
                  <a16:creationId xmlns:a16="http://schemas.microsoft.com/office/drawing/2014/main" id="{6ABC7177-EB14-4220-FFA2-8F6D04A37F5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7984;p73">
              <a:extLst>
                <a:ext uri="{FF2B5EF4-FFF2-40B4-BE49-F238E27FC236}">
                  <a16:creationId xmlns:a16="http://schemas.microsoft.com/office/drawing/2014/main" id="{B1964163-D947-28BE-DF26-2CB3A849F003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oogle Shape;7985;p73">
            <a:extLst>
              <a:ext uri="{FF2B5EF4-FFF2-40B4-BE49-F238E27FC236}">
                <a16:creationId xmlns:a16="http://schemas.microsoft.com/office/drawing/2014/main" id="{4F6F45CA-A780-97F0-5733-F31CD7D23813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28" name="Google Shape;7986;p73">
              <a:extLst>
                <a:ext uri="{FF2B5EF4-FFF2-40B4-BE49-F238E27FC236}">
                  <a16:creationId xmlns:a16="http://schemas.microsoft.com/office/drawing/2014/main" id="{61A70676-FA2E-AE20-C2CD-CA20F54F54F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7987;p73">
              <a:extLst>
                <a:ext uri="{FF2B5EF4-FFF2-40B4-BE49-F238E27FC236}">
                  <a16:creationId xmlns:a16="http://schemas.microsoft.com/office/drawing/2014/main" id="{76CF9CF2-90F9-A11D-8671-0F34C41014FF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0" name="Google Shape;7988;p73">
            <a:extLst>
              <a:ext uri="{FF2B5EF4-FFF2-40B4-BE49-F238E27FC236}">
                <a16:creationId xmlns:a16="http://schemas.microsoft.com/office/drawing/2014/main" id="{7BA4D295-A760-89E6-C13C-2BD4CED59A2B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31" name="Google Shape;7989;p73">
              <a:extLst>
                <a:ext uri="{FF2B5EF4-FFF2-40B4-BE49-F238E27FC236}">
                  <a16:creationId xmlns:a16="http://schemas.microsoft.com/office/drawing/2014/main" id="{E89D7484-1538-3B9A-C51B-C7F83D3B88B5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" name="Google Shape;7990;p73">
              <a:extLst>
                <a:ext uri="{FF2B5EF4-FFF2-40B4-BE49-F238E27FC236}">
                  <a16:creationId xmlns:a16="http://schemas.microsoft.com/office/drawing/2014/main" id="{B06E4357-8BD7-D6ED-2672-55CA45F2C840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" name="Google Shape;7991;p73">
              <a:extLst>
                <a:ext uri="{FF2B5EF4-FFF2-40B4-BE49-F238E27FC236}">
                  <a16:creationId xmlns:a16="http://schemas.microsoft.com/office/drawing/2014/main" id="{17D75316-120C-036F-0867-D9F483FEFA61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4" name="Google Shape;7992;p73">
              <a:extLst>
                <a:ext uri="{FF2B5EF4-FFF2-40B4-BE49-F238E27FC236}">
                  <a16:creationId xmlns:a16="http://schemas.microsoft.com/office/drawing/2014/main" id="{E7C87236-E9CC-1B99-0F91-948A378F7EA4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7993;p73">
              <a:extLst>
                <a:ext uri="{FF2B5EF4-FFF2-40B4-BE49-F238E27FC236}">
                  <a16:creationId xmlns:a16="http://schemas.microsoft.com/office/drawing/2014/main" id="{5BDF5935-F89F-FCFC-B89B-4639BAA3E250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7994;p73">
              <a:extLst>
                <a:ext uri="{FF2B5EF4-FFF2-40B4-BE49-F238E27FC236}">
                  <a16:creationId xmlns:a16="http://schemas.microsoft.com/office/drawing/2014/main" id="{15CAF4CC-E51E-988D-A130-8BFA55D10297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7995;p73">
              <a:extLst>
                <a:ext uri="{FF2B5EF4-FFF2-40B4-BE49-F238E27FC236}">
                  <a16:creationId xmlns:a16="http://schemas.microsoft.com/office/drawing/2014/main" id="{858B15E9-99C7-EF99-5099-493524A4D9FA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7996;p73">
              <a:extLst>
                <a:ext uri="{FF2B5EF4-FFF2-40B4-BE49-F238E27FC236}">
                  <a16:creationId xmlns:a16="http://schemas.microsoft.com/office/drawing/2014/main" id="{21DF0C35-E0E5-6364-7FE1-213E82F8A48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7997;p73">
              <a:extLst>
                <a:ext uri="{FF2B5EF4-FFF2-40B4-BE49-F238E27FC236}">
                  <a16:creationId xmlns:a16="http://schemas.microsoft.com/office/drawing/2014/main" id="{5BD8F5CF-7A7A-655C-43E8-640B5D97B01D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7998;p73">
              <a:extLst>
                <a:ext uri="{FF2B5EF4-FFF2-40B4-BE49-F238E27FC236}">
                  <a16:creationId xmlns:a16="http://schemas.microsoft.com/office/drawing/2014/main" id="{2EF3AB2C-81EB-3955-6A9F-515C3C04B989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7999;p73">
              <a:extLst>
                <a:ext uri="{FF2B5EF4-FFF2-40B4-BE49-F238E27FC236}">
                  <a16:creationId xmlns:a16="http://schemas.microsoft.com/office/drawing/2014/main" id="{FE916E84-587D-FA51-1483-67DBDF85EF74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8000;p73">
              <a:extLst>
                <a:ext uri="{FF2B5EF4-FFF2-40B4-BE49-F238E27FC236}">
                  <a16:creationId xmlns:a16="http://schemas.microsoft.com/office/drawing/2014/main" id="{8939862D-D7B2-72A9-B185-1109B9762D21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8001;p73">
              <a:extLst>
                <a:ext uri="{FF2B5EF4-FFF2-40B4-BE49-F238E27FC236}">
                  <a16:creationId xmlns:a16="http://schemas.microsoft.com/office/drawing/2014/main" id="{B45178A0-BC35-5B33-96EA-85DBB82DE787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8002;p73">
              <a:extLst>
                <a:ext uri="{FF2B5EF4-FFF2-40B4-BE49-F238E27FC236}">
                  <a16:creationId xmlns:a16="http://schemas.microsoft.com/office/drawing/2014/main" id="{6034E919-ACEF-765C-D53E-A2A92B43B25F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8003;p73">
              <a:extLst>
                <a:ext uri="{FF2B5EF4-FFF2-40B4-BE49-F238E27FC236}">
                  <a16:creationId xmlns:a16="http://schemas.microsoft.com/office/drawing/2014/main" id="{0C3A63E3-66D6-93C0-1575-182B85EE0E87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004;p73">
              <a:extLst>
                <a:ext uri="{FF2B5EF4-FFF2-40B4-BE49-F238E27FC236}">
                  <a16:creationId xmlns:a16="http://schemas.microsoft.com/office/drawing/2014/main" id="{2B123835-6826-BE77-0582-9C68BE44181D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005;p73">
              <a:extLst>
                <a:ext uri="{FF2B5EF4-FFF2-40B4-BE49-F238E27FC236}">
                  <a16:creationId xmlns:a16="http://schemas.microsoft.com/office/drawing/2014/main" id="{0F0678B2-6CB1-8AFF-65F6-4F30284981E2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8" name="Google Shape;8006;p73">
            <a:extLst>
              <a:ext uri="{FF2B5EF4-FFF2-40B4-BE49-F238E27FC236}">
                <a16:creationId xmlns:a16="http://schemas.microsoft.com/office/drawing/2014/main" id="{E85EF3F6-B95E-C646-D4E2-C218C0C009A8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49" name="Google Shape;8007;p73">
              <a:extLst>
                <a:ext uri="{FF2B5EF4-FFF2-40B4-BE49-F238E27FC236}">
                  <a16:creationId xmlns:a16="http://schemas.microsoft.com/office/drawing/2014/main" id="{F2D7DBE2-4DDF-C90F-C27A-BC567FDFC45E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008;p73">
              <a:extLst>
                <a:ext uri="{FF2B5EF4-FFF2-40B4-BE49-F238E27FC236}">
                  <a16:creationId xmlns:a16="http://schemas.microsoft.com/office/drawing/2014/main" id="{4C2ECDC0-CC9C-546E-1A5E-B62086A11D3F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009;p73">
              <a:extLst>
                <a:ext uri="{FF2B5EF4-FFF2-40B4-BE49-F238E27FC236}">
                  <a16:creationId xmlns:a16="http://schemas.microsoft.com/office/drawing/2014/main" id="{8E9F170D-2DED-41B4-1EC5-D685A04ACA79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010;p73">
              <a:extLst>
                <a:ext uri="{FF2B5EF4-FFF2-40B4-BE49-F238E27FC236}">
                  <a16:creationId xmlns:a16="http://schemas.microsoft.com/office/drawing/2014/main" id="{A7C02C04-ACA1-2DB9-DE95-EDA86CAC8787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011;p73">
              <a:extLst>
                <a:ext uri="{FF2B5EF4-FFF2-40B4-BE49-F238E27FC236}">
                  <a16:creationId xmlns:a16="http://schemas.microsoft.com/office/drawing/2014/main" id="{C8A6A6C4-D132-8B41-30EB-D2658D4AC222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012;p73">
              <a:extLst>
                <a:ext uri="{FF2B5EF4-FFF2-40B4-BE49-F238E27FC236}">
                  <a16:creationId xmlns:a16="http://schemas.microsoft.com/office/drawing/2014/main" id="{220F7FBC-55C4-DC65-E35B-231842060661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013;p73">
              <a:extLst>
                <a:ext uri="{FF2B5EF4-FFF2-40B4-BE49-F238E27FC236}">
                  <a16:creationId xmlns:a16="http://schemas.microsoft.com/office/drawing/2014/main" id="{0930F814-247F-0AFF-06BE-1AC1935AC4C0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8014;p73">
              <a:extLst>
                <a:ext uri="{FF2B5EF4-FFF2-40B4-BE49-F238E27FC236}">
                  <a16:creationId xmlns:a16="http://schemas.microsoft.com/office/drawing/2014/main" id="{C35FF09A-EEE4-EFE3-DBF7-D90D88529C8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JUNE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8015;p73">
              <a:extLst>
                <a:ext uri="{FF2B5EF4-FFF2-40B4-BE49-F238E27FC236}">
                  <a16:creationId xmlns:a16="http://schemas.microsoft.com/office/drawing/2014/main" id="{C819116B-7CA1-AFE6-EDCE-42B871F2EC66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8016;p73">
              <a:extLst>
                <a:ext uri="{FF2B5EF4-FFF2-40B4-BE49-F238E27FC236}">
                  <a16:creationId xmlns:a16="http://schemas.microsoft.com/office/drawing/2014/main" id="{47906603-9353-E8BD-8615-C9BD9FA6B220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8017;p73">
              <a:extLst>
                <a:ext uri="{FF2B5EF4-FFF2-40B4-BE49-F238E27FC236}">
                  <a16:creationId xmlns:a16="http://schemas.microsoft.com/office/drawing/2014/main" id="{7CC9CCBF-BF52-DC07-FBEE-DD0BF5E5AF2C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8018;p73">
              <a:extLst>
                <a:ext uri="{FF2B5EF4-FFF2-40B4-BE49-F238E27FC236}">
                  <a16:creationId xmlns:a16="http://schemas.microsoft.com/office/drawing/2014/main" id="{41DE372C-02AB-CAFA-7715-2FE8891025B8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8019;p73">
              <a:extLst>
                <a:ext uri="{FF2B5EF4-FFF2-40B4-BE49-F238E27FC236}">
                  <a16:creationId xmlns:a16="http://schemas.microsoft.com/office/drawing/2014/main" id="{33FA3205-816E-9824-EB38-470A8857E638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8020;p73">
              <a:extLst>
                <a:ext uri="{FF2B5EF4-FFF2-40B4-BE49-F238E27FC236}">
                  <a16:creationId xmlns:a16="http://schemas.microsoft.com/office/drawing/2014/main" id="{0FE3B976-E82C-65FE-628C-C190C781605B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63" name="Google Shape;8021;p73">
              <a:extLst>
                <a:ext uri="{FF2B5EF4-FFF2-40B4-BE49-F238E27FC236}">
                  <a16:creationId xmlns:a16="http://schemas.microsoft.com/office/drawing/2014/main" id="{B1C034F6-CDCB-240B-9C1E-E977BB32620E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64" name="Google Shape;8022;p73">
                <a:extLst>
                  <a:ext uri="{FF2B5EF4-FFF2-40B4-BE49-F238E27FC236}">
                    <a16:creationId xmlns:a16="http://schemas.microsoft.com/office/drawing/2014/main" id="{171B7A30-6CF0-976A-52EE-D437BB946478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023;p73">
                <a:extLst>
                  <a:ext uri="{FF2B5EF4-FFF2-40B4-BE49-F238E27FC236}">
                    <a16:creationId xmlns:a16="http://schemas.microsoft.com/office/drawing/2014/main" id="{25C5D0A3-DE99-CB61-4356-3B6307FEFE00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8024;p73">
                <a:extLst>
                  <a:ext uri="{FF2B5EF4-FFF2-40B4-BE49-F238E27FC236}">
                    <a16:creationId xmlns:a16="http://schemas.microsoft.com/office/drawing/2014/main" id="{8D26ACFE-287B-7CFC-DD36-6A3E4803C56E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Google Shape;8025;p73">
                <a:extLst>
                  <a:ext uri="{FF2B5EF4-FFF2-40B4-BE49-F238E27FC236}">
                    <a16:creationId xmlns:a16="http://schemas.microsoft.com/office/drawing/2014/main" id="{4CA87B87-8337-BCCE-2C24-A1C2C0710667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Google Shape;8026;p73">
                <a:extLst>
                  <a:ext uri="{FF2B5EF4-FFF2-40B4-BE49-F238E27FC236}">
                    <a16:creationId xmlns:a16="http://schemas.microsoft.com/office/drawing/2014/main" id="{CC262B83-C5A4-F250-067C-86C6C6F04C5A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Google Shape;8027;p73">
                <a:extLst>
                  <a:ext uri="{FF2B5EF4-FFF2-40B4-BE49-F238E27FC236}">
                    <a16:creationId xmlns:a16="http://schemas.microsoft.com/office/drawing/2014/main" id="{DC13FE0F-B36F-A09D-F1DD-D0555AFCDA67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Google Shape;8028;p73">
                <a:extLst>
                  <a:ext uri="{FF2B5EF4-FFF2-40B4-BE49-F238E27FC236}">
                    <a16:creationId xmlns:a16="http://schemas.microsoft.com/office/drawing/2014/main" id="{791FEAF2-9E8E-6729-F915-67A75FAA8EC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Google Shape;8029;p73">
                <a:extLst>
                  <a:ext uri="{FF2B5EF4-FFF2-40B4-BE49-F238E27FC236}">
                    <a16:creationId xmlns:a16="http://schemas.microsoft.com/office/drawing/2014/main" id="{9DCD49F7-A1CE-F371-7FD4-8A66E3D90249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Google Shape;8030;p73">
                <a:extLst>
                  <a:ext uri="{FF2B5EF4-FFF2-40B4-BE49-F238E27FC236}">
                    <a16:creationId xmlns:a16="http://schemas.microsoft.com/office/drawing/2014/main" id="{F563767B-25A0-37A1-12CB-AD7E0DA0EBAF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3" name="Google Shape;8031;p73">
                <a:extLst>
                  <a:ext uri="{FF2B5EF4-FFF2-40B4-BE49-F238E27FC236}">
                    <a16:creationId xmlns:a16="http://schemas.microsoft.com/office/drawing/2014/main" id="{B75D5C6C-8594-86C4-2B4C-A8CD28C7131F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Google Shape;8032;p73">
                <a:extLst>
                  <a:ext uri="{FF2B5EF4-FFF2-40B4-BE49-F238E27FC236}">
                    <a16:creationId xmlns:a16="http://schemas.microsoft.com/office/drawing/2014/main" id="{77ECA1FE-62D6-926E-DA34-738344C6BF2D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5" name="Google Shape;8033;p73">
                <a:extLst>
                  <a:ext uri="{FF2B5EF4-FFF2-40B4-BE49-F238E27FC236}">
                    <a16:creationId xmlns:a16="http://schemas.microsoft.com/office/drawing/2014/main" id="{2769ADE1-88E9-B4B2-9574-6A444D3A2655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76" name="Google Shape;1529;p70">
            <a:extLst>
              <a:ext uri="{FF2B5EF4-FFF2-40B4-BE49-F238E27FC236}">
                <a16:creationId xmlns:a16="http://schemas.microsoft.com/office/drawing/2014/main" id="{2F65359A-18ED-3978-D29B-CFB5350FD866}"/>
              </a:ext>
            </a:extLst>
          </p:cNvPr>
          <p:cNvSpPr txBox="1">
            <a:spLocks/>
          </p:cNvSpPr>
          <p:nvPr/>
        </p:nvSpPr>
        <p:spPr>
          <a:xfrm>
            <a:off x="1737918" y="436834"/>
            <a:ext cx="14387234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chemeClr val="bg1"/>
                </a:solidFill>
                <a:cs typeface="B Nazanin" panose="000004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3233766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53E3F03D-F22A-5738-122B-2475C04DCB54}"/>
              </a:ext>
            </a:extLst>
          </p:cNvPr>
          <p:cNvGrpSpPr/>
          <p:nvPr/>
        </p:nvGrpSpPr>
        <p:grpSpPr>
          <a:xfrm>
            <a:off x="9199642" y="2378401"/>
            <a:ext cx="1490862" cy="1437726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C1443B13-C659-23CD-E8ED-784E3E4A1B88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B1F3A7FA-0D38-EE17-A65A-7FF9836DAAB3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08E767E1-03A5-F84D-4E51-19759F053990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8F6AF23A-DE32-5165-E548-BF19EF44F547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8043;p74">
              <a:extLst>
                <a:ext uri="{FF2B5EF4-FFF2-40B4-BE49-F238E27FC236}">
                  <a16:creationId xmlns:a16="http://schemas.microsoft.com/office/drawing/2014/main" id="{30FEF8BF-3F97-4D56-F576-DF1E50D62AF8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EB44149C-DA81-2ED9-CE92-803751DD84B9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FA66759D-2B54-9DB1-51E8-19B158D31A2C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oogle Shape;8046;p74">
              <a:extLst>
                <a:ext uri="{FF2B5EF4-FFF2-40B4-BE49-F238E27FC236}">
                  <a16:creationId xmlns:a16="http://schemas.microsoft.com/office/drawing/2014/main" id="{16CB0F13-3235-8ED1-38F9-C470DAE78D59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75D31CB1-10D9-9CF7-107A-E8530D0FF8FA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5071032C-282F-702E-DF80-6FA0A9342004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049;p74">
              <a:extLst>
                <a:ext uri="{FF2B5EF4-FFF2-40B4-BE49-F238E27FC236}">
                  <a16:creationId xmlns:a16="http://schemas.microsoft.com/office/drawing/2014/main" id="{D3AC2F48-3FF6-A7B7-D1B6-E88729E22FB1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" name="Google Shape;8050;p74">
                <a:extLst>
                  <a:ext uri="{FF2B5EF4-FFF2-40B4-BE49-F238E27FC236}">
                    <a16:creationId xmlns:a16="http://schemas.microsoft.com/office/drawing/2014/main" id="{33D97EDF-0A81-BBC8-54C6-7D0F3645038B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" name="Google Shape;8051;p74">
                <a:extLst>
                  <a:ext uri="{FF2B5EF4-FFF2-40B4-BE49-F238E27FC236}">
                    <a16:creationId xmlns:a16="http://schemas.microsoft.com/office/drawing/2014/main" id="{D66F92EA-162C-9D45-F0F8-188A6A588F12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052;p74">
              <a:extLst>
                <a:ext uri="{FF2B5EF4-FFF2-40B4-BE49-F238E27FC236}">
                  <a16:creationId xmlns:a16="http://schemas.microsoft.com/office/drawing/2014/main" id="{E19F3228-B0E1-2965-90F6-3F6B693BF4AD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1" name="Google Shape;8053;p74">
                <a:extLst>
                  <a:ext uri="{FF2B5EF4-FFF2-40B4-BE49-F238E27FC236}">
                    <a16:creationId xmlns:a16="http://schemas.microsoft.com/office/drawing/2014/main" id="{9E4044EF-46EA-8263-7DFA-4BCFDE6528B3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2" name="Google Shape;8054;p74">
                <a:extLst>
                  <a:ext uri="{FF2B5EF4-FFF2-40B4-BE49-F238E27FC236}">
                    <a16:creationId xmlns:a16="http://schemas.microsoft.com/office/drawing/2014/main" id="{C00E598A-F4A3-B120-BD2B-85FCCB7A358C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54222146-70F4-861E-FBB6-98EA669F3BEF}"/>
              </a:ext>
            </a:extLst>
          </p:cNvPr>
          <p:cNvGrpSpPr/>
          <p:nvPr/>
        </p:nvGrpSpPr>
        <p:grpSpPr>
          <a:xfrm>
            <a:off x="1032388" y="4135300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28E4A3F8-5C0D-7AB7-7951-4723BBE6F4D0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B50E896E-EF4E-3CAF-E340-784893EBC062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9B36E5A7-AE2F-6EDB-F15B-24DC4C609B8D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7DAE1901-91B6-B328-23DE-C55CB4D22AA3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603B80E3-5DE2-1CF4-EE38-95B137F78BA0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8B81484B-F09A-19F7-F456-A9BFA7890BC3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F7B7E794-9949-F5BA-9BEC-9BEFFF0362AF}"/>
              </a:ext>
            </a:extLst>
          </p:cNvPr>
          <p:cNvGrpSpPr/>
          <p:nvPr/>
        </p:nvGrpSpPr>
        <p:grpSpPr>
          <a:xfrm>
            <a:off x="6054316" y="4141712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73247784-4018-012F-1B7B-A577E614D19B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7021A8A3-9EF6-62BD-4CD3-EC3F9FFF84D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3" name="Google Shape;8065;p74">
                <a:extLst>
                  <a:ext uri="{FF2B5EF4-FFF2-40B4-BE49-F238E27FC236}">
                    <a16:creationId xmlns:a16="http://schemas.microsoft.com/office/drawing/2014/main" id="{DD01BF79-E4D8-DB63-BD8D-85EDB4DE9C09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236EAFB6-B287-86CE-4703-7E28E4FBE2B4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1B5F3886-1D3C-DD49-F8F3-0C339A721CF2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49C8B986-825F-7F3D-6403-F4CD1D7044E1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A9960BB5-EF47-B0AA-ABBF-CBC0F6141AE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26D660B9-DCA9-23BC-97EF-42912282E476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8FAEDD82-7178-07D7-199C-7525417F8620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236444B1-171B-6E9E-254E-1CA68312A8DC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CA6F197A-C02F-6A5B-A4B4-5731E9318064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EE634B35-A652-405E-EE8F-A7ECA15B3266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BBB3775A-6538-6891-0404-C3F863B0A866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DDCB69E4-0DEF-70FE-212D-0792AB86131D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FFFF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200637FE-5F06-613D-D2F8-C03AC43D4AED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8078;p74">
            <a:extLst>
              <a:ext uri="{FF2B5EF4-FFF2-40B4-BE49-F238E27FC236}">
                <a16:creationId xmlns:a16="http://schemas.microsoft.com/office/drawing/2014/main" id="{4BEC4BC0-9C6A-1A54-FABE-6CDEB8906534}"/>
              </a:ext>
            </a:extLst>
          </p:cNvPr>
          <p:cNvGrpSpPr/>
          <p:nvPr/>
        </p:nvGrpSpPr>
        <p:grpSpPr>
          <a:xfrm>
            <a:off x="9404760" y="4155105"/>
            <a:ext cx="1420306" cy="1420306"/>
            <a:chOff x="5007123" y="2079403"/>
            <a:chExt cx="687600" cy="687600"/>
          </a:xfrm>
        </p:grpSpPr>
        <p:sp>
          <p:nvSpPr>
            <p:cNvPr id="45" name="Google Shape;8079;p74">
              <a:extLst>
                <a:ext uri="{FF2B5EF4-FFF2-40B4-BE49-F238E27FC236}">
                  <a16:creationId xmlns:a16="http://schemas.microsoft.com/office/drawing/2014/main" id="{01FCB083-1DD9-B710-205A-5F714E24531D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8080;p74">
              <a:extLst>
                <a:ext uri="{FF2B5EF4-FFF2-40B4-BE49-F238E27FC236}">
                  <a16:creationId xmlns:a16="http://schemas.microsoft.com/office/drawing/2014/main" id="{C7724027-4520-F453-9886-2814F74DC763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8081;p74">
              <a:extLst>
                <a:ext uri="{FF2B5EF4-FFF2-40B4-BE49-F238E27FC236}">
                  <a16:creationId xmlns:a16="http://schemas.microsoft.com/office/drawing/2014/main" id="{28C7FA0B-19A4-6942-72FD-0D43D2D2A6F8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8082;p74">
              <a:extLst>
                <a:ext uri="{FF2B5EF4-FFF2-40B4-BE49-F238E27FC236}">
                  <a16:creationId xmlns:a16="http://schemas.microsoft.com/office/drawing/2014/main" id="{E69E27D6-951A-04FE-6D92-11205620FF11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oogle Shape;8083;p74">
            <a:extLst>
              <a:ext uri="{FF2B5EF4-FFF2-40B4-BE49-F238E27FC236}">
                <a16:creationId xmlns:a16="http://schemas.microsoft.com/office/drawing/2014/main" id="{F0C9E94E-4FF6-31C6-E624-2211A7483BF6}"/>
              </a:ext>
            </a:extLst>
          </p:cNvPr>
          <p:cNvGrpSpPr/>
          <p:nvPr/>
        </p:nvGrpSpPr>
        <p:grpSpPr>
          <a:xfrm>
            <a:off x="11023635" y="4144117"/>
            <a:ext cx="1441996" cy="1442366"/>
            <a:chOff x="5797446" y="2063053"/>
            <a:chExt cx="698100" cy="698280"/>
          </a:xfrm>
        </p:grpSpPr>
        <p:sp>
          <p:nvSpPr>
            <p:cNvPr id="50" name="Google Shape;8084;p74">
              <a:extLst>
                <a:ext uri="{FF2B5EF4-FFF2-40B4-BE49-F238E27FC236}">
                  <a16:creationId xmlns:a16="http://schemas.microsoft.com/office/drawing/2014/main" id="{E4AA2ED7-201F-5D59-60F5-9488AA0F1F76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1" name="Google Shape;8085;p74">
              <a:extLst>
                <a:ext uri="{FF2B5EF4-FFF2-40B4-BE49-F238E27FC236}">
                  <a16:creationId xmlns:a16="http://schemas.microsoft.com/office/drawing/2014/main" id="{2C341684-7A01-D8C6-5567-683AB1B28ECF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8086;p74">
              <a:extLst>
                <a:ext uri="{FF2B5EF4-FFF2-40B4-BE49-F238E27FC236}">
                  <a16:creationId xmlns:a16="http://schemas.microsoft.com/office/drawing/2014/main" id="{F132DFF2-D572-170E-033F-D69FB0591B5D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59" name="Google Shape;8087;p74">
              <a:extLst>
                <a:ext uri="{FF2B5EF4-FFF2-40B4-BE49-F238E27FC236}">
                  <a16:creationId xmlns:a16="http://schemas.microsoft.com/office/drawing/2014/main" id="{FCCC6B61-35EE-AFC7-015D-2560618D5026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oogle Shape;8088;p74">
            <a:extLst>
              <a:ext uri="{FF2B5EF4-FFF2-40B4-BE49-F238E27FC236}">
                <a16:creationId xmlns:a16="http://schemas.microsoft.com/office/drawing/2014/main" id="{DFF3675A-FFA4-D852-14B4-24FF208FD415}"/>
              </a:ext>
            </a:extLst>
          </p:cNvPr>
          <p:cNvGrpSpPr/>
          <p:nvPr/>
        </p:nvGrpSpPr>
        <p:grpSpPr>
          <a:xfrm>
            <a:off x="15913930" y="7435326"/>
            <a:ext cx="561170" cy="1346328"/>
            <a:chOff x="8075075" y="3754290"/>
            <a:chExt cx="255612" cy="613194"/>
          </a:xfrm>
        </p:grpSpPr>
        <p:grpSp>
          <p:nvGrpSpPr>
            <p:cNvPr id="61" name="Google Shape;8089;p74">
              <a:extLst>
                <a:ext uri="{FF2B5EF4-FFF2-40B4-BE49-F238E27FC236}">
                  <a16:creationId xmlns:a16="http://schemas.microsoft.com/office/drawing/2014/main" id="{A89A90FC-58E0-6FBE-E0AF-D43EFE450B3D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3" name="Google Shape;8090;p74">
                <a:extLst>
                  <a:ext uri="{FF2B5EF4-FFF2-40B4-BE49-F238E27FC236}">
                    <a16:creationId xmlns:a16="http://schemas.microsoft.com/office/drawing/2014/main" id="{D6C2002F-2EF5-A6D3-D845-BD5DE4D89694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8091;p74">
                <a:extLst>
                  <a:ext uri="{FF2B5EF4-FFF2-40B4-BE49-F238E27FC236}">
                    <a16:creationId xmlns:a16="http://schemas.microsoft.com/office/drawing/2014/main" id="{44FCE2AE-FA6B-4D3F-A873-DBD1CB238ABD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2" name="Google Shape;8092;p74">
              <a:extLst>
                <a:ext uri="{FF2B5EF4-FFF2-40B4-BE49-F238E27FC236}">
                  <a16:creationId xmlns:a16="http://schemas.microsoft.com/office/drawing/2014/main" id="{3E9A3B1F-1667-6E32-F7DB-04DD1779BC4A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oogle Shape;8093;p74">
            <a:extLst>
              <a:ext uri="{FF2B5EF4-FFF2-40B4-BE49-F238E27FC236}">
                <a16:creationId xmlns:a16="http://schemas.microsoft.com/office/drawing/2014/main" id="{D56F6579-6263-7DC7-AF63-3EA8637874D6}"/>
              </a:ext>
            </a:extLst>
          </p:cNvPr>
          <p:cNvGrpSpPr/>
          <p:nvPr/>
        </p:nvGrpSpPr>
        <p:grpSpPr>
          <a:xfrm>
            <a:off x="10148045" y="7412921"/>
            <a:ext cx="940704" cy="1367490"/>
            <a:chOff x="1697726" y="3244179"/>
            <a:chExt cx="788124" cy="1146069"/>
          </a:xfrm>
        </p:grpSpPr>
        <p:sp>
          <p:nvSpPr>
            <p:cNvPr id="73" name="Google Shape;8094;p74">
              <a:extLst>
                <a:ext uri="{FF2B5EF4-FFF2-40B4-BE49-F238E27FC236}">
                  <a16:creationId xmlns:a16="http://schemas.microsoft.com/office/drawing/2014/main" id="{344039E3-99CA-DF0D-8263-3F08CF613633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4" name="Google Shape;8095;p74">
              <a:extLst>
                <a:ext uri="{FF2B5EF4-FFF2-40B4-BE49-F238E27FC236}">
                  <a16:creationId xmlns:a16="http://schemas.microsoft.com/office/drawing/2014/main" id="{7D794BB4-CF05-4A94-D2E9-49EEF01E296C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75" name="Google Shape;8096;p74">
            <a:extLst>
              <a:ext uri="{FF2B5EF4-FFF2-40B4-BE49-F238E27FC236}">
                <a16:creationId xmlns:a16="http://schemas.microsoft.com/office/drawing/2014/main" id="{ECD076F2-AD8C-08DB-929E-C4F7594063A7}"/>
              </a:ext>
            </a:extLst>
          </p:cNvPr>
          <p:cNvSpPr/>
          <p:nvPr/>
        </p:nvSpPr>
        <p:spPr>
          <a:xfrm>
            <a:off x="15862975" y="7240924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76" name="Google Shape;8097;p74">
            <a:extLst>
              <a:ext uri="{FF2B5EF4-FFF2-40B4-BE49-F238E27FC236}">
                <a16:creationId xmlns:a16="http://schemas.microsoft.com/office/drawing/2014/main" id="{15A5F1F2-E258-6076-B2DA-FA55A234ABB8}"/>
              </a:ext>
            </a:extLst>
          </p:cNvPr>
          <p:cNvGrpSpPr/>
          <p:nvPr/>
        </p:nvGrpSpPr>
        <p:grpSpPr>
          <a:xfrm>
            <a:off x="11390348" y="7435325"/>
            <a:ext cx="587782" cy="587690"/>
            <a:chOff x="6134814" y="3754290"/>
            <a:chExt cx="293891" cy="293845"/>
          </a:xfrm>
        </p:grpSpPr>
        <p:sp>
          <p:nvSpPr>
            <p:cNvPr id="77" name="Google Shape;8098;p74">
              <a:extLst>
                <a:ext uri="{FF2B5EF4-FFF2-40B4-BE49-F238E27FC236}">
                  <a16:creationId xmlns:a16="http://schemas.microsoft.com/office/drawing/2014/main" id="{DE5588DA-D138-1312-532F-D098A22C547D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78" name="Google Shape;8099;p74">
              <a:extLst>
                <a:ext uri="{FF2B5EF4-FFF2-40B4-BE49-F238E27FC236}">
                  <a16:creationId xmlns:a16="http://schemas.microsoft.com/office/drawing/2014/main" id="{AF9A403A-8410-4FF6-A328-A5DA89D76261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oogle Shape;8100;p74">
            <a:extLst>
              <a:ext uri="{FF2B5EF4-FFF2-40B4-BE49-F238E27FC236}">
                <a16:creationId xmlns:a16="http://schemas.microsoft.com/office/drawing/2014/main" id="{FCF02E80-C1BD-EFD5-078B-4BD71502D7FD}"/>
              </a:ext>
            </a:extLst>
          </p:cNvPr>
          <p:cNvGrpSpPr/>
          <p:nvPr/>
        </p:nvGrpSpPr>
        <p:grpSpPr>
          <a:xfrm>
            <a:off x="11390348" y="8192667"/>
            <a:ext cx="587782" cy="587782"/>
            <a:chOff x="6134814" y="4086186"/>
            <a:chExt cx="293891" cy="293891"/>
          </a:xfrm>
        </p:grpSpPr>
        <p:sp>
          <p:nvSpPr>
            <p:cNvPr id="80" name="Google Shape;8101;p74">
              <a:extLst>
                <a:ext uri="{FF2B5EF4-FFF2-40B4-BE49-F238E27FC236}">
                  <a16:creationId xmlns:a16="http://schemas.microsoft.com/office/drawing/2014/main" id="{AB91D422-1615-9C86-BE16-5F0FFDABFF26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8102;p74">
              <a:extLst>
                <a:ext uri="{FF2B5EF4-FFF2-40B4-BE49-F238E27FC236}">
                  <a16:creationId xmlns:a16="http://schemas.microsoft.com/office/drawing/2014/main" id="{FB5D1953-C4C1-CC8C-76C5-1B8D9D3AFF98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82" name="Google Shape;8103;p74">
            <a:extLst>
              <a:ext uri="{FF2B5EF4-FFF2-40B4-BE49-F238E27FC236}">
                <a16:creationId xmlns:a16="http://schemas.microsoft.com/office/drawing/2014/main" id="{BE84F935-6409-8F6D-3036-6A500B549070}"/>
              </a:ext>
            </a:extLst>
          </p:cNvPr>
          <p:cNvSpPr/>
          <p:nvPr/>
        </p:nvSpPr>
        <p:spPr>
          <a:xfrm>
            <a:off x="13467202" y="7433718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sp>
        <p:nvSpPr>
          <p:cNvPr id="83" name="Google Shape;8104;p74">
            <a:extLst>
              <a:ext uri="{FF2B5EF4-FFF2-40B4-BE49-F238E27FC236}">
                <a16:creationId xmlns:a16="http://schemas.microsoft.com/office/drawing/2014/main" id="{D7CC2E76-10EC-862C-C6D0-0BE1DE78B1D9}"/>
              </a:ext>
            </a:extLst>
          </p:cNvPr>
          <p:cNvSpPr/>
          <p:nvPr/>
        </p:nvSpPr>
        <p:spPr>
          <a:xfrm rot="10800000">
            <a:off x="12279726" y="7429194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400000000000000" pitchFamily="2" charset="-78"/>
            </a:endParaRPr>
          </a:p>
        </p:txBody>
      </p:sp>
      <p:grpSp>
        <p:nvGrpSpPr>
          <p:cNvPr id="84" name="Google Shape;8105;p74">
            <a:extLst>
              <a:ext uri="{FF2B5EF4-FFF2-40B4-BE49-F238E27FC236}">
                <a16:creationId xmlns:a16="http://schemas.microsoft.com/office/drawing/2014/main" id="{B9B29CC5-EA40-C166-E01D-EEF9677E924A}"/>
              </a:ext>
            </a:extLst>
          </p:cNvPr>
          <p:cNvGrpSpPr/>
          <p:nvPr/>
        </p:nvGrpSpPr>
        <p:grpSpPr>
          <a:xfrm>
            <a:off x="15240298" y="5850052"/>
            <a:ext cx="1245766" cy="1243888"/>
            <a:chOff x="1187048" y="238125"/>
            <a:chExt cx="5256397" cy="5248476"/>
          </a:xfrm>
        </p:grpSpPr>
        <p:sp>
          <p:nvSpPr>
            <p:cNvPr id="85" name="Google Shape;8106;p74">
              <a:extLst>
                <a:ext uri="{FF2B5EF4-FFF2-40B4-BE49-F238E27FC236}">
                  <a16:creationId xmlns:a16="http://schemas.microsoft.com/office/drawing/2014/main" id="{C0E33A1F-83BD-4E11-A746-2DC2D234F2E5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8107;p74">
              <a:extLst>
                <a:ext uri="{FF2B5EF4-FFF2-40B4-BE49-F238E27FC236}">
                  <a16:creationId xmlns:a16="http://schemas.microsoft.com/office/drawing/2014/main" id="{B6AD60E8-006C-4B57-6FB6-8AEA888D080C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8108;p74">
              <a:extLst>
                <a:ext uri="{FF2B5EF4-FFF2-40B4-BE49-F238E27FC236}">
                  <a16:creationId xmlns:a16="http://schemas.microsoft.com/office/drawing/2014/main" id="{FE8D7087-9108-94FD-083D-CFD9B7CFE0FA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8109;p74">
              <a:extLst>
                <a:ext uri="{FF2B5EF4-FFF2-40B4-BE49-F238E27FC236}">
                  <a16:creationId xmlns:a16="http://schemas.microsoft.com/office/drawing/2014/main" id="{E1CB186C-6863-2AED-2D3E-1ACF8C4A2CBB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89" name="Google Shape;8110;p74">
            <a:extLst>
              <a:ext uri="{FF2B5EF4-FFF2-40B4-BE49-F238E27FC236}">
                <a16:creationId xmlns:a16="http://schemas.microsoft.com/office/drawing/2014/main" id="{FDD7B5F8-71A5-C2ED-DA8E-7943379A80BE}"/>
              </a:ext>
            </a:extLst>
          </p:cNvPr>
          <p:cNvGrpSpPr/>
          <p:nvPr/>
        </p:nvGrpSpPr>
        <p:grpSpPr>
          <a:xfrm>
            <a:off x="4154508" y="5869269"/>
            <a:ext cx="2621974" cy="1224814"/>
            <a:chOff x="238125" y="1188750"/>
            <a:chExt cx="7140450" cy="3335550"/>
          </a:xfrm>
        </p:grpSpPr>
        <p:sp>
          <p:nvSpPr>
            <p:cNvPr id="90" name="Google Shape;8111;p74">
              <a:extLst>
                <a:ext uri="{FF2B5EF4-FFF2-40B4-BE49-F238E27FC236}">
                  <a16:creationId xmlns:a16="http://schemas.microsoft.com/office/drawing/2014/main" id="{FBE482E6-3673-2C7F-68B1-A858D635F3BA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8112;p74">
              <a:extLst>
                <a:ext uri="{FF2B5EF4-FFF2-40B4-BE49-F238E27FC236}">
                  <a16:creationId xmlns:a16="http://schemas.microsoft.com/office/drawing/2014/main" id="{84FF9BBF-4944-0156-54E4-55019DBAE1F7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2" name="Google Shape;8113;p74">
              <a:extLst>
                <a:ext uri="{FF2B5EF4-FFF2-40B4-BE49-F238E27FC236}">
                  <a16:creationId xmlns:a16="http://schemas.microsoft.com/office/drawing/2014/main" id="{DEC01353-27A9-4E60-C021-E7DE205A33F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8114;p74">
              <a:extLst>
                <a:ext uri="{FF2B5EF4-FFF2-40B4-BE49-F238E27FC236}">
                  <a16:creationId xmlns:a16="http://schemas.microsoft.com/office/drawing/2014/main" id="{2F5B1B59-5439-59B5-708A-30D5DCA4EAC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4" name="Google Shape;8115;p74">
              <a:extLst>
                <a:ext uri="{FF2B5EF4-FFF2-40B4-BE49-F238E27FC236}">
                  <a16:creationId xmlns:a16="http://schemas.microsoft.com/office/drawing/2014/main" id="{F8B2AC18-349C-842A-CC6E-54A0A488AD0E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95" name="Google Shape;8116;p74">
            <a:extLst>
              <a:ext uri="{FF2B5EF4-FFF2-40B4-BE49-F238E27FC236}">
                <a16:creationId xmlns:a16="http://schemas.microsoft.com/office/drawing/2014/main" id="{06B0F515-775F-4D93-9D28-31D0941B2C9D}"/>
              </a:ext>
            </a:extLst>
          </p:cNvPr>
          <p:cNvGrpSpPr/>
          <p:nvPr/>
        </p:nvGrpSpPr>
        <p:grpSpPr>
          <a:xfrm>
            <a:off x="12806252" y="5850378"/>
            <a:ext cx="2220598" cy="1243404"/>
            <a:chOff x="238125" y="1335475"/>
            <a:chExt cx="5418735" cy="3034175"/>
          </a:xfrm>
        </p:grpSpPr>
        <p:sp>
          <p:nvSpPr>
            <p:cNvPr id="96" name="Google Shape;8117;p74">
              <a:extLst>
                <a:ext uri="{FF2B5EF4-FFF2-40B4-BE49-F238E27FC236}">
                  <a16:creationId xmlns:a16="http://schemas.microsoft.com/office/drawing/2014/main" id="{9930C38A-B978-FEB2-7D90-A74859783F0E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8118;p74">
              <a:extLst>
                <a:ext uri="{FF2B5EF4-FFF2-40B4-BE49-F238E27FC236}">
                  <a16:creationId xmlns:a16="http://schemas.microsoft.com/office/drawing/2014/main" id="{9DA0247F-E2E1-D881-38F3-C0D45E14CC02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98" name="Google Shape;8119;p74">
              <a:extLst>
                <a:ext uri="{FF2B5EF4-FFF2-40B4-BE49-F238E27FC236}">
                  <a16:creationId xmlns:a16="http://schemas.microsoft.com/office/drawing/2014/main" id="{E2270927-A273-B2BE-0BF5-A8C41DC959B5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99" name="Google Shape;8120;p74">
            <a:extLst>
              <a:ext uri="{FF2B5EF4-FFF2-40B4-BE49-F238E27FC236}">
                <a16:creationId xmlns:a16="http://schemas.microsoft.com/office/drawing/2014/main" id="{244B19A6-CC0B-0F52-E362-C3B704C30825}"/>
              </a:ext>
            </a:extLst>
          </p:cNvPr>
          <p:cNvGrpSpPr/>
          <p:nvPr/>
        </p:nvGrpSpPr>
        <p:grpSpPr>
          <a:xfrm>
            <a:off x="10441572" y="5844173"/>
            <a:ext cx="2148902" cy="1254362"/>
            <a:chOff x="5359127" y="2910889"/>
            <a:chExt cx="1097723" cy="640831"/>
          </a:xfrm>
        </p:grpSpPr>
        <p:grpSp>
          <p:nvGrpSpPr>
            <p:cNvPr id="100" name="Google Shape;8121;p74">
              <a:extLst>
                <a:ext uri="{FF2B5EF4-FFF2-40B4-BE49-F238E27FC236}">
                  <a16:creationId xmlns:a16="http://schemas.microsoft.com/office/drawing/2014/main" id="{BA4C2505-BFDD-61B9-4A28-3DC3AB314109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10" name="Google Shape;8122;p74">
                <a:extLst>
                  <a:ext uri="{FF2B5EF4-FFF2-40B4-BE49-F238E27FC236}">
                    <a16:creationId xmlns:a16="http://schemas.microsoft.com/office/drawing/2014/main" id="{BD6276A1-EFCC-8694-FA33-B5C5A0EC7B54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8123;p74">
                <a:extLst>
                  <a:ext uri="{FF2B5EF4-FFF2-40B4-BE49-F238E27FC236}">
                    <a16:creationId xmlns:a16="http://schemas.microsoft.com/office/drawing/2014/main" id="{E0042FB6-ACB9-C887-82A3-1A8412D330FB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1" name="Google Shape;8124;p74">
              <a:extLst>
                <a:ext uri="{FF2B5EF4-FFF2-40B4-BE49-F238E27FC236}">
                  <a16:creationId xmlns:a16="http://schemas.microsoft.com/office/drawing/2014/main" id="{333EFC9C-02DC-4618-B089-3D6FE04D67AB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8" name="Google Shape;8125;p74">
                <a:extLst>
                  <a:ext uri="{FF2B5EF4-FFF2-40B4-BE49-F238E27FC236}">
                    <a16:creationId xmlns:a16="http://schemas.microsoft.com/office/drawing/2014/main" id="{0CFCA344-B750-C50C-C729-EF30296BFF24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126;p74">
                <a:extLst>
                  <a:ext uri="{FF2B5EF4-FFF2-40B4-BE49-F238E27FC236}">
                    <a16:creationId xmlns:a16="http://schemas.microsoft.com/office/drawing/2014/main" id="{C5A586B8-92C6-2FCF-9654-AC74638EEA71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2" name="Google Shape;8127;p74">
              <a:extLst>
                <a:ext uri="{FF2B5EF4-FFF2-40B4-BE49-F238E27FC236}">
                  <a16:creationId xmlns:a16="http://schemas.microsoft.com/office/drawing/2014/main" id="{54F8A600-908A-4E50-F3C6-A32EA1F0EC2A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06" name="Google Shape;8128;p74">
                <a:extLst>
                  <a:ext uri="{FF2B5EF4-FFF2-40B4-BE49-F238E27FC236}">
                    <a16:creationId xmlns:a16="http://schemas.microsoft.com/office/drawing/2014/main" id="{820AAE1B-B6B6-BC47-C02E-B8D880F2A794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129;p74">
                <a:extLst>
                  <a:ext uri="{FF2B5EF4-FFF2-40B4-BE49-F238E27FC236}">
                    <a16:creationId xmlns:a16="http://schemas.microsoft.com/office/drawing/2014/main" id="{B5698744-D5ED-2295-F0D3-29706286DE74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3" name="Google Shape;8130;p74">
              <a:extLst>
                <a:ext uri="{FF2B5EF4-FFF2-40B4-BE49-F238E27FC236}">
                  <a16:creationId xmlns:a16="http://schemas.microsoft.com/office/drawing/2014/main" id="{310EEB8E-122F-CC71-7C70-2892A74BA76F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04" name="Google Shape;8131;p74">
                <a:extLst>
                  <a:ext uri="{FF2B5EF4-FFF2-40B4-BE49-F238E27FC236}">
                    <a16:creationId xmlns:a16="http://schemas.microsoft.com/office/drawing/2014/main" id="{F390E969-2ABC-7C0C-F052-BF127FCDA81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8132;p74">
                <a:extLst>
                  <a:ext uri="{FF2B5EF4-FFF2-40B4-BE49-F238E27FC236}">
                    <a16:creationId xmlns:a16="http://schemas.microsoft.com/office/drawing/2014/main" id="{318FBDE4-331C-5DA1-8448-4867EA14AC01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2" name="Google Shape;8133;p74">
            <a:extLst>
              <a:ext uri="{FF2B5EF4-FFF2-40B4-BE49-F238E27FC236}">
                <a16:creationId xmlns:a16="http://schemas.microsoft.com/office/drawing/2014/main" id="{33A893BB-9753-E16D-C6FD-DD38DA46E518}"/>
              </a:ext>
            </a:extLst>
          </p:cNvPr>
          <p:cNvGrpSpPr/>
          <p:nvPr/>
        </p:nvGrpSpPr>
        <p:grpSpPr>
          <a:xfrm>
            <a:off x="14743997" y="4145596"/>
            <a:ext cx="1749952" cy="1439200"/>
            <a:chOff x="7608988" y="2093194"/>
            <a:chExt cx="817276" cy="672147"/>
          </a:xfrm>
        </p:grpSpPr>
        <p:cxnSp>
          <p:nvCxnSpPr>
            <p:cNvPr id="113" name="Google Shape;8134;p74">
              <a:extLst>
                <a:ext uri="{FF2B5EF4-FFF2-40B4-BE49-F238E27FC236}">
                  <a16:creationId xmlns:a16="http://schemas.microsoft.com/office/drawing/2014/main" id="{AB57A1E7-AC92-5B72-1B92-78FA7A8FA328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8135;p74">
              <a:extLst>
                <a:ext uri="{FF2B5EF4-FFF2-40B4-BE49-F238E27FC236}">
                  <a16:creationId xmlns:a16="http://schemas.microsoft.com/office/drawing/2014/main" id="{559897A0-5FD4-212B-3D76-40DD2AEDB6EA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8136;p74">
              <a:extLst>
                <a:ext uri="{FF2B5EF4-FFF2-40B4-BE49-F238E27FC236}">
                  <a16:creationId xmlns:a16="http://schemas.microsoft.com/office/drawing/2014/main" id="{60391F08-DFB3-2F6F-9F70-CF965085B430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8137;p74">
              <a:extLst>
                <a:ext uri="{FF2B5EF4-FFF2-40B4-BE49-F238E27FC236}">
                  <a16:creationId xmlns:a16="http://schemas.microsoft.com/office/drawing/2014/main" id="{9055D9BC-560E-E2D1-1128-AC5A36214F43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8138;p74">
              <a:extLst>
                <a:ext uri="{FF2B5EF4-FFF2-40B4-BE49-F238E27FC236}">
                  <a16:creationId xmlns:a16="http://schemas.microsoft.com/office/drawing/2014/main" id="{03538AFF-091F-9BD1-84F9-D21E8E56DCA2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8139;p74">
              <a:extLst>
                <a:ext uri="{FF2B5EF4-FFF2-40B4-BE49-F238E27FC236}">
                  <a16:creationId xmlns:a16="http://schemas.microsoft.com/office/drawing/2014/main" id="{89EEE528-9316-50EF-4FE5-BAE7BFE99A4F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9" name="Google Shape;8140;p74">
              <a:extLst>
                <a:ext uri="{FF2B5EF4-FFF2-40B4-BE49-F238E27FC236}">
                  <a16:creationId xmlns:a16="http://schemas.microsoft.com/office/drawing/2014/main" id="{4E59A67F-362D-61C5-82D2-ECBAE0FFC1A6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20" name="Google Shape;8141;p74">
                <a:extLst>
                  <a:ext uri="{FF2B5EF4-FFF2-40B4-BE49-F238E27FC236}">
                    <a16:creationId xmlns:a16="http://schemas.microsoft.com/office/drawing/2014/main" id="{E8D02B0A-BD01-A6CE-A9B2-07B085654A2E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9" name="Google Shape;8142;p74">
                  <a:extLst>
                    <a:ext uri="{FF2B5EF4-FFF2-40B4-BE49-F238E27FC236}">
                      <a16:creationId xmlns:a16="http://schemas.microsoft.com/office/drawing/2014/main" id="{60C0E7ED-A6AE-4574-7750-816DD408DDCD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0" name="Google Shape;8143;p74">
                  <a:extLst>
                    <a:ext uri="{FF2B5EF4-FFF2-40B4-BE49-F238E27FC236}">
                      <a16:creationId xmlns:a16="http://schemas.microsoft.com/office/drawing/2014/main" id="{E9FE2240-C0A6-381B-DE09-5099184F9E1A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1" name="Google Shape;8144;p74">
                  <a:extLst>
                    <a:ext uri="{FF2B5EF4-FFF2-40B4-BE49-F238E27FC236}">
                      <a16:creationId xmlns:a16="http://schemas.microsoft.com/office/drawing/2014/main" id="{47298B88-29C8-7674-C65A-926EE348B60C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2" name="Google Shape;8145;p74">
                  <a:extLst>
                    <a:ext uri="{FF2B5EF4-FFF2-40B4-BE49-F238E27FC236}">
                      <a16:creationId xmlns:a16="http://schemas.microsoft.com/office/drawing/2014/main" id="{91896F77-1FE9-147F-6E95-062CB718775F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3" name="Google Shape;8146;p74">
                  <a:extLst>
                    <a:ext uri="{FF2B5EF4-FFF2-40B4-BE49-F238E27FC236}">
                      <a16:creationId xmlns:a16="http://schemas.microsoft.com/office/drawing/2014/main" id="{40129B8E-7F8C-855F-9C8D-4EFCDFF3D026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4" name="Google Shape;8147;p74">
                  <a:extLst>
                    <a:ext uri="{FF2B5EF4-FFF2-40B4-BE49-F238E27FC236}">
                      <a16:creationId xmlns:a16="http://schemas.microsoft.com/office/drawing/2014/main" id="{A12761FE-A48D-6537-0E80-91BF19F3238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5" name="Google Shape;8148;p74">
                  <a:extLst>
                    <a:ext uri="{FF2B5EF4-FFF2-40B4-BE49-F238E27FC236}">
                      <a16:creationId xmlns:a16="http://schemas.microsoft.com/office/drawing/2014/main" id="{EAC5B8EB-5568-5719-9891-F331D0C13B8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1" name="Google Shape;8149;p74">
                <a:extLst>
                  <a:ext uri="{FF2B5EF4-FFF2-40B4-BE49-F238E27FC236}">
                    <a16:creationId xmlns:a16="http://schemas.microsoft.com/office/drawing/2014/main" id="{43B7E3A5-1E03-E442-8572-75E00BF6F517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2" name="Google Shape;8150;p74">
                  <a:extLst>
                    <a:ext uri="{FF2B5EF4-FFF2-40B4-BE49-F238E27FC236}">
                      <a16:creationId xmlns:a16="http://schemas.microsoft.com/office/drawing/2014/main" id="{1CB596D2-2F0E-D5EB-A865-DF11DD0D57CB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3" name="Google Shape;8151;p74">
                  <a:extLst>
                    <a:ext uri="{FF2B5EF4-FFF2-40B4-BE49-F238E27FC236}">
                      <a16:creationId xmlns:a16="http://schemas.microsoft.com/office/drawing/2014/main" id="{FD33AC12-55D5-2519-DB27-A0163919B39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4" name="Google Shape;8152;p74">
                  <a:extLst>
                    <a:ext uri="{FF2B5EF4-FFF2-40B4-BE49-F238E27FC236}">
                      <a16:creationId xmlns:a16="http://schemas.microsoft.com/office/drawing/2014/main" id="{1638DD91-D9EA-67A6-9838-308DEC420DFE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5" name="Google Shape;8153;p74">
                  <a:extLst>
                    <a:ext uri="{FF2B5EF4-FFF2-40B4-BE49-F238E27FC236}">
                      <a16:creationId xmlns:a16="http://schemas.microsoft.com/office/drawing/2014/main" id="{C4290B22-E1B4-DC64-2BEA-757FC355E496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6" name="Google Shape;8154;p74">
                  <a:extLst>
                    <a:ext uri="{FF2B5EF4-FFF2-40B4-BE49-F238E27FC236}">
                      <a16:creationId xmlns:a16="http://schemas.microsoft.com/office/drawing/2014/main" id="{1543700D-3B22-2A12-B7F0-354D3F7307B0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" name="Google Shape;8155;p74">
                  <a:extLst>
                    <a:ext uri="{FF2B5EF4-FFF2-40B4-BE49-F238E27FC236}">
                      <a16:creationId xmlns:a16="http://schemas.microsoft.com/office/drawing/2014/main" id="{94A2D570-276B-4400-B681-763C56FDC033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8" name="Google Shape;8156;p74">
                  <a:extLst>
                    <a:ext uri="{FF2B5EF4-FFF2-40B4-BE49-F238E27FC236}">
                      <a16:creationId xmlns:a16="http://schemas.microsoft.com/office/drawing/2014/main" id="{A3E4F9A3-7BAF-96E8-BC4B-EB2C75423161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36" name="Google Shape;8157;p74">
            <a:extLst>
              <a:ext uri="{FF2B5EF4-FFF2-40B4-BE49-F238E27FC236}">
                <a16:creationId xmlns:a16="http://schemas.microsoft.com/office/drawing/2014/main" id="{8E7D251E-1ADF-C7DF-1479-F2D9C8389C59}"/>
              </a:ext>
            </a:extLst>
          </p:cNvPr>
          <p:cNvGrpSpPr/>
          <p:nvPr/>
        </p:nvGrpSpPr>
        <p:grpSpPr>
          <a:xfrm>
            <a:off x="7632870" y="2378401"/>
            <a:ext cx="1425114" cy="1571802"/>
            <a:chOff x="4206459" y="1191441"/>
            <a:chExt cx="712557" cy="785901"/>
          </a:xfrm>
        </p:grpSpPr>
        <p:sp>
          <p:nvSpPr>
            <p:cNvPr id="137" name="Google Shape;8158;p74">
              <a:extLst>
                <a:ext uri="{FF2B5EF4-FFF2-40B4-BE49-F238E27FC236}">
                  <a16:creationId xmlns:a16="http://schemas.microsoft.com/office/drawing/2014/main" id="{3992A231-2FCC-E8AD-4C92-8EC49BFD2853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8" name="Google Shape;8159;p74">
              <a:extLst>
                <a:ext uri="{FF2B5EF4-FFF2-40B4-BE49-F238E27FC236}">
                  <a16:creationId xmlns:a16="http://schemas.microsoft.com/office/drawing/2014/main" id="{3DAF7C17-7437-4B93-035A-162FF63530D1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39" name="Google Shape;8160;p74">
              <a:extLst>
                <a:ext uri="{FF2B5EF4-FFF2-40B4-BE49-F238E27FC236}">
                  <a16:creationId xmlns:a16="http://schemas.microsoft.com/office/drawing/2014/main" id="{686E1056-FC80-A66C-08FD-B9118937C750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0" name="Google Shape;8161;p74">
              <a:extLst>
                <a:ext uri="{FF2B5EF4-FFF2-40B4-BE49-F238E27FC236}">
                  <a16:creationId xmlns:a16="http://schemas.microsoft.com/office/drawing/2014/main" id="{E4C9F253-C7EA-B4CB-11BF-A5ABEF513CF3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41" name="Google Shape;8162;p74">
              <a:extLst>
                <a:ext uri="{FF2B5EF4-FFF2-40B4-BE49-F238E27FC236}">
                  <a16:creationId xmlns:a16="http://schemas.microsoft.com/office/drawing/2014/main" id="{C043FCD0-B92B-D97A-5C4A-E73B500E4AE5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71" name="Google Shape;8163;p74">
                <a:extLst>
                  <a:ext uri="{FF2B5EF4-FFF2-40B4-BE49-F238E27FC236}">
                    <a16:creationId xmlns:a16="http://schemas.microsoft.com/office/drawing/2014/main" id="{5D5A9216-E1FB-E527-F5BF-4F108C5F9ECF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Google Shape;8164;p74">
                <a:extLst>
                  <a:ext uri="{FF2B5EF4-FFF2-40B4-BE49-F238E27FC236}">
                    <a16:creationId xmlns:a16="http://schemas.microsoft.com/office/drawing/2014/main" id="{02C46AE2-FD59-7709-3013-26D099745FE1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3" name="Google Shape;8165;p74">
                <a:extLst>
                  <a:ext uri="{FF2B5EF4-FFF2-40B4-BE49-F238E27FC236}">
                    <a16:creationId xmlns:a16="http://schemas.microsoft.com/office/drawing/2014/main" id="{9D64C7CC-8F17-FE81-7836-1EA8F316BACF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Google Shape;8166;p74">
                <a:extLst>
                  <a:ext uri="{FF2B5EF4-FFF2-40B4-BE49-F238E27FC236}">
                    <a16:creationId xmlns:a16="http://schemas.microsoft.com/office/drawing/2014/main" id="{7C68CBB1-BE21-D206-FFAF-22E12847ED11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2" name="Google Shape;8167;p74">
              <a:extLst>
                <a:ext uri="{FF2B5EF4-FFF2-40B4-BE49-F238E27FC236}">
                  <a16:creationId xmlns:a16="http://schemas.microsoft.com/office/drawing/2014/main" id="{298E8520-4868-CB6F-B545-D41FFCD93D5E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67" name="Google Shape;8168;p74">
                <a:extLst>
                  <a:ext uri="{FF2B5EF4-FFF2-40B4-BE49-F238E27FC236}">
                    <a16:creationId xmlns:a16="http://schemas.microsoft.com/office/drawing/2014/main" id="{093B2EAA-72CA-81D7-99CE-3117D58DFB02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Google Shape;8169;p74">
                <a:extLst>
                  <a:ext uri="{FF2B5EF4-FFF2-40B4-BE49-F238E27FC236}">
                    <a16:creationId xmlns:a16="http://schemas.microsoft.com/office/drawing/2014/main" id="{3E052145-99AF-C652-6044-0D26E2850960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Google Shape;8170;p74">
                <a:extLst>
                  <a:ext uri="{FF2B5EF4-FFF2-40B4-BE49-F238E27FC236}">
                    <a16:creationId xmlns:a16="http://schemas.microsoft.com/office/drawing/2014/main" id="{C7258AE7-E6DB-6379-4616-180FA3AFB982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Google Shape;8171;p74">
                <a:extLst>
                  <a:ext uri="{FF2B5EF4-FFF2-40B4-BE49-F238E27FC236}">
                    <a16:creationId xmlns:a16="http://schemas.microsoft.com/office/drawing/2014/main" id="{EAADE880-6CAF-0954-01B8-6721CEAFB4BE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3" name="Google Shape;8172;p74">
              <a:extLst>
                <a:ext uri="{FF2B5EF4-FFF2-40B4-BE49-F238E27FC236}">
                  <a16:creationId xmlns:a16="http://schemas.microsoft.com/office/drawing/2014/main" id="{9F50A7CC-3BE5-2FE2-8ECB-A9CE5F9F2210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63" name="Google Shape;8173;p74">
                <a:extLst>
                  <a:ext uri="{FF2B5EF4-FFF2-40B4-BE49-F238E27FC236}">
                    <a16:creationId xmlns:a16="http://schemas.microsoft.com/office/drawing/2014/main" id="{F8B0FBCF-AEEB-40A6-56B8-8F0B294641B3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Google Shape;8174;p74">
                <a:extLst>
                  <a:ext uri="{FF2B5EF4-FFF2-40B4-BE49-F238E27FC236}">
                    <a16:creationId xmlns:a16="http://schemas.microsoft.com/office/drawing/2014/main" id="{062CC8EB-F9B4-0E65-D91B-580C3C224A5F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175;p74">
                <a:extLst>
                  <a:ext uri="{FF2B5EF4-FFF2-40B4-BE49-F238E27FC236}">
                    <a16:creationId xmlns:a16="http://schemas.microsoft.com/office/drawing/2014/main" id="{75FBDF63-B16E-D639-F958-2CF6DFEE5641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Google Shape;8176;p74">
                <a:extLst>
                  <a:ext uri="{FF2B5EF4-FFF2-40B4-BE49-F238E27FC236}">
                    <a16:creationId xmlns:a16="http://schemas.microsoft.com/office/drawing/2014/main" id="{C99CDAB5-89FD-1513-8938-2BE63CC7589A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4" name="Google Shape;8177;p74">
              <a:extLst>
                <a:ext uri="{FF2B5EF4-FFF2-40B4-BE49-F238E27FC236}">
                  <a16:creationId xmlns:a16="http://schemas.microsoft.com/office/drawing/2014/main" id="{2AD2A0FE-DF2A-49B3-A5EE-EEF55A7AB8C0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9" name="Google Shape;8178;p74">
                <a:extLst>
                  <a:ext uri="{FF2B5EF4-FFF2-40B4-BE49-F238E27FC236}">
                    <a16:creationId xmlns:a16="http://schemas.microsoft.com/office/drawing/2014/main" id="{8098F363-E1C0-4E82-8244-2FA60C531FEA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179;p74">
                <a:extLst>
                  <a:ext uri="{FF2B5EF4-FFF2-40B4-BE49-F238E27FC236}">
                    <a16:creationId xmlns:a16="http://schemas.microsoft.com/office/drawing/2014/main" id="{AEA6F2FE-BDAD-BD07-A9AE-C5ED3738C366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180;p74">
                <a:extLst>
                  <a:ext uri="{FF2B5EF4-FFF2-40B4-BE49-F238E27FC236}">
                    <a16:creationId xmlns:a16="http://schemas.microsoft.com/office/drawing/2014/main" id="{53A245A3-7337-7604-91DB-CC52C8053B92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181;p74">
                <a:extLst>
                  <a:ext uri="{FF2B5EF4-FFF2-40B4-BE49-F238E27FC236}">
                    <a16:creationId xmlns:a16="http://schemas.microsoft.com/office/drawing/2014/main" id="{16D1951E-0044-F074-7258-323CA310B48E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5" name="Google Shape;8182;p74">
              <a:extLst>
                <a:ext uri="{FF2B5EF4-FFF2-40B4-BE49-F238E27FC236}">
                  <a16:creationId xmlns:a16="http://schemas.microsoft.com/office/drawing/2014/main" id="{97651A78-E6FA-32BD-FDDB-5BCF541C2A9A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183;p74">
              <a:extLst>
                <a:ext uri="{FF2B5EF4-FFF2-40B4-BE49-F238E27FC236}">
                  <a16:creationId xmlns:a16="http://schemas.microsoft.com/office/drawing/2014/main" id="{8E3A08B7-4406-CEE1-DD3C-0DAAB06DD779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184;p74">
              <a:extLst>
                <a:ext uri="{FF2B5EF4-FFF2-40B4-BE49-F238E27FC236}">
                  <a16:creationId xmlns:a16="http://schemas.microsoft.com/office/drawing/2014/main" id="{F20D7411-DE90-51A4-1F10-0BBBA90DDC37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185;p74">
              <a:extLst>
                <a:ext uri="{FF2B5EF4-FFF2-40B4-BE49-F238E27FC236}">
                  <a16:creationId xmlns:a16="http://schemas.microsoft.com/office/drawing/2014/main" id="{48018590-AD14-3A17-0CE7-3D4D2FCF8DC4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149" name="Google Shape;8186;p74">
              <a:extLst>
                <a:ext uri="{FF2B5EF4-FFF2-40B4-BE49-F238E27FC236}">
                  <a16:creationId xmlns:a16="http://schemas.microsoft.com/office/drawing/2014/main" id="{20315448-B985-A503-C237-809BBAD7AD33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55" name="Google Shape;8187;p74">
                <a:extLst>
                  <a:ext uri="{FF2B5EF4-FFF2-40B4-BE49-F238E27FC236}">
                    <a16:creationId xmlns:a16="http://schemas.microsoft.com/office/drawing/2014/main" id="{A86142CC-14F6-4AF2-D2C8-ECCF660C3BDE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Google Shape;8188;p74">
                <a:extLst>
                  <a:ext uri="{FF2B5EF4-FFF2-40B4-BE49-F238E27FC236}">
                    <a16:creationId xmlns:a16="http://schemas.microsoft.com/office/drawing/2014/main" id="{6DAA6A32-8E62-A4B6-7D66-0A541AF30728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189;p74">
                <a:extLst>
                  <a:ext uri="{FF2B5EF4-FFF2-40B4-BE49-F238E27FC236}">
                    <a16:creationId xmlns:a16="http://schemas.microsoft.com/office/drawing/2014/main" id="{F10F237F-E06B-12D2-3C01-FDA31D32D47F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190;p74">
                <a:extLst>
                  <a:ext uri="{FF2B5EF4-FFF2-40B4-BE49-F238E27FC236}">
                    <a16:creationId xmlns:a16="http://schemas.microsoft.com/office/drawing/2014/main" id="{8B962BB8-73F8-D788-FA6D-3B9B986BE209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0" name="Google Shape;8191;p74">
              <a:extLst>
                <a:ext uri="{FF2B5EF4-FFF2-40B4-BE49-F238E27FC236}">
                  <a16:creationId xmlns:a16="http://schemas.microsoft.com/office/drawing/2014/main" id="{75C0CF9F-86A5-87D0-814A-3C5F3C1ECA69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51" name="Google Shape;8192;p74">
                <a:extLst>
                  <a:ext uri="{FF2B5EF4-FFF2-40B4-BE49-F238E27FC236}">
                    <a16:creationId xmlns:a16="http://schemas.microsoft.com/office/drawing/2014/main" id="{13D5A380-514E-3C2F-0A69-F40BB143CCAD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8193;p74">
                <a:extLst>
                  <a:ext uri="{FF2B5EF4-FFF2-40B4-BE49-F238E27FC236}">
                    <a16:creationId xmlns:a16="http://schemas.microsoft.com/office/drawing/2014/main" id="{BB610544-0B64-68AC-AB4A-BAF85838141A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8194;p74">
                <a:extLst>
                  <a:ext uri="{FF2B5EF4-FFF2-40B4-BE49-F238E27FC236}">
                    <a16:creationId xmlns:a16="http://schemas.microsoft.com/office/drawing/2014/main" id="{8A605701-2F28-4748-4A0A-84130E7718BA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8195;p74">
                <a:extLst>
                  <a:ext uri="{FF2B5EF4-FFF2-40B4-BE49-F238E27FC236}">
                    <a16:creationId xmlns:a16="http://schemas.microsoft.com/office/drawing/2014/main" id="{ACE45915-875C-4C36-17F9-0B91FB3C3BB3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5" name="Google Shape;8196;p74">
            <a:extLst>
              <a:ext uri="{FF2B5EF4-FFF2-40B4-BE49-F238E27FC236}">
                <a16:creationId xmlns:a16="http://schemas.microsoft.com/office/drawing/2014/main" id="{F9AECF1E-E544-4EBE-EA47-2B7157D4D5FF}"/>
              </a:ext>
            </a:extLst>
          </p:cNvPr>
          <p:cNvGrpSpPr/>
          <p:nvPr/>
        </p:nvGrpSpPr>
        <p:grpSpPr>
          <a:xfrm>
            <a:off x="7623822" y="4144846"/>
            <a:ext cx="1582574" cy="1440700"/>
            <a:chOff x="267375" y="1071875"/>
            <a:chExt cx="470500" cy="428550"/>
          </a:xfrm>
        </p:grpSpPr>
        <p:sp>
          <p:nvSpPr>
            <p:cNvPr id="176" name="Google Shape;8197;p74">
              <a:extLst>
                <a:ext uri="{FF2B5EF4-FFF2-40B4-BE49-F238E27FC236}">
                  <a16:creationId xmlns:a16="http://schemas.microsoft.com/office/drawing/2014/main" id="{14E8D9FB-5AEB-1924-821C-867649E8E8C0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8198;p74">
              <a:extLst>
                <a:ext uri="{FF2B5EF4-FFF2-40B4-BE49-F238E27FC236}">
                  <a16:creationId xmlns:a16="http://schemas.microsoft.com/office/drawing/2014/main" id="{9A066AB1-A496-2725-BFD2-48D4C428D918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8199;p74">
              <a:extLst>
                <a:ext uri="{FF2B5EF4-FFF2-40B4-BE49-F238E27FC236}">
                  <a16:creationId xmlns:a16="http://schemas.microsoft.com/office/drawing/2014/main" id="{7D780D3D-5A5A-6B13-ACC6-1CF7FC5F0911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8200;p74">
              <a:extLst>
                <a:ext uri="{FF2B5EF4-FFF2-40B4-BE49-F238E27FC236}">
                  <a16:creationId xmlns:a16="http://schemas.microsoft.com/office/drawing/2014/main" id="{FEE52B49-32CF-42C4-6B19-D109D7A1FC39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8201;p74">
              <a:extLst>
                <a:ext uri="{FF2B5EF4-FFF2-40B4-BE49-F238E27FC236}">
                  <a16:creationId xmlns:a16="http://schemas.microsoft.com/office/drawing/2014/main" id="{D1B93FFE-3C3A-7779-630A-C6E0237F7B8B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8202;p74">
              <a:extLst>
                <a:ext uri="{FF2B5EF4-FFF2-40B4-BE49-F238E27FC236}">
                  <a16:creationId xmlns:a16="http://schemas.microsoft.com/office/drawing/2014/main" id="{7A9C797A-8754-AFAB-A821-4C8D27AF6946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8203;p74">
              <a:extLst>
                <a:ext uri="{FF2B5EF4-FFF2-40B4-BE49-F238E27FC236}">
                  <a16:creationId xmlns:a16="http://schemas.microsoft.com/office/drawing/2014/main" id="{4BA24DA5-A56D-2CBE-5C4B-3A9D7DC71CF5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8204;p74">
              <a:extLst>
                <a:ext uri="{FF2B5EF4-FFF2-40B4-BE49-F238E27FC236}">
                  <a16:creationId xmlns:a16="http://schemas.microsoft.com/office/drawing/2014/main" id="{1183CF98-F0AC-708B-D1B3-4C6C208C57EA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4" name="Google Shape;8205;p74">
            <a:extLst>
              <a:ext uri="{FF2B5EF4-FFF2-40B4-BE49-F238E27FC236}">
                <a16:creationId xmlns:a16="http://schemas.microsoft.com/office/drawing/2014/main" id="{3CAA5978-9BED-7331-9199-43FD2492915A}"/>
              </a:ext>
            </a:extLst>
          </p:cNvPr>
          <p:cNvGrpSpPr/>
          <p:nvPr/>
        </p:nvGrpSpPr>
        <p:grpSpPr>
          <a:xfrm>
            <a:off x="1024811" y="7434106"/>
            <a:ext cx="2816888" cy="1346332"/>
            <a:chOff x="712664" y="3693287"/>
            <a:chExt cx="1460738" cy="698160"/>
          </a:xfrm>
        </p:grpSpPr>
        <p:grpSp>
          <p:nvGrpSpPr>
            <p:cNvPr id="185" name="Google Shape;8206;p74">
              <a:extLst>
                <a:ext uri="{FF2B5EF4-FFF2-40B4-BE49-F238E27FC236}">
                  <a16:creationId xmlns:a16="http://schemas.microsoft.com/office/drawing/2014/main" id="{2533C807-4CA9-8DCC-431C-485CB598A9E8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97" name="Google Shape;8207;p74">
                <a:extLst>
                  <a:ext uri="{FF2B5EF4-FFF2-40B4-BE49-F238E27FC236}">
                    <a16:creationId xmlns:a16="http://schemas.microsoft.com/office/drawing/2014/main" id="{E3CCA6A2-0117-4FFA-BFE7-AABB1422D236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8" name="Google Shape;8208;p74">
                <a:extLst>
                  <a:ext uri="{FF2B5EF4-FFF2-40B4-BE49-F238E27FC236}">
                    <a16:creationId xmlns:a16="http://schemas.microsoft.com/office/drawing/2014/main" id="{BB4CB935-C1BE-442E-581D-3923493C9C57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Google Shape;8209;p74">
                <a:extLst>
                  <a:ext uri="{FF2B5EF4-FFF2-40B4-BE49-F238E27FC236}">
                    <a16:creationId xmlns:a16="http://schemas.microsoft.com/office/drawing/2014/main" id="{203F9EF2-256C-8A3D-53A1-03FC1FE8A02C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6" name="Google Shape;8210;p74">
              <a:extLst>
                <a:ext uri="{FF2B5EF4-FFF2-40B4-BE49-F238E27FC236}">
                  <a16:creationId xmlns:a16="http://schemas.microsoft.com/office/drawing/2014/main" id="{5A5251CB-E591-8BE6-4A16-6542562BACEA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94" name="Google Shape;8211;p74">
                <a:extLst>
                  <a:ext uri="{FF2B5EF4-FFF2-40B4-BE49-F238E27FC236}">
                    <a16:creationId xmlns:a16="http://schemas.microsoft.com/office/drawing/2014/main" id="{A060CB00-AD58-93E2-C1FD-7924C53C7DC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5" name="Google Shape;8212;p74">
                <a:extLst>
                  <a:ext uri="{FF2B5EF4-FFF2-40B4-BE49-F238E27FC236}">
                    <a16:creationId xmlns:a16="http://schemas.microsoft.com/office/drawing/2014/main" id="{D9ED320D-DA9E-DC6E-3588-B4C76BD4541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6" name="Google Shape;8213;p74">
                <a:extLst>
                  <a:ext uri="{FF2B5EF4-FFF2-40B4-BE49-F238E27FC236}">
                    <a16:creationId xmlns:a16="http://schemas.microsoft.com/office/drawing/2014/main" id="{E346375C-4605-0144-5AAA-D9D4028FF112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7" name="Google Shape;8214;p74">
              <a:extLst>
                <a:ext uri="{FF2B5EF4-FFF2-40B4-BE49-F238E27FC236}">
                  <a16:creationId xmlns:a16="http://schemas.microsoft.com/office/drawing/2014/main" id="{BB6E2D7C-7939-16F8-BC18-712145106927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8" name="Google Shape;8215;p74">
                <a:extLst>
                  <a:ext uri="{FF2B5EF4-FFF2-40B4-BE49-F238E27FC236}">
                    <a16:creationId xmlns:a16="http://schemas.microsoft.com/office/drawing/2014/main" id="{A3611614-DBA0-02DD-24E2-4A56F9DB9760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9" name="Google Shape;8216;p74">
                <a:extLst>
                  <a:ext uri="{FF2B5EF4-FFF2-40B4-BE49-F238E27FC236}">
                    <a16:creationId xmlns:a16="http://schemas.microsoft.com/office/drawing/2014/main" id="{ED526B4D-7B51-51D6-4762-3925F69E0278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Google Shape;8217;p74">
                <a:extLst>
                  <a:ext uri="{FF2B5EF4-FFF2-40B4-BE49-F238E27FC236}">
                    <a16:creationId xmlns:a16="http://schemas.microsoft.com/office/drawing/2014/main" id="{8C7136A8-BB19-872F-22B1-7E1BB5D06581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1" name="Google Shape;8218;p74">
                <a:extLst>
                  <a:ext uri="{FF2B5EF4-FFF2-40B4-BE49-F238E27FC236}">
                    <a16:creationId xmlns:a16="http://schemas.microsoft.com/office/drawing/2014/main" id="{A015C3DB-AE42-5A5E-A62C-0FE9E3C8943C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2" name="Google Shape;8219;p74">
                <a:extLst>
                  <a:ext uri="{FF2B5EF4-FFF2-40B4-BE49-F238E27FC236}">
                    <a16:creationId xmlns:a16="http://schemas.microsoft.com/office/drawing/2014/main" id="{96486B00-2D41-4869-C354-AFB4EC0E915D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3" name="Google Shape;8220;p74">
                <a:extLst>
                  <a:ext uri="{FF2B5EF4-FFF2-40B4-BE49-F238E27FC236}">
                    <a16:creationId xmlns:a16="http://schemas.microsoft.com/office/drawing/2014/main" id="{9DCF3074-3F0F-00D7-2FB0-BB84D79705E9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0" name="Google Shape;8221;p74">
            <a:extLst>
              <a:ext uri="{FF2B5EF4-FFF2-40B4-BE49-F238E27FC236}">
                <a16:creationId xmlns:a16="http://schemas.microsoft.com/office/drawing/2014/main" id="{37F42C7A-843D-E6E0-47B4-49F6FE9DC3D1}"/>
              </a:ext>
            </a:extLst>
          </p:cNvPr>
          <p:cNvGrpSpPr/>
          <p:nvPr/>
        </p:nvGrpSpPr>
        <p:grpSpPr>
          <a:xfrm>
            <a:off x="5900242" y="2378401"/>
            <a:ext cx="1590970" cy="1477662"/>
            <a:chOff x="3348603" y="1236445"/>
            <a:chExt cx="749256" cy="695894"/>
          </a:xfrm>
        </p:grpSpPr>
        <p:grpSp>
          <p:nvGrpSpPr>
            <p:cNvPr id="201" name="Google Shape;8222;p74">
              <a:extLst>
                <a:ext uri="{FF2B5EF4-FFF2-40B4-BE49-F238E27FC236}">
                  <a16:creationId xmlns:a16="http://schemas.microsoft.com/office/drawing/2014/main" id="{8A7DC405-40F7-4CF8-01CD-EE9750F7D22F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11" name="Google Shape;8223;p74">
                <a:extLst>
                  <a:ext uri="{FF2B5EF4-FFF2-40B4-BE49-F238E27FC236}">
                    <a16:creationId xmlns:a16="http://schemas.microsoft.com/office/drawing/2014/main" id="{02368578-5C84-EC00-78E8-8748A6DBB575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Google Shape;8224;p74">
                <a:extLst>
                  <a:ext uri="{FF2B5EF4-FFF2-40B4-BE49-F238E27FC236}">
                    <a16:creationId xmlns:a16="http://schemas.microsoft.com/office/drawing/2014/main" id="{C9A3CE5F-AC3D-D06F-FF0E-4A9AAF19F0DA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2" name="Google Shape;8225;p74">
              <a:extLst>
                <a:ext uri="{FF2B5EF4-FFF2-40B4-BE49-F238E27FC236}">
                  <a16:creationId xmlns:a16="http://schemas.microsoft.com/office/drawing/2014/main" id="{539BC186-DE0E-37ED-D909-79DECCE41707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9" name="Google Shape;8226;p74">
                <a:extLst>
                  <a:ext uri="{FF2B5EF4-FFF2-40B4-BE49-F238E27FC236}">
                    <a16:creationId xmlns:a16="http://schemas.microsoft.com/office/drawing/2014/main" id="{54881B70-012A-AD2F-3570-21D8E8A9ED12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Google Shape;8227;p74">
                <a:extLst>
                  <a:ext uri="{FF2B5EF4-FFF2-40B4-BE49-F238E27FC236}">
                    <a16:creationId xmlns:a16="http://schemas.microsoft.com/office/drawing/2014/main" id="{5DAB85BF-F78D-4517-A211-3DE5F63FBC67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3" name="Google Shape;8228;p74">
              <a:extLst>
                <a:ext uri="{FF2B5EF4-FFF2-40B4-BE49-F238E27FC236}">
                  <a16:creationId xmlns:a16="http://schemas.microsoft.com/office/drawing/2014/main" id="{185AE623-3530-A1DC-C106-3D4F7F31B6B5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07" name="Google Shape;8229;p74">
                <a:extLst>
                  <a:ext uri="{FF2B5EF4-FFF2-40B4-BE49-F238E27FC236}">
                    <a16:creationId xmlns:a16="http://schemas.microsoft.com/office/drawing/2014/main" id="{35C3A090-F646-AB2C-A488-055F52FC3B52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Google Shape;8230;p74">
                <a:extLst>
                  <a:ext uri="{FF2B5EF4-FFF2-40B4-BE49-F238E27FC236}">
                    <a16:creationId xmlns:a16="http://schemas.microsoft.com/office/drawing/2014/main" id="{F4461C8B-06E0-3F4D-41A3-0D8C5574BAD6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4" name="Google Shape;8231;p74">
              <a:extLst>
                <a:ext uri="{FF2B5EF4-FFF2-40B4-BE49-F238E27FC236}">
                  <a16:creationId xmlns:a16="http://schemas.microsoft.com/office/drawing/2014/main" id="{5D39CCBE-C36E-FF9F-6683-F37B8272FADC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05" name="Google Shape;8232;p74">
                <a:extLst>
                  <a:ext uri="{FF2B5EF4-FFF2-40B4-BE49-F238E27FC236}">
                    <a16:creationId xmlns:a16="http://schemas.microsoft.com/office/drawing/2014/main" id="{B7345064-29A1-0BAD-CB2A-FC2C4249235B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Google Shape;8233;p74">
                <a:extLst>
                  <a:ext uri="{FF2B5EF4-FFF2-40B4-BE49-F238E27FC236}">
                    <a16:creationId xmlns:a16="http://schemas.microsoft.com/office/drawing/2014/main" id="{616BFA6B-23EA-3859-46D5-66684A6B8E84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3" name="Google Shape;8234;p74">
            <a:extLst>
              <a:ext uri="{FF2B5EF4-FFF2-40B4-BE49-F238E27FC236}">
                <a16:creationId xmlns:a16="http://schemas.microsoft.com/office/drawing/2014/main" id="{A75FD57F-4C7C-9BDD-9D57-2A26D73411B4}"/>
              </a:ext>
            </a:extLst>
          </p:cNvPr>
          <p:cNvGrpSpPr/>
          <p:nvPr/>
        </p:nvGrpSpPr>
        <p:grpSpPr>
          <a:xfrm>
            <a:off x="4143295" y="7424193"/>
            <a:ext cx="2649848" cy="1356166"/>
            <a:chOff x="2413923" y="3711366"/>
            <a:chExt cx="1374117" cy="703260"/>
          </a:xfrm>
        </p:grpSpPr>
        <p:grpSp>
          <p:nvGrpSpPr>
            <p:cNvPr id="214" name="Google Shape;8235;p74">
              <a:extLst>
                <a:ext uri="{FF2B5EF4-FFF2-40B4-BE49-F238E27FC236}">
                  <a16:creationId xmlns:a16="http://schemas.microsoft.com/office/drawing/2014/main" id="{97E2C9E8-C250-DED6-E478-34C2E24E8E8E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8" name="Google Shape;8236;p74">
                <a:extLst>
                  <a:ext uri="{FF2B5EF4-FFF2-40B4-BE49-F238E27FC236}">
                    <a16:creationId xmlns:a16="http://schemas.microsoft.com/office/drawing/2014/main" id="{7FEFCED9-92DA-3014-DE1D-65F9E25058D9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19" name="Google Shape;8237;p74">
                <a:extLst>
                  <a:ext uri="{FF2B5EF4-FFF2-40B4-BE49-F238E27FC236}">
                    <a16:creationId xmlns:a16="http://schemas.microsoft.com/office/drawing/2014/main" id="{4507277C-4A7E-9094-10AA-17DE7B746C7E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32" name="Google Shape;8238;p74">
                  <a:extLst>
                    <a:ext uri="{FF2B5EF4-FFF2-40B4-BE49-F238E27FC236}">
                      <a16:creationId xmlns:a16="http://schemas.microsoft.com/office/drawing/2014/main" id="{887AC17C-A283-7C52-ECAF-57EAD3E3F0BE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33" name="Google Shape;8239;p74">
                  <a:extLst>
                    <a:ext uri="{FF2B5EF4-FFF2-40B4-BE49-F238E27FC236}">
                      <a16:creationId xmlns:a16="http://schemas.microsoft.com/office/drawing/2014/main" id="{779A45CC-00AB-424A-78E9-C7D198848849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0" name="Google Shape;8240;p74">
                <a:extLst>
                  <a:ext uri="{FF2B5EF4-FFF2-40B4-BE49-F238E27FC236}">
                    <a16:creationId xmlns:a16="http://schemas.microsoft.com/office/drawing/2014/main" id="{C91F31D9-D13F-A98C-650A-1C319A4B9C2B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30" name="Google Shape;8241;p74">
                  <a:extLst>
                    <a:ext uri="{FF2B5EF4-FFF2-40B4-BE49-F238E27FC236}">
                      <a16:creationId xmlns:a16="http://schemas.microsoft.com/office/drawing/2014/main" id="{A4F8E508-8435-CCC0-E987-F21D74E6008B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31" name="Google Shape;8242;p74">
                  <a:extLst>
                    <a:ext uri="{FF2B5EF4-FFF2-40B4-BE49-F238E27FC236}">
                      <a16:creationId xmlns:a16="http://schemas.microsoft.com/office/drawing/2014/main" id="{B519559F-1FEF-B56C-C68C-CF49362387AE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1" name="Google Shape;8243;p74">
                <a:extLst>
                  <a:ext uri="{FF2B5EF4-FFF2-40B4-BE49-F238E27FC236}">
                    <a16:creationId xmlns:a16="http://schemas.microsoft.com/office/drawing/2014/main" id="{210FED58-5D1E-1639-E486-005466A659D1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8" name="Google Shape;8244;p74">
                  <a:extLst>
                    <a:ext uri="{FF2B5EF4-FFF2-40B4-BE49-F238E27FC236}">
                      <a16:creationId xmlns:a16="http://schemas.microsoft.com/office/drawing/2014/main" id="{E239B0ED-4D2F-607E-17D2-BEABCFB781B3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9" name="Google Shape;8245;p74">
                  <a:extLst>
                    <a:ext uri="{FF2B5EF4-FFF2-40B4-BE49-F238E27FC236}">
                      <a16:creationId xmlns:a16="http://schemas.microsoft.com/office/drawing/2014/main" id="{0CA2656B-856E-5989-A53C-55017ECBC262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2" name="Google Shape;8246;p74">
                <a:extLst>
                  <a:ext uri="{FF2B5EF4-FFF2-40B4-BE49-F238E27FC236}">
                    <a16:creationId xmlns:a16="http://schemas.microsoft.com/office/drawing/2014/main" id="{72299B60-DCEE-78AE-6040-1737CCDE6E65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26" name="Google Shape;8247;p74">
                  <a:extLst>
                    <a:ext uri="{FF2B5EF4-FFF2-40B4-BE49-F238E27FC236}">
                      <a16:creationId xmlns:a16="http://schemas.microsoft.com/office/drawing/2014/main" id="{F520B00E-01ED-0546-6B47-E7FD3BBE0304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7" name="Google Shape;8248;p74">
                  <a:extLst>
                    <a:ext uri="{FF2B5EF4-FFF2-40B4-BE49-F238E27FC236}">
                      <a16:creationId xmlns:a16="http://schemas.microsoft.com/office/drawing/2014/main" id="{2C503B37-AEF8-CBCB-C240-16B08A4732C8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3" name="Google Shape;8249;p74">
                <a:extLst>
                  <a:ext uri="{FF2B5EF4-FFF2-40B4-BE49-F238E27FC236}">
                    <a16:creationId xmlns:a16="http://schemas.microsoft.com/office/drawing/2014/main" id="{9B22E97B-58D1-11B0-EEE5-97DC9ABBE290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24" name="Google Shape;8250;p74">
                  <a:extLst>
                    <a:ext uri="{FF2B5EF4-FFF2-40B4-BE49-F238E27FC236}">
                      <a16:creationId xmlns:a16="http://schemas.microsoft.com/office/drawing/2014/main" id="{C3EF80D5-E173-C6D6-BF75-62816911C413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5" name="Google Shape;8251;p74">
                  <a:extLst>
                    <a:ext uri="{FF2B5EF4-FFF2-40B4-BE49-F238E27FC236}">
                      <a16:creationId xmlns:a16="http://schemas.microsoft.com/office/drawing/2014/main" id="{166F9152-71BD-224C-F9D6-6905C3CCA821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15" name="Google Shape;8252;p74">
              <a:extLst>
                <a:ext uri="{FF2B5EF4-FFF2-40B4-BE49-F238E27FC236}">
                  <a16:creationId xmlns:a16="http://schemas.microsoft.com/office/drawing/2014/main" id="{25D97F2C-F03F-9D9F-6AA4-5CDFD20547CA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16" name="Google Shape;8253;p74">
                <a:extLst>
                  <a:ext uri="{FF2B5EF4-FFF2-40B4-BE49-F238E27FC236}">
                    <a16:creationId xmlns:a16="http://schemas.microsoft.com/office/drawing/2014/main" id="{1BBB8BF2-F421-3077-386B-D81D142A4E42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8254;p74">
                <a:extLst>
                  <a:ext uri="{FF2B5EF4-FFF2-40B4-BE49-F238E27FC236}">
                    <a16:creationId xmlns:a16="http://schemas.microsoft.com/office/drawing/2014/main" id="{161EC193-A2AD-1A5D-1EEA-DAF2677F3CD0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4" name="Google Shape;8255;p74">
            <a:extLst>
              <a:ext uri="{FF2B5EF4-FFF2-40B4-BE49-F238E27FC236}">
                <a16:creationId xmlns:a16="http://schemas.microsoft.com/office/drawing/2014/main" id="{09B45AC7-A6D2-FDA6-91DC-D7B294BCCC3B}"/>
              </a:ext>
            </a:extLst>
          </p:cNvPr>
          <p:cNvGrpSpPr/>
          <p:nvPr/>
        </p:nvGrpSpPr>
        <p:grpSpPr>
          <a:xfrm>
            <a:off x="12391840" y="2525289"/>
            <a:ext cx="2262174" cy="1174766"/>
            <a:chOff x="238125" y="999450"/>
            <a:chExt cx="7140700" cy="3708225"/>
          </a:xfrm>
        </p:grpSpPr>
        <p:sp>
          <p:nvSpPr>
            <p:cNvPr id="235" name="Google Shape;8256;p74">
              <a:extLst>
                <a:ext uri="{FF2B5EF4-FFF2-40B4-BE49-F238E27FC236}">
                  <a16:creationId xmlns:a16="http://schemas.microsoft.com/office/drawing/2014/main" id="{489771FA-B873-976F-1342-7D342996484F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6" name="Google Shape;8257;p74">
              <a:extLst>
                <a:ext uri="{FF2B5EF4-FFF2-40B4-BE49-F238E27FC236}">
                  <a16:creationId xmlns:a16="http://schemas.microsoft.com/office/drawing/2014/main" id="{E88E8944-79E4-6BD5-B0A1-C2FDA1968BF7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7" name="Google Shape;8258;p74">
              <a:extLst>
                <a:ext uri="{FF2B5EF4-FFF2-40B4-BE49-F238E27FC236}">
                  <a16:creationId xmlns:a16="http://schemas.microsoft.com/office/drawing/2014/main" id="{3CB007EE-1F52-3F3C-9DF7-BD52ED69520B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8" name="Google Shape;8259;p74">
              <a:extLst>
                <a:ext uri="{FF2B5EF4-FFF2-40B4-BE49-F238E27FC236}">
                  <a16:creationId xmlns:a16="http://schemas.microsoft.com/office/drawing/2014/main" id="{69C39634-2A76-419D-B491-A2094EE4C9C9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9" name="Google Shape;8260;p74">
              <a:extLst>
                <a:ext uri="{FF2B5EF4-FFF2-40B4-BE49-F238E27FC236}">
                  <a16:creationId xmlns:a16="http://schemas.microsoft.com/office/drawing/2014/main" id="{703544FA-B081-B9F5-98F5-2FBF0AC385D3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0" name="Google Shape;8261;p74">
              <a:extLst>
                <a:ext uri="{FF2B5EF4-FFF2-40B4-BE49-F238E27FC236}">
                  <a16:creationId xmlns:a16="http://schemas.microsoft.com/office/drawing/2014/main" id="{8B5D3E50-9204-3D43-DB86-E44E413B8B61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1" name="Google Shape;8262;p74">
              <a:extLst>
                <a:ext uri="{FF2B5EF4-FFF2-40B4-BE49-F238E27FC236}">
                  <a16:creationId xmlns:a16="http://schemas.microsoft.com/office/drawing/2014/main" id="{BD104FFD-64B6-17E2-033B-7BA3D7BE6B25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2" name="Google Shape;8263;p74">
              <a:extLst>
                <a:ext uri="{FF2B5EF4-FFF2-40B4-BE49-F238E27FC236}">
                  <a16:creationId xmlns:a16="http://schemas.microsoft.com/office/drawing/2014/main" id="{86251D67-8435-8080-5419-B7F200072DC9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3" name="Google Shape;8264;p74">
              <a:extLst>
                <a:ext uri="{FF2B5EF4-FFF2-40B4-BE49-F238E27FC236}">
                  <a16:creationId xmlns:a16="http://schemas.microsoft.com/office/drawing/2014/main" id="{BB111AF9-3C95-8AE7-D25D-3AC2AEB7BBE5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44" name="Google Shape;8265;p74">
            <a:extLst>
              <a:ext uri="{FF2B5EF4-FFF2-40B4-BE49-F238E27FC236}">
                <a16:creationId xmlns:a16="http://schemas.microsoft.com/office/drawing/2014/main" id="{2A043371-4F86-1EC6-CFFD-4BDF03FDE870}"/>
              </a:ext>
            </a:extLst>
          </p:cNvPr>
          <p:cNvGrpSpPr/>
          <p:nvPr/>
        </p:nvGrpSpPr>
        <p:grpSpPr>
          <a:xfrm>
            <a:off x="7094741" y="7424277"/>
            <a:ext cx="2751708" cy="1356262"/>
            <a:chOff x="3913765" y="3641905"/>
            <a:chExt cx="1522805" cy="750560"/>
          </a:xfrm>
        </p:grpSpPr>
        <p:grpSp>
          <p:nvGrpSpPr>
            <p:cNvPr id="245" name="Google Shape;8266;p74">
              <a:extLst>
                <a:ext uri="{FF2B5EF4-FFF2-40B4-BE49-F238E27FC236}">
                  <a16:creationId xmlns:a16="http://schemas.microsoft.com/office/drawing/2014/main" id="{F1154DCD-CA43-CE84-4AA8-455581BE89DB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51" name="Google Shape;8267;p74">
                <a:extLst>
                  <a:ext uri="{FF2B5EF4-FFF2-40B4-BE49-F238E27FC236}">
                    <a16:creationId xmlns:a16="http://schemas.microsoft.com/office/drawing/2014/main" id="{7466402B-8185-4058-9061-C143E67601BE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8" name="Google Shape;8268;p74">
                  <a:extLst>
                    <a:ext uri="{FF2B5EF4-FFF2-40B4-BE49-F238E27FC236}">
                      <a16:creationId xmlns:a16="http://schemas.microsoft.com/office/drawing/2014/main" id="{169FC735-5198-ABB4-F87F-19FEA88C0C68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9" name="Google Shape;8269;p74">
                  <a:extLst>
                    <a:ext uri="{FF2B5EF4-FFF2-40B4-BE49-F238E27FC236}">
                      <a16:creationId xmlns:a16="http://schemas.microsoft.com/office/drawing/2014/main" id="{56C3BEFA-61D5-46A6-C755-6B98C6A6AD37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cs typeface="B Nazanin" panose="00000400000000000000" pitchFamily="2" charset="-78"/>
                    </a:rPr>
                    <a:t>     </a:t>
                  </a:r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52" name="Google Shape;8270;p74">
                <a:extLst>
                  <a:ext uri="{FF2B5EF4-FFF2-40B4-BE49-F238E27FC236}">
                    <a16:creationId xmlns:a16="http://schemas.microsoft.com/office/drawing/2014/main" id="{89BDD4A4-134B-1AE4-612C-64BB3A5E0CBD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56" name="Google Shape;8271;p74">
                  <a:extLst>
                    <a:ext uri="{FF2B5EF4-FFF2-40B4-BE49-F238E27FC236}">
                      <a16:creationId xmlns:a16="http://schemas.microsoft.com/office/drawing/2014/main" id="{62EF1439-E3ED-846B-4693-B342D7E38D12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7" name="Google Shape;8272;p74">
                  <a:extLst>
                    <a:ext uri="{FF2B5EF4-FFF2-40B4-BE49-F238E27FC236}">
                      <a16:creationId xmlns:a16="http://schemas.microsoft.com/office/drawing/2014/main" id="{D2B2FD31-5199-AAA0-B962-859DB720AEC5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53" name="Google Shape;8273;p74">
                <a:extLst>
                  <a:ext uri="{FF2B5EF4-FFF2-40B4-BE49-F238E27FC236}">
                    <a16:creationId xmlns:a16="http://schemas.microsoft.com/office/drawing/2014/main" id="{58EE9674-93CE-7DD8-39B2-4625C14DCFBC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54" name="Google Shape;8274;p74">
                  <a:extLst>
                    <a:ext uri="{FF2B5EF4-FFF2-40B4-BE49-F238E27FC236}">
                      <a16:creationId xmlns:a16="http://schemas.microsoft.com/office/drawing/2014/main" id="{B30561B6-78BE-C868-6181-A2E2566C4588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5" name="Google Shape;8275;p74">
                  <a:extLst>
                    <a:ext uri="{FF2B5EF4-FFF2-40B4-BE49-F238E27FC236}">
                      <a16:creationId xmlns:a16="http://schemas.microsoft.com/office/drawing/2014/main" id="{97BE28D4-A66B-2E00-3E7C-7EE0EE72CEAF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46" name="Google Shape;8276;p74">
              <a:extLst>
                <a:ext uri="{FF2B5EF4-FFF2-40B4-BE49-F238E27FC236}">
                  <a16:creationId xmlns:a16="http://schemas.microsoft.com/office/drawing/2014/main" id="{7C524A0D-D569-D67C-C81E-D74CCF22B18E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47" name="Google Shape;8277;p74">
                <a:extLst>
                  <a:ext uri="{FF2B5EF4-FFF2-40B4-BE49-F238E27FC236}">
                    <a16:creationId xmlns:a16="http://schemas.microsoft.com/office/drawing/2014/main" id="{63FE3DE6-01EA-4312-1008-DDB2ECFF5449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8278;p74">
                <a:extLst>
                  <a:ext uri="{FF2B5EF4-FFF2-40B4-BE49-F238E27FC236}">
                    <a16:creationId xmlns:a16="http://schemas.microsoft.com/office/drawing/2014/main" id="{C038015B-C8E5-FBC7-F7F3-D253CA8BCD1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8279;p74">
                <a:extLst>
                  <a:ext uri="{FF2B5EF4-FFF2-40B4-BE49-F238E27FC236}">
                    <a16:creationId xmlns:a16="http://schemas.microsoft.com/office/drawing/2014/main" id="{DD9170B9-0BB6-0045-DF06-A42EDAD2C452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8280;p74">
                <a:extLst>
                  <a:ext uri="{FF2B5EF4-FFF2-40B4-BE49-F238E27FC236}">
                    <a16:creationId xmlns:a16="http://schemas.microsoft.com/office/drawing/2014/main" id="{B39A2642-34C2-D40C-8DC2-90A090CD45DB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60" name="Google Shape;8281;p74">
            <a:extLst>
              <a:ext uri="{FF2B5EF4-FFF2-40B4-BE49-F238E27FC236}">
                <a16:creationId xmlns:a16="http://schemas.microsoft.com/office/drawing/2014/main" id="{32235B57-DBCC-292B-C42E-6B66E3CD5AFC}"/>
              </a:ext>
            </a:extLst>
          </p:cNvPr>
          <p:cNvGrpSpPr/>
          <p:nvPr/>
        </p:nvGrpSpPr>
        <p:grpSpPr>
          <a:xfrm>
            <a:off x="12664160" y="4144131"/>
            <a:ext cx="1881474" cy="1442134"/>
            <a:chOff x="6599718" y="2068734"/>
            <a:chExt cx="940737" cy="721067"/>
          </a:xfrm>
        </p:grpSpPr>
        <p:sp>
          <p:nvSpPr>
            <p:cNvPr id="261" name="Google Shape;8282;p74">
              <a:extLst>
                <a:ext uri="{FF2B5EF4-FFF2-40B4-BE49-F238E27FC236}">
                  <a16:creationId xmlns:a16="http://schemas.microsoft.com/office/drawing/2014/main" id="{921E9A8C-DF02-EAFB-84B6-928E05B23F96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2" name="Google Shape;8283;p74">
              <a:extLst>
                <a:ext uri="{FF2B5EF4-FFF2-40B4-BE49-F238E27FC236}">
                  <a16:creationId xmlns:a16="http://schemas.microsoft.com/office/drawing/2014/main" id="{C45FB71A-DC97-B813-8020-A8E72B968214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3" name="Google Shape;8284;p74">
              <a:extLst>
                <a:ext uri="{FF2B5EF4-FFF2-40B4-BE49-F238E27FC236}">
                  <a16:creationId xmlns:a16="http://schemas.microsoft.com/office/drawing/2014/main" id="{6408B50A-238A-FBE5-7DA1-FE21FCE27E16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4" name="Google Shape;8285;p74">
              <a:extLst>
                <a:ext uri="{FF2B5EF4-FFF2-40B4-BE49-F238E27FC236}">
                  <a16:creationId xmlns:a16="http://schemas.microsoft.com/office/drawing/2014/main" id="{583B0C6C-3DB1-1197-7CA2-87DB95220528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5" name="Google Shape;8286;p74">
              <a:extLst>
                <a:ext uri="{FF2B5EF4-FFF2-40B4-BE49-F238E27FC236}">
                  <a16:creationId xmlns:a16="http://schemas.microsoft.com/office/drawing/2014/main" id="{1646060E-CDB1-2632-62CB-DBEF183B9609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66" name="Google Shape;8287;p74">
              <a:extLst>
                <a:ext uri="{FF2B5EF4-FFF2-40B4-BE49-F238E27FC236}">
                  <a16:creationId xmlns:a16="http://schemas.microsoft.com/office/drawing/2014/main" id="{91AB1697-0EF4-3458-8C5E-08386671B96E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267" name="Google Shape;8288;p74">
              <a:extLst>
                <a:ext uri="{FF2B5EF4-FFF2-40B4-BE49-F238E27FC236}">
                  <a16:creationId xmlns:a16="http://schemas.microsoft.com/office/drawing/2014/main" id="{BAF629A2-86B7-4A08-A017-ABCE4A3E4D38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8" name="Google Shape;8289;p74">
                <a:extLst>
                  <a:ext uri="{FF2B5EF4-FFF2-40B4-BE49-F238E27FC236}">
                    <a16:creationId xmlns:a16="http://schemas.microsoft.com/office/drawing/2014/main" id="{42472595-1790-A1A2-5B6F-CD332DF4B418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8290;p74">
                <a:extLst>
                  <a:ext uri="{FF2B5EF4-FFF2-40B4-BE49-F238E27FC236}">
                    <a16:creationId xmlns:a16="http://schemas.microsoft.com/office/drawing/2014/main" id="{29C00146-C336-D364-DBC2-6CF7FE7848C8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8291;p74">
                <a:extLst>
                  <a:ext uri="{FF2B5EF4-FFF2-40B4-BE49-F238E27FC236}">
                    <a16:creationId xmlns:a16="http://schemas.microsoft.com/office/drawing/2014/main" id="{8DB096C0-2274-D250-7C42-E9A65B71E103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8292;p74">
                <a:extLst>
                  <a:ext uri="{FF2B5EF4-FFF2-40B4-BE49-F238E27FC236}">
                    <a16:creationId xmlns:a16="http://schemas.microsoft.com/office/drawing/2014/main" id="{16BE9A63-CA57-D68E-E201-E081516CD794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8293;p74">
                <a:extLst>
                  <a:ext uri="{FF2B5EF4-FFF2-40B4-BE49-F238E27FC236}">
                    <a16:creationId xmlns:a16="http://schemas.microsoft.com/office/drawing/2014/main" id="{723AF66D-D763-1D94-E5AC-E244D607C0F6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8294;p74">
                <a:extLst>
                  <a:ext uri="{FF2B5EF4-FFF2-40B4-BE49-F238E27FC236}">
                    <a16:creationId xmlns:a16="http://schemas.microsoft.com/office/drawing/2014/main" id="{91BB39F9-D8B9-BA85-BD2D-017562A4E24F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74" name="Google Shape;8295;p74">
                <a:extLst>
                  <a:ext uri="{FF2B5EF4-FFF2-40B4-BE49-F238E27FC236}">
                    <a16:creationId xmlns:a16="http://schemas.microsoft.com/office/drawing/2014/main" id="{56957EF8-97E9-EEE1-6796-7C2A89BDE91C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75" name="Google Shape;8296;p74">
                  <a:extLst>
                    <a:ext uri="{FF2B5EF4-FFF2-40B4-BE49-F238E27FC236}">
                      <a16:creationId xmlns:a16="http://schemas.microsoft.com/office/drawing/2014/main" id="{4A9F3A31-4941-7D9F-A9C3-3EB41C474FCC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6" name="Google Shape;8297;p74">
                  <a:extLst>
                    <a:ext uri="{FF2B5EF4-FFF2-40B4-BE49-F238E27FC236}">
                      <a16:creationId xmlns:a16="http://schemas.microsoft.com/office/drawing/2014/main" id="{4B9A1BC1-F432-7143-580A-A95661ADB49A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7" name="Google Shape;8298;p74">
                  <a:extLst>
                    <a:ext uri="{FF2B5EF4-FFF2-40B4-BE49-F238E27FC236}">
                      <a16:creationId xmlns:a16="http://schemas.microsoft.com/office/drawing/2014/main" id="{2A61701F-2572-28D3-55C7-5F9DE8906786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8" name="Google Shape;8299;p74">
                  <a:extLst>
                    <a:ext uri="{FF2B5EF4-FFF2-40B4-BE49-F238E27FC236}">
                      <a16:creationId xmlns:a16="http://schemas.microsoft.com/office/drawing/2014/main" id="{EF971E9A-F295-E6CA-DE1F-6F5E70A03428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9" name="Google Shape;8300;p74">
                  <a:extLst>
                    <a:ext uri="{FF2B5EF4-FFF2-40B4-BE49-F238E27FC236}">
                      <a16:creationId xmlns:a16="http://schemas.microsoft.com/office/drawing/2014/main" id="{CA340ACF-13A7-1D5E-1DC2-86D1DA650EA2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0" name="Google Shape;8301;p74">
                  <a:extLst>
                    <a:ext uri="{FF2B5EF4-FFF2-40B4-BE49-F238E27FC236}">
                      <a16:creationId xmlns:a16="http://schemas.microsoft.com/office/drawing/2014/main" id="{98A2A0D9-136F-A797-9BF3-EF550752C67A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1" name="Google Shape;8302;p74">
                  <a:extLst>
                    <a:ext uri="{FF2B5EF4-FFF2-40B4-BE49-F238E27FC236}">
                      <a16:creationId xmlns:a16="http://schemas.microsoft.com/office/drawing/2014/main" id="{64ACE16C-4D3F-0588-9302-04F4B2DD57A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82" name="Google Shape;8303;p74">
            <a:extLst>
              <a:ext uri="{FF2B5EF4-FFF2-40B4-BE49-F238E27FC236}">
                <a16:creationId xmlns:a16="http://schemas.microsoft.com/office/drawing/2014/main" id="{4E03EA42-DCC0-CB20-0ACB-C9D5C451D98C}"/>
              </a:ext>
            </a:extLst>
          </p:cNvPr>
          <p:cNvGrpSpPr/>
          <p:nvPr/>
        </p:nvGrpSpPr>
        <p:grpSpPr>
          <a:xfrm>
            <a:off x="4430796" y="4152822"/>
            <a:ext cx="1425154" cy="1424748"/>
            <a:chOff x="2559249" y="2069323"/>
            <a:chExt cx="685566" cy="685634"/>
          </a:xfrm>
        </p:grpSpPr>
        <p:sp>
          <p:nvSpPr>
            <p:cNvPr id="283" name="Google Shape;8304;p74">
              <a:extLst>
                <a:ext uri="{FF2B5EF4-FFF2-40B4-BE49-F238E27FC236}">
                  <a16:creationId xmlns:a16="http://schemas.microsoft.com/office/drawing/2014/main" id="{AE9304D7-A9A3-0267-DB24-B20E450F50AD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4" name="Google Shape;8305;p74">
              <a:extLst>
                <a:ext uri="{FF2B5EF4-FFF2-40B4-BE49-F238E27FC236}">
                  <a16:creationId xmlns:a16="http://schemas.microsoft.com/office/drawing/2014/main" id="{CA4F20E8-A5B6-49EA-4093-0C7F760A668A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5" name="Google Shape;8306;p74">
              <a:extLst>
                <a:ext uri="{FF2B5EF4-FFF2-40B4-BE49-F238E27FC236}">
                  <a16:creationId xmlns:a16="http://schemas.microsoft.com/office/drawing/2014/main" id="{40DC3A2D-EAA2-B7DD-32F0-BF0954DBD937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6" name="Google Shape;8307;p74">
              <a:extLst>
                <a:ext uri="{FF2B5EF4-FFF2-40B4-BE49-F238E27FC236}">
                  <a16:creationId xmlns:a16="http://schemas.microsoft.com/office/drawing/2014/main" id="{334F7919-BFE8-8934-B3C4-65C651AD2242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7" name="Google Shape;8308;p74">
              <a:extLst>
                <a:ext uri="{FF2B5EF4-FFF2-40B4-BE49-F238E27FC236}">
                  <a16:creationId xmlns:a16="http://schemas.microsoft.com/office/drawing/2014/main" id="{D3ED88CF-4D47-3E09-C9AE-9982FE5A48C4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8" name="Google Shape;8309;p74">
              <a:extLst>
                <a:ext uri="{FF2B5EF4-FFF2-40B4-BE49-F238E27FC236}">
                  <a16:creationId xmlns:a16="http://schemas.microsoft.com/office/drawing/2014/main" id="{16279A89-E64B-7DAD-D5BD-0609384CEC38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89" name="Google Shape;8310;p74">
              <a:extLst>
                <a:ext uri="{FF2B5EF4-FFF2-40B4-BE49-F238E27FC236}">
                  <a16:creationId xmlns:a16="http://schemas.microsoft.com/office/drawing/2014/main" id="{FF037EC2-86E0-21E5-DC42-FBC7348E0C22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0" name="Google Shape;8311;p74">
              <a:extLst>
                <a:ext uri="{FF2B5EF4-FFF2-40B4-BE49-F238E27FC236}">
                  <a16:creationId xmlns:a16="http://schemas.microsoft.com/office/drawing/2014/main" id="{D2FF9C8C-F7A0-C581-2B63-B1A54B23FCD1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1" name="Google Shape;8312;p74">
              <a:extLst>
                <a:ext uri="{FF2B5EF4-FFF2-40B4-BE49-F238E27FC236}">
                  <a16:creationId xmlns:a16="http://schemas.microsoft.com/office/drawing/2014/main" id="{E39E64B7-1D7A-498A-B755-B2E7692E4845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2" name="Google Shape;8313;p74">
              <a:extLst>
                <a:ext uri="{FF2B5EF4-FFF2-40B4-BE49-F238E27FC236}">
                  <a16:creationId xmlns:a16="http://schemas.microsoft.com/office/drawing/2014/main" id="{8F6113E6-C38C-9799-BF51-291ECE9813C8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3" name="Google Shape;8314;p74">
              <a:extLst>
                <a:ext uri="{FF2B5EF4-FFF2-40B4-BE49-F238E27FC236}">
                  <a16:creationId xmlns:a16="http://schemas.microsoft.com/office/drawing/2014/main" id="{9F6C2671-6426-7EA3-82C9-A88B74A70E0E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4" name="Google Shape;8315;p74">
              <a:extLst>
                <a:ext uri="{FF2B5EF4-FFF2-40B4-BE49-F238E27FC236}">
                  <a16:creationId xmlns:a16="http://schemas.microsoft.com/office/drawing/2014/main" id="{CAC11EC4-618E-C7A6-E2E2-A088158D8BEE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5" name="Google Shape;8316;p74">
              <a:extLst>
                <a:ext uri="{FF2B5EF4-FFF2-40B4-BE49-F238E27FC236}">
                  <a16:creationId xmlns:a16="http://schemas.microsoft.com/office/drawing/2014/main" id="{4B5CFFE8-1247-C3A8-1DDD-A386DE0223F8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96" name="Google Shape;8317;p74">
            <a:extLst>
              <a:ext uri="{FF2B5EF4-FFF2-40B4-BE49-F238E27FC236}">
                <a16:creationId xmlns:a16="http://schemas.microsoft.com/office/drawing/2014/main" id="{FF0F0288-7B14-E229-6A20-E83A2A544889}"/>
              </a:ext>
            </a:extLst>
          </p:cNvPr>
          <p:cNvGrpSpPr/>
          <p:nvPr/>
        </p:nvGrpSpPr>
        <p:grpSpPr>
          <a:xfrm>
            <a:off x="14795672" y="2378401"/>
            <a:ext cx="1691290" cy="1423822"/>
            <a:chOff x="951975" y="315800"/>
            <a:chExt cx="5860325" cy="4933550"/>
          </a:xfrm>
        </p:grpSpPr>
        <p:sp>
          <p:nvSpPr>
            <p:cNvPr id="297" name="Google Shape;8318;p74">
              <a:extLst>
                <a:ext uri="{FF2B5EF4-FFF2-40B4-BE49-F238E27FC236}">
                  <a16:creationId xmlns:a16="http://schemas.microsoft.com/office/drawing/2014/main" id="{0640B5B4-3E9E-E4EE-4842-5994B8CB969F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8" name="Google Shape;8319;p74">
              <a:extLst>
                <a:ext uri="{FF2B5EF4-FFF2-40B4-BE49-F238E27FC236}">
                  <a16:creationId xmlns:a16="http://schemas.microsoft.com/office/drawing/2014/main" id="{620EA620-67E1-B0EC-5903-8FACCE4E3AF0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99" name="Google Shape;8320;p74">
              <a:extLst>
                <a:ext uri="{FF2B5EF4-FFF2-40B4-BE49-F238E27FC236}">
                  <a16:creationId xmlns:a16="http://schemas.microsoft.com/office/drawing/2014/main" id="{446339CE-7FF5-5AA8-20DB-A680535CE45B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0" name="Google Shape;8321;p74">
              <a:extLst>
                <a:ext uri="{FF2B5EF4-FFF2-40B4-BE49-F238E27FC236}">
                  <a16:creationId xmlns:a16="http://schemas.microsoft.com/office/drawing/2014/main" id="{6EC29DFC-770E-1CFD-25EF-463D99445250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1" name="Google Shape;8322;p74">
              <a:extLst>
                <a:ext uri="{FF2B5EF4-FFF2-40B4-BE49-F238E27FC236}">
                  <a16:creationId xmlns:a16="http://schemas.microsoft.com/office/drawing/2014/main" id="{6E662267-DB2B-9608-85CA-5B56B6681193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2" name="Google Shape;8323;p74">
              <a:extLst>
                <a:ext uri="{FF2B5EF4-FFF2-40B4-BE49-F238E27FC236}">
                  <a16:creationId xmlns:a16="http://schemas.microsoft.com/office/drawing/2014/main" id="{B48B4BB3-B4EB-E103-87EC-C7A7DFD18E98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3" name="Google Shape;8324;p74">
              <a:extLst>
                <a:ext uri="{FF2B5EF4-FFF2-40B4-BE49-F238E27FC236}">
                  <a16:creationId xmlns:a16="http://schemas.microsoft.com/office/drawing/2014/main" id="{E592F0EF-47E3-72A9-35C8-4DCC03B72BE2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4" name="Google Shape;8325;p74">
              <a:extLst>
                <a:ext uri="{FF2B5EF4-FFF2-40B4-BE49-F238E27FC236}">
                  <a16:creationId xmlns:a16="http://schemas.microsoft.com/office/drawing/2014/main" id="{10E54872-41B9-82FA-DF11-B11B0899EABF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05" name="Google Shape;8326;p74">
            <a:extLst>
              <a:ext uri="{FF2B5EF4-FFF2-40B4-BE49-F238E27FC236}">
                <a16:creationId xmlns:a16="http://schemas.microsoft.com/office/drawing/2014/main" id="{BE3A2059-882B-0F20-751A-DDF43BC76920}"/>
              </a:ext>
            </a:extLst>
          </p:cNvPr>
          <p:cNvGrpSpPr/>
          <p:nvPr/>
        </p:nvGrpSpPr>
        <p:grpSpPr>
          <a:xfrm>
            <a:off x="6989929" y="5850618"/>
            <a:ext cx="3235864" cy="1243448"/>
            <a:chOff x="3862800" y="3038525"/>
            <a:chExt cx="1329006" cy="510698"/>
          </a:xfrm>
        </p:grpSpPr>
        <p:sp>
          <p:nvSpPr>
            <p:cNvPr id="306" name="Google Shape;8327;p74">
              <a:extLst>
                <a:ext uri="{FF2B5EF4-FFF2-40B4-BE49-F238E27FC236}">
                  <a16:creationId xmlns:a16="http://schemas.microsoft.com/office/drawing/2014/main" id="{C39EA84A-3F19-5648-3F6D-BC76463322C9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07" name="Google Shape;8328;p74">
              <a:extLst>
                <a:ext uri="{FF2B5EF4-FFF2-40B4-BE49-F238E27FC236}">
                  <a16:creationId xmlns:a16="http://schemas.microsoft.com/office/drawing/2014/main" id="{75AE5285-6489-68BB-114D-0143C7713E29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grpSp>
          <p:nvGrpSpPr>
            <p:cNvPr id="308" name="Google Shape;8329;p74">
              <a:extLst>
                <a:ext uri="{FF2B5EF4-FFF2-40B4-BE49-F238E27FC236}">
                  <a16:creationId xmlns:a16="http://schemas.microsoft.com/office/drawing/2014/main" id="{BC61BD1F-2D9B-CC19-4846-E305F1DFAF4B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8" name="Google Shape;8330;p74">
                <a:extLst>
                  <a:ext uri="{FF2B5EF4-FFF2-40B4-BE49-F238E27FC236}">
                    <a16:creationId xmlns:a16="http://schemas.microsoft.com/office/drawing/2014/main" id="{07DDC489-D9D4-B026-9F84-46B26C0FAC08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8331;p74">
                <a:extLst>
                  <a:ext uri="{FF2B5EF4-FFF2-40B4-BE49-F238E27FC236}">
                    <a16:creationId xmlns:a16="http://schemas.microsoft.com/office/drawing/2014/main" id="{90989A49-4B45-FD6F-D94F-3A7305B62F20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9" name="Google Shape;8332;p74">
              <a:extLst>
                <a:ext uri="{FF2B5EF4-FFF2-40B4-BE49-F238E27FC236}">
                  <a16:creationId xmlns:a16="http://schemas.microsoft.com/office/drawing/2014/main" id="{EDF42949-7DC7-8C41-FDCB-BC2A82AF37CC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16" name="Google Shape;8333;p74">
                <a:extLst>
                  <a:ext uri="{FF2B5EF4-FFF2-40B4-BE49-F238E27FC236}">
                    <a16:creationId xmlns:a16="http://schemas.microsoft.com/office/drawing/2014/main" id="{933F13D0-E980-2A0A-7235-8BC75DDE895A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8334;p74">
                <a:extLst>
                  <a:ext uri="{FF2B5EF4-FFF2-40B4-BE49-F238E27FC236}">
                    <a16:creationId xmlns:a16="http://schemas.microsoft.com/office/drawing/2014/main" id="{31DF5FAD-60B1-5AC6-4A98-D7F3947324E0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0" name="Google Shape;8335;p74">
              <a:extLst>
                <a:ext uri="{FF2B5EF4-FFF2-40B4-BE49-F238E27FC236}">
                  <a16:creationId xmlns:a16="http://schemas.microsoft.com/office/drawing/2014/main" id="{6D86F950-B304-5E25-D991-3869C93B40D7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14" name="Google Shape;8336;p74">
                <a:extLst>
                  <a:ext uri="{FF2B5EF4-FFF2-40B4-BE49-F238E27FC236}">
                    <a16:creationId xmlns:a16="http://schemas.microsoft.com/office/drawing/2014/main" id="{A3CE308F-2347-B547-BBE8-18F1979C6BCB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8337;p74">
                <a:extLst>
                  <a:ext uri="{FF2B5EF4-FFF2-40B4-BE49-F238E27FC236}">
                    <a16:creationId xmlns:a16="http://schemas.microsoft.com/office/drawing/2014/main" id="{87B3F917-7E3E-5280-522D-0C054232C8DB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1" name="Google Shape;8338;p74">
              <a:extLst>
                <a:ext uri="{FF2B5EF4-FFF2-40B4-BE49-F238E27FC236}">
                  <a16:creationId xmlns:a16="http://schemas.microsoft.com/office/drawing/2014/main" id="{B5F87758-229A-7237-29CB-2CB7B51BD781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12" name="Google Shape;8339;p74">
                <a:extLst>
                  <a:ext uri="{FF2B5EF4-FFF2-40B4-BE49-F238E27FC236}">
                    <a16:creationId xmlns:a16="http://schemas.microsoft.com/office/drawing/2014/main" id="{92DFFF21-6628-6531-2569-FC4185AA9550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8340;p74">
                <a:extLst>
                  <a:ext uri="{FF2B5EF4-FFF2-40B4-BE49-F238E27FC236}">
                    <a16:creationId xmlns:a16="http://schemas.microsoft.com/office/drawing/2014/main" id="{AC90A086-2125-D1E9-AFA6-F0DD55E0D0CB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20" name="Google Shape;8341;p74">
            <a:extLst>
              <a:ext uri="{FF2B5EF4-FFF2-40B4-BE49-F238E27FC236}">
                <a16:creationId xmlns:a16="http://schemas.microsoft.com/office/drawing/2014/main" id="{2035DDD2-2779-9575-20D7-687FFEA82787}"/>
              </a:ext>
            </a:extLst>
          </p:cNvPr>
          <p:cNvGrpSpPr/>
          <p:nvPr/>
        </p:nvGrpSpPr>
        <p:grpSpPr>
          <a:xfrm>
            <a:off x="1006574" y="2378400"/>
            <a:ext cx="1766410" cy="1550352"/>
            <a:chOff x="649648" y="271400"/>
            <a:chExt cx="6215377" cy="5455143"/>
          </a:xfrm>
        </p:grpSpPr>
        <p:sp>
          <p:nvSpPr>
            <p:cNvPr id="321" name="Google Shape;8342;p74">
              <a:extLst>
                <a:ext uri="{FF2B5EF4-FFF2-40B4-BE49-F238E27FC236}">
                  <a16:creationId xmlns:a16="http://schemas.microsoft.com/office/drawing/2014/main" id="{62779ED9-7D98-69E4-9B25-C7A340D0C0A9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343;p74">
              <a:extLst>
                <a:ext uri="{FF2B5EF4-FFF2-40B4-BE49-F238E27FC236}">
                  <a16:creationId xmlns:a16="http://schemas.microsoft.com/office/drawing/2014/main" id="{6108E53E-26CA-F096-EBF7-A6720CB59E34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3" name="Google Shape;8344;p74">
              <a:extLst>
                <a:ext uri="{FF2B5EF4-FFF2-40B4-BE49-F238E27FC236}">
                  <a16:creationId xmlns:a16="http://schemas.microsoft.com/office/drawing/2014/main" id="{A729596D-DA50-3FFA-144A-C6E8B0F56FF2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4" name="Google Shape;8345;p74">
              <a:extLst>
                <a:ext uri="{FF2B5EF4-FFF2-40B4-BE49-F238E27FC236}">
                  <a16:creationId xmlns:a16="http://schemas.microsoft.com/office/drawing/2014/main" id="{8CA3E6F9-6CCF-B2C6-120E-5E5FECA4033F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5" name="Google Shape;8346;p74">
              <a:extLst>
                <a:ext uri="{FF2B5EF4-FFF2-40B4-BE49-F238E27FC236}">
                  <a16:creationId xmlns:a16="http://schemas.microsoft.com/office/drawing/2014/main" id="{6213C449-D5A1-19EC-5017-EC89B36D47C2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6" name="Google Shape;8347;p74">
              <a:extLst>
                <a:ext uri="{FF2B5EF4-FFF2-40B4-BE49-F238E27FC236}">
                  <a16:creationId xmlns:a16="http://schemas.microsoft.com/office/drawing/2014/main" id="{72F7B946-9F04-1833-49C0-6649160CC9AB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7" name="Google Shape;8348;p74">
              <a:extLst>
                <a:ext uri="{FF2B5EF4-FFF2-40B4-BE49-F238E27FC236}">
                  <a16:creationId xmlns:a16="http://schemas.microsoft.com/office/drawing/2014/main" id="{2D7BC1DE-3563-B9C1-89CA-83AC44A42892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8" name="Google Shape;8349;p74">
              <a:extLst>
                <a:ext uri="{FF2B5EF4-FFF2-40B4-BE49-F238E27FC236}">
                  <a16:creationId xmlns:a16="http://schemas.microsoft.com/office/drawing/2014/main" id="{C1D48F3C-D31F-80D3-B0E2-5D3431285517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9" name="Google Shape;8350;p74">
              <a:extLst>
                <a:ext uri="{FF2B5EF4-FFF2-40B4-BE49-F238E27FC236}">
                  <a16:creationId xmlns:a16="http://schemas.microsoft.com/office/drawing/2014/main" id="{4D991662-C264-4A43-0A8B-18BB4C52A079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0" name="Google Shape;8351;p74">
              <a:extLst>
                <a:ext uri="{FF2B5EF4-FFF2-40B4-BE49-F238E27FC236}">
                  <a16:creationId xmlns:a16="http://schemas.microsoft.com/office/drawing/2014/main" id="{363C276C-73B4-9D02-41AA-4DD64044416E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1" name="Google Shape;8352;p74">
              <a:extLst>
                <a:ext uri="{FF2B5EF4-FFF2-40B4-BE49-F238E27FC236}">
                  <a16:creationId xmlns:a16="http://schemas.microsoft.com/office/drawing/2014/main" id="{E52BF43C-54F4-746D-1496-4230318C8F6A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2" name="Google Shape;8353;p74">
              <a:extLst>
                <a:ext uri="{FF2B5EF4-FFF2-40B4-BE49-F238E27FC236}">
                  <a16:creationId xmlns:a16="http://schemas.microsoft.com/office/drawing/2014/main" id="{42566072-27AF-39EC-8E82-2616E24F3ED3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33" name="Google Shape;8354;p74">
            <a:extLst>
              <a:ext uri="{FF2B5EF4-FFF2-40B4-BE49-F238E27FC236}">
                <a16:creationId xmlns:a16="http://schemas.microsoft.com/office/drawing/2014/main" id="{5A664267-9D3C-8DEF-B07F-C450AF630A06}"/>
              </a:ext>
            </a:extLst>
          </p:cNvPr>
          <p:cNvGrpSpPr/>
          <p:nvPr/>
        </p:nvGrpSpPr>
        <p:grpSpPr>
          <a:xfrm>
            <a:off x="4223175" y="2378401"/>
            <a:ext cx="1535408" cy="1630978"/>
            <a:chOff x="2499700" y="1135950"/>
            <a:chExt cx="732402" cy="777990"/>
          </a:xfrm>
        </p:grpSpPr>
        <p:grpSp>
          <p:nvGrpSpPr>
            <p:cNvPr id="334" name="Google Shape;8355;p74">
              <a:extLst>
                <a:ext uri="{FF2B5EF4-FFF2-40B4-BE49-F238E27FC236}">
                  <a16:creationId xmlns:a16="http://schemas.microsoft.com/office/drawing/2014/main" id="{4F8AFB3F-64C4-AA43-2BA7-A81DAA3E720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41" name="Google Shape;8356;p74">
                <a:extLst>
                  <a:ext uri="{FF2B5EF4-FFF2-40B4-BE49-F238E27FC236}">
                    <a16:creationId xmlns:a16="http://schemas.microsoft.com/office/drawing/2014/main" id="{673AB7EF-A0D7-B03F-9983-FEEC5F62CDE4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8357;p74">
                <a:extLst>
                  <a:ext uri="{FF2B5EF4-FFF2-40B4-BE49-F238E27FC236}">
                    <a16:creationId xmlns:a16="http://schemas.microsoft.com/office/drawing/2014/main" id="{A920D2DB-E4C8-CB34-BA06-9D76E16F5A91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8358;p74">
                <a:extLst>
                  <a:ext uri="{FF2B5EF4-FFF2-40B4-BE49-F238E27FC236}">
                    <a16:creationId xmlns:a16="http://schemas.microsoft.com/office/drawing/2014/main" id="{0877F830-4050-241A-9783-05374A98390C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8359;p74">
                <a:extLst>
                  <a:ext uri="{FF2B5EF4-FFF2-40B4-BE49-F238E27FC236}">
                    <a16:creationId xmlns:a16="http://schemas.microsoft.com/office/drawing/2014/main" id="{F3062BB6-0EC1-1CC2-EFC0-2AF30328E243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8360;p74">
                <a:extLst>
                  <a:ext uri="{FF2B5EF4-FFF2-40B4-BE49-F238E27FC236}">
                    <a16:creationId xmlns:a16="http://schemas.microsoft.com/office/drawing/2014/main" id="{AF29786E-5A12-A0B8-35B6-19D7B959C01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8361;p74">
                <a:extLst>
                  <a:ext uri="{FF2B5EF4-FFF2-40B4-BE49-F238E27FC236}">
                    <a16:creationId xmlns:a16="http://schemas.microsoft.com/office/drawing/2014/main" id="{DAF65E8D-BF71-1637-FA69-992F83CC568A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8362;p74">
                <a:extLst>
                  <a:ext uri="{FF2B5EF4-FFF2-40B4-BE49-F238E27FC236}">
                    <a16:creationId xmlns:a16="http://schemas.microsoft.com/office/drawing/2014/main" id="{2F11743F-9BAF-6D96-CB6A-BED92D0D67B8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8363;p74">
                <a:extLst>
                  <a:ext uri="{FF2B5EF4-FFF2-40B4-BE49-F238E27FC236}">
                    <a16:creationId xmlns:a16="http://schemas.microsoft.com/office/drawing/2014/main" id="{BB4B9836-E95F-69B5-8062-BD1889972BB7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8364;p74">
                <a:extLst>
                  <a:ext uri="{FF2B5EF4-FFF2-40B4-BE49-F238E27FC236}">
                    <a16:creationId xmlns:a16="http://schemas.microsoft.com/office/drawing/2014/main" id="{5F74611B-A861-D248-1D57-A36B3BCD0B0D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8365;p74">
                <a:extLst>
                  <a:ext uri="{FF2B5EF4-FFF2-40B4-BE49-F238E27FC236}">
                    <a16:creationId xmlns:a16="http://schemas.microsoft.com/office/drawing/2014/main" id="{39D772B0-750D-627E-6757-3DA9F3291FFE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8366;p74">
                <a:extLst>
                  <a:ext uri="{FF2B5EF4-FFF2-40B4-BE49-F238E27FC236}">
                    <a16:creationId xmlns:a16="http://schemas.microsoft.com/office/drawing/2014/main" id="{E0847D17-5BE1-AA4A-5417-68C9124329A8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8367;p74">
                <a:extLst>
                  <a:ext uri="{FF2B5EF4-FFF2-40B4-BE49-F238E27FC236}">
                    <a16:creationId xmlns:a16="http://schemas.microsoft.com/office/drawing/2014/main" id="{B6FE5C66-E743-8DE6-3442-15DFAD8D84B4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8368;p74">
                <a:extLst>
                  <a:ext uri="{FF2B5EF4-FFF2-40B4-BE49-F238E27FC236}">
                    <a16:creationId xmlns:a16="http://schemas.microsoft.com/office/drawing/2014/main" id="{6F06BDAA-8EE5-B3F9-2FE2-FDCADAC86ABB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8369;p74">
                <a:extLst>
                  <a:ext uri="{FF2B5EF4-FFF2-40B4-BE49-F238E27FC236}">
                    <a16:creationId xmlns:a16="http://schemas.microsoft.com/office/drawing/2014/main" id="{B57D18E0-C5B8-C881-2919-57559CF832A8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8370;p74">
                <a:extLst>
                  <a:ext uri="{FF2B5EF4-FFF2-40B4-BE49-F238E27FC236}">
                    <a16:creationId xmlns:a16="http://schemas.microsoft.com/office/drawing/2014/main" id="{13E8C3C6-5DD5-DB7F-49DE-8062E3B2E8E1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8371;p74">
                <a:extLst>
                  <a:ext uri="{FF2B5EF4-FFF2-40B4-BE49-F238E27FC236}">
                    <a16:creationId xmlns:a16="http://schemas.microsoft.com/office/drawing/2014/main" id="{A9EC8B4A-2C19-109F-E455-01939FB4A337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8372;p74">
                <a:extLst>
                  <a:ext uri="{FF2B5EF4-FFF2-40B4-BE49-F238E27FC236}">
                    <a16:creationId xmlns:a16="http://schemas.microsoft.com/office/drawing/2014/main" id="{2F56F36D-7D4E-F6A2-5358-9137CAA3DA8C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8373;p74">
                <a:extLst>
                  <a:ext uri="{FF2B5EF4-FFF2-40B4-BE49-F238E27FC236}">
                    <a16:creationId xmlns:a16="http://schemas.microsoft.com/office/drawing/2014/main" id="{20B33CAB-7A0B-FB6C-933E-8F5F677CE245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8374;p74">
                <a:extLst>
                  <a:ext uri="{FF2B5EF4-FFF2-40B4-BE49-F238E27FC236}">
                    <a16:creationId xmlns:a16="http://schemas.microsoft.com/office/drawing/2014/main" id="{E94420D1-4740-833A-BBF2-C059B9E3588C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8375;p74">
                <a:extLst>
                  <a:ext uri="{FF2B5EF4-FFF2-40B4-BE49-F238E27FC236}">
                    <a16:creationId xmlns:a16="http://schemas.microsoft.com/office/drawing/2014/main" id="{94FD2940-F966-1F4F-47AD-2FFEB9BD66FF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1" name="Google Shape;8376;p74">
                <a:extLst>
                  <a:ext uri="{FF2B5EF4-FFF2-40B4-BE49-F238E27FC236}">
                    <a16:creationId xmlns:a16="http://schemas.microsoft.com/office/drawing/2014/main" id="{18B615CC-253F-0033-0928-62A67DF9D86F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2" name="Google Shape;8377;p74">
                <a:extLst>
                  <a:ext uri="{FF2B5EF4-FFF2-40B4-BE49-F238E27FC236}">
                    <a16:creationId xmlns:a16="http://schemas.microsoft.com/office/drawing/2014/main" id="{016EC554-010B-5FD4-D036-015E221F43EF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3" name="Google Shape;8378;p74">
                <a:extLst>
                  <a:ext uri="{FF2B5EF4-FFF2-40B4-BE49-F238E27FC236}">
                    <a16:creationId xmlns:a16="http://schemas.microsoft.com/office/drawing/2014/main" id="{27475A66-8063-1AD0-CF2E-6A7905AEC8B5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4" name="Google Shape;8379;p74">
                <a:extLst>
                  <a:ext uri="{FF2B5EF4-FFF2-40B4-BE49-F238E27FC236}">
                    <a16:creationId xmlns:a16="http://schemas.microsoft.com/office/drawing/2014/main" id="{1FB90421-3D0E-8D75-AFC4-E122FCB85579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5" name="Google Shape;8380;p74">
                <a:extLst>
                  <a:ext uri="{FF2B5EF4-FFF2-40B4-BE49-F238E27FC236}">
                    <a16:creationId xmlns:a16="http://schemas.microsoft.com/office/drawing/2014/main" id="{54B505D2-3A3E-E358-588C-69DEDCFF0993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Google Shape;8381;p74">
                <a:extLst>
                  <a:ext uri="{FF2B5EF4-FFF2-40B4-BE49-F238E27FC236}">
                    <a16:creationId xmlns:a16="http://schemas.microsoft.com/office/drawing/2014/main" id="{BFE3160A-7EF3-CD25-F514-26297BB09881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8382;p74">
                <a:extLst>
                  <a:ext uri="{FF2B5EF4-FFF2-40B4-BE49-F238E27FC236}">
                    <a16:creationId xmlns:a16="http://schemas.microsoft.com/office/drawing/2014/main" id="{ABBF2E89-3140-9ACB-7BA6-8FB9926615D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5" name="Google Shape;8383;p74">
              <a:extLst>
                <a:ext uri="{FF2B5EF4-FFF2-40B4-BE49-F238E27FC236}">
                  <a16:creationId xmlns:a16="http://schemas.microsoft.com/office/drawing/2014/main" id="{E396CDA4-EC6B-9C7E-3316-F1590F08CB88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36" name="Google Shape;8384;p74">
                <a:extLst>
                  <a:ext uri="{FF2B5EF4-FFF2-40B4-BE49-F238E27FC236}">
                    <a16:creationId xmlns:a16="http://schemas.microsoft.com/office/drawing/2014/main" id="{261D0BA1-8D7A-14A4-4633-BD8AD990FBE8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8385;p74">
                <a:extLst>
                  <a:ext uri="{FF2B5EF4-FFF2-40B4-BE49-F238E27FC236}">
                    <a16:creationId xmlns:a16="http://schemas.microsoft.com/office/drawing/2014/main" id="{0ECAA267-B980-319C-FA51-1B57A5DADDE6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8386;p74">
                <a:extLst>
                  <a:ext uri="{FF2B5EF4-FFF2-40B4-BE49-F238E27FC236}">
                    <a16:creationId xmlns:a16="http://schemas.microsoft.com/office/drawing/2014/main" id="{52589B9B-011C-1D34-2D53-185B94162A80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8387;p74">
                <a:extLst>
                  <a:ext uri="{FF2B5EF4-FFF2-40B4-BE49-F238E27FC236}">
                    <a16:creationId xmlns:a16="http://schemas.microsoft.com/office/drawing/2014/main" id="{EADF3C47-FA2F-10B1-2E7D-F9DC9C19A3C4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8388;p74">
                <a:extLst>
                  <a:ext uri="{FF2B5EF4-FFF2-40B4-BE49-F238E27FC236}">
                    <a16:creationId xmlns:a16="http://schemas.microsoft.com/office/drawing/2014/main" id="{A129CACE-C575-4456-68DB-18EF17149685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8" name="Google Shape;8389;p74">
            <a:extLst>
              <a:ext uri="{FF2B5EF4-FFF2-40B4-BE49-F238E27FC236}">
                <a16:creationId xmlns:a16="http://schemas.microsoft.com/office/drawing/2014/main" id="{52ABDC97-7B3E-9FBE-8599-CE5549B31EEA}"/>
              </a:ext>
            </a:extLst>
          </p:cNvPr>
          <p:cNvGrpSpPr/>
          <p:nvPr/>
        </p:nvGrpSpPr>
        <p:grpSpPr>
          <a:xfrm>
            <a:off x="2914640" y="2378401"/>
            <a:ext cx="1166878" cy="1740458"/>
            <a:chOff x="1716825" y="1121550"/>
            <a:chExt cx="622800" cy="928938"/>
          </a:xfrm>
        </p:grpSpPr>
        <p:grpSp>
          <p:nvGrpSpPr>
            <p:cNvPr id="369" name="Google Shape;8390;p74">
              <a:extLst>
                <a:ext uri="{FF2B5EF4-FFF2-40B4-BE49-F238E27FC236}">
                  <a16:creationId xmlns:a16="http://schemas.microsoft.com/office/drawing/2014/main" id="{A8CF40FD-8D53-359F-8452-071F396173B3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80" name="Google Shape;8391;p74">
                <a:extLst>
                  <a:ext uri="{FF2B5EF4-FFF2-40B4-BE49-F238E27FC236}">
                    <a16:creationId xmlns:a16="http://schemas.microsoft.com/office/drawing/2014/main" id="{2D935B9A-5A8E-DA5A-9639-5AE4D14C9AB4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1" name="Google Shape;8392;p74">
                <a:extLst>
                  <a:ext uri="{FF2B5EF4-FFF2-40B4-BE49-F238E27FC236}">
                    <a16:creationId xmlns:a16="http://schemas.microsoft.com/office/drawing/2014/main" id="{7027896E-8D08-0BCC-4918-D2B697B7A09F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0" name="Google Shape;8393;p74">
              <a:extLst>
                <a:ext uri="{FF2B5EF4-FFF2-40B4-BE49-F238E27FC236}">
                  <a16:creationId xmlns:a16="http://schemas.microsoft.com/office/drawing/2014/main" id="{53A857AA-5D03-885B-5351-95FC4ED85AF2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8" name="Google Shape;8394;p74">
                <a:extLst>
                  <a:ext uri="{FF2B5EF4-FFF2-40B4-BE49-F238E27FC236}">
                    <a16:creationId xmlns:a16="http://schemas.microsoft.com/office/drawing/2014/main" id="{983D7113-BF60-436D-AFD9-3A2973233BF2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9" name="Google Shape;8395;p74">
                <a:extLst>
                  <a:ext uri="{FF2B5EF4-FFF2-40B4-BE49-F238E27FC236}">
                    <a16:creationId xmlns:a16="http://schemas.microsoft.com/office/drawing/2014/main" id="{CB3B00C2-C828-0305-3CA0-B078E9875A1D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1" name="Google Shape;8396;p74">
              <a:extLst>
                <a:ext uri="{FF2B5EF4-FFF2-40B4-BE49-F238E27FC236}">
                  <a16:creationId xmlns:a16="http://schemas.microsoft.com/office/drawing/2014/main" id="{5E2D4A5A-D98A-ECE3-74E6-B26E8426FE53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76" name="Google Shape;8397;p74">
                <a:extLst>
                  <a:ext uri="{FF2B5EF4-FFF2-40B4-BE49-F238E27FC236}">
                    <a16:creationId xmlns:a16="http://schemas.microsoft.com/office/drawing/2014/main" id="{E56081B1-7625-A252-3671-0D42A40D3C76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7" name="Google Shape;8398;p74">
                <a:extLst>
                  <a:ext uri="{FF2B5EF4-FFF2-40B4-BE49-F238E27FC236}">
                    <a16:creationId xmlns:a16="http://schemas.microsoft.com/office/drawing/2014/main" id="{1657602B-E38D-A5ED-679B-8CB169D177D5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2" name="Google Shape;8399;p74">
              <a:extLst>
                <a:ext uri="{FF2B5EF4-FFF2-40B4-BE49-F238E27FC236}">
                  <a16:creationId xmlns:a16="http://schemas.microsoft.com/office/drawing/2014/main" id="{674A38DE-724C-C09F-06F6-1EC197A15347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74" name="Google Shape;8400;p74">
                <a:extLst>
                  <a:ext uri="{FF2B5EF4-FFF2-40B4-BE49-F238E27FC236}">
                    <a16:creationId xmlns:a16="http://schemas.microsoft.com/office/drawing/2014/main" id="{21A47A6D-5E02-83BE-9EC2-29FDBB777AC3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5" name="Google Shape;8401;p74">
                <a:extLst>
                  <a:ext uri="{FF2B5EF4-FFF2-40B4-BE49-F238E27FC236}">
                    <a16:creationId xmlns:a16="http://schemas.microsoft.com/office/drawing/2014/main" id="{86597829-EB8B-3C37-4096-8C7DA39CF52D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73" name="Google Shape;8402;p74">
              <a:extLst>
                <a:ext uri="{FF2B5EF4-FFF2-40B4-BE49-F238E27FC236}">
                  <a16:creationId xmlns:a16="http://schemas.microsoft.com/office/drawing/2014/main" id="{87715277-69C0-E73A-27B0-FC47A02218DC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82" name="Google Shape;8403;p74">
            <a:extLst>
              <a:ext uri="{FF2B5EF4-FFF2-40B4-BE49-F238E27FC236}">
                <a16:creationId xmlns:a16="http://schemas.microsoft.com/office/drawing/2014/main" id="{73542B49-FB8C-3AE0-8B34-BBB7FEEC4400}"/>
              </a:ext>
            </a:extLst>
          </p:cNvPr>
          <p:cNvGrpSpPr/>
          <p:nvPr/>
        </p:nvGrpSpPr>
        <p:grpSpPr>
          <a:xfrm>
            <a:off x="2754285" y="4151044"/>
            <a:ext cx="1478144" cy="1428304"/>
            <a:chOff x="4334725" y="1355875"/>
            <a:chExt cx="3106650" cy="3001900"/>
          </a:xfrm>
        </p:grpSpPr>
        <p:grpSp>
          <p:nvGrpSpPr>
            <p:cNvPr id="383" name="Google Shape;8404;p74">
              <a:extLst>
                <a:ext uri="{FF2B5EF4-FFF2-40B4-BE49-F238E27FC236}">
                  <a16:creationId xmlns:a16="http://schemas.microsoft.com/office/drawing/2014/main" id="{0FA8A22B-8585-3966-1430-53772B13DE15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8" name="Google Shape;8405;p74">
                <a:extLst>
                  <a:ext uri="{FF2B5EF4-FFF2-40B4-BE49-F238E27FC236}">
                    <a16:creationId xmlns:a16="http://schemas.microsoft.com/office/drawing/2014/main" id="{E6861127-8F75-C48F-0C01-719FD50FDDE4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8406;p74">
                <a:extLst>
                  <a:ext uri="{FF2B5EF4-FFF2-40B4-BE49-F238E27FC236}">
                    <a16:creationId xmlns:a16="http://schemas.microsoft.com/office/drawing/2014/main" id="{3ED71EC3-6DE6-6706-F15A-35FD29F592A8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8407;p74">
                <a:extLst>
                  <a:ext uri="{FF2B5EF4-FFF2-40B4-BE49-F238E27FC236}">
                    <a16:creationId xmlns:a16="http://schemas.microsoft.com/office/drawing/2014/main" id="{8810D77F-82BC-26AF-89DC-5EB97D14A7C7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4" name="Google Shape;8408;p74">
              <a:extLst>
                <a:ext uri="{FF2B5EF4-FFF2-40B4-BE49-F238E27FC236}">
                  <a16:creationId xmlns:a16="http://schemas.microsoft.com/office/drawing/2014/main" id="{D60E572F-0836-020E-83AA-47463B210F7E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85" name="Google Shape;8409;p74">
                <a:extLst>
                  <a:ext uri="{FF2B5EF4-FFF2-40B4-BE49-F238E27FC236}">
                    <a16:creationId xmlns:a16="http://schemas.microsoft.com/office/drawing/2014/main" id="{D73742E8-47FB-0613-573E-31EA5BB68903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6" name="Google Shape;8410;p74">
                <a:extLst>
                  <a:ext uri="{FF2B5EF4-FFF2-40B4-BE49-F238E27FC236}">
                    <a16:creationId xmlns:a16="http://schemas.microsoft.com/office/drawing/2014/main" id="{76E4B657-1A17-30E3-7AF4-6BF5E6A633E6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8411;p74">
                <a:extLst>
                  <a:ext uri="{FF2B5EF4-FFF2-40B4-BE49-F238E27FC236}">
                    <a16:creationId xmlns:a16="http://schemas.microsoft.com/office/drawing/2014/main" id="{AF4A9562-F3A0-707F-F443-D20F747B35A6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oogle Shape;8412;p74">
            <a:extLst>
              <a:ext uri="{FF2B5EF4-FFF2-40B4-BE49-F238E27FC236}">
                <a16:creationId xmlns:a16="http://schemas.microsoft.com/office/drawing/2014/main" id="{061FE221-9FDE-9C5B-53B3-1CBA3FFCE3B0}"/>
              </a:ext>
            </a:extLst>
          </p:cNvPr>
          <p:cNvGrpSpPr/>
          <p:nvPr/>
        </p:nvGrpSpPr>
        <p:grpSpPr>
          <a:xfrm>
            <a:off x="14988183" y="7412587"/>
            <a:ext cx="624148" cy="1368346"/>
            <a:chOff x="7645573" y="3754300"/>
            <a:chExt cx="293855" cy="644170"/>
          </a:xfrm>
        </p:grpSpPr>
        <p:sp>
          <p:nvSpPr>
            <p:cNvPr id="392" name="Google Shape;8413;p74">
              <a:extLst>
                <a:ext uri="{FF2B5EF4-FFF2-40B4-BE49-F238E27FC236}">
                  <a16:creationId xmlns:a16="http://schemas.microsoft.com/office/drawing/2014/main" id="{162E1851-4807-D229-64F5-4DCBB9BBD4F2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93" name="Google Shape;8414;p74">
              <a:extLst>
                <a:ext uri="{FF2B5EF4-FFF2-40B4-BE49-F238E27FC236}">
                  <a16:creationId xmlns:a16="http://schemas.microsoft.com/office/drawing/2014/main" id="{AD77E0AA-95EE-8A1C-A6E8-B2266AD852AC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94" name="Google Shape;8415;p74">
            <a:extLst>
              <a:ext uri="{FF2B5EF4-FFF2-40B4-BE49-F238E27FC236}">
                <a16:creationId xmlns:a16="http://schemas.microsoft.com/office/drawing/2014/main" id="{002F5FDB-8719-034F-701B-4D742BF498C5}"/>
              </a:ext>
            </a:extLst>
          </p:cNvPr>
          <p:cNvGrpSpPr/>
          <p:nvPr/>
        </p:nvGrpSpPr>
        <p:grpSpPr>
          <a:xfrm>
            <a:off x="10832160" y="2378401"/>
            <a:ext cx="1418022" cy="1478718"/>
            <a:chOff x="5830645" y="1256617"/>
            <a:chExt cx="530340" cy="553040"/>
          </a:xfrm>
        </p:grpSpPr>
        <p:grpSp>
          <p:nvGrpSpPr>
            <p:cNvPr id="395" name="Google Shape;8416;p74">
              <a:extLst>
                <a:ext uri="{FF2B5EF4-FFF2-40B4-BE49-F238E27FC236}">
                  <a16:creationId xmlns:a16="http://schemas.microsoft.com/office/drawing/2014/main" id="{66FE4411-545C-A686-C5B5-7EC8F6734C63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06" name="Google Shape;8417;p74">
                <a:extLst>
                  <a:ext uri="{FF2B5EF4-FFF2-40B4-BE49-F238E27FC236}">
                    <a16:creationId xmlns:a16="http://schemas.microsoft.com/office/drawing/2014/main" id="{257FB503-DF82-0C4D-712C-23EB8F2D5BE0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7" name="Google Shape;8418;p74">
                <a:extLst>
                  <a:ext uri="{FF2B5EF4-FFF2-40B4-BE49-F238E27FC236}">
                    <a16:creationId xmlns:a16="http://schemas.microsoft.com/office/drawing/2014/main" id="{1EB5E380-38DD-D9F2-23AC-39EA32CFBB89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6" name="Google Shape;8419;p74">
              <a:extLst>
                <a:ext uri="{FF2B5EF4-FFF2-40B4-BE49-F238E27FC236}">
                  <a16:creationId xmlns:a16="http://schemas.microsoft.com/office/drawing/2014/main" id="{10CC2C15-299D-369E-76B6-60FE6B0128D2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04" name="Google Shape;8420;p74">
                <a:extLst>
                  <a:ext uri="{FF2B5EF4-FFF2-40B4-BE49-F238E27FC236}">
                    <a16:creationId xmlns:a16="http://schemas.microsoft.com/office/drawing/2014/main" id="{47151C36-98F6-A810-5CF5-065997CF22DC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8421;p74">
                <a:extLst>
                  <a:ext uri="{FF2B5EF4-FFF2-40B4-BE49-F238E27FC236}">
                    <a16:creationId xmlns:a16="http://schemas.microsoft.com/office/drawing/2014/main" id="{4CFCAFE4-8984-9390-CC77-C5F07BFB477D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7" name="Google Shape;8422;p74">
              <a:extLst>
                <a:ext uri="{FF2B5EF4-FFF2-40B4-BE49-F238E27FC236}">
                  <a16:creationId xmlns:a16="http://schemas.microsoft.com/office/drawing/2014/main" id="{8E1DC762-0955-0B39-B846-39169781D4A0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02" name="Google Shape;8423;p74">
                <a:extLst>
                  <a:ext uri="{FF2B5EF4-FFF2-40B4-BE49-F238E27FC236}">
                    <a16:creationId xmlns:a16="http://schemas.microsoft.com/office/drawing/2014/main" id="{4092F15E-D305-10B3-0B00-5F612473910C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8424;p74">
                <a:extLst>
                  <a:ext uri="{FF2B5EF4-FFF2-40B4-BE49-F238E27FC236}">
                    <a16:creationId xmlns:a16="http://schemas.microsoft.com/office/drawing/2014/main" id="{E8222F6A-A910-09C4-9057-4A9B691159F8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8" name="Google Shape;8425;p74">
              <a:extLst>
                <a:ext uri="{FF2B5EF4-FFF2-40B4-BE49-F238E27FC236}">
                  <a16:creationId xmlns:a16="http://schemas.microsoft.com/office/drawing/2014/main" id="{DA240ACC-C5A3-DBB8-A920-33B8052AC833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00" name="Google Shape;8426;p74">
                <a:extLst>
                  <a:ext uri="{FF2B5EF4-FFF2-40B4-BE49-F238E27FC236}">
                    <a16:creationId xmlns:a16="http://schemas.microsoft.com/office/drawing/2014/main" id="{860E7126-C3C8-63D8-478B-5D66B18A66EA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8427;p74">
                <a:extLst>
                  <a:ext uri="{FF2B5EF4-FFF2-40B4-BE49-F238E27FC236}">
                    <a16:creationId xmlns:a16="http://schemas.microsoft.com/office/drawing/2014/main" id="{FFBB350A-B403-AF48-02DF-2E74BE65324B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9" name="Google Shape;8428;p74">
              <a:extLst>
                <a:ext uri="{FF2B5EF4-FFF2-40B4-BE49-F238E27FC236}">
                  <a16:creationId xmlns:a16="http://schemas.microsoft.com/office/drawing/2014/main" id="{426DCC24-CF1B-A3AA-278E-EAB3413220C4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408" name="Google Shape;8429;p74">
            <a:extLst>
              <a:ext uri="{FF2B5EF4-FFF2-40B4-BE49-F238E27FC236}">
                <a16:creationId xmlns:a16="http://schemas.microsoft.com/office/drawing/2014/main" id="{E8C09825-C75B-F18E-5601-079A4B867344}"/>
              </a:ext>
            </a:extLst>
          </p:cNvPr>
          <p:cNvGrpSpPr/>
          <p:nvPr/>
        </p:nvGrpSpPr>
        <p:grpSpPr>
          <a:xfrm>
            <a:off x="1035150" y="5850632"/>
            <a:ext cx="2905910" cy="1242720"/>
            <a:chOff x="732422" y="2990152"/>
            <a:chExt cx="1337773" cy="572102"/>
          </a:xfrm>
        </p:grpSpPr>
        <p:sp>
          <p:nvSpPr>
            <p:cNvPr id="409" name="Google Shape;8430;p74">
              <a:extLst>
                <a:ext uri="{FF2B5EF4-FFF2-40B4-BE49-F238E27FC236}">
                  <a16:creationId xmlns:a16="http://schemas.microsoft.com/office/drawing/2014/main" id="{BF258657-1787-1077-A9F6-8A5B89FBCD8B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0" name="Google Shape;8431;p74">
              <a:extLst>
                <a:ext uri="{FF2B5EF4-FFF2-40B4-BE49-F238E27FC236}">
                  <a16:creationId xmlns:a16="http://schemas.microsoft.com/office/drawing/2014/main" id="{1DBC0871-50C3-A10A-F3F9-39EA90CC9D7E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1" name="Google Shape;8432;p74">
              <a:extLst>
                <a:ext uri="{FF2B5EF4-FFF2-40B4-BE49-F238E27FC236}">
                  <a16:creationId xmlns:a16="http://schemas.microsoft.com/office/drawing/2014/main" id="{69C07283-C1B4-32DE-F69B-6B4ABACD4077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2" name="Google Shape;8433;p74">
              <a:extLst>
                <a:ext uri="{FF2B5EF4-FFF2-40B4-BE49-F238E27FC236}">
                  <a16:creationId xmlns:a16="http://schemas.microsoft.com/office/drawing/2014/main" id="{9AA3CB65-0054-AE23-6603-335E8582D26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3" name="Google Shape;8434;p74">
              <a:extLst>
                <a:ext uri="{FF2B5EF4-FFF2-40B4-BE49-F238E27FC236}">
                  <a16:creationId xmlns:a16="http://schemas.microsoft.com/office/drawing/2014/main" id="{61E95220-B305-21DD-F567-1E5E59CB6B32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14" name="Google Shape;8435;p74">
              <a:extLst>
                <a:ext uri="{FF2B5EF4-FFF2-40B4-BE49-F238E27FC236}">
                  <a16:creationId xmlns:a16="http://schemas.microsoft.com/office/drawing/2014/main" id="{044093E7-C444-03AD-C273-22B8AE9CED9F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sp>
        <p:nvSpPr>
          <p:cNvPr id="415" name="Google Shape;1529;p70">
            <a:extLst>
              <a:ext uri="{FF2B5EF4-FFF2-40B4-BE49-F238E27FC236}">
                <a16:creationId xmlns:a16="http://schemas.microsoft.com/office/drawing/2014/main" id="{71286C6A-B957-A23D-08E8-0A2EB403CE6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438049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44651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31E1D4BA-1D37-C26C-5EF8-B2083EA14846}"/>
              </a:ext>
            </a:extLst>
          </p:cNvPr>
          <p:cNvGrpSpPr/>
          <p:nvPr/>
        </p:nvGrpSpPr>
        <p:grpSpPr>
          <a:xfrm>
            <a:off x="884272" y="2496688"/>
            <a:ext cx="3272234" cy="3052288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6442E2B5-4AD1-0871-E58E-BFBCE2D5108F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8" name="Google Shape;8442;p75">
                <a:extLst>
                  <a:ext uri="{FF2B5EF4-FFF2-40B4-BE49-F238E27FC236}">
                    <a16:creationId xmlns:a16="http://schemas.microsoft.com/office/drawing/2014/main" id="{95AD813D-9C90-F40A-4BCE-A6EAED4CCA78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8443;p75">
                <a:extLst>
                  <a:ext uri="{FF2B5EF4-FFF2-40B4-BE49-F238E27FC236}">
                    <a16:creationId xmlns:a16="http://schemas.microsoft.com/office/drawing/2014/main" id="{A84CD888-2E9A-A555-3846-C468CB91318E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8444;p75">
                <a:extLst>
                  <a:ext uri="{FF2B5EF4-FFF2-40B4-BE49-F238E27FC236}">
                    <a16:creationId xmlns:a16="http://schemas.microsoft.com/office/drawing/2014/main" id="{07510FEF-015D-5720-633A-328B7DB484DF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8445;p75">
                <a:extLst>
                  <a:ext uri="{FF2B5EF4-FFF2-40B4-BE49-F238E27FC236}">
                    <a16:creationId xmlns:a16="http://schemas.microsoft.com/office/drawing/2014/main" id="{DD0BDA79-634A-097C-4922-0451DB727676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8446;p75">
                <a:extLst>
                  <a:ext uri="{FF2B5EF4-FFF2-40B4-BE49-F238E27FC236}">
                    <a16:creationId xmlns:a16="http://schemas.microsoft.com/office/drawing/2014/main" id="{5A04870E-2E1D-0FB5-C4E6-9BCDED65D42F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8447;p75">
                <a:extLst>
                  <a:ext uri="{FF2B5EF4-FFF2-40B4-BE49-F238E27FC236}">
                    <a16:creationId xmlns:a16="http://schemas.microsoft.com/office/drawing/2014/main" id="{9B1554A4-7511-D4FB-DF0D-26D7C071B8B1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8448;p75">
                <a:extLst>
                  <a:ext uri="{FF2B5EF4-FFF2-40B4-BE49-F238E27FC236}">
                    <a16:creationId xmlns:a16="http://schemas.microsoft.com/office/drawing/2014/main" id="{ABB08FF7-C08A-D9B1-5487-B1FDA8402976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8449;p75">
                <a:extLst>
                  <a:ext uri="{FF2B5EF4-FFF2-40B4-BE49-F238E27FC236}">
                    <a16:creationId xmlns:a16="http://schemas.microsoft.com/office/drawing/2014/main" id="{80E5D4D4-E61D-6459-D486-EB77E641E36D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8450;p75">
                <a:extLst>
                  <a:ext uri="{FF2B5EF4-FFF2-40B4-BE49-F238E27FC236}">
                    <a16:creationId xmlns:a16="http://schemas.microsoft.com/office/drawing/2014/main" id="{6333D8F0-86F3-E49E-5FB5-AEAC5663D946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8451;p75">
                <a:extLst>
                  <a:ext uri="{FF2B5EF4-FFF2-40B4-BE49-F238E27FC236}">
                    <a16:creationId xmlns:a16="http://schemas.microsoft.com/office/drawing/2014/main" id="{E8F15435-0592-1FBE-4A7F-08389F82E61E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70DE3C29-FC04-3AE6-EDE5-3CF7EEFFAC24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8" name="Google Shape;8453;p75">
                <a:extLst>
                  <a:ext uri="{FF2B5EF4-FFF2-40B4-BE49-F238E27FC236}">
                    <a16:creationId xmlns:a16="http://schemas.microsoft.com/office/drawing/2014/main" id="{23B6AEAF-C742-4B97-6D6F-06A0CBC657ED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454;p75">
                <a:extLst>
                  <a:ext uri="{FF2B5EF4-FFF2-40B4-BE49-F238E27FC236}">
                    <a16:creationId xmlns:a16="http://schemas.microsoft.com/office/drawing/2014/main" id="{5AB30A56-3A57-F75F-C687-3DDD421D9094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8455;p75">
                <a:extLst>
                  <a:ext uri="{FF2B5EF4-FFF2-40B4-BE49-F238E27FC236}">
                    <a16:creationId xmlns:a16="http://schemas.microsoft.com/office/drawing/2014/main" id="{5B45CF8D-8D03-4888-FC12-E0B6CC6CB260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8456;p75">
                <a:extLst>
                  <a:ext uri="{FF2B5EF4-FFF2-40B4-BE49-F238E27FC236}">
                    <a16:creationId xmlns:a16="http://schemas.microsoft.com/office/drawing/2014/main" id="{F3209F56-48C6-9353-C208-CD65D383B487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8457;p75">
                <a:extLst>
                  <a:ext uri="{FF2B5EF4-FFF2-40B4-BE49-F238E27FC236}">
                    <a16:creationId xmlns:a16="http://schemas.microsoft.com/office/drawing/2014/main" id="{28DEC024-E991-3BB4-4189-2D3ABBDB9253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8458;p75">
                <a:extLst>
                  <a:ext uri="{FF2B5EF4-FFF2-40B4-BE49-F238E27FC236}">
                    <a16:creationId xmlns:a16="http://schemas.microsoft.com/office/drawing/2014/main" id="{EA86D995-00F7-7B40-AE5E-9911F0FEFA6A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8459;p75">
                <a:extLst>
                  <a:ext uri="{FF2B5EF4-FFF2-40B4-BE49-F238E27FC236}">
                    <a16:creationId xmlns:a16="http://schemas.microsoft.com/office/drawing/2014/main" id="{07D33B51-BCA7-293A-A8D4-B4B2264E70E0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8460;p75">
                <a:extLst>
                  <a:ext uri="{FF2B5EF4-FFF2-40B4-BE49-F238E27FC236}">
                    <a16:creationId xmlns:a16="http://schemas.microsoft.com/office/drawing/2014/main" id="{2C450F23-7D2D-1480-F02D-43649708C937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8461;p75">
                <a:extLst>
                  <a:ext uri="{FF2B5EF4-FFF2-40B4-BE49-F238E27FC236}">
                    <a16:creationId xmlns:a16="http://schemas.microsoft.com/office/drawing/2014/main" id="{CC9F6BEA-5332-2220-E75F-CFC7AE1D0D62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8462;p75">
                <a:extLst>
                  <a:ext uri="{FF2B5EF4-FFF2-40B4-BE49-F238E27FC236}">
                    <a16:creationId xmlns:a16="http://schemas.microsoft.com/office/drawing/2014/main" id="{A8390480-6DA8-3B51-67E9-1A2120BEF68D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oogle Shape;8463;p75">
              <a:extLst>
                <a:ext uri="{FF2B5EF4-FFF2-40B4-BE49-F238E27FC236}">
                  <a16:creationId xmlns:a16="http://schemas.microsoft.com/office/drawing/2014/main" id="{A39DE0E0-79D8-725D-323C-3344FB3D7734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8" name="Google Shape;8464;p75">
                <a:extLst>
                  <a:ext uri="{FF2B5EF4-FFF2-40B4-BE49-F238E27FC236}">
                    <a16:creationId xmlns:a16="http://schemas.microsoft.com/office/drawing/2014/main" id="{47921C4D-0E8B-C401-78CE-6A01062BE85C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8465;p75">
                <a:extLst>
                  <a:ext uri="{FF2B5EF4-FFF2-40B4-BE49-F238E27FC236}">
                    <a16:creationId xmlns:a16="http://schemas.microsoft.com/office/drawing/2014/main" id="{5B6B65A9-7C30-746F-961A-17F4DBDD4A36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8466;p75">
                <a:extLst>
                  <a:ext uri="{FF2B5EF4-FFF2-40B4-BE49-F238E27FC236}">
                    <a16:creationId xmlns:a16="http://schemas.microsoft.com/office/drawing/2014/main" id="{4718F131-F83F-D9BA-BBB7-3F966A226E02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8467;p75">
                <a:extLst>
                  <a:ext uri="{FF2B5EF4-FFF2-40B4-BE49-F238E27FC236}">
                    <a16:creationId xmlns:a16="http://schemas.microsoft.com/office/drawing/2014/main" id="{A2D683C0-E1E8-481B-9452-759054021458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468;p75">
                <a:extLst>
                  <a:ext uri="{FF2B5EF4-FFF2-40B4-BE49-F238E27FC236}">
                    <a16:creationId xmlns:a16="http://schemas.microsoft.com/office/drawing/2014/main" id="{1A83C8B1-2624-3B7E-CDA3-5020029688D1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469;p75">
                <a:extLst>
                  <a:ext uri="{FF2B5EF4-FFF2-40B4-BE49-F238E27FC236}">
                    <a16:creationId xmlns:a16="http://schemas.microsoft.com/office/drawing/2014/main" id="{1FC954EB-48B6-5DEB-C073-FB5F9585C2A4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470;p75">
                <a:extLst>
                  <a:ext uri="{FF2B5EF4-FFF2-40B4-BE49-F238E27FC236}">
                    <a16:creationId xmlns:a16="http://schemas.microsoft.com/office/drawing/2014/main" id="{F34D3F07-6567-A088-D66B-79197545E037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8471;p75">
                <a:extLst>
                  <a:ext uri="{FF2B5EF4-FFF2-40B4-BE49-F238E27FC236}">
                    <a16:creationId xmlns:a16="http://schemas.microsoft.com/office/drawing/2014/main" id="{3ABFBA3B-E59B-0DFB-9539-05D93387D483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8472;p75">
                <a:extLst>
                  <a:ext uri="{FF2B5EF4-FFF2-40B4-BE49-F238E27FC236}">
                    <a16:creationId xmlns:a16="http://schemas.microsoft.com/office/drawing/2014/main" id="{60F36CA9-7B33-2C3D-17FE-BA4394DEADE6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473;p75">
                <a:extLst>
                  <a:ext uri="{FF2B5EF4-FFF2-40B4-BE49-F238E27FC236}">
                    <a16:creationId xmlns:a16="http://schemas.microsoft.com/office/drawing/2014/main" id="{294308EA-B1B6-5C1E-3E97-25ADD5510685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oogle Shape;8474;p75">
              <a:extLst>
                <a:ext uri="{FF2B5EF4-FFF2-40B4-BE49-F238E27FC236}">
                  <a16:creationId xmlns:a16="http://schemas.microsoft.com/office/drawing/2014/main" id="{1F4A6728-1E21-FD4B-608E-6AE4E1BF6523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8" name="Google Shape;8475;p75">
                <a:extLst>
                  <a:ext uri="{FF2B5EF4-FFF2-40B4-BE49-F238E27FC236}">
                    <a16:creationId xmlns:a16="http://schemas.microsoft.com/office/drawing/2014/main" id="{D2097C2D-4F72-6DE9-4430-DD464660C953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8476;p75">
                <a:extLst>
                  <a:ext uri="{FF2B5EF4-FFF2-40B4-BE49-F238E27FC236}">
                    <a16:creationId xmlns:a16="http://schemas.microsoft.com/office/drawing/2014/main" id="{4CA86490-5CF9-D156-6FB4-27A3711BBAE9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8477;p75">
                <a:extLst>
                  <a:ext uri="{FF2B5EF4-FFF2-40B4-BE49-F238E27FC236}">
                    <a16:creationId xmlns:a16="http://schemas.microsoft.com/office/drawing/2014/main" id="{C927AD85-7823-AD9F-241F-19C84B54FDB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8478;p75">
                <a:extLst>
                  <a:ext uri="{FF2B5EF4-FFF2-40B4-BE49-F238E27FC236}">
                    <a16:creationId xmlns:a16="http://schemas.microsoft.com/office/drawing/2014/main" id="{D8364492-FEF3-608E-9C09-676B52921260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8479;p75">
                <a:extLst>
                  <a:ext uri="{FF2B5EF4-FFF2-40B4-BE49-F238E27FC236}">
                    <a16:creationId xmlns:a16="http://schemas.microsoft.com/office/drawing/2014/main" id="{78FE27B2-A24F-28F8-9953-D54C79D8ABCA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8480;p75">
                <a:extLst>
                  <a:ext uri="{FF2B5EF4-FFF2-40B4-BE49-F238E27FC236}">
                    <a16:creationId xmlns:a16="http://schemas.microsoft.com/office/drawing/2014/main" id="{16E18663-7006-15A6-6E9E-2A357D32BBBD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8481;p75">
                <a:extLst>
                  <a:ext uri="{FF2B5EF4-FFF2-40B4-BE49-F238E27FC236}">
                    <a16:creationId xmlns:a16="http://schemas.microsoft.com/office/drawing/2014/main" id="{CEAA4929-6F4B-A345-8251-6B43537DE3E5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8482;p75">
                <a:extLst>
                  <a:ext uri="{FF2B5EF4-FFF2-40B4-BE49-F238E27FC236}">
                    <a16:creationId xmlns:a16="http://schemas.microsoft.com/office/drawing/2014/main" id="{7C97F6A4-5B70-4373-6698-D6188A400890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8483;p75">
                <a:extLst>
                  <a:ext uri="{FF2B5EF4-FFF2-40B4-BE49-F238E27FC236}">
                    <a16:creationId xmlns:a16="http://schemas.microsoft.com/office/drawing/2014/main" id="{EFA55C5D-284E-F366-B809-52A79109D1B2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8484;p75">
                <a:extLst>
                  <a:ext uri="{FF2B5EF4-FFF2-40B4-BE49-F238E27FC236}">
                    <a16:creationId xmlns:a16="http://schemas.microsoft.com/office/drawing/2014/main" id="{49B36131-9421-7F4D-9B70-EAB0B5653106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8485;p75">
              <a:extLst>
                <a:ext uri="{FF2B5EF4-FFF2-40B4-BE49-F238E27FC236}">
                  <a16:creationId xmlns:a16="http://schemas.microsoft.com/office/drawing/2014/main" id="{0D4E97BA-C642-B579-E190-4049C4D9CF55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8" name="Google Shape;8486;p75">
                <a:extLst>
                  <a:ext uri="{FF2B5EF4-FFF2-40B4-BE49-F238E27FC236}">
                    <a16:creationId xmlns:a16="http://schemas.microsoft.com/office/drawing/2014/main" id="{0C4E8AE9-8C7A-8D28-9A3F-FAF71A362689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8487;p75">
                <a:extLst>
                  <a:ext uri="{FF2B5EF4-FFF2-40B4-BE49-F238E27FC236}">
                    <a16:creationId xmlns:a16="http://schemas.microsoft.com/office/drawing/2014/main" id="{D49392A9-CB02-9F16-28DE-3F5936827EE1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8488;p75">
                <a:extLst>
                  <a:ext uri="{FF2B5EF4-FFF2-40B4-BE49-F238E27FC236}">
                    <a16:creationId xmlns:a16="http://schemas.microsoft.com/office/drawing/2014/main" id="{A2AC77D8-DCE5-5DB6-5E3A-CFFC10499519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8489;p75">
                <a:extLst>
                  <a:ext uri="{FF2B5EF4-FFF2-40B4-BE49-F238E27FC236}">
                    <a16:creationId xmlns:a16="http://schemas.microsoft.com/office/drawing/2014/main" id="{A565B9DB-4CD1-563F-DCB3-386F62AC8492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8490;p75">
                <a:extLst>
                  <a:ext uri="{FF2B5EF4-FFF2-40B4-BE49-F238E27FC236}">
                    <a16:creationId xmlns:a16="http://schemas.microsoft.com/office/drawing/2014/main" id="{219EB37E-9CE8-9F0C-1892-3D6B2D9C8363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8491;p75">
                <a:extLst>
                  <a:ext uri="{FF2B5EF4-FFF2-40B4-BE49-F238E27FC236}">
                    <a16:creationId xmlns:a16="http://schemas.microsoft.com/office/drawing/2014/main" id="{9A4C7C4F-FDB9-EE2C-6199-35F24E31FE01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8492;p75">
                <a:extLst>
                  <a:ext uri="{FF2B5EF4-FFF2-40B4-BE49-F238E27FC236}">
                    <a16:creationId xmlns:a16="http://schemas.microsoft.com/office/drawing/2014/main" id="{F49FED1F-1330-63D5-E34D-125BA9D4340D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8493;p75">
                <a:extLst>
                  <a:ext uri="{FF2B5EF4-FFF2-40B4-BE49-F238E27FC236}">
                    <a16:creationId xmlns:a16="http://schemas.microsoft.com/office/drawing/2014/main" id="{257F3E54-9D19-9C79-A859-F3F41C9983FF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8494;p75">
                <a:extLst>
                  <a:ext uri="{FF2B5EF4-FFF2-40B4-BE49-F238E27FC236}">
                    <a16:creationId xmlns:a16="http://schemas.microsoft.com/office/drawing/2014/main" id="{EE5D8B29-4883-E175-5342-1F36FD3C78BB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8495;p75">
                <a:extLst>
                  <a:ext uri="{FF2B5EF4-FFF2-40B4-BE49-F238E27FC236}">
                    <a16:creationId xmlns:a16="http://schemas.microsoft.com/office/drawing/2014/main" id="{702AB2B3-F1E3-FC8F-150E-C793643F9519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oogle Shape;8496;p75">
              <a:extLst>
                <a:ext uri="{FF2B5EF4-FFF2-40B4-BE49-F238E27FC236}">
                  <a16:creationId xmlns:a16="http://schemas.microsoft.com/office/drawing/2014/main" id="{E98FA483-B21B-AB58-6CE5-31F1AF9A6965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1" name="Google Shape;8497;p75">
                <a:extLst>
                  <a:ext uri="{FF2B5EF4-FFF2-40B4-BE49-F238E27FC236}">
                    <a16:creationId xmlns:a16="http://schemas.microsoft.com/office/drawing/2014/main" id="{A556E506-7111-88C2-37D3-1C9D3EA09E36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8498;p75">
                <a:extLst>
                  <a:ext uri="{FF2B5EF4-FFF2-40B4-BE49-F238E27FC236}">
                    <a16:creationId xmlns:a16="http://schemas.microsoft.com/office/drawing/2014/main" id="{2762ED91-CE19-1B5B-A511-EEE937EC449A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8499;p75">
                <a:extLst>
                  <a:ext uri="{FF2B5EF4-FFF2-40B4-BE49-F238E27FC236}">
                    <a16:creationId xmlns:a16="http://schemas.microsoft.com/office/drawing/2014/main" id="{B4EB1877-E2B1-F820-5D94-DC2B77826CC5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8500;p75">
                <a:extLst>
                  <a:ext uri="{FF2B5EF4-FFF2-40B4-BE49-F238E27FC236}">
                    <a16:creationId xmlns:a16="http://schemas.microsoft.com/office/drawing/2014/main" id="{12CE81B6-F49B-547E-4575-AA7D955B7377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8501;p75">
                <a:extLst>
                  <a:ext uri="{FF2B5EF4-FFF2-40B4-BE49-F238E27FC236}">
                    <a16:creationId xmlns:a16="http://schemas.microsoft.com/office/drawing/2014/main" id="{61B47D8D-9A49-DA9E-92F5-6CC7B516FEEF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8502;p75">
                <a:extLst>
                  <a:ext uri="{FF2B5EF4-FFF2-40B4-BE49-F238E27FC236}">
                    <a16:creationId xmlns:a16="http://schemas.microsoft.com/office/drawing/2014/main" id="{70545E02-59F8-D89E-F063-6B36B4546C9A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8503;p75">
                <a:extLst>
                  <a:ext uri="{FF2B5EF4-FFF2-40B4-BE49-F238E27FC236}">
                    <a16:creationId xmlns:a16="http://schemas.microsoft.com/office/drawing/2014/main" id="{192D0A99-696C-CD8D-3D03-1A3F91D7C09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8504;p75">
                <a:extLst>
                  <a:ext uri="{FF2B5EF4-FFF2-40B4-BE49-F238E27FC236}">
                    <a16:creationId xmlns:a16="http://schemas.microsoft.com/office/drawing/2014/main" id="{134E25B8-0B5D-9341-4A38-267FF303CBDF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8505;p75">
                <a:extLst>
                  <a:ext uri="{FF2B5EF4-FFF2-40B4-BE49-F238E27FC236}">
                    <a16:creationId xmlns:a16="http://schemas.microsoft.com/office/drawing/2014/main" id="{CB146054-7D98-7F7C-C987-616DD6ABE18B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8506;p75">
                <a:extLst>
                  <a:ext uri="{FF2B5EF4-FFF2-40B4-BE49-F238E27FC236}">
                    <a16:creationId xmlns:a16="http://schemas.microsoft.com/office/drawing/2014/main" id="{5AC46A87-9547-AF7A-B761-9E2C99C19B42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oogle Shape;8507;p75">
              <a:extLst>
                <a:ext uri="{FF2B5EF4-FFF2-40B4-BE49-F238E27FC236}">
                  <a16:creationId xmlns:a16="http://schemas.microsoft.com/office/drawing/2014/main" id="{BF0109F1-8480-E8DE-1B7F-DA66739ED2C1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5" name="Google Shape;8508;p75">
                <a:extLst>
                  <a:ext uri="{FF2B5EF4-FFF2-40B4-BE49-F238E27FC236}">
                    <a16:creationId xmlns:a16="http://schemas.microsoft.com/office/drawing/2014/main" id="{46308345-6A1A-5CAC-9309-03AB205824EE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8509;p75">
                <a:extLst>
                  <a:ext uri="{FF2B5EF4-FFF2-40B4-BE49-F238E27FC236}">
                    <a16:creationId xmlns:a16="http://schemas.microsoft.com/office/drawing/2014/main" id="{E7703DFA-8B43-3DFD-0B2F-CF62E4A463B4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8510;p75">
                <a:extLst>
                  <a:ext uri="{FF2B5EF4-FFF2-40B4-BE49-F238E27FC236}">
                    <a16:creationId xmlns:a16="http://schemas.microsoft.com/office/drawing/2014/main" id="{BA37E177-D24C-5E7F-08E1-BC93834F955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8511;p75">
                <a:extLst>
                  <a:ext uri="{FF2B5EF4-FFF2-40B4-BE49-F238E27FC236}">
                    <a16:creationId xmlns:a16="http://schemas.microsoft.com/office/drawing/2014/main" id="{726E232A-90EC-5197-7E94-23D7EAD007F6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8512;p75">
                <a:extLst>
                  <a:ext uri="{FF2B5EF4-FFF2-40B4-BE49-F238E27FC236}">
                    <a16:creationId xmlns:a16="http://schemas.microsoft.com/office/drawing/2014/main" id="{14C64CA1-E2B1-6B39-D50F-C83969FEDF87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8513;p75">
                <a:extLst>
                  <a:ext uri="{FF2B5EF4-FFF2-40B4-BE49-F238E27FC236}">
                    <a16:creationId xmlns:a16="http://schemas.microsoft.com/office/drawing/2014/main" id="{17B38C4B-525E-F1B6-FCF7-B7442830D2BC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8514;p75">
                <a:extLst>
                  <a:ext uri="{FF2B5EF4-FFF2-40B4-BE49-F238E27FC236}">
                    <a16:creationId xmlns:a16="http://schemas.microsoft.com/office/drawing/2014/main" id="{5B34ED12-2E47-EAAD-117A-29718DBE3619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8515;p75">
                <a:extLst>
                  <a:ext uri="{FF2B5EF4-FFF2-40B4-BE49-F238E27FC236}">
                    <a16:creationId xmlns:a16="http://schemas.microsoft.com/office/drawing/2014/main" id="{F5B50953-2AB7-D724-3B4C-F3EFFE390216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8516;p75">
                <a:extLst>
                  <a:ext uri="{FF2B5EF4-FFF2-40B4-BE49-F238E27FC236}">
                    <a16:creationId xmlns:a16="http://schemas.microsoft.com/office/drawing/2014/main" id="{5D8334E2-CCAD-8071-3E04-1131A3285713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8517;p75">
                <a:extLst>
                  <a:ext uri="{FF2B5EF4-FFF2-40B4-BE49-F238E27FC236}">
                    <a16:creationId xmlns:a16="http://schemas.microsoft.com/office/drawing/2014/main" id="{76216966-B72C-9CC2-7434-5963C81F59C7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oogle Shape;8518;p75">
              <a:extLst>
                <a:ext uri="{FF2B5EF4-FFF2-40B4-BE49-F238E27FC236}">
                  <a16:creationId xmlns:a16="http://schemas.microsoft.com/office/drawing/2014/main" id="{5D82F0ED-BA28-5836-C63A-97E9D7A031FC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4952015D-F101-AAC4-BEF4-918867FD746C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83A47B8C-54D2-0F0A-3E1E-7366B408B4B1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CEDCACD4-DF4A-326B-65E1-9B1EF6692E14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3777E2BC-3075-AEC3-DBA8-294B97A57376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8C6BC05A-7D7F-C933-1FD9-7480BCF19C3B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646173CA-C532-EA8E-2065-435501AD3948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1E24052C-02BC-E417-00B1-C42FFCEF928B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00E938F5-72CD-E913-4D83-52DE5116EC15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8527;p75">
                <a:extLst>
                  <a:ext uri="{FF2B5EF4-FFF2-40B4-BE49-F238E27FC236}">
                    <a16:creationId xmlns:a16="http://schemas.microsoft.com/office/drawing/2014/main" id="{1BA0E428-A4D9-2E2E-7E09-BFB0DB6B5959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8528;p75">
                <a:extLst>
                  <a:ext uri="{FF2B5EF4-FFF2-40B4-BE49-F238E27FC236}">
                    <a16:creationId xmlns:a16="http://schemas.microsoft.com/office/drawing/2014/main" id="{0B591DA3-DA36-537E-621E-5C4DB219BE24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oogle Shape;8529;p75">
              <a:extLst>
                <a:ext uri="{FF2B5EF4-FFF2-40B4-BE49-F238E27FC236}">
                  <a16:creationId xmlns:a16="http://schemas.microsoft.com/office/drawing/2014/main" id="{59FBC07F-E115-75A0-4F64-0BAC1A9DE8FD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316EEB15-1E63-FDA7-A4E0-B45D29B29C34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1A9647D8-8B8B-D087-2859-50E034801DAF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403506F8-5E2E-5128-F31C-76AEE5BD43CF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0A1702B6-5905-43DB-1FD6-6CEF214ABEAF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FE5E8C9A-DE8A-FED1-F0A9-AD8C3B7296A1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629A944A-CAFD-CE8F-0FE0-99C675F3DAA7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1B09383C-9DBC-0DC9-8A6B-5E1668578037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010E3FD9-B57D-D243-8468-56CD29274A51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8779A85D-9B44-B6D6-47A5-CBB92CA30A7F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831C9982-A799-3E07-66EF-43967E3368E6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oogle Shape;8540;p75">
              <a:extLst>
                <a:ext uri="{FF2B5EF4-FFF2-40B4-BE49-F238E27FC236}">
                  <a16:creationId xmlns:a16="http://schemas.microsoft.com/office/drawing/2014/main" id="{F47E2F0F-61F1-5DE9-ADF4-0625687AFE99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FE188F57-7CD4-6F9A-9695-C5F9836657E5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06E37AF7-B808-264B-DDB3-73F1E573475A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41853149-E6FD-ACFB-61C3-24A2DADEA19C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74C6DDB5-D98A-322E-BAEA-C9E4F08A6F1C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D304A759-B7F6-E836-A2AC-555A2BB40E62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F97DF478-EAB9-4360-F7F2-1A19079C75AA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08AF0B4D-C955-86D6-92FA-C4178D08C856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7CEA8D7C-301F-DDDD-4157-3F6ECA49C602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246018B9-A3B2-5982-15AB-37C8FE4CC539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CC211C9A-530D-677F-CD1E-B8AEF2A74976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8" name="Google Shape;8551;p75">
            <a:extLst>
              <a:ext uri="{FF2B5EF4-FFF2-40B4-BE49-F238E27FC236}">
                <a16:creationId xmlns:a16="http://schemas.microsoft.com/office/drawing/2014/main" id="{00214441-6BF1-D4E9-A3DC-64C929174192}"/>
              </a:ext>
            </a:extLst>
          </p:cNvPr>
          <p:cNvGrpSpPr/>
          <p:nvPr/>
        </p:nvGrpSpPr>
        <p:grpSpPr>
          <a:xfrm>
            <a:off x="4673603" y="2534967"/>
            <a:ext cx="2728496" cy="2204266"/>
            <a:chOff x="2623904" y="1198803"/>
            <a:chExt cx="1364248" cy="1102133"/>
          </a:xfrm>
        </p:grpSpPr>
        <p:grpSp>
          <p:nvGrpSpPr>
            <p:cNvPr id="129" name="Google Shape;8552;p75">
              <a:extLst>
                <a:ext uri="{FF2B5EF4-FFF2-40B4-BE49-F238E27FC236}">
                  <a16:creationId xmlns:a16="http://schemas.microsoft.com/office/drawing/2014/main" id="{B711BA0C-3411-3702-855E-6ADBF693B4F9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8" name="Google Shape;8553;p75">
                <a:extLst>
                  <a:ext uri="{FF2B5EF4-FFF2-40B4-BE49-F238E27FC236}">
                    <a16:creationId xmlns:a16="http://schemas.microsoft.com/office/drawing/2014/main" id="{EB3F56A2-86B3-A7F4-470A-F665B4AD305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8554;p75">
                <a:extLst>
                  <a:ext uri="{FF2B5EF4-FFF2-40B4-BE49-F238E27FC236}">
                    <a16:creationId xmlns:a16="http://schemas.microsoft.com/office/drawing/2014/main" id="{BBE6BBDF-EAB7-A4B6-18F0-1D41738E4141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Google Shape;8555;p75">
                <a:extLst>
                  <a:ext uri="{FF2B5EF4-FFF2-40B4-BE49-F238E27FC236}">
                    <a16:creationId xmlns:a16="http://schemas.microsoft.com/office/drawing/2014/main" id="{70D1BC4A-6C95-ED98-757B-0ADB4625C059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Google Shape;8556;p75">
                <a:extLst>
                  <a:ext uri="{FF2B5EF4-FFF2-40B4-BE49-F238E27FC236}">
                    <a16:creationId xmlns:a16="http://schemas.microsoft.com/office/drawing/2014/main" id="{8F04F52C-1EE0-CB14-A065-7BB2085E702E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8557;p75">
                <a:extLst>
                  <a:ext uri="{FF2B5EF4-FFF2-40B4-BE49-F238E27FC236}">
                    <a16:creationId xmlns:a16="http://schemas.microsoft.com/office/drawing/2014/main" id="{3D6B0B20-5D3C-B30C-7142-038C327D1E02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0" name="Google Shape;8558;p75">
              <a:extLst>
                <a:ext uri="{FF2B5EF4-FFF2-40B4-BE49-F238E27FC236}">
                  <a16:creationId xmlns:a16="http://schemas.microsoft.com/office/drawing/2014/main" id="{DAAEC36D-E93A-65BC-B5AE-025FBB8CD84E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43" name="Google Shape;8559;p75">
                <a:extLst>
                  <a:ext uri="{FF2B5EF4-FFF2-40B4-BE49-F238E27FC236}">
                    <a16:creationId xmlns:a16="http://schemas.microsoft.com/office/drawing/2014/main" id="{4FA9F7B9-6D85-C318-CDB3-7A174CA9BA62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8560;p75">
                <a:extLst>
                  <a:ext uri="{FF2B5EF4-FFF2-40B4-BE49-F238E27FC236}">
                    <a16:creationId xmlns:a16="http://schemas.microsoft.com/office/drawing/2014/main" id="{6E42DE8A-604B-DF3C-E601-196941BBE88E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8561;p75">
                <a:extLst>
                  <a:ext uri="{FF2B5EF4-FFF2-40B4-BE49-F238E27FC236}">
                    <a16:creationId xmlns:a16="http://schemas.microsoft.com/office/drawing/2014/main" id="{9EE8E786-8022-0E00-29CF-71DCB867B843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8562;p75">
                <a:extLst>
                  <a:ext uri="{FF2B5EF4-FFF2-40B4-BE49-F238E27FC236}">
                    <a16:creationId xmlns:a16="http://schemas.microsoft.com/office/drawing/2014/main" id="{9BD1B9AB-71BB-7182-2B6B-C8B7A0D97C63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8563;p75">
                <a:extLst>
                  <a:ext uri="{FF2B5EF4-FFF2-40B4-BE49-F238E27FC236}">
                    <a16:creationId xmlns:a16="http://schemas.microsoft.com/office/drawing/2014/main" id="{5B18B2F1-7205-1642-05CA-57B342704471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1" name="Google Shape;8564;p75">
              <a:extLst>
                <a:ext uri="{FF2B5EF4-FFF2-40B4-BE49-F238E27FC236}">
                  <a16:creationId xmlns:a16="http://schemas.microsoft.com/office/drawing/2014/main" id="{197FE053-61D7-97D9-2449-D18E32F42B4D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8" name="Google Shape;8565;p75">
                <a:extLst>
                  <a:ext uri="{FF2B5EF4-FFF2-40B4-BE49-F238E27FC236}">
                    <a16:creationId xmlns:a16="http://schemas.microsoft.com/office/drawing/2014/main" id="{5F5D19BE-D00B-5037-847B-DF7871860F8E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8566;p75">
                <a:extLst>
                  <a:ext uri="{FF2B5EF4-FFF2-40B4-BE49-F238E27FC236}">
                    <a16:creationId xmlns:a16="http://schemas.microsoft.com/office/drawing/2014/main" id="{7BA9E7B5-1DDC-7954-7941-2F26702E84A5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8567;p75">
                <a:extLst>
                  <a:ext uri="{FF2B5EF4-FFF2-40B4-BE49-F238E27FC236}">
                    <a16:creationId xmlns:a16="http://schemas.microsoft.com/office/drawing/2014/main" id="{3644F9AD-7AEA-9F1F-6A1D-F965FC23ADD7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8568;p75">
                <a:extLst>
                  <a:ext uri="{FF2B5EF4-FFF2-40B4-BE49-F238E27FC236}">
                    <a16:creationId xmlns:a16="http://schemas.microsoft.com/office/drawing/2014/main" id="{DFA1F22A-A719-6926-80CA-36D131B4B459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8569;p75">
                <a:extLst>
                  <a:ext uri="{FF2B5EF4-FFF2-40B4-BE49-F238E27FC236}">
                    <a16:creationId xmlns:a16="http://schemas.microsoft.com/office/drawing/2014/main" id="{07092A95-6998-B1E7-7877-16E6A9AC6444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2" name="Google Shape;8570;p75">
              <a:extLst>
                <a:ext uri="{FF2B5EF4-FFF2-40B4-BE49-F238E27FC236}">
                  <a16:creationId xmlns:a16="http://schemas.microsoft.com/office/drawing/2014/main" id="{64D57E08-E482-064D-1DE6-91B1D83DFD8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33" name="Google Shape;8571;p75">
                <a:extLst>
                  <a:ext uri="{FF2B5EF4-FFF2-40B4-BE49-F238E27FC236}">
                    <a16:creationId xmlns:a16="http://schemas.microsoft.com/office/drawing/2014/main" id="{EF2ECDB6-0EFD-9E45-EF5C-06F7B5F5CD1D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8572;p75">
                <a:extLst>
                  <a:ext uri="{FF2B5EF4-FFF2-40B4-BE49-F238E27FC236}">
                    <a16:creationId xmlns:a16="http://schemas.microsoft.com/office/drawing/2014/main" id="{29B4C39B-E65F-35A4-262B-7B27C6C304FF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8573;p75">
                <a:extLst>
                  <a:ext uri="{FF2B5EF4-FFF2-40B4-BE49-F238E27FC236}">
                    <a16:creationId xmlns:a16="http://schemas.microsoft.com/office/drawing/2014/main" id="{23221A07-794E-3E72-759F-A4152193BC39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8574;p75">
                <a:extLst>
                  <a:ext uri="{FF2B5EF4-FFF2-40B4-BE49-F238E27FC236}">
                    <a16:creationId xmlns:a16="http://schemas.microsoft.com/office/drawing/2014/main" id="{B024340B-31F5-D054-AA35-B00E99B70139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8575;p75">
                <a:extLst>
                  <a:ext uri="{FF2B5EF4-FFF2-40B4-BE49-F238E27FC236}">
                    <a16:creationId xmlns:a16="http://schemas.microsoft.com/office/drawing/2014/main" id="{F94F5B32-1514-16F2-5BBE-F2F651B7F9E7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3" name="Google Shape;8576;p75">
            <a:extLst>
              <a:ext uri="{FF2B5EF4-FFF2-40B4-BE49-F238E27FC236}">
                <a16:creationId xmlns:a16="http://schemas.microsoft.com/office/drawing/2014/main" id="{C2B5AD95-19EC-5D2B-BA1C-D87D9F47448D}"/>
              </a:ext>
            </a:extLst>
          </p:cNvPr>
          <p:cNvGrpSpPr/>
          <p:nvPr/>
        </p:nvGrpSpPr>
        <p:grpSpPr>
          <a:xfrm>
            <a:off x="4652526" y="5453330"/>
            <a:ext cx="2775082" cy="318248"/>
            <a:chOff x="3200660" y="2180272"/>
            <a:chExt cx="2563824" cy="378237"/>
          </a:xfrm>
        </p:grpSpPr>
        <p:sp>
          <p:nvSpPr>
            <p:cNvPr id="154" name="Google Shape;8577;p75">
              <a:extLst>
                <a:ext uri="{FF2B5EF4-FFF2-40B4-BE49-F238E27FC236}">
                  <a16:creationId xmlns:a16="http://schemas.microsoft.com/office/drawing/2014/main" id="{7E511B86-6F9F-F5AF-FA39-79BD07BD4C6A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578;p75">
              <a:extLst>
                <a:ext uri="{FF2B5EF4-FFF2-40B4-BE49-F238E27FC236}">
                  <a16:creationId xmlns:a16="http://schemas.microsoft.com/office/drawing/2014/main" id="{3C0BA930-FBAB-ED16-E20B-F91A28ABFEAE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8579;p75">
              <a:extLst>
                <a:ext uri="{FF2B5EF4-FFF2-40B4-BE49-F238E27FC236}">
                  <a16:creationId xmlns:a16="http://schemas.microsoft.com/office/drawing/2014/main" id="{9E9AEA64-FA73-4860-7B58-93671FC49E25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8580;p75">
              <a:extLst>
                <a:ext uri="{FF2B5EF4-FFF2-40B4-BE49-F238E27FC236}">
                  <a16:creationId xmlns:a16="http://schemas.microsoft.com/office/drawing/2014/main" id="{4C0EE43B-2642-FC45-2F8B-681DF20314D3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8581;p75">
              <a:extLst>
                <a:ext uri="{FF2B5EF4-FFF2-40B4-BE49-F238E27FC236}">
                  <a16:creationId xmlns:a16="http://schemas.microsoft.com/office/drawing/2014/main" id="{588F1959-C31D-0D12-90A9-D12AD907DCB7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8582;p75">
              <a:extLst>
                <a:ext uri="{FF2B5EF4-FFF2-40B4-BE49-F238E27FC236}">
                  <a16:creationId xmlns:a16="http://schemas.microsoft.com/office/drawing/2014/main" id="{2502BE3B-A0E6-2C1E-BDFF-DEB75B1ECFAC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8583;p75">
              <a:extLst>
                <a:ext uri="{FF2B5EF4-FFF2-40B4-BE49-F238E27FC236}">
                  <a16:creationId xmlns:a16="http://schemas.microsoft.com/office/drawing/2014/main" id="{26D3F2B8-A8CA-D1EA-8895-9B87067B2FEC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8584;p75">
              <a:extLst>
                <a:ext uri="{FF2B5EF4-FFF2-40B4-BE49-F238E27FC236}">
                  <a16:creationId xmlns:a16="http://schemas.microsoft.com/office/drawing/2014/main" id="{1A549F5C-3EC0-8B9C-EFC6-CCB34A6631E9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8585;p75">
              <a:extLst>
                <a:ext uri="{FF2B5EF4-FFF2-40B4-BE49-F238E27FC236}">
                  <a16:creationId xmlns:a16="http://schemas.microsoft.com/office/drawing/2014/main" id="{B5668669-6C49-1222-2B9C-7E349BAF2F4B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8586;p75">
              <a:extLst>
                <a:ext uri="{FF2B5EF4-FFF2-40B4-BE49-F238E27FC236}">
                  <a16:creationId xmlns:a16="http://schemas.microsoft.com/office/drawing/2014/main" id="{37A17587-083C-6656-94FB-8AE8F1741F0C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8587;p75">
              <a:extLst>
                <a:ext uri="{FF2B5EF4-FFF2-40B4-BE49-F238E27FC236}">
                  <a16:creationId xmlns:a16="http://schemas.microsoft.com/office/drawing/2014/main" id="{5AABF9A4-4AAC-36FB-3FA6-F9E4497422C8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8588;p75">
              <a:extLst>
                <a:ext uri="{FF2B5EF4-FFF2-40B4-BE49-F238E27FC236}">
                  <a16:creationId xmlns:a16="http://schemas.microsoft.com/office/drawing/2014/main" id="{F2A9270D-DC39-49DF-2BE2-76B02DBD325D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8589;p75">
              <a:extLst>
                <a:ext uri="{FF2B5EF4-FFF2-40B4-BE49-F238E27FC236}">
                  <a16:creationId xmlns:a16="http://schemas.microsoft.com/office/drawing/2014/main" id="{F7411F34-5F56-972C-B557-72568118CB3F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8590;p75">
              <a:extLst>
                <a:ext uri="{FF2B5EF4-FFF2-40B4-BE49-F238E27FC236}">
                  <a16:creationId xmlns:a16="http://schemas.microsoft.com/office/drawing/2014/main" id="{45D2D52B-1F43-5AAF-B65F-58EF73DCE79C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8591;p75">
              <a:extLst>
                <a:ext uri="{FF2B5EF4-FFF2-40B4-BE49-F238E27FC236}">
                  <a16:creationId xmlns:a16="http://schemas.microsoft.com/office/drawing/2014/main" id="{23405A53-8AC0-7804-E5D4-5500FBD407C1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8592;p75">
              <a:extLst>
                <a:ext uri="{FF2B5EF4-FFF2-40B4-BE49-F238E27FC236}">
                  <a16:creationId xmlns:a16="http://schemas.microsoft.com/office/drawing/2014/main" id="{FEE14C94-30B7-644C-0A08-922A7F16CCA6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8593;p75">
              <a:extLst>
                <a:ext uri="{FF2B5EF4-FFF2-40B4-BE49-F238E27FC236}">
                  <a16:creationId xmlns:a16="http://schemas.microsoft.com/office/drawing/2014/main" id="{961A77A1-041A-B7D7-12BD-A1728755163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8594;p75">
              <a:extLst>
                <a:ext uri="{FF2B5EF4-FFF2-40B4-BE49-F238E27FC236}">
                  <a16:creationId xmlns:a16="http://schemas.microsoft.com/office/drawing/2014/main" id="{4D0988F6-55EA-0632-C73E-4215D611DB6F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2" name="Google Shape;8595;p75">
            <a:extLst>
              <a:ext uri="{FF2B5EF4-FFF2-40B4-BE49-F238E27FC236}">
                <a16:creationId xmlns:a16="http://schemas.microsoft.com/office/drawing/2014/main" id="{4E9D7E44-6A21-A9D8-F4BC-AC63242563BA}"/>
              </a:ext>
            </a:extLst>
          </p:cNvPr>
          <p:cNvGrpSpPr/>
          <p:nvPr/>
        </p:nvGrpSpPr>
        <p:grpSpPr>
          <a:xfrm>
            <a:off x="4645575" y="6008981"/>
            <a:ext cx="2781004" cy="319250"/>
            <a:chOff x="3530150" y="2790075"/>
            <a:chExt cx="1962600" cy="225300"/>
          </a:xfrm>
        </p:grpSpPr>
        <p:sp>
          <p:nvSpPr>
            <p:cNvPr id="173" name="Google Shape;8596;p75">
              <a:extLst>
                <a:ext uri="{FF2B5EF4-FFF2-40B4-BE49-F238E27FC236}">
                  <a16:creationId xmlns:a16="http://schemas.microsoft.com/office/drawing/2014/main" id="{494F07E1-28A1-D480-6F47-E02F15FA8BF4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8597;p75">
              <a:extLst>
                <a:ext uri="{FF2B5EF4-FFF2-40B4-BE49-F238E27FC236}">
                  <a16:creationId xmlns:a16="http://schemas.microsoft.com/office/drawing/2014/main" id="{04696F72-BE13-E669-EB09-6A12729A9A96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5" name="Google Shape;8598;p75">
            <a:extLst>
              <a:ext uri="{FF2B5EF4-FFF2-40B4-BE49-F238E27FC236}">
                <a16:creationId xmlns:a16="http://schemas.microsoft.com/office/drawing/2014/main" id="{FD1E5A41-D0C4-BE5F-70AC-A5B9D245F20A}"/>
              </a:ext>
            </a:extLst>
          </p:cNvPr>
          <p:cNvGrpSpPr/>
          <p:nvPr/>
        </p:nvGrpSpPr>
        <p:grpSpPr>
          <a:xfrm>
            <a:off x="4646882" y="6565633"/>
            <a:ext cx="2823258" cy="307522"/>
            <a:chOff x="3558802" y="4011427"/>
            <a:chExt cx="1866000" cy="111300"/>
          </a:xfrm>
        </p:grpSpPr>
        <p:sp>
          <p:nvSpPr>
            <p:cNvPr id="176" name="Google Shape;8599;p75">
              <a:extLst>
                <a:ext uri="{FF2B5EF4-FFF2-40B4-BE49-F238E27FC236}">
                  <a16:creationId xmlns:a16="http://schemas.microsoft.com/office/drawing/2014/main" id="{68DB0098-328B-CB64-A275-48F1E3D0DB7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8600;p75">
              <a:extLst>
                <a:ext uri="{FF2B5EF4-FFF2-40B4-BE49-F238E27FC236}">
                  <a16:creationId xmlns:a16="http://schemas.microsoft.com/office/drawing/2014/main" id="{08439F3E-5642-9161-79A8-220261548F60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78" name="Google Shape;8601;p75">
            <a:extLst>
              <a:ext uri="{FF2B5EF4-FFF2-40B4-BE49-F238E27FC236}">
                <a16:creationId xmlns:a16="http://schemas.microsoft.com/office/drawing/2014/main" id="{E08736DB-66EB-C50E-E93F-FBD7A857DF24}"/>
              </a:ext>
            </a:extLst>
          </p:cNvPr>
          <p:cNvGrpSpPr/>
          <p:nvPr/>
        </p:nvGrpSpPr>
        <p:grpSpPr>
          <a:xfrm>
            <a:off x="4646266" y="4976433"/>
            <a:ext cx="2767006" cy="239498"/>
            <a:chOff x="3465975" y="2270276"/>
            <a:chExt cx="1986364" cy="171929"/>
          </a:xfrm>
        </p:grpSpPr>
        <p:sp>
          <p:nvSpPr>
            <p:cNvPr id="179" name="Google Shape;8602;p75">
              <a:extLst>
                <a:ext uri="{FF2B5EF4-FFF2-40B4-BE49-F238E27FC236}">
                  <a16:creationId xmlns:a16="http://schemas.microsoft.com/office/drawing/2014/main" id="{1005FCA1-0867-B566-2977-795EB8DF941A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8603;p75">
              <a:extLst>
                <a:ext uri="{FF2B5EF4-FFF2-40B4-BE49-F238E27FC236}">
                  <a16:creationId xmlns:a16="http://schemas.microsoft.com/office/drawing/2014/main" id="{E180A9B4-61E1-014B-F911-1292429D83F3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8604;p75">
              <a:extLst>
                <a:ext uri="{FF2B5EF4-FFF2-40B4-BE49-F238E27FC236}">
                  <a16:creationId xmlns:a16="http://schemas.microsoft.com/office/drawing/2014/main" id="{3F748990-55C8-F01F-F5E2-52BF5C1364E3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8605;p75">
              <a:extLst>
                <a:ext uri="{FF2B5EF4-FFF2-40B4-BE49-F238E27FC236}">
                  <a16:creationId xmlns:a16="http://schemas.microsoft.com/office/drawing/2014/main" id="{ED69BE14-3A1A-23D6-29F6-EAFCB0AC596B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8606;p75">
              <a:extLst>
                <a:ext uri="{FF2B5EF4-FFF2-40B4-BE49-F238E27FC236}">
                  <a16:creationId xmlns:a16="http://schemas.microsoft.com/office/drawing/2014/main" id="{CCABF182-6320-BE2D-E015-AF003F10A182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8607;p75">
              <a:extLst>
                <a:ext uri="{FF2B5EF4-FFF2-40B4-BE49-F238E27FC236}">
                  <a16:creationId xmlns:a16="http://schemas.microsoft.com/office/drawing/2014/main" id="{86DE2E1F-396D-1360-491D-E2F92CB06531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8608;p75">
              <a:extLst>
                <a:ext uri="{FF2B5EF4-FFF2-40B4-BE49-F238E27FC236}">
                  <a16:creationId xmlns:a16="http://schemas.microsoft.com/office/drawing/2014/main" id="{53814BB6-7E0B-2B23-E97D-8ADB7F4C4173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8609;p75">
              <a:extLst>
                <a:ext uri="{FF2B5EF4-FFF2-40B4-BE49-F238E27FC236}">
                  <a16:creationId xmlns:a16="http://schemas.microsoft.com/office/drawing/2014/main" id="{FDFB1584-0CBB-998D-9155-9041DE080CA4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87" name="Google Shape;8610;p75">
            <a:extLst>
              <a:ext uri="{FF2B5EF4-FFF2-40B4-BE49-F238E27FC236}">
                <a16:creationId xmlns:a16="http://schemas.microsoft.com/office/drawing/2014/main" id="{B1129B9B-0A5B-7903-64BB-695F92282350}"/>
              </a:ext>
            </a:extLst>
          </p:cNvPr>
          <p:cNvGrpSpPr/>
          <p:nvPr/>
        </p:nvGrpSpPr>
        <p:grpSpPr>
          <a:xfrm>
            <a:off x="4668282" y="7703732"/>
            <a:ext cx="2739062" cy="390920"/>
            <a:chOff x="723300" y="4253549"/>
            <a:chExt cx="2276482" cy="324900"/>
          </a:xfrm>
        </p:grpSpPr>
        <p:sp>
          <p:nvSpPr>
            <p:cNvPr id="188" name="Google Shape;8611;p75">
              <a:extLst>
                <a:ext uri="{FF2B5EF4-FFF2-40B4-BE49-F238E27FC236}">
                  <a16:creationId xmlns:a16="http://schemas.microsoft.com/office/drawing/2014/main" id="{326B9513-E384-9501-8DEA-A647789241C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8612;p75">
              <a:extLst>
                <a:ext uri="{FF2B5EF4-FFF2-40B4-BE49-F238E27FC236}">
                  <a16:creationId xmlns:a16="http://schemas.microsoft.com/office/drawing/2014/main" id="{7CED4EFA-D445-8F99-BDCB-5430C8D0761F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8613;p75">
              <a:extLst>
                <a:ext uri="{FF2B5EF4-FFF2-40B4-BE49-F238E27FC236}">
                  <a16:creationId xmlns:a16="http://schemas.microsoft.com/office/drawing/2014/main" id="{B0BF8703-BA75-249E-3C6D-2C5375E8AE9F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8614;p75">
              <a:extLst>
                <a:ext uri="{FF2B5EF4-FFF2-40B4-BE49-F238E27FC236}">
                  <a16:creationId xmlns:a16="http://schemas.microsoft.com/office/drawing/2014/main" id="{8D6BC42D-F58E-33F7-CC3B-04FF336FBB0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8615;p75">
              <a:extLst>
                <a:ext uri="{FF2B5EF4-FFF2-40B4-BE49-F238E27FC236}">
                  <a16:creationId xmlns:a16="http://schemas.microsoft.com/office/drawing/2014/main" id="{EA108E62-6453-EFE4-7EFC-69012C0C5F89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3" name="Google Shape;8616;p75">
            <a:extLst>
              <a:ext uri="{FF2B5EF4-FFF2-40B4-BE49-F238E27FC236}">
                <a16:creationId xmlns:a16="http://schemas.microsoft.com/office/drawing/2014/main" id="{F729B610-DC22-1A28-AB05-26580743B2BD}"/>
              </a:ext>
            </a:extLst>
          </p:cNvPr>
          <p:cNvGrpSpPr/>
          <p:nvPr/>
        </p:nvGrpSpPr>
        <p:grpSpPr>
          <a:xfrm>
            <a:off x="4647403" y="7106093"/>
            <a:ext cx="2778132" cy="360238"/>
            <a:chOff x="705948" y="3788465"/>
            <a:chExt cx="2308953" cy="299400"/>
          </a:xfrm>
        </p:grpSpPr>
        <p:sp>
          <p:nvSpPr>
            <p:cNvPr id="194" name="Google Shape;8617;p75">
              <a:extLst>
                <a:ext uri="{FF2B5EF4-FFF2-40B4-BE49-F238E27FC236}">
                  <a16:creationId xmlns:a16="http://schemas.microsoft.com/office/drawing/2014/main" id="{964C5A0D-2BA9-1C53-86B4-F79E0678C2FE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8618;p75">
              <a:extLst>
                <a:ext uri="{FF2B5EF4-FFF2-40B4-BE49-F238E27FC236}">
                  <a16:creationId xmlns:a16="http://schemas.microsoft.com/office/drawing/2014/main" id="{11DFC65E-08A9-9C29-0D22-5C544410E3D1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8619;p75">
              <a:extLst>
                <a:ext uri="{FF2B5EF4-FFF2-40B4-BE49-F238E27FC236}">
                  <a16:creationId xmlns:a16="http://schemas.microsoft.com/office/drawing/2014/main" id="{74A55792-4E19-1159-929E-A730F15F5EDF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8620;p75">
              <a:extLst>
                <a:ext uri="{FF2B5EF4-FFF2-40B4-BE49-F238E27FC236}">
                  <a16:creationId xmlns:a16="http://schemas.microsoft.com/office/drawing/2014/main" id="{F255C9D1-F97B-0FAE-F09A-F7150DBBBF2E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8621;p75">
              <a:extLst>
                <a:ext uri="{FF2B5EF4-FFF2-40B4-BE49-F238E27FC236}">
                  <a16:creationId xmlns:a16="http://schemas.microsoft.com/office/drawing/2014/main" id="{B24E4BEA-3334-C699-2834-0ADDE727CA95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199" name="Google Shape;8622;p75">
            <a:extLst>
              <a:ext uri="{FF2B5EF4-FFF2-40B4-BE49-F238E27FC236}">
                <a16:creationId xmlns:a16="http://schemas.microsoft.com/office/drawing/2014/main" id="{647F82F6-2A87-AC7C-298E-CD58F2157B4B}"/>
              </a:ext>
            </a:extLst>
          </p:cNvPr>
          <p:cNvGrpSpPr/>
          <p:nvPr/>
        </p:nvGrpSpPr>
        <p:grpSpPr>
          <a:xfrm>
            <a:off x="4743278" y="8332052"/>
            <a:ext cx="2609218" cy="588148"/>
            <a:chOff x="2658741" y="4097347"/>
            <a:chExt cx="1304609" cy="294074"/>
          </a:xfrm>
        </p:grpSpPr>
        <p:grpSp>
          <p:nvGrpSpPr>
            <p:cNvPr id="200" name="Google Shape;8623;p75">
              <a:extLst>
                <a:ext uri="{FF2B5EF4-FFF2-40B4-BE49-F238E27FC236}">
                  <a16:creationId xmlns:a16="http://schemas.microsoft.com/office/drawing/2014/main" id="{A993FEF0-0431-DA9E-5788-4BEF5E58163B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13" name="Google Shape;8624;p75">
                <a:extLst>
                  <a:ext uri="{FF2B5EF4-FFF2-40B4-BE49-F238E27FC236}">
                    <a16:creationId xmlns:a16="http://schemas.microsoft.com/office/drawing/2014/main" id="{313CE4A2-1B5F-7F34-9EE0-056F9F1709C4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8625;p75">
                <a:extLst>
                  <a:ext uri="{FF2B5EF4-FFF2-40B4-BE49-F238E27FC236}">
                    <a16:creationId xmlns:a16="http://schemas.microsoft.com/office/drawing/2014/main" id="{D0A42ED7-EAA3-4F79-195E-C1B3E7D00A1B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1" name="Google Shape;8626;p75">
              <a:extLst>
                <a:ext uri="{FF2B5EF4-FFF2-40B4-BE49-F238E27FC236}">
                  <a16:creationId xmlns:a16="http://schemas.microsoft.com/office/drawing/2014/main" id="{6623F73D-B882-8B71-2806-AA6D75F3BDA9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11" name="Google Shape;8627;p75">
                <a:extLst>
                  <a:ext uri="{FF2B5EF4-FFF2-40B4-BE49-F238E27FC236}">
                    <a16:creationId xmlns:a16="http://schemas.microsoft.com/office/drawing/2014/main" id="{C66BD865-68D7-7570-BFFE-83F4245C5EA1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Google Shape;8628;p75">
                <a:extLst>
                  <a:ext uri="{FF2B5EF4-FFF2-40B4-BE49-F238E27FC236}">
                    <a16:creationId xmlns:a16="http://schemas.microsoft.com/office/drawing/2014/main" id="{DA68C618-4ADD-D35C-23C7-D91269B01BA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2" name="Google Shape;8629;p75">
              <a:extLst>
                <a:ext uri="{FF2B5EF4-FFF2-40B4-BE49-F238E27FC236}">
                  <a16:creationId xmlns:a16="http://schemas.microsoft.com/office/drawing/2014/main" id="{9779B9EB-23F7-C6AE-EFD8-9D6529D81438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9" name="Google Shape;8630;p75">
                <a:extLst>
                  <a:ext uri="{FF2B5EF4-FFF2-40B4-BE49-F238E27FC236}">
                    <a16:creationId xmlns:a16="http://schemas.microsoft.com/office/drawing/2014/main" id="{012F61A1-9A75-132E-18C4-76D3983FC071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Google Shape;8631;p75">
                <a:extLst>
                  <a:ext uri="{FF2B5EF4-FFF2-40B4-BE49-F238E27FC236}">
                    <a16:creationId xmlns:a16="http://schemas.microsoft.com/office/drawing/2014/main" id="{74BA5106-4DF2-37AC-E941-A9DE53A9C055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3" name="Google Shape;8632;p75">
              <a:extLst>
                <a:ext uri="{FF2B5EF4-FFF2-40B4-BE49-F238E27FC236}">
                  <a16:creationId xmlns:a16="http://schemas.microsoft.com/office/drawing/2014/main" id="{907D6B88-AF3A-9E10-4F96-4556597DEE8B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07" name="Google Shape;8633;p75">
                <a:extLst>
                  <a:ext uri="{FF2B5EF4-FFF2-40B4-BE49-F238E27FC236}">
                    <a16:creationId xmlns:a16="http://schemas.microsoft.com/office/drawing/2014/main" id="{E5E6C742-4FD9-0175-8C65-AF1913FD30B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Google Shape;8634;p75">
                <a:extLst>
                  <a:ext uri="{FF2B5EF4-FFF2-40B4-BE49-F238E27FC236}">
                    <a16:creationId xmlns:a16="http://schemas.microsoft.com/office/drawing/2014/main" id="{3F08089F-575A-82E7-3253-37DE240DADC5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4" name="Google Shape;8635;p75">
              <a:extLst>
                <a:ext uri="{FF2B5EF4-FFF2-40B4-BE49-F238E27FC236}">
                  <a16:creationId xmlns:a16="http://schemas.microsoft.com/office/drawing/2014/main" id="{8C1F079B-2562-409E-CB15-EB501F03C834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05" name="Google Shape;8636;p75">
                <a:extLst>
                  <a:ext uri="{FF2B5EF4-FFF2-40B4-BE49-F238E27FC236}">
                    <a16:creationId xmlns:a16="http://schemas.microsoft.com/office/drawing/2014/main" id="{CB10796D-ECB0-976C-3BF5-03B1FB0E8DBC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Google Shape;8637;p75">
                <a:extLst>
                  <a:ext uri="{FF2B5EF4-FFF2-40B4-BE49-F238E27FC236}">
                    <a16:creationId xmlns:a16="http://schemas.microsoft.com/office/drawing/2014/main" id="{1CDF8AE1-AF77-F0C8-697A-4666728A52C0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5" name="Google Shape;8638;p75">
            <a:extLst>
              <a:ext uri="{FF2B5EF4-FFF2-40B4-BE49-F238E27FC236}">
                <a16:creationId xmlns:a16="http://schemas.microsoft.com/office/drawing/2014/main" id="{3E870664-D4F1-36F6-58C9-AFBFD13B7DB2}"/>
              </a:ext>
            </a:extLst>
          </p:cNvPr>
          <p:cNvGrpSpPr/>
          <p:nvPr/>
        </p:nvGrpSpPr>
        <p:grpSpPr>
          <a:xfrm>
            <a:off x="7980938" y="4298297"/>
            <a:ext cx="2867642" cy="383002"/>
            <a:chOff x="4273350" y="2080469"/>
            <a:chExt cx="1433821" cy="191501"/>
          </a:xfrm>
        </p:grpSpPr>
        <p:grpSp>
          <p:nvGrpSpPr>
            <p:cNvPr id="216" name="Google Shape;8639;p75">
              <a:extLst>
                <a:ext uri="{FF2B5EF4-FFF2-40B4-BE49-F238E27FC236}">
                  <a16:creationId xmlns:a16="http://schemas.microsoft.com/office/drawing/2014/main" id="{4EDE7FE1-A685-54C3-DA5B-15F14E2F2EFC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20" name="Google Shape;8640;p75">
                <a:extLst>
                  <a:ext uri="{FF2B5EF4-FFF2-40B4-BE49-F238E27FC236}">
                    <a16:creationId xmlns:a16="http://schemas.microsoft.com/office/drawing/2014/main" id="{B1890477-2BD3-1125-76FD-FC9EFD34EE52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1" name="Google Shape;8641;p75">
                <a:extLst>
                  <a:ext uri="{FF2B5EF4-FFF2-40B4-BE49-F238E27FC236}">
                    <a16:creationId xmlns:a16="http://schemas.microsoft.com/office/drawing/2014/main" id="{2B66E9C6-F5BE-8E42-CBCD-0B563114C39A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17" name="Google Shape;8642;p75">
              <a:extLst>
                <a:ext uri="{FF2B5EF4-FFF2-40B4-BE49-F238E27FC236}">
                  <a16:creationId xmlns:a16="http://schemas.microsoft.com/office/drawing/2014/main" id="{4E180CB8-859C-F738-0B65-89ABBE8F02AA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8" name="Google Shape;8643;p75">
                <a:extLst>
                  <a:ext uri="{FF2B5EF4-FFF2-40B4-BE49-F238E27FC236}">
                    <a16:creationId xmlns:a16="http://schemas.microsoft.com/office/drawing/2014/main" id="{C0BADE9E-5D87-9947-DCFD-5EA06CD17C1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9" name="Google Shape;8644;p75">
                <a:extLst>
                  <a:ext uri="{FF2B5EF4-FFF2-40B4-BE49-F238E27FC236}">
                    <a16:creationId xmlns:a16="http://schemas.microsoft.com/office/drawing/2014/main" id="{DF89C2CC-B661-B1AD-300D-3A589656E1FD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22" name="Google Shape;8645;p75">
            <a:extLst>
              <a:ext uri="{FF2B5EF4-FFF2-40B4-BE49-F238E27FC236}">
                <a16:creationId xmlns:a16="http://schemas.microsoft.com/office/drawing/2014/main" id="{0FA7A408-FC34-8112-67E7-7E2D8FA838CF}"/>
              </a:ext>
            </a:extLst>
          </p:cNvPr>
          <p:cNvGrpSpPr/>
          <p:nvPr/>
        </p:nvGrpSpPr>
        <p:grpSpPr>
          <a:xfrm>
            <a:off x="7984048" y="2503433"/>
            <a:ext cx="2861422" cy="1486778"/>
            <a:chOff x="5159450" y="1919950"/>
            <a:chExt cx="1541050" cy="862500"/>
          </a:xfrm>
        </p:grpSpPr>
        <p:sp>
          <p:nvSpPr>
            <p:cNvPr id="223" name="Google Shape;8646;p75">
              <a:extLst>
                <a:ext uri="{FF2B5EF4-FFF2-40B4-BE49-F238E27FC236}">
                  <a16:creationId xmlns:a16="http://schemas.microsoft.com/office/drawing/2014/main" id="{75D34CA2-F3C5-9734-49BA-276324FD145B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cs typeface="B Nazanin" panose="00000400000000000000" pitchFamily="2" charset="-78"/>
              </a:endParaRPr>
            </a:p>
          </p:txBody>
        </p:sp>
        <p:grpSp>
          <p:nvGrpSpPr>
            <p:cNvPr id="224" name="Google Shape;8647;p75">
              <a:extLst>
                <a:ext uri="{FF2B5EF4-FFF2-40B4-BE49-F238E27FC236}">
                  <a16:creationId xmlns:a16="http://schemas.microsoft.com/office/drawing/2014/main" id="{DC1D8B6D-0401-59D2-B3A7-C75333C707D4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25" name="Google Shape;8648;p75">
                <a:extLst>
                  <a:ext uri="{FF2B5EF4-FFF2-40B4-BE49-F238E27FC236}">
                    <a16:creationId xmlns:a16="http://schemas.microsoft.com/office/drawing/2014/main" id="{6A189769-CD67-BD87-EA44-55FF21051888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6" name="Google Shape;8649;p75">
                <a:extLst>
                  <a:ext uri="{FF2B5EF4-FFF2-40B4-BE49-F238E27FC236}">
                    <a16:creationId xmlns:a16="http://schemas.microsoft.com/office/drawing/2014/main" id="{FE295A7A-E4D6-3A0C-3A08-C2064972B980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7" name="Google Shape;8650;p75">
            <a:extLst>
              <a:ext uri="{FF2B5EF4-FFF2-40B4-BE49-F238E27FC236}">
                <a16:creationId xmlns:a16="http://schemas.microsoft.com/office/drawing/2014/main" id="{0B5CDAA9-E260-A7A6-D387-A1572379CE35}"/>
              </a:ext>
            </a:extLst>
          </p:cNvPr>
          <p:cNvGrpSpPr/>
          <p:nvPr/>
        </p:nvGrpSpPr>
        <p:grpSpPr>
          <a:xfrm>
            <a:off x="7964275" y="4950087"/>
            <a:ext cx="2900968" cy="2104174"/>
            <a:chOff x="5230575" y="1554475"/>
            <a:chExt cx="2137150" cy="1550150"/>
          </a:xfrm>
        </p:grpSpPr>
        <p:sp>
          <p:nvSpPr>
            <p:cNvPr id="228" name="Google Shape;8651;p75">
              <a:extLst>
                <a:ext uri="{FF2B5EF4-FFF2-40B4-BE49-F238E27FC236}">
                  <a16:creationId xmlns:a16="http://schemas.microsoft.com/office/drawing/2014/main" id="{5CF0EE3F-F471-3AE7-610E-AEE87E0D4FAB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29" name="Google Shape;8652;p75">
              <a:extLst>
                <a:ext uri="{FF2B5EF4-FFF2-40B4-BE49-F238E27FC236}">
                  <a16:creationId xmlns:a16="http://schemas.microsoft.com/office/drawing/2014/main" id="{0C49B045-720E-274F-A4F9-A8B43FB692DC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0" name="Google Shape;8653;p75">
              <a:extLst>
                <a:ext uri="{FF2B5EF4-FFF2-40B4-BE49-F238E27FC236}">
                  <a16:creationId xmlns:a16="http://schemas.microsoft.com/office/drawing/2014/main" id="{1E4DB05B-BD8E-DF69-6455-48DD1FEC25B3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1" name="Google Shape;8654;p75">
              <a:extLst>
                <a:ext uri="{FF2B5EF4-FFF2-40B4-BE49-F238E27FC236}">
                  <a16:creationId xmlns:a16="http://schemas.microsoft.com/office/drawing/2014/main" id="{2F838E8E-0512-B956-AD47-CFF155D4B8E2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2" name="Google Shape;8655;p75">
              <a:extLst>
                <a:ext uri="{FF2B5EF4-FFF2-40B4-BE49-F238E27FC236}">
                  <a16:creationId xmlns:a16="http://schemas.microsoft.com/office/drawing/2014/main" id="{A7ED1B8C-FB0C-5D6D-D472-979BBD49AA7A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3" name="Google Shape;8656;p75">
              <a:extLst>
                <a:ext uri="{FF2B5EF4-FFF2-40B4-BE49-F238E27FC236}">
                  <a16:creationId xmlns:a16="http://schemas.microsoft.com/office/drawing/2014/main" id="{772B60FD-CF82-5771-C143-63A400BF6811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4" name="Google Shape;8657;p75">
              <a:extLst>
                <a:ext uri="{FF2B5EF4-FFF2-40B4-BE49-F238E27FC236}">
                  <a16:creationId xmlns:a16="http://schemas.microsoft.com/office/drawing/2014/main" id="{12AA9860-1E5E-29D4-B497-23DF9998F304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5" name="Google Shape;8658;p75">
              <a:extLst>
                <a:ext uri="{FF2B5EF4-FFF2-40B4-BE49-F238E27FC236}">
                  <a16:creationId xmlns:a16="http://schemas.microsoft.com/office/drawing/2014/main" id="{D96E886F-D375-241D-0F99-924ADD0F183F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6" name="Google Shape;8659;p75">
              <a:extLst>
                <a:ext uri="{FF2B5EF4-FFF2-40B4-BE49-F238E27FC236}">
                  <a16:creationId xmlns:a16="http://schemas.microsoft.com/office/drawing/2014/main" id="{1D9369DE-19B6-526A-1D4B-E78D807D09F9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7" name="Google Shape;8660;p75">
              <a:extLst>
                <a:ext uri="{FF2B5EF4-FFF2-40B4-BE49-F238E27FC236}">
                  <a16:creationId xmlns:a16="http://schemas.microsoft.com/office/drawing/2014/main" id="{B5AFDDE5-7362-56C3-A69C-B8B603847674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8" name="Google Shape;8661;p75">
              <a:extLst>
                <a:ext uri="{FF2B5EF4-FFF2-40B4-BE49-F238E27FC236}">
                  <a16:creationId xmlns:a16="http://schemas.microsoft.com/office/drawing/2014/main" id="{FEE85269-1C8B-CB6D-A46C-AEE4DA77A397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39" name="Google Shape;8662;p75">
              <a:extLst>
                <a:ext uri="{FF2B5EF4-FFF2-40B4-BE49-F238E27FC236}">
                  <a16:creationId xmlns:a16="http://schemas.microsoft.com/office/drawing/2014/main" id="{44B6AD70-0DC2-217C-E858-D3DD6EA6E57E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40" name="Google Shape;8663;p75">
              <a:extLst>
                <a:ext uri="{FF2B5EF4-FFF2-40B4-BE49-F238E27FC236}">
                  <a16:creationId xmlns:a16="http://schemas.microsoft.com/office/drawing/2014/main" id="{818101FA-83D0-1C39-F627-52203C27A99E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41" name="Google Shape;8664;p75">
            <a:extLst>
              <a:ext uri="{FF2B5EF4-FFF2-40B4-BE49-F238E27FC236}">
                <a16:creationId xmlns:a16="http://schemas.microsoft.com/office/drawing/2014/main" id="{4B3899A3-CBEC-BA3D-99A8-95DC27D2EE90}"/>
              </a:ext>
            </a:extLst>
          </p:cNvPr>
          <p:cNvGrpSpPr/>
          <p:nvPr/>
        </p:nvGrpSpPr>
        <p:grpSpPr>
          <a:xfrm rot="10800000">
            <a:off x="7997376" y="7134466"/>
            <a:ext cx="2834766" cy="1775892"/>
            <a:chOff x="5645403" y="2920021"/>
            <a:chExt cx="2650800" cy="2180614"/>
          </a:xfrm>
        </p:grpSpPr>
        <p:sp>
          <p:nvSpPr>
            <p:cNvPr id="242" name="Google Shape;8665;p75">
              <a:extLst>
                <a:ext uri="{FF2B5EF4-FFF2-40B4-BE49-F238E27FC236}">
                  <a16:creationId xmlns:a16="http://schemas.microsoft.com/office/drawing/2014/main" id="{C7D24EFC-39A7-186B-DE90-0F6EA5C94593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43" name="Google Shape;8666;p75">
              <a:extLst>
                <a:ext uri="{FF2B5EF4-FFF2-40B4-BE49-F238E27FC236}">
                  <a16:creationId xmlns:a16="http://schemas.microsoft.com/office/drawing/2014/main" id="{E09D7ED8-6BAF-E110-756C-CEAD6AF681DD}"/>
                </a:ext>
              </a:extLst>
            </p:cNvPr>
            <p:cNvCxnSpPr>
              <a:stCxn id="242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4" name="Google Shape;8667;p75">
              <a:extLst>
                <a:ext uri="{FF2B5EF4-FFF2-40B4-BE49-F238E27FC236}">
                  <a16:creationId xmlns:a16="http://schemas.microsoft.com/office/drawing/2014/main" id="{D5803E91-34FB-FEF3-C45E-8915BA8D710E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45" name="Google Shape;8668;p75">
              <a:extLst>
                <a:ext uri="{FF2B5EF4-FFF2-40B4-BE49-F238E27FC236}">
                  <a16:creationId xmlns:a16="http://schemas.microsoft.com/office/drawing/2014/main" id="{B3FF67A2-5DCA-04D6-B6DD-A35C7CECE3F1}"/>
                </a:ext>
              </a:extLst>
            </p:cNvPr>
            <p:cNvCxnSpPr>
              <a:endCxn id="244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6" name="Google Shape;8669;p75">
              <a:extLst>
                <a:ext uri="{FF2B5EF4-FFF2-40B4-BE49-F238E27FC236}">
                  <a16:creationId xmlns:a16="http://schemas.microsoft.com/office/drawing/2014/main" id="{B04B6EA1-A699-6AB5-05BC-5F7C1F819CEC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47" name="Google Shape;8670;p75">
              <a:extLst>
                <a:ext uri="{FF2B5EF4-FFF2-40B4-BE49-F238E27FC236}">
                  <a16:creationId xmlns:a16="http://schemas.microsoft.com/office/drawing/2014/main" id="{5BDE297E-13B3-7E23-63E0-D2957EE88AAF}"/>
                </a:ext>
              </a:extLst>
            </p:cNvPr>
            <p:cNvCxnSpPr>
              <a:stCxn id="246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8" name="Google Shape;8671;p75">
              <a:extLst>
                <a:ext uri="{FF2B5EF4-FFF2-40B4-BE49-F238E27FC236}">
                  <a16:creationId xmlns:a16="http://schemas.microsoft.com/office/drawing/2014/main" id="{85692B05-C06E-7C90-AE89-A77C8F7AC481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249" name="Google Shape;8672;p75">
              <a:extLst>
                <a:ext uri="{FF2B5EF4-FFF2-40B4-BE49-F238E27FC236}">
                  <a16:creationId xmlns:a16="http://schemas.microsoft.com/office/drawing/2014/main" id="{9B2B4D28-8199-EA5B-B44A-989496F3BAB6}"/>
                </a:ext>
              </a:extLst>
            </p:cNvPr>
            <p:cNvCxnSpPr>
              <a:endCxn id="248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0" name="Google Shape;8673;p75">
            <a:extLst>
              <a:ext uri="{FF2B5EF4-FFF2-40B4-BE49-F238E27FC236}">
                <a16:creationId xmlns:a16="http://schemas.microsoft.com/office/drawing/2014/main" id="{858C6F15-BB1A-ACE6-FC43-9E608F05AF54}"/>
              </a:ext>
            </a:extLst>
          </p:cNvPr>
          <p:cNvGrpSpPr/>
          <p:nvPr/>
        </p:nvGrpSpPr>
        <p:grpSpPr>
          <a:xfrm>
            <a:off x="14198096" y="4941177"/>
            <a:ext cx="2143486" cy="2043158"/>
            <a:chOff x="7189833" y="2022667"/>
            <a:chExt cx="1251159" cy="1192597"/>
          </a:xfrm>
        </p:grpSpPr>
        <p:sp>
          <p:nvSpPr>
            <p:cNvPr id="251" name="Google Shape;8674;p75">
              <a:extLst>
                <a:ext uri="{FF2B5EF4-FFF2-40B4-BE49-F238E27FC236}">
                  <a16:creationId xmlns:a16="http://schemas.microsoft.com/office/drawing/2014/main" id="{A6667B6F-28CA-1992-8A6E-F2251F937C22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2" name="Google Shape;8675;p75">
              <a:extLst>
                <a:ext uri="{FF2B5EF4-FFF2-40B4-BE49-F238E27FC236}">
                  <a16:creationId xmlns:a16="http://schemas.microsoft.com/office/drawing/2014/main" id="{64C8F9E9-D2E0-31ED-CE93-A1F24335DE85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3" name="Google Shape;8676;p75">
              <a:extLst>
                <a:ext uri="{FF2B5EF4-FFF2-40B4-BE49-F238E27FC236}">
                  <a16:creationId xmlns:a16="http://schemas.microsoft.com/office/drawing/2014/main" id="{87162FBC-9FA0-694B-B246-E65D810178A4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54" name="Google Shape;8677;p75">
              <a:extLst>
                <a:ext uri="{FF2B5EF4-FFF2-40B4-BE49-F238E27FC236}">
                  <a16:creationId xmlns:a16="http://schemas.microsoft.com/office/drawing/2014/main" id="{C746699E-79E9-B8D3-E568-BD196EC701E3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55" name="Google Shape;8678;p75">
            <a:extLst>
              <a:ext uri="{FF2B5EF4-FFF2-40B4-BE49-F238E27FC236}">
                <a16:creationId xmlns:a16="http://schemas.microsoft.com/office/drawing/2014/main" id="{EA6EB85C-63D6-606D-569D-D1996C6C39B6}"/>
              </a:ext>
            </a:extLst>
          </p:cNvPr>
          <p:cNvGrpSpPr/>
          <p:nvPr/>
        </p:nvGrpSpPr>
        <p:grpSpPr>
          <a:xfrm>
            <a:off x="880637" y="5793991"/>
            <a:ext cx="3390748" cy="3121674"/>
            <a:chOff x="727421" y="2828315"/>
            <a:chExt cx="1695374" cy="1560837"/>
          </a:xfrm>
        </p:grpSpPr>
        <p:grpSp>
          <p:nvGrpSpPr>
            <p:cNvPr id="256" name="Google Shape;8679;p75">
              <a:extLst>
                <a:ext uri="{FF2B5EF4-FFF2-40B4-BE49-F238E27FC236}">
                  <a16:creationId xmlns:a16="http://schemas.microsoft.com/office/drawing/2014/main" id="{4474B89A-C8BB-6FD1-EBD5-B9BDBF4C8904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8" name="Google Shape;8680;p75">
                <a:extLst>
                  <a:ext uri="{FF2B5EF4-FFF2-40B4-BE49-F238E27FC236}">
                    <a16:creationId xmlns:a16="http://schemas.microsoft.com/office/drawing/2014/main" id="{69990E02-D5E2-9369-C5A4-42829D85408B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8681;p75">
                <a:extLst>
                  <a:ext uri="{FF2B5EF4-FFF2-40B4-BE49-F238E27FC236}">
                    <a16:creationId xmlns:a16="http://schemas.microsoft.com/office/drawing/2014/main" id="{3A61F4DE-0F0D-792F-D427-8EC118B0B06D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8682;p75">
                <a:extLst>
                  <a:ext uri="{FF2B5EF4-FFF2-40B4-BE49-F238E27FC236}">
                    <a16:creationId xmlns:a16="http://schemas.microsoft.com/office/drawing/2014/main" id="{CF47D915-9F7B-F6DB-F278-8DFBA73F072E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8683;p75">
                <a:extLst>
                  <a:ext uri="{FF2B5EF4-FFF2-40B4-BE49-F238E27FC236}">
                    <a16:creationId xmlns:a16="http://schemas.microsoft.com/office/drawing/2014/main" id="{F805F05F-29F7-6F01-ADEA-43F792EDFA88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8684;p75">
                <a:extLst>
                  <a:ext uri="{FF2B5EF4-FFF2-40B4-BE49-F238E27FC236}">
                    <a16:creationId xmlns:a16="http://schemas.microsoft.com/office/drawing/2014/main" id="{ACD15D0C-D7A7-4665-E989-AFA3A2B16D1F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8685;p75">
                <a:extLst>
                  <a:ext uri="{FF2B5EF4-FFF2-40B4-BE49-F238E27FC236}">
                    <a16:creationId xmlns:a16="http://schemas.microsoft.com/office/drawing/2014/main" id="{5F835AD9-E33A-AF18-9049-7EA4358762A9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8686;p75">
                <a:extLst>
                  <a:ext uri="{FF2B5EF4-FFF2-40B4-BE49-F238E27FC236}">
                    <a16:creationId xmlns:a16="http://schemas.microsoft.com/office/drawing/2014/main" id="{68E26FCC-E40B-F2E9-29F2-A3F542A9D2E0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7" name="Google Shape;8687;p75">
              <a:extLst>
                <a:ext uri="{FF2B5EF4-FFF2-40B4-BE49-F238E27FC236}">
                  <a16:creationId xmlns:a16="http://schemas.microsoft.com/office/drawing/2014/main" id="{0A8AF6E3-CFE0-21D7-2686-69ADD41A9199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301" name="Google Shape;8688;p75">
                <a:extLst>
                  <a:ext uri="{FF2B5EF4-FFF2-40B4-BE49-F238E27FC236}">
                    <a16:creationId xmlns:a16="http://schemas.microsoft.com/office/drawing/2014/main" id="{9F027255-7FD1-6461-D47A-8A4A5E13A9BA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8689;p75">
                <a:extLst>
                  <a:ext uri="{FF2B5EF4-FFF2-40B4-BE49-F238E27FC236}">
                    <a16:creationId xmlns:a16="http://schemas.microsoft.com/office/drawing/2014/main" id="{F866076B-F84F-D384-A114-4149003CF752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8690;p75">
                <a:extLst>
                  <a:ext uri="{FF2B5EF4-FFF2-40B4-BE49-F238E27FC236}">
                    <a16:creationId xmlns:a16="http://schemas.microsoft.com/office/drawing/2014/main" id="{B09B590B-B0CD-30C8-FA60-1824B657B6D5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8691;p75">
                <a:extLst>
                  <a:ext uri="{FF2B5EF4-FFF2-40B4-BE49-F238E27FC236}">
                    <a16:creationId xmlns:a16="http://schemas.microsoft.com/office/drawing/2014/main" id="{53839FC4-32C7-1EE8-899A-B565FF18EDFB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8692;p75">
                <a:extLst>
                  <a:ext uri="{FF2B5EF4-FFF2-40B4-BE49-F238E27FC236}">
                    <a16:creationId xmlns:a16="http://schemas.microsoft.com/office/drawing/2014/main" id="{E9C4FAFF-F941-B5C8-DC36-1A7AE699C666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8693;p75">
                <a:extLst>
                  <a:ext uri="{FF2B5EF4-FFF2-40B4-BE49-F238E27FC236}">
                    <a16:creationId xmlns:a16="http://schemas.microsoft.com/office/drawing/2014/main" id="{E5150BC0-2FCB-C26F-4593-84981B8916F9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8694;p75">
                <a:extLst>
                  <a:ext uri="{FF2B5EF4-FFF2-40B4-BE49-F238E27FC236}">
                    <a16:creationId xmlns:a16="http://schemas.microsoft.com/office/drawing/2014/main" id="{71DCD879-4F80-08D7-0003-B327A7009727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8" name="Google Shape;8695;p75">
              <a:extLst>
                <a:ext uri="{FF2B5EF4-FFF2-40B4-BE49-F238E27FC236}">
                  <a16:creationId xmlns:a16="http://schemas.microsoft.com/office/drawing/2014/main" id="{095ED9F3-860F-92A0-F586-0B923BE49541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94" name="Google Shape;8696;p75">
                <a:extLst>
                  <a:ext uri="{FF2B5EF4-FFF2-40B4-BE49-F238E27FC236}">
                    <a16:creationId xmlns:a16="http://schemas.microsoft.com/office/drawing/2014/main" id="{73A68E47-E58C-8012-BF1C-D4E4367B1366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8697;p75">
                <a:extLst>
                  <a:ext uri="{FF2B5EF4-FFF2-40B4-BE49-F238E27FC236}">
                    <a16:creationId xmlns:a16="http://schemas.microsoft.com/office/drawing/2014/main" id="{555017A1-BE2F-008C-ED14-4358D9BFDF70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8698;p75">
                <a:extLst>
                  <a:ext uri="{FF2B5EF4-FFF2-40B4-BE49-F238E27FC236}">
                    <a16:creationId xmlns:a16="http://schemas.microsoft.com/office/drawing/2014/main" id="{9C8C0C33-8E1D-ABD4-60E0-4A89E78085C4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8699;p75">
                <a:extLst>
                  <a:ext uri="{FF2B5EF4-FFF2-40B4-BE49-F238E27FC236}">
                    <a16:creationId xmlns:a16="http://schemas.microsoft.com/office/drawing/2014/main" id="{AB7A128A-88AB-E963-E912-CED17F499745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Google Shape;8700;p75">
                <a:extLst>
                  <a:ext uri="{FF2B5EF4-FFF2-40B4-BE49-F238E27FC236}">
                    <a16:creationId xmlns:a16="http://schemas.microsoft.com/office/drawing/2014/main" id="{048DAFF6-CA79-2745-E10C-148467E53E96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Google Shape;8701;p75">
                <a:extLst>
                  <a:ext uri="{FF2B5EF4-FFF2-40B4-BE49-F238E27FC236}">
                    <a16:creationId xmlns:a16="http://schemas.microsoft.com/office/drawing/2014/main" id="{83CEA8D7-18DD-AFC1-ACAC-CB05AF96663A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Google Shape;8702;p75">
                <a:extLst>
                  <a:ext uri="{FF2B5EF4-FFF2-40B4-BE49-F238E27FC236}">
                    <a16:creationId xmlns:a16="http://schemas.microsoft.com/office/drawing/2014/main" id="{64BC156A-E671-E871-E568-8B92BF9CE060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9" name="Google Shape;8703;p75">
              <a:extLst>
                <a:ext uri="{FF2B5EF4-FFF2-40B4-BE49-F238E27FC236}">
                  <a16:creationId xmlns:a16="http://schemas.microsoft.com/office/drawing/2014/main" id="{EB8AAD53-5768-253A-C023-2EC28B86678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87" name="Google Shape;8704;p75">
                <a:extLst>
                  <a:ext uri="{FF2B5EF4-FFF2-40B4-BE49-F238E27FC236}">
                    <a16:creationId xmlns:a16="http://schemas.microsoft.com/office/drawing/2014/main" id="{C5268B98-9913-FB9D-4655-E36F79410E15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8705;p75">
                <a:extLst>
                  <a:ext uri="{FF2B5EF4-FFF2-40B4-BE49-F238E27FC236}">
                    <a16:creationId xmlns:a16="http://schemas.microsoft.com/office/drawing/2014/main" id="{9890BCCF-BEB0-5724-24D2-4A5354765775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8706;p75">
                <a:extLst>
                  <a:ext uri="{FF2B5EF4-FFF2-40B4-BE49-F238E27FC236}">
                    <a16:creationId xmlns:a16="http://schemas.microsoft.com/office/drawing/2014/main" id="{1E638670-6CF1-8509-5E40-D525D73047CA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8707;p75">
                <a:extLst>
                  <a:ext uri="{FF2B5EF4-FFF2-40B4-BE49-F238E27FC236}">
                    <a16:creationId xmlns:a16="http://schemas.microsoft.com/office/drawing/2014/main" id="{D6834C02-B775-F9D7-528D-EB78C521AA12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Google Shape;8708;p75">
                <a:extLst>
                  <a:ext uri="{FF2B5EF4-FFF2-40B4-BE49-F238E27FC236}">
                    <a16:creationId xmlns:a16="http://schemas.microsoft.com/office/drawing/2014/main" id="{EDFAB06E-D7CF-748D-32A4-3A87B825910A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8709;p75">
                <a:extLst>
                  <a:ext uri="{FF2B5EF4-FFF2-40B4-BE49-F238E27FC236}">
                    <a16:creationId xmlns:a16="http://schemas.microsoft.com/office/drawing/2014/main" id="{73C4F42C-C1F2-E20C-843B-D6904BAB5094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8710;p75">
                <a:extLst>
                  <a:ext uri="{FF2B5EF4-FFF2-40B4-BE49-F238E27FC236}">
                    <a16:creationId xmlns:a16="http://schemas.microsoft.com/office/drawing/2014/main" id="{0EAD8026-9777-2E6B-243E-09C076BE67B1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0" name="Google Shape;8711;p75">
              <a:extLst>
                <a:ext uri="{FF2B5EF4-FFF2-40B4-BE49-F238E27FC236}">
                  <a16:creationId xmlns:a16="http://schemas.microsoft.com/office/drawing/2014/main" id="{1A26EA94-6110-DA06-4C57-B096BB149B4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80" name="Google Shape;8712;p75">
                <a:extLst>
                  <a:ext uri="{FF2B5EF4-FFF2-40B4-BE49-F238E27FC236}">
                    <a16:creationId xmlns:a16="http://schemas.microsoft.com/office/drawing/2014/main" id="{ECFDCE9B-42FC-3C0F-2252-816A47D2956D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8713;p75">
                <a:extLst>
                  <a:ext uri="{FF2B5EF4-FFF2-40B4-BE49-F238E27FC236}">
                    <a16:creationId xmlns:a16="http://schemas.microsoft.com/office/drawing/2014/main" id="{D2474E73-EF74-F126-C14D-74BED69C7B04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8714;p75">
                <a:extLst>
                  <a:ext uri="{FF2B5EF4-FFF2-40B4-BE49-F238E27FC236}">
                    <a16:creationId xmlns:a16="http://schemas.microsoft.com/office/drawing/2014/main" id="{2C8833DA-9190-725A-2296-51724EB03307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8715;p75">
                <a:extLst>
                  <a:ext uri="{FF2B5EF4-FFF2-40B4-BE49-F238E27FC236}">
                    <a16:creationId xmlns:a16="http://schemas.microsoft.com/office/drawing/2014/main" id="{9289807F-CAAC-7F40-0309-2F8D0FCA6019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8716;p75">
                <a:extLst>
                  <a:ext uri="{FF2B5EF4-FFF2-40B4-BE49-F238E27FC236}">
                    <a16:creationId xmlns:a16="http://schemas.microsoft.com/office/drawing/2014/main" id="{FE83E17F-6480-1300-252F-BB3820E71481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5" name="Google Shape;8717;p75">
                <a:extLst>
                  <a:ext uri="{FF2B5EF4-FFF2-40B4-BE49-F238E27FC236}">
                    <a16:creationId xmlns:a16="http://schemas.microsoft.com/office/drawing/2014/main" id="{99F1A233-554F-DB66-5042-60F05ABE84F8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8718;p75">
                <a:extLst>
                  <a:ext uri="{FF2B5EF4-FFF2-40B4-BE49-F238E27FC236}">
                    <a16:creationId xmlns:a16="http://schemas.microsoft.com/office/drawing/2014/main" id="{47D13BC1-E742-20B5-F6BA-6AA00454D682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1" name="Google Shape;8719;p75">
              <a:extLst>
                <a:ext uri="{FF2B5EF4-FFF2-40B4-BE49-F238E27FC236}">
                  <a16:creationId xmlns:a16="http://schemas.microsoft.com/office/drawing/2014/main" id="{F1A9E45E-C387-3C6D-E399-9E1B5174E247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8" name="Google Shape;8720;p75">
                <a:extLst>
                  <a:ext uri="{FF2B5EF4-FFF2-40B4-BE49-F238E27FC236}">
                    <a16:creationId xmlns:a16="http://schemas.microsoft.com/office/drawing/2014/main" id="{95193C6F-5204-BD81-CB85-D0C3B4E99F19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" name="Google Shape;8721;p75">
                <a:extLst>
                  <a:ext uri="{FF2B5EF4-FFF2-40B4-BE49-F238E27FC236}">
                    <a16:creationId xmlns:a16="http://schemas.microsoft.com/office/drawing/2014/main" id="{38F2009B-0F27-074B-C215-31D6384C24C2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62" name="Google Shape;8722;p75">
              <a:extLst>
                <a:ext uri="{FF2B5EF4-FFF2-40B4-BE49-F238E27FC236}">
                  <a16:creationId xmlns:a16="http://schemas.microsoft.com/office/drawing/2014/main" id="{A6AD0F0E-49E5-0979-40E6-C408F5989D3A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71" name="Google Shape;8723;p75">
                <a:extLst>
                  <a:ext uri="{FF2B5EF4-FFF2-40B4-BE49-F238E27FC236}">
                    <a16:creationId xmlns:a16="http://schemas.microsoft.com/office/drawing/2014/main" id="{A186B216-4E0E-C66D-7F66-85DEE8B9A07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8724;p75">
                <a:extLst>
                  <a:ext uri="{FF2B5EF4-FFF2-40B4-BE49-F238E27FC236}">
                    <a16:creationId xmlns:a16="http://schemas.microsoft.com/office/drawing/2014/main" id="{1D203CDD-985C-940B-0A64-B8F7137B53D2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8725;p75">
                <a:extLst>
                  <a:ext uri="{FF2B5EF4-FFF2-40B4-BE49-F238E27FC236}">
                    <a16:creationId xmlns:a16="http://schemas.microsoft.com/office/drawing/2014/main" id="{CE563CF5-1212-2FB1-46B9-9C640502A203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8726;p75">
                <a:extLst>
                  <a:ext uri="{FF2B5EF4-FFF2-40B4-BE49-F238E27FC236}">
                    <a16:creationId xmlns:a16="http://schemas.microsoft.com/office/drawing/2014/main" id="{3ED26CCB-C532-2B59-5BF5-E122CA2BA3D6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8727;p75">
                <a:extLst>
                  <a:ext uri="{FF2B5EF4-FFF2-40B4-BE49-F238E27FC236}">
                    <a16:creationId xmlns:a16="http://schemas.microsoft.com/office/drawing/2014/main" id="{FFC714E8-33D9-3518-3074-5E66792E1D4F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8728;p75">
                <a:extLst>
                  <a:ext uri="{FF2B5EF4-FFF2-40B4-BE49-F238E27FC236}">
                    <a16:creationId xmlns:a16="http://schemas.microsoft.com/office/drawing/2014/main" id="{9DC4A4D0-CD9D-E04C-DBA5-EC3B3440ACA2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8729;p75">
                <a:extLst>
                  <a:ext uri="{FF2B5EF4-FFF2-40B4-BE49-F238E27FC236}">
                    <a16:creationId xmlns:a16="http://schemas.microsoft.com/office/drawing/2014/main" id="{5091092C-B643-EE68-3199-F403EC93548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3" name="Google Shape;8730;p75">
              <a:extLst>
                <a:ext uri="{FF2B5EF4-FFF2-40B4-BE49-F238E27FC236}">
                  <a16:creationId xmlns:a16="http://schemas.microsoft.com/office/drawing/2014/main" id="{88ABDFE6-7A41-C47A-BFE8-10C4AD874B2A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64" name="Google Shape;8731;p75">
                <a:extLst>
                  <a:ext uri="{FF2B5EF4-FFF2-40B4-BE49-F238E27FC236}">
                    <a16:creationId xmlns:a16="http://schemas.microsoft.com/office/drawing/2014/main" id="{DDBE3FDE-9448-444C-C839-25C0CFB3DC3D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8732;p75">
                <a:extLst>
                  <a:ext uri="{FF2B5EF4-FFF2-40B4-BE49-F238E27FC236}">
                    <a16:creationId xmlns:a16="http://schemas.microsoft.com/office/drawing/2014/main" id="{689F59A3-00AF-647E-A5F5-D6939F2E4E49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8733;p75">
                <a:extLst>
                  <a:ext uri="{FF2B5EF4-FFF2-40B4-BE49-F238E27FC236}">
                    <a16:creationId xmlns:a16="http://schemas.microsoft.com/office/drawing/2014/main" id="{C6434EEF-5999-E2F4-3C39-5DEDFB825FC2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8734;p75">
                <a:extLst>
                  <a:ext uri="{FF2B5EF4-FFF2-40B4-BE49-F238E27FC236}">
                    <a16:creationId xmlns:a16="http://schemas.microsoft.com/office/drawing/2014/main" id="{CD228A51-6626-B934-D7E8-9FE330EC2331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8735;p75">
                <a:extLst>
                  <a:ext uri="{FF2B5EF4-FFF2-40B4-BE49-F238E27FC236}">
                    <a16:creationId xmlns:a16="http://schemas.microsoft.com/office/drawing/2014/main" id="{89BA230B-33BC-4D6F-B54E-D3027BC8793B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8736;p75">
                <a:extLst>
                  <a:ext uri="{FF2B5EF4-FFF2-40B4-BE49-F238E27FC236}">
                    <a16:creationId xmlns:a16="http://schemas.microsoft.com/office/drawing/2014/main" id="{5188A6F2-D3E0-AFB0-520F-AB96FC643483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8737;p75">
                <a:extLst>
                  <a:ext uri="{FF2B5EF4-FFF2-40B4-BE49-F238E27FC236}">
                    <a16:creationId xmlns:a16="http://schemas.microsoft.com/office/drawing/2014/main" id="{147BD94D-891B-6280-E8DF-D5741FACD954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5" name="Google Shape;8738;p75">
            <a:extLst>
              <a:ext uri="{FF2B5EF4-FFF2-40B4-BE49-F238E27FC236}">
                <a16:creationId xmlns:a16="http://schemas.microsoft.com/office/drawing/2014/main" id="{BB21FE1C-9224-1684-06F5-8E9D7452B8CC}"/>
              </a:ext>
            </a:extLst>
          </p:cNvPr>
          <p:cNvGrpSpPr/>
          <p:nvPr/>
        </p:nvGrpSpPr>
        <p:grpSpPr>
          <a:xfrm>
            <a:off x="11297796" y="4949133"/>
            <a:ext cx="2497086" cy="2050638"/>
            <a:chOff x="5183758" y="1210600"/>
            <a:chExt cx="3605380" cy="2960783"/>
          </a:xfrm>
        </p:grpSpPr>
        <p:sp>
          <p:nvSpPr>
            <p:cNvPr id="316" name="Google Shape;8739;p75">
              <a:extLst>
                <a:ext uri="{FF2B5EF4-FFF2-40B4-BE49-F238E27FC236}">
                  <a16:creationId xmlns:a16="http://schemas.microsoft.com/office/drawing/2014/main" id="{82870392-05E2-1A0D-7223-33CBA4096D48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7" name="Google Shape;8740;p75">
              <a:extLst>
                <a:ext uri="{FF2B5EF4-FFF2-40B4-BE49-F238E27FC236}">
                  <a16:creationId xmlns:a16="http://schemas.microsoft.com/office/drawing/2014/main" id="{9E54859E-75F9-8206-2EB8-FC3A73EDA481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8" name="Google Shape;8741;p75">
              <a:extLst>
                <a:ext uri="{FF2B5EF4-FFF2-40B4-BE49-F238E27FC236}">
                  <a16:creationId xmlns:a16="http://schemas.microsoft.com/office/drawing/2014/main" id="{D68A95AB-2342-3383-4A1C-9143473FDCB2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742;p75">
              <a:extLst>
                <a:ext uri="{FF2B5EF4-FFF2-40B4-BE49-F238E27FC236}">
                  <a16:creationId xmlns:a16="http://schemas.microsoft.com/office/drawing/2014/main" id="{869CB4A1-8A83-60A0-399E-141946E9289A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cxnSp>
          <p:nvCxnSpPr>
            <p:cNvPr id="320" name="Google Shape;8743;p75">
              <a:extLst>
                <a:ext uri="{FF2B5EF4-FFF2-40B4-BE49-F238E27FC236}">
                  <a16:creationId xmlns:a16="http://schemas.microsoft.com/office/drawing/2014/main" id="{3C02C92B-0DD4-DA32-6498-A0009D7EBCE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21" name="Google Shape;8744;p75">
              <a:extLst>
                <a:ext uri="{FF2B5EF4-FFF2-40B4-BE49-F238E27FC236}">
                  <a16:creationId xmlns:a16="http://schemas.microsoft.com/office/drawing/2014/main" id="{19D16FCC-E8CC-7C53-1F5C-820C0BAE2548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22" name="Google Shape;8745;p75">
              <a:extLst>
                <a:ext uri="{FF2B5EF4-FFF2-40B4-BE49-F238E27FC236}">
                  <a16:creationId xmlns:a16="http://schemas.microsoft.com/office/drawing/2014/main" id="{BAEFFD21-AF85-BC2E-6DEC-F873E75A1E66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23" name="Google Shape;8746;p75">
              <a:extLst>
                <a:ext uri="{FF2B5EF4-FFF2-40B4-BE49-F238E27FC236}">
                  <a16:creationId xmlns:a16="http://schemas.microsoft.com/office/drawing/2014/main" id="{91D8D252-1BD0-1431-F6F1-0544B2443CC8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24" name="Google Shape;8747;p75">
              <a:extLst>
                <a:ext uri="{FF2B5EF4-FFF2-40B4-BE49-F238E27FC236}">
                  <a16:creationId xmlns:a16="http://schemas.microsoft.com/office/drawing/2014/main" id="{F40083FD-5503-007E-7C40-9E318EBE94BB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25" name="Google Shape;8748;p75">
            <a:extLst>
              <a:ext uri="{FF2B5EF4-FFF2-40B4-BE49-F238E27FC236}">
                <a16:creationId xmlns:a16="http://schemas.microsoft.com/office/drawing/2014/main" id="{62860717-ACE9-1117-2A4E-0970559C3F9E}"/>
              </a:ext>
            </a:extLst>
          </p:cNvPr>
          <p:cNvGrpSpPr/>
          <p:nvPr/>
        </p:nvGrpSpPr>
        <p:grpSpPr>
          <a:xfrm>
            <a:off x="11011920" y="7225766"/>
            <a:ext cx="5329662" cy="1686880"/>
            <a:chOff x="5916567" y="1099697"/>
            <a:chExt cx="2556683" cy="809211"/>
          </a:xfrm>
        </p:grpSpPr>
        <p:sp>
          <p:nvSpPr>
            <p:cNvPr id="326" name="Google Shape;8749;p75">
              <a:extLst>
                <a:ext uri="{FF2B5EF4-FFF2-40B4-BE49-F238E27FC236}">
                  <a16:creationId xmlns:a16="http://schemas.microsoft.com/office/drawing/2014/main" id="{A1AEE5C4-B30A-1D9A-2106-E9C042E5435B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7" name="Google Shape;8750;p75">
              <a:extLst>
                <a:ext uri="{FF2B5EF4-FFF2-40B4-BE49-F238E27FC236}">
                  <a16:creationId xmlns:a16="http://schemas.microsoft.com/office/drawing/2014/main" id="{06AF0AB4-3F26-36AC-AC60-75AF7BC11B6F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8" name="Google Shape;8751;p75">
              <a:extLst>
                <a:ext uri="{FF2B5EF4-FFF2-40B4-BE49-F238E27FC236}">
                  <a16:creationId xmlns:a16="http://schemas.microsoft.com/office/drawing/2014/main" id="{351EE43A-99C7-03AE-4DCB-BDF831EF234B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29" name="Google Shape;8752;p75">
              <a:extLst>
                <a:ext uri="{FF2B5EF4-FFF2-40B4-BE49-F238E27FC236}">
                  <a16:creationId xmlns:a16="http://schemas.microsoft.com/office/drawing/2014/main" id="{23648C2B-B739-458C-A491-B29055D686F3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0" name="Google Shape;8753;p75">
              <a:extLst>
                <a:ext uri="{FF2B5EF4-FFF2-40B4-BE49-F238E27FC236}">
                  <a16:creationId xmlns:a16="http://schemas.microsoft.com/office/drawing/2014/main" id="{ACD2C667-3305-E14C-B427-2B2D5458A3B7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1" name="Google Shape;8754;p75">
              <a:extLst>
                <a:ext uri="{FF2B5EF4-FFF2-40B4-BE49-F238E27FC236}">
                  <a16:creationId xmlns:a16="http://schemas.microsoft.com/office/drawing/2014/main" id="{C11E2374-44D2-ECDD-59CE-A203D5F7AFEA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2" name="Google Shape;8755;p75">
              <a:extLst>
                <a:ext uri="{FF2B5EF4-FFF2-40B4-BE49-F238E27FC236}">
                  <a16:creationId xmlns:a16="http://schemas.microsoft.com/office/drawing/2014/main" id="{B6DF18F6-52E7-6C73-4F43-98AFEB61472E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333" name="Google Shape;8756;p75">
              <a:extLst>
                <a:ext uri="{FF2B5EF4-FFF2-40B4-BE49-F238E27FC236}">
                  <a16:creationId xmlns:a16="http://schemas.microsoft.com/office/drawing/2014/main" id="{E9829A3B-02C3-B178-5315-B053845D25E3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334" name="Google Shape;8757;p75">
            <a:extLst>
              <a:ext uri="{FF2B5EF4-FFF2-40B4-BE49-F238E27FC236}">
                <a16:creationId xmlns:a16="http://schemas.microsoft.com/office/drawing/2014/main" id="{74E1EA8F-AA3C-B64E-3CCC-6BAF9E77BF70}"/>
              </a:ext>
            </a:extLst>
          </p:cNvPr>
          <p:cNvGrpSpPr/>
          <p:nvPr/>
        </p:nvGrpSpPr>
        <p:grpSpPr>
          <a:xfrm>
            <a:off x="11227000" y="2523484"/>
            <a:ext cx="2599702" cy="2046676"/>
            <a:chOff x="5900602" y="1193063"/>
            <a:chExt cx="1299851" cy="1023338"/>
          </a:xfrm>
        </p:grpSpPr>
        <p:grpSp>
          <p:nvGrpSpPr>
            <p:cNvPr id="335" name="Google Shape;8758;p75">
              <a:extLst>
                <a:ext uri="{FF2B5EF4-FFF2-40B4-BE49-F238E27FC236}">
                  <a16:creationId xmlns:a16="http://schemas.microsoft.com/office/drawing/2014/main" id="{6E1EE73D-9F5F-C95D-3D97-19D8E2E49B94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57" name="Google Shape;8759;p75">
                <a:extLst>
                  <a:ext uri="{FF2B5EF4-FFF2-40B4-BE49-F238E27FC236}">
                    <a16:creationId xmlns:a16="http://schemas.microsoft.com/office/drawing/2014/main" id="{958CC08E-BC01-02D4-6958-C428D61330C5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61" name="Google Shape;8760;p75">
                  <a:extLst>
                    <a:ext uri="{FF2B5EF4-FFF2-40B4-BE49-F238E27FC236}">
                      <a16:creationId xmlns:a16="http://schemas.microsoft.com/office/drawing/2014/main" id="{07D35796-C5A9-871B-57A1-64E946EADFC4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2" name="Google Shape;8761;p75">
                  <a:extLst>
                    <a:ext uri="{FF2B5EF4-FFF2-40B4-BE49-F238E27FC236}">
                      <a16:creationId xmlns:a16="http://schemas.microsoft.com/office/drawing/2014/main" id="{55855F3C-CD6A-577F-5F92-43EC0A7E0ECA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8" name="Google Shape;8762;p75">
                <a:extLst>
                  <a:ext uri="{FF2B5EF4-FFF2-40B4-BE49-F238E27FC236}">
                    <a16:creationId xmlns:a16="http://schemas.microsoft.com/office/drawing/2014/main" id="{F48FBB45-5C7C-9505-5702-BFDA29C698C6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9" name="Google Shape;8763;p75">
                  <a:extLst>
                    <a:ext uri="{FF2B5EF4-FFF2-40B4-BE49-F238E27FC236}">
                      <a16:creationId xmlns:a16="http://schemas.microsoft.com/office/drawing/2014/main" id="{E4BF63D5-B3D6-7278-1166-5716F84EBAA1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60" name="Google Shape;8764;p75">
                  <a:extLst>
                    <a:ext uri="{FF2B5EF4-FFF2-40B4-BE49-F238E27FC236}">
                      <a16:creationId xmlns:a16="http://schemas.microsoft.com/office/drawing/2014/main" id="{EAFB09EA-8455-B925-94FC-0AF8CF8C24AD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6" name="Google Shape;8765;p75">
              <a:extLst>
                <a:ext uri="{FF2B5EF4-FFF2-40B4-BE49-F238E27FC236}">
                  <a16:creationId xmlns:a16="http://schemas.microsoft.com/office/drawing/2014/main" id="{53FB0AFC-C0D6-C06C-F901-48C83F589372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51" name="Google Shape;8766;p75">
                <a:extLst>
                  <a:ext uri="{FF2B5EF4-FFF2-40B4-BE49-F238E27FC236}">
                    <a16:creationId xmlns:a16="http://schemas.microsoft.com/office/drawing/2014/main" id="{CA1E6DD0-EA31-E533-5C66-3CAF735D5479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55" name="Google Shape;8767;p75">
                  <a:extLst>
                    <a:ext uri="{FF2B5EF4-FFF2-40B4-BE49-F238E27FC236}">
                      <a16:creationId xmlns:a16="http://schemas.microsoft.com/office/drawing/2014/main" id="{DB961209-6BF3-5830-2C94-42BD60D98D8E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6" name="Google Shape;8768;p75">
                  <a:extLst>
                    <a:ext uri="{FF2B5EF4-FFF2-40B4-BE49-F238E27FC236}">
                      <a16:creationId xmlns:a16="http://schemas.microsoft.com/office/drawing/2014/main" id="{E477BFFA-68EC-4C3E-6F8C-CD220BF6E5E6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2" name="Google Shape;8769;p75">
                <a:extLst>
                  <a:ext uri="{FF2B5EF4-FFF2-40B4-BE49-F238E27FC236}">
                    <a16:creationId xmlns:a16="http://schemas.microsoft.com/office/drawing/2014/main" id="{D7B70D1B-9494-3AC6-3978-C8C44305B99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53" name="Google Shape;8770;p75">
                  <a:extLst>
                    <a:ext uri="{FF2B5EF4-FFF2-40B4-BE49-F238E27FC236}">
                      <a16:creationId xmlns:a16="http://schemas.microsoft.com/office/drawing/2014/main" id="{3EE89C78-D980-120D-526A-9F936F2DA3EC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54" name="Google Shape;8771;p75">
                  <a:extLst>
                    <a:ext uri="{FF2B5EF4-FFF2-40B4-BE49-F238E27FC236}">
                      <a16:creationId xmlns:a16="http://schemas.microsoft.com/office/drawing/2014/main" id="{A84226DE-9006-6812-406F-8EC2A0E37FE3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7" name="Google Shape;8772;p75">
              <a:extLst>
                <a:ext uri="{FF2B5EF4-FFF2-40B4-BE49-F238E27FC236}">
                  <a16:creationId xmlns:a16="http://schemas.microsoft.com/office/drawing/2014/main" id="{57955200-D97F-4AEE-ADE5-49B11703B4E8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45" name="Google Shape;8773;p75">
                <a:extLst>
                  <a:ext uri="{FF2B5EF4-FFF2-40B4-BE49-F238E27FC236}">
                    <a16:creationId xmlns:a16="http://schemas.microsoft.com/office/drawing/2014/main" id="{F3295E59-9AED-F994-140D-EB28F04ECE2F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9" name="Google Shape;8774;p75">
                  <a:extLst>
                    <a:ext uri="{FF2B5EF4-FFF2-40B4-BE49-F238E27FC236}">
                      <a16:creationId xmlns:a16="http://schemas.microsoft.com/office/drawing/2014/main" id="{74FE582F-8C07-215C-E1EF-9F1C6CAA2F95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0" name="Google Shape;8775;p75">
                  <a:extLst>
                    <a:ext uri="{FF2B5EF4-FFF2-40B4-BE49-F238E27FC236}">
                      <a16:creationId xmlns:a16="http://schemas.microsoft.com/office/drawing/2014/main" id="{8F8279DD-7269-ABB9-4ED9-E5651E951491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6" name="Google Shape;8776;p75">
                <a:extLst>
                  <a:ext uri="{FF2B5EF4-FFF2-40B4-BE49-F238E27FC236}">
                    <a16:creationId xmlns:a16="http://schemas.microsoft.com/office/drawing/2014/main" id="{21731462-F395-A4FC-9875-270EC72DBAC6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47" name="Google Shape;8777;p75">
                  <a:extLst>
                    <a:ext uri="{FF2B5EF4-FFF2-40B4-BE49-F238E27FC236}">
                      <a16:creationId xmlns:a16="http://schemas.microsoft.com/office/drawing/2014/main" id="{DDDCA87A-3595-2B18-A032-E4AC6DF61847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8" name="Google Shape;8778;p75">
                  <a:extLst>
                    <a:ext uri="{FF2B5EF4-FFF2-40B4-BE49-F238E27FC236}">
                      <a16:creationId xmlns:a16="http://schemas.microsoft.com/office/drawing/2014/main" id="{4AA88D54-DEF9-D647-3141-B8A18043BC21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8" name="Google Shape;8779;p75">
              <a:extLst>
                <a:ext uri="{FF2B5EF4-FFF2-40B4-BE49-F238E27FC236}">
                  <a16:creationId xmlns:a16="http://schemas.microsoft.com/office/drawing/2014/main" id="{8E066B3A-EEEC-1277-91E4-D57A2968FC08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9" name="Google Shape;8780;p75">
                <a:extLst>
                  <a:ext uri="{FF2B5EF4-FFF2-40B4-BE49-F238E27FC236}">
                    <a16:creationId xmlns:a16="http://schemas.microsoft.com/office/drawing/2014/main" id="{5908ADB4-2F8F-BD80-62BE-F937D72D580C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43" name="Google Shape;8781;p75">
                  <a:extLst>
                    <a:ext uri="{FF2B5EF4-FFF2-40B4-BE49-F238E27FC236}">
                      <a16:creationId xmlns:a16="http://schemas.microsoft.com/office/drawing/2014/main" id="{27C8364A-3FB7-1932-E7B2-CAAA036D0818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4" name="Google Shape;8782;p75">
                  <a:extLst>
                    <a:ext uri="{FF2B5EF4-FFF2-40B4-BE49-F238E27FC236}">
                      <a16:creationId xmlns:a16="http://schemas.microsoft.com/office/drawing/2014/main" id="{FA374CAF-6754-40F6-4A02-D23216C6EDB5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0" name="Google Shape;8783;p75">
                <a:extLst>
                  <a:ext uri="{FF2B5EF4-FFF2-40B4-BE49-F238E27FC236}">
                    <a16:creationId xmlns:a16="http://schemas.microsoft.com/office/drawing/2014/main" id="{54765CE4-9A12-627F-C6E8-5551CFD22C53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41" name="Google Shape;8784;p75">
                  <a:extLst>
                    <a:ext uri="{FF2B5EF4-FFF2-40B4-BE49-F238E27FC236}">
                      <a16:creationId xmlns:a16="http://schemas.microsoft.com/office/drawing/2014/main" id="{37DBE45A-ED9E-F00D-A0F5-E18ACD0E311B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42" name="Google Shape;8785;p75">
                  <a:extLst>
                    <a:ext uri="{FF2B5EF4-FFF2-40B4-BE49-F238E27FC236}">
                      <a16:creationId xmlns:a16="http://schemas.microsoft.com/office/drawing/2014/main" id="{8163EBC9-1C2C-6C37-2A60-923358B07D04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63" name="Google Shape;8786;p75">
            <a:extLst>
              <a:ext uri="{FF2B5EF4-FFF2-40B4-BE49-F238E27FC236}">
                <a16:creationId xmlns:a16="http://schemas.microsoft.com/office/drawing/2014/main" id="{0DD8F761-E556-8C12-3B66-2F98D05676AD}"/>
              </a:ext>
            </a:extLst>
          </p:cNvPr>
          <p:cNvGrpSpPr/>
          <p:nvPr/>
        </p:nvGrpSpPr>
        <p:grpSpPr>
          <a:xfrm>
            <a:off x="13902764" y="2523775"/>
            <a:ext cx="2438826" cy="2102730"/>
            <a:chOff x="7287122" y="1165658"/>
            <a:chExt cx="1219413" cy="1051365"/>
          </a:xfrm>
        </p:grpSpPr>
        <p:grpSp>
          <p:nvGrpSpPr>
            <p:cNvPr id="364" name="Google Shape;8787;p75">
              <a:extLst>
                <a:ext uri="{FF2B5EF4-FFF2-40B4-BE49-F238E27FC236}">
                  <a16:creationId xmlns:a16="http://schemas.microsoft.com/office/drawing/2014/main" id="{994B3100-244B-0E4E-C534-E5C27FD6C753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80" name="Google Shape;8788;p75">
                <a:extLst>
                  <a:ext uri="{FF2B5EF4-FFF2-40B4-BE49-F238E27FC236}">
                    <a16:creationId xmlns:a16="http://schemas.microsoft.com/office/drawing/2014/main" id="{920747DA-9A8D-9AA1-BFAB-08C031D4508A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81" name="Google Shape;8789;p75">
                <a:extLst>
                  <a:ext uri="{FF2B5EF4-FFF2-40B4-BE49-F238E27FC236}">
                    <a16:creationId xmlns:a16="http://schemas.microsoft.com/office/drawing/2014/main" id="{3A48DC4B-FC2B-E821-871D-84A6A2666A6F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82" name="Google Shape;8790;p75">
                  <a:extLst>
                    <a:ext uri="{FF2B5EF4-FFF2-40B4-BE49-F238E27FC236}">
                      <a16:creationId xmlns:a16="http://schemas.microsoft.com/office/drawing/2014/main" id="{02B0BBAA-CEE5-1041-6EEE-8422910C4A10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83" name="Google Shape;8791;p75">
                  <a:extLst>
                    <a:ext uri="{FF2B5EF4-FFF2-40B4-BE49-F238E27FC236}">
                      <a16:creationId xmlns:a16="http://schemas.microsoft.com/office/drawing/2014/main" id="{ACB76F2C-53AF-10E9-9682-F417800882DA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5" name="Google Shape;8792;p75">
              <a:extLst>
                <a:ext uri="{FF2B5EF4-FFF2-40B4-BE49-F238E27FC236}">
                  <a16:creationId xmlns:a16="http://schemas.microsoft.com/office/drawing/2014/main" id="{F97B3D3E-6DCE-A942-7FB6-D71AE572CE2D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76" name="Google Shape;8793;p75">
                <a:extLst>
                  <a:ext uri="{FF2B5EF4-FFF2-40B4-BE49-F238E27FC236}">
                    <a16:creationId xmlns:a16="http://schemas.microsoft.com/office/drawing/2014/main" id="{7C132AAC-5369-651B-EBAA-C57E2B77FE76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77" name="Google Shape;8794;p75">
                <a:extLst>
                  <a:ext uri="{FF2B5EF4-FFF2-40B4-BE49-F238E27FC236}">
                    <a16:creationId xmlns:a16="http://schemas.microsoft.com/office/drawing/2014/main" id="{B2493698-DA0E-4BC1-7531-0DC66BC071E4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8" name="Google Shape;8795;p75">
                  <a:extLst>
                    <a:ext uri="{FF2B5EF4-FFF2-40B4-BE49-F238E27FC236}">
                      <a16:creationId xmlns:a16="http://schemas.microsoft.com/office/drawing/2014/main" id="{C74107AF-F7B4-A7E6-B70C-9447E1639177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9" name="Google Shape;8796;p75">
                  <a:extLst>
                    <a:ext uri="{FF2B5EF4-FFF2-40B4-BE49-F238E27FC236}">
                      <a16:creationId xmlns:a16="http://schemas.microsoft.com/office/drawing/2014/main" id="{DF29EFFF-B4D4-1C46-E0E7-F81D088835C1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6" name="Google Shape;8797;p75">
              <a:extLst>
                <a:ext uri="{FF2B5EF4-FFF2-40B4-BE49-F238E27FC236}">
                  <a16:creationId xmlns:a16="http://schemas.microsoft.com/office/drawing/2014/main" id="{5F8E037C-E35A-3294-9795-37AE6517C9BE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72" name="Google Shape;8798;p75">
                <a:extLst>
                  <a:ext uri="{FF2B5EF4-FFF2-40B4-BE49-F238E27FC236}">
                    <a16:creationId xmlns:a16="http://schemas.microsoft.com/office/drawing/2014/main" id="{7318E23E-F912-571A-06A0-41DA82862D8F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73" name="Google Shape;8799;p75">
                <a:extLst>
                  <a:ext uri="{FF2B5EF4-FFF2-40B4-BE49-F238E27FC236}">
                    <a16:creationId xmlns:a16="http://schemas.microsoft.com/office/drawing/2014/main" id="{0F4A8EB5-F610-9B7B-98A7-F53AB30B8D94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74" name="Google Shape;8800;p75">
                  <a:extLst>
                    <a:ext uri="{FF2B5EF4-FFF2-40B4-BE49-F238E27FC236}">
                      <a16:creationId xmlns:a16="http://schemas.microsoft.com/office/drawing/2014/main" id="{5CE8B53C-C232-5933-DE48-6D3105C7F858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5" name="Google Shape;8801;p75">
                  <a:extLst>
                    <a:ext uri="{FF2B5EF4-FFF2-40B4-BE49-F238E27FC236}">
                      <a16:creationId xmlns:a16="http://schemas.microsoft.com/office/drawing/2014/main" id="{8DDC3A14-C69D-E9B8-2EF8-B8A572546422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7" name="Google Shape;8802;p75">
              <a:extLst>
                <a:ext uri="{FF2B5EF4-FFF2-40B4-BE49-F238E27FC236}">
                  <a16:creationId xmlns:a16="http://schemas.microsoft.com/office/drawing/2014/main" id="{23B00A6A-A84E-D9D3-1661-D9C49A085D49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8" name="Google Shape;8803;p75">
                <a:extLst>
                  <a:ext uri="{FF2B5EF4-FFF2-40B4-BE49-F238E27FC236}">
                    <a16:creationId xmlns:a16="http://schemas.microsoft.com/office/drawing/2014/main" id="{F2531598-446A-070C-5F2E-A2BA16C6FE60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9" name="Google Shape;8804;p75">
                <a:extLst>
                  <a:ext uri="{FF2B5EF4-FFF2-40B4-BE49-F238E27FC236}">
                    <a16:creationId xmlns:a16="http://schemas.microsoft.com/office/drawing/2014/main" id="{EEFC7E92-8BC9-0B7A-50C6-162B6F5761D4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70" name="Google Shape;8805;p75">
                  <a:extLst>
                    <a:ext uri="{FF2B5EF4-FFF2-40B4-BE49-F238E27FC236}">
                      <a16:creationId xmlns:a16="http://schemas.microsoft.com/office/drawing/2014/main" id="{0B061ED2-1EFE-575B-81F4-A6E1B3E77DDF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1" name="Google Shape;8806;p75">
                  <a:extLst>
                    <a:ext uri="{FF2B5EF4-FFF2-40B4-BE49-F238E27FC236}">
                      <a16:creationId xmlns:a16="http://schemas.microsoft.com/office/drawing/2014/main" id="{EB405587-A450-8A40-BBDB-E69DB1834A9A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84" name="Google Shape;1529;p70">
            <a:extLst>
              <a:ext uri="{FF2B5EF4-FFF2-40B4-BE49-F238E27FC236}">
                <a16:creationId xmlns:a16="http://schemas.microsoft.com/office/drawing/2014/main" id="{083F0984-2DA7-D465-0E73-BDD5426485B6}"/>
              </a:ext>
            </a:extLst>
          </p:cNvPr>
          <p:cNvSpPr txBox="1">
            <a:spLocks/>
          </p:cNvSpPr>
          <p:nvPr/>
        </p:nvSpPr>
        <p:spPr>
          <a:xfrm>
            <a:off x="637635" y="56159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85001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20574267-ED5F-C539-820D-1445E40CA5DF}"/>
              </a:ext>
            </a:extLst>
          </p:cNvPr>
          <p:cNvGrpSpPr/>
          <p:nvPr/>
        </p:nvGrpSpPr>
        <p:grpSpPr>
          <a:xfrm>
            <a:off x="1078456" y="2740980"/>
            <a:ext cx="4629150" cy="5476982"/>
            <a:chOff x="884237" y="1516734"/>
            <a:chExt cx="6172200" cy="7302643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4D9706FD-525A-0176-44C1-732FB1EB0000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903BB57-CC21-1389-483A-FE9428A840B7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66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0" name="กลุ่ม 17">
                <a:extLst>
                  <a:ext uri="{FF2B5EF4-FFF2-40B4-BE49-F238E27FC236}">
                    <a16:creationId xmlns:a16="http://schemas.microsoft.com/office/drawing/2014/main" id="{B9D03441-72B3-CA48-DE59-30456F8F5AC1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18DAC6D9-BDB0-368E-CD06-FD72504074E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7B50C615-FB03-4776-8DAD-5E0948CD2D04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3138789A-737D-720B-29A1-86BC1CA4DFCF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7" name="Title 20">
                <a:extLst>
                  <a:ext uri="{FF2B5EF4-FFF2-40B4-BE49-F238E27FC236}">
                    <a16:creationId xmlns:a16="http://schemas.microsoft.com/office/drawing/2014/main" id="{86E23936-131D-FD5C-7E60-DF31119041B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5FC6135-9C34-3992-751A-F09E1B2EAD0E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3" name="กลุ่ม 660">
            <a:extLst>
              <a:ext uri="{FF2B5EF4-FFF2-40B4-BE49-F238E27FC236}">
                <a16:creationId xmlns:a16="http://schemas.microsoft.com/office/drawing/2014/main" id="{99BA992C-5EC0-A8E7-F2BF-833F25AA6FA6}"/>
              </a:ext>
            </a:extLst>
          </p:cNvPr>
          <p:cNvGrpSpPr/>
          <p:nvPr/>
        </p:nvGrpSpPr>
        <p:grpSpPr>
          <a:xfrm>
            <a:off x="7804801" y="2038618"/>
            <a:ext cx="987028" cy="976312"/>
            <a:chOff x="9799638" y="2105025"/>
            <a:chExt cx="1316037" cy="1301750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644E9866-A551-D921-5B1A-D4EAE0439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743F0833-D389-3707-19A4-9B936480C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15B2E4EA-508F-4F49-64D6-C5D58D0194F6}"/>
              </a:ext>
            </a:extLst>
          </p:cNvPr>
          <p:cNvGrpSpPr/>
          <p:nvPr/>
        </p:nvGrpSpPr>
        <p:grpSpPr>
          <a:xfrm>
            <a:off x="9377616" y="2038618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D6325622-9896-F5DC-6965-646BC97DA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F35062D1-4D80-4240-1504-6BC1600A6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0809E9BC-5BA0-2C35-34E3-1407FFED76D0}"/>
              </a:ext>
            </a:extLst>
          </p:cNvPr>
          <p:cNvGrpSpPr/>
          <p:nvPr/>
        </p:nvGrpSpPr>
        <p:grpSpPr>
          <a:xfrm>
            <a:off x="10951621" y="6414165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A5FBB726-1A1D-BEF4-7020-9C128AF9C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4682DC44-BCD7-1F18-43CC-AD9A195876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8527313C-8DE7-6708-9C62-B5669F1C0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553EA296-10D0-C608-7D6A-58665EFE9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E59CB097-802C-CF80-8EA8-978481A9E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E11137DF-A03B-9EB6-BE0B-7F295E40791E}"/>
              </a:ext>
            </a:extLst>
          </p:cNvPr>
          <p:cNvGrpSpPr/>
          <p:nvPr/>
        </p:nvGrpSpPr>
        <p:grpSpPr>
          <a:xfrm>
            <a:off x="10951621" y="2038618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5B8D6342-B867-3FC0-EBF4-870C1EB5B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4947A3B6-0E16-13A3-F761-05392BA1D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17DDA5E4-15AC-9DAA-3C29-92F4CC282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D4A90576-63F1-B470-7592-924767F9EC08}"/>
              </a:ext>
            </a:extLst>
          </p:cNvPr>
          <p:cNvGrpSpPr/>
          <p:nvPr/>
        </p:nvGrpSpPr>
        <p:grpSpPr>
          <a:xfrm>
            <a:off x="12524440" y="2038618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5EB4FDE9-8A19-AEC3-C561-443D93A1D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439C1B21-E3C3-9175-F73C-297392FA0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89C7905A-3BA9-08E6-FE70-AA4AD61C6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FBA75410-79C7-010C-8FFE-762C982FE8C3}"/>
              </a:ext>
            </a:extLst>
          </p:cNvPr>
          <p:cNvGrpSpPr/>
          <p:nvPr/>
        </p:nvGrpSpPr>
        <p:grpSpPr>
          <a:xfrm>
            <a:off x="12524440" y="6414165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6B7C09BF-87F7-967A-92D8-DEC4F044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4E519218-8BCD-FE93-A992-64BDC23F39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95B4C1EF-6932-8F2B-95B0-FDED1DE0C2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F2AB2D35-D4AD-A79A-BFDA-0419383CA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CB1C41EF-00D8-75BF-0F68-D7B3AE9CC887}"/>
              </a:ext>
            </a:extLst>
          </p:cNvPr>
          <p:cNvGrpSpPr/>
          <p:nvPr/>
        </p:nvGrpSpPr>
        <p:grpSpPr>
          <a:xfrm>
            <a:off x="12524440" y="3497135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5B4DB05B-6001-AB4A-B084-3D0C3111F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78F65DA7-5B26-FB70-6CF9-D121CCE603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A7C157CD-9129-487E-CAE0-8BC3D32FC5ED}"/>
              </a:ext>
            </a:extLst>
          </p:cNvPr>
          <p:cNvGrpSpPr/>
          <p:nvPr/>
        </p:nvGrpSpPr>
        <p:grpSpPr>
          <a:xfrm>
            <a:off x="14098443" y="2038618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F49EA672-182C-087B-5A41-EE0D1DFB5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EA654028-E460-5D08-1BA1-0819FF72F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44" name="กลุ่ม 2083">
            <a:extLst>
              <a:ext uri="{FF2B5EF4-FFF2-40B4-BE49-F238E27FC236}">
                <a16:creationId xmlns:a16="http://schemas.microsoft.com/office/drawing/2014/main" id="{CAFA75EA-C27C-25A5-8699-F8C43BD94A36}"/>
              </a:ext>
            </a:extLst>
          </p:cNvPr>
          <p:cNvGrpSpPr/>
          <p:nvPr/>
        </p:nvGrpSpPr>
        <p:grpSpPr>
          <a:xfrm>
            <a:off x="14098443" y="6414165"/>
            <a:ext cx="987028" cy="988218"/>
            <a:chOff x="18191163" y="7939088"/>
            <a:chExt cx="1316037" cy="1317625"/>
          </a:xfrm>
        </p:grpSpPr>
        <p:sp>
          <p:nvSpPr>
            <p:cNvPr id="45" name="Oval 29">
              <a:extLst>
                <a:ext uri="{FF2B5EF4-FFF2-40B4-BE49-F238E27FC236}">
                  <a16:creationId xmlns:a16="http://schemas.microsoft.com/office/drawing/2014/main" id="{F86622E0-A12B-E79B-3B7D-D3A910CB3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B66B79EE-5576-7E6A-633C-8791CE73E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D96EF8F1-9E89-A53A-A063-EC84AC59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743BE9B0-CF26-28E0-B928-52A55F01D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04587DBB-7F33-610D-A838-BA1C12B86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48BA4706-4C71-5361-5A27-6D2D07D15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51" name="กลุ่ม 2079">
            <a:extLst>
              <a:ext uri="{FF2B5EF4-FFF2-40B4-BE49-F238E27FC236}">
                <a16:creationId xmlns:a16="http://schemas.microsoft.com/office/drawing/2014/main" id="{88C278FC-05C3-AB6B-4973-30E7272F3970}"/>
              </a:ext>
            </a:extLst>
          </p:cNvPr>
          <p:cNvGrpSpPr/>
          <p:nvPr/>
        </p:nvGrpSpPr>
        <p:grpSpPr>
          <a:xfrm>
            <a:off x="9377616" y="4955649"/>
            <a:ext cx="988218" cy="988218"/>
            <a:chOff x="11896725" y="5994400"/>
            <a:chExt cx="1317625" cy="1317625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553E3FE1-9D95-126A-FCDD-9F6E46C58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id="{D0CEB46E-7756-F127-573B-5E09C2C4A3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0" name="กลุ่ม 666">
            <a:extLst>
              <a:ext uri="{FF2B5EF4-FFF2-40B4-BE49-F238E27FC236}">
                <a16:creationId xmlns:a16="http://schemas.microsoft.com/office/drawing/2014/main" id="{FC51906D-8349-5EEA-9A5C-71A74C87961F}"/>
              </a:ext>
            </a:extLst>
          </p:cNvPr>
          <p:cNvGrpSpPr/>
          <p:nvPr/>
        </p:nvGrpSpPr>
        <p:grpSpPr>
          <a:xfrm>
            <a:off x="9377616" y="3497135"/>
            <a:ext cx="988218" cy="988218"/>
            <a:chOff x="11896725" y="4049713"/>
            <a:chExt cx="1317625" cy="1317625"/>
          </a:xfrm>
        </p:grpSpPr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5423DDB6-6350-CC2B-05A7-2B9AD247D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5CD576B8-5C12-9B4C-4439-35E285FE1D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63" name="กลุ่ม 2080">
            <a:extLst>
              <a:ext uri="{FF2B5EF4-FFF2-40B4-BE49-F238E27FC236}">
                <a16:creationId xmlns:a16="http://schemas.microsoft.com/office/drawing/2014/main" id="{B0AC0CBF-2CC8-612E-7183-69C390296AAF}"/>
              </a:ext>
            </a:extLst>
          </p:cNvPr>
          <p:cNvGrpSpPr/>
          <p:nvPr/>
        </p:nvGrpSpPr>
        <p:grpSpPr>
          <a:xfrm>
            <a:off x="10951621" y="4955649"/>
            <a:ext cx="987028" cy="988218"/>
            <a:chOff x="13995400" y="5994400"/>
            <a:chExt cx="1316037" cy="1317625"/>
          </a:xfrm>
        </p:grpSpPr>
        <p:sp>
          <p:nvSpPr>
            <p:cNvPr id="64" name="Oval 39">
              <a:extLst>
                <a:ext uri="{FF2B5EF4-FFF2-40B4-BE49-F238E27FC236}">
                  <a16:creationId xmlns:a16="http://schemas.microsoft.com/office/drawing/2014/main" id="{74669B3D-64A4-1547-195C-90E484484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2" name="Freeform 40">
              <a:extLst>
                <a:ext uri="{FF2B5EF4-FFF2-40B4-BE49-F238E27FC236}">
                  <a16:creationId xmlns:a16="http://schemas.microsoft.com/office/drawing/2014/main" id="{FA7B3631-12AB-7175-4A1E-B9B5AFAAA0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3" name="กลุ่ม 2087">
            <a:extLst>
              <a:ext uri="{FF2B5EF4-FFF2-40B4-BE49-F238E27FC236}">
                <a16:creationId xmlns:a16="http://schemas.microsoft.com/office/drawing/2014/main" id="{74DAB5AB-435E-24B8-F2FC-2E6806F54543}"/>
              </a:ext>
            </a:extLst>
          </p:cNvPr>
          <p:cNvGrpSpPr/>
          <p:nvPr/>
        </p:nvGrpSpPr>
        <p:grpSpPr>
          <a:xfrm>
            <a:off x="7804801" y="6414165"/>
            <a:ext cx="987028" cy="988218"/>
            <a:chOff x="9799638" y="7939088"/>
            <a:chExt cx="1316037" cy="1317625"/>
          </a:xfrm>
        </p:grpSpPr>
        <p:sp>
          <p:nvSpPr>
            <p:cNvPr id="74" name="Oval 41">
              <a:extLst>
                <a:ext uri="{FF2B5EF4-FFF2-40B4-BE49-F238E27FC236}">
                  <a16:creationId xmlns:a16="http://schemas.microsoft.com/office/drawing/2014/main" id="{5B49100D-D2B2-85AD-E262-29B6EF7FF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5" name="Freeform 42">
              <a:extLst>
                <a:ext uri="{FF2B5EF4-FFF2-40B4-BE49-F238E27FC236}">
                  <a16:creationId xmlns:a16="http://schemas.microsoft.com/office/drawing/2014/main" id="{116CA06D-927E-5AD1-FE4E-5740E1B02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76" name="กลุ่ม 667">
            <a:extLst>
              <a:ext uri="{FF2B5EF4-FFF2-40B4-BE49-F238E27FC236}">
                <a16:creationId xmlns:a16="http://schemas.microsoft.com/office/drawing/2014/main" id="{11C17A42-B36F-E40A-E4BA-148125644ECD}"/>
              </a:ext>
            </a:extLst>
          </p:cNvPr>
          <p:cNvGrpSpPr/>
          <p:nvPr/>
        </p:nvGrpSpPr>
        <p:grpSpPr>
          <a:xfrm>
            <a:off x="10951621" y="3497135"/>
            <a:ext cx="987028" cy="988218"/>
            <a:chOff x="13995400" y="4049713"/>
            <a:chExt cx="1316037" cy="1317625"/>
          </a:xfrm>
        </p:grpSpPr>
        <p:sp>
          <p:nvSpPr>
            <p:cNvPr id="77" name="Oval 43">
              <a:extLst>
                <a:ext uri="{FF2B5EF4-FFF2-40B4-BE49-F238E27FC236}">
                  <a16:creationId xmlns:a16="http://schemas.microsoft.com/office/drawing/2014/main" id="{A5C856B2-D256-2B61-4BDA-8C629A2F2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8" name="Freeform 44">
              <a:extLst>
                <a:ext uri="{FF2B5EF4-FFF2-40B4-BE49-F238E27FC236}">
                  <a16:creationId xmlns:a16="http://schemas.microsoft.com/office/drawing/2014/main" id="{CC4224D1-BA1A-EC41-0413-A78F508D00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79" name="Freeform 45">
              <a:extLst>
                <a:ext uri="{FF2B5EF4-FFF2-40B4-BE49-F238E27FC236}">
                  <a16:creationId xmlns:a16="http://schemas.microsoft.com/office/drawing/2014/main" id="{7C02ED78-FE28-3768-39FC-D8ED177CF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0" name="กลุ่ม 2082">
            <a:extLst>
              <a:ext uri="{FF2B5EF4-FFF2-40B4-BE49-F238E27FC236}">
                <a16:creationId xmlns:a16="http://schemas.microsoft.com/office/drawing/2014/main" id="{1A2A37DB-66BD-7FCA-FFF4-2DBF393044DB}"/>
              </a:ext>
            </a:extLst>
          </p:cNvPr>
          <p:cNvGrpSpPr/>
          <p:nvPr/>
        </p:nvGrpSpPr>
        <p:grpSpPr>
          <a:xfrm>
            <a:off x="14098443" y="4955649"/>
            <a:ext cx="987028" cy="988218"/>
            <a:chOff x="18191163" y="5994400"/>
            <a:chExt cx="1316037" cy="1317625"/>
          </a:xfrm>
        </p:grpSpPr>
        <p:sp>
          <p:nvSpPr>
            <p:cNvPr id="81" name="Oval 46">
              <a:extLst>
                <a:ext uri="{FF2B5EF4-FFF2-40B4-BE49-F238E27FC236}">
                  <a16:creationId xmlns:a16="http://schemas.microsoft.com/office/drawing/2014/main" id="{79C05AEE-39FC-4C47-1217-FEE0E5A3A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2" name="Freeform 47">
              <a:extLst>
                <a:ext uri="{FF2B5EF4-FFF2-40B4-BE49-F238E27FC236}">
                  <a16:creationId xmlns:a16="http://schemas.microsoft.com/office/drawing/2014/main" id="{DD470F2B-0B34-D1F6-B248-23D82E0E9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3" name="กลุ่ม 2081">
            <a:extLst>
              <a:ext uri="{FF2B5EF4-FFF2-40B4-BE49-F238E27FC236}">
                <a16:creationId xmlns:a16="http://schemas.microsoft.com/office/drawing/2014/main" id="{34F19373-F9BA-4715-D81C-CE45EF5EC591}"/>
              </a:ext>
            </a:extLst>
          </p:cNvPr>
          <p:cNvGrpSpPr/>
          <p:nvPr/>
        </p:nvGrpSpPr>
        <p:grpSpPr>
          <a:xfrm>
            <a:off x="12524440" y="4955649"/>
            <a:ext cx="988218" cy="988218"/>
            <a:chOff x="16092488" y="5994400"/>
            <a:chExt cx="1317625" cy="1317625"/>
          </a:xfrm>
        </p:grpSpPr>
        <p:sp>
          <p:nvSpPr>
            <p:cNvPr id="84" name="Oval 48">
              <a:extLst>
                <a:ext uri="{FF2B5EF4-FFF2-40B4-BE49-F238E27FC236}">
                  <a16:creationId xmlns:a16="http://schemas.microsoft.com/office/drawing/2014/main" id="{FCCCE560-B526-4B2E-3DC6-3758A0CB6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5" name="Freeform 49">
              <a:extLst>
                <a:ext uri="{FF2B5EF4-FFF2-40B4-BE49-F238E27FC236}">
                  <a16:creationId xmlns:a16="http://schemas.microsoft.com/office/drawing/2014/main" id="{9EADCD05-8A7D-44FE-AED9-3210F2EB9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86" name="กลุ่ม 2086">
            <a:extLst>
              <a:ext uri="{FF2B5EF4-FFF2-40B4-BE49-F238E27FC236}">
                <a16:creationId xmlns:a16="http://schemas.microsoft.com/office/drawing/2014/main" id="{D10BBA3C-AA9E-6C4B-C8D9-DE75445E7BAB}"/>
              </a:ext>
            </a:extLst>
          </p:cNvPr>
          <p:cNvGrpSpPr/>
          <p:nvPr/>
        </p:nvGrpSpPr>
        <p:grpSpPr>
          <a:xfrm>
            <a:off x="9377616" y="6414165"/>
            <a:ext cx="988218" cy="988218"/>
            <a:chOff x="11896725" y="7939088"/>
            <a:chExt cx="1317625" cy="1317625"/>
          </a:xfrm>
        </p:grpSpPr>
        <p:sp>
          <p:nvSpPr>
            <p:cNvPr id="87" name="Oval 50">
              <a:extLst>
                <a:ext uri="{FF2B5EF4-FFF2-40B4-BE49-F238E27FC236}">
                  <a16:creationId xmlns:a16="http://schemas.microsoft.com/office/drawing/2014/main" id="{149B2671-76A0-023A-45A0-9D28C3A8D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8" name="Oval 51">
              <a:extLst>
                <a:ext uri="{FF2B5EF4-FFF2-40B4-BE49-F238E27FC236}">
                  <a16:creationId xmlns:a16="http://schemas.microsoft.com/office/drawing/2014/main" id="{D77AFD86-FA9D-AB89-0187-3055C4CDD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89" name="Oval 52">
              <a:extLst>
                <a:ext uri="{FF2B5EF4-FFF2-40B4-BE49-F238E27FC236}">
                  <a16:creationId xmlns:a16="http://schemas.microsoft.com/office/drawing/2014/main" id="{8772C3CB-856B-C780-EB83-2705A9E9D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0" name="กลุ่ม 665">
            <a:extLst>
              <a:ext uri="{FF2B5EF4-FFF2-40B4-BE49-F238E27FC236}">
                <a16:creationId xmlns:a16="http://schemas.microsoft.com/office/drawing/2014/main" id="{8E1CE3C9-210D-C5E5-9B63-2E77E60EA79D}"/>
              </a:ext>
            </a:extLst>
          </p:cNvPr>
          <p:cNvGrpSpPr/>
          <p:nvPr/>
        </p:nvGrpSpPr>
        <p:grpSpPr>
          <a:xfrm>
            <a:off x="7804801" y="3497135"/>
            <a:ext cx="987028" cy="988218"/>
            <a:chOff x="9799638" y="4049713"/>
            <a:chExt cx="1316037" cy="1317625"/>
          </a:xfrm>
        </p:grpSpPr>
        <p:sp>
          <p:nvSpPr>
            <p:cNvPr id="91" name="Oval 53">
              <a:extLst>
                <a:ext uri="{FF2B5EF4-FFF2-40B4-BE49-F238E27FC236}">
                  <a16:creationId xmlns:a16="http://schemas.microsoft.com/office/drawing/2014/main" id="{E8113C2A-BB33-D0F6-60AA-FB3DFF6ED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2" name="Freeform 54">
              <a:extLst>
                <a:ext uri="{FF2B5EF4-FFF2-40B4-BE49-F238E27FC236}">
                  <a16:creationId xmlns:a16="http://schemas.microsoft.com/office/drawing/2014/main" id="{87FCB0E0-9A35-5CCE-E9F9-FE4B646603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3" name="กลุ่ม 669">
            <a:extLst>
              <a:ext uri="{FF2B5EF4-FFF2-40B4-BE49-F238E27FC236}">
                <a16:creationId xmlns:a16="http://schemas.microsoft.com/office/drawing/2014/main" id="{7CEE65A6-F7DF-A465-EE4A-286F26057613}"/>
              </a:ext>
            </a:extLst>
          </p:cNvPr>
          <p:cNvGrpSpPr/>
          <p:nvPr/>
        </p:nvGrpSpPr>
        <p:grpSpPr>
          <a:xfrm>
            <a:off x="14098443" y="3497135"/>
            <a:ext cx="987028" cy="988218"/>
            <a:chOff x="18191163" y="4049713"/>
            <a:chExt cx="1316037" cy="1317625"/>
          </a:xfrm>
        </p:grpSpPr>
        <p:sp>
          <p:nvSpPr>
            <p:cNvPr id="94" name="Oval 55">
              <a:extLst>
                <a:ext uri="{FF2B5EF4-FFF2-40B4-BE49-F238E27FC236}">
                  <a16:creationId xmlns:a16="http://schemas.microsoft.com/office/drawing/2014/main" id="{785C3654-9D15-6270-5D3F-61D475032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5" name="Oval 56">
              <a:extLst>
                <a:ext uri="{FF2B5EF4-FFF2-40B4-BE49-F238E27FC236}">
                  <a16:creationId xmlns:a16="http://schemas.microsoft.com/office/drawing/2014/main" id="{68BB0932-395E-4BD9-8CFB-85420442F4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6" name="Freeform 57">
              <a:extLst>
                <a:ext uri="{FF2B5EF4-FFF2-40B4-BE49-F238E27FC236}">
                  <a16:creationId xmlns:a16="http://schemas.microsoft.com/office/drawing/2014/main" id="{8B87E6AA-F35B-67A6-B200-2CD68334C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97" name="Freeform 58">
              <a:extLst>
                <a:ext uri="{FF2B5EF4-FFF2-40B4-BE49-F238E27FC236}">
                  <a16:creationId xmlns:a16="http://schemas.microsoft.com/office/drawing/2014/main" id="{E0EC7B40-16AF-7B41-E9E3-4533A4E19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98" name="กลุ่ม 670">
            <a:extLst>
              <a:ext uri="{FF2B5EF4-FFF2-40B4-BE49-F238E27FC236}">
                <a16:creationId xmlns:a16="http://schemas.microsoft.com/office/drawing/2014/main" id="{C61311DB-CA72-DC2E-5AF9-469E3E573C02}"/>
              </a:ext>
            </a:extLst>
          </p:cNvPr>
          <p:cNvGrpSpPr/>
          <p:nvPr/>
        </p:nvGrpSpPr>
        <p:grpSpPr>
          <a:xfrm>
            <a:off x="7804801" y="4955649"/>
            <a:ext cx="987028" cy="988218"/>
            <a:chOff x="9799638" y="5994400"/>
            <a:chExt cx="1316037" cy="1317625"/>
          </a:xfrm>
        </p:grpSpPr>
        <p:sp>
          <p:nvSpPr>
            <p:cNvPr id="99" name="Oval 59">
              <a:extLst>
                <a:ext uri="{FF2B5EF4-FFF2-40B4-BE49-F238E27FC236}">
                  <a16:creationId xmlns:a16="http://schemas.microsoft.com/office/drawing/2014/main" id="{69B87AA0-4D0D-CC74-B578-6C16F3796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0" name="Freeform 60">
              <a:extLst>
                <a:ext uri="{FF2B5EF4-FFF2-40B4-BE49-F238E27FC236}">
                  <a16:creationId xmlns:a16="http://schemas.microsoft.com/office/drawing/2014/main" id="{63509C99-908D-619E-5951-D4B8773CF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1" name="กลุ่ม 2090">
            <a:extLst>
              <a:ext uri="{FF2B5EF4-FFF2-40B4-BE49-F238E27FC236}">
                <a16:creationId xmlns:a16="http://schemas.microsoft.com/office/drawing/2014/main" id="{5EA2B544-C0F6-D813-F3C3-5B93B7C2765A}"/>
              </a:ext>
            </a:extLst>
          </p:cNvPr>
          <p:cNvGrpSpPr/>
          <p:nvPr/>
        </p:nvGrpSpPr>
        <p:grpSpPr>
          <a:xfrm>
            <a:off x="10951621" y="7872681"/>
            <a:ext cx="987028" cy="988218"/>
            <a:chOff x="13995400" y="9883775"/>
            <a:chExt cx="1316037" cy="1317625"/>
          </a:xfrm>
        </p:grpSpPr>
        <p:sp>
          <p:nvSpPr>
            <p:cNvPr id="102" name="Oval 61">
              <a:extLst>
                <a:ext uri="{FF2B5EF4-FFF2-40B4-BE49-F238E27FC236}">
                  <a16:creationId xmlns:a16="http://schemas.microsoft.com/office/drawing/2014/main" id="{F8F6936E-467C-29E5-D474-AF4515AC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3" name="Freeform 62">
              <a:extLst>
                <a:ext uri="{FF2B5EF4-FFF2-40B4-BE49-F238E27FC236}">
                  <a16:creationId xmlns:a16="http://schemas.microsoft.com/office/drawing/2014/main" id="{57F1A4FF-0382-AEA1-909E-A23092F6E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04" name="กลุ่ม 2089">
            <a:extLst>
              <a:ext uri="{FF2B5EF4-FFF2-40B4-BE49-F238E27FC236}">
                <a16:creationId xmlns:a16="http://schemas.microsoft.com/office/drawing/2014/main" id="{4E28361D-6AE4-3F33-7547-4E6CD338A732}"/>
              </a:ext>
            </a:extLst>
          </p:cNvPr>
          <p:cNvGrpSpPr/>
          <p:nvPr/>
        </p:nvGrpSpPr>
        <p:grpSpPr>
          <a:xfrm>
            <a:off x="9377616" y="7872681"/>
            <a:ext cx="988218" cy="988218"/>
            <a:chOff x="11896725" y="9883775"/>
            <a:chExt cx="1317625" cy="1317625"/>
          </a:xfrm>
        </p:grpSpPr>
        <p:sp>
          <p:nvSpPr>
            <p:cNvPr id="105" name="Oval 63">
              <a:extLst>
                <a:ext uri="{FF2B5EF4-FFF2-40B4-BE49-F238E27FC236}">
                  <a16:creationId xmlns:a16="http://schemas.microsoft.com/office/drawing/2014/main" id="{E316F132-DA28-54D6-DE5B-0A895D187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6" name="Freeform 64">
              <a:extLst>
                <a:ext uri="{FF2B5EF4-FFF2-40B4-BE49-F238E27FC236}">
                  <a16:creationId xmlns:a16="http://schemas.microsoft.com/office/drawing/2014/main" id="{7A7D81D7-98E0-3F14-D138-74BF11C83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7" name="Freeform 65">
              <a:extLst>
                <a:ext uri="{FF2B5EF4-FFF2-40B4-BE49-F238E27FC236}">
                  <a16:creationId xmlns:a16="http://schemas.microsoft.com/office/drawing/2014/main" id="{1B731C9A-E047-F33D-9BA5-2720458FC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8" name="Freeform 66">
              <a:extLst>
                <a:ext uri="{FF2B5EF4-FFF2-40B4-BE49-F238E27FC236}">
                  <a16:creationId xmlns:a16="http://schemas.microsoft.com/office/drawing/2014/main" id="{0590602D-35D0-43C1-F883-E1CA9ABC1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09" name="Freeform 67">
              <a:extLst>
                <a:ext uri="{FF2B5EF4-FFF2-40B4-BE49-F238E27FC236}">
                  <a16:creationId xmlns:a16="http://schemas.microsoft.com/office/drawing/2014/main" id="{CFA93484-93A4-096F-8300-C2E6442E2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10" name="กลุ่ม 2088">
            <a:extLst>
              <a:ext uri="{FF2B5EF4-FFF2-40B4-BE49-F238E27FC236}">
                <a16:creationId xmlns:a16="http://schemas.microsoft.com/office/drawing/2014/main" id="{0EB3790E-3D89-7DD8-1904-A85E2F299422}"/>
              </a:ext>
            </a:extLst>
          </p:cNvPr>
          <p:cNvGrpSpPr/>
          <p:nvPr/>
        </p:nvGrpSpPr>
        <p:grpSpPr>
          <a:xfrm>
            <a:off x="7804801" y="7872681"/>
            <a:ext cx="987028" cy="988218"/>
            <a:chOff x="9799638" y="9883775"/>
            <a:chExt cx="1316037" cy="1317625"/>
          </a:xfrm>
        </p:grpSpPr>
        <p:sp>
          <p:nvSpPr>
            <p:cNvPr id="111" name="Oval 68">
              <a:extLst>
                <a:ext uri="{FF2B5EF4-FFF2-40B4-BE49-F238E27FC236}">
                  <a16:creationId xmlns:a16="http://schemas.microsoft.com/office/drawing/2014/main" id="{A6649779-8749-F72B-C7D3-B14C5C363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2" name="Freeform 69">
              <a:extLst>
                <a:ext uri="{FF2B5EF4-FFF2-40B4-BE49-F238E27FC236}">
                  <a16:creationId xmlns:a16="http://schemas.microsoft.com/office/drawing/2014/main" id="{84D09F58-F5FD-CE24-33E0-A70E03F26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3" name="Freeform 70">
              <a:extLst>
                <a:ext uri="{FF2B5EF4-FFF2-40B4-BE49-F238E27FC236}">
                  <a16:creationId xmlns:a16="http://schemas.microsoft.com/office/drawing/2014/main" id="{8695E8B6-2364-79A9-A3C0-DA3C52683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14" name="กลุ่ม 2091">
            <a:extLst>
              <a:ext uri="{FF2B5EF4-FFF2-40B4-BE49-F238E27FC236}">
                <a16:creationId xmlns:a16="http://schemas.microsoft.com/office/drawing/2014/main" id="{FFE00BB2-6692-7AB9-121F-53C373EAE5FC}"/>
              </a:ext>
            </a:extLst>
          </p:cNvPr>
          <p:cNvGrpSpPr/>
          <p:nvPr/>
        </p:nvGrpSpPr>
        <p:grpSpPr>
          <a:xfrm>
            <a:off x="12524440" y="7872681"/>
            <a:ext cx="988218" cy="988218"/>
            <a:chOff x="16092488" y="9883775"/>
            <a:chExt cx="1317625" cy="1317625"/>
          </a:xfrm>
        </p:grpSpPr>
        <p:sp>
          <p:nvSpPr>
            <p:cNvPr id="115" name="Oval 71">
              <a:extLst>
                <a:ext uri="{FF2B5EF4-FFF2-40B4-BE49-F238E27FC236}">
                  <a16:creationId xmlns:a16="http://schemas.microsoft.com/office/drawing/2014/main" id="{5F0048CF-5C2A-1BFD-8F73-E61E62AA5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6" name="Freeform 72">
              <a:extLst>
                <a:ext uri="{FF2B5EF4-FFF2-40B4-BE49-F238E27FC236}">
                  <a16:creationId xmlns:a16="http://schemas.microsoft.com/office/drawing/2014/main" id="{062CFCF2-6076-A5F9-6637-6FAD3F4B3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17" name="กลุ่ม 2092">
            <a:extLst>
              <a:ext uri="{FF2B5EF4-FFF2-40B4-BE49-F238E27FC236}">
                <a16:creationId xmlns:a16="http://schemas.microsoft.com/office/drawing/2014/main" id="{DF4576A2-2A2D-40ED-3EBC-2E7E47E968AD}"/>
              </a:ext>
            </a:extLst>
          </p:cNvPr>
          <p:cNvGrpSpPr/>
          <p:nvPr/>
        </p:nvGrpSpPr>
        <p:grpSpPr>
          <a:xfrm>
            <a:off x="14098443" y="7872681"/>
            <a:ext cx="987028" cy="988218"/>
            <a:chOff x="18191163" y="9883775"/>
            <a:chExt cx="1316037" cy="1317625"/>
          </a:xfrm>
        </p:grpSpPr>
        <p:sp>
          <p:nvSpPr>
            <p:cNvPr id="118" name="Oval 73">
              <a:extLst>
                <a:ext uri="{FF2B5EF4-FFF2-40B4-BE49-F238E27FC236}">
                  <a16:creationId xmlns:a16="http://schemas.microsoft.com/office/drawing/2014/main" id="{81DA4233-74EE-50D6-DBF8-F99AFF563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19" name="Freeform 74">
              <a:extLst>
                <a:ext uri="{FF2B5EF4-FFF2-40B4-BE49-F238E27FC236}">
                  <a16:creationId xmlns:a16="http://schemas.microsoft.com/office/drawing/2014/main" id="{4217E87F-5ABB-E4EA-CAF6-CC641E2DB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20" name="Freeform 75">
              <a:extLst>
                <a:ext uri="{FF2B5EF4-FFF2-40B4-BE49-F238E27FC236}">
                  <a16:creationId xmlns:a16="http://schemas.microsoft.com/office/drawing/2014/main" id="{5EF62997-E6C3-6FEA-7276-A7AA23529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21" name="Freeform 76">
              <a:extLst>
                <a:ext uri="{FF2B5EF4-FFF2-40B4-BE49-F238E27FC236}">
                  <a16:creationId xmlns:a16="http://schemas.microsoft.com/office/drawing/2014/main" id="{ACC4F832-36C8-EA02-7A11-D019E6726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3592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" name="Google Shape;11851;p81">
            <a:extLst>
              <a:ext uri="{FF2B5EF4-FFF2-40B4-BE49-F238E27FC236}">
                <a16:creationId xmlns:a16="http://schemas.microsoft.com/office/drawing/2014/main" id="{710F1A8D-5A15-8225-0458-C2F738F5C2C8}"/>
              </a:ext>
            </a:extLst>
          </p:cNvPr>
          <p:cNvGrpSpPr/>
          <p:nvPr/>
        </p:nvGrpSpPr>
        <p:grpSpPr>
          <a:xfrm>
            <a:off x="1164924" y="3557357"/>
            <a:ext cx="695744" cy="694976"/>
            <a:chOff x="849677" y="1500658"/>
            <a:chExt cx="347872" cy="347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" name="Google Shape;11852;p81">
              <a:extLst>
                <a:ext uri="{FF2B5EF4-FFF2-40B4-BE49-F238E27FC236}">
                  <a16:creationId xmlns:a16="http://schemas.microsoft.com/office/drawing/2014/main" id="{FF8E94B8-C6A8-40E9-4C11-C197E941722F}"/>
                </a:ext>
              </a:extLst>
            </p:cNvPr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11853;p81">
              <a:extLst>
                <a:ext uri="{FF2B5EF4-FFF2-40B4-BE49-F238E27FC236}">
                  <a16:creationId xmlns:a16="http://schemas.microsoft.com/office/drawing/2014/main" id="{505D1973-03DE-56B7-63B0-8A51B7A936DE}"/>
                </a:ext>
              </a:extLst>
            </p:cNvPr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Google Shape;11854;p81">
              <a:extLst>
                <a:ext uri="{FF2B5EF4-FFF2-40B4-BE49-F238E27FC236}">
                  <a16:creationId xmlns:a16="http://schemas.microsoft.com/office/drawing/2014/main" id="{5C955869-C264-7322-A2B0-48C901A40389}"/>
                </a:ext>
              </a:extLst>
            </p:cNvPr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1855;p81">
              <a:extLst>
                <a:ext uri="{FF2B5EF4-FFF2-40B4-BE49-F238E27FC236}">
                  <a16:creationId xmlns:a16="http://schemas.microsoft.com/office/drawing/2014/main" id="{EB9DEF90-CE9C-9213-3423-D84327AD76F2}"/>
                </a:ext>
              </a:extLst>
            </p:cNvPr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1856;p81">
              <a:extLst>
                <a:ext uri="{FF2B5EF4-FFF2-40B4-BE49-F238E27FC236}">
                  <a16:creationId xmlns:a16="http://schemas.microsoft.com/office/drawing/2014/main" id="{D99A740F-8037-2070-74EA-95161AE4452D}"/>
                </a:ext>
              </a:extLst>
            </p:cNvPr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1857;p81">
              <a:extLst>
                <a:ext uri="{FF2B5EF4-FFF2-40B4-BE49-F238E27FC236}">
                  <a16:creationId xmlns:a16="http://schemas.microsoft.com/office/drawing/2014/main" id="{91A3E7B9-D978-EFF7-8F77-ECC80BD964FB}"/>
                </a:ext>
              </a:extLst>
            </p:cNvPr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1858;p81">
            <a:extLst>
              <a:ext uri="{FF2B5EF4-FFF2-40B4-BE49-F238E27FC236}">
                <a16:creationId xmlns:a16="http://schemas.microsoft.com/office/drawing/2014/main" id="{09FE3DD1-1169-FC9C-4D6C-866A24D75628}"/>
              </a:ext>
            </a:extLst>
          </p:cNvPr>
          <p:cNvGrpSpPr/>
          <p:nvPr/>
        </p:nvGrpSpPr>
        <p:grpSpPr>
          <a:xfrm>
            <a:off x="2297276" y="3557357"/>
            <a:ext cx="631744" cy="694976"/>
            <a:chOff x="1415853" y="1500658"/>
            <a:chExt cx="315872" cy="347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" name="Google Shape;11859;p81">
              <a:extLst>
                <a:ext uri="{FF2B5EF4-FFF2-40B4-BE49-F238E27FC236}">
                  <a16:creationId xmlns:a16="http://schemas.microsoft.com/office/drawing/2014/main" id="{1BCF0020-DCCA-B0E0-29BA-AC781DCA47F8}"/>
                </a:ext>
              </a:extLst>
            </p:cNvPr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1860;p81">
              <a:extLst>
                <a:ext uri="{FF2B5EF4-FFF2-40B4-BE49-F238E27FC236}">
                  <a16:creationId xmlns:a16="http://schemas.microsoft.com/office/drawing/2014/main" id="{CCA61728-EAFE-5CB2-1DD6-35A39A527D0C}"/>
                </a:ext>
              </a:extLst>
            </p:cNvPr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Google Shape;11861;p81">
              <a:extLst>
                <a:ext uri="{FF2B5EF4-FFF2-40B4-BE49-F238E27FC236}">
                  <a16:creationId xmlns:a16="http://schemas.microsoft.com/office/drawing/2014/main" id="{3C1621E9-DF95-063B-3AE9-CE5C30ECC281}"/>
                </a:ext>
              </a:extLst>
            </p:cNvPr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11862;p81">
              <a:extLst>
                <a:ext uri="{FF2B5EF4-FFF2-40B4-BE49-F238E27FC236}">
                  <a16:creationId xmlns:a16="http://schemas.microsoft.com/office/drawing/2014/main" id="{70ADB361-D615-A688-D767-D5F42DEAA161}"/>
                </a:ext>
              </a:extLst>
            </p:cNvPr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1863;p81">
            <a:extLst>
              <a:ext uri="{FF2B5EF4-FFF2-40B4-BE49-F238E27FC236}">
                <a16:creationId xmlns:a16="http://schemas.microsoft.com/office/drawing/2014/main" id="{1211FDA3-1479-24D1-2CAE-4A7922E12FB1}"/>
              </a:ext>
            </a:extLst>
          </p:cNvPr>
          <p:cNvGrpSpPr/>
          <p:nvPr/>
        </p:nvGrpSpPr>
        <p:grpSpPr>
          <a:xfrm>
            <a:off x="8860348" y="3557357"/>
            <a:ext cx="695040" cy="694208"/>
            <a:chOff x="4697389" y="1500658"/>
            <a:chExt cx="347520" cy="34710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" name="Google Shape;11864;p81">
              <a:extLst>
                <a:ext uri="{FF2B5EF4-FFF2-40B4-BE49-F238E27FC236}">
                  <a16:creationId xmlns:a16="http://schemas.microsoft.com/office/drawing/2014/main" id="{B7E1933E-FB1C-7AA9-AB45-D05D0EE6EB7C}"/>
                </a:ext>
              </a:extLst>
            </p:cNvPr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1865;p81">
              <a:extLst>
                <a:ext uri="{FF2B5EF4-FFF2-40B4-BE49-F238E27FC236}">
                  <a16:creationId xmlns:a16="http://schemas.microsoft.com/office/drawing/2014/main" id="{314B8F46-D86F-77E8-89E7-02A3A72CE7B1}"/>
                </a:ext>
              </a:extLst>
            </p:cNvPr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1866;p81">
              <a:extLst>
                <a:ext uri="{FF2B5EF4-FFF2-40B4-BE49-F238E27FC236}">
                  <a16:creationId xmlns:a16="http://schemas.microsoft.com/office/drawing/2014/main" id="{CF2F4EA0-C81A-C623-A27B-427923CFA79C}"/>
                </a:ext>
              </a:extLst>
            </p:cNvPr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1867;p81">
            <a:extLst>
              <a:ext uri="{FF2B5EF4-FFF2-40B4-BE49-F238E27FC236}">
                <a16:creationId xmlns:a16="http://schemas.microsoft.com/office/drawing/2014/main" id="{A58714DB-4A8F-85AB-C485-45D6FA20387C}"/>
              </a:ext>
            </a:extLst>
          </p:cNvPr>
          <p:cNvGrpSpPr/>
          <p:nvPr/>
        </p:nvGrpSpPr>
        <p:grpSpPr>
          <a:xfrm>
            <a:off x="6672636" y="4485933"/>
            <a:ext cx="695040" cy="707520"/>
            <a:chOff x="3603533" y="1964946"/>
            <a:chExt cx="347520" cy="3537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" name="Google Shape;11868;p81">
              <a:extLst>
                <a:ext uri="{FF2B5EF4-FFF2-40B4-BE49-F238E27FC236}">
                  <a16:creationId xmlns:a16="http://schemas.microsoft.com/office/drawing/2014/main" id="{C8695797-5ACB-17FD-6511-5D04C4E6B30B}"/>
                </a:ext>
              </a:extLst>
            </p:cNvPr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1869;p81">
              <a:extLst>
                <a:ext uri="{FF2B5EF4-FFF2-40B4-BE49-F238E27FC236}">
                  <a16:creationId xmlns:a16="http://schemas.microsoft.com/office/drawing/2014/main" id="{9C44D80B-1E35-1EC6-CAD4-6820396DD53A}"/>
                </a:ext>
              </a:extLst>
            </p:cNvPr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1870;p81">
              <a:extLst>
                <a:ext uri="{FF2B5EF4-FFF2-40B4-BE49-F238E27FC236}">
                  <a16:creationId xmlns:a16="http://schemas.microsoft.com/office/drawing/2014/main" id="{65916A06-F3A8-2F0D-2FA2-39118AF91F4B}"/>
                </a:ext>
              </a:extLst>
            </p:cNvPr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1871;p81">
            <a:extLst>
              <a:ext uri="{FF2B5EF4-FFF2-40B4-BE49-F238E27FC236}">
                <a16:creationId xmlns:a16="http://schemas.microsoft.com/office/drawing/2014/main" id="{C17E4E8A-6B54-83F8-27AA-C1AC824FBE2F}"/>
              </a:ext>
            </a:extLst>
          </p:cNvPr>
          <p:cNvGrpSpPr/>
          <p:nvPr/>
        </p:nvGrpSpPr>
        <p:grpSpPr>
          <a:xfrm>
            <a:off x="3367100" y="4484717"/>
            <a:ext cx="715584" cy="704896"/>
            <a:chOff x="1950765" y="1964338"/>
            <a:chExt cx="357792" cy="35244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5" name="Google Shape;11872;p81">
              <a:extLst>
                <a:ext uri="{FF2B5EF4-FFF2-40B4-BE49-F238E27FC236}">
                  <a16:creationId xmlns:a16="http://schemas.microsoft.com/office/drawing/2014/main" id="{0120B5E3-04BD-77F1-6D6D-C73FBCFCCA71}"/>
                </a:ext>
              </a:extLst>
            </p:cNvPr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1873;p81">
              <a:extLst>
                <a:ext uri="{FF2B5EF4-FFF2-40B4-BE49-F238E27FC236}">
                  <a16:creationId xmlns:a16="http://schemas.microsoft.com/office/drawing/2014/main" id="{A06B3ED1-044B-7484-5524-AD0A938FD44D}"/>
                </a:ext>
              </a:extLst>
            </p:cNvPr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1874;p81">
              <a:extLst>
                <a:ext uri="{FF2B5EF4-FFF2-40B4-BE49-F238E27FC236}">
                  <a16:creationId xmlns:a16="http://schemas.microsoft.com/office/drawing/2014/main" id="{0DCBCC74-1C08-4170-256F-50376509B723}"/>
                </a:ext>
              </a:extLst>
            </p:cNvPr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1875;p81">
              <a:extLst>
                <a:ext uri="{FF2B5EF4-FFF2-40B4-BE49-F238E27FC236}">
                  <a16:creationId xmlns:a16="http://schemas.microsoft.com/office/drawing/2014/main" id="{5BDFDE73-9DF4-30F5-DE9B-5764DD1D0DBC}"/>
                </a:ext>
              </a:extLst>
            </p:cNvPr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1876;p81">
            <a:extLst>
              <a:ext uri="{FF2B5EF4-FFF2-40B4-BE49-F238E27FC236}">
                <a16:creationId xmlns:a16="http://schemas.microsoft.com/office/drawing/2014/main" id="{C4887188-8388-C3C3-AFE0-00505F676E69}"/>
              </a:ext>
            </a:extLst>
          </p:cNvPr>
          <p:cNvGrpSpPr/>
          <p:nvPr/>
        </p:nvGrpSpPr>
        <p:grpSpPr>
          <a:xfrm>
            <a:off x="14336828" y="4485421"/>
            <a:ext cx="735424" cy="706496"/>
            <a:chOff x="7435629" y="1964690"/>
            <a:chExt cx="367712" cy="35324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0" name="Google Shape;11877;p81">
              <a:extLst>
                <a:ext uri="{FF2B5EF4-FFF2-40B4-BE49-F238E27FC236}">
                  <a16:creationId xmlns:a16="http://schemas.microsoft.com/office/drawing/2014/main" id="{5082A360-4553-A5EF-DFB2-F428C352443C}"/>
                </a:ext>
              </a:extLst>
            </p:cNvPr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1878;p81">
              <a:extLst>
                <a:ext uri="{FF2B5EF4-FFF2-40B4-BE49-F238E27FC236}">
                  <a16:creationId xmlns:a16="http://schemas.microsoft.com/office/drawing/2014/main" id="{16526637-0A10-9968-AFD6-1AC1CCC2D980}"/>
                </a:ext>
              </a:extLst>
            </p:cNvPr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1879;p81">
              <a:extLst>
                <a:ext uri="{FF2B5EF4-FFF2-40B4-BE49-F238E27FC236}">
                  <a16:creationId xmlns:a16="http://schemas.microsoft.com/office/drawing/2014/main" id="{48421D96-FED0-4B05-6F5E-C1D145A79F98}"/>
                </a:ext>
              </a:extLst>
            </p:cNvPr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1880;p81">
              <a:extLst>
                <a:ext uri="{FF2B5EF4-FFF2-40B4-BE49-F238E27FC236}">
                  <a16:creationId xmlns:a16="http://schemas.microsoft.com/office/drawing/2014/main" id="{8F8495D4-F6A5-6491-5712-C1F34363224E}"/>
                </a:ext>
              </a:extLst>
            </p:cNvPr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11881;p81">
            <a:extLst>
              <a:ext uri="{FF2B5EF4-FFF2-40B4-BE49-F238E27FC236}">
                <a16:creationId xmlns:a16="http://schemas.microsoft.com/office/drawing/2014/main" id="{9CDE6B00-7061-2408-290F-15C940BBCEC0}"/>
              </a:ext>
            </a:extLst>
          </p:cNvPr>
          <p:cNvGrpSpPr/>
          <p:nvPr/>
        </p:nvGrpSpPr>
        <p:grpSpPr>
          <a:xfrm>
            <a:off x="4491068" y="4486125"/>
            <a:ext cx="666048" cy="705792"/>
            <a:chOff x="2512749" y="1965042"/>
            <a:chExt cx="333024" cy="3528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5" name="Google Shape;11882;p81">
              <a:extLst>
                <a:ext uri="{FF2B5EF4-FFF2-40B4-BE49-F238E27FC236}">
                  <a16:creationId xmlns:a16="http://schemas.microsoft.com/office/drawing/2014/main" id="{65DF58F5-9200-13AC-96AD-FE03A17E668A}"/>
                </a:ext>
              </a:extLst>
            </p:cNvPr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1883;p81">
              <a:extLst>
                <a:ext uri="{FF2B5EF4-FFF2-40B4-BE49-F238E27FC236}">
                  <a16:creationId xmlns:a16="http://schemas.microsoft.com/office/drawing/2014/main" id="{73E5B461-7055-CF47-D22F-6C85BD95824C}"/>
                </a:ext>
              </a:extLst>
            </p:cNvPr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1884;p81">
              <a:extLst>
                <a:ext uri="{FF2B5EF4-FFF2-40B4-BE49-F238E27FC236}">
                  <a16:creationId xmlns:a16="http://schemas.microsoft.com/office/drawing/2014/main" id="{AE6F9761-824D-63B1-0C4D-9B956624C31B}"/>
                </a:ext>
              </a:extLst>
            </p:cNvPr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1885;p81">
              <a:extLst>
                <a:ext uri="{FF2B5EF4-FFF2-40B4-BE49-F238E27FC236}">
                  <a16:creationId xmlns:a16="http://schemas.microsoft.com/office/drawing/2014/main" id="{0E06BCCE-0CBE-B81C-643F-4298035FD729}"/>
                </a:ext>
              </a:extLst>
            </p:cNvPr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1886;p81">
              <a:extLst>
                <a:ext uri="{FF2B5EF4-FFF2-40B4-BE49-F238E27FC236}">
                  <a16:creationId xmlns:a16="http://schemas.microsoft.com/office/drawing/2014/main" id="{2D900811-F9C2-25CA-4A37-41BE41774796}"/>
                </a:ext>
              </a:extLst>
            </p:cNvPr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11887;p81">
            <a:extLst>
              <a:ext uri="{FF2B5EF4-FFF2-40B4-BE49-F238E27FC236}">
                <a16:creationId xmlns:a16="http://schemas.microsoft.com/office/drawing/2014/main" id="{344F4AB7-A289-CA8E-034B-E6584F6CAAC4}"/>
              </a:ext>
            </a:extLst>
          </p:cNvPr>
          <p:cNvGrpSpPr/>
          <p:nvPr/>
        </p:nvGrpSpPr>
        <p:grpSpPr>
          <a:xfrm>
            <a:off x="2262204" y="4519597"/>
            <a:ext cx="731584" cy="670784"/>
            <a:chOff x="1398317" y="1981778"/>
            <a:chExt cx="365792" cy="33539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1" name="Google Shape;11888;p81">
              <a:extLst>
                <a:ext uri="{FF2B5EF4-FFF2-40B4-BE49-F238E27FC236}">
                  <a16:creationId xmlns:a16="http://schemas.microsoft.com/office/drawing/2014/main" id="{6711CB64-8221-09F3-2DF7-788A0C4B7D21}"/>
                </a:ext>
              </a:extLst>
            </p:cNvPr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1889;p81">
              <a:extLst>
                <a:ext uri="{FF2B5EF4-FFF2-40B4-BE49-F238E27FC236}">
                  <a16:creationId xmlns:a16="http://schemas.microsoft.com/office/drawing/2014/main" id="{C6BC59F7-887F-59CD-2FA2-B71FA8F0CD5C}"/>
                </a:ext>
              </a:extLst>
            </p:cNvPr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1890;p81">
              <a:extLst>
                <a:ext uri="{FF2B5EF4-FFF2-40B4-BE49-F238E27FC236}">
                  <a16:creationId xmlns:a16="http://schemas.microsoft.com/office/drawing/2014/main" id="{D2E3C2E9-AD83-671B-DD13-FD1776867533}"/>
                </a:ext>
              </a:extLst>
            </p:cNvPr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1891;p81">
              <a:extLst>
                <a:ext uri="{FF2B5EF4-FFF2-40B4-BE49-F238E27FC236}">
                  <a16:creationId xmlns:a16="http://schemas.microsoft.com/office/drawing/2014/main" id="{264E5EC2-A106-160E-B7EF-09A0EC4F1C69}"/>
                </a:ext>
              </a:extLst>
            </p:cNvPr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1892;p81">
              <a:extLst>
                <a:ext uri="{FF2B5EF4-FFF2-40B4-BE49-F238E27FC236}">
                  <a16:creationId xmlns:a16="http://schemas.microsoft.com/office/drawing/2014/main" id="{442A3644-ECDF-E323-F1A2-5A869B2910E6}"/>
                </a:ext>
              </a:extLst>
            </p:cNvPr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1893;p81">
              <a:extLst>
                <a:ext uri="{FF2B5EF4-FFF2-40B4-BE49-F238E27FC236}">
                  <a16:creationId xmlns:a16="http://schemas.microsoft.com/office/drawing/2014/main" id="{A4FFB311-0C4C-0CF8-686A-CA0BEDF4B308}"/>
                </a:ext>
              </a:extLst>
            </p:cNvPr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1894;p81">
            <a:extLst>
              <a:ext uri="{FF2B5EF4-FFF2-40B4-BE49-F238E27FC236}">
                <a16:creationId xmlns:a16="http://schemas.microsoft.com/office/drawing/2014/main" id="{6614F29C-50B3-E6B0-CF44-FDEECEF83367}"/>
              </a:ext>
            </a:extLst>
          </p:cNvPr>
          <p:cNvGrpSpPr/>
          <p:nvPr/>
        </p:nvGrpSpPr>
        <p:grpSpPr>
          <a:xfrm>
            <a:off x="5570044" y="4563181"/>
            <a:ext cx="707200" cy="629504"/>
            <a:chOff x="3052237" y="2003570"/>
            <a:chExt cx="353600" cy="31475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48" name="Google Shape;11895;p81">
              <a:extLst>
                <a:ext uri="{FF2B5EF4-FFF2-40B4-BE49-F238E27FC236}">
                  <a16:creationId xmlns:a16="http://schemas.microsoft.com/office/drawing/2014/main" id="{E1ECEB08-2EBD-258C-056D-5DE0E682CD17}"/>
                </a:ext>
              </a:extLst>
            </p:cNvPr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1896;p81">
              <a:extLst>
                <a:ext uri="{FF2B5EF4-FFF2-40B4-BE49-F238E27FC236}">
                  <a16:creationId xmlns:a16="http://schemas.microsoft.com/office/drawing/2014/main" id="{C910C053-7D42-DFC4-3D2E-25845324A3CD}"/>
                </a:ext>
              </a:extLst>
            </p:cNvPr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1897;p81">
              <a:extLst>
                <a:ext uri="{FF2B5EF4-FFF2-40B4-BE49-F238E27FC236}">
                  <a16:creationId xmlns:a16="http://schemas.microsoft.com/office/drawing/2014/main" id="{6CF4E9A0-2B90-A698-B9B2-723BE4D92475}"/>
                </a:ext>
              </a:extLst>
            </p:cNvPr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1898;p81">
            <a:extLst>
              <a:ext uri="{FF2B5EF4-FFF2-40B4-BE49-F238E27FC236}">
                <a16:creationId xmlns:a16="http://schemas.microsoft.com/office/drawing/2014/main" id="{5706C7E1-AA3E-A3A0-FBA5-12FE482BCC8D}"/>
              </a:ext>
            </a:extLst>
          </p:cNvPr>
          <p:cNvGrpSpPr/>
          <p:nvPr/>
        </p:nvGrpSpPr>
        <p:grpSpPr>
          <a:xfrm>
            <a:off x="2273596" y="6472173"/>
            <a:ext cx="736192" cy="447936"/>
            <a:chOff x="1404013" y="2958066"/>
            <a:chExt cx="368096" cy="22396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2" name="Google Shape;11899;p81">
              <a:extLst>
                <a:ext uri="{FF2B5EF4-FFF2-40B4-BE49-F238E27FC236}">
                  <a16:creationId xmlns:a16="http://schemas.microsoft.com/office/drawing/2014/main" id="{3E9DA941-87AA-D18F-8857-0011506F0919}"/>
                </a:ext>
              </a:extLst>
            </p:cNvPr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1900;p81">
              <a:extLst>
                <a:ext uri="{FF2B5EF4-FFF2-40B4-BE49-F238E27FC236}">
                  <a16:creationId xmlns:a16="http://schemas.microsoft.com/office/drawing/2014/main" id="{DF79C9DE-632B-5D97-6ACB-7F088A963EC4}"/>
                </a:ext>
              </a:extLst>
            </p:cNvPr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0" name="Google Shape;11901;p81">
            <a:extLst>
              <a:ext uri="{FF2B5EF4-FFF2-40B4-BE49-F238E27FC236}">
                <a16:creationId xmlns:a16="http://schemas.microsoft.com/office/drawing/2014/main" id="{41CED50B-5E9B-0CF3-D6E0-5415F59B9C8F}"/>
              </a:ext>
            </a:extLst>
          </p:cNvPr>
          <p:cNvSpPr/>
          <p:nvPr/>
        </p:nvSpPr>
        <p:spPr>
          <a:xfrm>
            <a:off x="7760764" y="6328749"/>
            <a:ext cx="735424" cy="73536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61" name="Google Shape;11902;p81">
            <a:extLst>
              <a:ext uri="{FF2B5EF4-FFF2-40B4-BE49-F238E27FC236}">
                <a16:creationId xmlns:a16="http://schemas.microsoft.com/office/drawing/2014/main" id="{47818A22-FA43-E249-AF54-2D478F063FCD}"/>
              </a:ext>
            </a:extLst>
          </p:cNvPr>
          <p:cNvSpPr/>
          <p:nvPr/>
        </p:nvSpPr>
        <p:spPr>
          <a:xfrm>
            <a:off x="1225852" y="6328621"/>
            <a:ext cx="647040" cy="73472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1903;p81">
            <a:extLst>
              <a:ext uri="{FF2B5EF4-FFF2-40B4-BE49-F238E27FC236}">
                <a16:creationId xmlns:a16="http://schemas.microsoft.com/office/drawing/2014/main" id="{EDFCD3D4-12CD-73C3-388E-C6FEBB7B2CB9}"/>
              </a:ext>
            </a:extLst>
          </p:cNvPr>
          <p:cNvGrpSpPr/>
          <p:nvPr/>
        </p:nvGrpSpPr>
        <p:grpSpPr>
          <a:xfrm>
            <a:off x="3367868" y="6326445"/>
            <a:ext cx="740736" cy="734656"/>
            <a:chOff x="1951149" y="2885202"/>
            <a:chExt cx="370368" cy="36732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63" name="Google Shape;11904;p81">
              <a:extLst>
                <a:ext uri="{FF2B5EF4-FFF2-40B4-BE49-F238E27FC236}">
                  <a16:creationId xmlns:a16="http://schemas.microsoft.com/office/drawing/2014/main" id="{7C1DC943-0905-5C11-29B9-45F15D303D73}"/>
                </a:ext>
              </a:extLst>
            </p:cNvPr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1905;p81">
              <a:extLst>
                <a:ext uri="{FF2B5EF4-FFF2-40B4-BE49-F238E27FC236}">
                  <a16:creationId xmlns:a16="http://schemas.microsoft.com/office/drawing/2014/main" id="{F3B0EC5E-D1C1-A895-E934-B5B31294EDAE}"/>
                </a:ext>
              </a:extLst>
            </p:cNvPr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1906;p81">
              <a:extLst>
                <a:ext uri="{FF2B5EF4-FFF2-40B4-BE49-F238E27FC236}">
                  <a16:creationId xmlns:a16="http://schemas.microsoft.com/office/drawing/2014/main" id="{E5E9EDC8-7C6C-9586-C45A-FE8614F4551F}"/>
                </a:ext>
              </a:extLst>
            </p:cNvPr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1907;p81">
            <a:extLst>
              <a:ext uri="{FF2B5EF4-FFF2-40B4-BE49-F238E27FC236}">
                <a16:creationId xmlns:a16="http://schemas.microsoft.com/office/drawing/2014/main" id="{9C7F7F01-A926-893F-5A74-1615417E1800}"/>
              </a:ext>
            </a:extLst>
          </p:cNvPr>
          <p:cNvGrpSpPr/>
          <p:nvPr/>
        </p:nvGrpSpPr>
        <p:grpSpPr>
          <a:xfrm>
            <a:off x="4468924" y="6368365"/>
            <a:ext cx="734656" cy="654592"/>
            <a:chOff x="2501677" y="2906162"/>
            <a:chExt cx="367328" cy="327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4" name="Google Shape;11908;p81">
              <a:extLst>
                <a:ext uri="{FF2B5EF4-FFF2-40B4-BE49-F238E27FC236}">
                  <a16:creationId xmlns:a16="http://schemas.microsoft.com/office/drawing/2014/main" id="{B7F23236-43C5-FB8F-4246-CF45AB057BEF}"/>
                </a:ext>
              </a:extLst>
            </p:cNvPr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1909;p81">
              <a:extLst>
                <a:ext uri="{FF2B5EF4-FFF2-40B4-BE49-F238E27FC236}">
                  <a16:creationId xmlns:a16="http://schemas.microsoft.com/office/drawing/2014/main" id="{D6025DDE-A21A-5ED1-6FF7-77DBF0F04F07}"/>
                </a:ext>
              </a:extLst>
            </p:cNvPr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1910;p81">
              <a:extLst>
                <a:ext uri="{FF2B5EF4-FFF2-40B4-BE49-F238E27FC236}">
                  <a16:creationId xmlns:a16="http://schemas.microsoft.com/office/drawing/2014/main" id="{7F42F28F-0508-AC28-D76B-D09F50DA3359}"/>
                </a:ext>
              </a:extLst>
            </p:cNvPr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7" name="Google Shape;11911;p81">
            <a:extLst>
              <a:ext uri="{FF2B5EF4-FFF2-40B4-BE49-F238E27FC236}">
                <a16:creationId xmlns:a16="http://schemas.microsoft.com/office/drawing/2014/main" id="{BF5EFD08-09D3-2F27-B660-5FAEABD0D46C}"/>
              </a:ext>
            </a:extLst>
          </p:cNvPr>
          <p:cNvSpPr/>
          <p:nvPr/>
        </p:nvSpPr>
        <p:spPr>
          <a:xfrm>
            <a:off x="6661244" y="6414829"/>
            <a:ext cx="737664" cy="5632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78" name="Google Shape;11912;p81">
            <a:extLst>
              <a:ext uri="{FF2B5EF4-FFF2-40B4-BE49-F238E27FC236}">
                <a16:creationId xmlns:a16="http://schemas.microsoft.com/office/drawing/2014/main" id="{72BA119D-1A81-C2CD-C39B-0012DBC801C1}"/>
              </a:ext>
            </a:extLst>
          </p:cNvPr>
          <p:cNvGrpSpPr/>
          <p:nvPr/>
        </p:nvGrpSpPr>
        <p:grpSpPr>
          <a:xfrm>
            <a:off x="5566204" y="6343469"/>
            <a:ext cx="735424" cy="708480"/>
            <a:chOff x="3050317" y="2893714"/>
            <a:chExt cx="367712" cy="35424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79" name="Google Shape;11913;p81">
              <a:extLst>
                <a:ext uri="{FF2B5EF4-FFF2-40B4-BE49-F238E27FC236}">
                  <a16:creationId xmlns:a16="http://schemas.microsoft.com/office/drawing/2014/main" id="{C2692742-2803-2345-330B-1DB8E46B53F7}"/>
                </a:ext>
              </a:extLst>
            </p:cNvPr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1914;p81">
              <a:extLst>
                <a:ext uri="{FF2B5EF4-FFF2-40B4-BE49-F238E27FC236}">
                  <a16:creationId xmlns:a16="http://schemas.microsoft.com/office/drawing/2014/main" id="{3861C08F-2F53-8149-1D33-AAA2D0EA27B6}"/>
                </a:ext>
              </a:extLst>
            </p:cNvPr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1" name="Google Shape;11915;p81">
            <a:extLst>
              <a:ext uri="{FF2B5EF4-FFF2-40B4-BE49-F238E27FC236}">
                <a16:creationId xmlns:a16="http://schemas.microsoft.com/office/drawing/2014/main" id="{0927B1D9-38DE-929D-C294-69AFB8AC79D2}"/>
              </a:ext>
            </a:extLst>
          </p:cNvPr>
          <p:cNvSpPr/>
          <p:nvPr/>
        </p:nvSpPr>
        <p:spPr>
          <a:xfrm>
            <a:off x="8855036" y="6324909"/>
            <a:ext cx="740736" cy="736192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82" name="Google Shape;11916;p81">
            <a:extLst>
              <a:ext uri="{FF2B5EF4-FFF2-40B4-BE49-F238E27FC236}">
                <a16:creationId xmlns:a16="http://schemas.microsoft.com/office/drawing/2014/main" id="{E1ACE8A1-2E92-A2E5-7350-552E22D976FF}"/>
              </a:ext>
            </a:extLst>
          </p:cNvPr>
          <p:cNvSpPr/>
          <p:nvPr/>
        </p:nvSpPr>
        <p:spPr>
          <a:xfrm>
            <a:off x="15558332" y="6328621"/>
            <a:ext cx="506816" cy="73248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83" name="Google Shape;11917;p81">
            <a:extLst>
              <a:ext uri="{FF2B5EF4-FFF2-40B4-BE49-F238E27FC236}">
                <a16:creationId xmlns:a16="http://schemas.microsoft.com/office/drawing/2014/main" id="{7469460F-A98F-F941-0351-61C230DB9E45}"/>
              </a:ext>
            </a:extLst>
          </p:cNvPr>
          <p:cNvGrpSpPr/>
          <p:nvPr/>
        </p:nvGrpSpPr>
        <p:grpSpPr>
          <a:xfrm>
            <a:off x="14528124" y="6328749"/>
            <a:ext cx="370368" cy="734592"/>
            <a:chOff x="7531277" y="2886354"/>
            <a:chExt cx="185184" cy="367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4" name="Google Shape;11918;p81">
              <a:extLst>
                <a:ext uri="{FF2B5EF4-FFF2-40B4-BE49-F238E27FC236}">
                  <a16:creationId xmlns:a16="http://schemas.microsoft.com/office/drawing/2014/main" id="{C9A9DB28-76EA-D387-39FB-9B326949D4D7}"/>
                </a:ext>
              </a:extLst>
            </p:cNvPr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1919;p81">
              <a:extLst>
                <a:ext uri="{FF2B5EF4-FFF2-40B4-BE49-F238E27FC236}">
                  <a16:creationId xmlns:a16="http://schemas.microsoft.com/office/drawing/2014/main" id="{82CBF305-F93F-05F3-FE2A-E279C888AB7A}"/>
                </a:ext>
              </a:extLst>
            </p:cNvPr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1920;p81">
              <a:extLst>
                <a:ext uri="{FF2B5EF4-FFF2-40B4-BE49-F238E27FC236}">
                  <a16:creationId xmlns:a16="http://schemas.microsoft.com/office/drawing/2014/main" id="{27CA0049-CA90-8989-A54F-1BB4AF5CB447}"/>
                </a:ext>
              </a:extLst>
            </p:cNvPr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1921;p81">
            <a:extLst>
              <a:ext uri="{FF2B5EF4-FFF2-40B4-BE49-F238E27FC236}">
                <a16:creationId xmlns:a16="http://schemas.microsoft.com/office/drawing/2014/main" id="{74012AE7-FB45-1B99-5E68-728D0530AFDA}"/>
              </a:ext>
            </a:extLst>
          </p:cNvPr>
          <p:cNvGrpSpPr/>
          <p:nvPr/>
        </p:nvGrpSpPr>
        <p:grpSpPr>
          <a:xfrm>
            <a:off x="13318844" y="6329517"/>
            <a:ext cx="594368" cy="734592"/>
            <a:chOff x="6926637" y="2886738"/>
            <a:chExt cx="297184" cy="367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88" name="Google Shape;11922;p81">
              <a:extLst>
                <a:ext uri="{FF2B5EF4-FFF2-40B4-BE49-F238E27FC236}">
                  <a16:creationId xmlns:a16="http://schemas.microsoft.com/office/drawing/2014/main" id="{DD5ACD81-A20B-ED62-7779-4DC146B00713}"/>
                </a:ext>
              </a:extLst>
            </p:cNvPr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1923;p81">
              <a:extLst>
                <a:ext uri="{FF2B5EF4-FFF2-40B4-BE49-F238E27FC236}">
                  <a16:creationId xmlns:a16="http://schemas.microsoft.com/office/drawing/2014/main" id="{6E3BB8E1-81DD-63F0-CFA1-077E805B35FE}"/>
                </a:ext>
              </a:extLst>
            </p:cNvPr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1924;p81">
              <a:extLst>
                <a:ext uri="{FF2B5EF4-FFF2-40B4-BE49-F238E27FC236}">
                  <a16:creationId xmlns:a16="http://schemas.microsoft.com/office/drawing/2014/main" id="{C49670CF-3DA4-D249-3455-950D90104952}"/>
                </a:ext>
              </a:extLst>
            </p:cNvPr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1" name="Google Shape;11925;p81">
            <a:extLst>
              <a:ext uri="{FF2B5EF4-FFF2-40B4-BE49-F238E27FC236}">
                <a16:creationId xmlns:a16="http://schemas.microsoft.com/office/drawing/2014/main" id="{08C72D5F-9462-A941-F67E-B40B5437275E}"/>
              </a:ext>
            </a:extLst>
          </p:cNvPr>
          <p:cNvSpPr/>
          <p:nvPr/>
        </p:nvSpPr>
        <p:spPr>
          <a:xfrm>
            <a:off x="9976700" y="6327981"/>
            <a:ext cx="692736" cy="736128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92" name="Google Shape;11926;p81">
            <a:extLst>
              <a:ext uri="{FF2B5EF4-FFF2-40B4-BE49-F238E27FC236}">
                <a16:creationId xmlns:a16="http://schemas.microsoft.com/office/drawing/2014/main" id="{0F2BFCB3-E791-4A06-4A22-D4D6ACCDB534}"/>
              </a:ext>
            </a:extLst>
          </p:cNvPr>
          <p:cNvSpPr/>
          <p:nvPr/>
        </p:nvSpPr>
        <p:spPr>
          <a:xfrm>
            <a:off x="11134140" y="6329389"/>
            <a:ext cx="578432" cy="737024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93" name="Google Shape;11927;p81">
            <a:extLst>
              <a:ext uri="{FF2B5EF4-FFF2-40B4-BE49-F238E27FC236}">
                <a16:creationId xmlns:a16="http://schemas.microsoft.com/office/drawing/2014/main" id="{3AC82ABD-F6AA-B32C-7CB9-B2B8CBAA9855}"/>
              </a:ext>
            </a:extLst>
          </p:cNvPr>
          <p:cNvGrpSpPr/>
          <p:nvPr/>
        </p:nvGrpSpPr>
        <p:grpSpPr>
          <a:xfrm>
            <a:off x="12146876" y="6328749"/>
            <a:ext cx="740736" cy="736128"/>
            <a:chOff x="6340653" y="2886354"/>
            <a:chExt cx="370368" cy="36806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94" name="Google Shape;11928;p81">
              <a:extLst>
                <a:ext uri="{FF2B5EF4-FFF2-40B4-BE49-F238E27FC236}">
                  <a16:creationId xmlns:a16="http://schemas.microsoft.com/office/drawing/2014/main" id="{3894780F-8C17-9F51-0077-539591BAEDA8}"/>
                </a:ext>
              </a:extLst>
            </p:cNvPr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1929;p81">
              <a:extLst>
                <a:ext uri="{FF2B5EF4-FFF2-40B4-BE49-F238E27FC236}">
                  <a16:creationId xmlns:a16="http://schemas.microsoft.com/office/drawing/2014/main" id="{C93F9A40-91CB-F3FA-AEB6-36D750B6B1EC}"/>
                </a:ext>
              </a:extLst>
            </p:cNvPr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1930;p81">
              <a:extLst>
                <a:ext uri="{FF2B5EF4-FFF2-40B4-BE49-F238E27FC236}">
                  <a16:creationId xmlns:a16="http://schemas.microsoft.com/office/drawing/2014/main" id="{5B8EBA93-266A-8AD4-34B1-0EAE380D651E}"/>
                </a:ext>
              </a:extLst>
            </p:cNvPr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1931;p81">
              <a:extLst>
                <a:ext uri="{FF2B5EF4-FFF2-40B4-BE49-F238E27FC236}">
                  <a16:creationId xmlns:a16="http://schemas.microsoft.com/office/drawing/2014/main" id="{400C7430-C0D9-506A-E0CE-16EC00BC2260}"/>
                </a:ext>
              </a:extLst>
            </p:cNvPr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1932;p81">
              <a:extLst>
                <a:ext uri="{FF2B5EF4-FFF2-40B4-BE49-F238E27FC236}">
                  <a16:creationId xmlns:a16="http://schemas.microsoft.com/office/drawing/2014/main" id="{77B4697D-25FB-B450-5AE9-2B8E2FFA6E0D}"/>
                </a:ext>
              </a:extLst>
            </p:cNvPr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1933;p81">
              <a:extLst>
                <a:ext uri="{FF2B5EF4-FFF2-40B4-BE49-F238E27FC236}">
                  <a16:creationId xmlns:a16="http://schemas.microsoft.com/office/drawing/2014/main" id="{7AA4067E-816C-8381-FC2D-33F3CCF961A3}"/>
                </a:ext>
              </a:extLst>
            </p:cNvPr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1934;p81">
            <a:extLst>
              <a:ext uri="{FF2B5EF4-FFF2-40B4-BE49-F238E27FC236}">
                <a16:creationId xmlns:a16="http://schemas.microsoft.com/office/drawing/2014/main" id="{DDEB572A-95FA-2688-D025-D1BE9FF23261}"/>
              </a:ext>
            </a:extLst>
          </p:cNvPr>
          <p:cNvGrpSpPr/>
          <p:nvPr/>
        </p:nvGrpSpPr>
        <p:grpSpPr>
          <a:xfrm>
            <a:off x="9959164" y="4518893"/>
            <a:ext cx="709504" cy="673024"/>
            <a:chOff x="5246797" y="1981426"/>
            <a:chExt cx="354752" cy="33651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1" name="Google Shape;11935;p81">
              <a:extLst>
                <a:ext uri="{FF2B5EF4-FFF2-40B4-BE49-F238E27FC236}">
                  <a16:creationId xmlns:a16="http://schemas.microsoft.com/office/drawing/2014/main" id="{257D8DBB-20F9-8B7B-823A-0C6B850F443F}"/>
                </a:ext>
              </a:extLst>
            </p:cNvPr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1936;p81">
              <a:extLst>
                <a:ext uri="{FF2B5EF4-FFF2-40B4-BE49-F238E27FC236}">
                  <a16:creationId xmlns:a16="http://schemas.microsoft.com/office/drawing/2014/main" id="{36100222-7825-0735-8ABD-804E2C465996}"/>
                </a:ext>
              </a:extLst>
            </p:cNvPr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1937;p81">
            <a:extLst>
              <a:ext uri="{FF2B5EF4-FFF2-40B4-BE49-F238E27FC236}">
                <a16:creationId xmlns:a16="http://schemas.microsoft.com/office/drawing/2014/main" id="{3E3F851C-84E1-677F-C99F-E9990A6DA87D}"/>
              </a:ext>
            </a:extLst>
          </p:cNvPr>
          <p:cNvGrpSpPr/>
          <p:nvPr/>
        </p:nvGrpSpPr>
        <p:grpSpPr>
          <a:xfrm>
            <a:off x="7763068" y="4760173"/>
            <a:ext cx="710272" cy="432512"/>
            <a:chOff x="4148749" y="2102066"/>
            <a:chExt cx="355136" cy="21625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4" name="Google Shape;11938;p81">
              <a:extLst>
                <a:ext uri="{FF2B5EF4-FFF2-40B4-BE49-F238E27FC236}">
                  <a16:creationId xmlns:a16="http://schemas.microsoft.com/office/drawing/2014/main" id="{94FDA7FF-58CD-129D-DB39-C8B9FA741ED6}"/>
                </a:ext>
              </a:extLst>
            </p:cNvPr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1939;p81">
              <a:extLst>
                <a:ext uri="{FF2B5EF4-FFF2-40B4-BE49-F238E27FC236}">
                  <a16:creationId xmlns:a16="http://schemas.microsoft.com/office/drawing/2014/main" id="{DA9ACC85-38AE-9E80-28F8-F0F2C7C95DE8}"/>
                </a:ext>
              </a:extLst>
            </p:cNvPr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11940;p81">
            <a:extLst>
              <a:ext uri="{FF2B5EF4-FFF2-40B4-BE49-F238E27FC236}">
                <a16:creationId xmlns:a16="http://schemas.microsoft.com/office/drawing/2014/main" id="{D25BDCEB-98BF-777C-C3CB-77DF4EC986F1}"/>
              </a:ext>
            </a:extLst>
          </p:cNvPr>
          <p:cNvGrpSpPr/>
          <p:nvPr/>
        </p:nvGrpSpPr>
        <p:grpSpPr>
          <a:xfrm>
            <a:off x="11054908" y="4558893"/>
            <a:ext cx="709504" cy="630720"/>
            <a:chOff x="5794669" y="2001426"/>
            <a:chExt cx="354752" cy="3153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07" name="Google Shape;11941;p81">
              <a:extLst>
                <a:ext uri="{FF2B5EF4-FFF2-40B4-BE49-F238E27FC236}">
                  <a16:creationId xmlns:a16="http://schemas.microsoft.com/office/drawing/2014/main" id="{B2B42016-3D8B-D709-D98F-EDDD53FB6D9A}"/>
                </a:ext>
              </a:extLst>
            </p:cNvPr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1942;p81">
              <a:extLst>
                <a:ext uri="{FF2B5EF4-FFF2-40B4-BE49-F238E27FC236}">
                  <a16:creationId xmlns:a16="http://schemas.microsoft.com/office/drawing/2014/main" id="{775346DD-AF4B-1670-2D38-29A7BCFFBA61}"/>
                </a:ext>
              </a:extLst>
            </p:cNvPr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11943;p81">
            <a:extLst>
              <a:ext uri="{FF2B5EF4-FFF2-40B4-BE49-F238E27FC236}">
                <a16:creationId xmlns:a16="http://schemas.microsoft.com/office/drawing/2014/main" id="{2BDFA800-C0D8-A5A6-3044-ED780B50FA3C}"/>
              </a:ext>
            </a:extLst>
          </p:cNvPr>
          <p:cNvGrpSpPr/>
          <p:nvPr/>
        </p:nvGrpSpPr>
        <p:grpSpPr>
          <a:xfrm>
            <a:off x="12156028" y="4615725"/>
            <a:ext cx="705664" cy="578432"/>
            <a:chOff x="6345229" y="2029842"/>
            <a:chExt cx="352832" cy="28921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0" name="Google Shape;11944;p81">
              <a:extLst>
                <a:ext uri="{FF2B5EF4-FFF2-40B4-BE49-F238E27FC236}">
                  <a16:creationId xmlns:a16="http://schemas.microsoft.com/office/drawing/2014/main" id="{77509F05-402A-A474-8BDD-7F90BA7C5BDB}"/>
                </a:ext>
              </a:extLst>
            </p:cNvPr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1945;p81">
              <a:extLst>
                <a:ext uri="{FF2B5EF4-FFF2-40B4-BE49-F238E27FC236}">
                  <a16:creationId xmlns:a16="http://schemas.microsoft.com/office/drawing/2014/main" id="{1543E548-C515-11C2-800F-3F75626F31CE}"/>
                </a:ext>
              </a:extLst>
            </p:cNvPr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1946;p81">
            <a:extLst>
              <a:ext uri="{FF2B5EF4-FFF2-40B4-BE49-F238E27FC236}">
                <a16:creationId xmlns:a16="http://schemas.microsoft.com/office/drawing/2014/main" id="{2202D496-E93A-6378-288A-72740DCFDABD}"/>
              </a:ext>
            </a:extLst>
          </p:cNvPr>
          <p:cNvGrpSpPr/>
          <p:nvPr/>
        </p:nvGrpSpPr>
        <p:grpSpPr>
          <a:xfrm>
            <a:off x="8860348" y="4628717"/>
            <a:ext cx="709504" cy="563968"/>
            <a:chOff x="4697389" y="2036338"/>
            <a:chExt cx="354752" cy="2819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3" name="Google Shape;11947;p81">
              <a:extLst>
                <a:ext uri="{FF2B5EF4-FFF2-40B4-BE49-F238E27FC236}">
                  <a16:creationId xmlns:a16="http://schemas.microsoft.com/office/drawing/2014/main" id="{7213E831-97EE-2E09-921E-9C79714FCA8D}"/>
                </a:ext>
              </a:extLst>
            </p:cNvPr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1948;p81">
              <a:extLst>
                <a:ext uri="{FF2B5EF4-FFF2-40B4-BE49-F238E27FC236}">
                  <a16:creationId xmlns:a16="http://schemas.microsoft.com/office/drawing/2014/main" id="{B3A915AA-163F-9E03-6320-D2ACC18491D4}"/>
                </a:ext>
              </a:extLst>
            </p:cNvPr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1949;p81">
            <a:extLst>
              <a:ext uri="{FF2B5EF4-FFF2-40B4-BE49-F238E27FC236}">
                <a16:creationId xmlns:a16="http://schemas.microsoft.com/office/drawing/2014/main" id="{052CCEAF-ED51-6836-F779-B7DEC865AE18}"/>
              </a:ext>
            </a:extLst>
          </p:cNvPr>
          <p:cNvGrpSpPr/>
          <p:nvPr/>
        </p:nvGrpSpPr>
        <p:grpSpPr>
          <a:xfrm>
            <a:off x="2273596" y="5405549"/>
            <a:ext cx="707200" cy="709888"/>
            <a:chOff x="1404013" y="2424754"/>
            <a:chExt cx="353600" cy="3549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16" name="Google Shape;11950;p81">
              <a:extLst>
                <a:ext uri="{FF2B5EF4-FFF2-40B4-BE49-F238E27FC236}">
                  <a16:creationId xmlns:a16="http://schemas.microsoft.com/office/drawing/2014/main" id="{BE5A76D8-C6A0-B7B4-8509-58AD91E9D19C}"/>
                </a:ext>
              </a:extLst>
            </p:cNvPr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1951;p81">
              <a:extLst>
                <a:ext uri="{FF2B5EF4-FFF2-40B4-BE49-F238E27FC236}">
                  <a16:creationId xmlns:a16="http://schemas.microsoft.com/office/drawing/2014/main" id="{99C17FD7-E209-30DA-253D-AEEA7FA3F13E}"/>
                </a:ext>
              </a:extLst>
            </p:cNvPr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1952;p81">
              <a:extLst>
                <a:ext uri="{FF2B5EF4-FFF2-40B4-BE49-F238E27FC236}">
                  <a16:creationId xmlns:a16="http://schemas.microsoft.com/office/drawing/2014/main" id="{7537C7D1-5CAB-E526-04AD-5684221533D2}"/>
                </a:ext>
              </a:extLst>
            </p:cNvPr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1953;p81">
              <a:extLst>
                <a:ext uri="{FF2B5EF4-FFF2-40B4-BE49-F238E27FC236}">
                  <a16:creationId xmlns:a16="http://schemas.microsoft.com/office/drawing/2014/main" id="{455AFEA0-9CBC-F3B4-BED6-671B68620472}"/>
                </a:ext>
              </a:extLst>
            </p:cNvPr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1954;p81">
              <a:extLst>
                <a:ext uri="{FF2B5EF4-FFF2-40B4-BE49-F238E27FC236}">
                  <a16:creationId xmlns:a16="http://schemas.microsoft.com/office/drawing/2014/main" id="{2C9AEAD8-0362-CD9C-4021-CFA8887B75C4}"/>
                </a:ext>
              </a:extLst>
            </p:cNvPr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11955;p81">
            <a:extLst>
              <a:ext uri="{FF2B5EF4-FFF2-40B4-BE49-F238E27FC236}">
                <a16:creationId xmlns:a16="http://schemas.microsoft.com/office/drawing/2014/main" id="{B90EB759-4359-9D52-4F93-7093B18BD7C1}"/>
              </a:ext>
            </a:extLst>
          </p:cNvPr>
          <p:cNvGrpSpPr/>
          <p:nvPr/>
        </p:nvGrpSpPr>
        <p:grpSpPr>
          <a:xfrm>
            <a:off x="1174076" y="5412589"/>
            <a:ext cx="710208" cy="702080"/>
            <a:chOff x="854253" y="2428274"/>
            <a:chExt cx="355104" cy="35104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2" name="Google Shape;11956;p81">
              <a:extLst>
                <a:ext uri="{FF2B5EF4-FFF2-40B4-BE49-F238E27FC236}">
                  <a16:creationId xmlns:a16="http://schemas.microsoft.com/office/drawing/2014/main" id="{9F30C2BF-CCE8-DD84-4B0D-D239016361EE}"/>
                </a:ext>
              </a:extLst>
            </p:cNvPr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1957;p81">
              <a:extLst>
                <a:ext uri="{FF2B5EF4-FFF2-40B4-BE49-F238E27FC236}">
                  <a16:creationId xmlns:a16="http://schemas.microsoft.com/office/drawing/2014/main" id="{A9ADB8D1-945D-C38B-754E-1805754318FD}"/>
                </a:ext>
              </a:extLst>
            </p:cNvPr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11958;p81">
            <a:extLst>
              <a:ext uri="{FF2B5EF4-FFF2-40B4-BE49-F238E27FC236}">
                <a16:creationId xmlns:a16="http://schemas.microsoft.com/office/drawing/2014/main" id="{913BF16F-EFD2-E44B-CC04-B503A13A08A8}"/>
              </a:ext>
            </a:extLst>
          </p:cNvPr>
          <p:cNvGrpSpPr/>
          <p:nvPr/>
        </p:nvGrpSpPr>
        <p:grpSpPr>
          <a:xfrm>
            <a:off x="13259388" y="5437933"/>
            <a:ext cx="709504" cy="551808"/>
            <a:chOff x="6896909" y="2440946"/>
            <a:chExt cx="354752" cy="27590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5" name="Google Shape;11959;p81">
              <a:extLst>
                <a:ext uri="{FF2B5EF4-FFF2-40B4-BE49-F238E27FC236}">
                  <a16:creationId xmlns:a16="http://schemas.microsoft.com/office/drawing/2014/main" id="{164508DA-6709-3333-1E35-A3D74FAB199A}"/>
                </a:ext>
              </a:extLst>
            </p:cNvPr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1960;p81">
              <a:extLst>
                <a:ext uri="{FF2B5EF4-FFF2-40B4-BE49-F238E27FC236}">
                  <a16:creationId xmlns:a16="http://schemas.microsoft.com/office/drawing/2014/main" id="{3FD4844F-3A49-D157-C80B-4A17E5A58F6D}"/>
                </a:ext>
              </a:extLst>
            </p:cNvPr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" name="Google Shape;11961;p81">
            <a:extLst>
              <a:ext uri="{FF2B5EF4-FFF2-40B4-BE49-F238E27FC236}">
                <a16:creationId xmlns:a16="http://schemas.microsoft.com/office/drawing/2014/main" id="{BFF2AFA9-8BD1-BAD7-EADA-131EF6D27B06}"/>
              </a:ext>
            </a:extLst>
          </p:cNvPr>
          <p:cNvSpPr/>
          <p:nvPr/>
        </p:nvSpPr>
        <p:spPr>
          <a:xfrm>
            <a:off x="12160572" y="5453549"/>
            <a:ext cx="709504" cy="660352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" name="Google Shape;11962;p81">
            <a:extLst>
              <a:ext uri="{FF2B5EF4-FFF2-40B4-BE49-F238E27FC236}">
                <a16:creationId xmlns:a16="http://schemas.microsoft.com/office/drawing/2014/main" id="{C5DF406C-A1DF-98B3-D2C5-3E861D6ED2E8}"/>
              </a:ext>
            </a:extLst>
          </p:cNvPr>
          <p:cNvGrpSpPr/>
          <p:nvPr/>
        </p:nvGrpSpPr>
        <p:grpSpPr>
          <a:xfrm>
            <a:off x="9995708" y="5405549"/>
            <a:ext cx="643968" cy="709120"/>
            <a:chOff x="5265069" y="2424754"/>
            <a:chExt cx="321984" cy="3545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29" name="Google Shape;11963;p81">
              <a:extLst>
                <a:ext uri="{FF2B5EF4-FFF2-40B4-BE49-F238E27FC236}">
                  <a16:creationId xmlns:a16="http://schemas.microsoft.com/office/drawing/2014/main" id="{F5F035DC-1CB3-45B2-2017-4788C6A31BB9}"/>
                </a:ext>
              </a:extLst>
            </p:cNvPr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1964;p81">
              <a:extLst>
                <a:ext uri="{FF2B5EF4-FFF2-40B4-BE49-F238E27FC236}">
                  <a16:creationId xmlns:a16="http://schemas.microsoft.com/office/drawing/2014/main" id="{F860D082-8598-3956-1D4F-2576DBCE357D}"/>
                </a:ext>
              </a:extLst>
            </p:cNvPr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11965;p81">
            <a:extLst>
              <a:ext uri="{FF2B5EF4-FFF2-40B4-BE49-F238E27FC236}">
                <a16:creationId xmlns:a16="http://schemas.microsoft.com/office/drawing/2014/main" id="{F9DFA9D1-6BB9-A645-563C-218DF674E585}"/>
              </a:ext>
            </a:extLst>
          </p:cNvPr>
          <p:cNvGrpSpPr/>
          <p:nvPr/>
        </p:nvGrpSpPr>
        <p:grpSpPr>
          <a:xfrm>
            <a:off x="7766908" y="5489581"/>
            <a:ext cx="710208" cy="519168"/>
            <a:chOff x="4150669" y="2466770"/>
            <a:chExt cx="355104" cy="2595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32" name="Google Shape;11966;p81">
              <a:extLst>
                <a:ext uri="{FF2B5EF4-FFF2-40B4-BE49-F238E27FC236}">
                  <a16:creationId xmlns:a16="http://schemas.microsoft.com/office/drawing/2014/main" id="{33A5E632-6E72-7D01-8B32-167DD889A22E}"/>
                </a:ext>
              </a:extLst>
            </p:cNvPr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1967;p81">
              <a:extLst>
                <a:ext uri="{FF2B5EF4-FFF2-40B4-BE49-F238E27FC236}">
                  <a16:creationId xmlns:a16="http://schemas.microsoft.com/office/drawing/2014/main" id="{FD13C5E0-8F13-156B-79B0-D81FCC407996}"/>
                </a:ext>
              </a:extLst>
            </p:cNvPr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1968;p81">
              <a:extLst>
                <a:ext uri="{FF2B5EF4-FFF2-40B4-BE49-F238E27FC236}">
                  <a16:creationId xmlns:a16="http://schemas.microsoft.com/office/drawing/2014/main" id="{829FF8A6-6365-B084-96D5-D6904819489F}"/>
                </a:ext>
              </a:extLst>
            </p:cNvPr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1969;p81">
              <a:extLst>
                <a:ext uri="{FF2B5EF4-FFF2-40B4-BE49-F238E27FC236}">
                  <a16:creationId xmlns:a16="http://schemas.microsoft.com/office/drawing/2014/main" id="{143B9A00-6686-DE44-5242-BB3D7204305F}"/>
                </a:ext>
              </a:extLst>
            </p:cNvPr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1970;p81">
            <a:extLst>
              <a:ext uri="{FF2B5EF4-FFF2-40B4-BE49-F238E27FC236}">
                <a16:creationId xmlns:a16="http://schemas.microsoft.com/office/drawing/2014/main" id="{44E8F7D2-9677-72CE-620D-6FAEB1E02840}"/>
              </a:ext>
            </a:extLst>
          </p:cNvPr>
          <p:cNvGrpSpPr/>
          <p:nvPr/>
        </p:nvGrpSpPr>
        <p:grpSpPr>
          <a:xfrm>
            <a:off x="8864956" y="5405933"/>
            <a:ext cx="708672" cy="707968"/>
            <a:chOff x="4699693" y="2424946"/>
            <a:chExt cx="354336" cy="3539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37" name="Google Shape;11971;p81">
              <a:extLst>
                <a:ext uri="{FF2B5EF4-FFF2-40B4-BE49-F238E27FC236}">
                  <a16:creationId xmlns:a16="http://schemas.microsoft.com/office/drawing/2014/main" id="{702EE154-DDC9-1956-FEEF-551678151CC2}"/>
                </a:ext>
              </a:extLst>
            </p:cNvPr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1972;p81">
              <a:extLst>
                <a:ext uri="{FF2B5EF4-FFF2-40B4-BE49-F238E27FC236}">
                  <a16:creationId xmlns:a16="http://schemas.microsoft.com/office/drawing/2014/main" id="{42E7439C-FED9-E7B2-DE0E-04A780AA608E}"/>
                </a:ext>
              </a:extLst>
            </p:cNvPr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" name="Google Shape;11973;p81">
            <a:extLst>
              <a:ext uri="{FF2B5EF4-FFF2-40B4-BE49-F238E27FC236}">
                <a16:creationId xmlns:a16="http://schemas.microsoft.com/office/drawing/2014/main" id="{652B5004-413A-459D-21D0-AF3DFB9ABC91}"/>
              </a:ext>
            </a:extLst>
          </p:cNvPr>
          <p:cNvSpPr/>
          <p:nvPr/>
        </p:nvSpPr>
        <p:spPr>
          <a:xfrm>
            <a:off x="11085372" y="5405229"/>
            <a:ext cx="663040" cy="70944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40" name="Google Shape;11974;p81">
            <a:extLst>
              <a:ext uri="{FF2B5EF4-FFF2-40B4-BE49-F238E27FC236}">
                <a16:creationId xmlns:a16="http://schemas.microsoft.com/office/drawing/2014/main" id="{EAF880A1-712B-245F-A165-C347C23E7ADF}"/>
              </a:ext>
            </a:extLst>
          </p:cNvPr>
          <p:cNvSpPr/>
          <p:nvPr/>
        </p:nvSpPr>
        <p:spPr>
          <a:xfrm>
            <a:off x="5569276" y="5483117"/>
            <a:ext cx="711040" cy="631552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" name="Google Shape;11975;p81">
            <a:extLst>
              <a:ext uri="{FF2B5EF4-FFF2-40B4-BE49-F238E27FC236}">
                <a16:creationId xmlns:a16="http://schemas.microsoft.com/office/drawing/2014/main" id="{DFFEED64-4BE0-4819-215B-04698E80C433}"/>
              </a:ext>
            </a:extLst>
          </p:cNvPr>
          <p:cNvGrpSpPr/>
          <p:nvPr/>
        </p:nvGrpSpPr>
        <p:grpSpPr>
          <a:xfrm>
            <a:off x="3371644" y="5660525"/>
            <a:ext cx="710272" cy="454144"/>
            <a:chOff x="1953037" y="2552242"/>
            <a:chExt cx="355136" cy="22707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2" name="Google Shape;11976;p81">
              <a:extLst>
                <a:ext uri="{FF2B5EF4-FFF2-40B4-BE49-F238E27FC236}">
                  <a16:creationId xmlns:a16="http://schemas.microsoft.com/office/drawing/2014/main" id="{5B0FA396-C849-DCA8-269E-EC34C84874DB}"/>
                </a:ext>
              </a:extLst>
            </p:cNvPr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1977;p81">
              <a:extLst>
                <a:ext uri="{FF2B5EF4-FFF2-40B4-BE49-F238E27FC236}">
                  <a16:creationId xmlns:a16="http://schemas.microsoft.com/office/drawing/2014/main" id="{DC943EB4-8846-E3F3-22ED-C0FCC951B277}"/>
                </a:ext>
              </a:extLst>
            </p:cNvPr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4" name="Google Shape;11978;p81">
            <a:extLst>
              <a:ext uri="{FF2B5EF4-FFF2-40B4-BE49-F238E27FC236}">
                <a16:creationId xmlns:a16="http://schemas.microsoft.com/office/drawing/2014/main" id="{0D55DC04-D94C-21E9-69EB-811AD49A1DD5}"/>
              </a:ext>
            </a:extLst>
          </p:cNvPr>
          <p:cNvSpPr/>
          <p:nvPr/>
        </p:nvSpPr>
        <p:spPr>
          <a:xfrm>
            <a:off x="6673404" y="5404333"/>
            <a:ext cx="696512" cy="708032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45" name="Google Shape;11979;p81">
            <a:extLst>
              <a:ext uri="{FF2B5EF4-FFF2-40B4-BE49-F238E27FC236}">
                <a16:creationId xmlns:a16="http://schemas.microsoft.com/office/drawing/2014/main" id="{D36BDE6A-2F7F-9022-4D71-71246FC3724A}"/>
              </a:ext>
            </a:extLst>
          </p:cNvPr>
          <p:cNvGrpSpPr/>
          <p:nvPr/>
        </p:nvGrpSpPr>
        <p:grpSpPr>
          <a:xfrm>
            <a:off x="4467452" y="5610477"/>
            <a:ext cx="710208" cy="501888"/>
            <a:chOff x="2500941" y="2527218"/>
            <a:chExt cx="355104" cy="2509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6" name="Google Shape;11980;p81">
              <a:extLst>
                <a:ext uri="{FF2B5EF4-FFF2-40B4-BE49-F238E27FC236}">
                  <a16:creationId xmlns:a16="http://schemas.microsoft.com/office/drawing/2014/main" id="{636C7462-AE50-AD68-7832-C5FAC1A532C5}"/>
                </a:ext>
              </a:extLst>
            </p:cNvPr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1981;p81">
              <a:extLst>
                <a:ext uri="{FF2B5EF4-FFF2-40B4-BE49-F238E27FC236}">
                  <a16:creationId xmlns:a16="http://schemas.microsoft.com/office/drawing/2014/main" id="{78901F2F-F8A2-3ABC-325B-461F0CDE0E57}"/>
                </a:ext>
              </a:extLst>
            </p:cNvPr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1982;p81">
              <a:extLst>
                <a:ext uri="{FF2B5EF4-FFF2-40B4-BE49-F238E27FC236}">
                  <a16:creationId xmlns:a16="http://schemas.microsoft.com/office/drawing/2014/main" id="{BC015966-5922-9BCA-ED93-AA68AE7577B7}"/>
                </a:ext>
              </a:extLst>
            </p:cNvPr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1983;p81">
              <a:extLst>
                <a:ext uri="{FF2B5EF4-FFF2-40B4-BE49-F238E27FC236}">
                  <a16:creationId xmlns:a16="http://schemas.microsoft.com/office/drawing/2014/main" id="{0BAC0B63-AF1E-2E63-C280-D5E7B253EA8F}"/>
                </a:ext>
              </a:extLst>
            </p:cNvPr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1984;p81">
              <a:extLst>
                <a:ext uri="{FF2B5EF4-FFF2-40B4-BE49-F238E27FC236}">
                  <a16:creationId xmlns:a16="http://schemas.microsoft.com/office/drawing/2014/main" id="{4CED88D6-B977-1172-B60F-23301844C8E0}"/>
                </a:ext>
              </a:extLst>
            </p:cNvPr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1" name="Google Shape;11985;p81">
            <a:extLst>
              <a:ext uri="{FF2B5EF4-FFF2-40B4-BE49-F238E27FC236}">
                <a16:creationId xmlns:a16="http://schemas.microsoft.com/office/drawing/2014/main" id="{E00B1858-19AD-F754-BB65-2F26B780301D}"/>
              </a:ext>
            </a:extLst>
          </p:cNvPr>
          <p:cNvSpPr/>
          <p:nvPr/>
        </p:nvSpPr>
        <p:spPr>
          <a:xfrm>
            <a:off x="14360444" y="5554605"/>
            <a:ext cx="710272" cy="563904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52" name="Google Shape;11986;p81">
            <a:extLst>
              <a:ext uri="{FF2B5EF4-FFF2-40B4-BE49-F238E27FC236}">
                <a16:creationId xmlns:a16="http://schemas.microsoft.com/office/drawing/2014/main" id="{0FC3CA5E-427C-CA2C-58FB-3814E1E95BCA}"/>
              </a:ext>
            </a:extLst>
          </p:cNvPr>
          <p:cNvGrpSpPr/>
          <p:nvPr/>
        </p:nvGrpSpPr>
        <p:grpSpPr>
          <a:xfrm>
            <a:off x="15453180" y="5410285"/>
            <a:ext cx="712512" cy="703616"/>
            <a:chOff x="7993805" y="2427122"/>
            <a:chExt cx="356256" cy="35180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3" name="Google Shape;11987;p81">
              <a:extLst>
                <a:ext uri="{FF2B5EF4-FFF2-40B4-BE49-F238E27FC236}">
                  <a16:creationId xmlns:a16="http://schemas.microsoft.com/office/drawing/2014/main" id="{9E372D28-8C49-B2F8-A765-0864A3C18BA5}"/>
                </a:ext>
              </a:extLst>
            </p:cNvPr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1988;p81">
              <a:extLst>
                <a:ext uri="{FF2B5EF4-FFF2-40B4-BE49-F238E27FC236}">
                  <a16:creationId xmlns:a16="http://schemas.microsoft.com/office/drawing/2014/main" id="{7E308415-170A-625D-6F83-29E094F77E3C}"/>
                </a:ext>
              </a:extLst>
            </p:cNvPr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1989;p81">
              <a:extLst>
                <a:ext uri="{FF2B5EF4-FFF2-40B4-BE49-F238E27FC236}">
                  <a16:creationId xmlns:a16="http://schemas.microsoft.com/office/drawing/2014/main" id="{0F8D9247-21A5-7CCF-0035-E5079C401A30}"/>
                </a:ext>
              </a:extLst>
            </p:cNvPr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1990;p81">
            <a:extLst>
              <a:ext uri="{FF2B5EF4-FFF2-40B4-BE49-F238E27FC236}">
                <a16:creationId xmlns:a16="http://schemas.microsoft.com/office/drawing/2014/main" id="{BCC5BB1A-2AC1-272C-E8A7-E2B3E851E2DE}"/>
              </a:ext>
            </a:extLst>
          </p:cNvPr>
          <p:cNvGrpSpPr/>
          <p:nvPr/>
        </p:nvGrpSpPr>
        <p:grpSpPr>
          <a:xfrm>
            <a:off x="1222844" y="4486061"/>
            <a:ext cx="617280" cy="706624"/>
            <a:chOff x="878637" y="1965010"/>
            <a:chExt cx="308640" cy="35331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57" name="Google Shape;11991;p81">
              <a:extLst>
                <a:ext uri="{FF2B5EF4-FFF2-40B4-BE49-F238E27FC236}">
                  <a16:creationId xmlns:a16="http://schemas.microsoft.com/office/drawing/2014/main" id="{8B9F2A97-5EB6-FB67-B6F3-FE3547BD272F}"/>
                </a:ext>
              </a:extLst>
            </p:cNvPr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1992;p81">
              <a:extLst>
                <a:ext uri="{FF2B5EF4-FFF2-40B4-BE49-F238E27FC236}">
                  <a16:creationId xmlns:a16="http://schemas.microsoft.com/office/drawing/2014/main" id="{DC315184-48F7-BCEF-6B46-E2045161845E}"/>
                </a:ext>
              </a:extLst>
            </p:cNvPr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1993;p81">
              <a:extLst>
                <a:ext uri="{FF2B5EF4-FFF2-40B4-BE49-F238E27FC236}">
                  <a16:creationId xmlns:a16="http://schemas.microsoft.com/office/drawing/2014/main" id="{31AC326A-FB8A-FA74-B0A6-71F84D1B49DD}"/>
                </a:ext>
              </a:extLst>
            </p:cNvPr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11994;p81">
            <a:extLst>
              <a:ext uri="{FF2B5EF4-FFF2-40B4-BE49-F238E27FC236}">
                <a16:creationId xmlns:a16="http://schemas.microsoft.com/office/drawing/2014/main" id="{A580EA78-D89B-9E95-7E99-E23026D0D4A8}"/>
              </a:ext>
            </a:extLst>
          </p:cNvPr>
          <p:cNvGrpSpPr/>
          <p:nvPr/>
        </p:nvGrpSpPr>
        <p:grpSpPr>
          <a:xfrm>
            <a:off x="13257852" y="4485485"/>
            <a:ext cx="696512" cy="704896"/>
            <a:chOff x="6896141" y="1964722"/>
            <a:chExt cx="348256" cy="35244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1" name="Google Shape;11995;p81">
              <a:extLst>
                <a:ext uri="{FF2B5EF4-FFF2-40B4-BE49-F238E27FC236}">
                  <a16:creationId xmlns:a16="http://schemas.microsoft.com/office/drawing/2014/main" id="{F36F7F0B-CFF9-57BB-C978-5F865F742046}"/>
                </a:ext>
              </a:extLst>
            </p:cNvPr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1996;p81">
              <a:extLst>
                <a:ext uri="{FF2B5EF4-FFF2-40B4-BE49-F238E27FC236}">
                  <a16:creationId xmlns:a16="http://schemas.microsoft.com/office/drawing/2014/main" id="{00F2CBF7-C9CE-1357-F0C9-930CAEE7EDE0}"/>
                </a:ext>
              </a:extLst>
            </p:cNvPr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1997;p81">
              <a:extLst>
                <a:ext uri="{FF2B5EF4-FFF2-40B4-BE49-F238E27FC236}">
                  <a16:creationId xmlns:a16="http://schemas.microsoft.com/office/drawing/2014/main" id="{8A27FE6F-203F-B764-A9DA-45F5A777373D}"/>
                </a:ext>
              </a:extLst>
            </p:cNvPr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1998;p81">
            <a:extLst>
              <a:ext uri="{FF2B5EF4-FFF2-40B4-BE49-F238E27FC236}">
                <a16:creationId xmlns:a16="http://schemas.microsoft.com/office/drawing/2014/main" id="{FB8147A1-1B06-9645-3B62-11A35987929E}"/>
              </a:ext>
            </a:extLst>
          </p:cNvPr>
          <p:cNvGrpSpPr/>
          <p:nvPr/>
        </p:nvGrpSpPr>
        <p:grpSpPr>
          <a:xfrm>
            <a:off x="15445564" y="4586797"/>
            <a:ext cx="710272" cy="606656"/>
            <a:chOff x="7989997" y="2015378"/>
            <a:chExt cx="355136" cy="30332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5" name="Google Shape;11999;p81">
              <a:extLst>
                <a:ext uri="{FF2B5EF4-FFF2-40B4-BE49-F238E27FC236}">
                  <a16:creationId xmlns:a16="http://schemas.microsoft.com/office/drawing/2014/main" id="{4C5F19D6-9C96-9F5A-400C-F5967AAE969E}"/>
                </a:ext>
              </a:extLst>
            </p:cNvPr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2000;p81">
              <a:extLst>
                <a:ext uri="{FF2B5EF4-FFF2-40B4-BE49-F238E27FC236}">
                  <a16:creationId xmlns:a16="http://schemas.microsoft.com/office/drawing/2014/main" id="{84CADE1C-0D82-06D3-A3B4-98F14F409345}"/>
                </a:ext>
              </a:extLst>
            </p:cNvPr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2001;p81">
              <a:extLst>
                <a:ext uri="{FF2B5EF4-FFF2-40B4-BE49-F238E27FC236}">
                  <a16:creationId xmlns:a16="http://schemas.microsoft.com/office/drawing/2014/main" id="{C93112E4-69D5-9B49-0812-05C470DBE95C}"/>
                </a:ext>
              </a:extLst>
            </p:cNvPr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2002;p81">
            <a:extLst>
              <a:ext uri="{FF2B5EF4-FFF2-40B4-BE49-F238E27FC236}">
                <a16:creationId xmlns:a16="http://schemas.microsoft.com/office/drawing/2014/main" id="{8115689E-EA3C-46BC-B520-A169984F5187}"/>
              </a:ext>
            </a:extLst>
          </p:cNvPr>
          <p:cNvGrpSpPr/>
          <p:nvPr/>
        </p:nvGrpSpPr>
        <p:grpSpPr>
          <a:xfrm>
            <a:off x="6662012" y="3574765"/>
            <a:ext cx="697280" cy="661568"/>
            <a:chOff x="3598221" y="1509362"/>
            <a:chExt cx="348640" cy="33078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9" name="Google Shape;12003;p81">
              <a:extLst>
                <a:ext uri="{FF2B5EF4-FFF2-40B4-BE49-F238E27FC236}">
                  <a16:creationId xmlns:a16="http://schemas.microsoft.com/office/drawing/2014/main" id="{53CC99B5-4123-540E-C8A8-15C726F7BC76}"/>
                </a:ext>
              </a:extLst>
            </p:cNvPr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2004;p81">
              <a:extLst>
                <a:ext uri="{FF2B5EF4-FFF2-40B4-BE49-F238E27FC236}">
                  <a16:creationId xmlns:a16="http://schemas.microsoft.com/office/drawing/2014/main" id="{679A695A-BB67-C5DF-3D56-72E90E01564F}"/>
                </a:ext>
              </a:extLst>
            </p:cNvPr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2005;p81">
              <a:extLst>
                <a:ext uri="{FF2B5EF4-FFF2-40B4-BE49-F238E27FC236}">
                  <a16:creationId xmlns:a16="http://schemas.microsoft.com/office/drawing/2014/main" id="{6AECBAFC-F495-24DB-5457-B06BDC73F1B6}"/>
                </a:ext>
              </a:extLst>
            </p:cNvPr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2006;p81">
              <a:extLst>
                <a:ext uri="{FF2B5EF4-FFF2-40B4-BE49-F238E27FC236}">
                  <a16:creationId xmlns:a16="http://schemas.microsoft.com/office/drawing/2014/main" id="{8218CBF4-F78E-2E1C-F4EF-91CD2E7128F5}"/>
                </a:ext>
              </a:extLst>
            </p:cNvPr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2007;p81">
            <a:extLst>
              <a:ext uri="{FF2B5EF4-FFF2-40B4-BE49-F238E27FC236}">
                <a16:creationId xmlns:a16="http://schemas.microsoft.com/office/drawing/2014/main" id="{F1CBEF39-2C93-D088-CCD8-689FFC5C4C10}"/>
              </a:ext>
            </a:extLst>
          </p:cNvPr>
          <p:cNvGrpSpPr/>
          <p:nvPr/>
        </p:nvGrpSpPr>
        <p:grpSpPr>
          <a:xfrm>
            <a:off x="9959164" y="3557357"/>
            <a:ext cx="695744" cy="694976"/>
            <a:chOff x="5246797" y="1500658"/>
            <a:chExt cx="347872" cy="347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4" name="Google Shape;12008;p81">
              <a:extLst>
                <a:ext uri="{FF2B5EF4-FFF2-40B4-BE49-F238E27FC236}">
                  <a16:creationId xmlns:a16="http://schemas.microsoft.com/office/drawing/2014/main" id="{BD3C516B-9527-47A6-C7E6-F76D7648CDD8}"/>
                </a:ext>
              </a:extLst>
            </p:cNvPr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2009;p81">
              <a:extLst>
                <a:ext uri="{FF2B5EF4-FFF2-40B4-BE49-F238E27FC236}">
                  <a16:creationId xmlns:a16="http://schemas.microsoft.com/office/drawing/2014/main" id="{2B9C6B2E-E8AD-F8B9-D694-0EE1E8BE325C}"/>
                </a:ext>
              </a:extLst>
            </p:cNvPr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2010;p81">
              <a:extLst>
                <a:ext uri="{FF2B5EF4-FFF2-40B4-BE49-F238E27FC236}">
                  <a16:creationId xmlns:a16="http://schemas.microsoft.com/office/drawing/2014/main" id="{94E8B014-979E-FBF9-C8F3-BC0E2EC2D10C}"/>
                </a:ext>
              </a:extLst>
            </p:cNvPr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2011;p81">
              <a:extLst>
                <a:ext uri="{FF2B5EF4-FFF2-40B4-BE49-F238E27FC236}">
                  <a16:creationId xmlns:a16="http://schemas.microsoft.com/office/drawing/2014/main" id="{98AA89B5-7A3B-9653-ABD1-343BF9045E69}"/>
                </a:ext>
              </a:extLst>
            </p:cNvPr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2012;p81">
            <a:extLst>
              <a:ext uri="{FF2B5EF4-FFF2-40B4-BE49-F238E27FC236}">
                <a16:creationId xmlns:a16="http://schemas.microsoft.com/office/drawing/2014/main" id="{161900C3-6B81-E96F-CE9C-BF5AD5B8280E}"/>
              </a:ext>
            </a:extLst>
          </p:cNvPr>
          <p:cNvGrpSpPr/>
          <p:nvPr/>
        </p:nvGrpSpPr>
        <p:grpSpPr>
          <a:xfrm>
            <a:off x="11058748" y="3557357"/>
            <a:ext cx="698048" cy="693504"/>
            <a:chOff x="5796589" y="1500658"/>
            <a:chExt cx="349024" cy="34675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79" name="Google Shape;12013;p81">
              <a:extLst>
                <a:ext uri="{FF2B5EF4-FFF2-40B4-BE49-F238E27FC236}">
                  <a16:creationId xmlns:a16="http://schemas.microsoft.com/office/drawing/2014/main" id="{9417AAC9-0847-478C-85C9-57E5057CC77B}"/>
                </a:ext>
              </a:extLst>
            </p:cNvPr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80" name="Google Shape;12014;p81">
              <a:extLst>
                <a:ext uri="{FF2B5EF4-FFF2-40B4-BE49-F238E27FC236}">
                  <a16:creationId xmlns:a16="http://schemas.microsoft.com/office/drawing/2014/main" id="{8F066D3D-080C-485C-23A7-D91CA8F8D4CB}"/>
                </a:ext>
              </a:extLst>
            </p:cNvPr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181" name="Google Shape;12015;p81">
                <a:extLst>
                  <a:ext uri="{FF2B5EF4-FFF2-40B4-BE49-F238E27FC236}">
                    <a16:creationId xmlns:a16="http://schemas.microsoft.com/office/drawing/2014/main" id="{2E22FBE2-7B41-D26A-3A27-632166D861D7}"/>
                  </a:ext>
                </a:extLst>
              </p:cNvPr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82" name="Google Shape;12016;p81">
                <a:extLst>
                  <a:ext uri="{FF2B5EF4-FFF2-40B4-BE49-F238E27FC236}">
                    <a16:creationId xmlns:a16="http://schemas.microsoft.com/office/drawing/2014/main" id="{F673E258-2F26-354A-5A84-D80DBE1D1880}"/>
                  </a:ext>
                </a:extLst>
              </p:cNvPr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83" name="Google Shape;12017;p81">
                <a:extLst>
                  <a:ext uri="{FF2B5EF4-FFF2-40B4-BE49-F238E27FC236}">
                    <a16:creationId xmlns:a16="http://schemas.microsoft.com/office/drawing/2014/main" id="{5622236E-23EF-47FD-710E-492DEDCEDBC1}"/>
                  </a:ext>
                </a:extLst>
              </p:cNvPr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84" name="Google Shape;12018;p81">
                <a:extLst>
                  <a:ext uri="{FF2B5EF4-FFF2-40B4-BE49-F238E27FC236}">
                    <a16:creationId xmlns:a16="http://schemas.microsoft.com/office/drawing/2014/main" id="{CA29B524-44CC-AB8A-CD81-D64A83F38869}"/>
                  </a:ext>
                </a:extLst>
              </p:cNvPr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85" name="Google Shape;12019;p81">
            <a:extLst>
              <a:ext uri="{FF2B5EF4-FFF2-40B4-BE49-F238E27FC236}">
                <a16:creationId xmlns:a16="http://schemas.microsoft.com/office/drawing/2014/main" id="{36F45A91-35DF-BBCB-2916-EDDE424973A6}"/>
              </a:ext>
            </a:extLst>
          </p:cNvPr>
          <p:cNvGrpSpPr/>
          <p:nvPr/>
        </p:nvGrpSpPr>
        <p:grpSpPr>
          <a:xfrm>
            <a:off x="13256316" y="3561197"/>
            <a:ext cx="697280" cy="686592"/>
            <a:chOff x="6895373" y="1502578"/>
            <a:chExt cx="348640" cy="3432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86" name="Google Shape;12020;p81">
              <a:extLst>
                <a:ext uri="{FF2B5EF4-FFF2-40B4-BE49-F238E27FC236}">
                  <a16:creationId xmlns:a16="http://schemas.microsoft.com/office/drawing/2014/main" id="{41F1ABD4-60DB-6260-9F87-52FCA8AEC5A0}"/>
                </a:ext>
              </a:extLst>
            </p:cNvPr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2021;p81">
              <a:extLst>
                <a:ext uri="{FF2B5EF4-FFF2-40B4-BE49-F238E27FC236}">
                  <a16:creationId xmlns:a16="http://schemas.microsoft.com/office/drawing/2014/main" id="{E6E222B1-AF1A-5EB8-78E7-DFDA240389BC}"/>
                </a:ext>
              </a:extLst>
            </p:cNvPr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2022;p81">
              <a:extLst>
                <a:ext uri="{FF2B5EF4-FFF2-40B4-BE49-F238E27FC236}">
                  <a16:creationId xmlns:a16="http://schemas.microsoft.com/office/drawing/2014/main" id="{9AABB15C-8248-F9A4-9233-B6E12BC07E3C}"/>
                </a:ext>
              </a:extLst>
            </p:cNvPr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2023;p81">
            <a:extLst>
              <a:ext uri="{FF2B5EF4-FFF2-40B4-BE49-F238E27FC236}">
                <a16:creationId xmlns:a16="http://schemas.microsoft.com/office/drawing/2014/main" id="{395A75CD-7582-4F7C-8E18-8D704AFD7021}"/>
              </a:ext>
            </a:extLst>
          </p:cNvPr>
          <p:cNvGrpSpPr/>
          <p:nvPr/>
        </p:nvGrpSpPr>
        <p:grpSpPr>
          <a:xfrm>
            <a:off x="7760764" y="3566957"/>
            <a:ext cx="695808" cy="673984"/>
            <a:chOff x="4147597" y="1505458"/>
            <a:chExt cx="347904" cy="33699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0" name="Google Shape;12024;p81">
              <a:extLst>
                <a:ext uri="{FF2B5EF4-FFF2-40B4-BE49-F238E27FC236}">
                  <a16:creationId xmlns:a16="http://schemas.microsoft.com/office/drawing/2014/main" id="{22EFA311-4938-6B52-34D2-17020D72F39F}"/>
                </a:ext>
              </a:extLst>
            </p:cNvPr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2025;p81">
              <a:extLst>
                <a:ext uri="{FF2B5EF4-FFF2-40B4-BE49-F238E27FC236}">
                  <a16:creationId xmlns:a16="http://schemas.microsoft.com/office/drawing/2014/main" id="{BD20BE00-C87B-88E3-80F6-507791BDDCC0}"/>
                </a:ext>
              </a:extLst>
            </p:cNvPr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2026;p81">
              <a:extLst>
                <a:ext uri="{FF2B5EF4-FFF2-40B4-BE49-F238E27FC236}">
                  <a16:creationId xmlns:a16="http://schemas.microsoft.com/office/drawing/2014/main" id="{7FD10DE2-3183-47D5-30DF-942517CD2A65}"/>
                </a:ext>
              </a:extLst>
            </p:cNvPr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2027;p81">
              <a:extLst>
                <a:ext uri="{FF2B5EF4-FFF2-40B4-BE49-F238E27FC236}">
                  <a16:creationId xmlns:a16="http://schemas.microsoft.com/office/drawing/2014/main" id="{C179FBD3-DFBE-807C-A74D-A83498FAC623}"/>
                </a:ext>
              </a:extLst>
            </p:cNvPr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2028;p81">
              <a:extLst>
                <a:ext uri="{FF2B5EF4-FFF2-40B4-BE49-F238E27FC236}">
                  <a16:creationId xmlns:a16="http://schemas.microsoft.com/office/drawing/2014/main" id="{F84BBCF8-F397-B32C-C40E-03BCC5B2ED54}"/>
                </a:ext>
              </a:extLst>
            </p:cNvPr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2029;p81">
              <a:extLst>
                <a:ext uri="{FF2B5EF4-FFF2-40B4-BE49-F238E27FC236}">
                  <a16:creationId xmlns:a16="http://schemas.microsoft.com/office/drawing/2014/main" id="{D83542D8-FD25-DFE3-4BFF-CF0039077789}"/>
                </a:ext>
              </a:extLst>
            </p:cNvPr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2030;p81">
              <a:extLst>
                <a:ext uri="{FF2B5EF4-FFF2-40B4-BE49-F238E27FC236}">
                  <a16:creationId xmlns:a16="http://schemas.microsoft.com/office/drawing/2014/main" id="{C5E3C24F-4F04-8A03-74A3-CDD347EEC3AE}"/>
                </a:ext>
              </a:extLst>
            </p:cNvPr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2031;p81">
            <a:extLst>
              <a:ext uri="{FF2B5EF4-FFF2-40B4-BE49-F238E27FC236}">
                <a16:creationId xmlns:a16="http://schemas.microsoft.com/office/drawing/2014/main" id="{5ABDCFAF-963B-404A-C533-F3D844F55242}"/>
              </a:ext>
            </a:extLst>
          </p:cNvPr>
          <p:cNvGrpSpPr/>
          <p:nvPr/>
        </p:nvGrpSpPr>
        <p:grpSpPr>
          <a:xfrm>
            <a:off x="4464380" y="3555821"/>
            <a:ext cx="694976" cy="696512"/>
            <a:chOff x="2499405" y="1499890"/>
            <a:chExt cx="347488" cy="34825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98" name="Google Shape;12032;p81">
              <a:extLst>
                <a:ext uri="{FF2B5EF4-FFF2-40B4-BE49-F238E27FC236}">
                  <a16:creationId xmlns:a16="http://schemas.microsoft.com/office/drawing/2014/main" id="{00010CD3-BEB8-28AF-4C4D-10617A3D8D8D}"/>
                </a:ext>
              </a:extLst>
            </p:cNvPr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2033;p81">
              <a:extLst>
                <a:ext uri="{FF2B5EF4-FFF2-40B4-BE49-F238E27FC236}">
                  <a16:creationId xmlns:a16="http://schemas.microsoft.com/office/drawing/2014/main" id="{5762E57E-1F33-BB6E-80E3-05B4FD4E544E}"/>
                </a:ext>
              </a:extLst>
            </p:cNvPr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2034;p81">
              <a:extLst>
                <a:ext uri="{FF2B5EF4-FFF2-40B4-BE49-F238E27FC236}">
                  <a16:creationId xmlns:a16="http://schemas.microsoft.com/office/drawing/2014/main" id="{3DC0A055-C008-D9CA-5DB0-C40A66630526}"/>
                </a:ext>
              </a:extLst>
            </p:cNvPr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2035;p81">
              <a:extLst>
                <a:ext uri="{FF2B5EF4-FFF2-40B4-BE49-F238E27FC236}">
                  <a16:creationId xmlns:a16="http://schemas.microsoft.com/office/drawing/2014/main" id="{EDA72ED3-1F35-63D9-3E77-62A986893C7B}"/>
                </a:ext>
              </a:extLst>
            </p:cNvPr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2036;p81">
              <a:extLst>
                <a:ext uri="{FF2B5EF4-FFF2-40B4-BE49-F238E27FC236}">
                  <a16:creationId xmlns:a16="http://schemas.microsoft.com/office/drawing/2014/main" id="{D9CF5E08-8924-9711-25EF-6F64D774F1AE}"/>
                </a:ext>
              </a:extLst>
            </p:cNvPr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2037;p81">
            <a:extLst>
              <a:ext uri="{FF2B5EF4-FFF2-40B4-BE49-F238E27FC236}">
                <a16:creationId xmlns:a16="http://schemas.microsoft.com/office/drawing/2014/main" id="{94A8DED2-150D-F181-AE9C-6D7AB956B21C}"/>
              </a:ext>
            </a:extLst>
          </p:cNvPr>
          <p:cNvGrpSpPr/>
          <p:nvPr/>
        </p:nvGrpSpPr>
        <p:grpSpPr>
          <a:xfrm>
            <a:off x="3379260" y="3557037"/>
            <a:ext cx="663040" cy="696064"/>
            <a:chOff x="1956845" y="1500498"/>
            <a:chExt cx="331520" cy="34803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04" name="Google Shape;12038;p81">
              <a:extLst>
                <a:ext uri="{FF2B5EF4-FFF2-40B4-BE49-F238E27FC236}">
                  <a16:creationId xmlns:a16="http://schemas.microsoft.com/office/drawing/2014/main" id="{F2064F68-3FED-4283-C4F4-55BB6275E914}"/>
                </a:ext>
              </a:extLst>
            </p:cNvPr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2039;p81">
              <a:extLst>
                <a:ext uri="{FF2B5EF4-FFF2-40B4-BE49-F238E27FC236}">
                  <a16:creationId xmlns:a16="http://schemas.microsoft.com/office/drawing/2014/main" id="{78FF9FFB-A9E1-1531-7B9A-934419973203}"/>
                </a:ext>
              </a:extLst>
            </p:cNvPr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2040;p81">
              <a:extLst>
                <a:ext uri="{FF2B5EF4-FFF2-40B4-BE49-F238E27FC236}">
                  <a16:creationId xmlns:a16="http://schemas.microsoft.com/office/drawing/2014/main" id="{08CA4330-EAF8-5DF7-72DA-5EF801555C40}"/>
                </a:ext>
              </a:extLst>
            </p:cNvPr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2041;p81">
              <a:extLst>
                <a:ext uri="{FF2B5EF4-FFF2-40B4-BE49-F238E27FC236}">
                  <a16:creationId xmlns:a16="http://schemas.microsoft.com/office/drawing/2014/main" id="{B07F8261-57FC-8D9F-DE08-AC887C4A68FF}"/>
                </a:ext>
              </a:extLst>
            </p:cNvPr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2042;p81">
              <a:extLst>
                <a:ext uri="{FF2B5EF4-FFF2-40B4-BE49-F238E27FC236}">
                  <a16:creationId xmlns:a16="http://schemas.microsoft.com/office/drawing/2014/main" id="{D963B55A-8E70-534A-AD09-6F518D06F7A4}"/>
                </a:ext>
              </a:extLst>
            </p:cNvPr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2043;p81">
              <a:extLst>
                <a:ext uri="{FF2B5EF4-FFF2-40B4-BE49-F238E27FC236}">
                  <a16:creationId xmlns:a16="http://schemas.microsoft.com/office/drawing/2014/main" id="{48307963-079B-D51A-76C1-3958541D8665}"/>
                </a:ext>
              </a:extLst>
            </p:cNvPr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2044;p81">
              <a:extLst>
                <a:ext uri="{FF2B5EF4-FFF2-40B4-BE49-F238E27FC236}">
                  <a16:creationId xmlns:a16="http://schemas.microsoft.com/office/drawing/2014/main" id="{1FA350DC-BF18-26B3-5FFA-9F7A35077A0B}"/>
                </a:ext>
              </a:extLst>
            </p:cNvPr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2045;p81">
              <a:extLst>
                <a:ext uri="{FF2B5EF4-FFF2-40B4-BE49-F238E27FC236}">
                  <a16:creationId xmlns:a16="http://schemas.microsoft.com/office/drawing/2014/main" id="{8E090C97-B0FC-5CDD-32F6-815C10935E99}"/>
                </a:ext>
              </a:extLst>
            </p:cNvPr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2046;p81">
              <a:extLst>
                <a:ext uri="{FF2B5EF4-FFF2-40B4-BE49-F238E27FC236}">
                  <a16:creationId xmlns:a16="http://schemas.microsoft.com/office/drawing/2014/main" id="{81591AB1-81F0-9B32-2ECE-8F8A0695A0BB}"/>
                </a:ext>
              </a:extLst>
            </p:cNvPr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2047;p81">
              <a:extLst>
                <a:ext uri="{FF2B5EF4-FFF2-40B4-BE49-F238E27FC236}">
                  <a16:creationId xmlns:a16="http://schemas.microsoft.com/office/drawing/2014/main" id="{DFF1EE56-6BB6-046C-2263-25E5853D24A8}"/>
                </a:ext>
              </a:extLst>
            </p:cNvPr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2048;p81">
              <a:extLst>
                <a:ext uri="{FF2B5EF4-FFF2-40B4-BE49-F238E27FC236}">
                  <a16:creationId xmlns:a16="http://schemas.microsoft.com/office/drawing/2014/main" id="{44D46412-59EC-9BA2-0F70-4FE52ECFA36F}"/>
                </a:ext>
              </a:extLst>
            </p:cNvPr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2049;p81">
              <a:extLst>
                <a:ext uri="{FF2B5EF4-FFF2-40B4-BE49-F238E27FC236}">
                  <a16:creationId xmlns:a16="http://schemas.microsoft.com/office/drawing/2014/main" id="{5361B277-F463-C859-CF83-A90D755BF352}"/>
                </a:ext>
              </a:extLst>
            </p:cNvPr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12050;p81">
            <a:extLst>
              <a:ext uri="{FF2B5EF4-FFF2-40B4-BE49-F238E27FC236}">
                <a16:creationId xmlns:a16="http://schemas.microsoft.com/office/drawing/2014/main" id="{A6319106-CE1C-70D0-3EF2-0E5268A1472A}"/>
              </a:ext>
            </a:extLst>
          </p:cNvPr>
          <p:cNvGrpSpPr/>
          <p:nvPr/>
        </p:nvGrpSpPr>
        <p:grpSpPr>
          <a:xfrm>
            <a:off x="12156796" y="3655789"/>
            <a:ext cx="697280" cy="501312"/>
            <a:chOff x="6345613" y="1549874"/>
            <a:chExt cx="348640" cy="25065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17" name="Google Shape;12051;p81">
              <a:extLst>
                <a:ext uri="{FF2B5EF4-FFF2-40B4-BE49-F238E27FC236}">
                  <a16:creationId xmlns:a16="http://schemas.microsoft.com/office/drawing/2014/main" id="{03377DB6-2531-144A-2BD3-F6A029982C98}"/>
                </a:ext>
              </a:extLst>
            </p:cNvPr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2052;p81">
              <a:extLst>
                <a:ext uri="{FF2B5EF4-FFF2-40B4-BE49-F238E27FC236}">
                  <a16:creationId xmlns:a16="http://schemas.microsoft.com/office/drawing/2014/main" id="{641136D9-8FFE-F72B-63F3-2CA0163A5A9D}"/>
                </a:ext>
              </a:extLst>
            </p:cNvPr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2053;p81">
              <a:extLst>
                <a:ext uri="{FF2B5EF4-FFF2-40B4-BE49-F238E27FC236}">
                  <a16:creationId xmlns:a16="http://schemas.microsoft.com/office/drawing/2014/main" id="{C4390C5E-C8AE-B073-9A88-2A39A3473416}"/>
                </a:ext>
              </a:extLst>
            </p:cNvPr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2054;p81">
              <a:extLst>
                <a:ext uri="{FF2B5EF4-FFF2-40B4-BE49-F238E27FC236}">
                  <a16:creationId xmlns:a16="http://schemas.microsoft.com/office/drawing/2014/main" id="{6EBBE378-A70A-88CF-98AA-F5E60000695F}"/>
                </a:ext>
              </a:extLst>
            </p:cNvPr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2055;p81">
              <a:extLst>
                <a:ext uri="{FF2B5EF4-FFF2-40B4-BE49-F238E27FC236}">
                  <a16:creationId xmlns:a16="http://schemas.microsoft.com/office/drawing/2014/main" id="{47F8B4CB-71F6-E08C-85CC-41A4867FFBCB}"/>
                </a:ext>
              </a:extLst>
            </p:cNvPr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2056;p81">
              <a:extLst>
                <a:ext uri="{FF2B5EF4-FFF2-40B4-BE49-F238E27FC236}">
                  <a16:creationId xmlns:a16="http://schemas.microsoft.com/office/drawing/2014/main" id="{430CE640-31DB-5057-7194-2380E22DE94E}"/>
                </a:ext>
              </a:extLst>
            </p:cNvPr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3" name="Google Shape;12057;p81">
            <a:extLst>
              <a:ext uri="{FF2B5EF4-FFF2-40B4-BE49-F238E27FC236}">
                <a16:creationId xmlns:a16="http://schemas.microsoft.com/office/drawing/2014/main" id="{EA0048C9-233C-4B5C-FB6F-1561C2584742}"/>
              </a:ext>
            </a:extLst>
          </p:cNvPr>
          <p:cNvGrpSpPr/>
          <p:nvPr/>
        </p:nvGrpSpPr>
        <p:grpSpPr>
          <a:xfrm>
            <a:off x="14355132" y="3570093"/>
            <a:ext cx="697280" cy="668544"/>
            <a:chOff x="7444781" y="1507026"/>
            <a:chExt cx="348640" cy="33427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4" name="Google Shape;12058;p81">
              <a:extLst>
                <a:ext uri="{FF2B5EF4-FFF2-40B4-BE49-F238E27FC236}">
                  <a16:creationId xmlns:a16="http://schemas.microsoft.com/office/drawing/2014/main" id="{EFAFA58F-556B-6FAA-A95A-6A7197C724BF}"/>
                </a:ext>
              </a:extLst>
            </p:cNvPr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2059;p81">
              <a:extLst>
                <a:ext uri="{FF2B5EF4-FFF2-40B4-BE49-F238E27FC236}">
                  <a16:creationId xmlns:a16="http://schemas.microsoft.com/office/drawing/2014/main" id="{85990B8D-CF61-CEC1-B92F-41854A84279C}"/>
                </a:ext>
              </a:extLst>
            </p:cNvPr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2060;p81">
              <a:extLst>
                <a:ext uri="{FF2B5EF4-FFF2-40B4-BE49-F238E27FC236}">
                  <a16:creationId xmlns:a16="http://schemas.microsoft.com/office/drawing/2014/main" id="{58A6F75D-C5D3-FC7E-3FB4-29E4374DA5C8}"/>
                </a:ext>
              </a:extLst>
            </p:cNvPr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2061;p81">
              <a:extLst>
                <a:ext uri="{FF2B5EF4-FFF2-40B4-BE49-F238E27FC236}">
                  <a16:creationId xmlns:a16="http://schemas.microsoft.com/office/drawing/2014/main" id="{83809509-CD58-0872-631E-24302025ACF3}"/>
                </a:ext>
              </a:extLst>
            </p:cNvPr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2062;p81">
              <a:extLst>
                <a:ext uri="{FF2B5EF4-FFF2-40B4-BE49-F238E27FC236}">
                  <a16:creationId xmlns:a16="http://schemas.microsoft.com/office/drawing/2014/main" id="{E604E5C1-6EA1-C841-88C1-3E228BC1A393}"/>
                </a:ext>
              </a:extLst>
            </p:cNvPr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2063;p81">
            <a:extLst>
              <a:ext uri="{FF2B5EF4-FFF2-40B4-BE49-F238E27FC236}">
                <a16:creationId xmlns:a16="http://schemas.microsoft.com/office/drawing/2014/main" id="{A8E88168-B44D-CC7C-3E30-7DB2F96E531D}"/>
              </a:ext>
            </a:extLst>
          </p:cNvPr>
          <p:cNvGrpSpPr/>
          <p:nvPr/>
        </p:nvGrpSpPr>
        <p:grpSpPr>
          <a:xfrm>
            <a:off x="15456252" y="3569517"/>
            <a:ext cx="695744" cy="669888"/>
            <a:chOff x="7995341" y="1506738"/>
            <a:chExt cx="347872" cy="3349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0" name="Google Shape;12064;p81">
              <a:extLst>
                <a:ext uri="{FF2B5EF4-FFF2-40B4-BE49-F238E27FC236}">
                  <a16:creationId xmlns:a16="http://schemas.microsoft.com/office/drawing/2014/main" id="{678FFE20-CCA2-1789-E974-6D08FDD22081}"/>
                </a:ext>
              </a:extLst>
            </p:cNvPr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2065;p81">
              <a:extLst>
                <a:ext uri="{FF2B5EF4-FFF2-40B4-BE49-F238E27FC236}">
                  <a16:creationId xmlns:a16="http://schemas.microsoft.com/office/drawing/2014/main" id="{62640C8C-391E-8438-30E2-9CBD19B8C3B9}"/>
                </a:ext>
              </a:extLst>
            </p:cNvPr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2066;p81">
              <a:extLst>
                <a:ext uri="{FF2B5EF4-FFF2-40B4-BE49-F238E27FC236}">
                  <a16:creationId xmlns:a16="http://schemas.microsoft.com/office/drawing/2014/main" id="{851982F5-8226-CF1A-F3B6-989768EA0CC3}"/>
                </a:ext>
              </a:extLst>
            </p:cNvPr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2067;p81">
              <a:extLst>
                <a:ext uri="{FF2B5EF4-FFF2-40B4-BE49-F238E27FC236}">
                  <a16:creationId xmlns:a16="http://schemas.microsoft.com/office/drawing/2014/main" id="{37348C27-FD01-13E9-7528-16C6958AA154}"/>
                </a:ext>
              </a:extLst>
            </p:cNvPr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2068;p81">
              <a:extLst>
                <a:ext uri="{FF2B5EF4-FFF2-40B4-BE49-F238E27FC236}">
                  <a16:creationId xmlns:a16="http://schemas.microsoft.com/office/drawing/2014/main" id="{5FAA317B-9C93-1A86-54D2-97B17AF9F230}"/>
                </a:ext>
              </a:extLst>
            </p:cNvPr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2069;p81">
              <a:extLst>
                <a:ext uri="{FF2B5EF4-FFF2-40B4-BE49-F238E27FC236}">
                  <a16:creationId xmlns:a16="http://schemas.microsoft.com/office/drawing/2014/main" id="{4F251869-7C1F-618F-E27B-24C6357D7F98}"/>
                </a:ext>
              </a:extLst>
            </p:cNvPr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2070;p81">
            <a:extLst>
              <a:ext uri="{FF2B5EF4-FFF2-40B4-BE49-F238E27FC236}">
                <a16:creationId xmlns:a16="http://schemas.microsoft.com/office/drawing/2014/main" id="{E1592B3E-E62A-5948-F0D6-B04F7701B95F}"/>
              </a:ext>
            </a:extLst>
          </p:cNvPr>
          <p:cNvGrpSpPr/>
          <p:nvPr/>
        </p:nvGrpSpPr>
        <p:grpSpPr>
          <a:xfrm>
            <a:off x="5561660" y="3601901"/>
            <a:ext cx="695744" cy="607808"/>
            <a:chOff x="3048045" y="1522930"/>
            <a:chExt cx="347872" cy="30390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7" name="Google Shape;12071;p81">
              <a:extLst>
                <a:ext uri="{FF2B5EF4-FFF2-40B4-BE49-F238E27FC236}">
                  <a16:creationId xmlns:a16="http://schemas.microsoft.com/office/drawing/2014/main" id="{9A8E4DB1-6BAD-56C4-31B0-9588CA1B14C8}"/>
                </a:ext>
              </a:extLst>
            </p:cNvPr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238" name="Google Shape;12072;p81">
              <a:extLst>
                <a:ext uri="{FF2B5EF4-FFF2-40B4-BE49-F238E27FC236}">
                  <a16:creationId xmlns:a16="http://schemas.microsoft.com/office/drawing/2014/main" id="{89AEAF72-6C61-ED97-F84A-CA21C4264116}"/>
                </a:ext>
              </a:extLst>
            </p:cNvPr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239" name="Google Shape;12073;p81">
                <a:extLst>
                  <a:ext uri="{FF2B5EF4-FFF2-40B4-BE49-F238E27FC236}">
                    <a16:creationId xmlns:a16="http://schemas.microsoft.com/office/drawing/2014/main" id="{49B3D8C2-5DE2-6B42-7CE4-701D1EADAFB5}"/>
                  </a:ext>
                </a:extLst>
              </p:cNvPr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40" name="Google Shape;12074;p81">
                <a:extLst>
                  <a:ext uri="{FF2B5EF4-FFF2-40B4-BE49-F238E27FC236}">
                    <a16:creationId xmlns:a16="http://schemas.microsoft.com/office/drawing/2014/main" id="{9C8A88FD-B07B-2FA5-7964-C0C8A19A16C0}"/>
                  </a:ext>
                </a:extLst>
              </p:cNvPr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41" name="Google Shape;12075;p81">
            <a:extLst>
              <a:ext uri="{FF2B5EF4-FFF2-40B4-BE49-F238E27FC236}">
                <a16:creationId xmlns:a16="http://schemas.microsoft.com/office/drawing/2014/main" id="{599461D4-6DB3-BFBE-B9D8-370BDEFE5552}"/>
              </a:ext>
            </a:extLst>
          </p:cNvPr>
          <p:cNvGrpSpPr/>
          <p:nvPr/>
        </p:nvGrpSpPr>
        <p:grpSpPr>
          <a:xfrm>
            <a:off x="1731836" y="7259885"/>
            <a:ext cx="627968" cy="717120"/>
            <a:chOff x="1133133" y="3351922"/>
            <a:chExt cx="313984" cy="35856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42" name="Google Shape;12076;p81">
              <a:extLst>
                <a:ext uri="{FF2B5EF4-FFF2-40B4-BE49-F238E27FC236}">
                  <a16:creationId xmlns:a16="http://schemas.microsoft.com/office/drawing/2014/main" id="{8637C2C7-9D5F-4D3F-B3FA-F9302665278C}"/>
                </a:ext>
              </a:extLst>
            </p:cNvPr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2077;p81">
              <a:extLst>
                <a:ext uri="{FF2B5EF4-FFF2-40B4-BE49-F238E27FC236}">
                  <a16:creationId xmlns:a16="http://schemas.microsoft.com/office/drawing/2014/main" id="{4089F88B-B8D6-A48C-36ED-AC8D50CE1D6A}"/>
                </a:ext>
              </a:extLst>
            </p:cNvPr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2078;p81">
              <a:extLst>
                <a:ext uri="{FF2B5EF4-FFF2-40B4-BE49-F238E27FC236}">
                  <a16:creationId xmlns:a16="http://schemas.microsoft.com/office/drawing/2014/main" id="{F60CFC01-2510-9B0E-59D3-25BAB82C6C02}"/>
                </a:ext>
              </a:extLst>
            </p:cNvPr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2079;p81">
              <a:extLst>
                <a:ext uri="{FF2B5EF4-FFF2-40B4-BE49-F238E27FC236}">
                  <a16:creationId xmlns:a16="http://schemas.microsoft.com/office/drawing/2014/main" id="{12991764-D0E1-0DE1-89E4-F63327D42574}"/>
                </a:ext>
              </a:extLst>
            </p:cNvPr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2080;p81">
              <a:extLst>
                <a:ext uri="{FF2B5EF4-FFF2-40B4-BE49-F238E27FC236}">
                  <a16:creationId xmlns:a16="http://schemas.microsoft.com/office/drawing/2014/main" id="{6877BF1A-DAC0-9DED-54F7-24CDD06CD6FD}"/>
                </a:ext>
              </a:extLst>
            </p:cNvPr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2081;p81">
              <a:extLst>
                <a:ext uri="{FF2B5EF4-FFF2-40B4-BE49-F238E27FC236}">
                  <a16:creationId xmlns:a16="http://schemas.microsoft.com/office/drawing/2014/main" id="{A37E94A6-904E-0CE2-1C4A-14929CE0F0DB}"/>
                </a:ext>
              </a:extLst>
            </p:cNvPr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2082;p81">
              <a:extLst>
                <a:ext uri="{FF2B5EF4-FFF2-40B4-BE49-F238E27FC236}">
                  <a16:creationId xmlns:a16="http://schemas.microsoft.com/office/drawing/2014/main" id="{C4AB1F72-719D-AF2F-2BFF-ED2ABB70CA44}"/>
                </a:ext>
              </a:extLst>
            </p:cNvPr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2083;p81">
              <a:extLst>
                <a:ext uri="{FF2B5EF4-FFF2-40B4-BE49-F238E27FC236}">
                  <a16:creationId xmlns:a16="http://schemas.microsoft.com/office/drawing/2014/main" id="{AF01E47E-64DA-B7D7-4E90-81DE275517D3}"/>
                </a:ext>
              </a:extLst>
            </p:cNvPr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2084;p81">
              <a:extLst>
                <a:ext uri="{FF2B5EF4-FFF2-40B4-BE49-F238E27FC236}">
                  <a16:creationId xmlns:a16="http://schemas.microsoft.com/office/drawing/2014/main" id="{2185C030-6BFA-4713-89A3-0D404807D4BE}"/>
                </a:ext>
              </a:extLst>
            </p:cNvPr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2085;p81">
              <a:extLst>
                <a:ext uri="{FF2B5EF4-FFF2-40B4-BE49-F238E27FC236}">
                  <a16:creationId xmlns:a16="http://schemas.microsoft.com/office/drawing/2014/main" id="{04595C74-38D8-945A-0BA4-7F5BD99F5EF6}"/>
                </a:ext>
              </a:extLst>
            </p:cNvPr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2086;p81">
              <a:extLst>
                <a:ext uri="{FF2B5EF4-FFF2-40B4-BE49-F238E27FC236}">
                  <a16:creationId xmlns:a16="http://schemas.microsoft.com/office/drawing/2014/main" id="{5FE8923C-3A9C-228A-9EBF-665E6FE15A98}"/>
                </a:ext>
              </a:extLst>
            </p:cNvPr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2087;p81">
              <a:extLst>
                <a:ext uri="{FF2B5EF4-FFF2-40B4-BE49-F238E27FC236}">
                  <a16:creationId xmlns:a16="http://schemas.microsoft.com/office/drawing/2014/main" id="{A1977567-90E2-CB07-C409-C8A47ED9C3E6}"/>
                </a:ext>
              </a:extLst>
            </p:cNvPr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2088;p81">
              <a:extLst>
                <a:ext uri="{FF2B5EF4-FFF2-40B4-BE49-F238E27FC236}">
                  <a16:creationId xmlns:a16="http://schemas.microsoft.com/office/drawing/2014/main" id="{630B6628-14E9-706B-2795-5FF7C4970660}"/>
                </a:ext>
              </a:extLst>
            </p:cNvPr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2089;p81">
              <a:extLst>
                <a:ext uri="{FF2B5EF4-FFF2-40B4-BE49-F238E27FC236}">
                  <a16:creationId xmlns:a16="http://schemas.microsoft.com/office/drawing/2014/main" id="{C14CE770-D1FD-7F5F-3C70-B26E5810627A}"/>
                </a:ext>
              </a:extLst>
            </p:cNvPr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2090;p81">
              <a:extLst>
                <a:ext uri="{FF2B5EF4-FFF2-40B4-BE49-F238E27FC236}">
                  <a16:creationId xmlns:a16="http://schemas.microsoft.com/office/drawing/2014/main" id="{2726200A-55EA-0763-0F5B-437BF8A00B6F}"/>
                </a:ext>
              </a:extLst>
            </p:cNvPr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2091;p81">
              <a:extLst>
                <a:ext uri="{FF2B5EF4-FFF2-40B4-BE49-F238E27FC236}">
                  <a16:creationId xmlns:a16="http://schemas.microsoft.com/office/drawing/2014/main" id="{34344959-10DC-9B11-8145-D811CDB10A6A}"/>
                </a:ext>
              </a:extLst>
            </p:cNvPr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8" name="Google Shape;12092;p81">
            <a:extLst>
              <a:ext uri="{FF2B5EF4-FFF2-40B4-BE49-F238E27FC236}">
                <a16:creationId xmlns:a16="http://schemas.microsoft.com/office/drawing/2014/main" id="{77B226C5-CE4D-1768-14D0-52499B1ECF64}"/>
              </a:ext>
            </a:extLst>
          </p:cNvPr>
          <p:cNvSpPr/>
          <p:nvPr/>
        </p:nvSpPr>
        <p:spPr>
          <a:xfrm>
            <a:off x="2883964" y="7263725"/>
            <a:ext cx="525888" cy="70944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59" name="Google Shape;12093;p81">
            <a:extLst>
              <a:ext uri="{FF2B5EF4-FFF2-40B4-BE49-F238E27FC236}">
                <a16:creationId xmlns:a16="http://schemas.microsoft.com/office/drawing/2014/main" id="{63C5EA2F-F8E5-D44A-9805-B4F254CA5450}"/>
              </a:ext>
            </a:extLst>
          </p:cNvPr>
          <p:cNvGrpSpPr/>
          <p:nvPr/>
        </p:nvGrpSpPr>
        <p:grpSpPr>
          <a:xfrm>
            <a:off x="5055676" y="7261229"/>
            <a:ext cx="576896" cy="714240"/>
            <a:chOff x="2795053" y="3352594"/>
            <a:chExt cx="288448" cy="357120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0" name="Google Shape;12094;p81">
              <a:extLst>
                <a:ext uri="{FF2B5EF4-FFF2-40B4-BE49-F238E27FC236}">
                  <a16:creationId xmlns:a16="http://schemas.microsoft.com/office/drawing/2014/main" id="{4E3E48B2-828D-27A6-3C89-D64E59B61C66}"/>
                </a:ext>
              </a:extLst>
            </p:cNvPr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2095;p81">
              <a:extLst>
                <a:ext uri="{FF2B5EF4-FFF2-40B4-BE49-F238E27FC236}">
                  <a16:creationId xmlns:a16="http://schemas.microsoft.com/office/drawing/2014/main" id="{05A69926-9231-06C5-0F1B-9DB04D03B884}"/>
                </a:ext>
              </a:extLst>
            </p:cNvPr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2096;p81">
              <a:extLst>
                <a:ext uri="{FF2B5EF4-FFF2-40B4-BE49-F238E27FC236}">
                  <a16:creationId xmlns:a16="http://schemas.microsoft.com/office/drawing/2014/main" id="{198A8C98-0B47-9F6F-973C-1470770833C7}"/>
                </a:ext>
              </a:extLst>
            </p:cNvPr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2097;p81">
              <a:extLst>
                <a:ext uri="{FF2B5EF4-FFF2-40B4-BE49-F238E27FC236}">
                  <a16:creationId xmlns:a16="http://schemas.microsoft.com/office/drawing/2014/main" id="{4E43DDD3-6F34-ED71-3E63-103B9390E1AE}"/>
                </a:ext>
              </a:extLst>
            </p:cNvPr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2098;p81">
              <a:extLst>
                <a:ext uri="{FF2B5EF4-FFF2-40B4-BE49-F238E27FC236}">
                  <a16:creationId xmlns:a16="http://schemas.microsoft.com/office/drawing/2014/main" id="{F9C1FA0E-1B3F-1D95-B304-D9D4CE21644B}"/>
                </a:ext>
              </a:extLst>
            </p:cNvPr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2099;p81">
              <a:extLst>
                <a:ext uri="{FF2B5EF4-FFF2-40B4-BE49-F238E27FC236}">
                  <a16:creationId xmlns:a16="http://schemas.microsoft.com/office/drawing/2014/main" id="{AC3BCEC8-1E32-9A25-7286-E5C83CD3D0E4}"/>
                </a:ext>
              </a:extLst>
            </p:cNvPr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2100;p81">
              <a:extLst>
                <a:ext uri="{FF2B5EF4-FFF2-40B4-BE49-F238E27FC236}">
                  <a16:creationId xmlns:a16="http://schemas.microsoft.com/office/drawing/2014/main" id="{69FF570D-14E3-3AEA-4813-9F272D781A39}"/>
                </a:ext>
              </a:extLst>
            </p:cNvPr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2101;p81">
              <a:extLst>
                <a:ext uri="{FF2B5EF4-FFF2-40B4-BE49-F238E27FC236}">
                  <a16:creationId xmlns:a16="http://schemas.microsoft.com/office/drawing/2014/main" id="{AC0C7EAD-1DC9-FBD2-63B3-B017F67210DC}"/>
                </a:ext>
              </a:extLst>
            </p:cNvPr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2102;p81">
              <a:extLst>
                <a:ext uri="{FF2B5EF4-FFF2-40B4-BE49-F238E27FC236}">
                  <a16:creationId xmlns:a16="http://schemas.microsoft.com/office/drawing/2014/main" id="{96E06679-1DF9-816E-E8FC-403CD3F07C80}"/>
                </a:ext>
              </a:extLst>
            </p:cNvPr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9" name="Google Shape;12103;p81">
            <a:extLst>
              <a:ext uri="{FF2B5EF4-FFF2-40B4-BE49-F238E27FC236}">
                <a16:creationId xmlns:a16="http://schemas.microsoft.com/office/drawing/2014/main" id="{54F9D44A-6793-2A54-E7B6-66B8E2D7E54D}"/>
              </a:ext>
            </a:extLst>
          </p:cNvPr>
          <p:cNvGrpSpPr/>
          <p:nvPr/>
        </p:nvGrpSpPr>
        <p:grpSpPr>
          <a:xfrm>
            <a:off x="3938620" y="7262445"/>
            <a:ext cx="609664" cy="713024"/>
            <a:chOff x="2236525" y="3353202"/>
            <a:chExt cx="304832" cy="35651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0" name="Google Shape;12104;p81">
              <a:extLst>
                <a:ext uri="{FF2B5EF4-FFF2-40B4-BE49-F238E27FC236}">
                  <a16:creationId xmlns:a16="http://schemas.microsoft.com/office/drawing/2014/main" id="{6D85FB35-FD34-39B0-4AF8-32C686FB037C}"/>
                </a:ext>
              </a:extLst>
            </p:cNvPr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2105;p81">
              <a:extLst>
                <a:ext uri="{FF2B5EF4-FFF2-40B4-BE49-F238E27FC236}">
                  <a16:creationId xmlns:a16="http://schemas.microsoft.com/office/drawing/2014/main" id="{88A0DBD3-ADCC-10B4-0546-BC3C413D8964}"/>
                </a:ext>
              </a:extLst>
            </p:cNvPr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2106;p81">
              <a:extLst>
                <a:ext uri="{FF2B5EF4-FFF2-40B4-BE49-F238E27FC236}">
                  <a16:creationId xmlns:a16="http://schemas.microsoft.com/office/drawing/2014/main" id="{7A6F05DD-BCC2-06E1-44C7-F2F8D3887DA1}"/>
                </a:ext>
              </a:extLst>
            </p:cNvPr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3" name="Google Shape;12107;p81">
            <a:extLst>
              <a:ext uri="{FF2B5EF4-FFF2-40B4-BE49-F238E27FC236}">
                <a16:creationId xmlns:a16="http://schemas.microsoft.com/office/drawing/2014/main" id="{F44D1F25-09F0-E556-C350-3543DECA5868}"/>
              </a:ext>
            </a:extLst>
          </p:cNvPr>
          <p:cNvGrpSpPr/>
          <p:nvPr/>
        </p:nvGrpSpPr>
        <p:grpSpPr>
          <a:xfrm>
            <a:off x="7286844" y="7261421"/>
            <a:ext cx="513600" cy="714048"/>
            <a:chOff x="3910637" y="3352690"/>
            <a:chExt cx="256800" cy="35702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4" name="Google Shape;12108;p81">
              <a:extLst>
                <a:ext uri="{FF2B5EF4-FFF2-40B4-BE49-F238E27FC236}">
                  <a16:creationId xmlns:a16="http://schemas.microsoft.com/office/drawing/2014/main" id="{5804F743-156E-6DA3-B9EB-22FEA7856D13}"/>
                </a:ext>
              </a:extLst>
            </p:cNvPr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2109;p81">
              <a:extLst>
                <a:ext uri="{FF2B5EF4-FFF2-40B4-BE49-F238E27FC236}">
                  <a16:creationId xmlns:a16="http://schemas.microsoft.com/office/drawing/2014/main" id="{0CB8EC32-07E0-0D18-D47B-D20105902DF8}"/>
                </a:ext>
              </a:extLst>
            </p:cNvPr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2110;p81">
              <a:extLst>
                <a:ext uri="{FF2B5EF4-FFF2-40B4-BE49-F238E27FC236}">
                  <a16:creationId xmlns:a16="http://schemas.microsoft.com/office/drawing/2014/main" id="{0E3E5654-B6C8-5E90-FCF1-7FFE169DE655}"/>
                </a:ext>
              </a:extLst>
            </p:cNvPr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7" name="Google Shape;12111;p81">
            <a:extLst>
              <a:ext uri="{FF2B5EF4-FFF2-40B4-BE49-F238E27FC236}">
                <a16:creationId xmlns:a16="http://schemas.microsoft.com/office/drawing/2014/main" id="{88E0A475-1CF2-F051-02B6-334EA86EC3B6}"/>
              </a:ext>
            </a:extLst>
          </p:cNvPr>
          <p:cNvGrpSpPr/>
          <p:nvPr/>
        </p:nvGrpSpPr>
        <p:grpSpPr>
          <a:xfrm>
            <a:off x="11578428" y="7259885"/>
            <a:ext cx="720128" cy="720192"/>
            <a:chOff x="6056429" y="3351922"/>
            <a:chExt cx="360064" cy="360096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78" name="Google Shape;12112;p81">
              <a:extLst>
                <a:ext uri="{FF2B5EF4-FFF2-40B4-BE49-F238E27FC236}">
                  <a16:creationId xmlns:a16="http://schemas.microsoft.com/office/drawing/2014/main" id="{C68F0428-A849-1769-2425-BB7F82992BFB}"/>
                </a:ext>
              </a:extLst>
            </p:cNvPr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2113;p81">
              <a:extLst>
                <a:ext uri="{FF2B5EF4-FFF2-40B4-BE49-F238E27FC236}">
                  <a16:creationId xmlns:a16="http://schemas.microsoft.com/office/drawing/2014/main" id="{AFD8753B-5933-7E90-69CD-68F0E57BFCC4}"/>
                </a:ext>
              </a:extLst>
            </p:cNvPr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2114;p81">
              <a:extLst>
                <a:ext uri="{FF2B5EF4-FFF2-40B4-BE49-F238E27FC236}">
                  <a16:creationId xmlns:a16="http://schemas.microsoft.com/office/drawing/2014/main" id="{B18F14B3-D3A2-D9D3-6D15-CB006AB4F59B}"/>
                </a:ext>
              </a:extLst>
            </p:cNvPr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1" name="Google Shape;12115;p81">
            <a:extLst>
              <a:ext uri="{FF2B5EF4-FFF2-40B4-BE49-F238E27FC236}">
                <a16:creationId xmlns:a16="http://schemas.microsoft.com/office/drawing/2014/main" id="{A56A6FBC-C085-CA02-827D-8AACD8D68D83}"/>
              </a:ext>
            </a:extLst>
          </p:cNvPr>
          <p:cNvGrpSpPr/>
          <p:nvPr/>
        </p:nvGrpSpPr>
        <p:grpSpPr>
          <a:xfrm>
            <a:off x="12683324" y="7262189"/>
            <a:ext cx="714816" cy="714816"/>
            <a:chOff x="6608877" y="3353074"/>
            <a:chExt cx="357408" cy="35740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82" name="Google Shape;12116;p81">
              <a:extLst>
                <a:ext uri="{FF2B5EF4-FFF2-40B4-BE49-F238E27FC236}">
                  <a16:creationId xmlns:a16="http://schemas.microsoft.com/office/drawing/2014/main" id="{1B5FD7F6-A8F0-6290-7C52-74070C64AC78}"/>
                </a:ext>
              </a:extLst>
            </p:cNvPr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2117;p81">
              <a:extLst>
                <a:ext uri="{FF2B5EF4-FFF2-40B4-BE49-F238E27FC236}">
                  <a16:creationId xmlns:a16="http://schemas.microsoft.com/office/drawing/2014/main" id="{38F856E9-2C03-1B1B-5873-95DF8A28044D}"/>
                </a:ext>
              </a:extLst>
            </p:cNvPr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2118;p81">
              <a:extLst>
                <a:ext uri="{FF2B5EF4-FFF2-40B4-BE49-F238E27FC236}">
                  <a16:creationId xmlns:a16="http://schemas.microsoft.com/office/drawing/2014/main" id="{32EBE01D-D83A-E6CE-11CF-2363E9CE1E46}"/>
                </a:ext>
              </a:extLst>
            </p:cNvPr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2119;p81">
              <a:extLst>
                <a:ext uri="{FF2B5EF4-FFF2-40B4-BE49-F238E27FC236}">
                  <a16:creationId xmlns:a16="http://schemas.microsoft.com/office/drawing/2014/main" id="{7890BB49-9F90-BDA8-8BE5-F628317EBE58}"/>
                </a:ext>
              </a:extLst>
            </p:cNvPr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2120;p81">
              <a:extLst>
                <a:ext uri="{FF2B5EF4-FFF2-40B4-BE49-F238E27FC236}">
                  <a16:creationId xmlns:a16="http://schemas.microsoft.com/office/drawing/2014/main" id="{53262CB6-332F-7B37-4564-204FF17FE958}"/>
                </a:ext>
              </a:extLst>
            </p:cNvPr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2121;p81">
              <a:extLst>
                <a:ext uri="{FF2B5EF4-FFF2-40B4-BE49-F238E27FC236}">
                  <a16:creationId xmlns:a16="http://schemas.microsoft.com/office/drawing/2014/main" id="{F5D43124-BCA9-5E24-3EB3-605A2C89AAA8}"/>
                </a:ext>
              </a:extLst>
            </p:cNvPr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2122;p81">
              <a:extLst>
                <a:ext uri="{FF2B5EF4-FFF2-40B4-BE49-F238E27FC236}">
                  <a16:creationId xmlns:a16="http://schemas.microsoft.com/office/drawing/2014/main" id="{6CD7B807-F95B-665A-3210-5856CAB1F38C}"/>
                </a:ext>
              </a:extLst>
            </p:cNvPr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9" name="Google Shape;12123;p81">
            <a:extLst>
              <a:ext uri="{FF2B5EF4-FFF2-40B4-BE49-F238E27FC236}">
                <a16:creationId xmlns:a16="http://schemas.microsoft.com/office/drawing/2014/main" id="{38A549FD-13F8-4FF6-D91C-5CC355A7F514}"/>
              </a:ext>
            </a:extLst>
          </p:cNvPr>
          <p:cNvSpPr/>
          <p:nvPr/>
        </p:nvSpPr>
        <p:spPr>
          <a:xfrm>
            <a:off x="14881660" y="7259117"/>
            <a:ext cx="714816" cy="714816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90" name="Google Shape;12124;p81">
            <a:extLst>
              <a:ext uri="{FF2B5EF4-FFF2-40B4-BE49-F238E27FC236}">
                <a16:creationId xmlns:a16="http://schemas.microsoft.com/office/drawing/2014/main" id="{CE23D747-8AF1-F676-9094-D49B618A77A1}"/>
              </a:ext>
            </a:extLst>
          </p:cNvPr>
          <p:cNvSpPr/>
          <p:nvPr/>
        </p:nvSpPr>
        <p:spPr>
          <a:xfrm>
            <a:off x="8311740" y="7262189"/>
            <a:ext cx="663744" cy="715584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91" name="Google Shape;12125;p81">
            <a:extLst>
              <a:ext uri="{FF2B5EF4-FFF2-40B4-BE49-F238E27FC236}">
                <a16:creationId xmlns:a16="http://schemas.microsoft.com/office/drawing/2014/main" id="{0BC343F7-FB90-F4D0-437A-23E4A64775B9}"/>
              </a:ext>
            </a:extLst>
          </p:cNvPr>
          <p:cNvGrpSpPr/>
          <p:nvPr/>
        </p:nvGrpSpPr>
        <p:grpSpPr>
          <a:xfrm>
            <a:off x="9384636" y="7296493"/>
            <a:ext cx="714816" cy="646976"/>
            <a:chOff x="4959533" y="3370226"/>
            <a:chExt cx="357408" cy="32348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92" name="Google Shape;12126;p81">
              <a:extLst>
                <a:ext uri="{FF2B5EF4-FFF2-40B4-BE49-F238E27FC236}">
                  <a16:creationId xmlns:a16="http://schemas.microsoft.com/office/drawing/2014/main" id="{8DFD95B7-FE9F-454F-0165-16FC04B25897}"/>
                </a:ext>
              </a:extLst>
            </p:cNvPr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2127;p81">
              <a:extLst>
                <a:ext uri="{FF2B5EF4-FFF2-40B4-BE49-F238E27FC236}">
                  <a16:creationId xmlns:a16="http://schemas.microsoft.com/office/drawing/2014/main" id="{EFC1BCAF-7A38-83A3-AAE5-091F4812B0DF}"/>
                </a:ext>
              </a:extLst>
            </p:cNvPr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4" name="Google Shape;12128;p81">
            <a:extLst>
              <a:ext uri="{FF2B5EF4-FFF2-40B4-BE49-F238E27FC236}">
                <a16:creationId xmlns:a16="http://schemas.microsoft.com/office/drawing/2014/main" id="{5F958685-FD38-BC30-F6E7-F7CECB012078}"/>
              </a:ext>
            </a:extLst>
          </p:cNvPr>
          <p:cNvGrpSpPr/>
          <p:nvPr/>
        </p:nvGrpSpPr>
        <p:grpSpPr>
          <a:xfrm>
            <a:off x="13782844" y="7262189"/>
            <a:ext cx="714112" cy="714816"/>
            <a:chOff x="7158637" y="3353074"/>
            <a:chExt cx="357056" cy="357408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95" name="Google Shape;12129;p81">
              <a:extLst>
                <a:ext uri="{FF2B5EF4-FFF2-40B4-BE49-F238E27FC236}">
                  <a16:creationId xmlns:a16="http://schemas.microsoft.com/office/drawing/2014/main" id="{9A5E5659-A997-73B0-B954-E4CB65CDE337}"/>
                </a:ext>
              </a:extLst>
            </p:cNvPr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2130;p81">
              <a:extLst>
                <a:ext uri="{FF2B5EF4-FFF2-40B4-BE49-F238E27FC236}">
                  <a16:creationId xmlns:a16="http://schemas.microsoft.com/office/drawing/2014/main" id="{339190B1-BE83-4299-A5E1-A2E79D5FB98C}"/>
                </a:ext>
              </a:extLst>
            </p:cNvPr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2131;p81">
              <a:extLst>
                <a:ext uri="{FF2B5EF4-FFF2-40B4-BE49-F238E27FC236}">
                  <a16:creationId xmlns:a16="http://schemas.microsoft.com/office/drawing/2014/main" id="{F19E3531-103E-B456-7919-221513AD14AF}"/>
                </a:ext>
              </a:extLst>
            </p:cNvPr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2132;p81">
              <a:extLst>
                <a:ext uri="{FF2B5EF4-FFF2-40B4-BE49-F238E27FC236}">
                  <a16:creationId xmlns:a16="http://schemas.microsoft.com/office/drawing/2014/main" id="{606C783A-0A57-9721-69F1-DDE4DD0926B8}"/>
                </a:ext>
              </a:extLst>
            </p:cNvPr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9" name="Google Shape;12133;p81">
            <a:extLst>
              <a:ext uri="{FF2B5EF4-FFF2-40B4-BE49-F238E27FC236}">
                <a16:creationId xmlns:a16="http://schemas.microsoft.com/office/drawing/2014/main" id="{835E25E3-BE9B-3ADA-2779-E56EFBDCA0E6}"/>
              </a:ext>
            </a:extLst>
          </p:cNvPr>
          <p:cNvGrpSpPr/>
          <p:nvPr/>
        </p:nvGrpSpPr>
        <p:grpSpPr>
          <a:xfrm>
            <a:off x="6098108" y="7260845"/>
            <a:ext cx="689664" cy="713088"/>
            <a:chOff x="3316269" y="3352402"/>
            <a:chExt cx="344832" cy="356544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00" name="Google Shape;12134;p81">
              <a:extLst>
                <a:ext uri="{FF2B5EF4-FFF2-40B4-BE49-F238E27FC236}">
                  <a16:creationId xmlns:a16="http://schemas.microsoft.com/office/drawing/2014/main" id="{9B001AEE-BCB4-D5E2-FE63-66A80A32548B}"/>
                </a:ext>
              </a:extLst>
            </p:cNvPr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2135;p81">
              <a:extLst>
                <a:ext uri="{FF2B5EF4-FFF2-40B4-BE49-F238E27FC236}">
                  <a16:creationId xmlns:a16="http://schemas.microsoft.com/office/drawing/2014/main" id="{3395F4CD-0A1A-AFE1-49C3-A58714F26ED9}"/>
                </a:ext>
              </a:extLst>
            </p:cNvPr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2136;p81">
              <a:extLst>
                <a:ext uri="{FF2B5EF4-FFF2-40B4-BE49-F238E27FC236}">
                  <a16:creationId xmlns:a16="http://schemas.microsoft.com/office/drawing/2014/main" id="{D36CF699-7230-C958-83A7-3D482A30FF70}"/>
                </a:ext>
              </a:extLst>
            </p:cNvPr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3" name="Google Shape;12137;p81">
            <a:extLst>
              <a:ext uri="{FF2B5EF4-FFF2-40B4-BE49-F238E27FC236}">
                <a16:creationId xmlns:a16="http://schemas.microsoft.com/office/drawing/2014/main" id="{CD3B8DE3-2AF9-CEC3-FA00-9137C6D667F8}"/>
              </a:ext>
            </a:extLst>
          </p:cNvPr>
          <p:cNvGrpSpPr/>
          <p:nvPr/>
        </p:nvGrpSpPr>
        <p:grpSpPr>
          <a:xfrm>
            <a:off x="10483388" y="7299053"/>
            <a:ext cx="717120" cy="639104"/>
            <a:chOff x="5508909" y="3371506"/>
            <a:chExt cx="358560" cy="319552"/>
          </a:xfr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304" name="Google Shape;12138;p81">
              <a:extLst>
                <a:ext uri="{FF2B5EF4-FFF2-40B4-BE49-F238E27FC236}">
                  <a16:creationId xmlns:a16="http://schemas.microsoft.com/office/drawing/2014/main" id="{8B281D1B-9E99-9893-6E8F-F34B47648D3A}"/>
                </a:ext>
              </a:extLst>
            </p:cNvPr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2139;p81">
              <a:extLst>
                <a:ext uri="{FF2B5EF4-FFF2-40B4-BE49-F238E27FC236}">
                  <a16:creationId xmlns:a16="http://schemas.microsoft.com/office/drawing/2014/main" id="{2E5EBC91-0CBF-3454-79F7-B0EDCC67939E}"/>
                </a:ext>
              </a:extLst>
            </p:cNvPr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2140;p81">
              <a:extLst>
                <a:ext uri="{FF2B5EF4-FFF2-40B4-BE49-F238E27FC236}">
                  <a16:creationId xmlns:a16="http://schemas.microsoft.com/office/drawing/2014/main" id="{8939D37F-C14E-99FC-79F6-9A2ADE48BD27}"/>
                </a:ext>
              </a:extLst>
            </p:cNvPr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2141;p81">
              <a:extLst>
                <a:ext uri="{FF2B5EF4-FFF2-40B4-BE49-F238E27FC236}">
                  <a16:creationId xmlns:a16="http://schemas.microsoft.com/office/drawing/2014/main" id="{6877BAB1-010D-C7B2-6549-43A172536445}"/>
                </a:ext>
              </a:extLst>
            </p:cNvPr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2142;p81">
              <a:extLst>
                <a:ext uri="{FF2B5EF4-FFF2-40B4-BE49-F238E27FC236}">
                  <a16:creationId xmlns:a16="http://schemas.microsoft.com/office/drawing/2014/main" id="{7F14FC86-E0D3-A1B1-F159-B54B43EEF8E6}"/>
                </a:ext>
              </a:extLst>
            </p:cNvPr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2143;p81">
              <a:extLst>
                <a:ext uri="{FF2B5EF4-FFF2-40B4-BE49-F238E27FC236}">
                  <a16:creationId xmlns:a16="http://schemas.microsoft.com/office/drawing/2014/main" id="{E6FF1E74-C831-F443-3C78-CF3181173A33}"/>
                </a:ext>
              </a:extLst>
            </p:cNvPr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2144;p81">
              <a:extLst>
                <a:ext uri="{FF2B5EF4-FFF2-40B4-BE49-F238E27FC236}">
                  <a16:creationId xmlns:a16="http://schemas.microsoft.com/office/drawing/2014/main" id="{29654FBB-751D-5623-8061-1F86B3055738}"/>
                </a:ext>
              </a:extLst>
            </p:cNvPr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2145;p81">
              <a:extLst>
                <a:ext uri="{FF2B5EF4-FFF2-40B4-BE49-F238E27FC236}">
                  <a16:creationId xmlns:a16="http://schemas.microsoft.com/office/drawing/2014/main" id="{363840E2-A625-33D5-A246-C18FF4BB27E7}"/>
                </a:ext>
              </a:extLst>
            </p:cNvPr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2146;p81">
              <a:extLst>
                <a:ext uri="{FF2B5EF4-FFF2-40B4-BE49-F238E27FC236}">
                  <a16:creationId xmlns:a16="http://schemas.microsoft.com/office/drawing/2014/main" id="{4B60038A-421E-5253-A236-510C566EE590}"/>
                </a:ext>
              </a:extLst>
            </p:cNvPr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2147;p81">
              <a:extLst>
                <a:ext uri="{FF2B5EF4-FFF2-40B4-BE49-F238E27FC236}">
                  <a16:creationId xmlns:a16="http://schemas.microsoft.com/office/drawing/2014/main" id="{CABEE50A-17DB-8A63-7EBE-02859DFE572A}"/>
                </a:ext>
              </a:extLst>
            </p:cNvPr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4" name="Google Shape;12148;p81">
            <a:extLst>
              <a:ext uri="{FF2B5EF4-FFF2-40B4-BE49-F238E27FC236}">
                <a16:creationId xmlns:a16="http://schemas.microsoft.com/office/drawing/2014/main" id="{CECFD784-3459-36A0-6E75-6BBDF5F420FC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dk1"/>
              </a:buClr>
              <a:buSzPts val="1100"/>
            </a:pPr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نمادهای طبیعت</a:t>
            </a:r>
          </a:p>
        </p:txBody>
      </p:sp>
    </p:spTree>
    <p:extLst>
      <p:ext uri="{BB962C8B-B14F-4D97-AF65-F5344CB8AC3E}">
        <p14:creationId xmlns:p14="http://schemas.microsoft.com/office/powerpoint/2010/main" val="21056013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6992720" y="5400"/>
            <a:ext cx="1295460" cy="1295460"/>
            <a:chOff x="0" y="0"/>
            <a:chExt cx="1727280" cy="1727280"/>
          </a:xfrm>
        </p:grpSpPr>
        <p:sp>
          <p:nvSpPr>
            <p:cNvPr id="5" name="Freeform 5"/>
            <p:cNvSpPr/>
            <p:nvPr/>
          </p:nvSpPr>
          <p:spPr>
            <a:xfrm>
              <a:off x="0" y="-1778"/>
              <a:ext cx="1730629" cy="1734185"/>
            </a:xfrm>
            <a:custGeom>
              <a:avLst/>
              <a:gdLst/>
              <a:ahLst/>
              <a:cxnLst/>
              <a:rect l="l" t="t" r="r" b="b"/>
              <a:pathLst>
                <a:path w="1730629" h="1734185">
                  <a:moveTo>
                    <a:pt x="0" y="865378"/>
                  </a:moveTo>
                  <a:cubicBezTo>
                    <a:pt x="0" y="389636"/>
                    <a:pt x="384810" y="3556"/>
                    <a:pt x="860552" y="1778"/>
                  </a:cubicBezTo>
                  <a:cubicBezTo>
                    <a:pt x="1336294" y="0"/>
                    <a:pt x="1723771" y="383413"/>
                    <a:pt x="1727200" y="859155"/>
                  </a:cubicBezTo>
                  <a:cubicBezTo>
                    <a:pt x="1730629" y="1334897"/>
                    <a:pt x="1348740" y="1723771"/>
                    <a:pt x="872998" y="1728978"/>
                  </a:cubicBezTo>
                  <a:cubicBezTo>
                    <a:pt x="397256" y="1734185"/>
                    <a:pt x="6985" y="1353693"/>
                    <a:pt x="127" y="8779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5861700" y="9595260"/>
            <a:ext cx="6684660" cy="723060"/>
            <a:chOff x="0" y="0"/>
            <a:chExt cx="8912880" cy="964080"/>
          </a:xfrm>
        </p:grpSpPr>
        <p:sp>
          <p:nvSpPr>
            <p:cNvPr id="54" name="Freeform 54"/>
            <p:cNvSpPr/>
            <p:nvPr/>
          </p:nvSpPr>
          <p:spPr>
            <a:xfrm>
              <a:off x="0" y="-26924"/>
              <a:ext cx="8912860" cy="990981"/>
            </a:xfrm>
            <a:custGeom>
              <a:avLst/>
              <a:gdLst/>
              <a:ahLst/>
              <a:cxnLst/>
              <a:rect l="l" t="t" r="r" b="b"/>
              <a:pathLst>
                <a:path w="8912860" h="990981">
                  <a:moveTo>
                    <a:pt x="0" y="28321"/>
                  </a:moveTo>
                  <a:lnTo>
                    <a:pt x="0" y="990981"/>
                  </a:lnTo>
                  <a:lnTo>
                    <a:pt x="8912860" y="990981"/>
                  </a:lnTo>
                  <a:lnTo>
                    <a:pt x="8764270" y="470535"/>
                  </a:lnTo>
                  <a:cubicBezTo>
                    <a:pt x="8752205" y="427990"/>
                    <a:pt x="8641080" y="0"/>
                    <a:pt x="7949946" y="28321"/>
                  </a:cubicBezTo>
                  <a:lnTo>
                    <a:pt x="0" y="2832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-39960" y="9595260"/>
            <a:ext cx="6185700" cy="723600"/>
            <a:chOff x="0" y="0"/>
            <a:chExt cx="8247600" cy="964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247634" cy="964819"/>
            </a:xfrm>
            <a:custGeom>
              <a:avLst/>
              <a:gdLst/>
              <a:ahLst/>
              <a:cxnLst/>
              <a:rect l="l" t="t" r="r" b="b"/>
              <a:pathLst>
                <a:path w="8247634" h="964819">
                  <a:moveTo>
                    <a:pt x="0" y="0"/>
                  </a:moveTo>
                  <a:lnTo>
                    <a:pt x="8247634" y="0"/>
                  </a:lnTo>
                  <a:lnTo>
                    <a:pt x="8247634" y="964819"/>
                  </a:lnTo>
                  <a:lnTo>
                    <a:pt x="0" y="964819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-22680" y="426060"/>
            <a:ext cx="5377320" cy="736020"/>
            <a:chOff x="0" y="0"/>
            <a:chExt cx="7169760" cy="981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169785" cy="981456"/>
            </a:xfrm>
            <a:custGeom>
              <a:avLst/>
              <a:gdLst/>
              <a:ahLst/>
              <a:cxnLst/>
              <a:rect l="l" t="t" r="r" b="b"/>
              <a:pathLst>
                <a:path w="7169785" h="981456">
                  <a:moveTo>
                    <a:pt x="0" y="0"/>
                  </a:moveTo>
                  <a:lnTo>
                    <a:pt x="6678803" y="0"/>
                  </a:lnTo>
                  <a:lnTo>
                    <a:pt x="7169785" y="490728"/>
                  </a:lnTo>
                  <a:lnTo>
                    <a:pt x="6678803" y="981456"/>
                  </a:lnTo>
                  <a:lnTo>
                    <a:pt x="0" y="981456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34">
            <a:extLst>
              <a:ext uri="{FF2B5EF4-FFF2-40B4-BE49-F238E27FC236}">
                <a16:creationId xmlns:a16="http://schemas.microsoft.com/office/drawing/2014/main" id="{CA01D813-C720-5890-CA59-439EFB8A6698}"/>
              </a:ext>
            </a:extLst>
          </p:cNvPr>
          <p:cNvGrpSpPr/>
          <p:nvPr/>
        </p:nvGrpSpPr>
        <p:grpSpPr>
          <a:xfrm rot="-10800000">
            <a:off x="10801620" y="549180"/>
            <a:ext cx="6499440" cy="965520"/>
            <a:chOff x="0" y="0"/>
            <a:chExt cx="8665920" cy="1287360"/>
          </a:xfrm>
        </p:grpSpPr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562C4455-235A-A76A-B7D8-004E4451AEC5}"/>
                </a:ext>
              </a:extLst>
            </p:cNvPr>
            <p:cNvSpPr/>
            <p:nvPr/>
          </p:nvSpPr>
          <p:spPr>
            <a:xfrm>
              <a:off x="0" y="0"/>
              <a:ext cx="8665973" cy="1287272"/>
            </a:xfrm>
            <a:custGeom>
              <a:avLst/>
              <a:gdLst/>
              <a:ahLst/>
              <a:cxnLst/>
              <a:rect l="l" t="t" r="r" b="b"/>
              <a:pathLst>
                <a:path w="8665973" h="1287272">
                  <a:moveTo>
                    <a:pt x="0" y="0"/>
                  </a:moveTo>
                  <a:lnTo>
                    <a:pt x="8021955" y="0"/>
                  </a:lnTo>
                  <a:lnTo>
                    <a:pt x="8665973" y="643636"/>
                  </a:lnTo>
                  <a:lnTo>
                    <a:pt x="8021955" y="1287272"/>
                  </a:lnTo>
                  <a:lnTo>
                    <a:pt x="0" y="12872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36">
            <a:extLst>
              <a:ext uri="{FF2B5EF4-FFF2-40B4-BE49-F238E27FC236}">
                <a16:creationId xmlns:a16="http://schemas.microsoft.com/office/drawing/2014/main" id="{19EA4198-A34F-9794-C695-6B6C758A7240}"/>
              </a:ext>
            </a:extLst>
          </p:cNvPr>
          <p:cNvGrpSpPr/>
          <p:nvPr/>
        </p:nvGrpSpPr>
        <p:grpSpPr>
          <a:xfrm>
            <a:off x="16180560" y="121500"/>
            <a:ext cx="1699380" cy="1699380"/>
            <a:chOff x="0" y="0"/>
            <a:chExt cx="2265840" cy="2265840"/>
          </a:xfrm>
        </p:grpSpPr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0098BA43-8B63-C3F6-5E07-3C5709007BDC}"/>
                </a:ext>
              </a:extLst>
            </p:cNvPr>
            <p:cNvSpPr/>
            <p:nvPr/>
          </p:nvSpPr>
          <p:spPr>
            <a:xfrm>
              <a:off x="0" y="-2286"/>
              <a:ext cx="2270379" cy="2274951"/>
            </a:xfrm>
            <a:custGeom>
              <a:avLst/>
              <a:gdLst/>
              <a:ahLst/>
              <a:cxnLst/>
              <a:rect l="l" t="t" r="r" b="b"/>
              <a:pathLst>
                <a:path w="2270379" h="2274951">
                  <a:moveTo>
                    <a:pt x="0" y="1135253"/>
                  </a:moveTo>
                  <a:cubicBezTo>
                    <a:pt x="0" y="511175"/>
                    <a:pt x="504698" y="4572"/>
                    <a:pt x="1128776" y="2286"/>
                  </a:cubicBezTo>
                  <a:cubicBezTo>
                    <a:pt x="1752854" y="0"/>
                    <a:pt x="2261235" y="502920"/>
                    <a:pt x="2265807" y="1126998"/>
                  </a:cubicBezTo>
                  <a:cubicBezTo>
                    <a:pt x="2270379" y="1751076"/>
                    <a:pt x="1769364" y="2261235"/>
                    <a:pt x="1145286" y="2268093"/>
                  </a:cubicBezTo>
                  <a:cubicBezTo>
                    <a:pt x="521208" y="2274951"/>
                    <a:pt x="9144" y="1775714"/>
                    <a:pt x="127" y="115163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69" name="Freeform 38">
            <a:extLst>
              <a:ext uri="{FF2B5EF4-FFF2-40B4-BE49-F238E27FC236}">
                <a16:creationId xmlns:a16="http://schemas.microsoft.com/office/drawing/2014/main" id="{14EB6E99-C57A-99E5-0EFF-1697F8ADFB0D}"/>
              </a:ext>
            </a:extLst>
          </p:cNvPr>
          <p:cNvSpPr/>
          <p:nvPr/>
        </p:nvSpPr>
        <p:spPr>
          <a:xfrm>
            <a:off x="16505100" y="469800"/>
            <a:ext cx="1101600" cy="1183680"/>
          </a:xfrm>
          <a:custGeom>
            <a:avLst/>
            <a:gdLst/>
            <a:ahLst/>
            <a:cxnLst/>
            <a:rect l="l" t="t" r="r" b="b"/>
            <a:pathLst>
              <a:path w="1101600" h="1183680">
                <a:moveTo>
                  <a:pt x="0" y="0"/>
                </a:moveTo>
                <a:lnTo>
                  <a:pt x="1101600" y="0"/>
                </a:lnTo>
                <a:lnTo>
                  <a:pt x="1101600" y="1183680"/>
                </a:lnTo>
                <a:lnTo>
                  <a:pt x="0" y="1183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0" name="Group 13">
            <a:extLst>
              <a:ext uri="{FF2B5EF4-FFF2-40B4-BE49-F238E27FC236}">
                <a16:creationId xmlns:a16="http://schemas.microsoft.com/office/drawing/2014/main" id="{3B8AA77E-999D-2A70-5B64-42D0D58CCC7C}"/>
              </a:ext>
            </a:extLst>
          </p:cNvPr>
          <p:cNvGrpSpPr/>
          <p:nvPr/>
        </p:nvGrpSpPr>
        <p:grpSpPr>
          <a:xfrm rot="-5400000">
            <a:off x="12530160" y="4516020"/>
            <a:ext cx="10287000" cy="1254420"/>
            <a:chOff x="0" y="0"/>
            <a:chExt cx="13716000" cy="1672560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10385B97-4D12-80EE-955C-B8E1457C7EEF}"/>
                </a:ext>
              </a:extLst>
            </p:cNvPr>
            <p:cNvSpPr/>
            <p:nvPr/>
          </p:nvSpPr>
          <p:spPr>
            <a:xfrm>
              <a:off x="0" y="-399161"/>
              <a:ext cx="13716000" cy="2071751"/>
            </a:xfrm>
            <a:custGeom>
              <a:avLst/>
              <a:gdLst/>
              <a:ahLst/>
              <a:cxnLst/>
              <a:rect l="l" t="t" r="r" b="b"/>
              <a:pathLst>
                <a:path w="13716000" h="2071751">
                  <a:moveTo>
                    <a:pt x="0" y="2071751"/>
                  </a:moveTo>
                  <a:lnTo>
                    <a:pt x="162687" y="1371473"/>
                  </a:lnTo>
                  <a:cubicBezTo>
                    <a:pt x="6278753" y="152400"/>
                    <a:pt x="6304026" y="0"/>
                    <a:pt x="13553187" y="1371473"/>
                  </a:cubicBezTo>
                  <a:lnTo>
                    <a:pt x="13716000" y="2071751"/>
                  </a:lnTo>
                  <a:lnTo>
                    <a:pt x="0" y="2071751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72887188-F0A2-A0A2-7F70-9C9404D9E989}"/>
              </a:ext>
            </a:extLst>
          </p:cNvPr>
          <p:cNvSpPr/>
          <p:nvPr/>
        </p:nvSpPr>
        <p:spPr>
          <a:xfrm>
            <a:off x="1655733" y="3408320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E7B4B768-5F5C-C4BA-084D-84DE59632182}"/>
              </a:ext>
            </a:extLst>
          </p:cNvPr>
          <p:cNvGrpSpPr/>
          <p:nvPr/>
        </p:nvGrpSpPr>
        <p:grpSpPr>
          <a:xfrm>
            <a:off x="4653423" y="3408251"/>
            <a:ext cx="713474" cy="706478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B8F0FE81-EAD8-3251-B730-BA781DF56764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7;p27">
              <a:extLst>
                <a:ext uri="{FF2B5EF4-FFF2-40B4-BE49-F238E27FC236}">
                  <a16:creationId xmlns:a16="http://schemas.microsoft.com/office/drawing/2014/main" id="{56AE4B48-525C-8597-22BB-F7B3CF876FF6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8;p27">
              <a:extLst>
                <a:ext uri="{FF2B5EF4-FFF2-40B4-BE49-F238E27FC236}">
                  <a16:creationId xmlns:a16="http://schemas.microsoft.com/office/drawing/2014/main" id="{B2AF79F9-1549-1DCF-B4BD-30F173F02910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9;p27">
              <a:extLst>
                <a:ext uri="{FF2B5EF4-FFF2-40B4-BE49-F238E27FC236}">
                  <a16:creationId xmlns:a16="http://schemas.microsoft.com/office/drawing/2014/main" id="{5AE973BD-3E5F-A339-B66A-50376ADE2C9D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0;p27">
              <a:extLst>
                <a:ext uri="{FF2B5EF4-FFF2-40B4-BE49-F238E27FC236}">
                  <a16:creationId xmlns:a16="http://schemas.microsoft.com/office/drawing/2014/main" id="{E936D6ED-4EF1-421F-3635-AF06E25DDFF4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1;p27">
              <a:extLst>
                <a:ext uri="{FF2B5EF4-FFF2-40B4-BE49-F238E27FC236}">
                  <a16:creationId xmlns:a16="http://schemas.microsoft.com/office/drawing/2014/main" id="{1C4AD2C2-DFEA-933E-9D52-F6951D2DF08D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2;p27">
              <a:extLst>
                <a:ext uri="{FF2B5EF4-FFF2-40B4-BE49-F238E27FC236}">
                  <a16:creationId xmlns:a16="http://schemas.microsoft.com/office/drawing/2014/main" id="{708D6C7A-AA74-DC06-F50E-B08C086AC255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3;p27">
              <a:extLst>
                <a:ext uri="{FF2B5EF4-FFF2-40B4-BE49-F238E27FC236}">
                  <a16:creationId xmlns:a16="http://schemas.microsoft.com/office/drawing/2014/main" id="{2E5184BA-9EC7-EDE8-FFE8-715033425804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4;p27">
              <a:extLst>
                <a:ext uri="{FF2B5EF4-FFF2-40B4-BE49-F238E27FC236}">
                  <a16:creationId xmlns:a16="http://schemas.microsoft.com/office/drawing/2014/main" id="{420A2C88-2210-06D5-9FDD-1AC008120793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5;p27">
              <a:extLst>
                <a:ext uri="{FF2B5EF4-FFF2-40B4-BE49-F238E27FC236}">
                  <a16:creationId xmlns:a16="http://schemas.microsoft.com/office/drawing/2014/main" id="{BFB05CAD-7DBF-7C88-C7EC-303D829B2DC7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6;p27">
              <a:extLst>
                <a:ext uri="{FF2B5EF4-FFF2-40B4-BE49-F238E27FC236}">
                  <a16:creationId xmlns:a16="http://schemas.microsoft.com/office/drawing/2014/main" id="{8A468452-A9E2-D559-D52B-53198149495D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7;p27">
              <a:extLst>
                <a:ext uri="{FF2B5EF4-FFF2-40B4-BE49-F238E27FC236}">
                  <a16:creationId xmlns:a16="http://schemas.microsoft.com/office/drawing/2014/main" id="{72DB0A94-A215-288B-8B3C-5FB83340F1F5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8;p27">
              <a:extLst>
                <a:ext uri="{FF2B5EF4-FFF2-40B4-BE49-F238E27FC236}">
                  <a16:creationId xmlns:a16="http://schemas.microsoft.com/office/drawing/2014/main" id="{DE3BCFF7-BC00-DE0A-FED7-F52904D66816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9;p27">
              <a:extLst>
                <a:ext uri="{FF2B5EF4-FFF2-40B4-BE49-F238E27FC236}">
                  <a16:creationId xmlns:a16="http://schemas.microsoft.com/office/drawing/2014/main" id="{95A4C7A3-BFF3-275F-4D65-A8946BC8E323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0;p27">
              <a:extLst>
                <a:ext uri="{FF2B5EF4-FFF2-40B4-BE49-F238E27FC236}">
                  <a16:creationId xmlns:a16="http://schemas.microsoft.com/office/drawing/2014/main" id="{0CA18D7E-C425-867E-E515-51660A52076A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1;p27">
              <a:extLst>
                <a:ext uri="{FF2B5EF4-FFF2-40B4-BE49-F238E27FC236}">
                  <a16:creationId xmlns:a16="http://schemas.microsoft.com/office/drawing/2014/main" id="{E83C13E3-88F5-7058-437E-47D72396C3E9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2;p27">
              <a:extLst>
                <a:ext uri="{FF2B5EF4-FFF2-40B4-BE49-F238E27FC236}">
                  <a16:creationId xmlns:a16="http://schemas.microsoft.com/office/drawing/2014/main" id="{CFF788BC-482F-ADFD-97C1-C0F7CF3B54A4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3;p27">
              <a:extLst>
                <a:ext uri="{FF2B5EF4-FFF2-40B4-BE49-F238E27FC236}">
                  <a16:creationId xmlns:a16="http://schemas.microsoft.com/office/drawing/2014/main" id="{DB87B00D-A84D-A9DE-87C7-C9E4BF11A00D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4;p27">
              <a:extLst>
                <a:ext uri="{FF2B5EF4-FFF2-40B4-BE49-F238E27FC236}">
                  <a16:creationId xmlns:a16="http://schemas.microsoft.com/office/drawing/2014/main" id="{016B4E47-32DB-3A28-A8C8-59BE6EC608F4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5;p27">
              <a:extLst>
                <a:ext uri="{FF2B5EF4-FFF2-40B4-BE49-F238E27FC236}">
                  <a16:creationId xmlns:a16="http://schemas.microsoft.com/office/drawing/2014/main" id="{4CBEE3A9-E9F6-60A9-AE7C-1A9B0519EED7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6;p27">
              <a:extLst>
                <a:ext uri="{FF2B5EF4-FFF2-40B4-BE49-F238E27FC236}">
                  <a16:creationId xmlns:a16="http://schemas.microsoft.com/office/drawing/2014/main" id="{8CF1B24A-5FCF-5BEA-D3CA-98D3AEB803C1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7;p27">
              <a:extLst>
                <a:ext uri="{FF2B5EF4-FFF2-40B4-BE49-F238E27FC236}">
                  <a16:creationId xmlns:a16="http://schemas.microsoft.com/office/drawing/2014/main" id="{4505C3A6-2DDC-9B4A-B49C-2115A8F564D6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8;p27">
              <a:extLst>
                <a:ext uri="{FF2B5EF4-FFF2-40B4-BE49-F238E27FC236}">
                  <a16:creationId xmlns:a16="http://schemas.microsoft.com/office/drawing/2014/main" id="{F10D806B-0ADB-C426-38BF-EC32A62752EF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9;p27">
              <a:extLst>
                <a:ext uri="{FF2B5EF4-FFF2-40B4-BE49-F238E27FC236}">
                  <a16:creationId xmlns:a16="http://schemas.microsoft.com/office/drawing/2014/main" id="{40AE8C28-6955-ECA3-2850-A8357B569774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" name="Google Shape;13910;p27">
            <a:extLst>
              <a:ext uri="{FF2B5EF4-FFF2-40B4-BE49-F238E27FC236}">
                <a16:creationId xmlns:a16="http://schemas.microsoft.com/office/drawing/2014/main" id="{4BD2241A-A998-3387-872D-0831D4A9548E}"/>
              </a:ext>
            </a:extLst>
          </p:cNvPr>
          <p:cNvGrpSpPr/>
          <p:nvPr/>
        </p:nvGrpSpPr>
        <p:grpSpPr>
          <a:xfrm>
            <a:off x="6115912" y="3405560"/>
            <a:ext cx="685012" cy="710604"/>
            <a:chOff x="3676863" y="1930108"/>
            <a:chExt cx="286400" cy="297100"/>
          </a:xfrm>
        </p:grpSpPr>
        <p:sp>
          <p:nvSpPr>
            <p:cNvPr id="31" name="Google Shape;13911;p27">
              <a:extLst>
                <a:ext uri="{FF2B5EF4-FFF2-40B4-BE49-F238E27FC236}">
                  <a16:creationId xmlns:a16="http://schemas.microsoft.com/office/drawing/2014/main" id="{FDABDD8E-5EBF-BA90-1A80-0E80F8995515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2;p27">
              <a:extLst>
                <a:ext uri="{FF2B5EF4-FFF2-40B4-BE49-F238E27FC236}">
                  <a16:creationId xmlns:a16="http://schemas.microsoft.com/office/drawing/2014/main" id="{7E4ACC99-1B59-3DF8-CEAF-68A0E814B2CE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13;p27">
              <a:extLst>
                <a:ext uri="{FF2B5EF4-FFF2-40B4-BE49-F238E27FC236}">
                  <a16:creationId xmlns:a16="http://schemas.microsoft.com/office/drawing/2014/main" id="{668C93BA-BB18-78B6-9343-C87965CEC89E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4;p27">
            <a:extLst>
              <a:ext uri="{FF2B5EF4-FFF2-40B4-BE49-F238E27FC236}">
                <a16:creationId xmlns:a16="http://schemas.microsoft.com/office/drawing/2014/main" id="{E8AB1911-6FF6-372D-63EA-04B159EDD7F3}"/>
              </a:ext>
            </a:extLst>
          </p:cNvPr>
          <p:cNvGrpSpPr/>
          <p:nvPr/>
        </p:nvGrpSpPr>
        <p:grpSpPr>
          <a:xfrm>
            <a:off x="3165279" y="3403887"/>
            <a:ext cx="714910" cy="712278"/>
            <a:chOff x="2698088" y="1929408"/>
            <a:chExt cx="298900" cy="297800"/>
          </a:xfrm>
        </p:grpSpPr>
        <p:sp>
          <p:nvSpPr>
            <p:cNvPr id="35" name="Google Shape;13915;p27">
              <a:extLst>
                <a:ext uri="{FF2B5EF4-FFF2-40B4-BE49-F238E27FC236}">
                  <a16:creationId xmlns:a16="http://schemas.microsoft.com/office/drawing/2014/main" id="{8082CC2D-4349-3DEC-29DA-66B80FA9BA40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6;p27">
              <a:extLst>
                <a:ext uri="{FF2B5EF4-FFF2-40B4-BE49-F238E27FC236}">
                  <a16:creationId xmlns:a16="http://schemas.microsoft.com/office/drawing/2014/main" id="{447E8AB5-E35F-756A-CA52-C590E5CEEA59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7;p27">
            <a:extLst>
              <a:ext uri="{FF2B5EF4-FFF2-40B4-BE49-F238E27FC236}">
                <a16:creationId xmlns:a16="http://schemas.microsoft.com/office/drawing/2014/main" id="{1C03D5C3-C5A8-3652-FF62-54B991730C6A}"/>
              </a:ext>
            </a:extLst>
          </p:cNvPr>
          <p:cNvGrpSpPr/>
          <p:nvPr/>
        </p:nvGrpSpPr>
        <p:grpSpPr>
          <a:xfrm>
            <a:off x="9216095" y="3406936"/>
            <a:ext cx="576782" cy="709468"/>
            <a:chOff x="4718163" y="1930683"/>
            <a:chExt cx="241150" cy="296625"/>
          </a:xfrm>
        </p:grpSpPr>
        <p:sp>
          <p:nvSpPr>
            <p:cNvPr id="38" name="Google Shape;13918;p27">
              <a:extLst>
                <a:ext uri="{FF2B5EF4-FFF2-40B4-BE49-F238E27FC236}">
                  <a16:creationId xmlns:a16="http://schemas.microsoft.com/office/drawing/2014/main" id="{D9788A65-36A5-3ABF-E9EF-5C2F9866BB28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9;p27">
              <a:extLst>
                <a:ext uri="{FF2B5EF4-FFF2-40B4-BE49-F238E27FC236}">
                  <a16:creationId xmlns:a16="http://schemas.microsoft.com/office/drawing/2014/main" id="{CB71429D-7EAF-0922-2704-3D53451941EF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0;p27">
              <a:extLst>
                <a:ext uri="{FF2B5EF4-FFF2-40B4-BE49-F238E27FC236}">
                  <a16:creationId xmlns:a16="http://schemas.microsoft.com/office/drawing/2014/main" id="{3173A748-0222-E621-5C8A-41BC0FC80699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1;p27">
              <a:extLst>
                <a:ext uri="{FF2B5EF4-FFF2-40B4-BE49-F238E27FC236}">
                  <a16:creationId xmlns:a16="http://schemas.microsoft.com/office/drawing/2014/main" id="{F6E02349-6870-EC25-FD0C-0EA9F55EE1B9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2;p27">
              <a:extLst>
                <a:ext uri="{FF2B5EF4-FFF2-40B4-BE49-F238E27FC236}">
                  <a16:creationId xmlns:a16="http://schemas.microsoft.com/office/drawing/2014/main" id="{981C6869-3A60-0A40-F24A-2BDCF7D56A48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3;p27">
              <a:extLst>
                <a:ext uri="{FF2B5EF4-FFF2-40B4-BE49-F238E27FC236}">
                  <a16:creationId xmlns:a16="http://schemas.microsoft.com/office/drawing/2014/main" id="{8EFCB376-48DE-6BB9-ED14-6B6539EEB4B9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4;p27">
              <a:extLst>
                <a:ext uri="{FF2B5EF4-FFF2-40B4-BE49-F238E27FC236}">
                  <a16:creationId xmlns:a16="http://schemas.microsoft.com/office/drawing/2014/main" id="{395C026C-ACD9-EDB4-1238-0C4D3B3F3DE0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5;p27">
              <a:extLst>
                <a:ext uri="{FF2B5EF4-FFF2-40B4-BE49-F238E27FC236}">
                  <a16:creationId xmlns:a16="http://schemas.microsoft.com/office/drawing/2014/main" id="{2E96FEED-A434-0FE1-1454-5830925DEC56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26;p27">
            <a:extLst>
              <a:ext uri="{FF2B5EF4-FFF2-40B4-BE49-F238E27FC236}">
                <a16:creationId xmlns:a16="http://schemas.microsoft.com/office/drawing/2014/main" id="{29923A1C-A567-68DA-2CC9-8AA9441CA3A9}"/>
              </a:ext>
            </a:extLst>
          </p:cNvPr>
          <p:cNvGrpSpPr/>
          <p:nvPr/>
        </p:nvGrpSpPr>
        <p:grpSpPr>
          <a:xfrm>
            <a:off x="10603125" y="3404124"/>
            <a:ext cx="712038" cy="710604"/>
            <a:chOff x="5170638" y="1929508"/>
            <a:chExt cx="297700" cy="297100"/>
          </a:xfrm>
        </p:grpSpPr>
        <p:sp>
          <p:nvSpPr>
            <p:cNvPr id="47" name="Google Shape;13927;p27">
              <a:extLst>
                <a:ext uri="{FF2B5EF4-FFF2-40B4-BE49-F238E27FC236}">
                  <a16:creationId xmlns:a16="http://schemas.microsoft.com/office/drawing/2014/main" id="{799BD504-16D9-8D0F-4BD3-4476496F97D0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8;p27">
              <a:extLst>
                <a:ext uri="{FF2B5EF4-FFF2-40B4-BE49-F238E27FC236}">
                  <a16:creationId xmlns:a16="http://schemas.microsoft.com/office/drawing/2014/main" id="{3E52131D-884B-8B9E-D698-4064B416DEFF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9;p27">
              <a:extLst>
                <a:ext uri="{FF2B5EF4-FFF2-40B4-BE49-F238E27FC236}">
                  <a16:creationId xmlns:a16="http://schemas.microsoft.com/office/drawing/2014/main" id="{9E361CDA-488C-3271-6D1D-F49695BAB45C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0;p27">
              <a:extLst>
                <a:ext uri="{FF2B5EF4-FFF2-40B4-BE49-F238E27FC236}">
                  <a16:creationId xmlns:a16="http://schemas.microsoft.com/office/drawing/2014/main" id="{A71498B4-C5E8-1F24-F3DC-9A249928357F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31;p27">
              <a:extLst>
                <a:ext uri="{FF2B5EF4-FFF2-40B4-BE49-F238E27FC236}">
                  <a16:creationId xmlns:a16="http://schemas.microsoft.com/office/drawing/2014/main" id="{FE245DF5-ECB4-0DC4-EBAC-2622A2F72AF0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2;p27">
              <a:extLst>
                <a:ext uri="{FF2B5EF4-FFF2-40B4-BE49-F238E27FC236}">
                  <a16:creationId xmlns:a16="http://schemas.microsoft.com/office/drawing/2014/main" id="{561B8446-E239-BFC3-D425-819CCE8818E7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9" name="Google Shape;13933;p27">
            <a:extLst>
              <a:ext uri="{FF2B5EF4-FFF2-40B4-BE49-F238E27FC236}">
                <a16:creationId xmlns:a16="http://schemas.microsoft.com/office/drawing/2014/main" id="{BA1D1AD7-C51A-8161-65CC-98DF8E8E4546}"/>
              </a:ext>
            </a:extLst>
          </p:cNvPr>
          <p:cNvGrpSpPr/>
          <p:nvPr/>
        </p:nvGrpSpPr>
        <p:grpSpPr>
          <a:xfrm>
            <a:off x="12118295" y="3406937"/>
            <a:ext cx="712038" cy="707794"/>
            <a:chOff x="5676688" y="1930683"/>
            <a:chExt cx="297700" cy="295925"/>
          </a:xfrm>
        </p:grpSpPr>
        <p:sp>
          <p:nvSpPr>
            <p:cNvPr id="60" name="Google Shape;13934;p27">
              <a:extLst>
                <a:ext uri="{FF2B5EF4-FFF2-40B4-BE49-F238E27FC236}">
                  <a16:creationId xmlns:a16="http://schemas.microsoft.com/office/drawing/2014/main" id="{407DC087-B28C-B55F-2CF0-3FCBC0F4A0DB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5;p27">
              <a:extLst>
                <a:ext uri="{FF2B5EF4-FFF2-40B4-BE49-F238E27FC236}">
                  <a16:creationId xmlns:a16="http://schemas.microsoft.com/office/drawing/2014/main" id="{670C1240-F630-355B-118A-4D0CED837BBE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36;p27">
              <a:extLst>
                <a:ext uri="{FF2B5EF4-FFF2-40B4-BE49-F238E27FC236}">
                  <a16:creationId xmlns:a16="http://schemas.microsoft.com/office/drawing/2014/main" id="{FFE641F1-BB21-1767-2E18-0574F0FD8ECC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37;p27">
              <a:extLst>
                <a:ext uri="{FF2B5EF4-FFF2-40B4-BE49-F238E27FC236}">
                  <a16:creationId xmlns:a16="http://schemas.microsoft.com/office/drawing/2014/main" id="{DCDF3C8B-A52B-6102-34BE-807D2EC32E06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4" name="Google Shape;13938;p27">
            <a:extLst>
              <a:ext uri="{FF2B5EF4-FFF2-40B4-BE49-F238E27FC236}">
                <a16:creationId xmlns:a16="http://schemas.microsoft.com/office/drawing/2014/main" id="{B0F9AC4C-DD01-FF68-D417-4287AAC6EBA1}"/>
              </a:ext>
            </a:extLst>
          </p:cNvPr>
          <p:cNvSpPr/>
          <p:nvPr/>
        </p:nvSpPr>
        <p:spPr>
          <a:xfrm>
            <a:off x="13639042" y="3409755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2" name="Google Shape;13939;p27">
            <a:extLst>
              <a:ext uri="{FF2B5EF4-FFF2-40B4-BE49-F238E27FC236}">
                <a16:creationId xmlns:a16="http://schemas.microsoft.com/office/drawing/2014/main" id="{E1F35D2C-0BB5-D315-02E8-96A45ABE5216}"/>
              </a:ext>
            </a:extLst>
          </p:cNvPr>
          <p:cNvGrpSpPr/>
          <p:nvPr/>
        </p:nvGrpSpPr>
        <p:grpSpPr>
          <a:xfrm>
            <a:off x="15054698" y="3408370"/>
            <a:ext cx="709228" cy="710664"/>
            <a:chOff x="6649513" y="1931283"/>
            <a:chExt cx="296525" cy="297125"/>
          </a:xfrm>
        </p:grpSpPr>
        <p:sp>
          <p:nvSpPr>
            <p:cNvPr id="73" name="Google Shape;13940;p27">
              <a:extLst>
                <a:ext uri="{FF2B5EF4-FFF2-40B4-BE49-F238E27FC236}">
                  <a16:creationId xmlns:a16="http://schemas.microsoft.com/office/drawing/2014/main" id="{BA736CDF-A25E-4BA8-001C-A42B1FDA70B7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41;p27">
              <a:extLst>
                <a:ext uri="{FF2B5EF4-FFF2-40B4-BE49-F238E27FC236}">
                  <a16:creationId xmlns:a16="http://schemas.microsoft.com/office/drawing/2014/main" id="{88E3A928-C1CA-30C2-2F77-4D7F247C177F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42;p27">
              <a:extLst>
                <a:ext uri="{FF2B5EF4-FFF2-40B4-BE49-F238E27FC236}">
                  <a16:creationId xmlns:a16="http://schemas.microsoft.com/office/drawing/2014/main" id="{A4B136C2-EC94-1B08-4E9A-FC1C9E207D65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43;p27">
            <a:extLst>
              <a:ext uri="{FF2B5EF4-FFF2-40B4-BE49-F238E27FC236}">
                <a16:creationId xmlns:a16="http://schemas.microsoft.com/office/drawing/2014/main" id="{486C1A14-7A33-1F8D-6265-8906CB9DD4BA}"/>
              </a:ext>
            </a:extLst>
          </p:cNvPr>
          <p:cNvGrpSpPr/>
          <p:nvPr/>
        </p:nvGrpSpPr>
        <p:grpSpPr>
          <a:xfrm>
            <a:off x="15050393" y="4456458"/>
            <a:ext cx="713534" cy="709168"/>
            <a:chOff x="6647713" y="2369483"/>
            <a:chExt cx="298325" cy="296500"/>
          </a:xfrm>
        </p:grpSpPr>
        <p:sp>
          <p:nvSpPr>
            <p:cNvPr id="77" name="Google Shape;13944;p27">
              <a:extLst>
                <a:ext uri="{FF2B5EF4-FFF2-40B4-BE49-F238E27FC236}">
                  <a16:creationId xmlns:a16="http://schemas.microsoft.com/office/drawing/2014/main" id="{5262A357-84C2-FBBB-C2B4-2F61B6FD3C2A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45;p27">
              <a:extLst>
                <a:ext uri="{FF2B5EF4-FFF2-40B4-BE49-F238E27FC236}">
                  <a16:creationId xmlns:a16="http://schemas.microsoft.com/office/drawing/2014/main" id="{78DCE129-F4BC-D9AA-64AE-2078E10EC0D3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46;p27">
              <a:extLst>
                <a:ext uri="{FF2B5EF4-FFF2-40B4-BE49-F238E27FC236}">
                  <a16:creationId xmlns:a16="http://schemas.microsoft.com/office/drawing/2014/main" id="{5C5302BD-CBCC-DDDF-E6BA-4FDDF3EC3491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47;p27">
            <a:extLst>
              <a:ext uri="{FF2B5EF4-FFF2-40B4-BE49-F238E27FC236}">
                <a16:creationId xmlns:a16="http://schemas.microsoft.com/office/drawing/2014/main" id="{3B22A697-00CF-BBDB-BEDA-722537F48688}"/>
              </a:ext>
            </a:extLst>
          </p:cNvPr>
          <p:cNvGrpSpPr/>
          <p:nvPr/>
        </p:nvGrpSpPr>
        <p:grpSpPr>
          <a:xfrm>
            <a:off x="13585090" y="4456458"/>
            <a:ext cx="710604" cy="709168"/>
            <a:chOff x="6162513" y="2369483"/>
            <a:chExt cx="297100" cy="296500"/>
          </a:xfrm>
        </p:grpSpPr>
        <p:sp>
          <p:nvSpPr>
            <p:cNvPr id="81" name="Google Shape;13948;p27">
              <a:extLst>
                <a:ext uri="{FF2B5EF4-FFF2-40B4-BE49-F238E27FC236}">
                  <a16:creationId xmlns:a16="http://schemas.microsoft.com/office/drawing/2014/main" id="{60E7E0A1-6C6E-E443-49F4-C664F14C71BF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49;p27">
              <a:extLst>
                <a:ext uri="{FF2B5EF4-FFF2-40B4-BE49-F238E27FC236}">
                  <a16:creationId xmlns:a16="http://schemas.microsoft.com/office/drawing/2014/main" id="{8BA6AEE2-E0E1-5075-6D54-4E85DD228183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0;p27">
              <a:extLst>
                <a:ext uri="{FF2B5EF4-FFF2-40B4-BE49-F238E27FC236}">
                  <a16:creationId xmlns:a16="http://schemas.microsoft.com/office/drawing/2014/main" id="{95A55CAE-A6AC-FD2F-21AB-3FB9C12BFA39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51;p27">
              <a:extLst>
                <a:ext uri="{FF2B5EF4-FFF2-40B4-BE49-F238E27FC236}">
                  <a16:creationId xmlns:a16="http://schemas.microsoft.com/office/drawing/2014/main" id="{762C0AF4-FC27-1A5B-DE30-B1D0E1FF9291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52;p27">
              <a:extLst>
                <a:ext uri="{FF2B5EF4-FFF2-40B4-BE49-F238E27FC236}">
                  <a16:creationId xmlns:a16="http://schemas.microsoft.com/office/drawing/2014/main" id="{B4461B40-1038-117C-6380-511D1439C265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53;p27">
              <a:extLst>
                <a:ext uri="{FF2B5EF4-FFF2-40B4-BE49-F238E27FC236}">
                  <a16:creationId xmlns:a16="http://schemas.microsoft.com/office/drawing/2014/main" id="{874B7729-2DDD-DCC3-981A-C662C4B75FF3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7" name="Google Shape;13954;p27">
            <a:extLst>
              <a:ext uri="{FF2B5EF4-FFF2-40B4-BE49-F238E27FC236}">
                <a16:creationId xmlns:a16="http://schemas.microsoft.com/office/drawing/2014/main" id="{336FCED6-58C2-931F-2E3D-CF16402425EE}"/>
              </a:ext>
            </a:extLst>
          </p:cNvPr>
          <p:cNvGrpSpPr/>
          <p:nvPr/>
        </p:nvGrpSpPr>
        <p:grpSpPr>
          <a:xfrm>
            <a:off x="12116861" y="4457832"/>
            <a:ext cx="712038" cy="709228"/>
            <a:chOff x="5676088" y="2370058"/>
            <a:chExt cx="297700" cy="296525"/>
          </a:xfrm>
        </p:grpSpPr>
        <p:sp>
          <p:nvSpPr>
            <p:cNvPr id="88" name="Google Shape;13955;p27">
              <a:extLst>
                <a:ext uri="{FF2B5EF4-FFF2-40B4-BE49-F238E27FC236}">
                  <a16:creationId xmlns:a16="http://schemas.microsoft.com/office/drawing/2014/main" id="{0CD8DBB2-B337-0430-0EA0-250282F8439E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56;p27">
              <a:extLst>
                <a:ext uri="{FF2B5EF4-FFF2-40B4-BE49-F238E27FC236}">
                  <a16:creationId xmlns:a16="http://schemas.microsoft.com/office/drawing/2014/main" id="{64C4D184-B22A-BE5A-C394-9961D830609E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57;p27">
              <a:extLst>
                <a:ext uri="{FF2B5EF4-FFF2-40B4-BE49-F238E27FC236}">
                  <a16:creationId xmlns:a16="http://schemas.microsoft.com/office/drawing/2014/main" id="{EE7BD7CF-6F3D-7681-9F74-6790DEB45B7C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58;p27">
              <a:extLst>
                <a:ext uri="{FF2B5EF4-FFF2-40B4-BE49-F238E27FC236}">
                  <a16:creationId xmlns:a16="http://schemas.microsoft.com/office/drawing/2014/main" id="{BB8784A8-617F-CE32-AC69-83655C8BF82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59;p27">
              <a:extLst>
                <a:ext uri="{FF2B5EF4-FFF2-40B4-BE49-F238E27FC236}">
                  <a16:creationId xmlns:a16="http://schemas.microsoft.com/office/drawing/2014/main" id="{27BD975F-F16A-3C6A-0E7A-EACCB76CB1BE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3" name="Google Shape;13960;p27">
            <a:extLst>
              <a:ext uri="{FF2B5EF4-FFF2-40B4-BE49-F238E27FC236}">
                <a16:creationId xmlns:a16="http://schemas.microsoft.com/office/drawing/2014/main" id="{26D21002-4FF9-289C-0565-01E8A647545F}"/>
              </a:ext>
            </a:extLst>
          </p:cNvPr>
          <p:cNvGrpSpPr/>
          <p:nvPr/>
        </p:nvGrpSpPr>
        <p:grpSpPr>
          <a:xfrm>
            <a:off x="10598819" y="4457832"/>
            <a:ext cx="712098" cy="710664"/>
            <a:chOff x="5168838" y="2370058"/>
            <a:chExt cx="297725" cy="297125"/>
          </a:xfrm>
        </p:grpSpPr>
        <p:sp>
          <p:nvSpPr>
            <p:cNvPr id="94" name="Google Shape;13961;p27">
              <a:extLst>
                <a:ext uri="{FF2B5EF4-FFF2-40B4-BE49-F238E27FC236}">
                  <a16:creationId xmlns:a16="http://schemas.microsoft.com/office/drawing/2014/main" id="{9D93CFCF-DDB4-94EA-5BEE-A0B51E05B1D4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62;p27">
              <a:extLst>
                <a:ext uri="{FF2B5EF4-FFF2-40B4-BE49-F238E27FC236}">
                  <a16:creationId xmlns:a16="http://schemas.microsoft.com/office/drawing/2014/main" id="{96BFEA37-F7E0-BF1C-AC88-35EF6713ABF0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63;p27">
              <a:extLst>
                <a:ext uri="{FF2B5EF4-FFF2-40B4-BE49-F238E27FC236}">
                  <a16:creationId xmlns:a16="http://schemas.microsoft.com/office/drawing/2014/main" id="{33550DB5-890A-5815-7705-E3E27237C5EF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64;p27">
              <a:extLst>
                <a:ext uri="{FF2B5EF4-FFF2-40B4-BE49-F238E27FC236}">
                  <a16:creationId xmlns:a16="http://schemas.microsoft.com/office/drawing/2014/main" id="{EC27A836-80D1-9410-DE96-8B4169669825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65;p27">
              <a:extLst>
                <a:ext uri="{FF2B5EF4-FFF2-40B4-BE49-F238E27FC236}">
                  <a16:creationId xmlns:a16="http://schemas.microsoft.com/office/drawing/2014/main" id="{59F25BAF-B9EE-0268-6D80-1CBC5E8318CE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66;p27">
              <a:extLst>
                <a:ext uri="{FF2B5EF4-FFF2-40B4-BE49-F238E27FC236}">
                  <a16:creationId xmlns:a16="http://schemas.microsoft.com/office/drawing/2014/main" id="{4E9F6C9F-BC19-B2FF-6466-5A4863F48A1D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67;p27">
              <a:extLst>
                <a:ext uri="{FF2B5EF4-FFF2-40B4-BE49-F238E27FC236}">
                  <a16:creationId xmlns:a16="http://schemas.microsoft.com/office/drawing/2014/main" id="{B2AB088F-D88E-BC88-D9B9-7239C2FAAF3C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68;p27">
              <a:extLst>
                <a:ext uri="{FF2B5EF4-FFF2-40B4-BE49-F238E27FC236}">
                  <a16:creationId xmlns:a16="http://schemas.microsoft.com/office/drawing/2014/main" id="{91E37E48-E528-A8DC-7A89-4B44A1F5660E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69;p27">
              <a:extLst>
                <a:ext uri="{FF2B5EF4-FFF2-40B4-BE49-F238E27FC236}">
                  <a16:creationId xmlns:a16="http://schemas.microsoft.com/office/drawing/2014/main" id="{1EA8058F-D9AC-3A05-0A27-4BC1F599A91F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970;p27">
              <a:extLst>
                <a:ext uri="{FF2B5EF4-FFF2-40B4-BE49-F238E27FC236}">
                  <a16:creationId xmlns:a16="http://schemas.microsoft.com/office/drawing/2014/main" id="{3F3CCF3D-22B6-E877-FCDE-35DBE0753E1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4" name="Google Shape;13971;p27">
            <a:extLst>
              <a:ext uri="{FF2B5EF4-FFF2-40B4-BE49-F238E27FC236}">
                <a16:creationId xmlns:a16="http://schemas.microsoft.com/office/drawing/2014/main" id="{685807B5-FC56-BEA1-E071-145D4391E971}"/>
              </a:ext>
            </a:extLst>
          </p:cNvPr>
          <p:cNvGrpSpPr/>
          <p:nvPr/>
        </p:nvGrpSpPr>
        <p:grpSpPr>
          <a:xfrm>
            <a:off x="9110676" y="4584599"/>
            <a:ext cx="710664" cy="455698"/>
            <a:chOff x="4674088" y="2423058"/>
            <a:chExt cx="297125" cy="190525"/>
          </a:xfrm>
        </p:grpSpPr>
        <p:sp>
          <p:nvSpPr>
            <p:cNvPr id="105" name="Google Shape;13972;p27">
              <a:extLst>
                <a:ext uri="{FF2B5EF4-FFF2-40B4-BE49-F238E27FC236}">
                  <a16:creationId xmlns:a16="http://schemas.microsoft.com/office/drawing/2014/main" id="{EFF6497E-5D94-9B71-6FFD-EEC267DBAC12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73;p27">
              <a:extLst>
                <a:ext uri="{FF2B5EF4-FFF2-40B4-BE49-F238E27FC236}">
                  <a16:creationId xmlns:a16="http://schemas.microsoft.com/office/drawing/2014/main" id="{748F3F22-F6B8-A18B-C1C2-96163EB7D827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74;p27">
              <a:extLst>
                <a:ext uri="{FF2B5EF4-FFF2-40B4-BE49-F238E27FC236}">
                  <a16:creationId xmlns:a16="http://schemas.microsoft.com/office/drawing/2014/main" id="{09F1306A-5A35-2487-3C03-EA35DC63BF11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8" name="Google Shape;13975;p27">
              <a:extLst>
                <a:ext uri="{FF2B5EF4-FFF2-40B4-BE49-F238E27FC236}">
                  <a16:creationId xmlns:a16="http://schemas.microsoft.com/office/drawing/2014/main" id="{2D397869-FD7F-E2C2-BB28-5F84B7223679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9" name="Google Shape;13976;p27">
              <a:extLst>
                <a:ext uri="{FF2B5EF4-FFF2-40B4-BE49-F238E27FC236}">
                  <a16:creationId xmlns:a16="http://schemas.microsoft.com/office/drawing/2014/main" id="{824359F1-87F3-DB8A-576F-124863E59430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10" name="Google Shape;13977;p27">
            <a:extLst>
              <a:ext uri="{FF2B5EF4-FFF2-40B4-BE49-F238E27FC236}">
                <a16:creationId xmlns:a16="http://schemas.microsoft.com/office/drawing/2014/main" id="{DB6BF265-85EC-ED50-EA16-C49E8018D755}"/>
              </a:ext>
            </a:extLst>
          </p:cNvPr>
          <p:cNvSpPr/>
          <p:nvPr/>
        </p:nvSpPr>
        <p:spPr>
          <a:xfrm>
            <a:off x="7746317" y="5028566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78;p27">
            <a:extLst>
              <a:ext uri="{FF2B5EF4-FFF2-40B4-BE49-F238E27FC236}">
                <a16:creationId xmlns:a16="http://schemas.microsoft.com/office/drawing/2014/main" id="{39447E9A-8408-3343-68F1-2BAEC1C0742A}"/>
              </a:ext>
            </a:extLst>
          </p:cNvPr>
          <p:cNvSpPr/>
          <p:nvPr/>
        </p:nvSpPr>
        <p:spPr>
          <a:xfrm>
            <a:off x="8207735" y="49618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79;p27">
            <a:extLst>
              <a:ext uri="{FF2B5EF4-FFF2-40B4-BE49-F238E27FC236}">
                <a16:creationId xmlns:a16="http://schemas.microsoft.com/office/drawing/2014/main" id="{F501A317-F561-2559-4275-9AB15EEF3586}"/>
              </a:ext>
            </a:extLst>
          </p:cNvPr>
          <p:cNvSpPr/>
          <p:nvPr/>
        </p:nvSpPr>
        <p:spPr>
          <a:xfrm>
            <a:off x="8207735" y="50173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0;p27">
            <a:extLst>
              <a:ext uri="{FF2B5EF4-FFF2-40B4-BE49-F238E27FC236}">
                <a16:creationId xmlns:a16="http://schemas.microsoft.com/office/drawing/2014/main" id="{61339041-D2C6-9FA4-F763-03A8CC7AD7C8}"/>
              </a:ext>
            </a:extLst>
          </p:cNvPr>
          <p:cNvSpPr/>
          <p:nvPr/>
        </p:nvSpPr>
        <p:spPr>
          <a:xfrm>
            <a:off x="8207735" y="490491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81;p27">
            <a:extLst>
              <a:ext uri="{FF2B5EF4-FFF2-40B4-BE49-F238E27FC236}">
                <a16:creationId xmlns:a16="http://schemas.microsoft.com/office/drawing/2014/main" id="{7C36C251-51F8-B7B3-F054-9BD95769C1FE}"/>
              </a:ext>
            </a:extLst>
          </p:cNvPr>
          <p:cNvSpPr/>
          <p:nvPr/>
        </p:nvSpPr>
        <p:spPr>
          <a:xfrm>
            <a:off x="8207735" y="484936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82;p27">
            <a:extLst>
              <a:ext uri="{FF2B5EF4-FFF2-40B4-BE49-F238E27FC236}">
                <a16:creationId xmlns:a16="http://schemas.microsoft.com/office/drawing/2014/main" id="{4578E954-3D6E-753A-491F-FF6D77FBC30C}"/>
              </a:ext>
            </a:extLst>
          </p:cNvPr>
          <p:cNvSpPr/>
          <p:nvPr/>
        </p:nvSpPr>
        <p:spPr>
          <a:xfrm>
            <a:off x="8207735" y="479525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83;p27">
            <a:extLst>
              <a:ext uri="{FF2B5EF4-FFF2-40B4-BE49-F238E27FC236}">
                <a16:creationId xmlns:a16="http://schemas.microsoft.com/office/drawing/2014/main" id="{26E676C7-E494-E950-A817-D87CC1228D18}"/>
              </a:ext>
            </a:extLst>
          </p:cNvPr>
          <p:cNvSpPr/>
          <p:nvPr/>
        </p:nvSpPr>
        <p:spPr>
          <a:xfrm>
            <a:off x="8207735" y="473976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84;p27">
            <a:extLst>
              <a:ext uri="{FF2B5EF4-FFF2-40B4-BE49-F238E27FC236}">
                <a16:creationId xmlns:a16="http://schemas.microsoft.com/office/drawing/2014/main" id="{9F1D0E02-4E93-84F3-E48D-372CB549B2C9}"/>
              </a:ext>
            </a:extLst>
          </p:cNvPr>
          <p:cNvSpPr/>
          <p:nvPr/>
        </p:nvSpPr>
        <p:spPr>
          <a:xfrm>
            <a:off x="8116607" y="505583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85;p27">
            <a:extLst>
              <a:ext uri="{FF2B5EF4-FFF2-40B4-BE49-F238E27FC236}">
                <a16:creationId xmlns:a16="http://schemas.microsoft.com/office/drawing/2014/main" id="{6795A24D-8582-2FE8-4E8D-8F377437B683}"/>
              </a:ext>
            </a:extLst>
          </p:cNvPr>
          <p:cNvSpPr/>
          <p:nvPr/>
        </p:nvSpPr>
        <p:spPr>
          <a:xfrm>
            <a:off x="8116607" y="494479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86;p27">
            <a:extLst>
              <a:ext uri="{FF2B5EF4-FFF2-40B4-BE49-F238E27FC236}">
                <a16:creationId xmlns:a16="http://schemas.microsoft.com/office/drawing/2014/main" id="{1D7E628E-DE42-1B5E-CD66-D5880158C8E9}"/>
              </a:ext>
            </a:extLst>
          </p:cNvPr>
          <p:cNvSpPr/>
          <p:nvPr/>
        </p:nvSpPr>
        <p:spPr>
          <a:xfrm>
            <a:off x="8116607" y="499890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87;p27">
            <a:extLst>
              <a:ext uri="{FF2B5EF4-FFF2-40B4-BE49-F238E27FC236}">
                <a16:creationId xmlns:a16="http://schemas.microsoft.com/office/drawing/2014/main" id="{C7D22B7E-36A7-ECC8-F9EC-ABDAEB4050FC}"/>
              </a:ext>
            </a:extLst>
          </p:cNvPr>
          <p:cNvSpPr/>
          <p:nvPr/>
        </p:nvSpPr>
        <p:spPr>
          <a:xfrm>
            <a:off x="8116607" y="48906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88;p27">
            <a:extLst>
              <a:ext uri="{FF2B5EF4-FFF2-40B4-BE49-F238E27FC236}">
                <a16:creationId xmlns:a16="http://schemas.microsoft.com/office/drawing/2014/main" id="{765DEEAD-3F95-49AA-B387-B8905E353EBD}"/>
              </a:ext>
            </a:extLst>
          </p:cNvPr>
          <p:cNvSpPr/>
          <p:nvPr/>
        </p:nvSpPr>
        <p:spPr>
          <a:xfrm>
            <a:off x="7841749" y="491770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89;p27">
            <a:extLst>
              <a:ext uri="{FF2B5EF4-FFF2-40B4-BE49-F238E27FC236}">
                <a16:creationId xmlns:a16="http://schemas.microsoft.com/office/drawing/2014/main" id="{0E2878C1-21F3-17D2-D1E8-8A2AA773E21D}"/>
              </a:ext>
            </a:extLst>
          </p:cNvPr>
          <p:cNvSpPr/>
          <p:nvPr/>
        </p:nvSpPr>
        <p:spPr>
          <a:xfrm>
            <a:off x="7841749" y="48066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0;p27">
            <a:extLst>
              <a:ext uri="{FF2B5EF4-FFF2-40B4-BE49-F238E27FC236}">
                <a16:creationId xmlns:a16="http://schemas.microsoft.com/office/drawing/2014/main" id="{0F40633C-163E-E394-D04F-DA17D43B935B}"/>
              </a:ext>
            </a:extLst>
          </p:cNvPr>
          <p:cNvSpPr/>
          <p:nvPr/>
        </p:nvSpPr>
        <p:spPr>
          <a:xfrm>
            <a:off x="7841749" y="48622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91;p27">
            <a:extLst>
              <a:ext uri="{FF2B5EF4-FFF2-40B4-BE49-F238E27FC236}">
                <a16:creationId xmlns:a16="http://schemas.microsoft.com/office/drawing/2014/main" id="{03D19D38-2D7B-F3A0-23C5-7F53665815A5}"/>
              </a:ext>
            </a:extLst>
          </p:cNvPr>
          <p:cNvSpPr/>
          <p:nvPr/>
        </p:nvSpPr>
        <p:spPr>
          <a:xfrm>
            <a:off x="7841749" y="497469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3992;p27">
            <a:extLst>
              <a:ext uri="{FF2B5EF4-FFF2-40B4-BE49-F238E27FC236}">
                <a16:creationId xmlns:a16="http://schemas.microsoft.com/office/drawing/2014/main" id="{03E5F4F6-861F-DA24-8B44-A19B523106E6}"/>
              </a:ext>
            </a:extLst>
          </p:cNvPr>
          <p:cNvSpPr/>
          <p:nvPr/>
        </p:nvSpPr>
        <p:spPr>
          <a:xfrm>
            <a:off x="7841749" y="503024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3993;p27">
            <a:extLst>
              <a:ext uri="{FF2B5EF4-FFF2-40B4-BE49-F238E27FC236}">
                <a16:creationId xmlns:a16="http://schemas.microsoft.com/office/drawing/2014/main" id="{007F2740-1C85-141D-F071-C641E6581847}"/>
              </a:ext>
            </a:extLst>
          </p:cNvPr>
          <p:cNvSpPr/>
          <p:nvPr/>
        </p:nvSpPr>
        <p:spPr>
          <a:xfrm>
            <a:off x="8093827" y="459021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3994;p27">
            <a:extLst>
              <a:ext uri="{FF2B5EF4-FFF2-40B4-BE49-F238E27FC236}">
                <a16:creationId xmlns:a16="http://schemas.microsoft.com/office/drawing/2014/main" id="{7D3AD2F6-8D73-34CB-96E1-6938B2CC1EC0}"/>
              </a:ext>
            </a:extLst>
          </p:cNvPr>
          <p:cNvSpPr/>
          <p:nvPr/>
        </p:nvSpPr>
        <p:spPr>
          <a:xfrm>
            <a:off x="8203489" y="459021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3995;p27">
            <a:extLst>
              <a:ext uri="{FF2B5EF4-FFF2-40B4-BE49-F238E27FC236}">
                <a16:creationId xmlns:a16="http://schemas.microsoft.com/office/drawing/2014/main" id="{FBCC4BC4-3E92-BE41-083C-F168D1E71ECD}"/>
              </a:ext>
            </a:extLst>
          </p:cNvPr>
          <p:cNvSpPr/>
          <p:nvPr/>
        </p:nvSpPr>
        <p:spPr>
          <a:xfrm>
            <a:off x="7717855" y="4590215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3996;p27">
            <a:extLst>
              <a:ext uri="{FF2B5EF4-FFF2-40B4-BE49-F238E27FC236}">
                <a16:creationId xmlns:a16="http://schemas.microsoft.com/office/drawing/2014/main" id="{DA9C6443-9E6A-FD09-B675-9255A4818012}"/>
              </a:ext>
            </a:extLst>
          </p:cNvPr>
          <p:cNvSpPr/>
          <p:nvPr/>
        </p:nvSpPr>
        <p:spPr>
          <a:xfrm>
            <a:off x="8147939" y="459021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3997;p27">
            <a:extLst>
              <a:ext uri="{FF2B5EF4-FFF2-40B4-BE49-F238E27FC236}">
                <a16:creationId xmlns:a16="http://schemas.microsoft.com/office/drawing/2014/main" id="{49DCCA7A-F0C7-42F6-54DF-2E3A291E1857}"/>
              </a:ext>
            </a:extLst>
          </p:cNvPr>
          <p:cNvSpPr/>
          <p:nvPr/>
        </p:nvSpPr>
        <p:spPr>
          <a:xfrm>
            <a:off x="7773403" y="459021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3998;p27">
            <a:extLst>
              <a:ext uri="{FF2B5EF4-FFF2-40B4-BE49-F238E27FC236}">
                <a16:creationId xmlns:a16="http://schemas.microsoft.com/office/drawing/2014/main" id="{EDE942C6-E8E0-4CBE-8B59-1D1ACA12B9C3}"/>
              </a:ext>
            </a:extLst>
          </p:cNvPr>
          <p:cNvSpPr/>
          <p:nvPr/>
        </p:nvSpPr>
        <p:spPr>
          <a:xfrm>
            <a:off x="8036842" y="4590215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3999;p27">
            <a:extLst>
              <a:ext uri="{FF2B5EF4-FFF2-40B4-BE49-F238E27FC236}">
                <a16:creationId xmlns:a16="http://schemas.microsoft.com/office/drawing/2014/main" id="{255D1BC4-E271-5769-8332-AE5A5D1EE663}"/>
              </a:ext>
            </a:extLst>
          </p:cNvPr>
          <p:cNvSpPr/>
          <p:nvPr/>
        </p:nvSpPr>
        <p:spPr>
          <a:xfrm>
            <a:off x="7828952" y="4590215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0;p27">
            <a:extLst>
              <a:ext uri="{FF2B5EF4-FFF2-40B4-BE49-F238E27FC236}">
                <a16:creationId xmlns:a16="http://schemas.microsoft.com/office/drawing/2014/main" id="{3463014E-8746-9A4B-D18C-07A5A7FD5F96}"/>
              </a:ext>
            </a:extLst>
          </p:cNvPr>
          <p:cNvSpPr/>
          <p:nvPr/>
        </p:nvSpPr>
        <p:spPr>
          <a:xfrm>
            <a:off x="8340178" y="4561752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4001;p27">
            <a:extLst>
              <a:ext uri="{FF2B5EF4-FFF2-40B4-BE49-F238E27FC236}">
                <a16:creationId xmlns:a16="http://schemas.microsoft.com/office/drawing/2014/main" id="{68026472-EA65-1B86-5A5A-0CD421458D4C}"/>
              </a:ext>
            </a:extLst>
          </p:cNvPr>
          <p:cNvSpPr/>
          <p:nvPr/>
        </p:nvSpPr>
        <p:spPr>
          <a:xfrm>
            <a:off x="7717854" y="4517624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4002;p27">
            <a:extLst>
              <a:ext uri="{FF2B5EF4-FFF2-40B4-BE49-F238E27FC236}">
                <a16:creationId xmlns:a16="http://schemas.microsoft.com/office/drawing/2014/main" id="{6A3836BF-7CD4-FF8D-6F47-B0FA71EB7B47}"/>
              </a:ext>
            </a:extLst>
          </p:cNvPr>
          <p:cNvSpPr/>
          <p:nvPr/>
        </p:nvSpPr>
        <p:spPr>
          <a:xfrm>
            <a:off x="8368641" y="481378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4003;p27">
            <a:extLst>
              <a:ext uri="{FF2B5EF4-FFF2-40B4-BE49-F238E27FC236}">
                <a16:creationId xmlns:a16="http://schemas.microsoft.com/office/drawing/2014/main" id="{DE0F9E3B-9429-737E-BAF5-169D45B20D65}"/>
              </a:ext>
            </a:extLst>
          </p:cNvPr>
          <p:cNvSpPr/>
          <p:nvPr/>
        </p:nvSpPr>
        <p:spPr>
          <a:xfrm>
            <a:off x="8368641" y="470412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4004;p27">
            <a:extLst>
              <a:ext uri="{FF2B5EF4-FFF2-40B4-BE49-F238E27FC236}">
                <a16:creationId xmlns:a16="http://schemas.microsoft.com/office/drawing/2014/main" id="{64650EDD-FD58-658C-B5FD-C66BDE8624C1}"/>
              </a:ext>
            </a:extLst>
          </p:cNvPr>
          <p:cNvSpPr/>
          <p:nvPr/>
        </p:nvSpPr>
        <p:spPr>
          <a:xfrm>
            <a:off x="8368641" y="48693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4005;p27">
            <a:extLst>
              <a:ext uri="{FF2B5EF4-FFF2-40B4-BE49-F238E27FC236}">
                <a16:creationId xmlns:a16="http://schemas.microsoft.com/office/drawing/2014/main" id="{14C38E7F-03AE-36F9-9203-492FDBF372B8}"/>
              </a:ext>
            </a:extLst>
          </p:cNvPr>
          <p:cNvSpPr/>
          <p:nvPr/>
        </p:nvSpPr>
        <p:spPr>
          <a:xfrm>
            <a:off x="8368641" y="475967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4006;p27">
            <a:extLst>
              <a:ext uri="{FF2B5EF4-FFF2-40B4-BE49-F238E27FC236}">
                <a16:creationId xmlns:a16="http://schemas.microsoft.com/office/drawing/2014/main" id="{29E3A020-B044-891B-7725-BE96E9888AD7}"/>
              </a:ext>
            </a:extLst>
          </p:cNvPr>
          <p:cNvSpPr/>
          <p:nvPr/>
        </p:nvSpPr>
        <p:spPr>
          <a:xfrm>
            <a:off x="8368641" y="498180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4007;p27">
            <a:extLst>
              <a:ext uri="{FF2B5EF4-FFF2-40B4-BE49-F238E27FC236}">
                <a16:creationId xmlns:a16="http://schemas.microsoft.com/office/drawing/2014/main" id="{CF59BBD0-DC25-C923-8C8A-9FE6CCA7CC07}"/>
              </a:ext>
            </a:extLst>
          </p:cNvPr>
          <p:cNvSpPr/>
          <p:nvPr/>
        </p:nvSpPr>
        <p:spPr>
          <a:xfrm>
            <a:off x="8368641" y="50373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4008;p27">
            <a:extLst>
              <a:ext uri="{FF2B5EF4-FFF2-40B4-BE49-F238E27FC236}">
                <a16:creationId xmlns:a16="http://schemas.microsoft.com/office/drawing/2014/main" id="{3EE0999D-FCB7-6A7F-10FF-F5DD6D26E1ED}"/>
              </a:ext>
            </a:extLst>
          </p:cNvPr>
          <p:cNvSpPr/>
          <p:nvPr/>
        </p:nvSpPr>
        <p:spPr>
          <a:xfrm>
            <a:off x="8368641" y="49248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4009;p27">
            <a:extLst>
              <a:ext uri="{FF2B5EF4-FFF2-40B4-BE49-F238E27FC236}">
                <a16:creationId xmlns:a16="http://schemas.microsoft.com/office/drawing/2014/main" id="{B2530621-3E7C-80CA-754F-C732E69D4FA8}"/>
              </a:ext>
            </a:extLst>
          </p:cNvPr>
          <p:cNvSpPr/>
          <p:nvPr/>
        </p:nvSpPr>
        <p:spPr>
          <a:xfrm>
            <a:off x="7615367" y="445777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3" name="Google Shape;14010;p27">
            <a:extLst>
              <a:ext uri="{FF2B5EF4-FFF2-40B4-BE49-F238E27FC236}">
                <a16:creationId xmlns:a16="http://schemas.microsoft.com/office/drawing/2014/main" id="{FA03DD72-D35D-2EB1-0A59-8325B2A0A68E}"/>
              </a:ext>
            </a:extLst>
          </p:cNvPr>
          <p:cNvGrpSpPr/>
          <p:nvPr/>
        </p:nvGrpSpPr>
        <p:grpSpPr>
          <a:xfrm>
            <a:off x="6061798" y="4454903"/>
            <a:ext cx="723460" cy="717838"/>
            <a:chOff x="3654238" y="2368833"/>
            <a:chExt cx="302475" cy="300125"/>
          </a:xfrm>
        </p:grpSpPr>
        <p:sp>
          <p:nvSpPr>
            <p:cNvPr id="144" name="Google Shape;14011;p27">
              <a:extLst>
                <a:ext uri="{FF2B5EF4-FFF2-40B4-BE49-F238E27FC236}">
                  <a16:creationId xmlns:a16="http://schemas.microsoft.com/office/drawing/2014/main" id="{A3F2AB40-7AAD-0459-1F63-1AABD1B5C85D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12;p27">
              <a:extLst>
                <a:ext uri="{FF2B5EF4-FFF2-40B4-BE49-F238E27FC236}">
                  <a16:creationId xmlns:a16="http://schemas.microsoft.com/office/drawing/2014/main" id="{ADAA1BB3-6222-C6C8-FC42-75EE5179E379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13;p27">
              <a:extLst>
                <a:ext uri="{FF2B5EF4-FFF2-40B4-BE49-F238E27FC236}">
                  <a16:creationId xmlns:a16="http://schemas.microsoft.com/office/drawing/2014/main" id="{442CA0DF-B2C4-F457-EF63-01DF1E33AF07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14;p27">
              <a:extLst>
                <a:ext uri="{FF2B5EF4-FFF2-40B4-BE49-F238E27FC236}">
                  <a16:creationId xmlns:a16="http://schemas.microsoft.com/office/drawing/2014/main" id="{119901A5-19C4-639E-4E49-0DF8BD4DAC75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15;p27">
              <a:extLst>
                <a:ext uri="{FF2B5EF4-FFF2-40B4-BE49-F238E27FC236}">
                  <a16:creationId xmlns:a16="http://schemas.microsoft.com/office/drawing/2014/main" id="{5AED60D1-4416-23D8-82AB-38EEE5969D24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16;p27">
              <a:extLst>
                <a:ext uri="{FF2B5EF4-FFF2-40B4-BE49-F238E27FC236}">
                  <a16:creationId xmlns:a16="http://schemas.microsoft.com/office/drawing/2014/main" id="{EE062D40-CBFB-697F-A95E-D5AAE29D0A30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17;p27">
              <a:extLst>
                <a:ext uri="{FF2B5EF4-FFF2-40B4-BE49-F238E27FC236}">
                  <a16:creationId xmlns:a16="http://schemas.microsoft.com/office/drawing/2014/main" id="{D76E788E-E5C9-E611-679F-1036B321673A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18;p27">
              <a:extLst>
                <a:ext uri="{FF2B5EF4-FFF2-40B4-BE49-F238E27FC236}">
                  <a16:creationId xmlns:a16="http://schemas.microsoft.com/office/drawing/2014/main" id="{C8A46D4F-15EF-8851-502B-209104F0C872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19;p27">
              <a:extLst>
                <a:ext uri="{FF2B5EF4-FFF2-40B4-BE49-F238E27FC236}">
                  <a16:creationId xmlns:a16="http://schemas.microsoft.com/office/drawing/2014/main" id="{E96901AE-8269-85C5-13D1-D47D82571EDF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0;p27">
              <a:extLst>
                <a:ext uri="{FF2B5EF4-FFF2-40B4-BE49-F238E27FC236}">
                  <a16:creationId xmlns:a16="http://schemas.microsoft.com/office/drawing/2014/main" id="{F0329924-F444-7AB1-B821-9E31D5A37FB1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21;p27">
              <a:extLst>
                <a:ext uri="{FF2B5EF4-FFF2-40B4-BE49-F238E27FC236}">
                  <a16:creationId xmlns:a16="http://schemas.microsoft.com/office/drawing/2014/main" id="{0AF38538-EB20-43B0-CAB2-9BA93BA60974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22;p27">
              <a:extLst>
                <a:ext uri="{FF2B5EF4-FFF2-40B4-BE49-F238E27FC236}">
                  <a16:creationId xmlns:a16="http://schemas.microsoft.com/office/drawing/2014/main" id="{787A9EFA-3AD0-1511-B89A-165768F29261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6" name="Google Shape;14023;p27">
            <a:extLst>
              <a:ext uri="{FF2B5EF4-FFF2-40B4-BE49-F238E27FC236}">
                <a16:creationId xmlns:a16="http://schemas.microsoft.com/office/drawing/2014/main" id="{0CB5D325-F062-F97B-B195-416F96BB7828}"/>
              </a:ext>
            </a:extLst>
          </p:cNvPr>
          <p:cNvGrpSpPr/>
          <p:nvPr/>
        </p:nvGrpSpPr>
        <p:grpSpPr>
          <a:xfrm>
            <a:off x="4659103" y="4454842"/>
            <a:ext cx="706358" cy="710664"/>
            <a:chOff x="3195213" y="2368808"/>
            <a:chExt cx="295325" cy="297125"/>
          </a:xfrm>
        </p:grpSpPr>
        <p:sp>
          <p:nvSpPr>
            <p:cNvPr id="157" name="Google Shape;14024;p27">
              <a:extLst>
                <a:ext uri="{FF2B5EF4-FFF2-40B4-BE49-F238E27FC236}">
                  <a16:creationId xmlns:a16="http://schemas.microsoft.com/office/drawing/2014/main" id="{A4054046-2E7F-71CF-BD1C-4AE597751055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25;p27">
              <a:extLst>
                <a:ext uri="{FF2B5EF4-FFF2-40B4-BE49-F238E27FC236}">
                  <a16:creationId xmlns:a16="http://schemas.microsoft.com/office/drawing/2014/main" id="{85AADF01-B472-46DE-33AB-A5618B0EFF78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26;p27">
              <a:extLst>
                <a:ext uri="{FF2B5EF4-FFF2-40B4-BE49-F238E27FC236}">
                  <a16:creationId xmlns:a16="http://schemas.microsoft.com/office/drawing/2014/main" id="{BED989C6-4681-E069-8B90-0252B8FB957E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27;p27">
              <a:extLst>
                <a:ext uri="{FF2B5EF4-FFF2-40B4-BE49-F238E27FC236}">
                  <a16:creationId xmlns:a16="http://schemas.microsoft.com/office/drawing/2014/main" id="{B12A5155-C458-129F-4DEB-B6896BED5FF7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28;p27">
              <a:extLst>
                <a:ext uri="{FF2B5EF4-FFF2-40B4-BE49-F238E27FC236}">
                  <a16:creationId xmlns:a16="http://schemas.microsoft.com/office/drawing/2014/main" id="{C73C05C6-860E-7A41-07C3-D16869062B4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29;p27">
              <a:extLst>
                <a:ext uri="{FF2B5EF4-FFF2-40B4-BE49-F238E27FC236}">
                  <a16:creationId xmlns:a16="http://schemas.microsoft.com/office/drawing/2014/main" id="{06DDAC3F-BDF3-FB2D-156F-86D0BD72689B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0;p27">
              <a:extLst>
                <a:ext uri="{FF2B5EF4-FFF2-40B4-BE49-F238E27FC236}">
                  <a16:creationId xmlns:a16="http://schemas.microsoft.com/office/drawing/2014/main" id="{50ED40B4-ED66-BE94-98CD-A0AA01E733E4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31;p27">
              <a:extLst>
                <a:ext uri="{FF2B5EF4-FFF2-40B4-BE49-F238E27FC236}">
                  <a16:creationId xmlns:a16="http://schemas.microsoft.com/office/drawing/2014/main" id="{44AED9C3-F4B7-16DF-1CC4-0D605B03DBCE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32;p27">
              <a:extLst>
                <a:ext uri="{FF2B5EF4-FFF2-40B4-BE49-F238E27FC236}">
                  <a16:creationId xmlns:a16="http://schemas.microsoft.com/office/drawing/2014/main" id="{FBD4696F-45B6-D820-FA60-4550FF14E191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33;p27">
              <a:extLst>
                <a:ext uri="{FF2B5EF4-FFF2-40B4-BE49-F238E27FC236}">
                  <a16:creationId xmlns:a16="http://schemas.microsoft.com/office/drawing/2014/main" id="{2D08CB68-373D-528D-E92D-5AAB521F019E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34;p27">
              <a:extLst>
                <a:ext uri="{FF2B5EF4-FFF2-40B4-BE49-F238E27FC236}">
                  <a16:creationId xmlns:a16="http://schemas.microsoft.com/office/drawing/2014/main" id="{CEB133C9-102D-F2D2-DE0E-11FC93F87F0A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35;p27">
              <a:extLst>
                <a:ext uri="{FF2B5EF4-FFF2-40B4-BE49-F238E27FC236}">
                  <a16:creationId xmlns:a16="http://schemas.microsoft.com/office/drawing/2014/main" id="{3D07B772-4171-88C0-5788-4AAF080E658E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9" name="Google Shape;14036;p27">
            <a:extLst>
              <a:ext uri="{FF2B5EF4-FFF2-40B4-BE49-F238E27FC236}">
                <a16:creationId xmlns:a16="http://schemas.microsoft.com/office/drawing/2014/main" id="{1FBF0A20-CE19-A45A-4DCF-95339451A0F6}"/>
              </a:ext>
            </a:extLst>
          </p:cNvPr>
          <p:cNvGrpSpPr/>
          <p:nvPr/>
        </p:nvGrpSpPr>
        <p:grpSpPr>
          <a:xfrm>
            <a:off x="3132512" y="4456458"/>
            <a:ext cx="736316" cy="710604"/>
            <a:chOff x="2684388" y="2369483"/>
            <a:chExt cx="307850" cy="297100"/>
          </a:xfrm>
        </p:grpSpPr>
        <p:sp>
          <p:nvSpPr>
            <p:cNvPr id="170" name="Google Shape;14037;p27">
              <a:extLst>
                <a:ext uri="{FF2B5EF4-FFF2-40B4-BE49-F238E27FC236}">
                  <a16:creationId xmlns:a16="http://schemas.microsoft.com/office/drawing/2014/main" id="{DA391319-7CCA-A925-D3A9-D232CF9F750F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38;p27">
              <a:extLst>
                <a:ext uri="{FF2B5EF4-FFF2-40B4-BE49-F238E27FC236}">
                  <a16:creationId xmlns:a16="http://schemas.microsoft.com/office/drawing/2014/main" id="{A1F1EE11-660B-C2C0-7277-45D9090B4CCC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39;p27">
              <a:extLst>
                <a:ext uri="{FF2B5EF4-FFF2-40B4-BE49-F238E27FC236}">
                  <a16:creationId xmlns:a16="http://schemas.microsoft.com/office/drawing/2014/main" id="{A46BF16B-1E23-1F85-131D-F2D4F3528BE4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0;p27">
              <a:extLst>
                <a:ext uri="{FF2B5EF4-FFF2-40B4-BE49-F238E27FC236}">
                  <a16:creationId xmlns:a16="http://schemas.microsoft.com/office/drawing/2014/main" id="{9E211B27-456F-9FD7-6831-97CEF14ABABE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4" name="Google Shape;14041;p27">
            <a:extLst>
              <a:ext uri="{FF2B5EF4-FFF2-40B4-BE49-F238E27FC236}">
                <a16:creationId xmlns:a16="http://schemas.microsoft.com/office/drawing/2014/main" id="{24DFBCF8-F431-FBB8-F29B-52ACD0F24D6E}"/>
              </a:ext>
            </a:extLst>
          </p:cNvPr>
          <p:cNvSpPr/>
          <p:nvPr/>
        </p:nvSpPr>
        <p:spPr>
          <a:xfrm>
            <a:off x="1655733" y="4457591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5" name="Google Shape;14042;p27">
            <a:extLst>
              <a:ext uri="{FF2B5EF4-FFF2-40B4-BE49-F238E27FC236}">
                <a16:creationId xmlns:a16="http://schemas.microsoft.com/office/drawing/2014/main" id="{F4C7937B-8843-2CF3-47B4-BE378669E43C}"/>
              </a:ext>
            </a:extLst>
          </p:cNvPr>
          <p:cNvGrpSpPr/>
          <p:nvPr/>
        </p:nvGrpSpPr>
        <p:grpSpPr>
          <a:xfrm>
            <a:off x="1652919" y="5544369"/>
            <a:ext cx="713534" cy="713474"/>
            <a:chOff x="2193213" y="2824333"/>
            <a:chExt cx="298325" cy="298300"/>
          </a:xfrm>
        </p:grpSpPr>
        <p:sp>
          <p:nvSpPr>
            <p:cNvPr id="176" name="Google Shape;14043;p27">
              <a:extLst>
                <a:ext uri="{FF2B5EF4-FFF2-40B4-BE49-F238E27FC236}">
                  <a16:creationId xmlns:a16="http://schemas.microsoft.com/office/drawing/2014/main" id="{B44E850D-FADC-0BCA-6B73-79BE143E66A7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44;p27">
              <a:extLst>
                <a:ext uri="{FF2B5EF4-FFF2-40B4-BE49-F238E27FC236}">
                  <a16:creationId xmlns:a16="http://schemas.microsoft.com/office/drawing/2014/main" id="{1F89306B-EC6C-F7E4-AA72-39AB3F332645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45;p27">
              <a:extLst>
                <a:ext uri="{FF2B5EF4-FFF2-40B4-BE49-F238E27FC236}">
                  <a16:creationId xmlns:a16="http://schemas.microsoft.com/office/drawing/2014/main" id="{25465A46-D94C-F305-BCD0-4FB203E75190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46;p27">
              <a:extLst>
                <a:ext uri="{FF2B5EF4-FFF2-40B4-BE49-F238E27FC236}">
                  <a16:creationId xmlns:a16="http://schemas.microsoft.com/office/drawing/2014/main" id="{A180DCE7-A089-FF20-595F-2BB3FBB9C24F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47;p27">
              <a:extLst>
                <a:ext uri="{FF2B5EF4-FFF2-40B4-BE49-F238E27FC236}">
                  <a16:creationId xmlns:a16="http://schemas.microsoft.com/office/drawing/2014/main" id="{3596DD2C-FA32-7FCE-0AF2-35325EA2F1EC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48;p27">
              <a:extLst>
                <a:ext uri="{FF2B5EF4-FFF2-40B4-BE49-F238E27FC236}">
                  <a16:creationId xmlns:a16="http://schemas.microsoft.com/office/drawing/2014/main" id="{D1D92FFF-85A2-4246-506A-4A8F9BD16B73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49;p27">
              <a:extLst>
                <a:ext uri="{FF2B5EF4-FFF2-40B4-BE49-F238E27FC236}">
                  <a16:creationId xmlns:a16="http://schemas.microsoft.com/office/drawing/2014/main" id="{B5F49A94-063E-3D31-3BE6-60E0735019CF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50;p27">
              <a:extLst>
                <a:ext uri="{FF2B5EF4-FFF2-40B4-BE49-F238E27FC236}">
                  <a16:creationId xmlns:a16="http://schemas.microsoft.com/office/drawing/2014/main" id="{2232591A-1A41-1579-6163-62DD722F5897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51;p27">
              <a:extLst>
                <a:ext uri="{FF2B5EF4-FFF2-40B4-BE49-F238E27FC236}">
                  <a16:creationId xmlns:a16="http://schemas.microsoft.com/office/drawing/2014/main" id="{84A72DB1-FB8A-75B1-2C95-DDB46342F02C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52;p27">
              <a:extLst>
                <a:ext uri="{FF2B5EF4-FFF2-40B4-BE49-F238E27FC236}">
                  <a16:creationId xmlns:a16="http://schemas.microsoft.com/office/drawing/2014/main" id="{C43BE127-20BD-982A-9D8F-527C15FA6A4C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53;p27">
              <a:extLst>
                <a:ext uri="{FF2B5EF4-FFF2-40B4-BE49-F238E27FC236}">
                  <a16:creationId xmlns:a16="http://schemas.microsoft.com/office/drawing/2014/main" id="{1180A4BF-848F-040B-BB7C-49A336DEB456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54;p27">
              <a:extLst>
                <a:ext uri="{FF2B5EF4-FFF2-40B4-BE49-F238E27FC236}">
                  <a16:creationId xmlns:a16="http://schemas.microsoft.com/office/drawing/2014/main" id="{96860E85-AC81-A156-64C2-E219506BC8ED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55;p27">
              <a:extLst>
                <a:ext uri="{FF2B5EF4-FFF2-40B4-BE49-F238E27FC236}">
                  <a16:creationId xmlns:a16="http://schemas.microsoft.com/office/drawing/2014/main" id="{206C8CA2-551D-6707-AD85-8BD890CA45B9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56;p27">
              <a:extLst>
                <a:ext uri="{FF2B5EF4-FFF2-40B4-BE49-F238E27FC236}">
                  <a16:creationId xmlns:a16="http://schemas.microsoft.com/office/drawing/2014/main" id="{FB677AFC-8CD9-7F47-3256-7357456A2F64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57;p27">
              <a:extLst>
                <a:ext uri="{FF2B5EF4-FFF2-40B4-BE49-F238E27FC236}">
                  <a16:creationId xmlns:a16="http://schemas.microsoft.com/office/drawing/2014/main" id="{48276007-3FD4-A220-442F-6EEEC0765D11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58;p27">
              <a:extLst>
                <a:ext uri="{FF2B5EF4-FFF2-40B4-BE49-F238E27FC236}">
                  <a16:creationId xmlns:a16="http://schemas.microsoft.com/office/drawing/2014/main" id="{A0FF5F1F-E4F0-36B8-02DE-126BDE8335DB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92" name="Google Shape;14059;p27">
            <a:extLst>
              <a:ext uri="{FF2B5EF4-FFF2-40B4-BE49-F238E27FC236}">
                <a16:creationId xmlns:a16="http://schemas.microsoft.com/office/drawing/2014/main" id="{BD80ABA0-D1ED-20FF-72D5-D260123B9629}"/>
              </a:ext>
            </a:extLst>
          </p:cNvPr>
          <p:cNvSpPr/>
          <p:nvPr/>
        </p:nvSpPr>
        <p:spPr>
          <a:xfrm>
            <a:off x="3121080" y="5541422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93" name="Google Shape;14060;p27">
            <a:extLst>
              <a:ext uri="{FF2B5EF4-FFF2-40B4-BE49-F238E27FC236}">
                <a16:creationId xmlns:a16="http://schemas.microsoft.com/office/drawing/2014/main" id="{A075B094-D2D6-F97B-C94E-771A116D0710}"/>
              </a:ext>
            </a:extLst>
          </p:cNvPr>
          <p:cNvGrpSpPr/>
          <p:nvPr/>
        </p:nvGrpSpPr>
        <p:grpSpPr>
          <a:xfrm>
            <a:off x="4656293" y="5545743"/>
            <a:ext cx="712038" cy="713474"/>
            <a:chOff x="3194038" y="2824908"/>
            <a:chExt cx="297700" cy="298300"/>
          </a:xfrm>
        </p:grpSpPr>
        <p:sp>
          <p:nvSpPr>
            <p:cNvPr id="194" name="Google Shape;14061;p27">
              <a:extLst>
                <a:ext uri="{FF2B5EF4-FFF2-40B4-BE49-F238E27FC236}">
                  <a16:creationId xmlns:a16="http://schemas.microsoft.com/office/drawing/2014/main" id="{77B81EB8-89F6-2DA0-7D7E-86225B67B01C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62;p27">
              <a:extLst>
                <a:ext uri="{FF2B5EF4-FFF2-40B4-BE49-F238E27FC236}">
                  <a16:creationId xmlns:a16="http://schemas.microsoft.com/office/drawing/2014/main" id="{75F54ACC-9A80-4ED2-4FEB-8B92DF11431B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63;p27">
              <a:extLst>
                <a:ext uri="{FF2B5EF4-FFF2-40B4-BE49-F238E27FC236}">
                  <a16:creationId xmlns:a16="http://schemas.microsoft.com/office/drawing/2014/main" id="{7755414C-C47C-773B-7496-1D18D6C0BE67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64;p27">
              <a:extLst>
                <a:ext uri="{FF2B5EF4-FFF2-40B4-BE49-F238E27FC236}">
                  <a16:creationId xmlns:a16="http://schemas.microsoft.com/office/drawing/2014/main" id="{B6E83818-4CA0-584A-711A-E0FF50C6DCF6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65;p27">
              <a:extLst>
                <a:ext uri="{FF2B5EF4-FFF2-40B4-BE49-F238E27FC236}">
                  <a16:creationId xmlns:a16="http://schemas.microsoft.com/office/drawing/2014/main" id="{F32598BC-6AEF-FC67-BD42-88128C90A833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66;p27">
              <a:extLst>
                <a:ext uri="{FF2B5EF4-FFF2-40B4-BE49-F238E27FC236}">
                  <a16:creationId xmlns:a16="http://schemas.microsoft.com/office/drawing/2014/main" id="{30A71788-0052-5EC2-6C7B-F6AAF6CF41C4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67;p27">
              <a:extLst>
                <a:ext uri="{FF2B5EF4-FFF2-40B4-BE49-F238E27FC236}">
                  <a16:creationId xmlns:a16="http://schemas.microsoft.com/office/drawing/2014/main" id="{F4F97503-4160-2B8B-F27F-1E247940E984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68;p27">
              <a:extLst>
                <a:ext uri="{FF2B5EF4-FFF2-40B4-BE49-F238E27FC236}">
                  <a16:creationId xmlns:a16="http://schemas.microsoft.com/office/drawing/2014/main" id="{EBDAF53A-90D7-0BA3-FD91-C7DE514F5462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2" name="Google Shape;14069;p27">
            <a:extLst>
              <a:ext uri="{FF2B5EF4-FFF2-40B4-BE49-F238E27FC236}">
                <a16:creationId xmlns:a16="http://schemas.microsoft.com/office/drawing/2014/main" id="{B6F4212B-1DBC-A163-035C-58FD596BA6DF}"/>
              </a:ext>
            </a:extLst>
          </p:cNvPr>
          <p:cNvGrpSpPr/>
          <p:nvPr/>
        </p:nvGrpSpPr>
        <p:grpSpPr>
          <a:xfrm>
            <a:off x="6037583" y="5545384"/>
            <a:ext cx="740562" cy="713892"/>
            <a:chOff x="3644113" y="2824758"/>
            <a:chExt cx="309625" cy="298475"/>
          </a:xfrm>
        </p:grpSpPr>
        <p:sp>
          <p:nvSpPr>
            <p:cNvPr id="203" name="Google Shape;14070;p27">
              <a:extLst>
                <a:ext uri="{FF2B5EF4-FFF2-40B4-BE49-F238E27FC236}">
                  <a16:creationId xmlns:a16="http://schemas.microsoft.com/office/drawing/2014/main" id="{B8401027-B957-0876-99DE-8A24CC821C36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71;p27">
              <a:extLst>
                <a:ext uri="{FF2B5EF4-FFF2-40B4-BE49-F238E27FC236}">
                  <a16:creationId xmlns:a16="http://schemas.microsoft.com/office/drawing/2014/main" id="{B22F8463-8C71-F2B5-7613-018402994C3E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72;p27">
              <a:extLst>
                <a:ext uri="{FF2B5EF4-FFF2-40B4-BE49-F238E27FC236}">
                  <a16:creationId xmlns:a16="http://schemas.microsoft.com/office/drawing/2014/main" id="{305D8510-F643-F6FB-0CE4-9B85EB67D8A4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6" name="Google Shape;14073;p27">
            <a:extLst>
              <a:ext uri="{FF2B5EF4-FFF2-40B4-BE49-F238E27FC236}">
                <a16:creationId xmlns:a16="http://schemas.microsoft.com/office/drawing/2014/main" id="{CBE6C1B2-40C9-617C-AF10-0F71E81E90E4}"/>
              </a:ext>
            </a:extLst>
          </p:cNvPr>
          <p:cNvGrpSpPr/>
          <p:nvPr/>
        </p:nvGrpSpPr>
        <p:grpSpPr>
          <a:xfrm>
            <a:off x="7615477" y="5545742"/>
            <a:ext cx="712038" cy="704984"/>
            <a:chOff x="4176388" y="2824908"/>
            <a:chExt cx="297700" cy="294750"/>
          </a:xfrm>
        </p:grpSpPr>
        <p:sp>
          <p:nvSpPr>
            <p:cNvPr id="207" name="Google Shape;14074;p27">
              <a:extLst>
                <a:ext uri="{FF2B5EF4-FFF2-40B4-BE49-F238E27FC236}">
                  <a16:creationId xmlns:a16="http://schemas.microsoft.com/office/drawing/2014/main" id="{7E66E73E-F36F-5CB8-A7E3-26B4BCF91523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75;p27">
              <a:extLst>
                <a:ext uri="{FF2B5EF4-FFF2-40B4-BE49-F238E27FC236}">
                  <a16:creationId xmlns:a16="http://schemas.microsoft.com/office/drawing/2014/main" id="{92CE2136-13D8-F4DF-803A-E02F1BBF547E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76;p27">
              <a:extLst>
                <a:ext uri="{FF2B5EF4-FFF2-40B4-BE49-F238E27FC236}">
                  <a16:creationId xmlns:a16="http://schemas.microsoft.com/office/drawing/2014/main" id="{9B10FA94-F6EC-5043-A38C-7313AA25A29A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77;p27">
              <a:extLst>
                <a:ext uri="{FF2B5EF4-FFF2-40B4-BE49-F238E27FC236}">
                  <a16:creationId xmlns:a16="http://schemas.microsoft.com/office/drawing/2014/main" id="{41BFB253-8CA6-A818-9F76-9AC9E2FF7FCE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78;p27">
              <a:extLst>
                <a:ext uri="{FF2B5EF4-FFF2-40B4-BE49-F238E27FC236}">
                  <a16:creationId xmlns:a16="http://schemas.microsoft.com/office/drawing/2014/main" id="{2BC012A9-B255-8D00-2202-128B6EC559B4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79;p27">
              <a:extLst>
                <a:ext uri="{FF2B5EF4-FFF2-40B4-BE49-F238E27FC236}">
                  <a16:creationId xmlns:a16="http://schemas.microsoft.com/office/drawing/2014/main" id="{A21931E0-708C-D11B-7785-EFFB0FB9A020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80;p27">
              <a:extLst>
                <a:ext uri="{FF2B5EF4-FFF2-40B4-BE49-F238E27FC236}">
                  <a16:creationId xmlns:a16="http://schemas.microsoft.com/office/drawing/2014/main" id="{63300BF7-18A3-7873-08AA-D127B8D34C69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81;p27">
              <a:extLst>
                <a:ext uri="{FF2B5EF4-FFF2-40B4-BE49-F238E27FC236}">
                  <a16:creationId xmlns:a16="http://schemas.microsoft.com/office/drawing/2014/main" id="{74122976-2F23-C9CB-63DC-C85C80A6FE2C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82;p27">
              <a:extLst>
                <a:ext uri="{FF2B5EF4-FFF2-40B4-BE49-F238E27FC236}">
                  <a16:creationId xmlns:a16="http://schemas.microsoft.com/office/drawing/2014/main" id="{DD677FD7-7963-B618-75D5-D4B547F6F668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83;p27">
              <a:extLst>
                <a:ext uri="{FF2B5EF4-FFF2-40B4-BE49-F238E27FC236}">
                  <a16:creationId xmlns:a16="http://schemas.microsoft.com/office/drawing/2014/main" id="{509666AF-E707-5C5A-3852-69D513C6ABDC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84;p27">
              <a:extLst>
                <a:ext uri="{FF2B5EF4-FFF2-40B4-BE49-F238E27FC236}">
                  <a16:creationId xmlns:a16="http://schemas.microsoft.com/office/drawing/2014/main" id="{AD25FBBD-19AE-3B41-8652-344CEE99EEC0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85;p27">
              <a:extLst>
                <a:ext uri="{FF2B5EF4-FFF2-40B4-BE49-F238E27FC236}">
                  <a16:creationId xmlns:a16="http://schemas.microsoft.com/office/drawing/2014/main" id="{D0F5EA31-5612-2263-F442-33F0068DE565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86;p27">
              <a:extLst>
                <a:ext uri="{FF2B5EF4-FFF2-40B4-BE49-F238E27FC236}">
                  <a16:creationId xmlns:a16="http://schemas.microsoft.com/office/drawing/2014/main" id="{4B058A1F-E14A-5E9D-0ED5-E7760AB358EA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87;p27">
              <a:extLst>
                <a:ext uri="{FF2B5EF4-FFF2-40B4-BE49-F238E27FC236}">
                  <a16:creationId xmlns:a16="http://schemas.microsoft.com/office/drawing/2014/main" id="{10CFB3F1-7F3F-3BBF-5926-E8014DA0466E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88;p27">
              <a:extLst>
                <a:ext uri="{FF2B5EF4-FFF2-40B4-BE49-F238E27FC236}">
                  <a16:creationId xmlns:a16="http://schemas.microsoft.com/office/drawing/2014/main" id="{D84B7834-1E64-571A-05DC-0C292AFAF9BC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2" name="Google Shape;14089;p27">
            <a:extLst>
              <a:ext uri="{FF2B5EF4-FFF2-40B4-BE49-F238E27FC236}">
                <a16:creationId xmlns:a16="http://schemas.microsoft.com/office/drawing/2014/main" id="{48FA4A3F-8D32-8B5E-3C2F-DFB679EC5E0E}"/>
              </a:ext>
            </a:extLst>
          </p:cNvPr>
          <p:cNvGrpSpPr/>
          <p:nvPr/>
        </p:nvGrpSpPr>
        <p:grpSpPr>
          <a:xfrm>
            <a:off x="9109301" y="5540182"/>
            <a:ext cx="712038" cy="716224"/>
            <a:chOff x="4673513" y="2822583"/>
            <a:chExt cx="297700" cy="299450"/>
          </a:xfrm>
        </p:grpSpPr>
        <p:sp>
          <p:nvSpPr>
            <p:cNvPr id="223" name="Google Shape;14090;p27">
              <a:extLst>
                <a:ext uri="{FF2B5EF4-FFF2-40B4-BE49-F238E27FC236}">
                  <a16:creationId xmlns:a16="http://schemas.microsoft.com/office/drawing/2014/main" id="{6FD2C5F3-8928-C48B-6C08-44329DE52BE5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91;p27">
              <a:extLst>
                <a:ext uri="{FF2B5EF4-FFF2-40B4-BE49-F238E27FC236}">
                  <a16:creationId xmlns:a16="http://schemas.microsoft.com/office/drawing/2014/main" id="{874F1F0F-ECC1-18D5-89B8-540E2A6532BB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5" name="Google Shape;14092;p27">
            <a:extLst>
              <a:ext uri="{FF2B5EF4-FFF2-40B4-BE49-F238E27FC236}">
                <a16:creationId xmlns:a16="http://schemas.microsoft.com/office/drawing/2014/main" id="{425EB326-AE87-205B-9AD2-76BE50D69207}"/>
              </a:ext>
            </a:extLst>
          </p:cNvPr>
          <p:cNvGrpSpPr/>
          <p:nvPr/>
        </p:nvGrpSpPr>
        <p:grpSpPr>
          <a:xfrm>
            <a:off x="10596009" y="5560035"/>
            <a:ext cx="714910" cy="676402"/>
            <a:chOff x="5167663" y="2830883"/>
            <a:chExt cx="298900" cy="282800"/>
          </a:xfrm>
        </p:grpSpPr>
        <p:sp>
          <p:nvSpPr>
            <p:cNvPr id="226" name="Google Shape;14093;p27">
              <a:extLst>
                <a:ext uri="{FF2B5EF4-FFF2-40B4-BE49-F238E27FC236}">
                  <a16:creationId xmlns:a16="http://schemas.microsoft.com/office/drawing/2014/main" id="{D8EC21CD-7B1A-9D16-2D37-499F6ACE8722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94;p27">
              <a:extLst>
                <a:ext uri="{FF2B5EF4-FFF2-40B4-BE49-F238E27FC236}">
                  <a16:creationId xmlns:a16="http://schemas.microsoft.com/office/drawing/2014/main" id="{EE66C728-723B-4C91-B712-1397077D6382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95;p27">
              <a:extLst>
                <a:ext uri="{FF2B5EF4-FFF2-40B4-BE49-F238E27FC236}">
                  <a16:creationId xmlns:a16="http://schemas.microsoft.com/office/drawing/2014/main" id="{B3B4EAFB-79E3-23AD-2103-0D3CC62BC1C6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096;p27">
              <a:extLst>
                <a:ext uri="{FF2B5EF4-FFF2-40B4-BE49-F238E27FC236}">
                  <a16:creationId xmlns:a16="http://schemas.microsoft.com/office/drawing/2014/main" id="{A91D49FD-103C-1114-2C6E-4A64F549A8D4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0" name="Google Shape;14097;p27">
            <a:extLst>
              <a:ext uri="{FF2B5EF4-FFF2-40B4-BE49-F238E27FC236}">
                <a16:creationId xmlns:a16="http://schemas.microsoft.com/office/drawing/2014/main" id="{B14A35B8-72E4-1301-AD80-1FAF85B2B947}"/>
              </a:ext>
            </a:extLst>
          </p:cNvPr>
          <p:cNvGrpSpPr/>
          <p:nvPr/>
        </p:nvGrpSpPr>
        <p:grpSpPr>
          <a:xfrm>
            <a:off x="12162424" y="5544727"/>
            <a:ext cx="619536" cy="710246"/>
            <a:chOff x="5695138" y="2824483"/>
            <a:chExt cx="259025" cy="296950"/>
          </a:xfrm>
        </p:grpSpPr>
        <p:sp>
          <p:nvSpPr>
            <p:cNvPr id="231" name="Google Shape;14098;p27">
              <a:extLst>
                <a:ext uri="{FF2B5EF4-FFF2-40B4-BE49-F238E27FC236}">
                  <a16:creationId xmlns:a16="http://schemas.microsoft.com/office/drawing/2014/main" id="{F4ED9796-A77A-610D-521A-8EE38DE6F3B4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99;p27">
              <a:extLst>
                <a:ext uri="{FF2B5EF4-FFF2-40B4-BE49-F238E27FC236}">
                  <a16:creationId xmlns:a16="http://schemas.microsoft.com/office/drawing/2014/main" id="{F954FF3C-2001-34A1-DA1B-DE669519C264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0;p27">
              <a:extLst>
                <a:ext uri="{FF2B5EF4-FFF2-40B4-BE49-F238E27FC236}">
                  <a16:creationId xmlns:a16="http://schemas.microsoft.com/office/drawing/2014/main" id="{AF6F5F51-3AB3-3521-6EB1-4180177C34C6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01;p27">
              <a:extLst>
                <a:ext uri="{FF2B5EF4-FFF2-40B4-BE49-F238E27FC236}">
                  <a16:creationId xmlns:a16="http://schemas.microsoft.com/office/drawing/2014/main" id="{EDDCA2E6-138F-9E71-D92E-8BF79FEEDA6E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35" name="Google Shape;14102;p27">
            <a:extLst>
              <a:ext uri="{FF2B5EF4-FFF2-40B4-BE49-F238E27FC236}">
                <a16:creationId xmlns:a16="http://schemas.microsoft.com/office/drawing/2014/main" id="{D6F7A388-77AA-2F9B-46A8-8A9FB1F6CE64}"/>
              </a:ext>
            </a:extLst>
          </p:cNvPr>
          <p:cNvSpPr/>
          <p:nvPr/>
        </p:nvSpPr>
        <p:spPr>
          <a:xfrm>
            <a:off x="13564957" y="5545668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36" name="Google Shape;14103;p27">
            <a:extLst>
              <a:ext uri="{FF2B5EF4-FFF2-40B4-BE49-F238E27FC236}">
                <a16:creationId xmlns:a16="http://schemas.microsoft.com/office/drawing/2014/main" id="{186C85F3-0B51-DD87-1C15-BDA6E336656F}"/>
              </a:ext>
            </a:extLst>
          </p:cNvPr>
          <p:cNvSpPr/>
          <p:nvPr/>
        </p:nvSpPr>
        <p:spPr>
          <a:xfrm>
            <a:off x="15068753" y="5544293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37" name="Google Shape;14104;p27">
            <a:extLst>
              <a:ext uri="{FF2B5EF4-FFF2-40B4-BE49-F238E27FC236}">
                <a16:creationId xmlns:a16="http://schemas.microsoft.com/office/drawing/2014/main" id="{DC061BE3-4389-E41B-7741-6D6B175E9D9A}"/>
              </a:ext>
            </a:extLst>
          </p:cNvPr>
          <p:cNvGrpSpPr/>
          <p:nvPr/>
        </p:nvGrpSpPr>
        <p:grpSpPr>
          <a:xfrm>
            <a:off x="15073174" y="6714854"/>
            <a:ext cx="702112" cy="710604"/>
            <a:chOff x="6657238" y="3313708"/>
            <a:chExt cx="293550" cy="297100"/>
          </a:xfrm>
        </p:grpSpPr>
        <p:sp>
          <p:nvSpPr>
            <p:cNvPr id="238" name="Google Shape;14105;p27">
              <a:extLst>
                <a:ext uri="{FF2B5EF4-FFF2-40B4-BE49-F238E27FC236}">
                  <a16:creationId xmlns:a16="http://schemas.microsoft.com/office/drawing/2014/main" id="{35A62842-C010-918D-99B2-F0492B4B7DCA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06;p27">
              <a:extLst>
                <a:ext uri="{FF2B5EF4-FFF2-40B4-BE49-F238E27FC236}">
                  <a16:creationId xmlns:a16="http://schemas.microsoft.com/office/drawing/2014/main" id="{AC317BB3-6EF4-B44E-40FE-16B95459BAAA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07;p27">
              <a:extLst>
                <a:ext uri="{FF2B5EF4-FFF2-40B4-BE49-F238E27FC236}">
                  <a16:creationId xmlns:a16="http://schemas.microsoft.com/office/drawing/2014/main" id="{135735E1-2A41-D0B4-1E43-C169063B7AE4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08;p27">
              <a:extLst>
                <a:ext uri="{FF2B5EF4-FFF2-40B4-BE49-F238E27FC236}">
                  <a16:creationId xmlns:a16="http://schemas.microsoft.com/office/drawing/2014/main" id="{71BCEB46-1997-BEE2-03CD-42E5627EA3E1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09;p27">
              <a:extLst>
                <a:ext uri="{FF2B5EF4-FFF2-40B4-BE49-F238E27FC236}">
                  <a16:creationId xmlns:a16="http://schemas.microsoft.com/office/drawing/2014/main" id="{8453AFC5-9B5C-98F5-D9CB-8B73DD836B5C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0;p27">
              <a:extLst>
                <a:ext uri="{FF2B5EF4-FFF2-40B4-BE49-F238E27FC236}">
                  <a16:creationId xmlns:a16="http://schemas.microsoft.com/office/drawing/2014/main" id="{5FE2402D-A78F-86B5-0D26-134CBBB73A94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11;p27">
              <a:extLst>
                <a:ext uri="{FF2B5EF4-FFF2-40B4-BE49-F238E27FC236}">
                  <a16:creationId xmlns:a16="http://schemas.microsoft.com/office/drawing/2014/main" id="{586ED66B-37D5-A17B-D967-AB41327F8D5D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12;p27">
              <a:extLst>
                <a:ext uri="{FF2B5EF4-FFF2-40B4-BE49-F238E27FC236}">
                  <a16:creationId xmlns:a16="http://schemas.microsoft.com/office/drawing/2014/main" id="{6A540FFB-C58E-27C4-32D1-B77961828403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13;p27">
              <a:extLst>
                <a:ext uri="{FF2B5EF4-FFF2-40B4-BE49-F238E27FC236}">
                  <a16:creationId xmlns:a16="http://schemas.microsoft.com/office/drawing/2014/main" id="{516E0816-A558-A02A-522F-B32AA0EB47F9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14;p27">
              <a:extLst>
                <a:ext uri="{FF2B5EF4-FFF2-40B4-BE49-F238E27FC236}">
                  <a16:creationId xmlns:a16="http://schemas.microsoft.com/office/drawing/2014/main" id="{6446A81C-B6DC-ECA4-86DC-62802A68344D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15;p27">
              <a:extLst>
                <a:ext uri="{FF2B5EF4-FFF2-40B4-BE49-F238E27FC236}">
                  <a16:creationId xmlns:a16="http://schemas.microsoft.com/office/drawing/2014/main" id="{C577CC52-BEA3-3815-797E-3E840A7B24FA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16;p27">
              <a:extLst>
                <a:ext uri="{FF2B5EF4-FFF2-40B4-BE49-F238E27FC236}">
                  <a16:creationId xmlns:a16="http://schemas.microsoft.com/office/drawing/2014/main" id="{BCAE3310-236D-20BE-0570-CF68D730D7C1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17;p27">
              <a:extLst>
                <a:ext uri="{FF2B5EF4-FFF2-40B4-BE49-F238E27FC236}">
                  <a16:creationId xmlns:a16="http://schemas.microsoft.com/office/drawing/2014/main" id="{29F9B6AB-B8F3-8F66-CA9B-231653EF7D69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18;p27">
              <a:extLst>
                <a:ext uri="{FF2B5EF4-FFF2-40B4-BE49-F238E27FC236}">
                  <a16:creationId xmlns:a16="http://schemas.microsoft.com/office/drawing/2014/main" id="{E6B32BFB-C127-8F9D-CE7F-320502B0B632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19;p27">
              <a:extLst>
                <a:ext uri="{FF2B5EF4-FFF2-40B4-BE49-F238E27FC236}">
                  <a16:creationId xmlns:a16="http://schemas.microsoft.com/office/drawing/2014/main" id="{8263CB5B-5FEA-B8C5-95AD-4C9FDA37AB3B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20;p27">
              <a:extLst>
                <a:ext uri="{FF2B5EF4-FFF2-40B4-BE49-F238E27FC236}">
                  <a16:creationId xmlns:a16="http://schemas.microsoft.com/office/drawing/2014/main" id="{BA8DAC60-79B9-40ED-E1C4-25B08B28427C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4" name="Google Shape;14121;p27">
            <a:extLst>
              <a:ext uri="{FF2B5EF4-FFF2-40B4-BE49-F238E27FC236}">
                <a16:creationId xmlns:a16="http://schemas.microsoft.com/office/drawing/2014/main" id="{722403EF-AD69-3E3F-7513-56B37038F7DA}"/>
              </a:ext>
            </a:extLst>
          </p:cNvPr>
          <p:cNvSpPr/>
          <p:nvPr/>
        </p:nvSpPr>
        <p:spPr>
          <a:xfrm>
            <a:off x="13822730" y="7020915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5" name="Google Shape;14122;p27">
            <a:extLst>
              <a:ext uri="{FF2B5EF4-FFF2-40B4-BE49-F238E27FC236}">
                <a16:creationId xmlns:a16="http://schemas.microsoft.com/office/drawing/2014/main" id="{AC3BAEDA-AC60-EABA-9A0E-15C5C005E23A}"/>
              </a:ext>
            </a:extLst>
          </p:cNvPr>
          <p:cNvSpPr/>
          <p:nvPr/>
        </p:nvSpPr>
        <p:spPr>
          <a:xfrm>
            <a:off x="13822730" y="7073593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6" name="Google Shape;14123;p27">
            <a:extLst>
              <a:ext uri="{FF2B5EF4-FFF2-40B4-BE49-F238E27FC236}">
                <a16:creationId xmlns:a16="http://schemas.microsoft.com/office/drawing/2014/main" id="{167208B4-A88C-7C53-F8E4-B748A3F53670}"/>
              </a:ext>
            </a:extLst>
          </p:cNvPr>
          <p:cNvSpPr/>
          <p:nvPr/>
        </p:nvSpPr>
        <p:spPr>
          <a:xfrm>
            <a:off x="13869729" y="7123463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7" name="Google Shape;14124;p27">
            <a:extLst>
              <a:ext uri="{FF2B5EF4-FFF2-40B4-BE49-F238E27FC236}">
                <a16:creationId xmlns:a16="http://schemas.microsoft.com/office/drawing/2014/main" id="{A6EA93D8-9EB1-422D-5A25-4E32C9C8FEEA}"/>
              </a:ext>
            </a:extLst>
          </p:cNvPr>
          <p:cNvSpPr/>
          <p:nvPr/>
        </p:nvSpPr>
        <p:spPr>
          <a:xfrm>
            <a:off x="13584929" y="6717638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8" name="Google Shape;14125;p27">
            <a:extLst>
              <a:ext uri="{FF2B5EF4-FFF2-40B4-BE49-F238E27FC236}">
                <a16:creationId xmlns:a16="http://schemas.microsoft.com/office/drawing/2014/main" id="{50DA01EE-6155-14D4-04B3-902169EFA305}"/>
              </a:ext>
            </a:extLst>
          </p:cNvPr>
          <p:cNvGrpSpPr/>
          <p:nvPr/>
        </p:nvGrpSpPr>
        <p:grpSpPr>
          <a:xfrm>
            <a:off x="12116861" y="6717724"/>
            <a:ext cx="712038" cy="710604"/>
            <a:chOff x="5676088" y="3314908"/>
            <a:chExt cx="297700" cy="297100"/>
          </a:xfrm>
        </p:grpSpPr>
        <p:sp>
          <p:nvSpPr>
            <p:cNvPr id="259" name="Google Shape;14126;p27">
              <a:extLst>
                <a:ext uri="{FF2B5EF4-FFF2-40B4-BE49-F238E27FC236}">
                  <a16:creationId xmlns:a16="http://schemas.microsoft.com/office/drawing/2014/main" id="{E3182EB5-DEC3-9CEF-8617-C397499F537F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27;p27">
              <a:extLst>
                <a:ext uri="{FF2B5EF4-FFF2-40B4-BE49-F238E27FC236}">
                  <a16:creationId xmlns:a16="http://schemas.microsoft.com/office/drawing/2014/main" id="{452C2EEE-6899-D12E-D511-34A46E1C1105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1" name="Google Shape;14128;p27">
            <a:extLst>
              <a:ext uri="{FF2B5EF4-FFF2-40B4-BE49-F238E27FC236}">
                <a16:creationId xmlns:a16="http://schemas.microsoft.com/office/drawing/2014/main" id="{699D5229-065B-77B0-FFEA-9422ACBB1158}"/>
              </a:ext>
            </a:extLst>
          </p:cNvPr>
          <p:cNvGrpSpPr/>
          <p:nvPr/>
        </p:nvGrpSpPr>
        <p:grpSpPr>
          <a:xfrm>
            <a:off x="10597385" y="6713420"/>
            <a:ext cx="712098" cy="710664"/>
            <a:chOff x="5168238" y="3313108"/>
            <a:chExt cx="297725" cy="297125"/>
          </a:xfrm>
        </p:grpSpPr>
        <p:sp>
          <p:nvSpPr>
            <p:cNvPr id="262" name="Google Shape;14129;p27">
              <a:extLst>
                <a:ext uri="{FF2B5EF4-FFF2-40B4-BE49-F238E27FC236}">
                  <a16:creationId xmlns:a16="http://schemas.microsoft.com/office/drawing/2014/main" id="{16AC5212-C6C8-FE95-EF87-7D065A74ECD3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0;p27">
              <a:extLst>
                <a:ext uri="{FF2B5EF4-FFF2-40B4-BE49-F238E27FC236}">
                  <a16:creationId xmlns:a16="http://schemas.microsoft.com/office/drawing/2014/main" id="{E1B66261-C3DA-9373-1C82-827816C7972B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31;p27">
              <a:extLst>
                <a:ext uri="{FF2B5EF4-FFF2-40B4-BE49-F238E27FC236}">
                  <a16:creationId xmlns:a16="http://schemas.microsoft.com/office/drawing/2014/main" id="{A89143EF-77A1-81DF-C346-399D3B439EC0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32;p27">
              <a:extLst>
                <a:ext uri="{FF2B5EF4-FFF2-40B4-BE49-F238E27FC236}">
                  <a16:creationId xmlns:a16="http://schemas.microsoft.com/office/drawing/2014/main" id="{5412B942-C727-BBB3-7237-6809ADF16CEA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33;p27">
              <a:extLst>
                <a:ext uri="{FF2B5EF4-FFF2-40B4-BE49-F238E27FC236}">
                  <a16:creationId xmlns:a16="http://schemas.microsoft.com/office/drawing/2014/main" id="{6526AFC2-D9D9-E2B3-B406-85E03343E79D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7" name="Google Shape;14134;p27">
            <a:extLst>
              <a:ext uri="{FF2B5EF4-FFF2-40B4-BE49-F238E27FC236}">
                <a16:creationId xmlns:a16="http://schemas.microsoft.com/office/drawing/2014/main" id="{E7FB3A57-099C-345A-2B8A-EE60599B3BFE}"/>
              </a:ext>
            </a:extLst>
          </p:cNvPr>
          <p:cNvSpPr/>
          <p:nvPr/>
        </p:nvSpPr>
        <p:spPr>
          <a:xfrm>
            <a:off x="9090641" y="6711896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8" name="Google Shape;14135;p27">
            <a:extLst>
              <a:ext uri="{FF2B5EF4-FFF2-40B4-BE49-F238E27FC236}">
                <a16:creationId xmlns:a16="http://schemas.microsoft.com/office/drawing/2014/main" id="{F7FC7037-EFD0-B3DD-8496-EE45ECC6A9A5}"/>
              </a:ext>
            </a:extLst>
          </p:cNvPr>
          <p:cNvGrpSpPr/>
          <p:nvPr/>
        </p:nvGrpSpPr>
        <p:grpSpPr>
          <a:xfrm>
            <a:off x="7618288" y="6714854"/>
            <a:ext cx="702112" cy="710604"/>
            <a:chOff x="4177563" y="3313708"/>
            <a:chExt cx="293550" cy="297100"/>
          </a:xfrm>
        </p:grpSpPr>
        <p:sp>
          <p:nvSpPr>
            <p:cNvPr id="269" name="Google Shape;14136;p27">
              <a:extLst>
                <a:ext uri="{FF2B5EF4-FFF2-40B4-BE49-F238E27FC236}">
                  <a16:creationId xmlns:a16="http://schemas.microsoft.com/office/drawing/2014/main" id="{AFBD1D27-AE6E-BFDC-8994-61E9D084350A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37;p27">
              <a:extLst>
                <a:ext uri="{FF2B5EF4-FFF2-40B4-BE49-F238E27FC236}">
                  <a16:creationId xmlns:a16="http://schemas.microsoft.com/office/drawing/2014/main" id="{2DBE0665-7AA1-53A4-E670-896F8AEC81C4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38;p27">
              <a:extLst>
                <a:ext uri="{FF2B5EF4-FFF2-40B4-BE49-F238E27FC236}">
                  <a16:creationId xmlns:a16="http://schemas.microsoft.com/office/drawing/2014/main" id="{E312B4B9-DA43-4FC4-2B09-6B478613FAEA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39;p27">
              <a:extLst>
                <a:ext uri="{FF2B5EF4-FFF2-40B4-BE49-F238E27FC236}">
                  <a16:creationId xmlns:a16="http://schemas.microsoft.com/office/drawing/2014/main" id="{95EF70B6-47BB-AB0E-95C7-DBA82A761A9B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40;p27">
              <a:extLst>
                <a:ext uri="{FF2B5EF4-FFF2-40B4-BE49-F238E27FC236}">
                  <a16:creationId xmlns:a16="http://schemas.microsoft.com/office/drawing/2014/main" id="{C6649BBE-0012-1285-FDA3-B785C4B02A45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41;p27">
              <a:extLst>
                <a:ext uri="{FF2B5EF4-FFF2-40B4-BE49-F238E27FC236}">
                  <a16:creationId xmlns:a16="http://schemas.microsoft.com/office/drawing/2014/main" id="{6B0D4A8E-AA02-C431-2140-AA63F3793C68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42;p27">
              <a:extLst>
                <a:ext uri="{FF2B5EF4-FFF2-40B4-BE49-F238E27FC236}">
                  <a16:creationId xmlns:a16="http://schemas.microsoft.com/office/drawing/2014/main" id="{17BED47B-CC4C-556A-26F8-1D8E6F86DB3D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43;p27">
              <a:extLst>
                <a:ext uri="{FF2B5EF4-FFF2-40B4-BE49-F238E27FC236}">
                  <a16:creationId xmlns:a16="http://schemas.microsoft.com/office/drawing/2014/main" id="{DC44C8AB-A3F5-3DC6-1E84-DAFD0C39397B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44;p27">
              <a:extLst>
                <a:ext uri="{FF2B5EF4-FFF2-40B4-BE49-F238E27FC236}">
                  <a16:creationId xmlns:a16="http://schemas.microsoft.com/office/drawing/2014/main" id="{C4D1A989-7182-6DE4-07E3-8C44CE5449C1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45;p27">
              <a:extLst>
                <a:ext uri="{FF2B5EF4-FFF2-40B4-BE49-F238E27FC236}">
                  <a16:creationId xmlns:a16="http://schemas.microsoft.com/office/drawing/2014/main" id="{F65A1760-C47E-33E5-7309-4ECBE9A4744F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46;p27">
              <a:extLst>
                <a:ext uri="{FF2B5EF4-FFF2-40B4-BE49-F238E27FC236}">
                  <a16:creationId xmlns:a16="http://schemas.microsoft.com/office/drawing/2014/main" id="{FB3DEFD9-6748-5264-DA29-F9DB13FA0F2F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47;p27">
              <a:extLst>
                <a:ext uri="{FF2B5EF4-FFF2-40B4-BE49-F238E27FC236}">
                  <a16:creationId xmlns:a16="http://schemas.microsoft.com/office/drawing/2014/main" id="{6EFE0B2B-A9EF-0B20-5227-6DA2BE151DC8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48;p27">
              <a:extLst>
                <a:ext uri="{FF2B5EF4-FFF2-40B4-BE49-F238E27FC236}">
                  <a16:creationId xmlns:a16="http://schemas.microsoft.com/office/drawing/2014/main" id="{7CBEDF7F-FE5B-CAFF-4708-5A7050EC8434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82" name="Google Shape;14149;p27">
            <a:extLst>
              <a:ext uri="{FF2B5EF4-FFF2-40B4-BE49-F238E27FC236}">
                <a16:creationId xmlns:a16="http://schemas.microsoft.com/office/drawing/2014/main" id="{0B5F12C3-292E-813F-507F-DC2AB154B9C5}"/>
              </a:ext>
            </a:extLst>
          </p:cNvPr>
          <p:cNvSpPr/>
          <p:nvPr/>
        </p:nvSpPr>
        <p:spPr>
          <a:xfrm>
            <a:off x="6066009" y="6714529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3" name="Google Shape;14150;p27">
            <a:extLst>
              <a:ext uri="{FF2B5EF4-FFF2-40B4-BE49-F238E27FC236}">
                <a16:creationId xmlns:a16="http://schemas.microsoft.com/office/drawing/2014/main" id="{5EB8A32A-561E-DE73-BDA2-6FB9BC23B6CE}"/>
              </a:ext>
            </a:extLst>
          </p:cNvPr>
          <p:cNvGrpSpPr/>
          <p:nvPr/>
        </p:nvGrpSpPr>
        <p:grpSpPr>
          <a:xfrm>
            <a:off x="4656292" y="6714854"/>
            <a:ext cx="709168" cy="709228"/>
            <a:chOff x="3194038" y="3313708"/>
            <a:chExt cx="296500" cy="296525"/>
          </a:xfrm>
        </p:grpSpPr>
        <p:sp>
          <p:nvSpPr>
            <p:cNvPr id="284" name="Google Shape;14151;p27">
              <a:extLst>
                <a:ext uri="{FF2B5EF4-FFF2-40B4-BE49-F238E27FC236}">
                  <a16:creationId xmlns:a16="http://schemas.microsoft.com/office/drawing/2014/main" id="{79BC57F8-0C8B-D75A-B706-1B1C4EDD6270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52;p27">
              <a:extLst>
                <a:ext uri="{FF2B5EF4-FFF2-40B4-BE49-F238E27FC236}">
                  <a16:creationId xmlns:a16="http://schemas.microsoft.com/office/drawing/2014/main" id="{6933BC34-CCC7-C743-F953-D8E44875E316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53;p27">
              <a:extLst>
                <a:ext uri="{FF2B5EF4-FFF2-40B4-BE49-F238E27FC236}">
                  <a16:creationId xmlns:a16="http://schemas.microsoft.com/office/drawing/2014/main" id="{E8D8A6F8-055E-7405-27B2-91EE945321EA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54;p27">
              <a:extLst>
                <a:ext uri="{FF2B5EF4-FFF2-40B4-BE49-F238E27FC236}">
                  <a16:creationId xmlns:a16="http://schemas.microsoft.com/office/drawing/2014/main" id="{08536F03-BF8B-AFA5-F5D8-5974F5CBC181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55;p27">
              <a:extLst>
                <a:ext uri="{FF2B5EF4-FFF2-40B4-BE49-F238E27FC236}">
                  <a16:creationId xmlns:a16="http://schemas.microsoft.com/office/drawing/2014/main" id="{FE04C1B2-C49F-D75D-4271-BEB5A1FCFA69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56;p27">
              <a:extLst>
                <a:ext uri="{FF2B5EF4-FFF2-40B4-BE49-F238E27FC236}">
                  <a16:creationId xmlns:a16="http://schemas.microsoft.com/office/drawing/2014/main" id="{6B0F4F80-E3EE-AD65-7144-600685FCC941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57;p27">
              <a:extLst>
                <a:ext uri="{FF2B5EF4-FFF2-40B4-BE49-F238E27FC236}">
                  <a16:creationId xmlns:a16="http://schemas.microsoft.com/office/drawing/2014/main" id="{58EFB09F-BE92-0955-A2FF-F5BCA5BC8D31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58;p27">
              <a:extLst>
                <a:ext uri="{FF2B5EF4-FFF2-40B4-BE49-F238E27FC236}">
                  <a16:creationId xmlns:a16="http://schemas.microsoft.com/office/drawing/2014/main" id="{96694AFB-D9CB-C139-7A33-D391F6937738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59;p27">
              <a:extLst>
                <a:ext uri="{FF2B5EF4-FFF2-40B4-BE49-F238E27FC236}">
                  <a16:creationId xmlns:a16="http://schemas.microsoft.com/office/drawing/2014/main" id="{F5107FED-97E7-59A1-9BE5-60E462E4BEF4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0;p27">
              <a:extLst>
                <a:ext uri="{FF2B5EF4-FFF2-40B4-BE49-F238E27FC236}">
                  <a16:creationId xmlns:a16="http://schemas.microsoft.com/office/drawing/2014/main" id="{097F62FC-3A34-92CA-5354-A9316C83DAFB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61;p27">
            <a:extLst>
              <a:ext uri="{FF2B5EF4-FFF2-40B4-BE49-F238E27FC236}">
                <a16:creationId xmlns:a16="http://schemas.microsoft.com/office/drawing/2014/main" id="{2D2B4042-564A-7CA8-F491-B39C5F4EBCF9}"/>
              </a:ext>
            </a:extLst>
          </p:cNvPr>
          <p:cNvGrpSpPr/>
          <p:nvPr/>
        </p:nvGrpSpPr>
        <p:grpSpPr>
          <a:xfrm>
            <a:off x="3126831" y="6734229"/>
            <a:ext cx="719154" cy="676102"/>
            <a:chOff x="2682013" y="3321808"/>
            <a:chExt cx="300675" cy="282675"/>
          </a:xfrm>
        </p:grpSpPr>
        <p:sp>
          <p:nvSpPr>
            <p:cNvPr id="295" name="Google Shape;14162;p27">
              <a:extLst>
                <a:ext uri="{FF2B5EF4-FFF2-40B4-BE49-F238E27FC236}">
                  <a16:creationId xmlns:a16="http://schemas.microsoft.com/office/drawing/2014/main" id="{8A09FD2E-374B-7568-168A-0F92575C6790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63;p27">
              <a:extLst>
                <a:ext uri="{FF2B5EF4-FFF2-40B4-BE49-F238E27FC236}">
                  <a16:creationId xmlns:a16="http://schemas.microsoft.com/office/drawing/2014/main" id="{ADF91073-45C8-DCA6-C680-F618DABE033D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64;p27">
              <a:extLst>
                <a:ext uri="{FF2B5EF4-FFF2-40B4-BE49-F238E27FC236}">
                  <a16:creationId xmlns:a16="http://schemas.microsoft.com/office/drawing/2014/main" id="{50E8EFB2-E5F8-46C9-DCC8-32B8AEA6CA3A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65;p27">
            <a:extLst>
              <a:ext uri="{FF2B5EF4-FFF2-40B4-BE49-F238E27FC236}">
                <a16:creationId xmlns:a16="http://schemas.microsoft.com/office/drawing/2014/main" id="{32C2471E-63E8-EC26-E4C3-6EA459E882B2}"/>
              </a:ext>
            </a:extLst>
          </p:cNvPr>
          <p:cNvGrpSpPr/>
          <p:nvPr/>
        </p:nvGrpSpPr>
        <p:grpSpPr>
          <a:xfrm>
            <a:off x="1752599" y="6713421"/>
            <a:ext cx="582522" cy="713474"/>
            <a:chOff x="2234888" y="3313108"/>
            <a:chExt cx="243550" cy="298300"/>
          </a:xfrm>
        </p:grpSpPr>
        <p:sp>
          <p:nvSpPr>
            <p:cNvPr id="299" name="Google Shape;14166;p27">
              <a:extLst>
                <a:ext uri="{FF2B5EF4-FFF2-40B4-BE49-F238E27FC236}">
                  <a16:creationId xmlns:a16="http://schemas.microsoft.com/office/drawing/2014/main" id="{13C68C2B-1E1D-5023-0160-BB070A441F78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67;p27">
              <a:extLst>
                <a:ext uri="{FF2B5EF4-FFF2-40B4-BE49-F238E27FC236}">
                  <a16:creationId xmlns:a16="http://schemas.microsoft.com/office/drawing/2014/main" id="{D67676C3-31FB-0F2D-023F-5D902C08A1CD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68;p27">
              <a:extLst>
                <a:ext uri="{FF2B5EF4-FFF2-40B4-BE49-F238E27FC236}">
                  <a16:creationId xmlns:a16="http://schemas.microsoft.com/office/drawing/2014/main" id="{3CBD5062-2DF7-0C1C-D17B-EB1E97EC0081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69;p27">
              <a:extLst>
                <a:ext uri="{FF2B5EF4-FFF2-40B4-BE49-F238E27FC236}">
                  <a16:creationId xmlns:a16="http://schemas.microsoft.com/office/drawing/2014/main" id="{64FBD1D4-025E-F1F8-90F4-159C010A4FC9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0;p27">
              <a:extLst>
                <a:ext uri="{FF2B5EF4-FFF2-40B4-BE49-F238E27FC236}">
                  <a16:creationId xmlns:a16="http://schemas.microsoft.com/office/drawing/2014/main" id="{1FFAC365-DB6D-AC90-4FA3-298E8F2F04DB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71;p27">
              <a:extLst>
                <a:ext uri="{FF2B5EF4-FFF2-40B4-BE49-F238E27FC236}">
                  <a16:creationId xmlns:a16="http://schemas.microsoft.com/office/drawing/2014/main" id="{03B3D547-9C03-6297-5A1C-D7CDA6982B31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72;p27">
              <a:extLst>
                <a:ext uri="{FF2B5EF4-FFF2-40B4-BE49-F238E27FC236}">
                  <a16:creationId xmlns:a16="http://schemas.microsoft.com/office/drawing/2014/main" id="{175798B9-0F05-CF6F-2D7D-1FEA063AAE37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73;p27">
              <a:extLst>
                <a:ext uri="{FF2B5EF4-FFF2-40B4-BE49-F238E27FC236}">
                  <a16:creationId xmlns:a16="http://schemas.microsoft.com/office/drawing/2014/main" id="{D17A85A3-E992-4E7D-2BA1-138DE1D8CCAA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7" name="Google Shape;14174;p27">
            <a:extLst>
              <a:ext uri="{FF2B5EF4-FFF2-40B4-BE49-F238E27FC236}">
                <a16:creationId xmlns:a16="http://schemas.microsoft.com/office/drawing/2014/main" id="{61E8C0AC-FFB1-4805-05ED-5F33F7D1B3AD}"/>
              </a:ext>
            </a:extLst>
          </p:cNvPr>
          <p:cNvGrpSpPr/>
          <p:nvPr/>
        </p:nvGrpSpPr>
        <p:grpSpPr>
          <a:xfrm>
            <a:off x="1687123" y="7851199"/>
            <a:ext cx="714910" cy="712038"/>
            <a:chOff x="2207513" y="3788808"/>
            <a:chExt cx="298900" cy="297700"/>
          </a:xfrm>
        </p:grpSpPr>
        <p:sp>
          <p:nvSpPr>
            <p:cNvPr id="308" name="Google Shape;14175;p27">
              <a:extLst>
                <a:ext uri="{FF2B5EF4-FFF2-40B4-BE49-F238E27FC236}">
                  <a16:creationId xmlns:a16="http://schemas.microsoft.com/office/drawing/2014/main" id="{A61FCA0C-3561-1405-CC6F-A2057473B8E4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76;p27">
              <a:extLst>
                <a:ext uri="{FF2B5EF4-FFF2-40B4-BE49-F238E27FC236}">
                  <a16:creationId xmlns:a16="http://schemas.microsoft.com/office/drawing/2014/main" id="{663EC4BE-AFEA-B34F-CCE1-F70552D91637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77;p27">
              <a:extLst>
                <a:ext uri="{FF2B5EF4-FFF2-40B4-BE49-F238E27FC236}">
                  <a16:creationId xmlns:a16="http://schemas.microsoft.com/office/drawing/2014/main" id="{B67FB486-A3A9-71F1-6522-DD0AFF21DC58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78;p27">
              <a:extLst>
                <a:ext uri="{FF2B5EF4-FFF2-40B4-BE49-F238E27FC236}">
                  <a16:creationId xmlns:a16="http://schemas.microsoft.com/office/drawing/2014/main" id="{B2E2A4B6-1A36-8730-4036-1E4EA61A77F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79;p27">
              <a:extLst>
                <a:ext uri="{FF2B5EF4-FFF2-40B4-BE49-F238E27FC236}">
                  <a16:creationId xmlns:a16="http://schemas.microsoft.com/office/drawing/2014/main" id="{7A2E6891-C2E4-7757-2170-2274213C254F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0;p27">
              <a:extLst>
                <a:ext uri="{FF2B5EF4-FFF2-40B4-BE49-F238E27FC236}">
                  <a16:creationId xmlns:a16="http://schemas.microsoft.com/office/drawing/2014/main" id="{EFADC108-8F7A-4DC0-3B37-ED4EB481CC87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4181;p27">
            <a:extLst>
              <a:ext uri="{FF2B5EF4-FFF2-40B4-BE49-F238E27FC236}">
                <a16:creationId xmlns:a16="http://schemas.microsoft.com/office/drawing/2014/main" id="{8650A588-3BF7-F378-D6CA-7A566448D391}"/>
              </a:ext>
            </a:extLst>
          </p:cNvPr>
          <p:cNvGrpSpPr/>
          <p:nvPr/>
        </p:nvGrpSpPr>
        <p:grpSpPr>
          <a:xfrm>
            <a:off x="3133947" y="7853710"/>
            <a:ext cx="707794" cy="708092"/>
            <a:chOff x="2684988" y="3789858"/>
            <a:chExt cx="295925" cy="296050"/>
          </a:xfrm>
        </p:grpSpPr>
        <p:sp>
          <p:nvSpPr>
            <p:cNvPr id="315" name="Google Shape;14182;p27">
              <a:extLst>
                <a:ext uri="{FF2B5EF4-FFF2-40B4-BE49-F238E27FC236}">
                  <a16:creationId xmlns:a16="http://schemas.microsoft.com/office/drawing/2014/main" id="{7C8EB453-8350-BF1E-D1E7-64310DF253CB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83;p27">
              <a:extLst>
                <a:ext uri="{FF2B5EF4-FFF2-40B4-BE49-F238E27FC236}">
                  <a16:creationId xmlns:a16="http://schemas.microsoft.com/office/drawing/2014/main" id="{7385158B-C707-7C1B-2929-4AE9C49F5165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84;p27">
              <a:extLst>
                <a:ext uri="{FF2B5EF4-FFF2-40B4-BE49-F238E27FC236}">
                  <a16:creationId xmlns:a16="http://schemas.microsoft.com/office/drawing/2014/main" id="{461C9D7D-0D81-1427-A927-D2FCCBD30A6A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85;p27">
              <a:extLst>
                <a:ext uri="{FF2B5EF4-FFF2-40B4-BE49-F238E27FC236}">
                  <a16:creationId xmlns:a16="http://schemas.microsoft.com/office/drawing/2014/main" id="{F2B91D29-03AC-3DFC-AA5F-DBE5E3B77DB8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86;p27">
              <a:extLst>
                <a:ext uri="{FF2B5EF4-FFF2-40B4-BE49-F238E27FC236}">
                  <a16:creationId xmlns:a16="http://schemas.microsoft.com/office/drawing/2014/main" id="{E6DBE2B2-31AC-EFB0-BA18-5E56CF5050B8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87;p27">
              <a:extLst>
                <a:ext uri="{FF2B5EF4-FFF2-40B4-BE49-F238E27FC236}">
                  <a16:creationId xmlns:a16="http://schemas.microsoft.com/office/drawing/2014/main" id="{B0EFAD2C-5828-A5CE-8E17-834514C0EF51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88;p27">
              <a:extLst>
                <a:ext uri="{FF2B5EF4-FFF2-40B4-BE49-F238E27FC236}">
                  <a16:creationId xmlns:a16="http://schemas.microsoft.com/office/drawing/2014/main" id="{A3A36344-1E4B-E6C9-AF12-6116CA452F46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89;p27">
              <a:extLst>
                <a:ext uri="{FF2B5EF4-FFF2-40B4-BE49-F238E27FC236}">
                  <a16:creationId xmlns:a16="http://schemas.microsoft.com/office/drawing/2014/main" id="{A80ED164-307A-4B8B-5865-C2A8E86C01E0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0;p27">
              <a:extLst>
                <a:ext uri="{FF2B5EF4-FFF2-40B4-BE49-F238E27FC236}">
                  <a16:creationId xmlns:a16="http://schemas.microsoft.com/office/drawing/2014/main" id="{C3E4C013-9435-2C5A-E6FB-923ACA87ABCF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91;p27">
              <a:extLst>
                <a:ext uri="{FF2B5EF4-FFF2-40B4-BE49-F238E27FC236}">
                  <a16:creationId xmlns:a16="http://schemas.microsoft.com/office/drawing/2014/main" id="{DA78EA01-E68B-4280-E2EA-CEB7ED837B3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92;p27">
              <a:extLst>
                <a:ext uri="{FF2B5EF4-FFF2-40B4-BE49-F238E27FC236}">
                  <a16:creationId xmlns:a16="http://schemas.microsoft.com/office/drawing/2014/main" id="{6FA14D77-D57F-B347-BEC2-B331D32A459A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93;p27">
              <a:extLst>
                <a:ext uri="{FF2B5EF4-FFF2-40B4-BE49-F238E27FC236}">
                  <a16:creationId xmlns:a16="http://schemas.microsoft.com/office/drawing/2014/main" id="{F04C8E36-4E0F-4E65-88EF-E5992AC64591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7" name="Google Shape;14194;p27">
            <a:extLst>
              <a:ext uri="{FF2B5EF4-FFF2-40B4-BE49-F238E27FC236}">
                <a16:creationId xmlns:a16="http://schemas.microsoft.com/office/drawing/2014/main" id="{B100F936-69B2-E2DB-4E51-5D88F09BE869}"/>
              </a:ext>
            </a:extLst>
          </p:cNvPr>
          <p:cNvGrpSpPr/>
          <p:nvPr/>
        </p:nvGrpSpPr>
        <p:grpSpPr>
          <a:xfrm>
            <a:off x="4659103" y="7882413"/>
            <a:ext cx="712038" cy="653798"/>
            <a:chOff x="3195213" y="3801858"/>
            <a:chExt cx="297700" cy="273350"/>
          </a:xfrm>
        </p:grpSpPr>
        <p:sp>
          <p:nvSpPr>
            <p:cNvPr id="328" name="Google Shape;14195;p27">
              <a:extLst>
                <a:ext uri="{FF2B5EF4-FFF2-40B4-BE49-F238E27FC236}">
                  <a16:creationId xmlns:a16="http://schemas.microsoft.com/office/drawing/2014/main" id="{85DC18DF-7C8E-2F76-83B1-ABDBD9212E25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96;p27">
              <a:extLst>
                <a:ext uri="{FF2B5EF4-FFF2-40B4-BE49-F238E27FC236}">
                  <a16:creationId xmlns:a16="http://schemas.microsoft.com/office/drawing/2014/main" id="{8CF6AA50-E270-F270-F622-34C56505A321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197;p27">
              <a:extLst>
                <a:ext uri="{FF2B5EF4-FFF2-40B4-BE49-F238E27FC236}">
                  <a16:creationId xmlns:a16="http://schemas.microsoft.com/office/drawing/2014/main" id="{BC5DEE48-1FE6-3340-7D80-6251902E38ED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198;p27">
              <a:extLst>
                <a:ext uri="{FF2B5EF4-FFF2-40B4-BE49-F238E27FC236}">
                  <a16:creationId xmlns:a16="http://schemas.microsoft.com/office/drawing/2014/main" id="{57E5C5C3-DF67-D635-3246-36109D99FED6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199;p27">
              <a:extLst>
                <a:ext uri="{FF2B5EF4-FFF2-40B4-BE49-F238E27FC236}">
                  <a16:creationId xmlns:a16="http://schemas.microsoft.com/office/drawing/2014/main" id="{1FBBF5DE-A5FD-E388-C7D6-1A4F8C052DF8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00;p27">
              <a:extLst>
                <a:ext uri="{FF2B5EF4-FFF2-40B4-BE49-F238E27FC236}">
                  <a16:creationId xmlns:a16="http://schemas.microsoft.com/office/drawing/2014/main" id="{E6AF605E-E344-68BF-129E-1FFB2E540C74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01;p27">
              <a:extLst>
                <a:ext uri="{FF2B5EF4-FFF2-40B4-BE49-F238E27FC236}">
                  <a16:creationId xmlns:a16="http://schemas.microsoft.com/office/drawing/2014/main" id="{2E5E0444-3676-2BFE-975A-1CC8EB7F1F8F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02;p27">
            <a:extLst>
              <a:ext uri="{FF2B5EF4-FFF2-40B4-BE49-F238E27FC236}">
                <a16:creationId xmlns:a16="http://schemas.microsoft.com/office/drawing/2014/main" id="{63A3212B-39E8-3917-96D9-18482730479B}"/>
              </a:ext>
            </a:extLst>
          </p:cNvPr>
          <p:cNvGrpSpPr/>
          <p:nvPr/>
        </p:nvGrpSpPr>
        <p:grpSpPr>
          <a:xfrm>
            <a:off x="6066105" y="7855265"/>
            <a:ext cx="712038" cy="712278"/>
            <a:chOff x="3656038" y="3790508"/>
            <a:chExt cx="297700" cy="297800"/>
          </a:xfrm>
        </p:grpSpPr>
        <p:sp>
          <p:nvSpPr>
            <p:cNvPr id="336" name="Google Shape;14203;p27">
              <a:extLst>
                <a:ext uri="{FF2B5EF4-FFF2-40B4-BE49-F238E27FC236}">
                  <a16:creationId xmlns:a16="http://schemas.microsoft.com/office/drawing/2014/main" id="{912D5E96-0200-2C04-C614-B7FFBCCBD214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04;p27">
              <a:extLst>
                <a:ext uri="{FF2B5EF4-FFF2-40B4-BE49-F238E27FC236}">
                  <a16:creationId xmlns:a16="http://schemas.microsoft.com/office/drawing/2014/main" id="{72ACCAF9-CE3F-2921-8293-2C7194A099C1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05;p27">
              <a:extLst>
                <a:ext uri="{FF2B5EF4-FFF2-40B4-BE49-F238E27FC236}">
                  <a16:creationId xmlns:a16="http://schemas.microsoft.com/office/drawing/2014/main" id="{ECAE6C2F-EA23-5D3D-42C1-AD3837778467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06;p27">
              <a:extLst>
                <a:ext uri="{FF2B5EF4-FFF2-40B4-BE49-F238E27FC236}">
                  <a16:creationId xmlns:a16="http://schemas.microsoft.com/office/drawing/2014/main" id="{BF6F31AE-8FAC-A6D5-A967-E953F8E1CCC5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07;p27">
              <a:extLst>
                <a:ext uri="{FF2B5EF4-FFF2-40B4-BE49-F238E27FC236}">
                  <a16:creationId xmlns:a16="http://schemas.microsoft.com/office/drawing/2014/main" id="{A64225AB-4B57-8117-A516-4E1AC32E7278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08;p27">
            <a:extLst>
              <a:ext uri="{FF2B5EF4-FFF2-40B4-BE49-F238E27FC236}">
                <a16:creationId xmlns:a16="http://schemas.microsoft.com/office/drawing/2014/main" id="{134F20F1-7C24-912A-60DB-C8B817B919FF}"/>
              </a:ext>
            </a:extLst>
          </p:cNvPr>
          <p:cNvGrpSpPr/>
          <p:nvPr/>
        </p:nvGrpSpPr>
        <p:grpSpPr>
          <a:xfrm>
            <a:off x="7632408" y="7852535"/>
            <a:ext cx="710660" cy="706358"/>
            <a:chOff x="3688251" y="4146473"/>
            <a:chExt cx="355330" cy="353179"/>
          </a:xfrm>
        </p:grpSpPr>
        <p:sp>
          <p:nvSpPr>
            <p:cNvPr id="342" name="Google Shape;14209;p27">
              <a:extLst>
                <a:ext uri="{FF2B5EF4-FFF2-40B4-BE49-F238E27FC236}">
                  <a16:creationId xmlns:a16="http://schemas.microsoft.com/office/drawing/2014/main" id="{E8A8670F-51E4-11E7-E912-68D90DF009DA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10;p27">
              <a:extLst>
                <a:ext uri="{FF2B5EF4-FFF2-40B4-BE49-F238E27FC236}">
                  <a16:creationId xmlns:a16="http://schemas.microsoft.com/office/drawing/2014/main" id="{6250C008-E67A-CC0E-92EA-2732B21489FE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4" name="Google Shape;14211;p27">
            <a:extLst>
              <a:ext uri="{FF2B5EF4-FFF2-40B4-BE49-F238E27FC236}">
                <a16:creationId xmlns:a16="http://schemas.microsoft.com/office/drawing/2014/main" id="{71DCC04B-605D-9DEE-8C25-0A8EF2B519DA}"/>
              </a:ext>
            </a:extLst>
          </p:cNvPr>
          <p:cNvGrpSpPr/>
          <p:nvPr/>
        </p:nvGrpSpPr>
        <p:grpSpPr>
          <a:xfrm>
            <a:off x="9109301" y="7852635"/>
            <a:ext cx="712038" cy="712038"/>
            <a:chOff x="4673513" y="3789408"/>
            <a:chExt cx="297700" cy="297700"/>
          </a:xfrm>
        </p:grpSpPr>
        <p:sp>
          <p:nvSpPr>
            <p:cNvPr id="345" name="Google Shape;14212;p27">
              <a:extLst>
                <a:ext uri="{FF2B5EF4-FFF2-40B4-BE49-F238E27FC236}">
                  <a16:creationId xmlns:a16="http://schemas.microsoft.com/office/drawing/2014/main" id="{46BFE536-EB2D-988C-FFA2-172508751E06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13;p27">
              <a:extLst>
                <a:ext uri="{FF2B5EF4-FFF2-40B4-BE49-F238E27FC236}">
                  <a16:creationId xmlns:a16="http://schemas.microsoft.com/office/drawing/2014/main" id="{67202886-46D9-ED1D-1490-073DA86D9FE6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14;p27">
              <a:extLst>
                <a:ext uri="{FF2B5EF4-FFF2-40B4-BE49-F238E27FC236}">
                  <a16:creationId xmlns:a16="http://schemas.microsoft.com/office/drawing/2014/main" id="{86A45431-375B-696D-30D8-568D5E083E03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15;p27">
            <a:extLst>
              <a:ext uri="{FF2B5EF4-FFF2-40B4-BE49-F238E27FC236}">
                <a16:creationId xmlns:a16="http://schemas.microsoft.com/office/drawing/2014/main" id="{7A25C906-5849-EC4C-C97A-5B0F664637AF}"/>
              </a:ext>
            </a:extLst>
          </p:cNvPr>
          <p:cNvGrpSpPr/>
          <p:nvPr/>
        </p:nvGrpSpPr>
        <p:grpSpPr>
          <a:xfrm>
            <a:off x="10614485" y="7852635"/>
            <a:ext cx="712038" cy="706358"/>
            <a:chOff x="5175388" y="3789408"/>
            <a:chExt cx="297700" cy="295325"/>
          </a:xfrm>
        </p:grpSpPr>
        <p:sp>
          <p:nvSpPr>
            <p:cNvPr id="349" name="Google Shape;14216;p27">
              <a:extLst>
                <a:ext uri="{FF2B5EF4-FFF2-40B4-BE49-F238E27FC236}">
                  <a16:creationId xmlns:a16="http://schemas.microsoft.com/office/drawing/2014/main" id="{C4DE469C-C3AC-8DAA-E4A6-5481367B05FB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17;p27">
              <a:extLst>
                <a:ext uri="{FF2B5EF4-FFF2-40B4-BE49-F238E27FC236}">
                  <a16:creationId xmlns:a16="http://schemas.microsoft.com/office/drawing/2014/main" id="{56E1B71F-1C7C-DE02-3049-C322E7CE09E6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18;p27">
              <a:extLst>
                <a:ext uri="{FF2B5EF4-FFF2-40B4-BE49-F238E27FC236}">
                  <a16:creationId xmlns:a16="http://schemas.microsoft.com/office/drawing/2014/main" id="{A86680A4-990C-EFA2-D686-CA927FEDD60D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2" name="Google Shape;14219;p27">
            <a:extLst>
              <a:ext uri="{FF2B5EF4-FFF2-40B4-BE49-F238E27FC236}">
                <a16:creationId xmlns:a16="http://schemas.microsoft.com/office/drawing/2014/main" id="{05FCDDD7-202D-030D-63FA-8AA10535B11F}"/>
              </a:ext>
            </a:extLst>
          </p:cNvPr>
          <p:cNvGrpSpPr/>
          <p:nvPr/>
        </p:nvGrpSpPr>
        <p:grpSpPr>
          <a:xfrm>
            <a:off x="12116860" y="7851198"/>
            <a:ext cx="729140" cy="711500"/>
            <a:chOff x="5676088" y="3788808"/>
            <a:chExt cx="304850" cy="297475"/>
          </a:xfrm>
        </p:grpSpPr>
        <p:sp>
          <p:nvSpPr>
            <p:cNvPr id="353" name="Google Shape;14220;p27">
              <a:extLst>
                <a:ext uri="{FF2B5EF4-FFF2-40B4-BE49-F238E27FC236}">
                  <a16:creationId xmlns:a16="http://schemas.microsoft.com/office/drawing/2014/main" id="{EAA43FCA-A273-BCAE-D9A6-61E309DE64F3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21;p27">
              <a:extLst>
                <a:ext uri="{FF2B5EF4-FFF2-40B4-BE49-F238E27FC236}">
                  <a16:creationId xmlns:a16="http://schemas.microsoft.com/office/drawing/2014/main" id="{2E3325CE-B1B7-D0CA-730F-029D9BDFB7B7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22;p27">
              <a:extLst>
                <a:ext uri="{FF2B5EF4-FFF2-40B4-BE49-F238E27FC236}">
                  <a16:creationId xmlns:a16="http://schemas.microsoft.com/office/drawing/2014/main" id="{623233AE-980B-AA94-B506-33891F7CC2A9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23;p27">
              <a:extLst>
                <a:ext uri="{FF2B5EF4-FFF2-40B4-BE49-F238E27FC236}">
                  <a16:creationId xmlns:a16="http://schemas.microsoft.com/office/drawing/2014/main" id="{D3145814-E798-E7CD-CC94-A5393F9F1D4F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24;p27">
              <a:extLst>
                <a:ext uri="{FF2B5EF4-FFF2-40B4-BE49-F238E27FC236}">
                  <a16:creationId xmlns:a16="http://schemas.microsoft.com/office/drawing/2014/main" id="{067E53B9-65F0-7514-32B7-4F3FE2ADFB64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25;p27">
              <a:extLst>
                <a:ext uri="{FF2B5EF4-FFF2-40B4-BE49-F238E27FC236}">
                  <a16:creationId xmlns:a16="http://schemas.microsoft.com/office/drawing/2014/main" id="{114AADA0-B600-D424-189E-A0D863E07C3C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9" name="Google Shape;14226;p27">
            <a:extLst>
              <a:ext uri="{FF2B5EF4-FFF2-40B4-BE49-F238E27FC236}">
                <a16:creationId xmlns:a16="http://schemas.microsoft.com/office/drawing/2014/main" id="{2C52C74E-3784-7EF7-C662-0284C51B1378}"/>
              </a:ext>
            </a:extLst>
          </p:cNvPr>
          <p:cNvGrpSpPr/>
          <p:nvPr/>
        </p:nvGrpSpPr>
        <p:grpSpPr>
          <a:xfrm>
            <a:off x="13565121" y="7852635"/>
            <a:ext cx="712038" cy="713474"/>
            <a:chOff x="6154163" y="3789408"/>
            <a:chExt cx="297700" cy="298300"/>
          </a:xfrm>
        </p:grpSpPr>
        <p:sp>
          <p:nvSpPr>
            <p:cNvPr id="360" name="Google Shape;14227;p27">
              <a:extLst>
                <a:ext uri="{FF2B5EF4-FFF2-40B4-BE49-F238E27FC236}">
                  <a16:creationId xmlns:a16="http://schemas.microsoft.com/office/drawing/2014/main" id="{EA8A744D-09E6-A477-249C-A17A8B1DF0D3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28;p27">
              <a:extLst>
                <a:ext uri="{FF2B5EF4-FFF2-40B4-BE49-F238E27FC236}">
                  <a16:creationId xmlns:a16="http://schemas.microsoft.com/office/drawing/2014/main" id="{6C59E1E9-9A3F-C419-517A-53373DC1AE06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29;p27">
              <a:extLst>
                <a:ext uri="{FF2B5EF4-FFF2-40B4-BE49-F238E27FC236}">
                  <a16:creationId xmlns:a16="http://schemas.microsoft.com/office/drawing/2014/main" id="{841D1709-C726-CC07-EFBE-6583BD1A8EF4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0;p27">
              <a:extLst>
                <a:ext uri="{FF2B5EF4-FFF2-40B4-BE49-F238E27FC236}">
                  <a16:creationId xmlns:a16="http://schemas.microsoft.com/office/drawing/2014/main" id="{F5044FA9-49CC-6FE0-A2F6-56BDB601C8A4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31;p27">
              <a:extLst>
                <a:ext uri="{FF2B5EF4-FFF2-40B4-BE49-F238E27FC236}">
                  <a16:creationId xmlns:a16="http://schemas.microsoft.com/office/drawing/2014/main" id="{53743885-423C-ECB5-950C-8359F2F89D01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32;p27">
              <a:extLst>
                <a:ext uri="{FF2B5EF4-FFF2-40B4-BE49-F238E27FC236}">
                  <a16:creationId xmlns:a16="http://schemas.microsoft.com/office/drawing/2014/main" id="{758E5A54-E388-378C-5649-D29B5C9F34D0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33;p27">
              <a:extLst>
                <a:ext uri="{FF2B5EF4-FFF2-40B4-BE49-F238E27FC236}">
                  <a16:creationId xmlns:a16="http://schemas.microsoft.com/office/drawing/2014/main" id="{60061D50-9C2D-0B84-743A-99AB159F7373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34;p27">
              <a:extLst>
                <a:ext uri="{FF2B5EF4-FFF2-40B4-BE49-F238E27FC236}">
                  <a16:creationId xmlns:a16="http://schemas.microsoft.com/office/drawing/2014/main" id="{6BD7E904-5716-B195-84E2-01A8CD91D8CD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35;p27">
              <a:extLst>
                <a:ext uri="{FF2B5EF4-FFF2-40B4-BE49-F238E27FC236}">
                  <a16:creationId xmlns:a16="http://schemas.microsoft.com/office/drawing/2014/main" id="{C100B5AE-481F-2CAD-0C28-5E4FB1D2EC9E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36;p27">
              <a:extLst>
                <a:ext uri="{FF2B5EF4-FFF2-40B4-BE49-F238E27FC236}">
                  <a16:creationId xmlns:a16="http://schemas.microsoft.com/office/drawing/2014/main" id="{0D1C7783-E7C7-21F1-3D2B-8D4F7B92AB1D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37;p27">
              <a:extLst>
                <a:ext uri="{FF2B5EF4-FFF2-40B4-BE49-F238E27FC236}">
                  <a16:creationId xmlns:a16="http://schemas.microsoft.com/office/drawing/2014/main" id="{A4AB8018-1282-623A-1008-61729E1D0299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38;p27">
              <a:extLst>
                <a:ext uri="{FF2B5EF4-FFF2-40B4-BE49-F238E27FC236}">
                  <a16:creationId xmlns:a16="http://schemas.microsoft.com/office/drawing/2014/main" id="{7E77270E-5A9C-9CB2-5E0B-997CD732EF0F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39;p27">
              <a:extLst>
                <a:ext uri="{FF2B5EF4-FFF2-40B4-BE49-F238E27FC236}">
                  <a16:creationId xmlns:a16="http://schemas.microsoft.com/office/drawing/2014/main" id="{36AFB8F7-98D5-1E3A-A699-19FB2DFED6D3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40;p27">
              <a:extLst>
                <a:ext uri="{FF2B5EF4-FFF2-40B4-BE49-F238E27FC236}">
                  <a16:creationId xmlns:a16="http://schemas.microsoft.com/office/drawing/2014/main" id="{FB82B98F-5CEB-B4BE-26A9-7D06FEF79D72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41;p27">
              <a:extLst>
                <a:ext uri="{FF2B5EF4-FFF2-40B4-BE49-F238E27FC236}">
                  <a16:creationId xmlns:a16="http://schemas.microsoft.com/office/drawing/2014/main" id="{022E35B0-2F16-8BAC-7B78-1259CF68B8B5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42;p27">
              <a:extLst>
                <a:ext uri="{FF2B5EF4-FFF2-40B4-BE49-F238E27FC236}">
                  <a16:creationId xmlns:a16="http://schemas.microsoft.com/office/drawing/2014/main" id="{CE5BDB67-1B40-2B9B-F71D-A6777D31CF94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6" name="Google Shape;14243;p27">
            <a:extLst>
              <a:ext uri="{FF2B5EF4-FFF2-40B4-BE49-F238E27FC236}">
                <a16:creationId xmlns:a16="http://schemas.microsoft.com/office/drawing/2014/main" id="{A9685DE6-30C8-FF1F-B06F-9C39D91CA9FB}"/>
              </a:ext>
            </a:extLst>
          </p:cNvPr>
          <p:cNvGrpSpPr/>
          <p:nvPr/>
        </p:nvGrpSpPr>
        <p:grpSpPr>
          <a:xfrm>
            <a:off x="15051827" y="7857957"/>
            <a:ext cx="712098" cy="706718"/>
            <a:chOff x="6648313" y="3791633"/>
            <a:chExt cx="297725" cy="295475"/>
          </a:xfrm>
        </p:grpSpPr>
        <p:sp>
          <p:nvSpPr>
            <p:cNvPr id="377" name="Google Shape;14244;p27">
              <a:extLst>
                <a:ext uri="{FF2B5EF4-FFF2-40B4-BE49-F238E27FC236}">
                  <a16:creationId xmlns:a16="http://schemas.microsoft.com/office/drawing/2014/main" id="{9749B4F4-4CC6-E818-72BE-82B44DBE0B32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45;p27">
              <a:extLst>
                <a:ext uri="{FF2B5EF4-FFF2-40B4-BE49-F238E27FC236}">
                  <a16:creationId xmlns:a16="http://schemas.microsoft.com/office/drawing/2014/main" id="{BFC19C2B-F06C-C26C-BB50-B733E0A80ECB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46;p27">
              <a:extLst>
                <a:ext uri="{FF2B5EF4-FFF2-40B4-BE49-F238E27FC236}">
                  <a16:creationId xmlns:a16="http://schemas.microsoft.com/office/drawing/2014/main" id="{F49CC2EB-51AE-4746-42A0-05B9DBAE1224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47;p27">
              <a:extLst>
                <a:ext uri="{FF2B5EF4-FFF2-40B4-BE49-F238E27FC236}">
                  <a16:creationId xmlns:a16="http://schemas.microsoft.com/office/drawing/2014/main" id="{38409A2A-EEB7-7E82-E09A-D9F1E0CB4738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48;p27">
              <a:extLst>
                <a:ext uri="{FF2B5EF4-FFF2-40B4-BE49-F238E27FC236}">
                  <a16:creationId xmlns:a16="http://schemas.microsoft.com/office/drawing/2014/main" id="{71CCF5DE-EA29-0F60-09F8-45461491479A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2" name="Google Shape;14249;p27">
            <a:extLst>
              <a:ext uri="{FF2B5EF4-FFF2-40B4-BE49-F238E27FC236}">
                <a16:creationId xmlns:a16="http://schemas.microsoft.com/office/drawing/2014/main" id="{0766A738-508D-FC7F-7E7F-87500F1671AB}"/>
              </a:ext>
            </a:extLst>
          </p:cNvPr>
          <p:cNvGrpSpPr/>
          <p:nvPr/>
        </p:nvGrpSpPr>
        <p:grpSpPr>
          <a:xfrm>
            <a:off x="7616852" y="3408370"/>
            <a:ext cx="716344" cy="710664"/>
            <a:chOff x="4176963" y="1931283"/>
            <a:chExt cx="299500" cy="297125"/>
          </a:xfrm>
        </p:grpSpPr>
        <p:sp>
          <p:nvSpPr>
            <p:cNvPr id="383" name="Google Shape;14250;p27">
              <a:extLst>
                <a:ext uri="{FF2B5EF4-FFF2-40B4-BE49-F238E27FC236}">
                  <a16:creationId xmlns:a16="http://schemas.microsoft.com/office/drawing/2014/main" id="{33EBC793-DC4C-35F5-F84A-A3395ED2CA6F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51;p27">
              <a:extLst>
                <a:ext uri="{FF2B5EF4-FFF2-40B4-BE49-F238E27FC236}">
                  <a16:creationId xmlns:a16="http://schemas.microsoft.com/office/drawing/2014/main" id="{1F5FD0C7-BC25-DF4F-91CB-E165B0F345B9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52;p27">
              <a:extLst>
                <a:ext uri="{FF2B5EF4-FFF2-40B4-BE49-F238E27FC236}">
                  <a16:creationId xmlns:a16="http://schemas.microsoft.com/office/drawing/2014/main" id="{646B7542-8556-1EEC-C68E-BD8BCF5D607A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53;p27">
              <a:extLst>
                <a:ext uri="{FF2B5EF4-FFF2-40B4-BE49-F238E27FC236}">
                  <a16:creationId xmlns:a16="http://schemas.microsoft.com/office/drawing/2014/main" id="{B7291E6D-9606-9D60-EDEB-2317C27AF1F4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7" name="Google Shape;14254;p27">
              <a:extLst>
                <a:ext uri="{FF2B5EF4-FFF2-40B4-BE49-F238E27FC236}">
                  <a16:creationId xmlns:a16="http://schemas.microsoft.com/office/drawing/2014/main" id="{7F174993-43AF-81F8-F2CA-C95D11B17CF8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8" name="Google Shape;14255;p27">
              <a:extLst>
                <a:ext uri="{FF2B5EF4-FFF2-40B4-BE49-F238E27FC236}">
                  <a16:creationId xmlns:a16="http://schemas.microsoft.com/office/drawing/2014/main" id="{DBBB85F6-AC87-F4D9-B9E4-4CD16E640660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9" name="Google Shape;14256;p27">
            <a:extLst>
              <a:ext uri="{FF2B5EF4-FFF2-40B4-BE49-F238E27FC236}">
                <a16:creationId xmlns:a16="http://schemas.microsoft.com/office/drawing/2014/main" id="{D6652B6C-AAB6-CB61-EB10-A4D32574A9D2}"/>
              </a:ext>
            </a:extLst>
          </p:cNvPr>
          <p:cNvSpPr txBox="1"/>
          <p:nvPr/>
        </p:nvSpPr>
        <p:spPr>
          <a:xfrm>
            <a:off x="1666806" y="2190038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00B05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00B05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90" name="Google Shape;14257;p27">
            <a:extLst>
              <a:ext uri="{FF2B5EF4-FFF2-40B4-BE49-F238E27FC236}">
                <a16:creationId xmlns:a16="http://schemas.microsoft.com/office/drawing/2014/main" id="{9A352C93-5576-3F61-9C8A-3B86DDE1A8A2}"/>
              </a:ext>
            </a:extLst>
          </p:cNvPr>
          <p:cNvSpPr txBox="1">
            <a:spLocks/>
          </p:cNvSpPr>
          <p:nvPr/>
        </p:nvSpPr>
        <p:spPr>
          <a:xfrm>
            <a:off x="1666806" y="520438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11323068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324080" y="5670000"/>
            <a:ext cx="15733440" cy="163620"/>
            <a:chOff x="0" y="0"/>
            <a:chExt cx="20977920" cy="218160"/>
          </a:xfrm>
        </p:grpSpPr>
        <p:sp>
          <p:nvSpPr>
            <p:cNvPr id="4" name="Freeform 4"/>
            <p:cNvSpPr/>
            <p:nvPr/>
          </p:nvSpPr>
          <p:spPr>
            <a:xfrm>
              <a:off x="63119" y="0"/>
              <a:ext cx="20851623" cy="218186"/>
            </a:xfrm>
            <a:custGeom>
              <a:avLst/>
              <a:gdLst/>
              <a:ahLst/>
              <a:cxnLst/>
              <a:rect l="l" t="t" r="r" b="b"/>
              <a:pathLst>
                <a:path w="20851623" h="218186">
                  <a:moveTo>
                    <a:pt x="0" y="91440"/>
                  </a:moveTo>
                  <a:lnTo>
                    <a:pt x="20851114" y="0"/>
                  </a:lnTo>
                  <a:lnTo>
                    <a:pt x="20851623" y="126746"/>
                  </a:lnTo>
                  <a:lnTo>
                    <a:pt x="508" y="218186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4432850" y="5012550"/>
            <a:ext cx="1480140" cy="1480140"/>
          </a:xfrm>
          <a:custGeom>
            <a:avLst/>
            <a:gdLst/>
            <a:ahLst/>
            <a:cxnLst/>
            <a:rect l="l" t="t" r="r" b="b"/>
            <a:pathLst>
              <a:path w="1480140" h="1480140">
                <a:moveTo>
                  <a:pt x="0" y="0"/>
                </a:moveTo>
                <a:lnTo>
                  <a:pt x="1480140" y="0"/>
                </a:lnTo>
                <a:lnTo>
                  <a:pt x="1480140" y="1480140"/>
                </a:lnTo>
                <a:lnTo>
                  <a:pt x="0" y="14801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837070" y="523989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553950" y="5395950"/>
            <a:ext cx="713340" cy="713340"/>
          </a:xfrm>
          <a:custGeom>
            <a:avLst/>
            <a:gdLst/>
            <a:ahLst/>
            <a:cxnLst/>
            <a:rect l="l" t="t" r="r" b="b"/>
            <a:pathLst>
              <a:path w="713340" h="713340">
                <a:moveTo>
                  <a:pt x="0" y="0"/>
                </a:moveTo>
                <a:lnTo>
                  <a:pt x="713340" y="0"/>
                </a:lnTo>
                <a:lnTo>
                  <a:pt x="713340" y="713340"/>
                </a:lnTo>
                <a:lnTo>
                  <a:pt x="0" y="7133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958710" y="5239890"/>
            <a:ext cx="1026000" cy="1026000"/>
          </a:xfrm>
          <a:custGeom>
            <a:avLst/>
            <a:gdLst/>
            <a:ahLst/>
            <a:cxnLst/>
            <a:rect l="l" t="t" r="r" b="b"/>
            <a:pathLst>
              <a:path w="1026000" h="1026000">
                <a:moveTo>
                  <a:pt x="0" y="0"/>
                </a:moveTo>
                <a:lnTo>
                  <a:pt x="1026000" y="0"/>
                </a:lnTo>
                <a:lnTo>
                  <a:pt x="1026000" y="1026000"/>
                </a:lnTo>
                <a:lnTo>
                  <a:pt x="0" y="10260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4675590" y="5395950"/>
            <a:ext cx="713340" cy="713340"/>
          </a:xfrm>
          <a:custGeom>
            <a:avLst/>
            <a:gdLst/>
            <a:ahLst/>
            <a:cxnLst/>
            <a:rect l="l" t="t" r="r" b="b"/>
            <a:pathLst>
              <a:path w="713340" h="713340">
                <a:moveTo>
                  <a:pt x="0" y="0"/>
                </a:moveTo>
                <a:lnTo>
                  <a:pt x="713340" y="0"/>
                </a:lnTo>
                <a:lnTo>
                  <a:pt x="713340" y="713340"/>
                </a:lnTo>
                <a:lnTo>
                  <a:pt x="0" y="7133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856520" y="4859460"/>
            <a:ext cx="1786320" cy="1786320"/>
            <a:chOff x="0" y="0"/>
            <a:chExt cx="2381760" cy="2381760"/>
          </a:xfrm>
        </p:grpSpPr>
        <p:sp>
          <p:nvSpPr>
            <p:cNvPr id="11" name="Freeform 11"/>
            <p:cNvSpPr/>
            <p:nvPr/>
          </p:nvSpPr>
          <p:spPr>
            <a:xfrm>
              <a:off x="0" y="-2413"/>
              <a:ext cx="2386584" cy="2391410"/>
            </a:xfrm>
            <a:custGeom>
              <a:avLst/>
              <a:gdLst/>
              <a:ahLst/>
              <a:cxnLst/>
              <a:rect l="l" t="t" r="r" b="b"/>
              <a:pathLst>
                <a:path w="2386584" h="2391410">
                  <a:moveTo>
                    <a:pt x="0" y="1193292"/>
                  </a:moveTo>
                  <a:cubicBezTo>
                    <a:pt x="0" y="537337"/>
                    <a:pt x="530479" y="4826"/>
                    <a:pt x="1186561" y="2413"/>
                  </a:cubicBezTo>
                  <a:cubicBezTo>
                    <a:pt x="1842643" y="0"/>
                    <a:pt x="2376932" y="528574"/>
                    <a:pt x="2381758" y="1184656"/>
                  </a:cubicBezTo>
                  <a:cubicBezTo>
                    <a:pt x="2386584" y="1840738"/>
                    <a:pt x="1859915" y="2376932"/>
                    <a:pt x="1203960" y="2384171"/>
                  </a:cubicBezTo>
                  <a:cubicBezTo>
                    <a:pt x="548005" y="2391410"/>
                    <a:pt x="9652" y="1866519"/>
                    <a:pt x="127" y="1210564"/>
                  </a:cubicBezTo>
                  <a:close/>
                </a:path>
              </a:pathLst>
            </a:custGeom>
            <a:solidFill>
              <a:srgbClr val="37A76F">
                <a:alpha val="40000"/>
              </a:srgbClr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2393010" y="5395950"/>
            <a:ext cx="713340" cy="713340"/>
          </a:xfrm>
          <a:custGeom>
            <a:avLst/>
            <a:gdLst/>
            <a:ahLst/>
            <a:cxnLst/>
            <a:rect l="l" t="t" r="r" b="b"/>
            <a:pathLst>
              <a:path w="713340" h="713340">
                <a:moveTo>
                  <a:pt x="0" y="0"/>
                </a:moveTo>
                <a:lnTo>
                  <a:pt x="713340" y="0"/>
                </a:lnTo>
                <a:lnTo>
                  <a:pt x="713340" y="713340"/>
                </a:lnTo>
                <a:lnTo>
                  <a:pt x="0" y="7133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rot="5196519">
            <a:off x="14808051" y="6788265"/>
            <a:ext cx="730279" cy="0"/>
          </a:xfrm>
          <a:prstGeom prst="line">
            <a:avLst/>
          </a:prstGeom>
          <a:ln w="19050" cap="rnd">
            <a:solidFill>
              <a:srgbClr val="44C1A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AutoShape 14"/>
          <p:cNvSpPr/>
          <p:nvPr/>
        </p:nvSpPr>
        <p:spPr>
          <a:xfrm rot="-5125870">
            <a:off x="11987388" y="4926345"/>
            <a:ext cx="725365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5" name="AutoShape 15"/>
          <p:cNvSpPr/>
          <p:nvPr/>
        </p:nvSpPr>
        <p:spPr>
          <a:xfrm rot="-5092077">
            <a:off x="7109280" y="4930125"/>
            <a:ext cx="718380" cy="0"/>
          </a:xfrm>
          <a:prstGeom prst="line">
            <a:avLst/>
          </a:prstGeom>
          <a:ln w="28575" cap="rnd">
            <a:solidFill>
              <a:srgbClr val="99CB38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6" name="AutoShape 16"/>
          <p:cNvSpPr/>
          <p:nvPr/>
        </p:nvSpPr>
        <p:spPr>
          <a:xfrm rot="-5174379">
            <a:off x="2309442" y="5014095"/>
            <a:ext cx="881017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7" name="AutoShape 17"/>
          <p:cNvSpPr/>
          <p:nvPr/>
        </p:nvSpPr>
        <p:spPr>
          <a:xfrm rot="5202877">
            <a:off x="4528421" y="6536355"/>
            <a:ext cx="1008217" cy="0"/>
          </a:xfrm>
          <a:prstGeom prst="line">
            <a:avLst/>
          </a:prstGeom>
          <a:ln w="28575" cap="rnd">
            <a:solidFill>
              <a:srgbClr val="44C1A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rot="5185918">
            <a:off x="9446670" y="6536355"/>
            <a:ext cx="928440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TextBox 19"/>
          <p:cNvSpPr txBox="1"/>
          <p:nvPr/>
        </p:nvSpPr>
        <p:spPr>
          <a:xfrm>
            <a:off x="1533601" y="2733400"/>
            <a:ext cx="2842740" cy="647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spc="-1" dirty="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57471" y="3239507"/>
            <a:ext cx="284274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در اینجا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014969" y="2665695"/>
            <a:ext cx="2842740" cy="647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spc="-1" dirty="0">
                <a:solidFill>
                  <a:srgbClr val="99CB38"/>
                </a:solidFill>
                <a:latin typeface="Arial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047100" y="3122578"/>
            <a:ext cx="284274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در اینجا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899810" y="2574909"/>
            <a:ext cx="2842740" cy="647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spc="-1" dirty="0">
                <a:solidFill>
                  <a:srgbClr val="37A76F"/>
                </a:solidFill>
                <a:latin typeface="Arial Bold"/>
                <a:cs typeface="B Nazanin" panose="00000400000000000000" pitchFamily="2" charset="-78"/>
              </a:rPr>
              <a:t>2021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952009" y="3054203"/>
            <a:ext cx="284274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در اینجا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624120" y="7004640"/>
            <a:ext cx="2842740" cy="647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spc="-1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624120" y="7510230"/>
            <a:ext cx="284274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 در اینجا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494920" y="7004640"/>
            <a:ext cx="2842740" cy="647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spc="-1">
                <a:solidFill>
                  <a:srgbClr val="63A537"/>
                </a:solidFill>
                <a:latin typeface="Arial Bold"/>
                <a:cs typeface="B Nazanin" panose="00000400000000000000" pitchFamily="2" charset="-78"/>
              </a:rPr>
              <a:t>2020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494920" y="7510230"/>
            <a:ext cx="284274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در اینجا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3759380" y="7004640"/>
            <a:ext cx="2842740" cy="647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spc="-1">
                <a:solidFill>
                  <a:srgbClr val="44C1A3"/>
                </a:solidFill>
                <a:latin typeface="Arial Bold"/>
                <a:cs typeface="B Nazanin" panose="00000400000000000000" pitchFamily="2" charset="-78"/>
              </a:rPr>
              <a:t>2022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3759380" y="7510230"/>
            <a:ext cx="284274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مطالب شما 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در اینجا</a:t>
            </a:r>
            <a:endParaRPr lang="en-US" sz="32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0" y="9777780"/>
            <a:ext cx="4558140" cy="525420"/>
            <a:chOff x="0" y="0"/>
            <a:chExt cx="6077520" cy="700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077458" cy="700532"/>
            </a:xfrm>
            <a:custGeom>
              <a:avLst/>
              <a:gdLst/>
              <a:ahLst/>
              <a:cxnLst/>
              <a:rect l="l" t="t" r="r" b="b"/>
              <a:pathLst>
                <a:path w="6077458" h="700532">
                  <a:moveTo>
                    <a:pt x="0" y="700532"/>
                  </a:moveTo>
                  <a:lnTo>
                    <a:pt x="175260" y="0"/>
                  </a:lnTo>
                  <a:lnTo>
                    <a:pt x="5902198" y="0"/>
                  </a:lnTo>
                  <a:lnTo>
                    <a:pt x="6077458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4013000" y="9777780"/>
            <a:ext cx="4275180" cy="510840"/>
            <a:chOff x="0" y="0"/>
            <a:chExt cx="5700240" cy="6811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700268" cy="681101"/>
            </a:xfrm>
            <a:custGeom>
              <a:avLst/>
              <a:gdLst/>
              <a:ahLst/>
              <a:cxnLst/>
              <a:rect l="l" t="t" r="r" b="b"/>
              <a:pathLst>
                <a:path w="5700268" h="681101">
                  <a:moveTo>
                    <a:pt x="0" y="681101"/>
                  </a:moveTo>
                  <a:lnTo>
                    <a:pt x="170434" y="0"/>
                  </a:lnTo>
                  <a:lnTo>
                    <a:pt x="5529834" y="0"/>
                  </a:lnTo>
                  <a:lnTo>
                    <a:pt x="5700268" y="68110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2133540" y="10014840"/>
            <a:ext cx="14287320" cy="292680"/>
            <a:chOff x="0" y="0"/>
            <a:chExt cx="19049760" cy="39024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9049873" cy="390271"/>
            </a:xfrm>
            <a:custGeom>
              <a:avLst/>
              <a:gdLst/>
              <a:ahLst/>
              <a:cxnLst/>
              <a:rect l="l" t="t" r="r" b="b"/>
              <a:pathLst>
                <a:path w="19049873" h="390271">
                  <a:moveTo>
                    <a:pt x="0" y="390271"/>
                  </a:moveTo>
                  <a:lnTo>
                    <a:pt x="97790" y="0"/>
                  </a:lnTo>
                  <a:lnTo>
                    <a:pt x="18952083" y="0"/>
                  </a:lnTo>
                  <a:lnTo>
                    <a:pt x="19049873" y="390271"/>
                  </a:lnTo>
                  <a:close/>
                </a:path>
              </a:pathLst>
            </a:custGeom>
            <a:solidFill>
              <a:srgbClr val="297D53"/>
            </a:solidFill>
          </p:spPr>
        </p:sp>
      </p:grpSp>
      <p:sp>
        <p:nvSpPr>
          <p:cNvPr id="37" name="TextBox 5">
            <a:extLst>
              <a:ext uri="{FF2B5EF4-FFF2-40B4-BE49-F238E27FC236}">
                <a16:creationId xmlns:a16="http://schemas.microsoft.com/office/drawing/2014/main" id="{9DFA89DC-6E1E-2168-56AE-1A8F80DA8092}"/>
              </a:ext>
            </a:extLst>
          </p:cNvPr>
          <p:cNvSpPr txBox="1"/>
          <p:nvPr/>
        </p:nvSpPr>
        <p:spPr>
          <a:xfrm>
            <a:off x="555480" y="473137"/>
            <a:ext cx="17177040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spc="-1" dirty="0"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800" spc="-1" dirty="0"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00560" y="-240840"/>
            <a:ext cx="9076860" cy="10544040"/>
          </a:xfrm>
          <a:custGeom>
            <a:avLst/>
            <a:gdLst/>
            <a:ahLst/>
            <a:cxnLst/>
            <a:rect l="l" t="t" r="r" b="b"/>
            <a:pathLst>
              <a:path w="9076860" h="10544040">
                <a:moveTo>
                  <a:pt x="0" y="0"/>
                </a:moveTo>
                <a:lnTo>
                  <a:pt x="9076860" y="0"/>
                </a:lnTo>
                <a:lnTo>
                  <a:pt x="9076860" y="10544040"/>
                </a:lnTo>
                <a:lnTo>
                  <a:pt x="0" y="10544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4" b="-24"/>
            </a:stretch>
          </a:blipFill>
        </p:spPr>
      </p:sp>
      <p:grpSp>
        <p:nvGrpSpPr>
          <p:cNvPr id="3" name="Group 3"/>
          <p:cNvGrpSpPr/>
          <p:nvPr/>
        </p:nvGrpSpPr>
        <p:grpSpPr>
          <a:xfrm rot="-10800000">
            <a:off x="3472200" y="-27540"/>
            <a:ext cx="11067840" cy="1819800"/>
            <a:chOff x="0" y="0"/>
            <a:chExt cx="14757120" cy="2426400"/>
          </a:xfrm>
        </p:grpSpPr>
        <p:sp>
          <p:nvSpPr>
            <p:cNvPr id="4" name="Freeform 4"/>
            <p:cNvSpPr/>
            <p:nvPr/>
          </p:nvSpPr>
          <p:spPr>
            <a:xfrm>
              <a:off x="0" y="-578993"/>
              <a:ext cx="14757273" cy="3005455"/>
            </a:xfrm>
            <a:custGeom>
              <a:avLst/>
              <a:gdLst/>
              <a:ahLst/>
              <a:cxnLst/>
              <a:rect l="l" t="t" r="r" b="b"/>
              <a:pathLst>
                <a:path w="14757273" h="3005455">
                  <a:moveTo>
                    <a:pt x="0" y="3005455"/>
                  </a:moveTo>
                  <a:lnTo>
                    <a:pt x="175133" y="1989582"/>
                  </a:lnTo>
                  <a:cubicBezTo>
                    <a:pt x="6755384" y="221107"/>
                    <a:pt x="6782562" y="0"/>
                    <a:pt x="14582141" y="1989582"/>
                  </a:cubicBezTo>
                  <a:lnTo>
                    <a:pt x="14757273" y="3005455"/>
                  </a:lnTo>
                  <a:lnTo>
                    <a:pt x="0" y="3005455"/>
                  </a:ln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55300" y="23670"/>
            <a:ext cx="1717704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36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7321940" y="7120710"/>
            <a:ext cx="820800" cy="820800"/>
            <a:chOff x="0" y="0"/>
            <a:chExt cx="1094400" cy="1094400"/>
          </a:xfrm>
        </p:grpSpPr>
        <p:sp>
          <p:nvSpPr>
            <p:cNvPr id="7" name="Freeform 7"/>
            <p:cNvSpPr/>
            <p:nvPr/>
          </p:nvSpPr>
          <p:spPr>
            <a:xfrm>
              <a:off x="0" y="-1143"/>
              <a:ext cx="1096518" cy="1098804"/>
            </a:xfrm>
            <a:custGeom>
              <a:avLst/>
              <a:gdLst/>
              <a:ahLst/>
              <a:cxnLst/>
              <a:rect l="l" t="t" r="r" b="b"/>
              <a:pathLst>
                <a:path w="1096518" h="1098804">
                  <a:moveTo>
                    <a:pt x="0" y="548386"/>
                  </a:moveTo>
                  <a:cubicBezTo>
                    <a:pt x="0" y="246888"/>
                    <a:pt x="243840" y="2286"/>
                    <a:pt x="545211" y="1143"/>
                  </a:cubicBezTo>
                  <a:cubicBezTo>
                    <a:pt x="846582" y="0"/>
                    <a:pt x="1092200" y="242951"/>
                    <a:pt x="1094359" y="544322"/>
                  </a:cubicBezTo>
                  <a:cubicBezTo>
                    <a:pt x="1096518" y="845693"/>
                    <a:pt x="854583" y="1092200"/>
                    <a:pt x="553212" y="1095502"/>
                  </a:cubicBezTo>
                  <a:cubicBezTo>
                    <a:pt x="251841" y="1098804"/>
                    <a:pt x="4445" y="857758"/>
                    <a:pt x="0" y="55626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3119053" y="7793398"/>
            <a:ext cx="4461255" cy="1808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0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945140" y="7068491"/>
            <a:ext cx="33768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AutoShape 10"/>
          <p:cNvSpPr/>
          <p:nvPr/>
        </p:nvSpPr>
        <p:spPr>
          <a:xfrm rot="10437">
            <a:off x="13272669" y="7523843"/>
            <a:ext cx="4275221" cy="14464"/>
          </a:xfrm>
          <a:prstGeom prst="line">
            <a:avLst/>
          </a:prstGeom>
          <a:ln w="9525" cap="rnd">
            <a:solidFill>
              <a:srgbClr val="99CB38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 flipV="1">
            <a:off x="17547901" y="7448844"/>
            <a:ext cx="420360" cy="213792"/>
          </a:xfrm>
          <a:custGeom>
            <a:avLst/>
            <a:gdLst/>
            <a:ahLst/>
            <a:cxnLst/>
            <a:rect l="l" t="t" r="r" b="b"/>
            <a:pathLst>
              <a:path w="415260" h="416340">
                <a:moveTo>
                  <a:pt x="0" y="0"/>
                </a:moveTo>
                <a:lnTo>
                  <a:pt x="415260" y="0"/>
                </a:lnTo>
                <a:lnTo>
                  <a:pt x="415260" y="416340"/>
                </a:lnTo>
                <a:lnTo>
                  <a:pt x="0" y="4163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16047720" y="4330260"/>
            <a:ext cx="820800" cy="820800"/>
            <a:chOff x="0" y="0"/>
            <a:chExt cx="1094400" cy="1094400"/>
          </a:xfrm>
        </p:grpSpPr>
        <p:sp>
          <p:nvSpPr>
            <p:cNvPr id="13" name="Freeform 13"/>
            <p:cNvSpPr/>
            <p:nvPr/>
          </p:nvSpPr>
          <p:spPr>
            <a:xfrm>
              <a:off x="0" y="-1143"/>
              <a:ext cx="1096518" cy="1098804"/>
            </a:xfrm>
            <a:custGeom>
              <a:avLst/>
              <a:gdLst/>
              <a:ahLst/>
              <a:cxnLst/>
              <a:rect l="l" t="t" r="r" b="b"/>
              <a:pathLst>
                <a:path w="1096518" h="1098804">
                  <a:moveTo>
                    <a:pt x="0" y="548386"/>
                  </a:moveTo>
                  <a:cubicBezTo>
                    <a:pt x="0" y="246888"/>
                    <a:pt x="243840" y="2286"/>
                    <a:pt x="545211" y="1143"/>
                  </a:cubicBezTo>
                  <a:cubicBezTo>
                    <a:pt x="846582" y="0"/>
                    <a:pt x="1092200" y="242951"/>
                    <a:pt x="1094359" y="544322"/>
                  </a:cubicBezTo>
                  <a:cubicBezTo>
                    <a:pt x="1096518" y="845693"/>
                    <a:pt x="854583" y="1092200"/>
                    <a:pt x="553212" y="1095502"/>
                  </a:cubicBezTo>
                  <a:cubicBezTo>
                    <a:pt x="251841" y="1098804"/>
                    <a:pt x="4445" y="857758"/>
                    <a:pt x="0" y="55626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231242" y="4905807"/>
            <a:ext cx="3773310" cy="22513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0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95340" y="4347600"/>
            <a:ext cx="34659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AutoShape 16"/>
          <p:cNvSpPr/>
          <p:nvPr/>
        </p:nvSpPr>
        <p:spPr>
          <a:xfrm rot="-23241">
            <a:off x="12298997" y="4748490"/>
            <a:ext cx="3754166" cy="0"/>
          </a:xfrm>
          <a:prstGeom prst="line">
            <a:avLst/>
          </a:prstGeom>
          <a:ln w="9525" cap="rnd">
            <a:solidFill>
              <a:srgbClr val="37A76F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7" name="Freeform 17"/>
          <p:cNvSpPr/>
          <p:nvPr/>
        </p:nvSpPr>
        <p:spPr>
          <a:xfrm>
            <a:off x="16260480" y="4554900"/>
            <a:ext cx="399600" cy="401220"/>
          </a:xfrm>
          <a:custGeom>
            <a:avLst/>
            <a:gdLst/>
            <a:ahLst/>
            <a:cxnLst/>
            <a:rect l="l" t="t" r="r" b="b"/>
            <a:pathLst>
              <a:path w="399600" h="401220">
                <a:moveTo>
                  <a:pt x="0" y="0"/>
                </a:moveTo>
                <a:lnTo>
                  <a:pt x="399600" y="0"/>
                </a:lnTo>
                <a:lnTo>
                  <a:pt x="399600" y="401220"/>
                </a:lnTo>
                <a:lnTo>
                  <a:pt x="0" y="4012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1329480" y="2278767"/>
            <a:ext cx="820800" cy="820800"/>
            <a:chOff x="0" y="0"/>
            <a:chExt cx="1094400" cy="1094400"/>
          </a:xfrm>
        </p:grpSpPr>
        <p:sp>
          <p:nvSpPr>
            <p:cNvPr id="19" name="Freeform 19"/>
            <p:cNvSpPr/>
            <p:nvPr/>
          </p:nvSpPr>
          <p:spPr>
            <a:xfrm>
              <a:off x="-2159" y="-1143"/>
              <a:ext cx="1096518" cy="1098804"/>
            </a:xfrm>
            <a:custGeom>
              <a:avLst/>
              <a:gdLst/>
              <a:ahLst/>
              <a:cxnLst/>
              <a:rect l="l" t="t" r="r" b="b"/>
              <a:pathLst>
                <a:path w="1096518" h="1098804">
                  <a:moveTo>
                    <a:pt x="1096518" y="548386"/>
                  </a:moveTo>
                  <a:cubicBezTo>
                    <a:pt x="1096518" y="247015"/>
                    <a:pt x="852678" y="2286"/>
                    <a:pt x="551307" y="1143"/>
                  </a:cubicBezTo>
                  <a:cubicBezTo>
                    <a:pt x="249936" y="0"/>
                    <a:pt x="4318" y="242951"/>
                    <a:pt x="2159" y="544322"/>
                  </a:cubicBezTo>
                  <a:cubicBezTo>
                    <a:pt x="0" y="845693"/>
                    <a:pt x="241935" y="1092200"/>
                    <a:pt x="543433" y="1095502"/>
                  </a:cubicBezTo>
                  <a:cubicBezTo>
                    <a:pt x="844931" y="1098804"/>
                    <a:pt x="1092073" y="857758"/>
                    <a:pt x="1096518" y="556260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1708411" y="2886568"/>
            <a:ext cx="3198946" cy="273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0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242007" y="2255620"/>
            <a:ext cx="24615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AutoShape 22"/>
          <p:cNvSpPr/>
          <p:nvPr/>
        </p:nvSpPr>
        <p:spPr>
          <a:xfrm rot="10787225">
            <a:off x="1926859" y="2702397"/>
            <a:ext cx="2761039" cy="0"/>
          </a:xfrm>
          <a:prstGeom prst="line">
            <a:avLst/>
          </a:prstGeom>
          <a:ln w="9525" cap="rnd">
            <a:solidFill>
              <a:srgbClr val="44C1A3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533727" y="2488558"/>
            <a:ext cx="439020" cy="437940"/>
            <a:chOff x="0" y="0"/>
            <a:chExt cx="585360" cy="583920"/>
          </a:xfrm>
        </p:grpSpPr>
        <p:sp>
          <p:nvSpPr>
            <p:cNvPr id="24" name="Freeform 24"/>
            <p:cNvSpPr/>
            <p:nvPr/>
          </p:nvSpPr>
          <p:spPr>
            <a:xfrm>
              <a:off x="0" y="1270"/>
              <a:ext cx="585343" cy="582676"/>
            </a:xfrm>
            <a:custGeom>
              <a:avLst/>
              <a:gdLst/>
              <a:ahLst/>
              <a:cxnLst/>
              <a:rect l="l" t="t" r="r" b="b"/>
              <a:pathLst>
                <a:path w="585343" h="582676">
                  <a:moveTo>
                    <a:pt x="291592" y="115062"/>
                  </a:moveTo>
                  <a:lnTo>
                    <a:pt x="102235" y="304292"/>
                  </a:lnTo>
                  <a:lnTo>
                    <a:pt x="102235" y="582676"/>
                  </a:lnTo>
                  <a:lnTo>
                    <a:pt x="219964" y="582676"/>
                  </a:lnTo>
                  <a:lnTo>
                    <a:pt x="219964" y="453771"/>
                  </a:lnTo>
                  <a:cubicBezTo>
                    <a:pt x="219964" y="433451"/>
                    <a:pt x="236474" y="417068"/>
                    <a:pt x="256794" y="417068"/>
                  </a:cubicBezTo>
                  <a:lnTo>
                    <a:pt x="326390" y="417068"/>
                  </a:lnTo>
                  <a:cubicBezTo>
                    <a:pt x="346710" y="417068"/>
                    <a:pt x="363220" y="433578"/>
                    <a:pt x="363220" y="453771"/>
                  </a:cubicBezTo>
                  <a:lnTo>
                    <a:pt x="363220" y="582676"/>
                  </a:lnTo>
                  <a:lnTo>
                    <a:pt x="480949" y="582676"/>
                  </a:lnTo>
                  <a:lnTo>
                    <a:pt x="480949" y="304292"/>
                  </a:lnTo>
                  <a:close/>
                  <a:moveTo>
                    <a:pt x="492887" y="20955"/>
                  </a:moveTo>
                  <a:lnTo>
                    <a:pt x="414528" y="20955"/>
                  </a:lnTo>
                  <a:lnTo>
                    <a:pt x="414528" y="97028"/>
                  </a:lnTo>
                  <a:lnTo>
                    <a:pt x="492887" y="175260"/>
                  </a:lnTo>
                  <a:close/>
                  <a:moveTo>
                    <a:pt x="291592" y="0"/>
                  </a:moveTo>
                  <a:lnTo>
                    <a:pt x="0" y="304292"/>
                  </a:lnTo>
                  <a:lnTo>
                    <a:pt x="59436" y="304292"/>
                  </a:lnTo>
                  <a:lnTo>
                    <a:pt x="291592" y="61976"/>
                  </a:lnTo>
                  <a:close/>
                  <a:moveTo>
                    <a:pt x="291592" y="60706"/>
                  </a:moveTo>
                  <a:lnTo>
                    <a:pt x="525526" y="303022"/>
                  </a:lnTo>
                  <a:lnTo>
                    <a:pt x="585343" y="30302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71755" y="6027479"/>
            <a:ext cx="820800" cy="820800"/>
            <a:chOff x="0" y="0"/>
            <a:chExt cx="1094400" cy="1094400"/>
          </a:xfrm>
        </p:grpSpPr>
        <p:sp>
          <p:nvSpPr>
            <p:cNvPr id="26" name="Freeform 26"/>
            <p:cNvSpPr/>
            <p:nvPr/>
          </p:nvSpPr>
          <p:spPr>
            <a:xfrm>
              <a:off x="-2159" y="-1143"/>
              <a:ext cx="1096518" cy="1098804"/>
            </a:xfrm>
            <a:custGeom>
              <a:avLst/>
              <a:gdLst/>
              <a:ahLst/>
              <a:cxnLst/>
              <a:rect l="l" t="t" r="r" b="b"/>
              <a:pathLst>
                <a:path w="1096518" h="1098804">
                  <a:moveTo>
                    <a:pt x="1096518" y="548386"/>
                  </a:moveTo>
                  <a:cubicBezTo>
                    <a:pt x="1096518" y="247015"/>
                    <a:pt x="852678" y="2286"/>
                    <a:pt x="551307" y="1143"/>
                  </a:cubicBezTo>
                  <a:cubicBezTo>
                    <a:pt x="249936" y="0"/>
                    <a:pt x="4318" y="242951"/>
                    <a:pt x="2159" y="544322"/>
                  </a:cubicBezTo>
                  <a:cubicBezTo>
                    <a:pt x="0" y="845693"/>
                    <a:pt x="241935" y="1092200"/>
                    <a:pt x="543433" y="1095502"/>
                  </a:cubicBezTo>
                  <a:cubicBezTo>
                    <a:pt x="844931" y="1098804"/>
                    <a:pt x="1092073" y="857758"/>
                    <a:pt x="1096518" y="55626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1353285" y="6794357"/>
            <a:ext cx="3452940" cy="2251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595959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000" spc="-1" dirty="0">
              <a:solidFill>
                <a:srgbClr val="595959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58439" y="6079658"/>
            <a:ext cx="346374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AutoShape 29"/>
          <p:cNvSpPr/>
          <p:nvPr/>
        </p:nvSpPr>
        <p:spPr>
          <a:xfrm rot="-10768300">
            <a:off x="1013833" y="6473053"/>
            <a:ext cx="3689437" cy="0"/>
          </a:xfrm>
          <a:prstGeom prst="line">
            <a:avLst/>
          </a:prstGeom>
          <a:ln w="9525" cap="rnd">
            <a:solidFill>
              <a:srgbClr val="63A537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30" name="Freeform 30"/>
          <p:cNvSpPr/>
          <p:nvPr/>
        </p:nvSpPr>
        <p:spPr>
          <a:xfrm>
            <a:off x="754079" y="6148727"/>
            <a:ext cx="504360" cy="407160"/>
          </a:xfrm>
          <a:custGeom>
            <a:avLst/>
            <a:gdLst/>
            <a:ahLst/>
            <a:cxnLst/>
            <a:rect l="l" t="t" r="r" b="b"/>
            <a:pathLst>
              <a:path w="504360" h="407160">
                <a:moveTo>
                  <a:pt x="0" y="0"/>
                </a:moveTo>
                <a:lnTo>
                  <a:pt x="504360" y="0"/>
                </a:lnTo>
                <a:lnTo>
                  <a:pt x="504360" y="407160"/>
                </a:lnTo>
                <a:lnTo>
                  <a:pt x="0" y="4071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Group 31"/>
          <p:cNvGrpSpPr/>
          <p:nvPr/>
        </p:nvGrpSpPr>
        <p:grpSpPr>
          <a:xfrm>
            <a:off x="0" y="9777780"/>
            <a:ext cx="4558140" cy="525420"/>
            <a:chOff x="0" y="0"/>
            <a:chExt cx="6077520" cy="700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077458" cy="700532"/>
            </a:xfrm>
            <a:custGeom>
              <a:avLst/>
              <a:gdLst/>
              <a:ahLst/>
              <a:cxnLst/>
              <a:rect l="l" t="t" r="r" b="b"/>
              <a:pathLst>
                <a:path w="6077458" h="700532">
                  <a:moveTo>
                    <a:pt x="0" y="700532"/>
                  </a:moveTo>
                  <a:lnTo>
                    <a:pt x="175260" y="0"/>
                  </a:lnTo>
                  <a:lnTo>
                    <a:pt x="5902198" y="0"/>
                  </a:lnTo>
                  <a:lnTo>
                    <a:pt x="6077458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4013000" y="9777780"/>
            <a:ext cx="4275180" cy="510840"/>
            <a:chOff x="0" y="0"/>
            <a:chExt cx="5700240" cy="6811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700268" cy="681101"/>
            </a:xfrm>
            <a:custGeom>
              <a:avLst/>
              <a:gdLst/>
              <a:ahLst/>
              <a:cxnLst/>
              <a:rect l="l" t="t" r="r" b="b"/>
              <a:pathLst>
                <a:path w="5700268" h="681101">
                  <a:moveTo>
                    <a:pt x="0" y="681101"/>
                  </a:moveTo>
                  <a:lnTo>
                    <a:pt x="170434" y="0"/>
                  </a:lnTo>
                  <a:lnTo>
                    <a:pt x="5529834" y="0"/>
                  </a:lnTo>
                  <a:lnTo>
                    <a:pt x="5700268" y="68110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268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5" r="-3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25695" y="1536773"/>
            <a:ext cx="758178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fa-IR" sz="6600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Arial Bold"/>
                <a:cs typeface="B Nazanin" panose="00000400000000000000" pitchFamily="2" charset="-78"/>
              </a:rPr>
              <a:t>نمونه کارها ساده طراحی شده است</a:t>
            </a:r>
            <a:endParaRPr lang="en-US" sz="6600" spc="-1" dirty="0">
              <a:solidFill>
                <a:schemeClr val="tx1">
                  <a:lumMod val="95000"/>
                  <a:lumOff val="5000"/>
                </a:schemeClr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562940" y="2268840"/>
            <a:ext cx="6767460" cy="1279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20"/>
              </a:lnSpc>
            </a:pPr>
            <a:r>
              <a:rPr lang="fa-IR" sz="9000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9000" spc="-1" dirty="0">
              <a:solidFill>
                <a:schemeClr val="tx1">
                  <a:lumMod val="95000"/>
                  <a:lumOff val="5000"/>
                </a:schemeClr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471500" y="4368060"/>
            <a:ext cx="9120244" cy="5975370"/>
            <a:chOff x="0" y="0"/>
            <a:chExt cx="9267063" cy="7403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267063" cy="7003415"/>
            </a:xfrm>
            <a:custGeom>
              <a:avLst/>
              <a:gdLst/>
              <a:ahLst/>
              <a:cxnLst/>
              <a:rect l="l" t="t" r="r" b="b"/>
              <a:pathLst>
                <a:path w="9267063" h="7003415">
                  <a:moveTo>
                    <a:pt x="0" y="0"/>
                  </a:moveTo>
                  <a:lnTo>
                    <a:pt x="9267063" y="0"/>
                  </a:lnTo>
                  <a:lnTo>
                    <a:pt x="9267063" y="7003415"/>
                  </a:lnTo>
                  <a:lnTo>
                    <a:pt x="0" y="700341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92912" y="352751"/>
              <a:ext cx="8941928" cy="7051066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>
                <a:lnSpc>
                  <a:spcPct val="150000"/>
                </a:lnSpc>
              </a:pPr>
              <a:r>
                <a:rPr lang="fa-IR" sz="2400" spc="-1" dirty="0">
                  <a:solidFill>
                    <a:srgbClr val="1B5337"/>
                  </a:solidFill>
                  <a:latin typeface="Arial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است.من امیدوارم و معتقدم که این الگو زمان، پول و اعتبار شما را جلب کند. آسان برای تغییر رنگ، عکس و متن.</a:t>
              </a:r>
              <a:endParaRPr lang="en-US" sz="2400" spc="-1" dirty="0">
                <a:solidFill>
                  <a:srgbClr val="1B5337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62700" y="2137320"/>
            <a:ext cx="7392600" cy="7392600"/>
            <a:chOff x="0" y="0"/>
            <a:chExt cx="9856800" cy="9856800"/>
          </a:xfrm>
        </p:grpSpPr>
        <p:sp>
          <p:nvSpPr>
            <p:cNvPr id="3" name="Freeform 3"/>
            <p:cNvSpPr/>
            <p:nvPr/>
          </p:nvSpPr>
          <p:spPr>
            <a:xfrm>
              <a:off x="0" y="-9906"/>
              <a:ext cx="9876536" cy="9895966"/>
            </a:xfrm>
            <a:custGeom>
              <a:avLst/>
              <a:gdLst/>
              <a:ahLst/>
              <a:cxnLst/>
              <a:rect l="l" t="t" r="r" b="b"/>
              <a:pathLst>
                <a:path w="9876536" h="9895966">
                  <a:moveTo>
                    <a:pt x="0" y="4938268"/>
                  </a:moveTo>
                  <a:cubicBezTo>
                    <a:pt x="0" y="2223389"/>
                    <a:pt x="2195576" y="19812"/>
                    <a:pt x="4910455" y="9906"/>
                  </a:cubicBezTo>
                  <a:cubicBezTo>
                    <a:pt x="7625334" y="0"/>
                    <a:pt x="9836912" y="2187702"/>
                    <a:pt x="9856724" y="4902454"/>
                  </a:cubicBezTo>
                  <a:cubicBezTo>
                    <a:pt x="9876536" y="7617206"/>
                    <a:pt x="7696835" y="9836785"/>
                    <a:pt x="4982210" y="9866376"/>
                  </a:cubicBezTo>
                  <a:cubicBezTo>
                    <a:pt x="2267585" y="9895966"/>
                    <a:pt x="40005" y="7724521"/>
                    <a:pt x="508" y="5010023"/>
                  </a:cubicBezTo>
                  <a:close/>
                </a:path>
              </a:pathLst>
            </a:custGeom>
            <a:solidFill>
              <a:srgbClr val="D6EAA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525420"/>
            <a:ext cx="18288180" cy="1087020"/>
            <a:chOff x="0" y="0"/>
            <a:chExt cx="24384240" cy="14493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254" cy="1449324"/>
            </a:xfrm>
            <a:custGeom>
              <a:avLst/>
              <a:gdLst/>
              <a:ahLst/>
              <a:cxnLst/>
              <a:rect l="l" t="t" r="r" b="b"/>
              <a:pathLst>
                <a:path w="24384254" h="1449324">
                  <a:moveTo>
                    <a:pt x="0" y="0"/>
                  </a:moveTo>
                  <a:lnTo>
                    <a:pt x="24384254" y="0"/>
                  </a:lnTo>
                  <a:lnTo>
                    <a:pt x="24384254" y="1449324"/>
                  </a:lnTo>
                  <a:lnTo>
                    <a:pt x="0" y="1449324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55300" y="305550"/>
            <a:ext cx="17177040" cy="931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4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16911" y="3027593"/>
            <a:ext cx="9737519" cy="2269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16911" y="2588020"/>
            <a:ext cx="983628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7258410" y="5480730"/>
            <a:ext cx="1068660" cy="1068660"/>
          </a:xfrm>
          <a:custGeom>
            <a:avLst/>
            <a:gdLst/>
            <a:ahLst/>
            <a:cxnLst/>
            <a:rect l="l" t="t" r="r" b="b"/>
            <a:pathLst>
              <a:path w="1068660" h="1068660">
                <a:moveTo>
                  <a:pt x="0" y="0"/>
                </a:moveTo>
                <a:lnTo>
                  <a:pt x="1068660" y="0"/>
                </a:lnTo>
                <a:lnTo>
                  <a:pt x="1068660" y="1068660"/>
                </a:lnTo>
                <a:lnTo>
                  <a:pt x="0" y="10686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591890" y="5480730"/>
            <a:ext cx="1068660" cy="1068660"/>
          </a:xfrm>
          <a:custGeom>
            <a:avLst/>
            <a:gdLst/>
            <a:ahLst/>
            <a:cxnLst/>
            <a:rect l="l" t="t" r="r" b="b"/>
            <a:pathLst>
              <a:path w="1068660" h="1068660">
                <a:moveTo>
                  <a:pt x="0" y="0"/>
                </a:moveTo>
                <a:lnTo>
                  <a:pt x="1068660" y="0"/>
                </a:lnTo>
                <a:lnTo>
                  <a:pt x="1068660" y="1068660"/>
                </a:lnTo>
                <a:lnTo>
                  <a:pt x="0" y="10686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925370" y="5480730"/>
            <a:ext cx="1068660" cy="1068660"/>
          </a:xfrm>
          <a:custGeom>
            <a:avLst/>
            <a:gdLst/>
            <a:ahLst/>
            <a:cxnLst/>
            <a:rect l="l" t="t" r="r" b="b"/>
            <a:pathLst>
              <a:path w="1068660" h="1068660">
                <a:moveTo>
                  <a:pt x="0" y="0"/>
                </a:moveTo>
                <a:lnTo>
                  <a:pt x="1068660" y="0"/>
                </a:lnTo>
                <a:lnTo>
                  <a:pt x="1068660" y="1068660"/>
                </a:lnTo>
                <a:lnTo>
                  <a:pt x="0" y="10686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881400" y="7210140"/>
            <a:ext cx="1802700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877080" y="6794340"/>
            <a:ext cx="18313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214880" y="7210140"/>
            <a:ext cx="1802700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210560" y="6794340"/>
            <a:ext cx="18313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48360" y="7210140"/>
            <a:ext cx="1802700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20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544040" y="6794340"/>
            <a:ext cx="18313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000" spc="-1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2202660" y="5694840"/>
            <a:ext cx="514080" cy="589680"/>
          </a:xfrm>
          <a:custGeom>
            <a:avLst/>
            <a:gdLst/>
            <a:ahLst/>
            <a:cxnLst/>
            <a:rect l="l" t="t" r="r" b="b"/>
            <a:pathLst>
              <a:path w="514080" h="589680">
                <a:moveTo>
                  <a:pt x="0" y="0"/>
                </a:moveTo>
                <a:lnTo>
                  <a:pt x="514080" y="0"/>
                </a:lnTo>
                <a:lnTo>
                  <a:pt x="514080" y="589680"/>
                </a:lnTo>
                <a:lnTo>
                  <a:pt x="0" y="5896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7632360" y="5810400"/>
            <a:ext cx="320760" cy="484380"/>
          </a:xfrm>
          <a:custGeom>
            <a:avLst/>
            <a:gdLst/>
            <a:ahLst/>
            <a:cxnLst/>
            <a:rect l="l" t="t" r="r" b="b"/>
            <a:pathLst>
              <a:path w="320760" h="484380">
                <a:moveTo>
                  <a:pt x="0" y="0"/>
                </a:moveTo>
                <a:lnTo>
                  <a:pt x="320760" y="0"/>
                </a:lnTo>
                <a:lnTo>
                  <a:pt x="320760" y="484380"/>
                </a:lnTo>
                <a:lnTo>
                  <a:pt x="0" y="4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4887000" y="5720760"/>
            <a:ext cx="477900" cy="589680"/>
          </a:xfrm>
          <a:custGeom>
            <a:avLst/>
            <a:gdLst/>
            <a:ahLst/>
            <a:cxnLst/>
            <a:rect l="l" t="t" r="r" b="b"/>
            <a:pathLst>
              <a:path w="477900" h="589680">
                <a:moveTo>
                  <a:pt x="0" y="0"/>
                </a:moveTo>
                <a:lnTo>
                  <a:pt x="477900" y="0"/>
                </a:lnTo>
                <a:lnTo>
                  <a:pt x="477900" y="589680"/>
                </a:lnTo>
                <a:lnTo>
                  <a:pt x="0" y="5896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grpSp>
        <p:nvGrpSpPr>
          <p:cNvPr id="21" name="Group 21"/>
          <p:cNvGrpSpPr/>
          <p:nvPr/>
        </p:nvGrpSpPr>
        <p:grpSpPr>
          <a:xfrm rot="-10800000">
            <a:off x="2133540" y="0"/>
            <a:ext cx="14236560" cy="525420"/>
            <a:chOff x="0" y="0"/>
            <a:chExt cx="18982080" cy="7005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8982055" cy="700532"/>
            </a:xfrm>
            <a:custGeom>
              <a:avLst/>
              <a:gdLst/>
              <a:ahLst/>
              <a:cxnLst/>
              <a:rect l="l" t="t" r="r" b="b"/>
              <a:pathLst>
                <a:path w="18982055" h="700532">
                  <a:moveTo>
                    <a:pt x="0" y="700532"/>
                  </a:moveTo>
                  <a:lnTo>
                    <a:pt x="175260" y="0"/>
                  </a:lnTo>
                  <a:lnTo>
                    <a:pt x="18806795" y="0"/>
                  </a:lnTo>
                  <a:lnTo>
                    <a:pt x="18982055" y="70053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3" name="Group 23"/>
          <p:cNvGrpSpPr/>
          <p:nvPr/>
        </p:nvGrpSpPr>
        <p:grpSpPr>
          <a:xfrm rot="1800000">
            <a:off x="10234620" y="2500740"/>
            <a:ext cx="7422300" cy="6619320"/>
            <a:chOff x="0" y="0"/>
            <a:chExt cx="9896400" cy="88257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896348" cy="8825738"/>
            </a:xfrm>
            <a:custGeom>
              <a:avLst/>
              <a:gdLst/>
              <a:ahLst/>
              <a:cxnLst/>
              <a:rect l="l" t="t" r="r" b="b"/>
              <a:pathLst>
                <a:path w="9896348" h="8825738">
                  <a:moveTo>
                    <a:pt x="0" y="4412869"/>
                  </a:moveTo>
                  <a:lnTo>
                    <a:pt x="2206498" y="0"/>
                  </a:lnTo>
                  <a:lnTo>
                    <a:pt x="7689977" y="0"/>
                  </a:lnTo>
                  <a:lnTo>
                    <a:pt x="9896348" y="4412869"/>
                  </a:lnTo>
                  <a:lnTo>
                    <a:pt x="7689977" y="8825738"/>
                  </a:lnTo>
                  <a:lnTo>
                    <a:pt x="2206498" y="8825738"/>
                  </a:lnTo>
                  <a:close/>
                </a:path>
              </a:pathLst>
            </a:custGeom>
            <a:blipFill>
              <a:blip r:embed="rId15"/>
              <a:stretch>
                <a:fillRect l="-16886" r="-16886"/>
              </a:stretch>
            </a:blip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20" y="2210169"/>
            <a:ext cx="15701831" cy="2877222"/>
          </a:xfrm>
          <a:custGeom>
            <a:avLst/>
            <a:gdLst/>
            <a:ahLst/>
            <a:cxnLst/>
            <a:rect l="l" t="t" r="r" b="b"/>
            <a:pathLst>
              <a:path w="15701831" h="2877222">
                <a:moveTo>
                  <a:pt x="0" y="0"/>
                </a:moveTo>
                <a:lnTo>
                  <a:pt x="15701831" y="0"/>
                </a:lnTo>
                <a:lnTo>
                  <a:pt x="15701831" y="2877222"/>
                </a:lnTo>
                <a:lnTo>
                  <a:pt x="0" y="28772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184689" y="5207169"/>
            <a:ext cx="8103491" cy="2877222"/>
          </a:xfrm>
          <a:custGeom>
            <a:avLst/>
            <a:gdLst/>
            <a:ahLst/>
            <a:cxnLst/>
            <a:rect l="l" t="t" r="r" b="b"/>
            <a:pathLst>
              <a:path w="8103491" h="2877222">
                <a:moveTo>
                  <a:pt x="0" y="0"/>
                </a:moveTo>
                <a:lnTo>
                  <a:pt x="8103491" y="0"/>
                </a:lnTo>
                <a:lnTo>
                  <a:pt x="8103491" y="2877222"/>
                </a:lnTo>
                <a:lnTo>
                  <a:pt x="0" y="28772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63053" y="6263612"/>
            <a:ext cx="865476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400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6325" y="5143500"/>
            <a:ext cx="8558566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-1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4200" spc="-1" dirty="0">
                <a:solidFill>
                  <a:srgbClr val="99CB38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0012" y="1837267"/>
            <a:ext cx="7822559" cy="2701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0" y="8255520"/>
            <a:ext cx="18288180" cy="1621620"/>
            <a:chOff x="0" y="0"/>
            <a:chExt cx="24384240" cy="21621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384254" cy="2162175"/>
            </a:xfrm>
            <a:custGeom>
              <a:avLst/>
              <a:gdLst/>
              <a:ahLst/>
              <a:cxnLst/>
              <a:rect l="l" t="t" r="r" b="b"/>
              <a:pathLst>
                <a:path w="24384254" h="2162175">
                  <a:moveTo>
                    <a:pt x="0" y="0"/>
                  </a:moveTo>
                  <a:lnTo>
                    <a:pt x="24384254" y="0"/>
                  </a:lnTo>
                  <a:lnTo>
                    <a:pt x="24384254" y="2162175"/>
                  </a:lnTo>
                  <a:lnTo>
                    <a:pt x="0" y="2162175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8774891" y="8311146"/>
            <a:ext cx="9159698" cy="6424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 rtl="1">
              <a:lnSpc>
                <a:spcPts val="5040"/>
              </a:lnSpc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4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0" name="Freeform 10"/>
          <p:cNvSpPr/>
          <p:nvPr/>
        </p:nvSpPr>
        <p:spPr>
          <a:xfrm>
            <a:off x="10918441" y="737691"/>
            <a:ext cx="7346700" cy="7346700"/>
          </a:xfrm>
          <a:custGeom>
            <a:avLst/>
            <a:gdLst/>
            <a:ahLst/>
            <a:cxnLst/>
            <a:rect l="l" t="t" r="r" b="b"/>
            <a:pathLst>
              <a:path w="7346700" h="7346700">
                <a:moveTo>
                  <a:pt x="0" y="0"/>
                </a:moveTo>
                <a:lnTo>
                  <a:pt x="7346700" y="0"/>
                </a:lnTo>
                <a:lnTo>
                  <a:pt x="7346700" y="7346700"/>
                </a:lnTo>
                <a:lnTo>
                  <a:pt x="0" y="73467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16325" y="66617"/>
            <a:ext cx="103352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-33" dirty="0">
                <a:solidFill>
                  <a:srgbClr val="31A542"/>
                </a:solidFill>
                <a:latin typeface="Evolventa Bold"/>
                <a:cs typeface="B Nazanin" panose="00000400000000000000" pitchFamily="2" charset="-78"/>
              </a:rPr>
              <a:t>سبک اینفوگرافیک</a:t>
            </a:r>
            <a:endParaRPr lang="en-US" sz="6600" spc="-33" dirty="0">
              <a:solidFill>
                <a:srgbClr val="31A542"/>
              </a:solidFill>
              <a:latin typeface="Evolventa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107080" y="1526685"/>
            <a:ext cx="2718360" cy="348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800" spc="888" dirty="0">
                <a:solidFill>
                  <a:srgbClr val="31A542"/>
                </a:solidFill>
                <a:latin typeface="Evolventa"/>
                <a:cs typeface="B Nazanin" panose="00000400000000000000" pitchFamily="2" charset="-78"/>
              </a:rPr>
              <a:t>عنوان فرعی</a:t>
            </a:r>
            <a:endParaRPr lang="en-US" sz="2800" spc="888" dirty="0">
              <a:solidFill>
                <a:srgbClr val="31A542"/>
              </a:solidFill>
              <a:latin typeface="Evolventa"/>
              <a:cs typeface="B Nazanin" panose="00000400000000000000" pitchFamily="2" charset="-78"/>
            </a:endParaRPr>
          </a:p>
        </p:txBody>
      </p:sp>
      <p:sp>
        <p:nvSpPr>
          <p:cNvPr id="13" name="AutoShape 13"/>
          <p:cNvSpPr/>
          <p:nvPr/>
        </p:nvSpPr>
        <p:spPr>
          <a:xfrm rot="23058">
            <a:off x="1151183" y="1286745"/>
            <a:ext cx="8614274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Freeform 14"/>
          <p:cNvSpPr/>
          <p:nvPr/>
        </p:nvSpPr>
        <p:spPr>
          <a:xfrm>
            <a:off x="923400" y="817560"/>
            <a:ext cx="1150200" cy="1236060"/>
          </a:xfrm>
          <a:custGeom>
            <a:avLst/>
            <a:gdLst/>
            <a:ahLst/>
            <a:cxnLst/>
            <a:rect l="l" t="t" r="r" b="b"/>
            <a:pathLst>
              <a:path w="1150200" h="1236060">
                <a:moveTo>
                  <a:pt x="0" y="0"/>
                </a:moveTo>
                <a:lnTo>
                  <a:pt x="1150200" y="0"/>
                </a:lnTo>
                <a:lnTo>
                  <a:pt x="1150200" y="1236060"/>
                </a:lnTo>
                <a:lnTo>
                  <a:pt x="0" y="12360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100920"/>
            <a:ext cx="9519660" cy="4186080"/>
            <a:chOff x="0" y="0"/>
            <a:chExt cx="12692880" cy="55814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92888" cy="5581396"/>
            </a:xfrm>
            <a:custGeom>
              <a:avLst/>
              <a:gdLst/>
              <a:ahLst/>
              <a:cxnLst/>
              <a:rect l="l" t="t" r="r" b="b"/>
              <a:pathLst>
                <a:path w="12692888" h="5581396">
                  <a:moveTo>
                    <a:pt x="0" y="38100"/>
                  </a:moveTo>
                  <a:lnTo>
                    <a:pt x="12692888" y="0"/>
                  </a:lnTo>
                  <a:lnTo>
                    <a:pt x="10489311" y="5581396"/>
                  </a:lnTo>
                  <a:lnTo>
                    <a:pt x="0" y="5581396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452970" y="7314809"/>
            <a:ext cx="7581780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800" spc="-1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 ساده طراحی شده است</a:t>
            </a:r>
            <a:endParaRPr lang="en-US" sz="4800" spc="-1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56130" y="6299146"/>
            <a:ext cx="6767460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800" spc="-1" dirty="0">
                <a:solidFill>
                  <a:srgbClr val="00B071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4800" spc="-1" dirty="0">
              <a:solidFill>
                <a:srgbClr val="00B07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2970" y="2305966"/>
            <a:ext cx="7570620" cy="28738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1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است.من امیدوارم و معتقدم که این الگو زمان، پول و اعتبار شما را جلب کند. آسان برای تغییر رنگ، عکس و متن.</a:t>
            </a:r>
            <a:endParaRPr lang="en-US" spc="-1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487720" y="0"/>
            <a:ext cx="9800460" cy="10287000"/>
          </a:xfrm>
          <a:custGeom>
            <a:avLst/>
            <a:gdLst/>
            <a:ahLst/>
            <a:cxnLst/>
            <a:rect l="l" t="t" r="r" b="b"/>
            <a:pathLst>
              <a:path w="9800460" h="10287000">
                <a:moveTo>
                  <a:pt x="0" y="0"/>
                </a:moveTo>
                <a:lnTo>
                  <a:pt x="9800460" y="0"/>
                </a:lnTo>
                <a:lnTo>
                  <a:pt x="98004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0" b="-90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1986795" y="-45298"/>
            <a:ext cx="10335240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600" spc="-33" dirty="0">
                <a:solidFill>
                  <a:srgbClr val="31A542"/>
                </a:solidFill>
                <a:latin typeface="Evolventa Bold"/>
                <a:cs typeface="B Nazanin" panose="00000400000000000000" pitchFamily="2" charset="-78"/>
              </a:rPr>
              <a:t>سبک اینفوگرافیک</a:t>
            </a:r>
            <a:endParaRPr lang="en-US" sz="6600" spc="-33" dirty="0">
              <a:solidFill>
                <a:srgbClr val="31A542"/>
              </a:solidFill>
              <a:latin typeface="Evolventa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107080" y="1526685"/>
            <a:ext cx="2718360" cy="59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spc="888" dirty="0">
                <a:solidFill>
                  <a:srgbClr val="31A542"/>
                </a:solidFill>
                <a:latin typeface="Evolventa"/>
                <a:cs typeface="B Nazanin" panose="00000400000000000000" pitchFamily="2" charset="-78"/>
              </a:rPr>
              <a:t>عنوان فرعی</a:t>
            </a:r>
            <a:endParaRPr lang="en-US" sz="2800" spc="888" dirty="0">
              <a:solidFill>
                <a:srgbClr val="31A542"/>
              </a:solidFill>
              <a:latin typeface="Evolventa"/>
              <a:cs typeface="B Nazanin" panose="00000400000000000000" pitchFamily="2" charset="-78"/>
            </a:endParaRPr>
          </a:p>
        </p:txBody>
      </p:sp>
      <p:sp>
        <p:nvSpPr>
          <p:cNvPr id="10" name="AutoShape 10"/>
          <p:cNvSpPr/>
          <p:nvPr/>
        </p:nvSpPr>
        <p:spPr>
          <a:xfrm rot="23058">
            <a:off x="1151183" y="1286745"/>
            <a:ext cx="8614274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1" name="Freeform 11"/>
          <p:cNvSpPr/>
          <p:nvPr/>
        </p:nvSpPr>
        <p:spPr>
          <a:xfrm>
            <a:off x="923400" y="817560"/>
            <a:ext cx="1150200" cy="1236060"/>
          </a:xfrm>
          <a:custGeom>
            <a:avLst/>
            <a:gdLst/>
            <a:ahLst/>
            <a:cxnLst/>
            <a:rect l="l" t="t" r="r" b="b"/>
            <a:pathLst>
              <a:path w="1150200" h="1236060">
                <a:moveTo>
                  <a:pt x="0" y="0"/>
                </a:moveTo>
                <a:lnTo>
                  <a:pt x="1150200" y="0"/>
                </a:lnTo>
                <a:lnTo>
                  <a:pt x="1150200" y="1236060"/>
                </a:lnTo>
                <a:lnTo>
                  <a:pt x="0" y="12360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3106</Words>
  <Application>Microsoft Office PowerPoint</Application>
  <PresentationFormat>Custom</PresentationFormat>
  <Paragraphs>320</Paragraphs>
  <Slides>38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Arial Italics</vt:lpstr>
      <vt:lpstr>Arial Bold</vt:lpstr>
      <vt:lpstr>Arial</vt:lpstr>
      <vt:lpstr>Evolventa</vt:lpstr>
      <vt:lpstr>Lato Black</vt:lpstr>
      <vt:lpstr>Roboto Medium</vt:lpstr>
      <vt:lpstr>Arial Bold Italics</vt:lpstr>
      <vt:lpstr>Open Sans Light</vt:lpstr>
      <vt:lpstr>Source Sans Pro</vt:lpstr>
      <vt:lpstr>Calibri</vt:lpstr>
      <vt:lpstr>Lato</vt:lpstr>
      <vt:lpstr>Amatic SC</vt:lpstr>
      <vt:lpstr>Evolventa Bold</vt:lpstr>
      <vt:lpstr>Arimo Bold</vt:lpstr>
      <vt:lpstr>Archivo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2023-12-21T19:32:10Z</dcterms:created>
  <dcterms:modified xsi:type="dcterms:W3CDTF">2023-12-23T15:14:09Z</dcterms:modified>
  <dc:identifier/>
</cp:coreProperties>
</file>