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autoCompressPictures="0">
  <p:sldMasterIdLst>
    <p:sldMasterId id="2147483681" r:id="rId1"/>
  </p:sldMasterIdLst>
  <p:notesMasterIdLst>
    <p:notesMasterId r:id="rId10"/>
  </p:notesMasterIdLst>
  <p:sldIdLst>
    <p:sldId id="256" r:id="rId2"/>
    <p:sldId id="258" r:id="rId3"/>
    <p:sldId id="268" r:id="rId4"/>
    <p:sldId id="277" r:id="rId5"/>
    <p:sldId id="283" r:id="rId6"/>
    <p:sldId id="284" r:id="rId7"/>
    <p:sldId id="285" r:id="rId8"/>
    <p:sldId id="291" r:id="rId9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9AA0A6"/>
          </p15:clr>
        </p15:guide>
        <p15:guide id="2" pos="2880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3D2A0D-08EB-434F-873E-A7DE2AB02508}">
  <a:tblStyle styleId="{593D2A0D-08EB-434F-873E-A7DE2AB02508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A2D22961-21D6-4DCD-82A4-4E387CA886BB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1104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3" name="Google Shape;3363;g21b8e9c55fe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64" name="Google Shape;3364;g21b8e9c55fe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6" name="Google Shape;3796;gd431007ba2_0_2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97" name="Google Shape;3797;gd431007ba2_0_2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9" name="Google Shape;5059;gd5260bdd85_0_2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60" name="Google Shape;5060;gd5260bdd85_0_2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59" name="Google Shape;6259;g54dda1946d_4_267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60" name="Google Shape;6260;g54dda1946d_4_267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76" name="Google Shape;6376;g21dee8f8262_0_210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77" name="Google Shape;6377;g21dee8f8262_0_210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94" name="Google Shape;6394;g21dee8f8262_0_214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95" name="Google Shape;6395;g21dee8f8262_0_214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13" name="Google Shape;6413;g21dee8f8262_0_210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14" name="Google Shape;6414;g21dee8f8262_0_210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14" name="Google Shape;6914;gd44c0c1fca_0_1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15" name="Google Shape;6915;gd44c0c1fca_0_1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png"/><Relationship Id="rId4" Type="http://schemas.openxmlformats.org/officeDocument/2006/relationships/image" Target="../media/image10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8.png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2"/>
          <p:cNvPicPr preferRelativeResize="0"/>
          <p:nvPr/>
        </p:nvPicPr>
        <p:blipFill>
          <a:blip r:embed="rId2">
            <a:alphaModFix amt="58000"/>
          </a:blip>
          <a:stretch>
            <a:fillRect/>
          </a:stretch>
        </p:blipFill>
        <p:spPr>
          <a:xfrm>
            <a:off x="0" y="0"/>
            <a:ext cx="9144003" cy="5143501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1190700" y="1762600"/>
            <a:ext cx="6762600" cy="1045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000" b="0">
                <a:solidFill>
                  <a:srgbClr val="13394F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2307600" y="2905100"/>
            <a:ext cx="4528800" cy="475800"/>
          </a:xfrm>
          <a:prstGeom prst="rect">
            <a:avLst/>
          </a:prstGeom>
          <a:solidFill>
            <a:srgbClr val="FFFFFF">
              <a:alpha val="34590"/>
            </a:srgbClr>
          </a:solidFill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>
                <a:solidFill>
                  <a:srgbClr val="13394F"/>
                </a:solidFill>
                <a:latin typeface="Lexend Deca"/>
                <a:ea typeface="Lexend Deca"/>
                <a:cs typeface="Lexend Deca"/>
                <a:sym typeface="Lexend Deca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pic>
        <p:nvPicPr>
          <p:cNvPr id="12" name="Google Shape;12;p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1133474" y="-989482"/>
            <a:ext cx="5295900" cy="24539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13;p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962651" y="3583027"/>
            <a:ext cx="5295899" cy="2586313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Google Shape;14;p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-1476374" y="3086220"/>
            <a:ext cx="5295899" cy="2856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2" name="Google Shape;462;p6"/>
          <p:cNvPicPr preferRelativeResize="0"/>
          <p:nvPr/>
        </p:nvPicPr>
        <p:blipFill>
          <a:blip r:embed="rId2">
            <a:alphaModFix amt="58000"/>
          </a:blip>
          <a:stretch>
            <a:fillRect/>
          </a:stretch>
        </p:blipFill>
        <p:spPr>
          <a:xfrm>
            <a:off x="0" y="0"/>
            <a:ext cx="9144003" cy="5143501"/>
          </a:xfrm>
          <a:prstGeom prst="rect">
            <a:avLst/>
          </a:prstGeom>
          <a:noFill/>
          <a:ln>
            <a:noFill/>
          </a:ln>
        </p:spPr>
      </p:pic>
      <p:sp>
        <p:nvSpPr>
          <p:cNvPr id="463" name="Google Shape;463;p6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 b="0"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pic>
        <p:nvPicPr>
          <p:cNvPr id="464" name="Google Shape;464;p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2134749" y="-1398548"/>
            <a:ext cx="5295899" cy="2586313"/>
          </a:xfrm>
          <a:prstGeom prst="rect">
            <a:avLst/>
          </a:prstGeom>
          <a:noFill/>
          <a:ln>
            <a:noFill/>
          </a:ln>
        </p:spPr>
      </p:pic>
      <p:pic>
        <p:nvPicPr>
          <p:cNvPr id="465" name="Google Shape;465;p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667376" y="3909101"/>
            <a:ext cx="5295897" cy="2290213"/>
          </a:xfrm>
          <a:prstGeom prst="rect">
            <a:avLst/>
          </a:prstGeom>
          <a:noFill/>
          <a:ln>
            <a:noFill/>
          </a:ln>
        </p:spPr>
      </p:pic>
      <p:sp>
        <p:nvSpPr>
          <p:cNvPr id="466" name="Google Shape;466;p6"/>
          <p:cNvSpPr/>
          <p:nvPr/>
        </p:nvSpPr>
        <p:spPr>
          <a:xfrm>
            <a:off x="126360" y="-419100"/>
            <a:ext cx="2073925" cy="5772150"/>
          </a:xfrm>
          <a:custGeom>
            <a:avLst/>
            <a:gdLst/>
            <a:ahLst/>
            <a:cxnLst/>
            <a:rect l="l" t="t" r="r" b="b"/>
            <a:pathLst>
              <a:path w="82957" h="230886" extrusionOk="0">
                <a:moveTo>
                  <a:pt x="82957" y="0"/>
                </a:moveTo>
                <a:cubicBezTo>
                  <a:pt x="80838" y="5147"/>
                  <a:pt x="78152" y="10766"/>
                  <a:pt x="73432" y="13716"/>
                </a:cubicBezTo>
                <a:cubicBezTo>
                  <a:pt x="65148" y="18894"/>
                  <a:pt x="54790" y="19670"/>
                  <a:pt x="45238" y="21717"/>
                </a:cubicBezTo>
                <a:cubicBezTo>
                  <a:pt x="36917" y="23500"/>
                  <a:pt x="21557" y="29643"/>
                  <a:pt x="19711" y="21336"/>
                </a:cubicBezTo>
                <a:cubicBezTo>
                  <a:pt x="19013" y="18197"/>
                  <a:pt x="18724" y="13820"/>
                  <a:pt x="21235" y="11811"/>
                </a:cubicBezTo>
                <a:cubicBezTo>
                  <a:pt x="23831" y="9735"/>
                  <a:pt x="30489" y="9695"/>
                  <a:pt x="31141" y="12954"/>
                </a:cubicBezTo>
                <a:cubicBezTo>
                  <a:pt x="32066" y="17577"/>
                  <a:pt x="27195" y="21550"/>
                  <a:pt x="24664" y="25527"/>
                </a:cubicBezTo>
                <a:cubicBezTo>
                  <a:pt x="19858" y="33080"/>
                  <a:pt x="14272" y="40237"/>
                  <a:pt x="10567" y="48387"/>
                </a:cubicBezTo>
                <a:cubicBezTo>
                  <a:pt x="3198" y="64600"/>
                  <a:pt x="15824" y="84056"/>
                  <a:pt x="13615" y="101727"/>
                </a:cubicBezTo>
                <a:cubicBezTo>
                  <a:pt x="12684" y="109174"/>
                  <a:pt x="6533" y="115085"/>
                  <a:pt x="4471" y="122301"/>
                </a:cubicBezTo>
                <a:cubicBezTo>
                  <a:pt x="965" y="134573"/>
                  <a:pt x="-1144" y="147766"/>
                  <a:pt x="661" y="160401"/>
                </a:cubicBezTo>
                <a:cubicBezTo>
                  <a:pt x="2419" y="172705"/>
                  <a:pt x="10670" y="183209"/>
                  <a:pt x="14377" y="195072"/>
                </a:cubicBezTo>
                <a:cubicBezTo>
                  <a:pt x="17983" y="206611"/>
                  <a:pt x="14068" y="220073"/>
                  <a:pt x="8662" y="230886"/>
                </a:cubicBezTo>
              </a:path>
            </a:pathLst>
          </a:custGeom>
          <a:noFill/>
          <a:ln w="19050" cap="flat" cmpd="sng">
            <a:solidFill>
              <a:schemeClr val="accent5"/>
            </a:solidFill>
            <a:prstDash val="dash"/>
            <a:round/>
            <a:headEnd type="none" w="med" len="med"/>
            <a:tailEnd type="none" w="med" len="med"/>
          </a:ln>
        </p:spPr>
      </p:sp>
      <p:grpSp>
        <p:nvGrpSpPr>
          <p:cNvPr id="467" name="Google Shape;467;p6"/>
          <p:cNvGrpSpPr/>
          <p:nvPr/>
        </p:nvGrpSpPr>
        <p:grpSpPr>
          <a:xfrm rot="4395373">
            <a:off x="7728124" y="-670934"/>
            <a:ext cx="1429960" cy="1388405"/>
            <a:chOff x="4138184" y="930105"/>
            <a:chExt cx="3868174" cy="3755764"/>
          </a:xfrm>
        </p:grpSpPr>
        <p:sp>
          <p:nvSpPr>
            <p:cNvPr id="468" name="Google Shape;468;p6"/>
            <p:cNvSpPr/>
            <p:nvPr/>
          </p:nvSpPr>
          <p:spPr>
            <a:xfrm>
              <a:off x="5731034" y="1868401"/>
              <a:ext cx="2187893" cy="2136822"/>
            </a:xfrm>
            <a:custGeom>
              <a:avLst/>
              <a:gdLst/>
              <a:ahLst/>
              <a:cxnLst/>
              <a:rect l="l" t="t" r="r" b="b"/>
              <a:pathLst>
                <a:path w="101444" h="99076" extrusionOk="0">
                  <a:moveTo>
                    <a:pt x="14196" y="0"/>
                  </a:moveTo>
                  <a:lnTo>
                    <a:pt x="13949" y="247"/>
                  </a:lnTo>
                  <a:cubicBezTo>
                    <a:pt x="13167" y="1029"/>
                    <a:pt x="14217" y="2900"/>
                    <a:pt x="15657" y="4361"/>
                  </a:cubicBezTo>
                  <a:lnTo>
                    <a:pt x="47276" y="36103"/>
                  </a:lnTo>
                  <a:lnTo>
                    <a:pt x="49374" y="38223"/>
                  </a:lnTo>
                  <a:cubicBezTo>
                    <a:pt x="38492" y="44025"/>
                    <a:pt x="28062" y="50051"/>
                    <a:pt x="19956" y="55257"/>
                  </a:cubicBezTo>
                  <a:lnTo>
                    <a:pt x="640" y="54413"/>
                  </a:lnTo>
                  <a:lnTo>
                    <a:pt x="495" y="54577"/>
                  </a:lnTo>
                  <a:cubicBezTo>
                    <a:pt x="1" y="55194"/>
                    <a:pt x="105" y="56080"/>
                    <a:pt x="722" y="56574"/>
                  </a:cubicBezTo>
                  <a:lnTo>
                    <a:pt x="8806" y="63012"/>
                  </a:lnTo>
                  <a:cubicBezTo>
                    <a:pt x="3808" y="66983"/>
                    <a:pt x="3602" y="68320"/>
                    <a:pt x="3972" y="69060"/>
                  </a:cubicBezTo>
                  <a:cubicBezTo>
                    <a:pt x="4166" y="69418"/>
                    <a:pt x="4567" y="69740"/>
                    <a:pt x="5666" y="69740"/>
                  </a:cubicBezTo>
                  <a:cubicBezTo>
                    <a:pt x="6782" y="69740"/>
                    <a:pt x="8617" y="69408"/>
                    <a:pt x="11686" y="68443"/>
                  </a:cubicBezTo>
                  <a:lnTo>
                    <a:pt x="12489" y="78729"/>
                  </a:lnTo>
                  <a:cubicBezTo>
                    <a:pt x="12530" y="79121"/>
                    <a:pt x="12695" y="79470"/>
                    <a:pt x="12983" y="79717"/>
                  </a:cubicBezTo>
                  <a:cubicBezTo>
                    <a:pt x="13234" y="79932"/>
                    <a:pt x="13548" y="80054"/>
                    <a:pt x="13884" y="80054"/>
                  </a:cubicBezTo>
                  <a:cubicBezTo>
                    <a:pt x="13932" y="80054"/>
                    <a:pt x="13982" y="80051"/>
                    <a:pt x="14031" y="80046"/>
                  </a:cubicBezTo>
                  <a:lnTo>
                    <a:pt x="14237" y="80026"/>
                  </a:lnTo>
                  <a:lnTo>
                    <a:pt x="14258" y="79985"/>
                  </a:lnTo>
                  <a:lnTo>
                    <a:pt x="14319" y="79985"/>
                  </a:lnTo>
                  <a:lnTo>
                    <a:pt x="21561" y="68176"/>
                  </a:lnTo>
                  <a:lnTo>
                    <a:pt x="21582" y="68176"/>
                  </a:lnTo>
                  <a:lnTo>
                    <a:pt x="24421" y="63527"/>
                  </a:lnTo>
                  <a:cubicBezTo>
                    <a:pt x="33163" y="59762"/>
                    <a:pt x="43902" y="54558"/>
                    <a:pt x="54703" y="48838"/>
                  </a:cubicBezTo>
                  <a:lnTo>
                    <a:pt x="55505" y="52007"/>
                  </a:lnTo>
                  <a:lnTo>
                    <a:pt x="63981" y="95351"/>
                  </a:lnTo>
                  <a:cubicBezTo>
                    <a:pt x="64351" y="97244"/>
                    <a:pt x="65236" y="99076"/>
                    <a:pt x="66265" y="99076"/>
                  </a:cubicBezTo>
                  <a:lnTo>
                    <a:pt x="66430" y="99076"/>
                  </a:lnTo>
                  <a:lnTo>
                    <a:pt x="66759" y="99013"/>
                  </a:lnTo>
                  <a:lnTo>
                    <a:pt x="66759" y="98994"/>
                  </a:lnTo>
                  <a:lnTo>
                    <a:pt x="66800" y="98994"/>
                  </a:lnTo>
                  <a:lnTo>
                    <a:pt x="68322" y="70645"/>
                  </a:lnTo>
                  <a:cubicBezTo>
                    <a:pt x="68671" y="70480"/>
                    <a:pt x="69000" y="70294"/>
                    <a:pt x="69351" y="70110"/>
                  </a:cubicBezTo>
                  <a:cubicBezTo>
                    <a:pt x="69433" y="70069"/>
                    <a:pt x="69515" y="70028"/>
                    <a:pt x="69576" y="69987"/>
                  </a:cubicBezTo>
                  <a:cubicBezTo>
                    <a:pt x="71614" y="68917"/>
                    <a:pt x="73444" y="67785"/>
                    <a:pt x="74760" y="66797"/>
                  </a:cubicBezTo>
                  <a:cubicBezTo>
                    <a:pt x="76777" y="65296"/>
                    <a:pt x="76839" y="64679"/>
                    <a:pt x="76633" y="64287"/>
                  </a:cubicBezTo>
                  <a:cubicBezTo>
                    <a:pt x="76511" y="64078"/>
                    <a:pt x="76301" y="63892"/>
                    <a:pt x="75762" y="63892"/>
                  </a:cubicBezTo>
                  <a:cubicBezTo>
                    <a:pt x="75297" y="63892"/>
                    <a:pt x="74590" y="64030"/>
                    <a:pt x="73485" y="64411"/>
                  </a:cubicBezTo>
                  <a:cubicBezTo>
                    <a:pt x="72107" y="64905"/>
                    <a:pt x="70379" y="65667"/>
                    <a:pt x="68548" y="66613"/>
                  </a:cubicBezTo>
                  <a:lnTo>
                    <a:pt x="68753" y="62910"/>
                  </a:lnTo>
                  <a:lnTo>
                    <a:pt x="68816" y="62888"/>
                  </a:lnTo>
                  <a:lnTo>
                    <a:pt x="68816" y="62024"/>
                  </a:lnTo>
                  <a:cubicBezTo>
                    <a:pt x="68877" y="61983"/>
                    <a:pt x="68939" y="61964"/>
                    <a:pt x="69022" y="61922"/>
                  </a:cubicBezTo>
                  <a:cubicBezTo>
                    <a:pt x="69617" y="61634"/>
                    <a:pt x="70235" y="61325"/>
                    <a:pt x="70852" y="60996"/>
                  </a:cubicBezTo>
                  <a:cubicBezTo>
                    <a:pt x="71263" y="60770"/>
                    <a:pt x="71655" y="60565"/>
                    <a:pt x="72045" y="60338"/>
                  </a:cubicBezTo>
                  <a:cubicBezTo>
                    <a:pt x="73589" y="59474"/>
                    <a:pt x="74966" y="58590"/>
                    <a:pt x="76016" y="57808"/>
                  </a:cubicBezTo>
                  <a:cubicBezTo>
                    <a:pt x="76345" y="57561"/>
                    <a:pt x="76592" y="57355"/>
                    <a:pt x="76818" y="57169"/>
                  </a:cubicBezTo>
                  <a:cubicBezTo>
                    <a:pt x="78052" y="56100"/>
                    <a:pt x="78073" y="55606"/>
                    <a:pt x="77909" y="55277"/>
                  </a:cubicBezTo>
                  <a:cubicBezTo>
                    <a:pt x="77789" y="55071"/>
                    <a:pt x="77583" y="54893"/>
                    <a:pt x="77062" y="54893"/>
                  </a:cubicBezTo>
                  <a:cubicBezTo>
                    <a:pt x="76598" y="54893"/>
                    <a:pt x="75885" y="55034"/>
                    <a:pt x="74760" y="55422"/>
                  </a:cubicBezTo>
                  <a:cubicBezTo>
                    <a:pt x="74472" y="55524"/>
                    <a:pt x="74143" y="55647"/>
                    <a:pt x="73814" y="55771"/>
                  </a:cubicBezTo>
                  <a:cubicBezTo>
                    <a:pt x="72437" y="56305"/>
                    <a:pt x="70852" y="57046"/>
                    <a:pt x="69227" y="57910"/>
                  </a:cubicBezTo>
                  <a:cubicBezTo>
                    <a:pt x="69145" y="57951"/>
                    <a:pt x="69083" y="57992"/>
                    <a:pt x="69000" y="58033"/>
                  </a:cubicBezTo>
                  <a:lnTo>
                    <a:pt x="69186" y="54906"/>
                  </a:lnTo>
                  <a:cubicBezTo>
                    <a:pt x="69741" y="54618"/>
                    <a:pt x="70297" y="54330"/>
                    <a:pt x="70873" y="54023"/>
                  </a:cubicBezTo>
                  <a:cubicBezTo>
                    <a:pt x="70975" y="53982"/>
                    <a:pt x="71531" y="53672"/>
                    <a:pt x="72333" y="53220"/>
                  </a:cubicBezTo>
                  <a:cubicBezTo>
                    <a:pt x="75501" y="51431"/>
                    <a:pt x="82578" y="47212"/>
                    <a:pt x="81673" y="45506"/>
                  </a:cubicBezTo>
                  <a:cubicBezTo>
                    <a:pt x="81501" y="45181"/>
                    <a:pt x="81095" y="45043"/>
                    <a:pt x="80528" y="45043"/>
                  </a:cubicBezTo>
                  <a:cubicBezTo>
                    <a:pt x="79873" y="45043"/>
                    <a:pt x="79003" y="45228"/>
                    <a:pt x="78032" y="45526"/>
                  </a:cubicBezTo>
                  <a:cubicBezTo>
                    <a:pt x="75029" y="46431"/>
                    <a:pt x="71038" y="48386"/>
                    <a:pt x="69494" y="49187"/>
                  </a:cubicBezTo>
                  <a:lnTo>
                    <a:pt x="69535" y="48323"/>
                  </a:lnTo>
                  <a:lnTo>
                    <a:pt x="69659" y="45917"/>
                  </a:lnTo>
                  <a:lnTo>
                    <a:pt x="69968" y="40424"/>
                  </a:lnTo>
                  <a:cubicBezTo>
                    <a:pt x="70009" y="40404"/>
                    <a:pt x="70029" y="40382"/>
                    <a:pt x="70070" y="40363"/>
                  </a:cubicBezTo>
                  <a:cubicBezTo>
                    <a:pt x="70379" y="40198"/>
                    <a:pt x="70709" y="39992"/>
                    <a:pt x="71038" y="39806"/>
                  </a:cubicBezTo>
                  <a:cubicBezTo>
                    <a:pt x="71222" y="39683"/>
                    <a:pt x="71428" y="39581"/>
                    <a:pt x="71614" y="39477"/>
                  </a:cubicBezTo>
                  <a:cubicBezTo>
                    <a:pt x="71675" y="39436"/>
                    <a:pt x="71757" y="39395"/>
                    <a:pt x="71839" y="39334"/>
                  </a:cubicBezTo>
                  <a:cubicBezTo>
                    <a:pt x="74020" y="38059"/>
                    <a:pt x="76222" y="36762"/>
                    <a:pt x="78381" y="35467"/>
                  </a:cubicBezTo>
                  <a:cubicBezTo>
                    <a:pt x="88338" y="29418"/>
                    <a:pt x="101443" y="20860"/>
                    <a:pt x="100826" y="17898"/>
                  </a:cubicBezTo>
                  <a:lnTo>
                    <a:pt x="100846" y="17528"/>
                  </a:lnTo>
                  <a:lnTo>
                    <a:pt x="100703" y="17610"/>
                  </a:lnTo>
                  <a:cubicBezTo>
                    <a:pt x="100440" y="17209"/>
                    <a:pt x="99845" y="17029"/>
                    <a:pt x="98986" y="17029"/>
                  </a:cubicBezTo>
                  <a:cubicBezTo>
                    <a:pt x="92656" y="17029"/>
                    <a:pt x="72016" y="26829"/>
                    <a:pt x="64825" y="30343"/>
                  </a:cubicBezTo>
                  <a:lnTo>
                    <a:pt x="58406" y="26497"/>
                  </a:lnTo>
                  <a:lnTo>
                    <a:pt x="57748" y="26105"/>
                  </a:lnTo>
                  <a:cubicBezTo>
                    <a:pt x="60258" y="24706"/>
                    <a:pt x="68177" y="20098"/>
                    <a:pt x="67231" y="18309"/>
                  </a:cubicBezTo>
                  <a:cubicBezTo>
                    <a:pt x="67094" y="18044"/>
                    <a:pt x="66825" y="17807"/>
                    <a:pt x="66112" y="17807"/>
                  </a:cubicBezTo>
                  <a:cubicBezTo>
                    <a:pt x="65440" y="17807"/>
                    <a:pt x="64371" y="18018"/>
                    <a:pt x="62644" y="18617"/>
                  </a:cubicBezTo>
                  <a:cubicBezTo>
                    <a:pt x="60258" y="19440"/>
                    <a:pt x="57233" y="20819"/>
                    <a:pt x="54106" y="22465"/>
                  </a:cubicBezTo>
                  <a:cubicBezTo>
                    <a:pt x="53675" y="22690"/>
                    <a:pt x="53263" y="22937"/>
                    <a:pt x="52830" y="23164"/>
                  </a:cubicBezTo>
                  <a:lnTo>
                    <a:pt x="51061" y="22095"/>
                  </a:lnTo>
                  <a:lnTo>
                    <a:pt x="50156" y="21560"/>
                  </a:lnTo>
                  <a:cubicBezTo>
                    <a:pt x="52111" y="20510"/>
                    <a:pt x="53859" y="19420"/>
                    <a:pt x="55135" y="18474"/>
                  </a:cubicBezTo>
                  <a:cubicBezTo>
                    <a:pt x="57172" y="16952"/>
                    <a:pt x="57233" y="16334"/>
                    <a:pt x="57007" y="15943"/>
                  </a:cubicBezTo>
                  <a:cubicBezTo>
                    <a:pt x="56872" y="15689"/>
                    <a:pt x="56560" y="15582"/>
                    <a:pt x="56131" y="15582"/>
                  </a:cubicBezTo>
                  <a:cubicBezTo>
                    <a:pt x="54095" y="15582"/>
                    <a:pt x="49414" y="17998"/>
                    <a:pt x="48326" y="18576"/>
                  </a:cubicBezTo>
                  <a:cubicBezTo>
                    <a:pt x="47770" y="18885"/>
                    <a:pt x="47215" y="19193"/>
                    <a:pt x="46700" y="19481"/>
                  </a:cubicBezTo>
                  <a:lnTo>
                    <a:pt x="43120" y="17342"/>
                  </a:lnTo>
                  <a:lnTo>
                    <a:pt x="42771" y="17136"/>
                  </a:lnTo>
                  <a:cubicBezTo>
                    <a:pt x="44972" y="15902"/>
                    <a:pt x="49498" y="13186"/>
                    <a:pt x="48839" y="11952"/>
                  </a:cubicBezTo>
                  <a:cubicBezTo>
                    <a:pt x="48704" y="11699"/>
                    <a:pt x="48395" y="11592"/>
                    <a:pt x="47970" y="11592"/>
                  </a:cubicBezTo>
                  <a:cubicBezTo>
                    <a:pt x="45937" y="11592"/>
                    <a:pt x="41247" y="14028"/>
                    <a:pt x="40158" y="14606"/>
                  </a:cubicBezTo>
                  <a:cubicBezTo>
                    <a:pt x="39870" y="14750"/>
                    <a:pt x="39582" y="14894"/>
                    <a:pt x="39315" y="15059"/>
                  </a:cubicBezTo>
                  <a:lnTo>
                    <a:pt x="14196" y="0"/>
                  </a:lnTo>
                  <a:close/>
                </a:path>
              </a:pathLst>
            </a:custGeom>
            <a:solidFill>
              <a:srgbClr val="13394F">
                <a:alpha val="345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469" name="Google Shape;469;p6"/>
            <p:cNvGrpSpPr/>
            <p:nvPr/>
          </p:nvGrpSpPr>
          <p:grpSpPr>
            <a:xfrm>
              <a:off x="4138184" y="930105"/>
              <a:ext cx="3868174" cy="3755764"/>
              <a:chOff x="4138184" y="930105"/>
              <a:chExt cx="3868174" cy="3755764"/>
            </a:xfrm>
          </p:grpSpPr>
          <p:sp>
            <p:nvSpPr>
              <p:cNvPr id="470" name="Google Shape;470;p6"/>
              <p:cNvSpPr/>
              <p:nvPr/>
            </p:nvSpPr>
            <p:spPr>
              <a:xfrm>
                <a:off x="4138184" y="930105"/>
                <a:ext cx="3868174" cy="3755764"/>
              </a:xfrm>
              <a:custGeom>
                <a:avLst/>
                <a:gdLst/>
                <a:ahLst/>
                <a:cxnLst/>
                <a:rect l="l" t="t" r="r" b="b"/>
                <a:pathLst>
                  <a:path w="179352" h="174140" extrusionOk="0">
                    <a:moveTo>
                      <a:pt x="24442" y="1"/>
                    </a:moveTo>
                    <a:lnTo>
                      <a:pt x="24442" y="1"/>
                    </a:lnTo>
                    <a:cubicBezTo>
                      <a:pt x="23537" y="886"/>
                      <a:pt x="24915" y="3704"/>
                      <a:pt x="27466" y="6276"/>
                    </a:cubicBezTo>
                    <a:lnTo>
                      <a:pt x="88011" y="67066"/>
                    </a:lnTo>
                    <a:cubicBezTo>
                      <a:pt x="87846" y="67170"/>
                      <a:pt x="87660" y="67252"/>
                      <a:pt x="87495" y="67354"/>
                    </a:cubicBezTo>
                    <a:cubicBezTo>
                      <a:pt x="67109" y="78175"/>
                      <a:pt x="48778" y="88832"/>
                      <a:pt x="34748" y="97842"/>
                    </a:cubicBezTo>
                    <a:lnTo>
                      <a:pt x="598" y="96361"/>
                    </a:lnTo>
                    <a:lnTo>
                      <a:pt x="598" y="96361"/>
                    </a:lnTo>
                    <a:cubicBezTo>
                      <a:pt x="1" y="97123"/>
                      <a:pt x="124" y="98254"/>
                      <a:pt x="886" y="98871"/>
                    </a:cubicBezTo>
                    <a:lnTo>
                      <a:pt x="15967" y="110885"/>
                    </a:lnTo>
                    <a:cubicBezTo>
                      <a:pt x="9403" y="115987"/>
                      <a:pt x="6029" y="119670"/>
                      <a:pt x="6852" y="121253"/>
                    </a:cubicBezTo>
                    <a:cubicBezTo>
                      <a:pt x="7150" y="121805"/>
                      <a:pt x="7957" y="122070"/>
                      <a:pt x="9222" y="122070"/>
                    </a:cubicBezTo>
                    <a:cubicBezTo>
                      <a:pt x="11547" y="122070"/>
                      <a:pt x="15419" y="121177"/>
                      <a:pt x="20534" y="119525"/>
                    </a:cubicBezTo>
                    <a:lnTo>
                      <a:pt x="22056" y="138720"/>
                    </a:lnTo>
                    <a:cubicBezTo>
                      <a:pt x="22114" y="139657"/>
                      <a:pt x="22914" y="140372"/>
                      <a:pt x="23840" y="140372"/>
                    </a:cubicBezTo>
                    <a:cubicBezTo>
                      <a:pt x="23889" y="140372"/>
                      <a:pt x="23939" y="140370"/>
                      <a:pt x="23990" y="140366"/>
                    </a:cubicBezTo>
                    <a:lnTo>
                      <a:pt x="41866" y="111255"/>
                    </a:lnTo>
                    <a:cubicBezTo>
                      <a:pt x="57172" y="104672"/>
                      <a:pt x="76284" y="95477"/>
                      <a:pt x="96671" y="84635"/>
                    </a:cubicBezTo>
                    <a:lnTo>
                      <a:pt x="97041" y="84451"/>
                    </a:lnTo>
                    <a:lnTo>
                      <a:pt x="113397" y="168117"/>
                    </a:lnTo>
                    <a:cubicBezTo>
                      <a:pt x="114067" y="171506"/>
                      <a:pt x="115529" y="174140"/>
                      <a:pt x="116736" y="174140"/>
                    </a:cubicBezTo>
                    <a:cubicBezTo>
                      <a:pt x="116789" y="174140"/>
                      <a:pt x="116842" y="174134"/>
                      <a:pt x="116894" y="174124"/>
                    </a:cubicBezTo>
                    <a:lnTo>
                      <a:pt x="119651" y="123949"/>
                    </a:lnTo>
                    <a:cubicBezTo>
                      <a:pt x="120493" y="123538"/>
                      <a:pt x="121379" y="123085"/>
                      <a:pt x="122263" y="122633"/>
                    </a:cubicBezTo>
                    <a:cubicBezTo>
                      <a:pt x="129608" y="118724"/>
                      <a:pt x="135080" y="114629"/>
                      <a:pt x="134463" y="113477"/>
                    </a:cubicBezTo>
                    <a:cubicBezTo>
                      <a:pt x="134356" y="113272"/>
                      <a:pt x="134065" y="113175"/>
                      <a:pt x="133616" y="113175"/>
                    </a:cubicBezTo>
                    <a:cubicBezTo>
                      <a:pt x="131540" y="113175"/>
                      <a:pt x="126100" y="115259"/>
                      <a:pt x="120062" y="118456"/>
                    </a:cubicBezTo>
                    <a:cubicBezTo>
                      <a:pt x="120021" y="118477"/>
                      <a:pt x="119980" y="118497"/>
                      <a:pt x="119958" y="118518"/>
                    </a:cubicBezTo>
                    <a:lnTo>
                      <a:pt x="120493" y="108663"/>
                    </a:lnTo>
                    <a:cubicBezTo>
                      <a:pt x="121790" y="108046"/>
                      <a:pt x="123148" y="107388"/>
                      <a:pt x="124525" y="106647"/>
                    </a:cubicBezTo>
                    <a:cubicBezTo>
                      <a:pt x="131871" y="102738"/>
                      <a:pt x="137343" y="98645"/>
                      <a:pt x="136726" y="97493"/>
                    </a:cubicBezTo>
                    <a:cubicBezTo>
                      <a:pt x="136619" y="97288"/>
                      <a:pt x="136328" y="97191"/>
                      <a:pt x="135878" y="97191"/>
                    </a:cubicBezTo>
                    <a:cubicBezTo>
                      <a:pt x="133802" y="97191"/>
                      <a:pt x="128362" y="99275"/>
                      <a:pt x="122325" y="102472"/>
                    </a:cubicBezTo>
                    <a:cubicBezTo>
                      <a:pt x="121790" y="102760"/>
                      <a:pt x="121296" y="103026"/>
                      <a:pt x="120781" y="103314"/>
                    </a:cubicBezTo>
                    <a:lnTo>
                      <a:pt x="121193" y="96012"/>
                    </a:lnTo>
                    <a:cubicBezTo>
                      <a:pt x="122304" y="95456"/>
                      <a:pt x="123415" y="94880"/>
                      <a:pt x="124567" y="94284"/>
                    </a:cubicBezTo>
                    <a:cubicBezTo>
                      <a:pt x="135922" y="88256"/>
                      <a:pt x="144357" y="81919"/>
                      <a:pt x="143411" y="80150"/>
                    </a:cubicBezTo>
                    <a:cubicBezTo>
                      <a:pt x="143244" y="79835"/>
                      <a:pt x="142793" y="79685"/>
                      <a:pt x="142100" y="79685"/>
                    </a:cubicBezTo>
                    <a:cubicBezTo>
                      <a:pt x="138947" y="79685"/>
                      <a:pt x="130787" y="82791"/>
                      <a:pt x="121645" y="87597"/>
                    </a:cubicBezTo>
                    <a:lnTo>
                      <a:pt x="122592" y="70338"/>
                    </a:lnTo>
                    <a:cubicBezTo>
                      <a:pt x="156269" y="51020"/>
                      <a:pt x="179351" y="34583"/>
                      <a:pt x="177314" y="30736"/>
                    </a:cubicBezTo>
                    <a:cubicBezTo>
                      <a:pt x="177018" y="30181"/>
                      <a:pt x="176211" y="29913"/>
                      <a:pt x="174939" y="29913"/>
                    </a:cubicBezTo>
                    <a:cubicBezTo>
                      <a:pt x="167445" y="29913"/>
                      <a:pt x="143845" y="39208"/>
                      <a:pt x="114157" y="53735"/>
                    </a:cubicBezTo>
                    <a:lnTo>
                      <a:pt x="100148" y="45342"/>
                    </a:lnTo>
                    <a:cubicBezTo>
                      <a:pt x="110887" y="39521"/>
                      <a:pt x="118704" y="33575"/>
                      <a:pt x="117778" y="31868"/>
                    </a:cubicBezTo>
                    <a:cubicBezTo>
                      <a:pt x="117614" y="31554"/>
                      <a:pt x="117165" y="31405"/>
                      <a:pt x="116475" y="31405"/>
                    </a:cubicBezTo>
                    <a:cubicBezTo>
                      <a:pt x="113272" y="31405"/>
                      <a:pt x="104861" y="34623"/>
                      <a:pt x="95519" y="39582"/>
                    </a:cubicBezTo>
                    <a:cubicBezTo>
                      <a:pt x="94635" y="40056"/>
                      <a:pt x="93749" y="40528"/>
                      <a:pt x="92885" y="41002"/>
                    </a:cubicBezTo>
                    <a:lnTo>
                      <a:pt x="86653" y="37258"/>
                    </a:lnTo>
                    <a:cubicBezTo>
                      <a:pt x="86919" y="37134"/>
                      <a:pt x="87188" y="36990"/>
                      <a:pt x="87476" y="36846"/>
                    </a:cubicBezTo>
                    <a:cubicBezTo>
                      <a:pt x="94819" y="32938"/>
                      <a:pt x="100272" y="28843"/>
                      <a:pt x="99674" y="27691"/>
                    </a:cubicBezTo>
                    <a:cubicBezTo>
                      <a:pt x="99564" y="27486"/>
                      <a:pt x="99270" y="27389"/>
                      <a:pt x="98819" y="27389"/>
                    </a:cubicBezTo>
                    <a:cubicBezTo>
                      <a:pt x="96732" y="27389"/>
                      <a:pt x="91292" y="29473"/>
                      <a:pt x="85254" y="32669"/>
                    </a:cubicBezTo>
                    <a:cubicBezTo>
                      <a:pt x="84122" y="33287"/>
                      <a:pt x="83032" y="33884"/>
                      <a:pt x="82003" y="34480"/>
                    </a:cubicBezTo>
                    <a:lnTo>
                      <a:pt x="73569" y="29440"/>
                    </a:lnTo>
                    <a:cubicBezTo>
                      <a:pt x="80605" y="25634"/>
                      <a:pt x="85748" y="21725"/>
                      <a:pt x="85150" y="20614"/>
                    </a:cubicBezTo>
                    <a:cubicBezTo>
                      <a:pt x="85044" y="20409"/>
                      <a:pt x="84753" y="20312"/>
                      <a:pt x="84305" y="20312"/>
                    </a:cubicBezTo>
                    <a:cubicBezTo>
                      <a:pt x="82231" y="20312"/>
                      <a:pt x="76790" y="22400"/>
                      <a:pt x="70750" y="25614"/>
                    </a:cubicBezTo>
                    <a:cubicBezTo>
                      <a:pt x="70113" y="25943"/>
                      <a:pt x="69496" y="26292"/>
                      <a:pt x="68878" y="26621"/>
                    </a:cubicBezTo>
                    <a:lnTo>
                      <a:pt x="68878" y="26621"/>
                    </a:lnTo>
                    <a:lnTo>
                      <a:pt x="24442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1" name="Google Shape;471;p6"/>
              <p:cNvSpPr/>
              <p:nvPr/>
            </p:nvSpPr>
            <p:spPr>
              <a:xfrm>
                <a:off x="4286848" y="1607173"/>
                <a:ext cx="3675555" cy="3078221"/>
              </a:xfrm>
              <a:custGeom>
                <a:avLst/>
                <a:gdLst/>
                <a:ahLst/>
                <a:cxnLst/>
                <a:rect l="l" t="t" r="r" b="b"/>
                <a:pathLst>
                  <a:path w="170421" h="142725" extrusionOk="0">
                    <a:moveTo>
                      <a:pt x="170421" y="1"/>
                    </a:moveTo>
                    <a:lnTo>
                      <a:pt x="63" y="88914"/>
                    </a:lnTo>
                    <a:lnTo>
                      <a:pt x="63" y="88914"/>
                    </a:lnTo>
                    <a:cubicBezTo>
                      <a:pt x="0" y="89243"/>
                      <a:pt x="0" y="89531"/>
                      <a:pt x="124" y="89758"/>
                    </a:cubicBezTo>
                    <a:cubicBezTo>
                      <a:pt x="423" y="90320"/>
                      <a:pt x="1237" y="90589"/>
                      <a:pt x="2515" y="90589"/>
                    </a:cubicBezTo>
                    <a:cubicBezTo>
                      <a:pt x="4841" y="90589"/>
                      <a:pt x="8706" y="89697"/>
                      <a:pt x="13805" y="88050"/>
                    </a:cubicBezTo>
                    <a:lnTo>
                      <a:pt x="15306" y="107245"/>
                    </a:lnTo>
                    <a:cubicBezTo>
                      <a:pt x="15384" y="108182"/>
                      <a:pt x="16167" y="108897"/>
                      <a:pt x="17090" y="108897"/>
                    </a:cubicBezTo>
                    <a:cubicBezTo>
                      <a:pt x="17140" y="108897"/>
                      <a:pt x="17190" y="108895"/>
                      <a:pt x="17240" y="108891"/>
                    </a:cubicBezTo>
                    <a:lnTo>
                      <a:pt x="35097" y="79801"/>
                    </a:lnTo>
                    <a:cubicBezTo>
                      <a:pt x="50383" y="73238"/>
                      <a:pt x="69452" y="64043"/>
                      <a:pt x="89819" y="53222"/>
                    </a:cubicBezTo>
                    <a:lnTo>
                      <a:pt x="90189" y="53036"/>
                    </a:lnTo>
                    <a:lnTo>
                      <a:pt x="106565" y="136683"/>
                    </a:lnTo>
                    <a:cubicBezTo>
                      <a:pt x="107237" y="140103"/>
                      <a:pt x="108726" y="142724"/>
                      <a:pt x="109918" y="142724"/>
                    </a:cubicBezTo>
                    <a:cubicBezTo>
                      <a:pt x="109966" y="142724"/>
                      <a:pt x="110014" y="142720"/>
                      <a:pt x="110062" y="142711"/>
                    </a:cubicBezTo>
                    <a:lnTo>
                      <a:pt x="112799" y="92556"/>
                    </a:lnTo>
                    <a:cubicBezTo>
                      <a:pt x="113641" y="92123"/>
                      <a:pt x="114505" y="91692"/>
                      <a:pt x="115391" y="91218"/>
                    </a:cubicBezTo>
                    <a:cubicBezTo>
                      <a:pt x="122734" y="87331"/>
                      <a:pt x="128187" y="83236"/>
                      <a:pt x="127570" y="82084"/>
                    </a:cubicBezTo>
                    <a:cubicBezTo>
                      <a:pt x="127463" y="81878"/>
                      <a:pt x="127170" y="81780"/>
                      <a:pt x="126718" y="81780"/>
                    </a:cubicBezTo>
                    <a:cubicBezTo>
                      <a:pt x="124642" y="81780"/>
                      <a:pt x="119221" y="83852"/>
                      <a:pt x="113189" y="87063"/>
                    </a:cubicBezTo>
                    <a:cubicBezTo>
                      <a:pt x="113148" y="87084"/>
                      <a:pt x="113128" y="87104"/>
                      <a:pt x="113087" y="87104"/>
                    </a:cubicBezTo>
                    <a:lnTo>
                      <a:pt x="113622" y="77250"/>
                    </a:lnTo>
                    <a:cubicBezTo>
                      <a:pt x="114917" y="76653"/>
                      <a:pt x="116255" y="75975"/>
                      <a:pt x="117654" y="75234"/>
                    </a:cubicBezTo>
                    <a:cubicBezTo>
                      <a:pt x="124997" y="71345"/>
                      <a:pt x="130450" y="67252"/>
                      <a:pt x="129833" y="66100"/>
                    </a:cubicBezTo>
                    <a:cubicBezTo>
                      <a:pt x="129723" y="65895"/>
                      <a:pt x="129429" y="65798"/>
                      <a:pt x="128978" y="65798"/>
                    </a:cubicBezTo>
                    <a:cubicBezTo>
                      <a:pt x="126896" y="65798"/>
                      <a:pt x="121469" y="67882"/>
                      <a:pt x="115432" y="71079"/>
                    </a:cubicBezTo>
                    <a:cubicBezTo>
                      <a:pt x="114917" y="71367"/>
                      <a:pt x="114403" y="71633"/>
                      <a:pt x="113910" y="71921"/>
                    </a:cubicBezTo>
                    <a:lnTo>
                      <a:pt x="114300" y="64619"/>
                    </a:lnTo>
                    <a:cubicBezTo>
                      <a:pt x="115411" y="64063"/>
                      <a:pt x="116543" y="63487"/>
                      <a:pt x="117674" y="62870"/>
                    </a:cubicBezTo>
                    <a:cubicBezTo>
                      <a:pt x="129010" y="56863"/>
                      <a:pt x="137444" y="50548"/>
                      <a:pt x="136498" y="48757"/>
                    </a:cubicBezTo>
                    <a:cubicBezTo>
                      <a:pt x="136331" y="48442"/>
                      <a:pt x="135880" y="48292"/>
                      <a:pt x="135187" y="48292"/>
                    </a:cubicBezTo>
                    <a:cubicBezTo>
                      <a:pt x="132034" y="48292"/>
                      <a:pt x="123877" y="51398"/>
                      <a:pt x="114752" y="56204"/>
                    </a:cubicBezTo>
                    <a:lnTo>
                      <a:pt x="114752" y="56204"/>
                    </a:lnTo>
                    <a:lnTo>
                      <a:pt x="115699" y="38965"/>
                    </a:lnTo>
                    <a:cubicBezTo>
                      <a:pt x="147791" y="20532"/>
                      <a:pt x="170236" y="4754"/>
                      <a:pt x="170421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2" name="Google Shape;472;p6"/>
              <p:cNvSpPr/>
              <p:nvPr/>
            </p:nvSpPr>
            <p:spPr>
              <a:xfrm>
                <a:off x="7647367" y="1641789"/>
                <a:ext cx="157982" cy="168636"/>
              </a:xfrm>
              <a:custGeom>
                <a:avLst/>
                <a:gdLst/>
                <a:ahLst/>
                <a:cxnLst/>
                <a:rect l="l" t="t" r="r" b="b"/>
                <a:pathLst>
                  <a:path w="7325" h="7819" extrusionOk="0">
                    <a:moveTo>
                      <a:pt x="3498" y="1"/>
                    </a:moveTo>
                    <a:lnTo>
                      <a:pt x="1" y="1421"/>
                    </a:lnTo>
                    <a:cubicBezTo>
                      <a:pt x="3498" y="3128"/>
                      <a:pt x="3684" y="7818"/>
                      <a:pt x="3684" y="7818"/>
                    </a:cubicBezTo>
                    <a:lnTo>
                      <a:pt x="7016" y="5226"/>
                    </a:lnTo>
                    <a:cubicBezTo>
                      <a:pt x="7324" y="680"/>
                      <a:pt x="3498" y="1"/>
                      <a:pt x="3498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3" name="Google Shape;473;p6"/>
              <p:cNvSpPr/>
              <p:nvPr/>
            </p:nvSpPr>
            <p:spPr>
              <a:xfrm>
                <a:off x="7647367" y="1641789"/>
                <a:ext cx="157982" cy="113186"/>
              </a:xfrm>
              <a:custGeom>
                <a:avLst/>
                <a:gdLst/>
                <a:ahLst/>
                <a:cxnLst/>
                <a:rect l="l" t="t" r="r" b="b"/>
                <a:pathLst>
                  <a:path w="7325" h="5248" extrusionOk="0">
                    <a:moveTo>
                      <a:pt x="3498" y="1"/>
                    </a:moveTo>
                    <a:lnTo>
                      <a:pt x="1" y="1421"/>
                    </a:lnTo>
                    <a:cubicBezTo>
                      <a:pt x="195" y="1419"/>
                      <a:pt x="390" y="1418"/>
                      <a:pt x="585" y="1418"/>
                    </a:cubicBezTo>
                    <a:cubicBezTo>
                      <a:pt x="2807" y="1418"/>
                      <a:pt x="5034" y="1605"/>
                      <a:pt x="6358" y="3704"/>
                    </a:cubicBezTo>
                    <a:cubicBezTo>
                      <a:pt x="6666" y="4197"/>
                      <a:pt x="6872" y="4712"/>
                      <a:pt x="6995" y="5247"/>
                    </a:cubicBezTo>
                    <a:lnTo>
                      <a:pt x="7016" y="5226"/>
                    </a:lnTo>
                    <a:cubicBezTo>
                      <a:pt x="7324" y="680"/>
                      <a:pt x="3498" y="1"/>
                      <a:pt x="3498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4" name="Google Shape;474;p6"/>
              <p:cNvSpPr/>
              <p:nvPr/>
            </p:nvSpPr>
            <p:spPr>
              <a:xfrm>
                <a:off x="5940040" y="2183564"/>
                <a:ext cx="524047" cy="193008"/>
              </a:xfrm>
              <a:custGeom>
                <a:avLst/>
                <a:gdLst/>
                <a:ahLst/>
                <a:cxnLst/>
                <a:rect l="l" t="t" r="r" b="b"/>
                <a:pathLst>
                  <a:path w="24298" h="8949" extrusionOk="0">
                    <a:moveTo>
                      <a:pt x="1" y="4485"/>
                    </a:moveTo>
                    <a:cubicBezTo>
                      <a:pt x="3" y="4488"/>
                      <a:pt x="6" y="4491"/>
                      <a:pt x="9" y="4493"/>
                    </a:cubicBezTo>
                    <a:lnTo>
                      <a:pt x="9" y="4493"/>
                    </a:lnTo>
                    <a:lnTo>
                      <a:pt x="1" y="4485"/>
                    </a:lnTo>
                    <a:close/>
                    <a:moveTo>
                      <a:pt x="24297" y="0"/>
                    </a:moveTo>
                    <a:cubicBezTo>
                      <a:pt x="24296" y="1"/>
                      <a:pt x="10841" y="5515"/>
                      <a:pt x="3703" y="5515"/>
                    </a:cubicBezTo>
                    <a:cubicBezTo>
                      <a:pt x="2052" y="5515"/>
                      <a:pt x="740" y="5220"/>
                      <a:pt x="9" y="4493"/>
                    </a:cubicBezTo>
                    <a:lnTo>
                      <a:pt x="9" y="4493"/>
                    </a:lnTo>
                    <a:lnTo>
                      <a:pt x="4466" y="8948"/>
                    </a:lnTo>
                    <a:lnTo>
                      <a:pt x="24297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5" name="Google Shape;475;p6"/>
              <p:cNvSpPr/>
              <p:nvPr/>
            </p:nvSpPr>
            <p:spPr>
              <a:xfrm>
                <a:off x="6223998" y="2751480"/>
                <a:ext cx="35975" cy="145559"/>
              </a:xfrm>
              <a:custGeom>
                <a:avLst/>
                <a:gdLst/>
                <a:ahLst/>
                <a:cxnLst/>
                <a:rect l="l" t="t" r="r" b="b"/>
                <a:pathLst>
                  <a:path w="1668" h="6749" extrusionOk="0">
                    <a:moveTo>
                      <a:pt x="330" y="1"/>
                    </a:moveTo>
                    <a:cubicBezTo>
                      <a:pt x="228" y="61"/>
                      <a:pt x="104" y="103"/>
                      <a:pt x="1" y="165"/>
                    </a:cubicBezTo>
                    <a:lnTo>
                      <a:pt x="1668" y="6748"/>
                    </a:lnTo>
                    <a:lnTo>
                      <a:pt x="330" y="1"/>
                    </a:lnTo>
                    <a:close/>
                  </a:path>
                </a:pathLst>
              </a:custGeom>
              <a:solidFill>
                <a:srgbClr val="D6D4B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6" name="Google Shape;476;p6"/>
              <p:cNvSpPr/>
              <p:nvPr/>
            </p:nvSpPr>
            <p:spPr>
              <a:xfrm>
                <a:off x="6231094" y="2751027"/>
                <a:ext cx="32438" cy="161088"/>
              </a:xfrm>
              <a:custGeom>
                <a:avLst/>
                <a:gdLst/>
                <a:ahLst/>
                <a:cxnLst/>
                <a:rect l="l" t="t" r="r" b="b"/>
                <a:pathLst>
                  <a:path w="1504" h="7469" extrusionOk="0">
                    <a:moveTo>
                      <a:pt x="42" y="0"/>
                    </a:moveTo>
                    <a:cubicBezTo>
                      <a:pt x="22" y="0"/>
                      <a:pt x="22" y="0"/>
                      <a:pt x="1" y="22"/>
                    </a:cubicBezTo>
                    <a:lnTo>
                      <a:pt x="1339" y="6769"/>
                    </a:lnTo>
                    <a:lnTo>
                      <a:pt x="1504" y="7469"/>
                    </a:lnTo>
                    <a:lnTo>
                      <a:pt x="42" y="0"/>
                    </a:lnTo>
                    <a:close/>
                  </a:path>
                </a:pathLst>
              </a:custGeom>
              <a:solidFill>
                <a:srgbClr val="CEBF9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7" name="Google Shape;477;p6"/>
              <p:cNvSpPr/>
              <p:nvPr/>
            </p:nvSpPr>
            <p:spPr>
              <a:xfrm>
                <a:off x="6223998" y="2502116"/>
                <a:ext cx="436612" cy="409998"/>
              </a:xfrm>
              <a:custGeom>
                <a:avLst/>
                <a:gdLst/>
                <a:ahLst/>
                <a:cxnLst/>
                <a:rect l="l" t="t" r="r" b="b"/>
                <a:pathLst>
                  <a:path w="20244" h="19010" extrusionOk="0">
                    <a:moveTo>
                      <a:pt x="26" y="11713"/>
                    </a:moveTo>
                    <a:lnTo>
                      <a:pt x="26" y="11713"/>
                    </a:lnTo>
                    <a:cubicBezTo>
                      <a:pt x="17" y="11717"/>
                      <a:pt x="9" y="11722"/>
                      <a:pt x="1" y="11727"/>
                    </a:cubicBezTo>
                    <a:lnTo>
                      <a:pt x="26" y="11713"/>
                    </a:lnTo>
                    <a:close/>
                    <a:moveTo>
                      <a:pt x="20244" y="1"/>
                    </a:moveTo>
                    <a:lnTo>
                      <a:pt x="26" y="11713"/>
                    </a:lnTo>
                    <a:lnTo>
                      <a:pt x="26" y="11713"/>
                    </a:lnTo>
                    <a:cubicBezTo>
                      <a:pt x="124" y="11658"/>
                      <a:pt x="236" y="11619"/>
                      <a:pt x="330" y="11563"/>
                    </a:cubicBezTo>
                    <a:cubicBezTo>
                      <a:pt x="351" y="11541"/>
                      <a:pt x="351" y="11541"/>
                      <a:pt x="371" y="11541"/>
                    </a:cubicBezTo>
                    <a:lnTo>
                      <a:pt x="1833" y="19010"/>
                    </a:lnTo>
                    <a:cubicBezTo>
                      <a:pt x="3355" y="11151"/>
                      <a:pt x="20242" y="2"/>
                      <a:pt x="20244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8" name="Google Shape;478;p6"/>
              <p:cNvSpPr/>
              <p:nvPr/>
            </p:nvSpPr>
            <p:spPr>
              <a:xfrm>
                <a:off x="5976878" y="1907997"/>
                <a:ext cx="347884" cy="119743"/>
              </a:xfrm>
              <a:custGeom>
                <a:avLst/>
                <a:gdLst/>
                <a:ahLst/>
                <a:cxnLst/>
                <a:rect l="l" t="t" r="r" b="b"/>
                <a:pathLst>
                  <a:path w="16130" h="5552" extrusionOk="0">
                    <a:moveTo>
                      <a:pt x="14895" y="1"/>
                    </a:moveTo>
                    <a:cubicBezTo>
                      <a:pt x="14895" y="1"/>
                      <a:pt x="7966" y="4736"/>
                      <a:pt x="3060" y="4736"/>
                    </a:cubicBezTo>
                    <a:cubicBezTo>
                      <a:pt x="1883" y="4736"/>
                      <a:pt x="821" y="4463"/>
                      <a:pt x="1" y="3786"/>
                    </a:cubicBezTo>
                    <a:lnTo>
                      <a:pt x="1" y="3786"/>
                    </a:lnTo>
                    <a:cubicBezTo>
                      <a:pt x="1" y="3786"/>
                      <a:pt x="739" y="5551"/>
                      <a:pt x="3856" y="5551"/>
                    </a:cubicBezTo>
                    <a:cubicBezTo>
                      <a:pt x="6268" y="5551"/>
                      <a:pt x="10106" y="4494"/>
                      <a:pt x="16130" y="742"/>
                    </a:cubicBezTo>
                    <a:lnTo>
                      <a:pt x="14895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9" name="Google Shape;479;p6"/>
              <p:cNvSpPr/>
              <p:nvPr/>
            </p:nvSpPr>
            <p:spPr>
              <a:xfrm>
                <a:off x="4550856" y="3032785"/>
                <a:ext cx="336777" cy="231635"/>
              </a:xfrm>
              <a:custGeom>
                <a:avLst/>
                <a:gdLst/>
                <a:ahLst/>
                <a:cxnLst/>
                <a:rect l="l" t="t" r="r" b="b"/>
                <a:pathLst>
                  <a:path w="15615" h="10740" extrusionOk="0">
                    <a:moveTo>
                      <a:pt x="7797" y="0"/>
                    </a:moveTo>
                    <a:lnTo>
                      <a:pt x="7797" y="0"/>
                    </a:lnTo>
                    <a:cubicBezTo>
                      <a:pt x="11357" y="2406"/>
                      <a:pt x="1" y="10739"/>
                      <a:pt x="1" y="10739"/>
                    </a:cubicBezTo>
                    <a:lnTo>
                      <a:pt x="15614" y="349"/>
                    </a:lnTo>
                    <a:lnTo>
                      <a:pt x="7797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0" name="Google Shape;480;p6"/>
              <p:cNvSpPr/>
              <p:nvPr/>
            </p:nvSpPr>
            <p:spPr>
              <a:xfrm>
                <a:off x="4630268" y="3328281"/>
                <a:ext cx="413535" cy="157982"/>
              </a:xfrm>
              <a:custGeom>
                <a:avLst/>
                <a:gdLst/>
                <a:ahLst/>
                <a:cxnLst/>
                <a:rect l="l" t="t" r="r" b="b"/>
                <a:pathLst>
                  <a:path w="19174" h="7325" extrusionOk="0">
                    <a:moveTo>
                      <a:pt x="19174" y="0"/>
                    </a:moveTo>
                    <a:lnTo>
                      <a:pt x="0" y="7324"/>
                    </a:lnTo>
                    <a:cubicBezTo>
                      <a:pt x="4260" y="6008"/>
                      <a:pt x="7304" y="5555"/>
                      <a:pt x="9485" y="5555"/>
                    </a:cubicBezTo>
                    <a:cubicBezTo>
                      <a:pt x="13825" y="5555"/>
                      <a:pt x="14689" y="7324"/>
                      <a:pt x="14689" y="7324"/>
                    </a:cubicBezTo>
                    <a:lnTo>
                      <a:pt x="1917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1" name="Google Shape;481;p6"/>
              <p:cNvSpPr/>
              <p:nvPr/>
            </p:nvSpPr>
            <p:spPr>
              <a:xfrm>
                <a:off x="5741727" y="1733645"/>
                <a:ext cx="300845" cy="110210"/>
              </a:xfrm>
              <a:custGeom>
                <a:avLst/>
                <a:gdLst/>
                <a:ahLst/>
                <a:cxnLst/>
                <a:rect l="l" t="t" r="r" b="b"/>
                <a:pathLst>
                  <a:path w="13949" h="5110" extrusionOk="0">
                    <a:moveTo>
                      <a:pt x="12303" y="1"/>
                    </a:moveTo>
                    <a:cubicBezTo>
                      <a:pt x="12303" y="1"/>
                      <a:pt x="5931" y="4197"/>
                      <a:pt x="2044" y="4197"/>
                    </a:cubicBezTo>
                    <a:cubicBezTo>
                      <a:pt x="1225" y="4197"/>
                      <a:pt x="516" y="4010"/>
                      <a:pt x="1" y="3559"/>
                    </a:cubicBezTo>
                    <a:lnTo>
                      <a:pt x="1" y="3559"/>
                    </a:lnTo>
                    <a:cubicBezTo>
                      <a:pt x="1" y="3559"/>
                      <a:pt x="291" y="5110"/>
                      <a:pt x="2911" y="5110"/>
                    </a:cubicBezTo>
                    <a:cubicBezTo>
                      <a:pt x="4918" y="5110"/>
                      <a:pt x="8292" y="4200"/>
                      <a:pt x="13949" y="988"/>
                    </a:cubicBezTo>
                    <a:lnTo>
                      <a:pt x="12303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2" name="Google Shape;482;p6"/>
              <p:cNvSpPr/>
              <p:nvPr/>
            </p:nvSpPr>
            <p:spPr>
              <a:xfrm>
                <a:off x="5495038" y="1565052"/>
                <a:ext cx="246711" cy="82151"/>
              </a:xfrm>
              <a:custGeom>
                <a:avLst/>
                <a:gdLst/>
                <a:ahLst/>
                <a:cxnLst/>
                <a:rect l="l" t="t" r="r" b="b"/>
                <a:pathLst>
                  <a:path w="11439" h="3809" extrusionOk="0">
                    <a:moveTo>
                      <a:pt x="10657" y="0"/>
                    </a:moveTo>
                    <a:cubicBezTo>
                      <a:pt x="10657" y="0"/>
                      <a:pt x="6835" y="3289"/>
                      <a:pt x="3293" y="3289"/>
                    </a:cubicBezTo>
                    <a:cubicBezTo>
                      <a:pt x="2114" y="3289"/>
                      <a:pt x="966" y="2925"/>
                      <a:pt x="0" y="1954"/>
                    </a:cubicBezTo>
                    <a:lnTo>
                      <a:pt x="0" y="1954"/>
                    </a:lnTo>
                    <a:cubicBezTo>
                      <a:pt x="1" y="1954"/>
                      <a:pt x="1007" y="3808"/>
                      <a:pt x="3740" y="3808"/>
                    </a:cubicBezTo>
                    <a:cubicBezTo>
                      <a:pt x="5513" y="3808"/>
                      <a:pt x="8014" y="3027"/>
                      <a:pt x="11439" y="453"/>
                    </a:cubicBezTo>
                    <a:lnTo>
                      <a:pt x="10657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3" name="Google Shape;483;p6"/>
              <p:cNvSpPr/>
              <p:nvPr/>
            </p:nvSpPr>
            <p:spPr>
              <a:xfrm>
                <a:off x="6415259" y="3000843"/>
                <a:ext cx="336755" cy="98930"/>
              </a:xfrm>
              <a:custGeom>
                <a:avLst/>
                <a:gdLst/>
                <a:ahLst/>
                <a:cxnLst/>
                <a:rect l="l" t="t" r="r" b="b"/>
                <a:pathLst>
                  <a:path w="15614" h="4587" extrusionOk="0">
                    <a:moveTo>
                      <a:pt x="0" y="2798"/>
                    </a:moveTo>
                    <a:cubicBezTo>
                      <a:pt x="596" y="3517"/>
                      <a:pt x="1440" y="3929"/>
                      <a:pt x="2448" y="4073"/>
                    </a:cubicBezTo>
                    <a:cubicBezTo>
                      <a:pt x="823" y="3558"/>
                      <a:pt x="0" y="2798"/>
                      <a:pt x="0" y="2798"/>
                    </a:cubicBezTo>
                    <a:close/>
                    <a:moveTo>
                      <a:pt x="15614" y="0"/>
                    </a:moveTo>
                    <a:cubicBezTo>
                      <a:pt x="15613" y="0"/>
                      <a:pt x="8454" y="4156"/>
                      <a:pt x="3558" y="4156"/>
                    </a:cubicBezTo>
                    <a:cubicBezTo>
                      <a:pt x="3168" y="4156"/>
                      <a:pt x="2798" y="4134"/>
                      <a:pt x="2448" y="4073"/>
                    </a:cubicBezTo>
                    <a:lnTo>
                      <a:pt x="2448" y="4073"/>
                    </a:lnTo>
                    <a:cubicBezTo>
                      <a:pt x="3333" y="4361"/>
                      <a:pt x="4444" y="4587"/>
                      <a:pt x="5802" y="4587"/>
                    </a:cubicBezTo>
                    <a:cubicBezTo>
                      <a:pt x="8270" y="4587"/>
                      <a:pt x="11499" y="3868"/>
                      <a:pt x="15531" y="1481"/>
                    </a:cubicBezTo>
                    <a:lnTo>
                      <a:pt x="1561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4" name="Google Shape;484;p6"/>
              <p:cNvSpPr/>
              <p:nvPr/>
            </p:nvSpPr>
            <p:spPr>
              <a:xfrm>
                <a:off x="6761762" y="2786096"/>
                <a:ext cx="1790" cy="33279"/>
              </a:xfrm>
              <a:custGeom>
                <a:avLst/>
                <a:gdLst/>
                <a:ahLst/>
                <a:cxnLst/>
                <a:rect l="l" t="t" r="r" b="b"/>
                <a:pathLst>
                  <a:path w="83" h="1543" extrusionOk="0">
                    <a:moveTo>
                      <a:pt x="83" y="0"/>
                    </a:moveTo>
                    <a:lnTo>
                      <a:pt x="83" y="0"/>
                    </a:lnTo>
                    <a:lnTo>
                      <a:pt x="0" y="1542"/>
                    </a:lnTo>
                    <a:lnTo>
                      <a:pt x="0" y="1542"/>
                    </a:lnTo>
                    <a:close/>
                  </a:path>
                </a:pathLst>
              </a:custGeom>
              <a:solidFill>
                <a:srgbClr val="D6D4B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5" name="Google Shape;485;p6"/>
              <p:cNvSpPr/>
              <p:nvPr/>
            </p:nvSpPr>
            <p:spPr>
              <a:xfrm>
                <a:off x="6486669" y="2786096"/>
                <a:ext cx="276884" cy="147737"/>
              </a:xfrm>
              <a:custGeom>
                <a:avLst/>
                <a:gdLst/>
                <a:ahLst/>
                <a:cxnLst/>
                <a:rect l="l" t="t" r="r" b="b"/>
                <a:pathLst>
                  <a:path w="12838" h="6850" extrusionOk="0">
                    <a:moveTo>
                      <a:pt x="12838" y="0"/>
                    </a:moveTo>
                    <a:lnTo>
                      <a:pt x="1" y="6850"/>
                    </a:lnTo>
                    <a:cubicBezTo>
                      <a:pt x="3149" y="5739"/>
                      <a:pt x="12755" y="1542"/>
                      <a:pt x="12755" y="1542"/>
                    </a:cubicBezTo>
                    <a:lnTo>
                      <a:pt x="1283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6" name="Google Shape;486;p6"/>
              <p:cNvSpPr/>
              <p:nvPr/>
            </p:nvSpPr>
            <p:spPr>
              <a:xfrm>
                <a:off x="6735601" y="3273694"/>
                <a:ext cx="1790" cy="32847"/>
              </a:xfrm>
              <a:custGeom>
                <a:avLst/>
                <a:gdLst/>
                <a:ahLst/>
                <a:cxnLst/>
                <a:rect l="l" t="t" r="r" b="b"/>
                <a:pathLst>
                  <a:path w="83" h="1523" extrusionOk="0">
                    <a:moveTo>
                      <a:pt x="83" y="0"/>
                    </a:moveTo>
                    <a:lnTo>
                      <a:pt x="0" y="1523"/>
                    </a:lnTo>
                    <a:cubicBezTo>
                      <a:pt x="20" y="1503"/>
                      <a:pt x="42" y="1503"/>
                      <a:pt x="83" y="1481"/>
                    </a:cubicBezTo>
                    <a:lnTo>
                      <a:pt x="83" y="0"/>
                    </a:lnTo>
                    <a:close/>
                  </a:path>
                </a:pathLst>
              </a:custGeom>
              <a:solidFill>
                <a:srgbClr val="D6D4B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7" name="Google Shape;487;p6"/>
              <p:cNvSpPr/>
              <p:nvPr/>
            </p:nvSpPr>
            <p:spPr>
              <a:xfrm>
                <a:off x="6737369" y="3273262"/>
                <a:ext cx="22" cy="453"/>
              </a:xfrm>
              <a:custGeom>
                <a:avLst/>
                <a:gdLst/>
                <a:ahLst/>
                <a:cxnLst/>
                <a:rect l="l" t="t" r="r" b="b"/>
                <a:pathLst>
                  <a:path w="1" h="21" extrusionOk="0">
                    <a:moveTo>
                      <a:pt x="1" y="0"/>
                    </a:moveTo>
                    <a:lnTo>
                      <a:pt x="1" y="0"/>
                    </a:lnTo>
                    <a:lnTo>
                      <a:pt x="1" y="20"/>
                    </a:lnTo>
                    <a:lnTo>
                      <a:pt x="1" y="20"/>
                    </a:lnTo>
                    <a:close/>
                  </a:path>
                </a:pathLst>
              </a:custGeom>
              <a:solidFill>
                <a:srgbClr val="CEBF9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8" name="Google Shape;488;p6"/>
              <p:cNvSpPr/>
              <p:nvPr/>
            </p:nvSpPr>
            <p:spPr>
              <a:xfrm>
                <a:off x="6463613" y="3273262"/>
                <a:ext cx="273778" cy="79886"/>
              </a:xfrm>
              <a:custGeom>
                <a:avLst/>
                <a:gdLst/>
                <a:ahLst/>
                <a:cxnLst/>
                <a:rect l="l" t="t" r="r" b="b"/>
                <a:pathLst>
                  <a:path w="12694" h="3704" extrusionOk="0">
                    <a:moveTo>
                      <a:pt x="12694" y="0"/>
                    </a:moveTo>
                    <a:cubicBezTo>
                      <a:pt x="12694" y="0"/>
                      <a:pt x="6912" y="3004"/>
                      <a:pt x="3066" y="3004"/>
                    </a:cubicBezTo>
                    <a:cubicBezTo>
                      <a:pt x="1708" y="3004"/>
                      <a:pt x="576" y="2634"/>
                      <a:pt x="21" y="1625"/>
                    </a:cubicBezTo>
                    <a:lnTo>
                      <a:pt x="21" y="1625"/>
                    </a:lnTo>
                    <a:cubicBezTo>
                      <a:pt x="21" y="1625"/>
                      <a:pt x="0" y="3703"/>
                      <a:pt x="3662" y="3703"/>
                    </a:cubicBezTo>
                    <a:cubicBezTo>
                      <a:pt x="5513" y="3703"/>
                      <a:pt x="8332" y="3169"/>
                      <a:pt x="12611" y="1543"/>
                    </a:cubicBezTo>
                    <a:lnTo>
                      <a:pt x="12694" y="20"/>
                    </a:lnTo>
                    <a:lnTo>
                      <a:pt x="1269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9" name="Google Shape;489;p6"/>
              <p:cNvSpPr/>
              <p:nvPr/>
            </p:nvSpPr>
            <p:spPr>
              <a:xfrm>
                <a:off x="6510630" y="3603375"/>
                <a:ext cx="209011" cy="79886"/>
              </a:xfrm>
              <a:custGeom>
                <a:avLst/>
                <a:gdLst/>
                <a:ahLst/>
                <a:cxnLst/>
                <a:rect l="l" t="t" r="r" b="b"/>
                <a:pathLst>
                  <a:path w="9691" h="3704" extrusionOk="0">
                    <a:moveTo>
                      <a:pt x="9691" y="0"/>
                    </a:moveTo>
                    <a:lnTo>
                      <a:pt x="9691" y="0"/>
                    </a:lnTo>
                    <a:cubicBezTo>
                      <a:pt x="9691" y="0"/>
                      <a:pt x="5124" y="3292"/>
                      <a:pt x="1709" y="3292"/>
                    </a:cubicBezTo>
                    <a:cubicBezTo>
                      <a:pt x="1092" y="3292"/>
                      <a:pt x="516" y="3188"/>
                      <a:pt x="0" y="2941"/>
                    </a:cubicBezTo>
                    <a:lnTo>
                      <a:pt x="0" y="2941"/>
                    </a:lnTo>
                    <a:cubicBezTo>
                      <a:pt x="1" y="2941"/>
                      <a:pt x="1029" y="3703"/>
                      <a:pt x="3086" y="3703"/>
                    </a:cubicBezTo>
                    <a:cubicBezTo>
                      <a:pt x="4650" y="3703"/>
                      <a:pt x="6811" y="3251"/>
                      <a:pt x="9567" y="1646"/>
                    </a:cubicBezTo>
                    <a:lnTo>
                      <a:pt x="969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0" name="Google Shape;490;p6"/>
              <p:cNvSpPr/>
              <p:nvPr/>
            </p:nvSpPr>
            <p:spPr>
              <a:xfrm>
                <a:off x="4908898" y="1244710"/>
                <a:ext cx="1177154" cy="969459"/>
              </a:xfrm>
              <a:custGeom>
                <a:avLst/>
                <a:gdLst/>
                <a:ahLst/>
                <a:cxnLst/>
                <a:rect l="l" t="t" r="r" b="b"/>
                <a:pathLst>
                  <a:path w="54580" h="44950" extrusionOk="0">
                    <a:moveTo>
                      <a:pt x="187" y="0"/>
                    </a:moveTo>
                    <a:cubicBezTo>
                      <a:pt x="83" y="0"/>
                      <a:pt x="1" y="83"/>
                      <a:pt x="1" y="185"/>
                    </a:cubicBezTo>
                    <a:cubicBezTo>
                      <a:pt x="1" y="288"/>
                      <a:pt x="83" y="371"/>
                      <a:pt x="187" y="371"/>
                    </a:cubicBezTo>
                    <a:lnTo>
                      <a:pt x="3333" y="371"/>
                    </a:lnTo>
                    <a:lnTo>
                      <a:pt x="54270" y="44889"/>
                    </a:lnTo>
                    <a:cubicBezTo>
                      <a:pt x="54292" y="44930"/>
                      <a:pt x="54333" y="44950"/>
                      <a:pt x="54374" y="44950"/>
                    </a:cubicBezTo>
                    <a:cubicBezTo>
                      <a:pt x="54435" y="44950"/>
                      <a:pt x="54476" y="44930"/>
                      <a:pt x="54517" y="44889"/>
                    </a:cubicBezTo>
                    <a:cubicBezTo>
                      <a:pt x="54580" y="44807"/>
                      <a:pt x="54580" y="44683"/>
                      <a:pt x="54497" y="44621"/>
                    </a:cubicBezTo>
                    <a:lnTo>
                      <a:pt x="3519" y="41"/>
                    </a:lnTo>
                    <a:cubicBezTo>
                      <a:pt x="3498" y="20"/>
                      <a:pt x="3457" y="0"/>
                      <a:pt x="3396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1" name="Google Shape;491;p6"/>
              <p:cNvSpPr/>
              <p:nvPr/>
            </p:nvSpPr>
            <p:spPr>
              <a:xfrm>
                <a:off x="5215933" y="1521658"/>
                <a:ext cx="87456" cy="39857"/>
              </a:xfrm>
              <a:custGeom>
                <a:avLst/>
                <a:gdLst/>
                <a:ahLst/>
                <a:cxnLst/>
                <a:rect l="l" t="t" r="r" b="b"/>
                <a:pathLst>
                  <a:path w="4055" h="1848" extrusionOk="0">
                    <a:moveTo>
                      <a:pt x="3856" y="0"/>
                    </a:moveTo>
                    <a:cubicBezTo>
                      <a:pt x="3831" y="0"/>
                      <a:pt x="3807" y="5"/>
                      <a:pt x="3786" y="16"/>
                    </a:cubicBezTo>
                    <a:lnTo>
                      <a:pt x="145" y="1497"/>
                    </a:lnTo>
                    <a:cubicBezTo>
                      <a:pt x="63" y="1519"/>
                      <a:pt x="1" y="1642"/>
                      <a:pt x="42" y="1724"/>
                    </a:cubicBezTo>
                    <a:cubicBezTo>
                      <a:pt x="83" y="1807"/>
                      <a:pt x="145" y="1848"/>
                      <a:pt x="228" y="1848"/>
                    </a:cubicBezTo>
                    <a:cubicBezTo>
                      <a:pt x="248" y="1848"/>
                      <a:pt x="269" y="1848"/>
                      <a:pt x="289" y="1826"/>
                    </a:cubicBezTo>
                    <a:lnTo>
                      <a:pt x="3931" y="345"/>
                    </a:lnTo>
                    <a:cubicBezTo>
                      <a:pt x="4013" y="326"/>
                      <a:pt x="4054" y="202"/>
                      <a:pt x="4033" y="120"/>
                    </a:cubicBezTo>
                    <a:cubicBezTo>
                      <a:pt x="4002" y="43"/>
                      <a:pt x="3926" y="0"/>
                      <a:pt x="3856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2" name="Google Shape;492;p6"/>
              <p:cNvSpPr/>
              <p:nvPr/>
            </p:nvSpPr>
            <p:spPr>
              <a:xfrm>
                <a:off x="5533191" y="1806500"/>
                <a:ext cx="89656" cy="41194"/>
              </a:xfrm>
              <a:custGeom>
                <a:avLst/>
                <a:gdLst/>
                <a:ahLst/>
                <a:cxnLst/>
                <a:rect l="l" t="t" r="r" b="b"/>
                <a:pathLst>
                  <a:path w="4157" h="1910" extrusionOk="0">
                    <a:moveTo>
                      <a:pt x="3957" y="0"/>
                    </a:moveTo>
                    <a:cubicBezTo>
                      <a:pt x="3934" y="0"/>
                      <a:pt x="3910" y="5"/>
                      <a:pt x="3888" y="16"/>
                    </a:cubicBezTo>
                    <a:lnTo>
                      <a:pt x="144" y="1560"/>
                    </a:lnTo>
                    <a:cubicBezTo>
                      <a:pt x="42" y="1601"/>
                      <a:pt x="1" y="1703"/>
                      <a:pt x="42" y="1807"/>
                    </a:cubicBezTo>
                    <a:cubicBezTo>
                      <a:pt x="62" y="1868"/>
                      <a:pt x="144" y="1909"/>
                      <a:pt x="206" y="1909"/>
                    </a:cubicBezTo>
                    <a:lnTo>
                      <a:pt x="289" y="1909"/>
                    </a:lnTo>
                    <a:lnTo>
                      <a:pt x="4011" y="346"/>
                    </a:lnTo>
                    <a:cubicBezTo>
                      <a:pt x="4115" y="304"/>
                      <a:pt x="4156" y="202"/>
                      <a:pt x="4115" y="99"/>
                    </a:cubicBezTo>
                    <a:cubicBezTo>
                      <a:pt x="4085" y="39"/>
                      <a:pt x="4021" y="0"/>
                      <a:pt x="3957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3" name="Google Shape;493;p6"/>
              <p:cNvSpPr/>
              <p:nvPr/>
            </p:nvSpPr>
            <p:spPr>
              <a:xfrm>
                <a:off x="5887696" y="2114419"/>
                <a:ext cx="93646" cy="41194"/>
              </a:xfrm>
              <a:custGeom>
                <a:avLst/>
                <a:gdLst/>
                <a:ahLst/>
                <a:cxnLst/>
                <a:rect l="l" t="t" r="r" b="b"/>
                <a:pathLst>
                  <a:path w="4342" h="1910" extrusionOk="0">
                    <a:moveTo>
                      <a:pt x="4143" y="1"/>
                    </a:moveTo>
                    <a:cubicBezTo>
                      <a:pt x="4119" y="1"/>
                      <a:pt x="4095" y="6"/>
                      <a:pt x="4073" y="17"/>
                    </a:cubicBezTo>
                    <a:lnTo>
                      <a:pt x="145" y="1560"/>
                    </a:lnTo>
                    <a:cubicBezTo>
                      <a:pt x="41" y="1580"/>
                      <a:pt x="0" y="1704"/>
                      <a:pt x="41" y="1786"/>
                    </a:cubicBezTo>
                    <a:cubicBezTo>
                      <a:pt x="63" y="1868"/>
                      <a:pt x="123" y="1909"/>
                      <a:pt x="206" y="1909"/>
                    </a:cubicBezTo>
                    <a:cubicBezTo>
                      <a:pt x="227" y="1909"/>
                      <a:pt x="247" y="1909"/>
                      <a:pt x="268" y="1889"/>
                    </a:cubicBezTo>
                    <a:lnTo>
                      <a:pt x="4197" y="346"/>
                    </a:lnTo>
                    <a:cubicBezTo>
                      <a:pt x="4300" y="305"/>
                      <a:pt x="4342" y="203"/>
                      <a:pt x="4300" y="120"/>
                    </a:cubicBezTo>
                    <a:cubicBezTo>
                      <a:pt x="4285" y="43"/>
                      <a:pt x="4213" y="1"/>
                      <a:pt x="4143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4" name="Google Shape;494;p6"/>
              <p:cNvSpPr/>
              <p:nvPr/>
            </p:nvSpPr>
            <p:spPr>
              <a:xfrm>
                <a:off x="6347343" y="2848641"/>
                <a:ext cx="278242" cy="1503233"/>
              </a:xfrm>
              <a:custGeom>
                <a:avLst/>
                <a:gdLst/>
                <a:ahLst/>
                <a:cxnLst/>
                <a:rect l="l" t="t" r="r" b="b"/>
                <a:pathLst>
                  <a:path w="12901" h="69699" extrusionOk="0">
                    <a:moveTo>
                      <a:pt x="165" y="0"/>
                    </a:moveTo>
                    <a:cubicBezTo>
                      <a:pt x="63" y="21"/>
                      <a:pt x="1" y="123"/>
                      <a:pt x="22" y="227"/>
                    </a:cubicBezTo>
                    <a:lnTo>
                      <a:pt x="1194" y="6460"/>
                    </a:lnTo>
                    <a:lnTo>
                      <a:pt x="1276" y="6399"/>
                    </a:lnTo>
                    <a:cubicBezTo>
                      <a:pt x="1317" y="6358"/>
                      <a:pt x="1359" y="6358"/>
                      <a:pt x="1400" y="6358"/>
                    </a:cubicBezTo>
                    <a:cubicBezTo>
                      <a:pt x="1441" y="6358"/>
                      <a:pt x="1503" y="6377"/>
                      <a:pt x="1545" y="6419"/>
                    </a:cubicBezTo>
                    <a:cubicBezTo>
                      <a:pt x="1606" y="6501"/>
                      <a:pt x="1586" y="6624"/>
                      <a:pt x="1503" y="6687"/>
                    </a:cubicBezTo>
                    <a:lnTo>
                      <a:pt x="1276" y="6871"/>
                    </a:lnTo>
                    <a:lnTo>
                      <a:pt x="5226" y="27917"/>
                    </a:lnTo>
                    <a:lnTo>
                      <a:pt x="5248" y="27917"/>
                    </a:lnTo>
                    <a:cubicBezTo>
                      <a:pt x="5309" y="27917"/>
                      <a:pt x="5371" y="27937"/>
                      <a:pt x="5391" y="28000"/>
                    </a:cubicBezTo>
                    <a:cubicBezTo>
                      <a:pt x="5453" y="28082"/>
                      <a:pt x="5453" y="28184"/>
                      <a:pt x="5371" y="28247"/>
                    </a:cubicBezTo>
                    <a:lnTo>
                      <a:pt x="5289" y="28307"/>
                    </a:lnTo>
                    <a:lnTo>
                      <a:pt x="8909" y="47481"/>
                    </a:lnTo>
                    <a:lnTo>
                      <a:pt x="8992" y="47420"/>
                    </a:lnTo>
                    <a:cubicBezTo>
                      <a:pt x="9033" y="47398"/>
                      <a:pt x="9074" y="47379"/>
                      <a:pt x="9094" y="47379"/>
                    </a:cubicBezTo>
                    <a:cubicBezTo>
                      <a:pt x="9156" y="47379"/>
                      <a:pt x="9217" y="47398"/>
                      <a:pt x="9258" y="47461"/>
                    </a:cubicBezTo>
                    <a:cubicBezTo>
                      <a:pt x="9265" y="47470"/>
                      <a:pt x="9270" y="47478"/>
                      <a:pt x="9275" y="47487"/>
                    </a:cubicBezTo>
                    <a:lnTo>
                      <a:pt x="9275" y="47487"/>
                    </a:lnTo>
                    <a:lnTo>
                      <a:pt x="393" y="145"/>
                    </a:lnTo>
                    <a:cubicBezTo>
                      <a:pt x="371" y="63"/>
                      <a:pt x="289" y="0"/>
                      <a:pt x="207" y="0"/>
                    </a:cubicBezTo>
                    <a:close/>
                    <a:moveTo>
                      <a:pt x="9275" y="47487"/>
                    </a:moveTo>
                    <a:lnTo>
                      <a:pt x="9293" y="47584"/>
                    </a:lnTo>
                    <a:lnTo>
                      <a:pt x="9293" y="47584"/>
                    </a:lnTo>
                    <a:cubicBezTo>
                      <a:pt x="9297" y="47552"/>
                      <a:pt x="9292" y="47519"/>
                      <a:pt x="9275" y="47487"/>
                    </a:cubicBezTo>
                    <a:close/>
                    <a:moveTo>
                      <a:pt x="9293" y="47584"/>
                    </a:moveTo>
                    <a:lnTo>
                      <a:pt x="9293" y="47584"/>
                    </a:lnTo>
                    <a:cubicBezTo>
                      <a:pt x="9287" y="47630"/>
                      <a:pt x="9261" y="47675"/>
                      <a:pt x="9217" y="47708"/>
                    </a:cubicBezTo>
                    <a:lnTo>
                      <a:pt x="8970" y="47892"/>
                    </a:lnTo>
                    <a:lnTo>
                      <a:pt x="12509" y="66695"/>
                    </a:lnTo>
                    <a:lnTo>
                      <a:pt x="10904" y="69411"/>
                    </a:lnTo>
                    <a:cubicBezTo>
                      <a:pt x="10863" y="69493"/>
                      <a:pt x="10884" y="69616"/>
                      <a:pt x="10986" y="69658"/>
                    </a:cubicBezTo>
                    <a:cubicBezTo>
                      <a:pt x="11008" y="69679"/>
                      <a:pt x="11049" y="69699"/>
                      <a:pt x="11069" y="69699"/>
                    </a:cubicBezTo>
                    <a:cubicBezTo>
                      <a:pt x="11131" y="69699"/>
                      <a:pt x="11192" y="69658"/>
                      <a:pt x="11233" y="69597"/>
                    </a:cubicBezTo>
                    <a:lnTo>
                      <a:pt x="12859" y="66840"/>
                    </a:lnTo>
                    <a:cubicBezTo>
                      <a:pt x="12879" y="66799"/>
                      <a:pt x="12900" y="66758"/>
                      <a:pt x="12879" y="66695"/>
                    </a:cubicBezTo>
                    <a:lnTo>
                      <a:pt x="9293" y="4758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5" name="Google Shape;495;p6"/>
              <p:cNvSpPr/>
              <p:nvPr/>
            </p:nvSpPr>
            <p:spPr>
              <a:xfrm>
                <a:off x="6472046" y="3870466"/>
                <a:ext cx="76327" cy="59483"/>
              </a:xfrm>
              <a:custGeom>
                <a:avLst/>
                <a:gdLst/>
                <a:ahLst/>
                <a:cxnLst/>
                <a:rect l="l" t="t" r="r" b="b"/>
                <a:pathLst>
                  <a:path w="3539" h="2758" extrusionOk="0">
                    <a:moveTo>
                      <a:pt x="3312" y="1"/>
                    </a:moveTo>
                    <a:cubicBezTo>
                      <a:pt x="3292" y="1"/>
                      <a:pt x="3251" y="20"/>
                      <a:pt x="3210" y="42"/>
                    </a:cubicBezTo>
                    <a:lnTo>
                      <a:pt x="3127" y="103"/>
                    </a:lnTo>
                    <a:lnTo>
                      <a:pt x="83" y="2428"/>
                    </a:lnTo>
                    <a:cubicBezTo>
                      <a:pt x="0" y="2489"/>
                      <a:pt x="0" y="2593"/>
                      <a:pt x="61" y="2675"/>
                    </a:cubicBezTo>
                    <a:cubicBezTo>
                      <a:pt x="103" y="2736"/>
                      <a:pt x="144" y="2757"/>
                      <a:pt x="206" y="2757"/>
                    </a:cubicBezTo>
                    <a:cubicBezTo>
                      <a:pt x="247" y="2757"/>
                      <a:pt x="289" y="2736"/>
                      <a:pt x="308" y="2716"/>
                    </a:cubicBezTo>
                    <a:lnTo>
                      <a:pt x="3188" y="514"/>
                    </a:lnTo>
                    <a:lnTo>
                      <a:pt x="3435" y="330"/>
                    </a:lnTo>
                    <a:cubicBezTo>
                      <a:pt x="3518" y="267"/>
                      <a:pt x="3539" y="165"/>
                      <a:pt x="3476" y="83"/>
                    </a:cubicBezTo>
                    <a:cubicBezTo>
                      <a:pt x="3435" y="20"/>
                      <a:pt x="3374" y="1"/>
                      <a:pt x="331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6" name="Google Shape;496;p6"/>
              <p:cNvSpPr/>
              <p:nvPr/>
            </p:nvSpPr>
            <p:spPr>
              <a:xfrm>
                <a:off x="6386401" y="3450741"/>
                <a:ext cx="78570" cy="60367"/>
              </a:xfrm>
              <a:custGeom>
                <a:avLst/>
                <a:gdLst/>
                <a:ahLst/>
                <a:cxnLst/>
                <a:rect l="l" t="t" r="r" b="b"/>
                <a:pathLst>
                  <a:path w="3643" h="2799" extrusionOk="0">
                    <a:moveTo>
                      <a:pt x="3415" y="0"/>
                    </a:moveTo>
                    <a:cubicBezTo>
                      <a:pt x="3395" y="20"/>
                      <a:pt x="3354" y="20"/>
                      <a:pt x="3333" y="42"/>
                    </a:cubicBezTo>
                    <a:lnTo>
                      <a:pt x="83" y="2469"/>
                    </a:lnTo>
                    <a:cubicBezTo>
                      <a:pt x="0" y="2530"/>
                      <a:pt x="0" y="2653"/>
                      <a:pt x="63" y="2736"/>
                    </a:cubicBezTo>
                    <a:cubicBezTo>
                      <a:pt x="83" y="2777"/>
                      <a:pt x="145" y="2798"/>
                      <a:pt x="206" y="2798"/>
                    </a:cubicBezTo>
                    <a:cubicBezTo>
                      <a:pt x="247" y="2798"/>
                      <a:pt x="288" y="2798"/>
                      <a:pt x="310" y="2777"/>
                    </a:cubicBezTo>
                    <a:lnTo>
                      <a:pt x="3478" y="390"/>
                    </a:lnTo>
                    <a:lnTo>
                      <a:pt x="3560" y="330"/>
                    </a:lnTo>
                    <a:cubicBezTo>
                      <a:pt x="3642" y="267"/>
                      <a:pt x="3642" y="165"/>
                      <a:pt x="3580" y="83"/>
                    </a:cubicBezTo>
                    <a:cubicBezTo>
                      <a:pt x="3560" y="20"/>
                      <a:pt x="3498" y="0"/>
                      <a:pt x="3437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7" name="Google Shape;497;p6"/>
              <p:cNvSpPr/>
              <p:nvPr/>
            </p:nvSpPr>
            <p:spPr>
              <a:xfrm>
                <a:off x="6301210" y="2985746"/>
                <a:ext cx="80770" cy="63926"/>
              </a:xfrm>
              <a:custGeom>
                <a:avLst/>
                <a:gdLst/>
                <a:ahLst/>
                <a:cxnLst/>
                <a:rect l="l" t="t" r="r" b="b"/>
                <a:pathLst>
                  <a:path w="3745" h="2964" extrusionOk="0">
                    <a:moveTo>
                      <a:pt x="3539" y="1"/>
                    </a:moveTo>
                    <a:cubicBezTo>
                      <a:pt x="3498" y="1"/>
                      <a:pt x="3456" y="1"/>
                      <a:pt x="3415" y="42"/>
                    </a:cubicBezTo>
                    <a:lnTo>
                      <a:pt x="3333" y="103"/>
                    </a:lnTo>
                    <a:lnTo>
                      <a:pt x="104" y="2634"/>
                    </a:lnTo>
                    <a:cubicBezTo>
                      <a:pt x="22" y="2695"/>
                      <a:pt x="0" y="2818"/>
                      <a:pt x="63" y="2901"/>
                    </a:cubicBezTo>
                    <a:cubicBezTo>
                      <a:pt x="104" y="2942"/>
                      <a:pt x="165" y="2963"/>
                      <a:pt x="206" y="2963"/>
                    </a:cubicBezTo>
                    <a:cubicBezTo>
                      <a:pt x="247" y="2963"/>
                      <a:pt x="288" y="2942"/>
                      <a:pt x="330" y="2922"/>
                    </a:cubicBezTo>
                    <a:lnTo>
                      <a:pt x="3415" y="514"/>
                    </a:lnTo>
                    <a:lnTo>
                      <a:pt x="3642" y="330"/>
                    </a:lnTo>
                    <a:cubicBezTo>
                      <a:pt x="3725" y="267"/>
                      <a:pt x="3745" y="144"/>
                      <a:pt x="3684" y="62"/>
                    </a:cubicBezTo>
                    <a:cubicBezTo>
                      <a:pt x="3642" y="20"/>
                      <a:pt x="3580" y="1"/>
                      <a:pt x="3539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8" name="Google Shape;498;p6"/>
              <p:cNvSpPr/>
              <p:nvPr/>
            </p:nvSpPr>
            <p:spPr>
              <a:xfrm>
                <a:off x="4197688" y="3077149"/>
                <a:ext cx="357632" cy="145969"/>
              </a:xfrm>
              <a:custGeom>
                <a:avLst/>
                <a:gdLst/>
                <a:ahLst/>
                <a:cxnLst/>
                <a:rect l="l" t="t" r="r" b="b"/>
                <a:pathLst>
                  <a:path w="16582" h="6768" extrusionOk="0">
                    <a:moveTo>
                      <a:pt x="185" y="1"/>
                    </a:moveTo>
                    <a:cubicBezTo>
                      <a:pt x="82" y="1"/>
                      <a:pt x="0" y="83"/>
                      <a:pt x="0" y="185"/>
                    </a:cubicBezTo>
                    <a:cubicBezTo>
                      <a:pt x="0" y="289"/>
                      <a:pt x="82" y="371"/>
                      <a:pt x="185" y="371"/>
                    </a:cubicBezTo>
                    <a:lnTo>
                      <a:pt x="4115" y="371"/>
                    </a:lnTo>
                    <a:lnTo>
                      <a:pt x="16293" y="6748"/>
                    </a:lnTo>
                    <a:cubicBezTo>
                      <a:pt x="16313" y="6768"/>
                      <a:pt x="16335" y="6768"/>
                      <a:pt x="16376" y="6768"/>
                    </a:cubicBezTo>
                    <a:cubicBezTo>
                      <a:pt x="16437" y="6768"/>
                      <a:pt x="16499" y="6727"/>
                      <a:pt x="16540" y="6666"/>
                    </a:cubicBezTo>
                    <a:cubicBezTo>
                      <a:pt x="16581" y="6584"/>
                      <a:pt x="16540" y="6460"/>
                      <a:pt x="16458" y="6419"/>
                    </a:cubicBezTo>
                    <a:lnTo>
                      <a:pt x="4238" y="20"/>
                    </a:lnTo>
                    <a:cubicBezTo>
                      <a:pt x="4217" y="1"/>
                      <a:pt x="4197" y="1"/>
                      <a:pt x="4156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9" name="Google Shape;499;p6"/>
              <p:cNvSpPr/>
              <p:nvPr/>
            </p:nvSpPr>
            <p:spPr>
              <a:xfrm>
                <a:off x="4625825" y="3528363"/>
                <a:ext cx="57693" cy="350105"/>
              </a:xfrm>
              <a:custGeom>
                <a:avLst/>
                <a:gdLst/>
                <a:ahLst/>
                <a:cxnLst/>
                <a:rect l="l" t="t" r="r" b="b"/>
                <a:pathLst>
                  <a:path w="2675" h="16233" extrusionOk="0">
                    <a:moveTo>
                      <a:pt x="2491" y="1"/>
                    </a:moveTo>
                    <a:cubicBezTo>
                      <a:pt x="2387" y="1"/>
                      <a:pt x="2305" y="83"/>
                      <a:pt x="2305" y="187"/>
                    </a:cubicBezTo>
                    <a:lnTo>
                      <a:pt x="2305" y="11974"/>
                    </a:lnTo>
                    <a:lnTo>
                      <a:pt x="63" y="15965"/>
                    </a:lnTo>
                    <a:cubicBezTo>
                      <a:pt x="1" y="16047"/>
                      <a:pt x="42" y="16170"/>
                      <a:pt x="124" y="16212"/>
                    </a:cubicBezTo>
                    <a:cubicBezTo>
                      <a:pt x="145" y="16233"/>
                      <a:pt x="187" y="16233"/>
                      <a:pt x="206" y="16233"/>
                    </a:cubicBezTo>
                    <a:cubicBezTo>
                      <a:pt x="269" y="16233"/>
                      <a:pt x="351" y="16192"/>
                      <a:pt x="371" y="16151"/>
                    </a:cubicBezTo>
                    <a:lnTo>
                      <a:pt x="2655" y="12097"/>
                    </a:lnTo>
                    <a:cubicBezTo>
                      <a:pt x="2675" y="12077"/>
                      <a:pt x="2675" y="12056"/>
                      <a:pt x="2675" y="12015"/>
                    </a:cubicBezTo>
                    <a:lnTo>
                      <a:pt x="2675" y="187"/>
                    </a:lnTo>
                    <a:cubicBezTo>
                      <a:pt x="2675" y="83"/>
                      <a:pt x="2593" y="1"/>
                      <a:pt x="2491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0" name="Google Shape;500;p6"/>
              <p:cNvSpPr/>
              <p:nvPr/>
            </p:nvSpPr>
            <p:spPr>
              <a:xfrm>
                <a:off x="6430766" y="1678087"/>
                <a:ext cx="91425" cy="102618"/>
              </a:xfrm>
              <a:custGeom>
                <a:avLst/>
                <a:gdLst/>
                <a:ahLst/>
                <a:cxnLst/>
                <a:rect l="l" t="t" r="r" b="b"/>
                <a:pathLst>
                  <a:path w="4239" h="4758" extrusionOk="0">
                    <a:moveTo>
                      <a:pt x="203" y="1"/>
                    </a:moveTo>
                    <a:cubicBezTo>
                      <a:pt x="191" y="1"/>
                      <a:pt x="178" y="2"/>
                      <a:pt x="165" y="5"/>
                    </a:cubicBezTo>
                    <a:cubicBezTo>
                      <a:pt x="63" y="26"/>
                      <a:pt x="0" y="108"/>
                      <a:pt x="0" y="210"/>
                    </a:cubicBezTo>
                    <a:cubicBezTo>
                      <a:pt x="762" y="4511"/>
                      <a:pt x="3374" y="4758"/>
                      <a:pt x="3950" y="4758"/>
                    </a:cubicBezTo>
                    <a:lnTo>
                      <a:pt x="4054" y="4758"/>
                    </a:lnTo>
                    <a:cubicBezTo>
                      <a:pt x="4156" y="4736"/>
                      <a:pt x="4238" y="4654"/>
                      <a:pt x="4219" y="4552"/>
                    </a:cubicBezTo>
                    <a:cubicBezTo>
                      <a:pt x="4219" y="4459"/>
                      <a:pt x="4153" y="4384"/>
                      <a:pt x="4065" y="4384"/>
                    </a:cubicBezTo>
                    <a:cubicBezTo>
                      <a:pt x="4055" y="4384"/>
                      <a:pt x="4044" y="4385"/>
                      <a:pt x="4033" y="4387"/>
                    </a:cubicBezTo>
                    <a:cubicBezTo>
                      <a:pt x="4021" y="4387"/>
                      <a:pt x="3988" y="4389"/>
                      <a:pt x="3936" y="4389"/>
                    </a:cubicBezTo>
                    <a:cubicBezTo>
                      <a:pt x="3420" y="4389"/>
                      <a:pt x="1081" y="4203"/>
                      <a:pt x="371" y="149"/>
                    </a:cubicBezTo>
                    <a:cubicBezTo>
                      <a:pt x="353" y="59"/>
                      <a:pt x="288" y="1"/>
                      <a:pt x="203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1" name="Google Shape;501;p6"/>
              <p:cNvSpPr/>
              <p:nvPr/>
            </p:nvSpPr>
            <p:spPr>
              <a:xfrm>
                <a:off x="6077167" y="1579243"/>
                <a:ext cx="77643" cy="66579"/>
              </a:xfrm>
              <a:custGeom>
                <a:avLst/>
                <a:gdLst/>
                <a:ahLst/>
                <a:cxnLst/>
                <a:rect l="l" t="t" r="r" b="b"/>
                <a:pathLst>
                  <a:path w="3600" h="3087" extrusionOk="0">
                    <a:moveTo>
                      <a:pt x="210" y="1"/>
                    </a:moveTo>
                    <a:cubicBezTo>
                      <a:pt x="179" y="1"/>
                      <a:pt x="150" y="8"/>
                      <a:pt x="124" y="21"/>
                    </a:cubicBezTo>
                    <a:cubicBezTo>
                      <a:pt x="41" y="62"/>
                      <a:pt x="0" y="185"/>
                      <a:pt x="61" y="267"/>
                    </a:cubicBezTo>
                    <a:cubicBezTo>
                      <a:pt x="1378" y="2716"/>
                      <a:pt x="3292" y="3065"/>
                      <a:pt x="3374" y="3087"/>
                    </a:cubicBezTo>
                    <a:lnTo>
                      <a:pt x="3415" y="3087"/>
                    </a:lnTo>
                    <a:cubicBezTo>
                      <a:pt x="3497" y="3087"/>
                      <a:pt x="3580" y="3024"/>
                      <a:pt x="3600" y="2922"/>
                    </a:cubicBezTo>
                    <a:cubicBezTo>
                      <a:pt x="3600" y="2818"/>
                      <a:pt x="3539" y="2736"/>
                      <a:pt x="3435" y="2716"/>
                    </a:cubicBezTo>
                    <a:cubicBezTo>
                      <a:pt x="3415" y="2716"/>
                      <a:pt x="1605" y="2366"/>
                      <a:pt x="371" y="103"/>
                    </a:cubicBezTo>
                    <a:cubicBezTo>
                      <a:pt x="342" y="33"/>
                      <a:pt x="275" y="1"/>
                      <a:pt x="210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2" name="Google Shape;502;p6"/>
              <p:cNvSpPr/>
              <p:nvPr/>
            </p:nvSpPr>
            <p:spPr>
              <a:xfrm>
                <a:off x="5802504" y="1408580"/>
                <a:ext cx="76780" cy="69534"/>
              </a:xfrm>
              <a:custGeom>
                <a:avLst/>
                <a:gdLst/>
                <a:ahLst/>
                <a:cxnLst/>
                <a:rect l="l" t="t" r="r" b="b"/>
                <a:pathLst>
                  <a:path w="3560" h="3224" extrusionOk="0">
                    <a:moveTo>
                      <a:pt x="335" y="1"/>
                    </a:moveTo>
                    <a:cubicBezTo>
                      <a:pt x="267" y="1"/>
                      <a:pt x="197" y="52"/>
                      <a:pt x="165" y="116"/>
                    </a:cubicBezTo>
                    <a:cubicBezTo>
                      <a:pt x="0" y="590"/>
                      <a:pt x="22" y="1043"/>
                      <a:pt x="268" y="1454"/>
                    </a:cubicBezTo>
                    <a:cubicBezTo>
                      <a:pt x="968" y="2708"/>
                      <a:pt x="3231" y="3202"/>
                      <a:pt x="3333" y="3223"/>
                    </a:cubicBezTo>
                    <a:lnTo>
                      <a:pt x="3374" y="3223"/>
                    </a:lnTo>
                    <a:cubicBezTo>
                      <a:pt x="3456" y="3223"/>
                      <a:pt x="3519" y="3182"/>
                      <a:pt x="3539" y="3078"/>
                    </a:cubicBezTo>
                    <a:cubicBezTo>
                      <a:pt x="3560" y="2996"/>
                      <a:pt x="3497" y="2894"/>
                      <a:pt x="3395" y="2873"/>
                    </a:cubicBezTo>
                    <a:cubicBezTo>
                      <a:pt x="3374" y="2853"/>
                      <a:pt x="1193" y="2379"/>
                      <a:pt x="576" y="1289"/>
                    </a:cubicBezTo>
                    <a:cubicBezTo>
                      <a:pt x="412" y="960"/>
                      <a:pt x="392" y="610"/>
                      <a:pt x="515" y="239"/>
                    </a:cubicBezTo>
                    <a:cubicBezTo>
                      <a:pt x="556" y="157"/>
                      <a:pt x="494" y="34"/>
                      <a:pt x="392" y="14"/>
                    </a:cubicBezTo>
                    <a:cubicBezTo>
                      <a:pt x="374" y="5"/>
                      <a:pt x="354" y="1"/>
                      <a:pt x="335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3" name="Google Shape;503;p6"/>
              <p:cNvSpPr/>
              <p:nvPr/>
            </p:nvSpPr>
            <p:spPr>
              <a:xfrm>
                <a:off x="7008020" y="2703104"/>
                <a:ext cx="72790" cy="86982"/>
              </a:xfrm>
              <a:custGeom>
                <a:avLst/>
                <a:gdLst/>
                <a:ahLst/>
                <a:cxnLst/>
                <a:rect l="l" t="t" r="r" b="b"/>
                <a:pathLst>
                  <a:path w="3375" h="4033" extrusionOk="0">
                    <a:moveTo>
                      <a:pt x="185" y="0"/>
                    </a:moveTo>
                    <a:cubicBezTo>
                      <a:pt x="83" y="0"/>
                      <a:pt x="1" y="83"/>
                      <a:pt x="1" y="186"/>
                    </a:cubicBezTo>
                    <a:cubicBezTo>
                      <a:pt x="1" y="227"/>
                      <a:pt x="62" y="3456"/>
                      <a:pt x="3128" y="4033"/>
                    </a:cubicBezTo>
                    <a:lnTo>
                      <a:pt x="3169" y="4033"/>
                    </a:lnTo>
                    <a:cubicBezTo>
                      <a:pt x="3251" y="4033"/>
                      <a:pt x="3333" y="3972"/>
                      <a:pt x="3353" y="3889"/>
                    </a:cubicBezTo>
                    <a:cubicBezTo>
                      <a:pt x="3375" y="3786"/>
                      <a:pt x="3312" y="3684"/>
                      <a:pt x="3210" y="3662"/>
                    </a:cubicBezTo>
                    <a:cubicBezTo>
                      <a:pt x="432" y="3149"/>
                      <a:pt x="371" y="310"/>
                      <a:pt x="371" y="186"/>
                    </a:cubicBezTo>
                    <a:cubicBezTo>
                      <a:pt x="371" y="83"/>
                      <a:pt x="289" y="0"/>
                      <a:pt x="18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4" name="Google Shape;504;p6"/>
              <p:cNvSpPr/>
              <p:nvPr/>
            </p:nvSpPr>
            <p:spPr>
              <a:xfrm>
                <a:off x="6981406" y="3041649"/>
                <a:ext cx="26636" cy="82970"/>
              </a:xfrm>
              <a:custGeom>
                <a:avLst/>
                <a:gdLst/>
                <a:ahLst/>
                <a:cxnLst/>
                <a:rect l="l" t="t" r="r" b="b"/>
                <a:pathLst>
                  <a:path w="1235" h="3847" extrusionOk="0">
                    <a:moveTo>
                      <a:pt x="226" y="1"/>
                    </a:moveTo>
                    <a:cubicBezTo>
                      <a:pt x="165" y="1"/>
                      <a:pt x="102" y="42"/>
                      <a:pt x="61" y="103"/>
                    </a:cubicBezTo>
                    <a:cubicBezTo>
                      <a:pt x="61" y="124"/>
                      <a:pt x="42" y="165"/>
                      <a:pt x="0" y="267"/>
                    </a:cubicBezTo>
                    <a:cubicBezTo>
                      <a:pt x="144" y="226"/>
                      <a:pt x="267" y="165"/>
                      <a:pt x="412" y="124"/>
                    </a:cubicBezTo>
                    <a:cubicBezTo>
                      <a:pt x="390" y="83"/>
                      <a:pt x="349" y="42"/>
                      <a:pt x="308" y="21"/>
                    </a:cubicBezTo>
                    <a:cubicBezTo>
                      <a:pt x="288" y="1"/>
                      <a:pt x="267" y="1"/>
                      <a:pt x="226" y="1"/>
                    </a:cubicBezTo>
                    <a:close/>
                    <a:moveTo>
                      <a:pt x="1194" y="3559"/>
                    </a:moveTo>
                    <a:cubicBezTo>
                      <a:pt x="1090" y="3641"/>
                      <a:pt x="988" y="3724"/>
                      <a:pt x="864" y="3786"/>
                    </a:cubicBezTo>
                    <a:cubicBezTo>
                      <a:pt x="906" y="3806"/>
                      <a:pt x="947" y="3827"/>
                      <a:pt x="966" y="3847"/>
                    </a:cubicBezTo>
                    <a:lnTo>
                      <a:pt x="1049" y="3847"/>
                    </a:lnTo>
                    <a:cubicBezTo>
                      <a:pt x="1111" y="3847"/>
                      <a:pt x="1194" y="3806"/>
                      <a:pt x="1213" y="3745"/>
                    </a:cubicBezTo>
                    <a:cubicBezTo>
                      <a:pt x="1235" y="3682"/>
                      <a:pt x="1235" y="3621"/>
                      <a:pt x="1194" y="3559"/>
                    </a:cubicBezTo>
                    <a:close/>
                  </a:path>
                </a:pathLst>
              </a:custGeom>
              <a:solidFill>
                <a:srgbClr val="D6D4B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5" name="Google Shape;505;p6"/>
              <p:cNvSpPr/>
              <p:nvPr/>
            </p:nvSpPr>
            <p:spPr>
              <a:xfrm>
                <a:off x="6981406" y="3044323"/>
                <a:ext cx="25752" cy="74084"/>
              </a:xfrm>
              <a:custGeom>
                <a:avLst/>
                <a:gdLst/>
                <a:ahLst/>
                <a:cxnLst/>
                <a:rect l="l" t="t" r="r" b="b"/>
                <a:pathLst>
                  <a:path w="1194" h="3435" extrusionOk="0">
                    <a:moveTo>
                      <a:pt x="1194" y="3435"/>
                    </a:moveTo>
                    <a:lnTo>
                      <a:pt x="1194" y="3435"/>
                    </a:lnTo>
                    <a:lnTo>
                      <a:pt x="1194" y="3435"/>
                    </a:lnTo>
                    <a:lnTo>
                      <a:pt x="1194" y="3435"/>
                    </a:lnTo>
                    <a:close/>
                    <a:moveTo>
                      <a:pt x="412" y="0"/>
                    </a:moveTo>
                    <a:cubicBezTo>
                      <a:pt x="267" y="41"/>
                      <a:pt x="144" y="102"/>
                      <a:pt x="0" y="143"/>
                    </a:cubicBezTo>
                    <a:lnTo>
                      <a:pt x="0" y="143"/>
                    </a:lnTo>
                    <a:cubicBezTo>
                      <a:pt x="144" y="102"/>
                      <a:pt x="267" y="41"/>
                      <a:pt x="412" y="0"/>
                    </a:cubicBezTo>
                    <a:close/>
                  </a:path>
                </a:pathLst>
              </a:custGeom>
              <a:solidFill>
                <a:srgbClr val="CEBF9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6" name="Google Shape;506;p6"/>
              <p:cNvSpPr/>
              <p:nvPr/>
            </p:nvSpPr>
            <p:spPr>
              <a:xfrm>
                <a:off x="6969867" y="3044323"/>
                <a:ext cx="37290" cy="79002"/>
              </a:xfrm>
              <a:custGeom>
                <a:avLst/>
                <a:gdLst/>
                <a:ahLst/>
                <a:cxnLst/>
                <a:rect l="l" t="t" r="r" b="b"/>
                <a:pathLst>
                  <a:path w="1729" h="3663" extrusionOk="0">
                    <a:moveTo>
                      <a:pt x="947" y="0"/>
                    </a:moveTo>
                    <a:cubicBezTo>
                      <a:pt x="802" y="41"/>
                      <a:pt x="679" y="102"/>
                      <a:pt x="535" y="143"/>
                    </a:cubicBezTo>
                    <a:cubicBezTo>
                      <a:pt x="371" y="555"/>
                      <a:pt x="1" y="1605"/>
                      <a:pt x="349" y="2530"/>
                    </a:cubicBezTo>
                    <a:cubicBezTo>
                      <a:pt x="535" y="3024"/>
                      <a:pt x="884" y="3415"/>
                      <a:pt x="1399" y="3662"/>
                    </a:cubicBezTo>
                    <a:cubicBezTo>
                      <a:pt x="1523" y="3600"/>
                      <a:pt x="1625" y="3517"/>
                      <a:pt x="1729" y="3435"/>
                    </a:cubicBezTo>
                    <a:cubicBezTo>
                      <a:pt x="1707" y="3415"/>
                      <a:pt x="1687" y="3394"/>
                      <a:pt x="1646" y="3374"/>
                    </a:cubicBezTo>
                    <a:cubicBezTo>
                      <a:pt x="1172" y="3168"/>
                      <a:pt x="843" y="2839"/>
                      <a:pt x="700" y="2406"/>
                    </a:cubicBezTo>
                    <a:cubicBezTo>
                      <a:pt x="330" y="1399"/>
                      <a:pt x="925" y="165"/>
                      <a:pt x="925" y="143"/>
                    </a:cubicBezTo>
                    <a:cubicBezTo>
                      <a:pt x="947" y="102"/>
                      <a:pt x="967" y="41"/>
                      <a:pt x="947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7" name="Google Shape;507;p6"/>
              <p:cNvSpPr/>
              <p:nvPr/>
            </p:nvSpPr>
            <p:spPr>
              <a:xfrm>
                <a:off x="6946790" y="3381941"/>
                <a:ext cx="8023" cy="5349"/>
              </a:xfrm>
              <a:custGeom>
                <a:avLst/>
                <a:gdLst/>
                <a:ahLst/>
                <a:cxnLst/>
                <a:rect l="l" t="t" r="r" b="b"/>
                <a:pathLst>
                  <a:path w="372" h="248" extrusionOk="0">
                    <a:moveTo>
                      <a:pt x="185" y="1"/>
                    </a:moveTo>
                    <a:cubicBezTo>
                      <a:pt x="103" y="1"/>
                      <a:pt x="21" y="63"/>
                      <a:pt x="1" y="165"/>
                    </a:cubicBezTo>
                    <a:lnTo>
                      <a:pt x="1" y="248"/>
                    </a:lnTo>
                    <a:lnTo>
                      <a:pt x="371" y="124"/>
                    </a:lnTo>
                    <a:cubicBezTo>
                      <a:pt x="350" y="63"/>
                      <a:pt x="289" y="22"/>
                      <a:pt x="226" y="1"/>
                    </a:cubicBezTo>
                    <a:close/>
                  </a:path>
                </a:pathLst>
              </a:custGeom>
              <a:solidFill>
                <a:srgbClr val="D6D4B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8" name="Google Shape;508;p6"/>
              <p:cNvSpPr/>
              <p:nvPr/>
            </p:nvSpPr>
            <p:spPr>
              <a:xfrm>
                <a:off x="6945021" y="3384615"/>
                <a:ext cx="37722" cy="51050"/>
              </a:xfrm>
              <a:custGeom>
                <a:avLst/>
                <a:gdLst/>
                <a:ahLst/>
                <a:cxnLst/>
                <a:rect l="l" t="t" r="r" b="b"/>
                <a:pathLst>
                  <a:path w="1749" h="2367" extrusionOk="0">
                    <a:moveTo>
                      <a:pt x="453" y="0"/>
                    </a:moveTo>
                    <a:lnTo>
                      <a:pt x="83" y="124"/>
                    </a:lnTo>
                    <a:cubicBezTo>
                      <a:pt x="0" y="803"/>
                      <a:pt x="185" y="2058"/>
                      <a:pt x="1501" y="2367"/>
                    </a:cubicBezTo>
                    <a:lnTo>
                      <a:pt x="1543" y="2367"/>
                    </a:lnTo>
                    <a:cubicBezTo>
                      <a:pt x="1625" y="2367"/>
                      <a:pt x="1707" y="2304"/>
                      <a:pt x="1729" y="2222"/>
                    </a:cubicBezTo>
                    <a:cubicBezTo>
                      <a:pt x="1748" y="2120"/>
                      <a:pt x="1687" y="2016"/>
                      <a:pt x="1584" y="1997"/>
                    </a:cubicBezTo>
                    <a:cubicBezTo>
                      <a:pt x="206" y="1667"/>
                      <a:pt x="453" y="165"/>
                      <a:pt x="453" y="83"/>
                    </a:cubicBezTo>
                    <a:lnTo>
                      <a:pt x="453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9" name="Google Shape;509;p6"/>
              <p:cNvSpPr/>
              <p:nvPr/>
            </p:nvSpPr>
            <p:spPr>
              <a:xfrm>
                <a:off x="7266248" y="1803588"/>
                <a:ext cx="54156" cy="49670"/>
              </a:xfrm>
              <a:custGeom>
                <a:avLst/>
                <a:gdLst/>
                <a:ahLst/>
                <a:cxnLst/>
                <a:rect l="l" t="t" r="r" b="b"/>
                <a:pathLst>
                  <a:path w="2511" h="2303" extrusionOk="0">
                    <a:moveTo>
                      <a:pt x="1151" y="0"/>
                    </a:moveTo>
                    <a:cubicBezTo>
                      <a:pt x="948" y="0"/>
                      <a:pt x="742" y="55"/>
                      <a:pt x="555" y="173"/>
                    </a:cubicBezTo>
                    <a:cubicBezTo>
                      <a:pt x="1" y="502"/>
                      <a:pt x="248" y="955"/>
                      <a:pt x="577" y="1509"/>
                    </a:cubicBezTo>
                    <a:cubicBezTo>
                      <a:pt x="827" y="1947"/>
                      <a:pt x="1054" y="2303"/>
                      <a:pt x="1392" y="2303"/>
                    </a:cubicBezTo>
                    <a:cubicBezTo>
                      <a:pt x="1499" y="2303"/>
                      <a:pt x="1616" y="2268"/>
                      <a:pt x="1749" y="2189"/>
                    </a:cubicBezTo>
                    <a:cubicBezTo>
                      <a:pt x="2305" y="1860"/>
                      <a:pt x="2511" y="1139"/>
                      <a:pt x="2181" y="584"/>
                    </a:cubicBezTo>
                    <a:cubicBezTo>
                      <a:pt x="1949" y="215"/>
                      <a:pt x="1553" y="0"/>
                      <a:pt x="1151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0" name="Google Shape;510;p6"/>
              <p:cNvSpPr/>
              <p:nvPr/>
            </p:nvSpPr>
            <p:spPr>
              <a:xfrm>
                <a:off x="7263120" y="1800871"/>
                <a:ext cx="51956" cy="47729"/>
              </a:xfrm>
              <a:custGeom>
                <a:avLst/>
                <a:gdLst/>
                <a:ahLst/>
                <a:cxnLst/>
                <a:rect l="l" t="t" r="r" b="b"/>
                <a:pathLst>
                  <a:path w="2409" h="2213" extrusionOk="0">
                    <a:moveTo>
                      <a:pt x="1109" y="1"/>
                    </a:moveTo>
                    <a:cubicBezTo>
                      <a:pt x="913" y="1"/>
                      <a:pt x="715" y="51"/>
                      <a:pt x="536" y="154"/>
                    </a:cubicBezTo>
                    <a:cubicBezTo>
                      <a:pt x="1" y="463"/>
                      <a:pt x="248" y="916"/>
                      <a:pt x="557" y="1451"/>
                    </a:cubicBezTo>
                    <a:cubicBezTo>
                      <a:pt x="810" y="1862"/>
                      <a:pt x="1026" y="2212"/>
                      <a:pt x="1356" y="2212"/>
                    </a:cubicBezTo>
                    <a:cubicBezTo>
                      <a:pt x="1455" y="2212"/>
                      <a:pt x="1564" y="2180"/>
                      <a:pt x="1688" y="2109"/>
                    </a:cubicBezTo>
                    <a:cubicBezTo>
                      <a:pt x="2223" y="1780"/>
                      <a:pt x="2409" y="1100"/>
                      <a:pt x="2080" y="565"/>
                    </a:cubicBezTo>
                    <a:cubicBezTo>
                      <a:pt x="1874" y="197"/>
                      <a:pt x="1496" y="1"/>
                      <a:pt x="1109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1" name="Google Shape;511;p6"/>
              <p:cNvSpPr/>
              <p:nvPr/>
            </p:nvSpPr>
            <p:spPr>
              <a:xfrm>
                <a:off x="7263120" y="1800828"/>
                <a:ext cx="44407" cy="47341"/>
              </a:xfrm>
              <a:custGeom>
                <a:avLst/>
                <a:gdLst/>
                <a:ahLst/>
                <a:cxnLst/>
                <a:rect l="l" t="t" r="r" b="b"/>
                <a:pathLst>
                  <a:path w="2059" h="2195" extrusionOk="0">
                    <a:moveTo>
                      <a:pt x="1113" y="0"/>
                    </a:moveTo>
                    <a:cubicBezTo>
                      <a:pt x="918" y="0"/>
                      <a:pt x="720" y="50"/>
                      <a:pt x="536" y="156"/>
                    </a:cubicBezTo>
                    <a:cubicBezTo>
                      <a:pt x="1" y="465"/>
                      <a:pt x="248" y="918"/>
                      <a:pt x="557" y="1453"/>
                    </a:cubicBezTo>
                    <a:cubicBezTo>
                      <a:pt x="797" y="1853"/>
                      <a:pt x="1017" y="2194"/>
                      <a:pt x="1332" y="2194"/>
                    </a:cubicBezTo>
                    <a:cubicBezTo>
                      <a:pt x="1341" y="2194"/>
                      <a:pt x="1350" y="2194"/>
                      <a:pt x="1359" y="2194"/>
                    </a:cubicBezTo>
                    <a:cubicBezTo>
                      <a:pt x="681" y="1659"/>
                      <a:pt x="516" y="1349"/>
                      <a:pt x="2058" y="507"/>
                    </a:cubicBezTo>
                    <a:cubicBezTo>
                      <a:pt x="1842" y="183"/>
                      <a:pt x="1484" y="0"/>
                      <a:pt x="1113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2" name="Google Shape;512;p6"/>
              <p:cNvSpPr/>
              <p:nvPr/>
            </p:nvSpPr>
            <p:spPr>
              <a:xfrm>
                <a:off x="7150905" y="1856148"/>
                <a:ext cx="54134" cy="49842"/>
              </a:xfrm>
              <a:custGeom>
                <a:avLst/>
                <a:gdLst/>
                <a:ahLst/>
                <a:cxnLst/>
                <a:rect l="l" t="t" r="r" b="b"/>
                <a:pathLst>
                  <a:path w="2510" h="2311" extrusionOk="0">
                    <a:moveTo>
                      <a:pt x="1170" y="0"/>
                    </a:moveTo>
                    <a:cubicBezTo>
                      <a:pt x="968" y="0"/>
                      <a:pt x="762" y="53"/>
                      <a:pt x="576" y="163"/>
                    </a:cubicBezTo>
                    <a:cubicBezTo>
                      <a:pt x="0" y="493"/>
                      <a:pt x="267" y="965"/>
                      <a:pt x="596" y="1521"/>
                    </a:cubicBezTo>
                    <a:cubicBezTo>
                      <a:pt x="848" y="1946"/>
                      <a:pt x="1064" y="2311"/>
                      <a:pt x="1410" y="2311"/>
                    </a:cubicBezTo>
                    <a:cubicBezTo>
                      <a:pt x="1516" y="2311"/>
                      <a:pt x="1634" y="2276"/>
                      <a:pt x="1769" y="2199"/>
                    </a:cubicBezTo>
                    <a:cubicBezTo>
                      <a:pt x="2324" y="1870"/>
                      <a:pt x="2510" y="1151"/>
                      <a:pt x="2181" y="575"/>
                    </a:cubicBezTo>
                    <a:cubicBezTo>
                      <a:pt x="1962" y="206"/>
                      <a:pt x="1571" y="0"/>
                      <a:pt x="1170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3" name="Google Shape;513;p6"/>
              <p:cNvSpPr/>
              <p:nvPr/>
            </p:nvSpPr>
            <p:spPr>
              <a:xfrm>
                <a:off x="7148230" y="1853323"/>
                <a:ext cx="51482" cy="47880"/>
              </a:xfrm>
              <a:custGeom>
                <a:avLst/>
                <a:gdLst/>
                <a:ahLst/>
                <a:cxnLst/>
                <a:rect l="l" t="t" r="r" b="b"/>
                <a:pathLst>
                  <a:path w="2387" h="2220" extrusionOk="0">
                    <a:moveTo>
                      <a:pt x="1096" y="1"/>
                    </a:moveTo>
                    <a:cubicBezTo>
                      <a:pt x="904" y="1"/>
                      <a:pt x="711" y="49"/>
                      <a:pt x="535" y="150"/>
                    </a:cubicBezTo>
                    <a:cubicBezTo>
                      <a:pt x="1" y="479"/>
                      <a:pt x="247" y="912"/>
                      <a:pt x="555" y="1466"/>
                    </a:cubicBezTo>
                    <a:cubicBezTo>
                      <a:pt x="790" y="1872"/>
                      <a:pt x="1000" y="2219"/>
                      <a:pt x="1322" y="2219"/>
                    </a:cubicBezTo>
                    <a:cubicBezTo>
                      <a:pt x="1424" y="2219"/>
                      <a:pt x="1537" y="2184"/>
                      <a:pt x="1666" y="2105"/>
                    </a:cubicBezTo>
                    <a:cubicBezTo>
                      <a:pt x="2222" y="1795"/>
                      <a:pt x="2387" y="1096"/>
                      <a:pt x="2078" y="561"/>
                    </a:cubicBezTo>
                    <a:cubicBezTo>
                      <a:pt x="1871" y="202"/>
                      <a:pt x="1487" y="1"/>
                      <a:pt x="1096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4" name="Google Shape;514;p6"/>
              <p:cNvSpPr/>
              <p:nvPr/>
            </p:nvSpPr>
            <p:spPr>
              <a:xfrm>
                <a:off x="7148230" y="1853474"/>
                <a:ext cx="43933" cy="47449"/>
              </a:xfrm>
              <a:custGeom>
                <a:avLst/>
                <a:gdLst/>
                <a:ahLst/>
                <a:cxnLst/>
                <a:rect l="l" t="t" r="r" b="b"/>
                <a:pathLst>
                  <a:path w="2037" h="2200" extrusionOk="0">
                    <a:moveTo>
                      <a:pt x="1080" y="1"/>
                    </a:moveTo>
                    <a:cubicBezTo>
                      <a:pt x="894" y="1"/>
                      <a:pt x="707" y="47"/>
                      <a:pt x="535" y="143"/>
                    </a:cubicBezTo>
                    <a:cubicBezTo>
                      <a:pt x="1" y="472"/>
                      <a:pt x="247" y="905"/>
                      <a:pt x="555" y="1459"/>
                    </a:cubicBezTo>
                    <a:cubicBezTo>
                      <a:pt x="802" y="1871"/>
                      <a:pt x="1008" y="2200"/>
                      <a:pt x="1358" y="2200"/>
                    </a:cubicBezTo>
                    <a:cubicBezTo>
                      <a:pt x="659" y="1645"/>
                      <a:pt x="514" y="1336"/>
                      <a:pt x="2036" y="513"/>
                    </a:cubicBezTo>
                    <a:cubicBezTo>
                      <a:pt x="1817" y="184"/>
                      <a:pt x="1451" y="1"/>
                      <a:pt x="1080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5" name="Google Shape;515;p6"/>
              <p:cNvSpPr/>
              <p:nvPr/>
            </p:nvSpPr>
            <p:spPr>
              <a:xfrm>
                <a:off x="7019559" y="1918263"/>
                <a:ext cx="54156" cy="49842"/>
              </a:xfrm>
              <a:custGeom>
                <a:avLst/>
                <a:gdLst/>
                <a:ahLst/>
                <a:cxnLst/>
                <a:rect l="l" t="t" r="r" b="b"/>
                <a:pathLst>
                  <a:path w="2511" h="2311" extrusionOk="0">
                    <a:moveTo>
                      <a:pt x="1165" y="0"/>
                    </a:moveTo>
                    <a:cubicBezTo>
                      <a:pt x="959" y="0"/>
                      <a:pt x="749" y="53"/>
                      <a:pt x="555" y="164"/>
                    </a:cubicBezTo>
                    <a:cubicBezTo>
                      <a:pt x="1" y="493"/>
                      <a:pt x="267" y="945"/>
                      <a:pt x="596" y="1500"/>
                    </a:cubicBezTo>
                    <a:cubicBezTo>
                      <a:pt x="849" y="1941"/>
                      <a:pt x="1065" y="2310"/>
                      <a:pt x="1412" y="2310"/>
                    </a:cubicBezTo>
                    <a:cubicBezTo>
                      <a:pt x="1518" y="2310"/>
                      <a:pt x="1635" y="2276"/>
                      <a:pt x="1770" y="2199"/>
                    </a:cubicBezTo>
                    <a:cubicBezTo>
                      <a:pt x="2324" y="1850"/>
                      <a:pt x="2510" y="1130"/>
                      <a:pt x="2181" y="575"/>
                    </a:cubicBezTo>
                    <a:cubicBezTo>
                      <a:pt x="1963" y="206"/>
                      <a:pt x="1572" y="0"/>
                      <a:pt x="1165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6" name="Google Shape;516;p6"/>
              <p:cNvSpPr/>
              <p:nvPr/>
            </p:nvSpPr>
            <p:spPr>
              <a:xfrm>
                <a:off x="7016906" y="1915351"/>
                <a:ext cx="51482" cy="47707"/>
              </a:xfrm>
              <a:custGeom>
                <a:avLst/>
                <a:gdLst/>
                <a:ahLst/>
                <a:cxnLst/>
                <a:rect l="l" t="t" r="r" b="b"/>
                <a:pathLst>
                  <a:path w="2387" h="2212" extrusionOk="0">
                    <a:moveTo>
                      <a:pt x="1103" y="0"/>
                    </a:moveTo>
                    <a:cubicBezTo>
                      <a:pt x="910" y="0"/>
                      <a:pt x="715" y="50"/>
                      <a:pt x="535" y="154"/>
                    </a:cubicBezTo>
                    <a:cubicBezTo>
                      <a:pt x="0" y="463"/>
                      <a:pt x="226" y="916"/>
                      <a:pt x="555" y="1451"/>
                    </a:cubicBezTo>
                    <a:cubicBezTo>
                      <a:pt x="793" y="1862"/>
                      <a:pt x="1005" y="2212"/>
                      <a:pt x="1334" y="2212"/>
                    </a:cubicBezTo>
                    <a:cubicBezTo>
                      <a:pt x="1433" y="2212"/>
                      <a:pt x="1542" y="2180"/>
                      <a:pt x="1666" y="2109"/>
                    </a:cubicBezTo>
                    <a:cubicBezTo>
                      <a:pt x="2201" y="1780"/>
                      <a:pt x="2387" y="1100"/>
                      <a:pt x="2077" y="565"/>
                    </a:cubicBezTo>
                    <a:cubicBezTo>
                      <a:pt x="1858" y="197"/>
                      <a:pt x="1486" y="0"/>
                      <a:pt x="1103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7" name="Google Shape;517;p6"/>
              <p:cNvSpPr/>
              <p:nvPr/>
            </p:nvSpPr>
            <p:spPr>
              <a:xfrm>
                <a:off x="7016906" y="1915308"/>
                <a:ext cx="43933" cy="47319"/>
              </a:xfrm>
              <a:custGeom>
                <a:avLst/>
                <a:gdLst/>
                <a:ahLst/>
                <a:cxnLst/>
                <a:rect l="l" t="t" r="r" b="b"/>
                <a:pathLst>
                  <a:path w="2037" h="2194" extrusionOk="0">
                    <a:moveTo>
                      <a:pt x="1092" y="1"/>
                    </a:moveTo>
                    <a:cubicBezTo>
                      <a:pt x="902" y="1"/>
                      <a:pt x="710" y="51"/>
                      <a:pt x="535" y="156"/>
                    </a:cubicBezTo>
                    <a:cubicBezTo>
                      <a:pt x="0" y="465"/>
                      <a:pt x="226" y="918"/>
                      <a:pt x="555" y="1453"/>
                    </a:cubicBezTo>
                    <a:cubicBezTo>
                      <a:pt x="795" y="1853"/>
                      <a:pt x="996" y="2194"/>
                      <a:pt x="1330" y="2194"/>
                    </a:cubicBezTo>
                    <a:cubicBezTo>
                      <a:pt x="1339" y="2194"/>
                      <a:pt x="1348" y="2194"/>
                      <a:pt x="1358" y="2193"/>
                    </a:cubicBezTo>
                    <a:cubicBezTo>
                      <a:pt x="659" y="1658"/>
                      <a:pt x="494" y="1349"/>
                      <a:pt x="2036" y="526"/>
                    </a:cubicBezTo>
                    <a:cubicBezTo>
                      <a:pt x="1819" y="188"/>
                      <a:pt x="1459" y="1"/>
                      <a:pt x="1092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8" name="Google Shape;518;p6"/>
              <p:cNvSpPr/>
              <p:nvPr/>
            </p:nvSpPr>
            <p:spPr>
              <a:xfrm>
                <a:off x="7376716" y="1754522"/>
                <a:ext cx="54156" cy="49886"/>
              </a:xfrm>
              <a:custGeom>
                <a:avLst/>
                <a:gdLst/>
                <a:ahLst/>
                <a:cxnLst/>
                <a:rect l="l" t="t" r="r" b="b"/>
                <a:pathLst>
                  <a:path w="2511" h="2313" extrusionOk="0">
                    <a:moveTo>
                      <a:pt x="1165" y="1"/>
                    </a:moveTo>
                    <a:cubicBezTo>
                      <a:pt x="959" y="1"/>
                      <a:pt x="750" y="53"/>
                      <a:pt x="557" y="164"/>
                    </a:cubicBezTo>
                    <a:cubicBezTo>
                      <a:pt x="0" y="493"/>
                      <a:pt x="247" y="945"/>
                      <a:pt x="576" y="1521"/>
                    </a:cubicBezTo>
                    <a:cubicBezTo>
                      <a:pt x="829" y="1947"/>
                      <a:pt x="1056" y="2312"/>
                      <a:pt x="1399" y="2312"/>
                    </a:cubicBezTo>
                    <a:cubicBezTo>
                      <a:pt x="1504" y="2312"/>
                      <a:pt x="1620" y="2278"/>
                      <a:pt x="1750" y="2201"/>
                    </a:cubicBezTo>
                    <a:cubicBezTo>
                      <a:pt x="2326" y="1872"/>
                      <a:pt x="2510" y="1131"/>
                      <a:pt x="2181" y="575"/>
                    </a:cubicBezTo>
                    <a:cubicBezTo>
                      <a:pt x="1962" y="206"/>
                      <a:pt x="1571" y="1"/>
                      <a:pt x="1165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9" name="Google Shape;519;p6"/>
              <p:cNvSpPr/>
              <p:nvPr/>
            </p:nvSpPr>
            <p:spPr>
              <a:xfrm>
                <a:off x="7373632" y="1751718"/>
                <a:ext cx="51913" cy="47621"/>
              </a:xfrm>
              <a:custGeom>
                <a:avLst/>
                <a:gdLst/>
                <a:ahLst/>
                <a:cxnLst/>
                <a:rect l="l" t="t" r="r" b="b"/>
                <a:pathLst>
                  <a:path w="2407" h="2208" extrusionOk="0">
                    <a:moveTo>
                      <a:pt x="1111" y="1"/>
                    </a:moveTo>
                    <a:cubicBezTo>
                      <a:pt x="922" y="1"/>
                      <a:pt x="730" y="49"/>
                      <a:pt x="555" y="150"/>
                    </a:cubicBezTo>
                    <a:cubicBezTo>
                      <a:pt x="0" y="480"/>
                      <a:pt x="247" y="911"/>
                      <a:pt x="576" y="1446"/>
                    </a:cubicBezTo>
                    <a:cubicBezTo>
                      <a:pt x="813" y="1857"/>
                      <a:pt x="1026" y="2207"/>
                      <a:pt x="1355" y="2207"/>
                    </a:cubicBezTo>
                    <a:cubicBezTo>
                      <a:pt x="1454" y="2207"/>
                      <a:pt x="1563" y="2176"/>
                      <a:pt x="1687" y="2104"/>
                    </a:cubicBezTo>
                    <a:cubicBezTo>
                      <a:pt x="2222" y="1796"/>
                      <a:pt x="2406" y="1097"/>
                      <a:pt x="2099" y="562"/>
                    </a:cubicBezTo>
                    <a:cubicBezTo>
                      <a:pt x="1878" y="202"/>
                      <a:pt x="1498" y="1"/>
                      <a:pt x="1111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0" name="Google Shape;520;p6"/>
              <p:cNvSpPr/>
              <p:nvPr/>
            </p:nvSpPr>
            <p:spPr>
              <a:xfrm>
                <a:off x="7373632" y="1751589"/>
                <a:ext cx="44386" cy="47750"/>
              </a:xfrm>
              <a:custGeom>
                <a:avLst/>
                <a:gdLst/>
                <a:ahLst/>
                <a:cxnLst/>
                <a:rect l="l" t="t" r="r" b="b"/>
                <a:pathLst>
                  <a:path w="2058" h="2214" extrusionOk="0">
                    <a:moveTo>
                      <a:pt x="1114" y="0"/>
                    </a:moveTo>
                    <a:cubicBezTo>
                      <a:pt x="924" y="0"/>
                      <a:pt x="731" y="51"/>
                      <a:pt x="555" y="156"/>
                    </a:cubicBezTo>
                    <a:cubicBezTo>
                      <a:pt x="0" y="486"/>
                      <a:pt x="247" y="917"/>
                      <a:pt x="576" y="1452"/>
                    </a:cubicBezTo>
                    <a:cubicBezTo>
                      <a:pt x="823" y="1884"/>
                      <a:pt x="1029" y="2214"/>
                      <a:pt x="1358" y="2214"/>
                    </a:cubicBezTo>
                    <a:cubicBezTo>
                      <a:pt x="678" y="1657"/>
                      <a:pt x="514" y="1350"/>
                      <a:pt x="2058" y="527"/>
                    </a:cubicBezTo>
                    <a:cubicBezTo>
                      <a:pt x="1841" y="187"/>
                      <a:pt x="1481" y="0"/>
                      <a:pt x="1114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1" name="Google Shape;521;p6"/>
              <p:cNvSpPr/>
              <p:nvPr/>
            </p:nvSpPr>
            <p:spPr>
              <a:xfrm>
                <a:off x="6771511" y="2039947"/>
                <a:ext cx="54630" cy="49799"/>
              </a:xfrm>
              <a:custGeom>
                <a:avLst/>
                <a:gdLst/>
                <a:ahLst/>
                <a:cxnLst/>
                <a:rect l="l" t="t" r="r" b="b"/>
                <a:pathLst>
                  <a:path w="2533" h="2309" extrusionOk="0">
                    <a:moveTo>
                      <a:pt x="1173" y="1"/>
                    </a:moveTo>
                    <a:cubicBezTo>
                      <a:pt x="962" y="1"/>
                      <a:pt x="749" y="58"/>
                      <a:pt x="557" y="178"/>
                    </a:cubicBezTo>
                    <a:cubicBezTo>
                      <a:pt x="1" y="529"/>
                      <a:pt x="269" y="981"/>
                      <a:pt x="618" y="1536"/>
                    </a:cubicBezTo>
                    <a:cubicBezTo>
                      <a:pt x="884" y="1958"/>
                      <a:pt x="1114" y="2309"/>
                      <a:pt x="1453" y="2309"/>
                    </a:cubicBezTo>
                    <a:cubicBezTo>
                      <a:pt x="1560" y="2309"/>
                      <a:pt x="1678" y="2273"/>
                      <a:pt x="1811" y="2194"/>
                    </a:cubicBezTo>
                    <a:cubicBezTo>
                      <a:pt x="2368" y="1845"/>
                      <a:pt x="2532" y="1124"/>
                      <a:pt x="2182" y="570"/>
                    </a:cubicBezTo>
                    <a:cubicBezTo>
                      <a:pt x="1966" y="205"/>
                      <a:pt x="1574" y="1"/>
                      <a:pt x="1173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2" name="Google Shape;522;p6"/>
              <p:cNvSpPr/>
              <p:nvPr/>
            </p:nvSpPr>
            <p:spPr>
              <a:xfrm>
                <a:off x="6768858" y="2037466"/>
                <a:ext cx="51956" cy="47492"/>
              </a:xfrm>
              <a:custGeom>
                <a:avLst/>
                <a:gdLst/>
                <a:ahLst/>
                <a:cxnLst/>
                <a:rect l="l" t="t" r="r" b="b"/>
                <a:pathLst>
                  <a:path w="2409" h="2202" extrusionOk="0">
                    <a:moveTo>
                      <a:pt x="1112" y="0"/>
                    </a:moveTo>
                    <a:cubicBezTo>
                      <a:pt x="908" y="0"/>
                      <a:pt x="702" y="55"/>
                      <a:pt x="516" y="170"/>
                    </a:cubicBezTo>
                    <a:cubicBezTo>
                      <a:pt x="0" y="499"/>
                      <a:pt x="247" y="932"/>
                      <a:pt x="577" y="1466"/>
                    </a:cubicBezTo>
                    <a:cubicBezTo>
                      <a:pt x="824" y="1869"/>
                      <a:pt x="1048" y="2201"/>
                      <a:pt x="1364" y="2201"/>
                    </a:cubicBezTo>
                    <a:cubicBezTo>
                      <a:pt x="1467" y="2201"/>
                      <a:pt x="1581" y="2165"/>
                      <a:pt x="1709" y="2084"/>
                    </a:cubicBezTo>
                    <a:cubicBezTo>
                      <a:pt x="2244" y="1754"/>
                      <a:pt x="2408" y="1055"/>
                      <a:pt x="2079" y="540"/>
                    </a:cubicBezTo>
                    <a:cubicBezTo>
                      <a:pt x="1865" y="191"/>
                      <a:pt x="1493" y="0"/>
                      <a:pt x="1112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3" name="Google Shape;523;p6"/>
              <p:cNvSpPr/>
              <p:nvPr/>
            </p:nvSpPr>
            <p:spPr>
              <a:xfrm>
                <a:off x="6768858" y="2037423"/>
                <a:ext cx="43955" cy="47211"/>
              </a:xfrm>
              <a:custGeom>
                <a:avLst/>
                <a:gdLst/>
                <a:ahLst/>
                <a:cxnLst/>
                <a:rect l="l" t="t" r="r" b="b"/>
                <a:pathLst>
                  <a:path w="2038" h="2189" extrusionOk="0">
                    <a:moveTo>
                      <a:pt x="1101" y="0"/>
                    </a:moveTo>
                    <a:cubicBezTo>
                      <a:pt x="900" y="0"/>
                      <a:pt x="698" y="55"/>
                      <a:pt x="516" y="172"/>
                    </a:cubicBezTo>
                    <a:cubicBezTo>
                      <a:pt x="0" y="501"/>
                      <a:pt x="247" y="934"/>
                      <a:pt x="577" y="1468"/>
                    </a:cubicBezTo>
                    <a:cubicBezTo>
                      <a:pt x="816" y="1867"/>
                      <a:pt x="1055" y="2189"/>
                      <a:pt x="1369" y="2189"/>
                    </a:cubicBezTo>
                    <a:cubicBezTo>
                      <a:pt x="1379" y="2189"/>
                      <a:pt x="1389" y="2188"/>
                      <a:pt x="1399" y="2188"/>
                    </a:cubicBezTo>
                    <a:cubicBezTo>
                      <a:pt x="700" y="1653"/>
                      <a:pt x="535" y="1365"/>
                      <a:pt x="2038" y="501"/>
                    </a:cubicBezTo>
                    <a:cubicBezTo>
                      <a:pt x="1825" y="182"/>
                      <a:pt x="1467" y="0"/>
                      <a:pt x="1101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4" name="Google Shape;524;p6"/>
              <p:cNvSpPr/>
              <p:nvPr/>
            </p:nvSpPr>
            <p:spPr>
              <a:xfrm>
                <a:off x="6657936" y="2095418"/>
                <a:ext cx="54609" cy="49799"/>
              </a:xfrm>
              <a:custGeom>
                <a:avLst/>
                <a:gdLst/>
                <a:ahLst/>
                <a:cxnLst/>
                <a:rect l="l" t="t" r="r" b="b"/>
                <a:pathLst>
                  <a:path w="2532" h="2309" extrusionOk="0">
                    <a:moveTo>
                      <a:pt x="1169" y="0"/>
                    </a:moveTo>
                    <a:cubicBezTo>
                      <a:pt x="960" y="0"/>
                      <a:pt x="748" y="57"/>
                      <a:pt x="557" y="178"/>
                    </a:cubicBezTo>
                    <a:cubicBezTo>
                      <a:pt x="0" y="527"/>
                      <a:pt x="269" y="980"/>
                      <a:pt x="618" y="1536"/>
                    </a:cubicBezTo>
                    <a:cubicBezTo>
                      <a:pt x="868" y="1958"/>
                      <a:pt x="1106" y="2309"/>
                      <a:pt x="1450" y="2309"/>
                    </a:cubicBezTo>
                    <a:cubicBezTo>
                      <a:pt x="1558" y="2309"/>
                      <a:pt x="1678" y="2274"/>
                      <a:pt x="1811" y="2194"/>
                    </a:cubicBezTo>
                    <a:cubicBezTo>
                      <a:pt x="2346" y="1844"/>
                      <a:pt x="2532" y="1103"/>
                      <a:pt x="2181" y="568"/>
                    </a:cubicBezTo>
                    <a:cubicBezTo>
                      <a:pt x="1953" y="205"/>
                      <a:pt x="1565" y="0"/>
                      <a:pt x="1169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5" name="Google Shape;525;p6"/>
              <p:cNvSpPr/>
              <p:nvPr/>
            </p:nvSpPr>
            <p:spPr>
              <a:xfrm>
                <a:off x="6654852" y="2092916"/>
                <a:ext cx="52366" cy="47470"/>
              </a:xfrm>
              <a:custGeom>
                <a:avLst/>
                <a:gdLst/>
                <a:ahLst/>
                <a:cxnLst/>
                <a:rect l="l" t="t" r="r" b="b"/>
                <a:pathLst>
                  <a:path w="2428" h="2201" extrusionOk="0">
                    <a:moveTo>
                      <a:pt x="1137" y="1"/>
                    </a:moveTo>
                    <a:cubicBezTo>
                      <a:pt x="931" y="1"/>
                      <a:pt x="723" y="55"/>
                      <a:pt x="535" y="171"/>
                    </a:cubicBezTo>
                    <a:cubicBezTo>
                      <a:pt x="0" y="500"/>
                      <a:pt x="267" y="931"/>
                      <a:pt x="596" y="1466"/>
                    </a:cubicBezTo>
                    <a:cubicBezTo>
                      <a:pt x="844" y="1869"/>
                      <a:pt x="1057" y="2201"/>
                      <a:pt x="1375" y="2201"/>
                    </a:cubicBezTo>
                    <a:cubicBezTo>
                      <a:pt x="1480" y="2201"/>
                      <a:pt x="1596" y="2165"/>
                      <a:pt x="1728" y="2083"/>
                    </a:cubicBezTo>
                    <a:cubicBezTo>
                      <a:pt x="2263" y="1754"/>
                      <a:pt x="2428" y="1055"/>
                      <a:pt x="2099" y="520"/>
                    </a:cubicBezTo>
                    <a:cubicBezTo>
                      <a:pt x="1885" y="187"/>
                      <a:pt x="1516" y="1"/>
                      <a:pt x="1137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6" name="Google Shape;526;p6"/>
              <p:cNvSpPr/>
              <p:nvPr/>
            </p:nvSpPr>
            <p:spPr>
              <a:xfrm>
                <a:off x="6654852" y="2092873"/>
                <a:ext cx="44386" cy="47233"/>
              </a:xfrm>
              <a:custGeom>
                <a:avLst/>
                <a:gdLst/>
                <a:ahLst/>
                <a:cxnLst/>
                <a:rect l="l" t="t" r="r" b="b"/>
                <a:pathLst>
                  <a:path w="2058" h="2190" extrusionOk="0">
                    <a:moveTo>
                      <a:pt x="1121" y="1"/>
                    </a:moveTo>
                    <a:cubicBezTo>
                      <a:pt x="921" y="1"/>
                      <a:pt x="719" y="55"/>
                      <a:pt x="535" y="173"/>
                    </a:cubicBezTo>
                    <a:cubicBezTo>
                      <a:pt x="0" y="502"/>
                      <a:pt x="267" y="933"/>
                      <a:pt x="596" y="1468"/>
                    </a:cubicBezTo>
                    <a:cubicBezTo>
                      <a:pt x="836" y="1868"/>
                      <a:pt x="1057" y="2190"/>
                      <a:pt x="1371" y="2190"/>
                    </a:cubicBezTo>
                    <a:cubicBezTo>
                      <a:pt x="1380" y="2190"/>
                      <a:pt x="1390" y="2190"/>
                      <a:pt x="1399" y="2189"/>
                    </a:cubicBezTo>
                    <a:cubicBezTo>
                      <a:pt x="700" y="1654"/>
                      <a:pt x="535" y="1366"/>
                      <a:pt x="2057" y="481"/>
                    </a:cubicBezTo>
                    <a:cubicBezTo>
                      <a:pt x="1832" y="177"/>
                      <a:pt x="1480" y="1"/>
                      <a:pt x="1121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7" name="Google Shape;527;p6"/>
              <p:cNvSpPr/>
              <p:nvPr/>
            </p:nvSpPr>
            <p:spPr>
              <a:xfrm>
                <a:off x="6527949" y="2160509"/>
                <a:ext cx="54587" cy="49735"/>
              </a:xfrm>
              <a:custGeom>
                <a:avLst/>
                <a:gdLst/>
                <a:ahLst/>
                <a:cxnLst/>
                <a:rect l="l" t="t" r="r" b="b"/>
                <a:pathLst>
                  <a:path w="2531" h="2306" extrusionOk="0">
                    <a:moveTo>
                      <a:pt x="1190" y="1"/>
                    </a:moveTo>
                    <a:cubicBezTo>
                      <a:pt x="973" y="1"/>
                      <a:pt x="753" y="60"/>
                      <a:pt x="555" y="184"/>
                    </a:cubicBezTo>
                    <a:cubicBezTo>
                      <a:pt x="1" y="534"/>
                      <a:pt x="267" y="987"/>
                      <a:pt x="618" y="1541"/>
                    </a:cubicBezTo>
                    <a:cubicBezTo>
                      <a:pt x="879" y="1959"/>
                      <a:pt x="1107" y="2306"/>
                      <a:pt x="1439" y="2306"/>
                    </a:cubicBezTo>
                    <a:cubicBezTo>
                      <a:pt x="1550" y="2306"/>
                      <a:pt x="1672" y="2267"/>
                      <a:pt x="1811" y="2180"/>
                    </a:cubicBezTo>
                    <a:cubicBezTo>
                      <a:pt x="2366" y="1851"/>
                      <a:pt x="2530" y="1110"/>
                      <a:pt x="2181" y="554"/>
                    </a:cubicBezTo>
                    <a:cubicBezTo>
                      <a:pt x="1969" y="196"/>
                      <a:pt x="1585" y="1"/>
                      <a:pt x="1190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8" name="Google Shape;528;p6"/>
              <p:cNvSpPr/>
              <p:nvPr/>
            </p:nvSpPr>
            <p:spPr>
              <a:xfrm>
                <a:off x="6525296" y="2158115"/>
                <a:ext cx="51913" cy="47470"/>
              </a:xfrm>
              <a:custGeom>
                <a:avLst/>
                <a:gdLst/>
                <a:ahLst/>
                <a:cxnLst/>
                <a:rect l="l" t="t" r="r" b="b"/>
                <a:pathLst>
                  <a:path w="2407" h="2201" extrusionOk="0">
                    <a:moveTo>
                      <a:pt x="1115" y="1"/>
                    </a:moveTo>
                    <a:cubicBezTo>
                      <a:pt x="910" y="1"/>
                      <a:pt x="702" y="56"/>
                      <a:pt x="514" y="171"/>
                    </a:cubicBezTo>
                    <a:cubicBezTo>
                      <a:pt x="0" y="500"/>
                      <a:pt x="247" y="933"/>
                      <a:pt x="576" y="1468"/>
                    </a:cubicBezTo>
                    <a:cubicBezTo>
                      <a:pt x="826" y="1857"/>
                      <a:pt x="1051" y="2200"/>
                      <a:pt x="1370" y="2200"/>
                    </a:cubicBezTo>
                    <a:cubicBezTo>
                      <a:pt x="1471" y="2200"/>
                      <a:pt x="1582" y="2165"/>
                      <a:pt x="1707" y="2085"/>
                    </a:cubicBezTo>
                    <a:cubicBezTo>
                      <a:pt x="2242" y="1756"/>
                      <a:pt x="2406" y="1057"/>
                      <a:pt x="2077" y="522"/>
                    </a:cubicBezTo>
                    <a:cubicBezTo>
                      <a:pt x="1864" y="188"/>
                      <a:pt x="1494" y="1"/>
                      <a:pt x="1115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9" name="Google Shape;529;p6"/>
              <p:cNvSpPr/>
              <p:nvPr/>
            </p:nvSpPr>
            <p:spPr>
              <a:xfrm>
                <a:off x="6525296" y="2157985"/>
                <a:ext cx="43911" cy="47341"/>
              </a:xfrm>
              <a:custGeom>
                <a:avLst/>
                <a:gdLst/>
                <a:ahLst/>
                <a:cxnLst/>
                <a:rect l="l" t="t" r="r" b="b"/>
                <a:pathLst>
                  <a:path w="2036" h="2195" extrusionOk="0">
                    <a:moveTo>
                      <a:pt x="1118" y="0"/>
                    </a:moveTo>
                    <a:cubicBezTo>
                      <a:pt x="911" y="0"/>
                      <a:pt x="702" y="57"/>
                      <a:pt x="514" y="177"/>
                    </a:cubicBezTo>
                    <a:cubicBezTo>
                      <a:pt x="0" y="506"/>
                      <a:pt x="247" y="939"/>
                      <a:pt x="576" y="1474"/>
                    </a:cubicBezTo>
                    <a:cubicBezTo>
                      <a:pt x="815" y="1873"/>
                      <a:pt x="1055" y="2194"/>
                      <a:pt x="1369" y="2194"/>
                    </a:cubicBezTo>
                    <a:cubicBezTo>
                      <a:pt x="1379" y="2194"/>
                      <a:pt x="1389" y="2194"/>
                      <a:pt x="1399" y="2193"/>
                    </a:cubicBezTo>
                    <a:cubicBezTo>
                      <a:pt x="700" y="1658"/>
                      <a:pt x="535" y="1351"/>
                      <a:pt x="2036" y="487"/>
                    </a:cubicBezTo>
                    <a:cubicBezTo>
                      <a:pt x="1827" y="173"/>
                      <a:pt x="1477" y="0"/>
                      <a:pt x="1118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0" name="Google Shape;530;p6"/>
              <p:cNvSpPr/>
              <p:nvPr/>
            </p:nvSpPr>
            <p:spPr>
              <a:xfrm>
                <a:off x="6881138" y="1988249"/>
                <a:ext cx="54566" cy="49605"/>
              </a:xfrm>
              <a:custGeom>
                <a:avLst/>
                <a:gdLst/>
                <a:ahLst/>
                <a:cxnLst/>
                <a:rect l="l" t="t" r="r" b="b"/>
                <a:pathLst>
                  <a:path w="2530" h="2300" extrusionOk="0">
                    <a:moveTo>
                      <a:pt x="1168" y="0"/>
                    </a:moveTo>
                    <a:cubicBezTo>
                      <a:pt x="959" y="0"/>
                      <a:pt x="747" y="55"/>
                      <a:pt x="555" y="169"/>
                    </a:cubicBezTo>
                    <a:cubicBezTo>
                      <a:pt x="0" y="518"/>
                      <a:pt x="267" y="970"/>
                      <a:pt x="617" y="1527"/>
                    </a:cubicBezTo>
                    <a:cubicBezTo>
                      <a:pt x="867" y="1948"/>
                      <a:pt x="1094" y="2299"/>
                      <a:pt x="1431" y="2299"/>
                    </a:cubicBezTo>
                    <a:cubicBezTo>
                      <a:pt x="1538" y="2299"/>
                      <a:pt x="1656" y="2264"/>
                      <a:pt x="1789" y="2185"/>
                    </a:cubicBezTo>
                    <a:cubicBezTo>
                      <a:pt x="2345" y="1834"/>
                      <a:pt x="2530" y="1115"/>
                      <a:pt x="2181" y="559"/>
                    </a:cubicBezTo>
                    <a:cubicBezTo>
                      <a:pt x="1951" y="196"/>
                      <a:pt x="1564" y="0"/>
                      <a:pt x="1168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1" name="Google Shape;531;p6"/>
              <p:cNvSpPr/>
              <p:nvPr/>
            </p:nvSpPr>
            <p:spPr>
              <a:xfrm>
                <a:off x="6878011" y="1985575"/>
                <a:ext cx="52366" cy="47449"/>
              </a:xfrm>
              <a:custGeom>
                <a:avLst/>
                <a:gdLst/>
                <a:ahLst/>
                <a:cxnLst/>
                <a:rect l="l" t="t" r="r" b="b"/>
                <a:pathLst>
                  <a:path w="2428" h="2200" extrusionOk="0">
                    <a:moveTo>
                      <a:pt x="1132" y="0"/>
                    </a:moveTo>
                    <a:cubicBezTo>
                      <a:pt x="928" y="0"/>
                      <a:pt x="722" y="55"/>
                      <a:pt x="535" y="169"/>
                    </a:cubicBezTo>
                    <a:cubicBezTo>
                      <a:pt x="0" y="499"/>
                      <a:pt x="269" y="930"/>
                      <a:pt x="598" y="1465"/>
                    </a:cubicBezTo>
                    <a:cubicBezTo>
                      <a:pt x="845" y="1867"/>
                      <a:pt x="1057" y="2200"/>
                      <a:pt x="1375" y="2200"/>
                    </a:cubicBezTo>
                    <a:cubicBezTo>
                      <a:pt x="1480" y="2200"/>
                      <a:pt x="1596" y="2163"/>
                      <a:pt x="1728" y="2082"/>
                    </a:cubicBezTo>
                    <a:cubicBezTo>
                      <a:pt x="2263" y="1753"/>
                      <a:pt x="2428" y="1053"/>
                      <a:pt x="2099" y="540"/>
                    </a:cubicBezTo>
                    <a:cubicBezTo>
                      <a:pt x="1884" y="191"/>
                      <a:pt x="1513" y="0"/>
                      <a:pt x="1132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2" name="Google Shape;532;p6"/>
              <p:cNvSpPr/>
              <p:nvPr/>
            </p:nvSpPr>
            <p:spPr>
              <a:xfrm>
                <a:off x="6878011" y="1985532"/>
                <a:ext cx="44386" cy="47211"/>
              </a:xfrm>
              <a:custGeom>
                <a:avLst/>
                <a:gdLst/>
                <a:ahLst/>
                <a:cxnLst/>
                <a:rect l="l" t="t" r="r" b="b"/>
                <a:pathLst>
                  <a:path w="2058" h="2189" extrusionOk="0">
                    <a:moveTo>
                      <a:pt x="1116" y="0"/>
                    </a:moveTo>
                    <a:cubicBezTo>
                      <a:pt x="918" y="0"/>
                      <a:pt x="718" y="55"/>
                      <a:pt x="535" y="171"/>
                    </a:cubicBezTo>
                    <a:cubicBezTo>
                      <a:pt x="0" y="501"/>
                      <a:pt x="269" y="932"/>
                      <a:pt x="598" y="1467"/>
                    </a:cubicBezTo>
                    <a:cubicBezTo>
                      <a:pt x="837" y="1866"/>
                      <a:pt x="1057" y="2188"/>
                      <a:pt x="1371" y="2188"/>
                    </a:cubicBezTo>
                    <a:cubicBezTo>
                      <a:pt x="1380" y="2188"/>
                      <a:pt x="1390" y="2188"/>
                      <a:pt x="1399" y="2188"/>
                    </a:cubicBezTo>
                    <a:cubicBezTo>
                      <a:pt x="700" y="1672"/>
                      <a:pt x="535" y="1365"/>
                      <a:pt x="2057" y="501"/>
                    </a:cubicBezTo>
                    <a:cubicBezTo>
                      <a:pt x="1832" y="182"/>
                      <a:pt x="1478" y="0"/>
                      <a:pt x="1116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3" name="Google Shape;533;p6"/>
              <p:cNvSpPr/>
              <p:nvPr/>
            </p:nvSpPr>
            <p:spPr>
              <a:xfrm>
                <a:off x="6258614" y="2310489"/>
                <a:ext cx="54609" cy="49735"/>
              </a:xfrm>
              <a:custGeom>
                <a:avLst/>
                <a:gdLst/>
                <a:ahLst/>
                <a:cxnLst/>
                <a:rect l="l" t="t" r="r" b="b"/>
                <a:pathLst>
                  <a:path w="2532" h="2306" extrusionOk="0">
                    <a:moveTo>
                      <a:pt x="1171" y="0"/>
                    </a:moveTo>
                    <a:cubicBezTo>
                      <a:pt x="953" y="0"/>
                      <a:pt x="733" y="59"/>
                      <a:pt x="535" y="183"/>
                    </a:cubicBezTo>
                    <a:cubicBezTo>
                      <a:pt x="0" y="534"/>
                      <a:pt x="269" y="986"/>
                      <a:pt x="618" y="1541"/>
                    </a:cubicBezTo>
                    <a:cubicBezTo>
                      <a:pt x="881" y="1958"/>
                      <a:pt x="1108" y="2305"/>
                      <a:pt x="1440" y="2305"/>
                    </a:cubicBezTo>
                    <a:cubicBezTo>
                      <a:pt x="1550" y="2305"/>
                      <a:pt x="1672" y="2267"/>
                      <a:pt x="1811" y="2179"/>
                    </a:cubicBezTo>
                    <a:cubicBezTo>
                      <a:pt x="2367" y="1829"/>
                      <a:pt x="2532" y="1088"/>
                      <a:pt x="2181" y="553"/>
                    </a:cubicBezTo>
                    <a:cubicBezTo>
                      <a:pt x="1956" y="196"/>
                      <a:pt x="1568" y="0"/>
                      <a:pt x="1171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4" name="Google Shape;534;p6"/>
              <p:cNvSpPr/>
              <p:nvPr/>
            </p:nvSpPr>
            <p:spPr>
              <a:xfrm>
                <a:off x="6255530" y="2307987"/>
                <a:ext cx="51913" cy="47556"/>
              </a:xfrm>
              <a:custGeom>
                <a:avLst/>
                <a:gdLst/>
                <a:ahLst/>
                <a:cxnLst/>
                <a:rect l="l" t="t" r="r" b="b"/>
                <a:pathLst>
                  <a:path w="2407" h="2205" extrusionOk="0">
                    <a:moveTo>
                      <a:pt x="1128" y="1"/>
                    </a:moveTo>
                    <a:cubicBezTo>
                      <a:pt x="919" y="1"/>
                      <a:pt x="706" y="58"/>
                      <a:pt x="514" y="176"/>
                    </a:cubicBezTo>
                    <a:cubicBezTo>
                      <a:pt x="0" y="505"/>
                      <a:pt x="247" y="938"/>
                      <a:pt x="596" y="1473"/>
                    </a:cubicBezTo>
                    <a:cubicBezTo>
                      <a:pt x="845" y="1862"/>
                      <a:pt x="1071" y="2204"/>
                      <a:pt x="1390" y="2204"/>
                    </a:cubicBezTo>
                    <a:cubicBezTo>
                      <a:pt x="1492" y="2204"/>
                      <a:pt x="1604" y="2169"/>
                      <a:pt x="1728" y="2090"/>
                    </a:cubicBezTo>
                    <a:cubicBezTo>
                      <a:pt x="2263" y="1739"/>
                      <a:pt x="2406" y="1040"/>
                      <a:pt x="2077" y="526"/>
                    </a:cubicBezTo>
                    <a:cubicBezTo>
                      <a:pt x="1866" y="183"/>
                      <a:pt x="1503" y="1"/>
                      <a:pt x="1128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5" name="Google Shape;535;p6"/>
              <p:cNvSpPr/>
              <p:nvPr/>
            </p:nvSpPr>
            <p:spPr>
              <a:xfrm>
                <a:off x="6255530" y="2307944"/>
                <a:ext cx="43933" cy="47341"/>
              </a:xfrm>
              <a:custGeom>
                <a:avLst/>
                <a:gdLst/>
                <a:ahLst/>
                <a:cxnLst/>
                <a:rect l="l" t="t" r="r" b="b"/>
                <a:pathLst>
                  <a:path w="2037" h="2195" extrusionOk="0">
                    <a:moveTo>
                      <a:pt x="1118" y="1"/>
                    </a:moveTo>
                    <a:cubicBezTo>
                      <a:pt x="911" y="1"/>
                      <a:pt x="702" y="58"/>
                      <a:pt x="514" y="178"/>
                    </a:cubicBezTo>
                    <a:cubicBezTo>
                      <a:pt x="0" y="507"/>
                      <a:pt x="247" y="940"/>
                      <a:pt x="596" y="1475"/>
                    </a:cubicBezTo>
                    <a:cubicBezTo>
                      <a:pt x="835" y="1873"/>
                      <a:pt x="1074" y="2195"/>
                      <a:pt x="1389" y="2195"/>
                    </a:cubicBezTo>
                    <a:cubicBezTo>
                      <a:pt x="1399" y="2195"/>
                      <a:pt x="1409" y="2194"/>
                      <a:pt x="1419" y="2194"/>
                    </a:cubicBezTo>
                    <a:cubicBezTo>
                      <a:pt x="700" y="1659"/>
                      <a:pt x="535" y="1371"/>
                      <a:pt x="2036" y="487"/>
                    </a:cubicBezTo>
                    <a:cubicBezTo>
                      <a:pt x="1827" y="173"/>
                      <a:pt x="1477" y="1"/>
                      <a:pt x="1118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6" name="Google Shape;536;p6"/>
              <p:cNvSpPr/>
              <p:nvPr/>
            </p:nvSpPr>
            <p:spPr>
              <a:xfrm>
                <a:off x="6145492" y="2366824"/>
                <a:ext cx="54156" cy="49735"/>
              </a:xfrm>
              <a:custGeom>
                <a:avLst/>
                <a:gdLst/>
                <a:ahLst/>
                <a:cxnLst/>
                <a:rect l="l" t="t" r="r" b="b"/>
                <a:pathLst>
                  <a:path w="2511" h="2306" extrusionOk="0">
                    <a:moveTo>
                      <a:pt x="1165" y="0"/>
                    </a:moveTo>
                    <a:cubicBezTo>
                      <a:pt x="950" y="0"/>
                      <a:pt x="732" y="60"/>
                      <a:pt x="535" y="185"/>
                    </a:cubicBezTo>
                    <a:cubicBezTo>
                      <a:pt x="0" y="533"/>
                      <a:pt x="267" y="986"/>
                      <a:pt x="617" y="1542"/>
                    </a:cubicBezTo>
                    <a:cubicBezTo>
                      <a:pt x="879" y="1958"/>
                      <a:pt x="1106" y="2306"/>
                      <a:pt x="1438" y="2306"/>
                    </a:cubicBezTo>
                    <a:cubicBezTo>
                      <a:pt x="1549" y="2306"/>
                      <a:pt x="1672" y="2267"/>
                      <a:pt x="1811" y="2179"/>
                    </a:cubicBezTo>
                    <a:cubicBezTo>
                      <a:pt x="2365" y="1830"/>
                      <a:pt x="2510" y="1110"/>
                      <a:pt x="2160" y="555"/>
                    </a:cubicBezTo>
                    <a:cubicBezTo>
                      <a:pt x="1935" y="196"/>
                      <a:pt x="1555" y="0"/>
                      <a:pt x="1165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7" name="Google Shape;537;p6"/>
              <p:cNvSpPr/>
              <p:nvPr/>
            </p:nvSpPr>
            <p:spPr>
              <a:xfrm>
                <a:off x="6142365" y="2364343"/>
                <a:ext cx="51956" cy="47599"/>
              </a:xfrm>
              <a:custGeom>
                <a:avLst/>
                <a:gdLst/>
                <a:ahLst/>
                <a:cxnLst/>
                <a:rect l="l" t="t" r="r" b="b"/>
                <a:pathLst>
                  <a:path w="2409" h="2207" extrusionOk="0">
                    <a:moveTo>
                      <a:pt x="1131" y="1"/>
                    </a:moveTo>
                    <a:cubicBezTo>
                      <a:pt x="921" y="1"/>
                      <a:pt x="708" y="58"/>
                      <a:pt x="516" y="176"/>
                    </a:cubicBezTo>
                    <a:cubicBezTo>
                      <a:pt x="0" y="505"/>
                      <a:pt x="247" y="958"/>
                      <a:pt x="598" y="1471"/>
                    </a:cubicBezTo>
                    <a:cubicBezTo>
                      <a:pt x="846" y="1874"/>
                      <a:pt x="1070" y="2206"/>
                      <a:pt x="1384" y="2206"/>
                    </a:cubicBezTo>
                    <a:cubicBezTo>
                      <a:pt x="1488" y="2206"/>
                      <a:pt x="1601" y="2170"/>
                      <a:pt x="1729" y="2089"/>
                    </a:cubicBezTo>
                    <a:cubicBezTo>
                      <a:pt x="2263" y="1759"/>
                      <a:pt x="2408" y="1060"/>
                      <a:pt x="2079" y="525"/>
                    </a:cubicBezTo>
                    <a:cubicBezTo>
                      <a:pt x="1868" y="182"/>
                      <a:pt x="1506" y="1"/>
                      <a:pt x="1131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8" name="Google Shape;538;p6"/>
              <p:cNvSpPr/>
              <p:nvPr/>
            </p:nvSpPr>
            <p:spPr>
              <a:xfrm>
                <a:off x="6142365" y="2364300"/>
                <a:ext cx="43955" cy="47362"/>
              </a:xfrm>
              <a:custGeom>
                <a:avLst/>
                <a:gdLst/>
                <a:ahLst/>
                <a:cxnLst/>
                <a:rect l="l" t="t" r="r" b="b"/>
                <a:pathLst>
                  <a:path w="2038" h="2196" extrusionOk="0">
                    <a:moveTo>
                      <a:pt x="1115" y="1"/>
                    </a:moveTo>
                    <a:cubicBezTo>
                      <a:pt x="911" y="1"/>
                      <a:pt x="703" y="58"/>
                      <a:pt x="516" y="178"/>
                    </a:cubicBezTo>
                    <a:cubicBezTo>
                      <a:pt x="0" y="507"/>
                      <a:pt x="247" y="960"/>
                      <a:pt x="598" y="1473"/>
                    </a:cubicBezTo>
                    <a:cubicBezTo>
                      <a:pt x="838" y="1873"/>
                      <a:pt x="1057" y="2195"/>
                      <a:pt x="1391" y="2195"/>
                    </a:cubicBezTo>
                    <a:cubicBezTo>
                      <a:pt x="1401" y="2195"/>
                      <a:pt x="1411" y="2195"/>
                      <a:pt x="1421" y="2194"/>
                    </a:cubicBezTo>
                    <a:cubicBezTo>
                      <a:pt x="700" y="1679"/>
                      <a:pt x="535" y="1371"/>
                      <a:pt x="2038" y="486"/>
                    </a:cubicBezTo>
                    <a:cubicBezTo>
                      <a:pt x="1816" y="173"/>
                      <a:pt x="1469" y="1"/>
                      <a:pt x="111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9" name="Google Shape;539;p6"/>
              <p:cNvSpPr/>
              <p:nvPr/>
            </p:nvSpPr>
            <p:spPr>
              <a:xfrm>
                <a:off x="6015936" y="2433381"/>
                <a:ext cx="54566" cy="49735"/>
              </a:xfrm>
              <a:custGeom>
                <a:avLst/>
                <a:gdLst/>
                <a:ahLst/>
                <a:cxnLst/>
                <a:rect l="l" t="t" r="r" b="b"/>
                <a:pathLst>
                  <a:path w="2530" h="2306" extrusionOk="0">
                    <a:moveTo>
                      <a:pt x="1186" y="0"/>
                    </a:moveTo>
                    <a:cubicBezTo>
                      <a:pt x="971" y="0"/>
                      <a:pt x="753" y="60"/>
                      <a:pt x="555" y="184"/>
                    </a:cubicBezTo>
                    <a:cubicBezTo>
                      <a:pt x="0" y="533"/>
                      <a:pt x="267" y="986"/>
                      <a:pt x="617" y="1542"/>
                    </a:cubicBezTo>
                    <a:cubicBezTo>
                      <a:pt x="879" y="1958"/>
                      <a:pt x="1118" y="2305"/>
                      <a:pt x="1456" y="2305"/>
                    </a:cubicBezTo>
                    <a:cubicBezTo>
                      <a:pt x="1568" y="2305"/>
                      <a:pt x="1692" y="2267"/>
                      <a:pt x="1830" y="2179"/>
                    </a:cubicBezTo>
                    <a:cubicBezTo>
                      <a:pt x="2365" y="1830"/>
                      <a:pt x="2530" y="1109"/>
                      <a:pt x="2181" y="555"/>
                    </a:cubicBezTo>
                    <a:cubicBezTo>
                      <a:pt x="1955" y="196"/>
                      <a:pt x="1576" y="0"/>
                      <a:pt x="1186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0" name="Google Shape;540;p6"/>
              <p:cNvSpPr/>
              <p:nvPr/>
            </p:nvSpPr>
            <p:spPr>
              <a:xfrm>
                <a:off x="6013262" y="2430901"/>
                <a:ext cx="51913" cy="47535"/>
              </a:xfrm>
              <a:custGeom>
                <a:avLst/>
                <a:gdLst/>
                <a:ahLst/>
                <a:cxnLst/>
                <a:rect l="l" t="t" r="r" b="b"/>
                <a:pathLst>
                  <a:path w="2407" h="2204" extrusionOk="0">
                    <a:moveTo>
                      <a:pt x="1130" y="0"/>
                    </a:moveTo>
                    <a:cubicBezTo>
                      <a:pt x="920" y="0"/>
                      <a:pt x="707" y="58"/>
                      <a:pt x="514" y="176"/>
                    </a:cubicBezTo>
                    <a:cubicBezTo>
                      <a:pt x="1" y="505"/>
                      <a:pt x="248" y="936"/>
                      <a:pt x="577" y="1471"/>
                    </a:cubicBezTo>
                    <a:cubicBezTo>
                      <a:pt x="841" y="1861"/>
                      <a:pt x="1059" y="2203"/>
                      <a:pt x="1382" y="2203"/>
                    </a:cubicBezTo>
                    <a:cubicBezTo>
                      <a:pt x="1485" y="2203"/>
                      <a:pt x="1599" y="2168"/>
                      <a:pt x="1729" y="2088"/>
                    </a:cubicBezTo>
                    <a:cubicBezTo>
                      <a:pt x="2264" y="1739"/>
                      <a:pt x="2407" y="1040"/>
                      <a:pt x="2078" y="525"/>
                    </a:cubicBezTo>
                    <a:cubicBezTo>
                      <a:pt x="1867" y="182"/>
                      <a:pt x="1504" y="0"/>
                      <a:pt x="113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1" name="Google Shape;541;p6"/>
              <p:cNvSpPr/>
              <p:nvPr/>
            </p:nvSpPr>
            <p:spPr>
              <a:xfrm>
                <a:off x="6013262" y="2430857"/>
                <a:ext cx="43933" cy="47341"/>
              </a:xfrm>
              <a:custGeom>
                <a:avLst/>
                <a:gdLst/>
                <a:ahLst/>
                <a:cxnLst/>
                <a:rect l="l" t="t" r="r" b="b"/>
                <a:pathLst>
                  <a:path w="2037" h="2195" extrusionOk="0">
                    <a:moveTo>
                      <a:pt x="1115" y="0"/>
                    </a:moveTo>
                    <a:cubicBezTo>
                      <a:pt x="910" y="0"/>
                      <a:pt x="703" y="58"/>
                      <a:pt x="514" y="178"/>
                    </a:cubicBezTo>
                    <a:cubicBezTo>
                      <a:pt x="1" y="507"/>
                      <a:pt x="248" y="938"/>
                      <a:pt x="577" y="1473"/>
                    </a:cubicBezTo>
                    <a:cubicBezTo>
                      <a:pt x="836" y="1873"/>
                      <a:pt x="1058" y="2195"/>
                      <a:pt x="1372" y="2195"/>
                    </a:cubicBezTo>
                    <a:cubicBezTo>
                      <a:pt x="1381" y="2195"/>
                      <a:pt x="1390" y="2195"/>
                      <a:pt x="1400" y="2194"/>
                    </a:cubicBezTo>
                    <a:cubicBezTo>
                      <a:pt x="700" y="1659"/>
                      <a:pt x="536" y="1371"/>
                      <a:pt x="2037" y="486"/>
                    </a:cubicBezTo>
                    <a:cubicBezTo>
                      <a:pt x="1815" y="173"/>
                      <a:pt x="1469" y="0"/>
                      <a:pt x="1115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2" name="Google Shape;542;p6"/>
              <p:cNvSpPr/>
              <p:nvPr/>
            </p:nvSpPr>
            <p:spPr>
              <a:xfrm>
                <a:off x="6367336" y="2257670"/>
                <a:ext cx="54566" cy="49692"/>
              </a:xfrm>
              <a:custGeom>
                <a:avLst/>
                <a:gdLst/>
                <a:ahLst/>
                <a:cxnLst/>
                <a:rect l="l" t="t" r="r" b="b"/>
                <a:pathLst>
                  <a:path w="2530" h="2304" extrusionOk="0">
                    <a:moveTo>
                      <a:pt x="1186" y="1"/>
                    </a:moveTo>
                    <a:cubicBezTo>
                      <a:pt x="971" y="1"/>
                      <a:pt x="753" y="60"/>
                      <a:pt x="555" y="185"/>
                    </a:cubicBezTo>
                    <a:cubicBezTo>
                      <a:pt x="0" y="534"/>
                      <a:pt x="267" y="986"/>
                      <a:pt x="618" y="1543"/>
                    </a:cubicBezTo>
                    <a:cubicBezTo>
                      <a:pt x="881" y="1946"/>
                      <a:pt x="1122" y="2303"/>
                      <a:pt x="1454" y="2303"/>
                    </a:cubicBezTo>
                    <a:cubicBezTo>
                      <a:pt x="1562" y="2303"/>
                      <a:pt x="1680" y="2265"/>
                      <a:pt x="1811" y="2180"/>
                    </a:cubicBezTo>
                    <a:cubicBezTo>
                      <a:pt x="2365" y="1831"/>
                      <a:pt x="2530" y="1090"/>
                      <a:pt x="2181" y="555"/>
                    </a:cubicBezTo>
                    <a:cubicBezTo>
                      <a:pt x="1955" y="197"/>
                      <a:pt x="1576" y="1"/>
                      <a:pt x="1186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3" name="Google Shape;543;p6"/>
              <p:cNvSpPr/>
              <p:nvPr/>
            </p:nvSpPr>
            <p:spPr>
              <a:xfrm>
                <a:off x="6364208" y="2254974"/>
                <a:ext cx="52387" cy="47578"/>
              </a:xfrm>
              <a:custGeom>
                <a:avLst/>
                <a:gdLst/>
                <a:ahLst/>
                <a:cxnLst/>
                <a:rect l="l" t="t" r="r" b="b"/>
                <a:pathLst>
                  <a:path w="2429" h="2206" extrusionOk="0">
                    <a:moveTo>
                      <a:pt x="1140" y="0"/>
                    </a:moveTo>
                    <a:cubicBezTo>
                      <a:pt x="932" y="0"/>
                      <a:pt x="721" y="60"/>
                      <a:pt x="535" y="186"/>
                    </a:cubicBezTo>
                    <a:cubicBezTo>
                      <a:pt x="1" y="516"/>
                      <a:pt x="269" y="947"/>
                      <a:pt x="598" y="1482"/>
                    </a:cubicBezTo>
                    <a:cubicBezTo>
                      <a:pt x="844" y="1867"/>
                      <a:pt x="1067" y="2205"/>
                      <a:pt x="1388" y="2205"/>
                    </a:cubicBezTo>
                    <a:cubicBezTo>
                      <a:pt x="1496" y="2205"/>
                      <a:pt x="1615" y="2167"/>
                      <a:pt x="1750" y="2079"/>
                    </a:cubicBezTo>
                    <a:cubicBezTo>
                      <a:pt x="2264" y="1750"/>
                      <a:pt x="2428" y="1050"/>
                      <a:pt x="2099" y="516"/>
                    </a:cubicBezTo>
                    <a:cubicBezTo>
                      <a:pt x="1876" y="186"/>
                      <a:pt x="1510" y="0"/>
                      <a:pt x="114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4" name="Google Shape;544;p6"/>
              <p:cNvSpPr/>
              <p:nvPr/>
            </p:nvSpPr>
            <p:spPr>
              <a:xfrm>
                <a:off x="6364208" y="2255147"/>
                <a:ext cx="44386" cy="47362"/>
              </a:xfrm>
              <a:custGeom>
                <a:avLst/>
                <a:gdLst/>
                <a:ahLst/>
                <a:cxnLst/>
                <a:rect l="l" t="t" r="r" b="b"/>
                <a:pathLst>
                  <a:path w="2058" h="2196" extrusionOk="0">
                    <a:moveTo>
                      <a:pt x="1136" y="1"/>
                    </a:moveTo>
                    <a:cubicBezTo>
                      <a:pt x="931" y="1"/>
                      <a:pt x="724" y="58"/>
                      <a:pt x="535" y="178"/>
                    </a:cubicBezTo>
                    <a:cubicBezTo>
                      <a:pt x="1" y="508"/>
                      <a:pt x="269" y="939"/>
                      <a:pt x="598" y="1474"/>
                    </a:cubicBezTo>
                    <a:cubicBezTo>
                      <a:pt x="857" y="1855"/>
                      <a:pt x="1079" y="2195"/>
                      <a:pt x="1394" y="2195"/>
                    </a:cubicBezTo>
                    <a:cubicBezTo>
                      <a:pt x="1403" y="2195"/>
                      <a:pt x="1412" y="2195"/>
                      <a:pt x="1421" y="2194"/>
                    </a:cubicBezTo>
                    <a:cubicBezTo>
                      <a:pt x="721" y="1660"/>
                      <a:pt x="557" y="1350"/>
                      <a:pt x="2058" y="486"/>
                    </a:cubicBezTo>
                    <a:cubicBezTo>
                      <a:pt x="1837" y="173"/>
                      <a:pt x="1491" y="1"/>
                      <a:pt x="113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5" name="Google Shape;545;p6"/>
              <p:cNvSpPr/>
              <p:nvPr/>
            </p:nvSpPr>
            <p:spPr>
              <a:xfrm>
                <a:off x="5772332" y="2563778"/>
                <a:ext cx="55040" cy="49605"/>
              </a:xfrm>
              <a:custGeom>
                <a:avLst/>
                <a:gdLst/>
                <a:ahLst/>
                <a:cxnLst/>
                <a:rect l="l" t="t" r="r" b="b"/>
                <a:pathLst>
                  <a:path w="2552" h="2300" extrusionOk="0">
                    <a:moveTo>
                      <a:pt x="1217" y="1"/>
                    </a:moveTo>
                    <a:cubicBezTo>
                      <a:pt x="989" y="1"/>
                      <a:pt x="758" y="67"/>
                      <a:pt x="557" y="206"/>
                    </a:cubicBezTo>
                    <a:cubicBezTo>
                      <a:pt x="0" y="557"/>
                      <a:pt x="288" y="1010"/>
                      <a:pt x="659" y="1544"/>
                    </a:cubicBezTo>
                    <a:cubicBezTo>
                      <a:pt x="918" y="1955"/>
                      <a:pt x="1155" y="2300"/>
                      <a:pt x="1486" y="2300"/>
                    </a:cubicBezTo>
                    <a:cubicBezTo>
                      <a:pt x="1602" y="2300"/>
                      <a:pt x="1729" y="2257"/>
                      <a:pt x="1873" y="2162"/>
                    </a:cubicBezTo>
                    <a:cubicBezTo>
                      <a:pt x="2408" y="1791"/>
                      <a:pt x="2551" y="1070"/>
                      <a:pt x="2181" y="516"/>
                    </a:cubicBezTo>
                    <a:cubicBezTo>
                      <a:pt x="1963" y="182"/>
                      <a:pt x="1594" y="1"/>
                      <a:pt x="1217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6" name="Google Shape;546;p6"/>
              <p:cNvSpPr/>
              <p:nvPr/>
            </p:nvSpPr>
            <p:spPr>
              <a:xfrm>
                <a:off x="5769247" y="2561427"/>
                <a:ext cx="52797" cy="47341"/>
              </a:xfrm>
              <a:custGeom>
                <a:avLst/>
                <a:gdLst/>
                <a:ahLst/>
                <a:cxnLst/>
                <a:rect l="l" t="t" r="r" b="b"/>
                <a:pathLst>
                  <a:path w="2448" h="2195" extrusionOk="0">
                    <a:moveTo>
                      <a:pt x="1157" y="1"/>
                    </a:moveTo>
                    <a:cubicBezTo>
                      <a:pt x="942" y="1"/>
                      <a:pt x="726" y="62"/>
                      <a:pt x="535" y="192"/>
                    </a:cubicBezTo>
                    <a:cubicBezTo>
                      <a:pt x="0" y="543"/>
                      <a:pt x="288" y="954"/>
                      <a:pt x="617" y="1489"/>
                    </a:cubicBezTo>
                    <a:cubicBezTo>
                      <a:pt x="876" y="1870"/>
                      <a:pt x="1113" y="2194"/>
                      <a:pt x="1428" y="2194"/>
                    </a:cubicBezTo>
                    <a:cubicBezTo>
                      <a:pt x="1537" y="2194"/>
                      <a:pt x="1656" y="2155"/>
                      <a:pt x="1789" y="2065"/>
                    </a:cubicBezTo>
                    <a:cubicBezTo>
                      <a:pt x="2304" y="1714"/>
                      <a:pt x="2447" y="1015"/>
                      <a:pt x="2098" y="501"/>
                    </a:cubicBezTo>
                    <a:cubicBezTo>
                      <a:pt x="1878" y="178"/>
                      <a:pt x="1520" y="1"/>
                      <a:pt x="1157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7" name="Google Shape;547;p6"/>
              <p:cNvSpPr/>
              <p:nvPr/>
            </p:nvSpPr>
            <p:spPr>
              <a:xfrm>
                <a:off x="5769247" y="2561384"/>
                <a:ext cx="44386" cy="47276"/>
              </a:xfrm>
              <a:custGeom>
                <a:avLst/>
                <a:gdLst/>
                <a:ahLst/>
                <a:cxnLst/>
                <a:rect l="l" t="t" r="r" b="b"/>
                <a:pathLst>
                  <a:path w="2058" h="2192" extrusionOk="0">
                    <a:moveTo>
                      <a:pt x="1146" y="1"/>
                    </a:moveTo>
                    <a:cubicBezTo>
                      <a:pt x="934" y="1"/>
                      <a:pt x="722" y="62"/>
                      <a:pt x="535" y="194"/>
                    </a:cubicBezTo>
                    <a:cubicBezTo>
                      <a:pt x="0" y="545"/>
                      <a:pt x="288" y="956"/>
                      <a:pt x="617" y="1491"/>
                    </a:cubicBezTo>
                    <a:cubicBezTo>
                      <a:pt x="876" y="1870"/>
                      <a:pt x="1117" y="2191"/>
                      <a:pt x="1432" y="2191"/>
                    </a:cubicBezTo>
                    <a:cubicBezTo>
                      <a:pt x="1441" y="2191"/>
                      <a:pt x="1450" y="2191"/>
                      <a:pt x="1460" y="2190"/>
                    </a:cubicBezTo>
                    <a:cubicBezTo>
                      <a:pt x="741" y="1675"/>
                      <a:pt x="576" y="1367"/>
                      <a:pt x="2057" y="462"/>
                    </a:cubicBezTo>
                    <a:cubicBezTo>
                      <a:pt x="1839" y="167"/>
                      <a:pt x="1494" y="1"/>
                      <a:pt x="114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8" name="Google Shape;548;p6"/>
              <p:cNvSpPr/>
              <p:nvPr/>
            </p:nvSpPr>
            <p:spPr>
              <a:xfrm>
                <a:off x="5660979" y="2623132"/>
                <a:ext cx="54566" cy="49454"/>
              </a:xfrm>
              <a:custGeom>
                <a:avLst/>
                <a:gdLst/>
                <a:ahLst/>
                <a:cxnLst/>
                <a:rect l="l" t="t" r="r" b="b"/>
                <a:pathLst>
                  <a:path w="2530" h="2293" extrusionOk="0">
                    <a:moveTo>
                      <a:pt x="1180" y="0"/>
                    </a:moveTo>
                    <a:cubicBezTo>
                      <a:pt x="957" y="0"/>
                      <a:pt x="732" y="62"/>
                      <a:pt x="535" y="191"/>
                    </a:cubicBezTo>
                    <a:cubicBezTo>
                      <a:pt x="0" y="562"/>
                      <a:pt x="267" y="1014"/>
                      <a:pt x="637" y="1549"/>
                    </a:cubicBezTo>
                    <a:cubicBezTo>
                      <a:pt x="900" y="1950"/>
                      <a:pt x="1139" y="2292"/>
                      <a:pt x="1476" y="2292"/>
                    </a:cubicBezTo>
                    <a:cubicBezTo>
                      <a:pt x="1588" y="2292"/>
                      <a:pt x="1712" y="2254"/>
                      <a:pt x="1852" y="2166"/>
                    </a:cubicBezTo>
                    <a:cubicBezTo>
                      <a:pt x="2387" y="1796"/>
                      <a:pt x="2530" y="1055"/>
                      <a:pt x="2160" y="520"/>
                    </a:cubicBezTo>
                    <a:cubicBezTo>
                      <a:pt x="1939" y="183"/>
                      <a:pt x="1563" y="0"/>
                      <a:pt x="1180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9" name="Google Shape;549;p6"/>
              <p:cNvSpPr/>
              <p:nvPr/>
            </p:nvSpPr>
            <p:spPr>
              <a:xfrm>
                <a:off x="5657851" y="2620436"/>
                <a:ext cx="52387" cy="47535"/>
              </a:xfrm>
              <a:custGeom>
                <a:avLst/>
                <a:gdLst/>
                <a:ahLst/>
                <a:cxnLst/>
                <a:rect l="l" t="t" r="r" b="b"/>
                <a:pathLst>
                  <a:path w="2429" h="2204" extrusionOk="0">
                    <a:moveTo>
                      <a:pt x="1138" y="1"/>
                    </a:moveTo>
                    <a:cubicBezTo>
                      <a:pt x="923" y="1"/>
                      <a:pt x="706" y="63"/>
                      <a:pt x="516" y="193"/>
                    </a:cubicBezTo>
                    <a:cubicBezTo>
                      <a:pt x="1" y="542"/>
                      <a:pt x="269" y="975"/>
                      <a:pt x="598" y="1488"/>
                    </a:cubicBezTo>
                    <a:cubicBezTo>
                      <a:pt x="860" y="1875"/>
                      <a:pt x="1100" y="2203"/>
                      <a:pt x="1421" y="2203"/>
                    </a:cubicBezTo>
                    <a:cubicBezTo>
                      <a:pt x="1527" y="2203"/>
                      <a:pt x="1642" y="2167"/>
                      <a:pt x="1770" y="2086"/>
                    </a:cubicBezTo>
                    <a:cubicBezTo>
                      <a:pt x="2285" y="1735"/>
                      <a:pt x="2428" y="1036"/>
                      <a:pt x="2079" y="501"/>
                    </a:cubicBezTo>
                    <a:cubicBezTo>
                      <a:pt x="1859" y="178"/>
                      <a:pt x="1501" y="1"/>
                      <a:pt x="1138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0" name="Google Shape;550;p6"/>
              <p:cNvSpPr/>
              <p:nvPr/>
            </p:nvSpPr>
            <p:spPr>
              <a:xfrm>
                <a:off x="5657851" y="2620608"/>
                <a:ext cx="43976" cy="47103"/>
              </a:xfrm>
              <a:custGeom>
                <a:avLst/>
                <a:gdLst/>
                <a:ahLst/>
                <a:cxnLst/>
                <a:rect l="l" t="t" r="r" b="b"/>
                <a:pathLst>
                  <a:path w="2039" h="2184" extrusionOk="0">
                    <a:moveTo>
                      <a:pt x="1131" y="0"/>
                    </a:moveTo>
                    <a:cubicBezTo>
                      <a:pt x="918" y="0"/>
                      <a:pt x="703" y="60"/>
                      <a:pt x="516" y="185"/>
                    </a:cubicBezTo>
                    <a:cubicBezTo>
                      <a:pt x="1" y="534"/>
                      <a:pt x="269" y="967"/>
                      <a:pt x="598" y="1480"/>
                    </a:cubicBezTo>
                    <a:cubicBezTo>
                      <a:pt x="870" y="1868"/>
                      <a:pt x="1086" y="2183"/>
                      <a:pt x="1386" y="2183"/>
                    </a:cubicBezTo>
                    <a:cubicBezTo>
                      <a:pt x="1404" y="2183"/>
                      <a:pt x="1422" y="2182"/>
                      <a:pt x="1441" y="2180"/>
                    </a:cubicBezTo>
                    <a:cubicBezTo>
                      <a:pt x="721" y="1686"/>
                      <a:pt x="557" y="1378"/>
                      <a:pt x="2038" y="452"/>
                    </a:cubicBezTo>
                    <a:cubicBezTo>
                      <a:pt x="1821" y="159"/>
                      <a:pt x="1478" y="0"/>
                      <a:pt x="1131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1" name="Google Shape;551;p6"/>
              <p:cNvSpPr/>
              <p:nvPr/>
            </p:nvSpPr>
            <p:spPr>
              <a:xfrm>
                <a:off x="5533191" y="2692795"/>
                <a:ext cx="55040" cy="49433"/>
              </a:xfrm>
              <a:custGeom>
                <a:avLst/>
                <a:gdLst/>
                <a:ahLst/>
                <a:cxnLst/>
                <a:rect l="l" t="t" r="r" b="b"/>
                <a:pathLst>
                  <a:path w="2552" h="2292" extrusionOk="0">
                    <a:moveTo>
                      <a:pt x="1190" y="0"/>
                    </a:moveTo>
                    <a:cubicBezTo>
                      <a:pt x="967" y="0"/>
                      <a:pt x="740" y="62"/>
                      <a:pt x="536" y="190"/>
                    </a:cubicBezTo>
                    <a:cubicBezTo>
                      <a:pt x="1" y="561"/>
                      <a:pt x="289" y="1013"/>
                      <a:pt x="638" y="1548"/>
                    </a:cubicBezTo>
                    <a:cubicBezTo>
                      <a:pt x="915" y="1949"/>
                      <a:pt x="1158" y="2292"/>
                      <a:pt x="1487" y="2292"/>
                    </a:cubicBezTo>
                    <a:cubicBezTo>
                      <a:pt x="1598" y="2292"/>
                      <a:pt x="1718" y="2253"/>
                      <a:pt x="1852" y="2165"/>
                    </a:cubicBezTo>
                    <a:cubicBezTo>
                      <a:pt x="2407" y="1795"/>
                      <a:pt x="2552" y="1054"/>
                      <a:pt x="2181" y="520"/>
                    </a:cubicBezTo>
                    <a:cubicBezTo>
                      <a:pt x="1947" y="182"/>
                      <a:pt x="1574" y="0"/>
                      <a:pt x="1190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2" name="Google Shape;552;p6"/>
              <p:cNvSpPr/>
              <p:nvPr/>
            </p:nvSpPr>
            <p:spPr>
              <a:xfrm>
                <a:off x="5530064" y="2690099"/>
                <a:ext cx="52387" cy="47341"/>
              </a:xfrm>
              <a:custGeom>
                <a:avLst/>
                <a:gdLst/>
                <a:ahLst/>
                <a:cxnLst/>
                <a:rect l="l" t="t" r="r" b="b"/>
                <a:pathLst>
                  <a:path w="2429" h="2195" extrusionOk="0">
                    <a:moveTo>
                      <a:pt x="1154" y="1"/>
                    </a:moveTo>
                    <a:cubicBezTo>
                      <a:pt x="936" y="1"/>
                      <a:pt x="715" y="62"/>
                      <a:pt x="516" y="192"/>
                    </a:cubicBezTo>
                    <a:cubicBezTo>
                      <a:pt x="1" y="542"/>
                      <a:pt x="269" y="974"/>
                      <a:pt x="618" y="1489"/>
                    </a:cubicBezTo>
                    <a:cubicBezTo>
                      <a:pt x="878" y="1870"/>
                      <a:pt x="1104" y="2194"/>
                      <a:pt x="1412" y="2194"/>
                    </a:cubicBezTo>
                    <a:cubicBezTo>
                      <a:pt x="1520" y="2194"/>
                      <a:pt x="1637" y="2155"/>
                      <a:pt x="1770" y="2065"/>
                    </a:cubicBezTo>
                    <a:cubicBezTo>
                      <a:pt x="2305" y="1714"/>
                      <a:pt x="2428" y="1015"/>
                      <a:pt x="2099" y="501"/>
                    </a:cubicBezTo>
                    <a:cubicBezTo>
                      <a:pt x="1880" y="177"/>
                      <a:pt x="1522" y="1"/>
                      <a:pt x="1154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3" name="Google Shape;553;p6"/>
              <p:cNvSpPr/>
              <p:nvPr/>
            </p:nvSpPr>
            <p:spPr>
              <a:xfrm>
                <a:off x="5530064" y="2690250"/>
                <a:ext cx="44407" cy="47082"/>
              </a:xfrm>
              <a:custGeom>
                <a:avLst/>
                <a:gdLst/>
                <a:ahLst/>
                <a:cxnLst/>
                <a:rect l="l" t="t" r="r" b="b"/>
                <a:pathLst>
                  <a:path w="2059" h="2183" extrusionOk="0">
                    <a:moveTo>
                      <a:pt x="1140" y="0"/>
                    </a:moveTo>
                    <a:cubicBezTo>
                      <a:pt x="927" y="0"/>
                      <a:pt x="711" y="60"/>
                      <a:pt x="516" y="185"/>
                    </a:cubicBezTo>
                    <a:cubicBezTo>
                      <a:pt x="1" y="535"/>
                      <a:pt x="269" y="967"/>
                      <a:pt x="618" y="1482"/>
                    </a:cubicBezTo>
                    <a:cubicBezTo>
                      <a:pt x="878" y="1881"/>
                      <a:pt x="1118" y="2182"/>
                      <a:pt x="1432" y="2182"/>
                    </a:cubicBezTo>
                    <a:cubicBezTo>
                      <a:pt x="1442" y="2182"/>
                      <a:pt x="1452" y="2182"/>
                      <a:pt x="1462" y="2181"/>
                    </a:cubicBezTo>
                    <a:cubicBezTo>
                      <a:pt x="741" y="1666"/>
                      <a:pt x="577" y="1378"/>
                      <a:pt x="2058" y="453"/>
                    </a:cubicBezTo>
                    <a:cubicBezTo>
                      <a:pt x="1828" y="159"/>
                      <a:pt x="1488" y="0"/>
                      <a:pt x="1140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4" name="Google Shape;554;p6"/>
              <p:cNvSpPr/>
              <p:nvPr/>
            </p:nvSpPr>
            <p:spPr>
              <a:xfrm>
                <a:off x="5880169" y="2508220"/>
                <a:ext cx="54566" cy="49433"/>
              </a:xfrm>
              <a:custGeom>
                <a:avLst/>
                <a:gdLst/>
                <a:ahLst/>
                <a:cxnLst/>
                <a:rect l="l" t="t" r="r" b="b"/>
                <a:pathLst>
                  <a:path w="2530" h="2292" extrusionOk="0">
                    <a:moveTo>
                      <a:pt x="1181" y="0"/>
                    </a:moveTo>
                    <a:cubicBezTo>
                      <a:pt x="957" y="0"/>
                      <a:pt x="732" y="62"/>
                      <a:pt x="535" y="190"/>
                    </a:cubicBezTo>
                    <a:cubicBezTo>
                      <a:pt x="0" y="561"/>
                      <a:pt x="267" y="1013"/>
                      <a:pt x="637" y="1548"/>
                    </a:cubicBezTo>
                    <a:cubicBezTo>
                      <a:pt x="914" y="1949"/>
                      <a:pt x="1157" y="2292"/>
                      <a:pt x="1487" y="2292"/>
                    </a:cubicBezTo>
                    <a:cubicBezTo>
                      <a:pt x="1597" y="2292"/>
                      <a:pt x="1717" y="2253"/>
                      <a:pt x="1852" y="2165"/>
                    </a:cubicBezTo>
                    <a:cubicBezTo>
                      <a:pt x="2387" y="1795"/>
                      <a:pt x="2530" y="1054"/>
                      <a:pt x="2181" y="519"/>
                    </a:cubicBezTo>
                    <a:cubicBezTo>
                      <a:pt x="1947" y="182"/>
                      <a:pt x="1565" y="0"/>
                      <a:pt x="1181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5" name="Google Shape;555;p6"/>
              <p:cNvSpPr/>
              <p:nvPr/>
            </p:nvSpPr>
            <p:spPr>
              <a:xfrm>
                <a:off x="5877042" y="2505718"/>
                <a:ext cx="52366" cy="47319"/>
              </a:xfrm>
              <a:custGeom>
                <a:avLst/>
                <a:gdLst/>
                <a:ahLst/>
                <a:cxnLst/>
                <a:rect l="l" t="t" r="r" b="b"/>
                <a:pathLst>
                  <a:path w="2428" h="2194" extrusionOk="0">
                    <a:moveTo>
                      <a:pt x="1140" y="0"/>
                    </a:moveTo>
                    <a:cubicBezTo>
                      <a:pt x="924" y="0"/>
                      <a:pt x="707" y="60"/>
                      <a:pt x="515" y="183"/>
                    </a:cubicBezTo>
                    <a:cubicBezTo>
                      <a:pt x="0" y="533"/>
                      <a:pt x="269" y="965"/>
                      <a:pt x="617" y="1480"/>
                    </a:cubicBezTo>
                    <a:cubicBezTo>
                      <a:pt x="881" y="1865"/>
                      <a:pt x="1109" y="2193"/>
                      <a:pt x="1424" y="2193"/>
                    </a:cubicBezTo>
                    <a:cubicBezTo>
                      <a:pt x="1528" y="2193"/>
                      <a:pt x="1642" y="2157"/>
                      <a:pt x="1770" y="2076"/>
                    </a:cubicBezTo>
                    <a:cubicBezTo>
                      <a:pt x="2285" y="1727"/>
                      <a:pt x="2428" y="1027"/>
                      <a:pt x="2079" y="492"/>
                    </a:cubicBezTo>
                    <a:cubicBezTo>
                      <a:pt x="1859" y="169"/>
                      <a:pt x="1502" y="0"/>
                      <a:pt x="114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6" name="Google Shape;556;p6"/>
              <p:cNvSpPr/>
              <p:nvPr/>
            </p:nvSpPr>
            <p:spPr>
              <a:xfrm>
                <a:off x="5877042" y="2505697"/>
                <a:ext cx="43955" cy="47103"/>
              </a:xfrm>
              <a:custGeom>
                <a:avLst/>
                <a:gdLst/>
                <a:ahLst/>
                <a:cxnLst/>
                <a:rect l="l" t="t" r="r" b="b"/>
                <a:pathLst>
                  <a:path w="2038" h="2184" extrusionOk="0">
                    <a:moveTo>
                      <a:pt x="1124" y="0"/>
                    </a:moveTo>
                    <a:cubicBezTo>
                      <a:pt x="913" y="0"/>
                      <a:pt x="701" y="60"/>
                      <a:pt x="515" y="184"/>
                    </a:cubicBezTo>
                    <a:cubicBezTo>
                      <a:pt x="0" y="534"/>
                      <a:pt x="269" y="966"/>
                      <a:pt x="617" y="1481"/>
                    </a:cubicBezTo>
                    <a:cubicBezTo>
                      <a:pt x="870" y="1869"/>
                      <a:pt x="1085" y="2184"/>
                      <a:pt x="1403" y="2184"/>
                    </a:cubicBezTo>
                    <a:cubicBezTo>
                      <a:pt x="1422" y="2184"/>
                      <a:pt x="1442" y="2183"/>
                      <a:pt x="1462" y="2180"/>
                    </a:cubicBezTo>
                    <a:cubicBezTo>
                      <a:pt x="741" y="1686"/>
                      <a:pt x="557" y="1377"/>
                      <a:pt x="2038" y="472"/>
                    </a:cubicBezTo>
                    <a:cubicBezTo>
                      <a:pt x="1819" y="164"/>
                      <a:pt x="1473" y="0"/>
                      <a:pt x="1124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7" name="Google Shape;557;p6"/>
              <p:cNvSpPr/>
              <p:nvPr/>
            </p:nvSpPr>
            <p:spPr>
              <a:xfrm>
                <a:off x="7394035" y="1958486"/>
                <a:ext cx="52797" cy="50188"/>
              </a:xfrm>
              <a:custGeom>
                <a:avLst/>
                <a:gdLst/>
                <a:ahLst/>
                <a:cxnLst/>
                <a:rect l="l" t="t" r="r" b="b"/>
                <a:pathLst>
                  <a:path w="2448" h="2327" extrusionOk="0">
                    <a:moveTo>
                      <a:pt x="1100" y="1"/>
                    </a:moveTo>
                    <a:cubicBezTo>
                      <a:pt x="931" y="1"/>
                      <a:pt x="760" y="35"/>
                      <a:pt x="596" y="109"/>
                    </a:cubicBezTo>
                    <a:cubicBezTo>
                      <a:pt x="1" y="397"/>
                      <a:pt x="226" y="869"/>
                      <a:pt x="514" y="1467"/>
                    </a:cubicBezTo>
                    <a:cubicBezTo>
                      <a:pt x="728" y="1942"/>
                      <a:pt x="929" y="2327"/>
                      <a:pt x="1304" y="2327"/>
                    </a:cubicBezTo>
                    <a:cubicBezTo>
                      <a:pt x="1399" y="2327"/>
                      <a:pt x="1505" y="2302"/>
                      <a:pt x="1625" y="2248"/>
                    </a:cubicBezTo>
                    <a:cubicBezTo>
                      <a:pt x="2201" y="1960"/>
                      <a:pt x="2448" y="1261"/>
                      <a:pt x="2181" y="663"/>
                    </a:cubicBezTo>
                    <a:cubicBezTo>
                      <a:pt x="1972" y="245"/>
                      <a:pt x="1546" y="1"/>
                      <a:pt x="1100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8" name="Google Shape;558;p6"/>
              <p:cNvSpPr/>
              <p:nvPr/>
            </p:nvSpPr>
            <p:spPr>
              <a:xfrm>
                <a:off x="7396235" y="1965064"/>
                <a:ext cx="50597" cy="48052"/>
              </a:xfrm>
              <a:custGeom>
                <a:avLst/>
                <a:gdLst/>
                <a:ahLst/>
                <a:cxnLst/>
                <a:rect l="l" t="t" r="r" b="b"/>
                <a:pathLst>
                  <a:path w="2346" h="2228" extrusionOk="0">
                    <a:moveTo>
                      <a:pt x="1054" y="0"/>
                    </a:moveTo>
                    <a:cubicBezTo>
                      <a:pt x="889" y="0"/>
                      <a:pt x="720" y="36"/>
                      <a:pt x="557" y="112"/>
                    </a:cubicBezTo>
                    <a:cubicBezTo>
                      <a:pt x="1" y="380"/>
                      <a:pt x="206" y="832"/>
                      <a:pt x="475" y="1408"/>
                    </a:cubicBezTo>
                    <a:cubicBezTo>
                      <a:pt x="687" y="1851"/>
                      <a:pt x="875" y="2228"/>
                      <a:pt x="1233" y="2228"/>
                    </a:cubicBezTo>
                    <a:cubicBezTo>
                      <a:pt x="1325" y="2228"/>
                      <a:pt x="1427" y="2203"/>
                      <a:pt x="1544" y="2149"/>
                    </a:cubicBezTo>
                    <a:cubicBezTo>
                      <a:pt x="2099" y="1881"/>
                      <a:pt x="2346" y="1203"/>
                      <a:pt x="2058" y="646"/>
                    </a:cubicBezTo>
                    <a:cubicBezTo>
                      <a:pt x="1867" y="233"/>
                      <a:pt x="1473" y="0"/>
                      <a:pt x="105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9" name="Google Shape;559;p6"/>
              <p:cNvSpPr/>
              <p:nvPr/>
            </p:nvSpPr>
            <p:spPr>
              <a:xfrm>
                <a:off x="7398478" y="1971901"/>
                <a:ext cx="47470" cy="41215"/>
              </a:xfrm>
              <a:custGeom>
                <a:avLst/>
                <a:gdLst/>
                <a:ahLst/>
                <a:cxnLst/>
                <a:rect l="l" t="t" r="r" b="b"/>
                <a:pathLst>
                  <a:path w="2201" h="1911" extrusionOk="0">
                    <a:moveTo>
                      <a:pt x="185" y="0"/>
                    </a:moveTo>
                    <a:lnTo>
                      <a:pt x="185" y="0"/>
                    </a:lnTo>
                    <a:cubicBezTo>
                      <a:pt x="0" y="269"/>
                      <a:pt x="165" y="659"/>
                      <a:pt x="371" y="1091"/>
                    </a:cubicBezTo>
                    <a:cubicBezTo>
                      <a:pt x="583" y="1534"/>
                      <a:pt x="771" y="1911"/>
                      <a:pt x="1129" y="1911"/>
                    </a:cubicBezTo>
                    <a:cubicBezTo>
                      <a:pt x="1221" y="1911"/>
                      <a:pt x="1323" y="1886"/>
                      <a:pt x="1440" y="1832"/>
                    </a:cubicBezTo>
                    <a:cubicBezTo>
                      <a:pt x="1975" y="1564"/>
                      <a:pt x="2201" y="927"/>
                      <a:pt x="1975" y="371"/>
                    </a:cubicBezTo>
                    <a:lnTo>
                      <a:pt x="1975" y="371"/>
                    </a:lnTo>
                    <a:cubicBezTo>
                      <a:pt x="1352" y="703"/>
                      <a:pt x="953" y="851"/>
                      <a:pt x="694" y="851"/>
                    </a:cubicBezTo>
                    <a:cubicBezTo>
                      <a:pt x="312" y="851"/>
                      <a:pt x="234" y="528"/>
                      <a:pt x="185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0" name="Google Shape;560;p6"/>
              <p:cNvSpPr/>
              <p:nvPr/>
            </p:nvSpPr>
            <p:spPr>
              <a:xfrm>
                <a:off x="7286198" y="2024590"/>
                <a:ext cx="52840" cy="50188"/>
              </a:xfrm>
              <a:custGeom>
                <a:avLst/>
                <a:gdLst/>
                <a:ahLst/>
                <a:cxnLst/>
                <a:rect l="l" t="t" r="r" b="b"/>
                <a:pathLst>
                  <a:path w="2450" h="2327" extrusionOk="0">
                    <a:moveTo>
                      <a:pt x="1090" y="1"/>
                    </a:moveTo>
                    <a:cubicBezTo>
                      <a:pt x="923" y="1"/>
                      <a:pt x="755" y="36"/>
                      <a:pt x="598" y="108"/>
                    </a:cubicBezTo>
                    <a:cubicBezTo>
                      <a:pt x="1" y="396"/>
                      <a:pt x="228" y="870"/>
                      <a:pt x="494" y="1466"/>
                    </a:cubicBezTo>
                    <a:cubicBezTo>
                      <a:pt x="724" y="1943"/>
                      <a:pt x="928" y="2327"/>
                      <a:pt x="1293" y="2327"/>
                    </a:cubicBezTo>
                    <a:cubicBezTo>
                      <a:pt x="1386" y="2327"/>
                      <a:pt x="1489" y="2302"/>
                      <a:pt x="1605" y="2248"/>
                    </a:cubicBezTo>
                    <a:cubicBezTo>
                      <a:pt x="2203" y="1960"/>
                      <a:pt x="2450" y="1260"/>
                      <a:pt x="2162" y="665"/>
                    </a:cubicBezTo>
                    <a:cubicBezTo>
                      <a:pt x="1967" y="246"/>
                      <a:pt x="1533" y="1"/>
                      <a:pt x="1090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1" name="Google Shape;561;p6"/>
              <p:cNvSpPr/>
              <p:nvPr/>
            </p:nvSpPr>
            <p:spPr>
              <a:xfrm>
                <a:off x="7288441" y="2031169"/>
                <a:ext cx="50144" cy="48052"/>
              </a:xfrm>
              <a:custGeom>
                <a:avLst/>
                <a:gdLst/>
                <a:ahLst/>
                <a:cxnLst/>
                <a:rect l="l" t="t" r="r" b="b"/>
                <a:pathLst>
                  <a:path w="2325" h="2228" extrusionOk="0">
                    <a:moveTo>
                      <a:pt x="1044" y="1"/>
                    </a:moveTo>
                    <a:cubicBezTo>
                      <a:pt x="879" y="1"/>
                      <a:pt x="712" y="37"/>
                      <a:pt x="555" y="113"/>
                    </a:cubicBezTo>
                    <a:cubicBezTo>
                      <a:pt x="0" y="379"/>
                      <a:pt x="206" y="832"/>
                      <a:pt x="473" y="1408"/>
                    </a:cubicBezTo>
                    <a:cubicBezTo>
                      <a:pt x="686" y="1851"/>
                      <a:pt x="873" y="2228"/>
                      <a:pt x="1231" y="2228"/>
                    </a:cubicBezTo>
                    <a:cubicBezTo>
                      <a:pt x="1322" y="2228"/>
                      <a:pt x="1425" y="2203"/>
                      <a:pt x="1543" y="2149"/>
                    </a:cubicBezTo>
                    <a:cubicBezTo>
                      <a:pt x="2099" y="1882"/>
                      <a:pt x="2324" y="1202"/>
                      <a:pt x="2058" y="648"/>
                    </a:cubicBezTo>
                    <a:cubicBezTo>
                      <a:pt x="1865" y="234"/>
                      <a:pt x="1462" y="1"/>
                      <a:pt x="1044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2" name="Google Shape;562;p6"/>
              <p:cNvSpPr/>
              <p:nvPr/>
            </p:nvSpPr>
            <p:spPr>
              <a:xfrm>
                <a:off x="7290640" y="2038027"/>
                <a:ext cx="47513" cy="41194"/>
              </a:xfrm>
              <a:custGeom>
                <a:avLst/>
                <a:gdLst/>
                <a:ahLst/>
                <a:cxnLst/>
                <a:rect l="l" t="t" r="r" b="b"/>
                <a:pathLst>
                  <a:path w="2203" h="1910" extrusionOk="0">
                    <a:moveTo>
                      <a:pt x="186" y="0"/>
                    </a:moveTo>
                    <a:cubicBezTo>
                      <a:pt x="0" y="267"/>
                      <a:pt x="165" y="659"/>
                      <a:pt x="371" y="1090"/>
                    </a:cubicBezTo>
                    <a:cubicBezTo>
                      <a:pt x="584" y="1533"/>
                      <a:pt x="771" y="1910"/>
                      <a:pt x="1129" y="1910"/>
                    </a:cubicBezTo>
                    <a:cubicBezTo>
                      <a:pt x="1220" y="1910"/>
                      <a:pt x="1323" y="1885"/>
                      <a:pt x="1441" y="1831"/>
                    </a:cubicBezTo>
                    <a:cubicBezTo>
                      <a:pt x="1975" y="1564"/>
                      <a:pt x="2203" y="925"/>
                      <a:pt x="1975" y="371"/>
                    </a:cubicBezTo>
                    <a:lnTo>
                      <a:pt x="1975" y="371"/>
                    </a:lnTo>
                    <a:cubicBezTo>
                      <a:pt x="1353" y="703"/>
                      <a:pt x="955" y="850"/>
                      <a:pt x="696" y="850"/>
                    </a:cubicBezTo>
                    <a:cubicBezTo>
                      <a:pt x="314" y="850"/>
                      <a:pt x="236" y="528"/>
                      <a:pt x="186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3" name="Google Shape;563;p6"/>
              <p:cNvSpPr/>
              <p:nvPr/>
            </p:nvSpPr>
            <p:spPr>
              <a:xfrm>
                <a:off x="7161537" y="2098869"/>
                <a:ext cx="52819" cy="50403"/>
              </a:xfrm>
              <a:custGeom>
                <a:avLst/>
                <a:gdLst/>
                <a:ahLst/>
                <a:cxnLst/>
                <a:rect l="l" t="t" r="r" b="b"/>
                <a:pathLst>
                  <a:path w="2449" h="2337" extrusionOk="0">
                    <a:moveTo>
                      <a:pt x="1107" y="0"/>
                    </a:moveTo>
                    <a:cubicBezTo>
                      <a:pt x="934" y="0"/>
                      <a:pt x="760" y="39"/>
                      <a:pt x="597" y="120"/>
                    </a:cubicBezTo>
                    <a:cubicBezTo>
                      <a:pt x="1" y="408"/>
                      <a:pt x="226" y="882"/>
                      <a:pt x="494" y="1478"/>
                    </a:cubicBezTo>
                    <a:cubicBezTo>
                      <a:pt x="726" y="1940"/>
                      <a:pt x="930" y="2337"/>
                      <a:pt x="1300" y="2337"/>
                    </a:cubicBezTo>
                    <a:cubicBezTo>
                      <a:pt x="1391" y="2337"/>
                      <a:pt x="1492" y="2313"/>
                      <a:pt x="1605" y="2260"/>
                    </a:cubicBezTo>
                    <a:cubicBezTo>
                      <a:pt x="2201" y="1972"/>
                      <a:pt x="2448" y="1272"/>
                      <a:pt x="2160" y="677"/>
                    </a:cubicBezTo>
                    <a:cubicBezTo>
                      <a:pt x="1969" y="248"/>
                      <a:pt x="1544" y="0"/>
                      <a:pt x="1107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4" name="Google Shape;564;p6"/>
              <p:cNvSpPr/>
              <p:nvPr/>
            </p:nvSpPr>
            <p:spPr>
              <a:xfrm>
                <a:off x="7163737" y="2105512"/>
                <a:ext cx="50188" cy="48246"/>
              </a:xfrm>
              <a:custGeom>
                <a:avLst/>
                <a:gdLst/>
                <a:ahLst/>
                <a:cxnLst/>
                <a:rect l="l" t="t" r="r" b="b"/>
                <a:pathLst>
                  <a:path w="2327" h="2237" extrusionOk="0">
                    <a:moveTo>
                      <a:pt x="1052" y="1"/>
                    </a:moveTo>
                    <a:cubicBezTo>
                      <a:pt x="885" y="1"/>
                      <a:pt x="716" y="39"/>
                      <a:pt x="557" y="122"/>
                    </a:cubicBezTo>
                    <a:cubicBezTo>
                      <a:pt x="1" y="388"/>
                      <a:pt x="207" y="841"/>
                      <a:pt x="475" y="1397"/>
                    </a:cubicBezTo>
                    <a:cubicBezTo>
                      <a:pt x="687" y="1856"/>
                      <a:pt x="875" y="2237"/>
                      <a:pt x="1223" y="2237"/>
                    </a:cubicBezTo>
                    <a:cubicBezTo>
                      <a:pt x="1311" y="2237"/>
                      <a:pt x="1410" y="2212"/>
                      <a:pt x="1523" y="2158"/>
                    </a:cubicBezTo>
                    <a:cubicBezTo>
                      <a:pt x="2099" y="1870"/>
                      <a:pt x="2326" y="1211"/>
                      <a:pt x="2058" y="635"/>
                    </a:cubicBezTo>
                    <a:cubicBezTo>
                      <a:pt x="1868" y="240"/>
                      <a:pt x="1467" y="1"/>
                      <a:pt x="1052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5" name="Google Shape;565;p6"/>
              <p:cNvSpPr/>
              <p:nvPr/>
            </p:nvSpPr>
            <p:spPr>
              <a:xfrm>
                <a:off x="7165980" y="2112564"/>
                <a:ext cx="47470" cy="41194"/>
              </a:xfrm>
              <a:custGeom>
                <a:avLst/>
                <a:gdLst/>
                <a:ahLst/>
                <a:cxnLst/>
                <a:rect l="l" t="t" r="r" b="b"/>
                <a:pathLst>
                  <a:path w="2201" h="1910" extrusionOk="0">
                    <a:moveTo>
                      <a:pt x="185" y="1"/>
                    </a:moveTo>
                    <a:cubicBezTo>
                      <a:pt x="0" y="267"/>
                      <a:pt x="165" y="637"/>
                      <a:pt x="371" y="1070"/>
                    </a:cubicBezTo>
                    <a:cubicBezTo>
                      <a:pt x="583" y="1529"/>
                      <a:pt x="771" y="1910"/>
                      <a:pt x="1119" y="1910"/>
                    </a:cubicBezTo>
                    <a:cubicBezTo>
                      <a:pt x="1207" y="1910"/>
                      <a:pt x="1306" y="1885"/>
                      <a:pt x="1419" y="1831"/>
                    </a:cubicBezTo>
                    <a:cubicBezTo>
                      <a:pt x="1975" y="1564"/>
                      <a:pt x="2201" y="925"/>
                      <a:pt x="1975" y="371"/>
                    </a:cubicBezTo>
                    <a:lnTo>
                      <a:pt x="1975" y="371"/>
                    </a:lnTo>
                    <a:cubicBezTo>
                      <a:pt x="1350" y="695"/>
                      <a:pt x="951" y="841"/>
                      <a:pt x="692" y="841"/>
                    </a:cubicBezTo>
                    <a:cubicBezTo>
                      <a:pt x="312" y="841"/>
                      <a:pt x="234" y="526"/>
                      <a:pt x="18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6" name="Google Shape;566;p6"/>
              <p:cNvSpPr/>
              <p:nvPr/>
            </p:nvSpPr>
            <p:spPr>
              <a:xfrm>
                <a:off x="7496977" y="1894150"/>
                <a:ext cx="52366" cy="50188"/>
              </a:xfrm>
              <a:custGeom>
                <a:avLst/>
                <a:gdLst/>
                <a:ahLst/>
                <a:cxnLst/>
                <a:rect l="l" t="t" r="r" b="b"/>
                <a:pathLst>
                  <a:path w="2428" h="2327" extrusionOk="0">
                    <a:moveTo>
                      <a:pt x="1077" y="1"/>
                    </a:moveTo>
                    <a:cubicBezTo>
                      <a:pt x="909" y="1"/>
                      <a:pt x="739" y="35"/>
                      <a:pt x="576" y="108"/>
                    </a:cubicBezTo>
                    <a:cubicBezTo>
                      <a:pt x="0" y="396"/>
                      <a:pt x="206" y="870"/>
                      <a:pt x="494" y="1466"/>
                    </a:cubicBezTo>
                    <a:cubicBezTo>
                      <a:pt x="707" y="1942"/>
                      <a:pt x="907" y="2327"/>
                      <a:pt x="1282" y="2327"/>
                    </a:cubicBezTo>
                    <a:cubicBezTo>
                      <a:pt x="1377" y="2327"/>
                      <a:pt x="1484" y="2302"/>
                      <a:pt x="1605" y="2248"/>
                    </a:cubicBezTo>
                    <a:cubicBezTo>
                      <a:pt x="2181" y="1960"/>
                      <a:pt x="2428" y="1260"/>
                      <a:pt x="2160" y="664"/>
                    </a:cubicBezTo>
                    <a:cubicBezTo>
                      <a:pt x="1950" y="246"/>
                      <a:pt x="1523" y="1"/>
                      <a:pt x="1077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7" name="Google Shape;567;p6"/>
              <p:cNvSpPr/>
              <p:nvPr/>
            </p:nvSpPr>
            <p:spPr>
              <a:xfrm>
                <a:off x="7498745" y="1900728"/>
                <a:ext cx="50597" cy="48052"/>
              </a:xfrm>
              <a:custGeom>
                <a:avLst/>
                <a:gdLst/>
                <a:ahLst/>
                <a:cxnLst/>
                <a:rect l="l" t="t" r="r" b="b"/>
                <a:pathLst>
                  <a:path w="2346" h="2228" extrusionOk="0">
                    <a:moveTo>
                      <a:pt x="1053" y="0"/>
                    </a:moveTo>
                    <a:cubicBezTo>
                      <a:pt x="887" y="0"/>
                      <a:pt x="718" y="37"/>
                      <a:pt x="555" y="112"/>
                    </a:cubicBezTo>
                    <a:cubicBezTo>
                      <a:pt x="1" y="379"/>
                      <a:pt x="206" y="832"/>
                      <a:pt x="473" y="1408"/>
                    </a:cubicBezTo>
                    <a:cubicBezTo>
                      <a:pt x="687" y="1851"/>
                      <a:pt x="873" y="2228"/>
                      <a:pt x="1231" y="2228"/>
                    </a:cubicBezTo>
                    <a:cubicBezTo>
                      <a:pt x="1322" y="2228"/>
                      <a:pt x="1425" y="2203"/>
                      <a:pt x="1543" y="2148"/>
                    </a:cubicBezTo>
                    <a:cubicBezTo>
                      <a:pt x="2099" y="1882"/>
                      <a:pt x="2346" y="1202"/>
                      <a:pt x="2078" y="647"/>
                    </a:cubicBezTo>
                    <a:cubicBezTo>
                      <a:pt x="1871" y="234"/>
                      <a:pt x="1474" y="0"/>
                      <a:pt x="1053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8" name="Google Shape;568;p6"/>
              <p:cNvSpPr/>
              <p:nvPr/>
            </p:nvSpPr>
            <p:spPr>
              <a:xfrm>
                <a:off x="7500945" y="1907587"/>
                <a:ext cx="47513" cy="41194"/>
              </a:xfrm>
              <a:custGeom>
                <a:avLst/>
                <a:gdLst/>
                <a:ahLst/>
                <a:cxnLst/>
                <a:rect l="l" t="t" r="r" b="b"/>
                <a:pathLst>
                  <a:path w="2203" h="1910" extrusionOk="0">
                    <a:moveTo>
                      <a:pt x="206" y="0"/>
                    </a:moveTo>
                    <a:lnTo>
                      <a:pt x="206" y="0"/>
                    </a:lnTo>
                    <a:cubicBezTo>
                      <a:pt x="1" y="267"/>
                      <a:pt x="165" y="659"/>
                      <a:pt x="371" y="1090"/>
                    </a:cubicBezTo>
                    <a:cubicBezTo>
                      <a:pt x="585" y="1533"/>
                      <a:pt x="771" y="1910"/>
                      <a:pt x="1129" y="1910"/>
                    </a:cubicBezTo>
                    <a:cubicBezTo>
                      <a:pt x="1220" y="1910"/>
                      <a:pt x="1323" y="1885"/>
                      <a:pt x="1441" y="1830"/>
                    </a:cubicBezTo>
                    <a:cubicBezTo>
                      <a:pt x="1976" y="1564"/>
                      <a:pt x="2203" y="925"/>
                      <a:pt x="1976" y="370"/>
                    </a:cubicBezTo>
                    <a:lnTo>
                      <a:pt x="1976" y="370"/>
                    </a:lnTo>
                    <a:cubicBezTo>
                      <a:pt x="1353" y="703"/>
                      <a:pt x="955" y="850"/>
                      <a:pt x="698" y="850"/>
                    </a:cubicBezTo>
                    <a:cubicBezTo>
                      <a:pt x="317" y="850"/>
                      <a:pt x="244" y="527"/>
                      <a:pt x="206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9" name="Google Shape;569;p6"/>
              <p:cNvSpPr/>
              <p:nvPr/>
            </p:nvSpPr>
            <p:spPr>
              <a:xfrm>
                <a:off x="6922828" y="2236319"/>
                <a:ext cx="51935" cy="50058"/>
              </a:xfrm>
              <a:custGeom>
                <a:avLst/>
                <a:gdLst/>
                <a:ahLst/>
                <a:cxnLst/>
                <a:rect l="l" t="t" r="r" b="b"/>
                <a:pathLst>
                  <a:path w="2408" h="2321" extrusionOk="0">
                    <a:moveTo>
                      <a:pt x="1060" y="1"/>
                    </a:moveTo>
                    <a:cubicBezTo>
                      <a:pt x="898" y="1"/>
                      <a:pt x="734" y="34"/>
                      <a:pt x="577" y="105"/>
                    </a:cubicBezTo>
                    <a:cubicBezTo>
                      <a:pt x="1" y="372"/>
                      <a:pt x="185" y="865"/>
                      <a:pt x="453" y="1441"/>
                    </a:cubicBezTo>
                    <a:cubicBezTo>
                      <a:pt x="668" y="1922"/>
                      <a:pt x="869" y="2321"/>
                      <a:pt x="1239" y="2321"/>
                    </a:cubicBezTo>
                    <a:cubicBezTo>
                      <a:pt x="1329" y="2321"/>
                      <a:pt x="1430" y="2297"/>
                      <a:pt x="1543" y="2245"/>
                    </a:cubicBezTo>
                    <a:cubicBezTo>
                      <a:pt x="2140" y="1976"/>
                      <a:pt x="2407" y="1298"/>
                      <a:pt x="2140" y="701"/>
                    </a:cubicBezTo>
                    <a:cubicBezTo>
                      <a:pt x="1943" y="262"/>
                      <a:pt x="1511" y="1"/>
                      <a:pt x="1060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0" name="Google Shape;570;p6"/>
              <p:cNvSpPr/>
              <p:nvPr/>
            </p:nvSpPr>
            <p:spPr>
              <a:xfrm>
                <a:off x="6924618" y="2242724"/>
                <a:ext cx="49713" cy="48354"/>
              </a:xfrm>
              <a:custGeom>
                <a:avLst/>
                <a:gdLst/>
                <a:ahLst/>
                <a:cxnLst/>
                <a:rect l="l" t="t" r="r" b="b"/>
                <a:pathLst>
                  <a:path w="2305" h="2242" extrusionOk="0">
                    <a:moveTo>
                      <a:pt x="1015" y="1"/>
                    </a:moveTo>
                    <a:cubicBezTo>
                      <a:pt x="862" y="1"/>
                      <a:pt x="705" y="32"/>
                      <a:pt x="555" y="96"/>
                    </a:cubicBezTo>
                    <a:cubicBezTo>
                      <a:pt x="0" y="363"/>
                      <a:pt x="185" y="837"/>
                      <a:pt x="431" y="1391"/>
                    </a:cubicBezTo>
                    <a:cubicBezTo>
                      <a:pt x="648" y="1857"/>
                      <a:pt x="837" y="2242"/>
                      <a:pt x="1195" y="2242"/>
                    </a:cubicBezTo>
                    <a:cubicBezTo>
                      <a:pt x="1280" y="2242"/>
                      <a:pt x="1375" y="2220"/>
                      <a:pt x="1481" y="2173"/>
                    </a:cubicBezTo>
                    <a:cubicBezTo>
                      <a:pt x="2057" y="1906"/>
                      <a:pt x="2304" y="1248"/>
                      <a:pt x="2057" y="672"/>
                    </a:cubicBezTo>
                    <a:cubicBezTo>
                      <a:pt x="1859" y="247"/>
                      <a:pt x="1448" y="1"/>
                      <a:pt x="1015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1" name="Google Shape;571;p6"/>
              <p:cNvSpPr/>
              <p:nvPr/>
            </p:nvSpPr>
            <p:spPr>
              <a:xfrm>
                <a:off x="6926818" y="2249216"/>
                <a:ext cx="47039" cy="41863"/>
              </a:xfrm>
              <a:custGeom>
                <a:avLst/>
                <a:gdLst/>
                <a:ahLst/>
                <a:cxnLst/>
                <a:rect l="l" t="t" r="r" b="b"/>
                <a:pathLst>
                  <a:path w="2181" h="1941" extrusionOk="0">
                    <a:moveTo>
                      <a:pt x="186" y="1"/>
                    </a:moveTo>
                    <a:cubicBezTo>
                      <a:pt x="0" y="267"/>
                      <a:pt x="145" y="659"/>
                      <a:pt x="329" y="1090"/>
                    </a:cubicBezTo>
                    <a:cubicBezTo>
                      <a:pt x="546" y="1556"/>
                      <a:pt x="735" y="1941"/>
                      <a:pt x="1093" y="1941"/>
                    </a:cubicBezTo>
                    <a:cubicBezTo>
                      <a:pt x="1178" y="1941"/>
                      <a:pt x="1273" y="1919"/>
                      <a:pt x="1379" y="1872"/>
                    </a:cubicBezTo>
                    <a:cubicBezTo>
                      <a:pt x="1934" y="1625"/>
                      <a:pt x="2181" y="988"/>
                      <a:pt x="1955" y="432"/>
                    </a:cubicBezTo>
                    <a:lnTo>
                      <a:pt x="1955" y="432"/>
                    </a:lnTo>
                    <a:cubicBezTo>
                      <a:pt x="1344" y="730"/>
                      <a:pt x="949" y="864"/>
                      <a:pt x="692" y="864"/>
                    </a:cubicBezTo>
                    <a:cubicBezTo>
                      <a:pt x="291" y="864"/>
                      <a:pt x="223" y="539"/>
                      <a:pt x="18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2" name="Google Shape;572;p6"/>
              <p:cNvSpPr/>
              <p:nvPr/>
            </p:nvSpPr>
            <p:spPr>
              <a:xfrm>
                <a:off x="6813222" y="2299770"/>
                <a:ext cx="52387" cy="50058"/>
              </a:xfrm>
              <a:custGeom>
                <a:avLst/>
                <a:gdLst/>
                <a:ahLst/>
                <a:cxnLst/>
                <a:rect l="l" t="t" r="r" b="b"/>
                <a:pathLst>
                  <a:path w="2429" h="2321" extrusionOk="0">
                    <a:moveTo>
                      <a:pt x="1080" y="1"/>
                    </a:moveTo>
                    <a:cubicBezTo>
                      <a:pt x="919" y="1"/>
                      <a:pt x="755" y="34"/>
                      <a:pt x="598" y="104"/>
                    </a:cubicBezTo>
                    <a:cubicBezTo>
                      <a:pt x="1" y="372"/>
                      <a:pt x="206" y="845"/>
                      <a:pt x="475" y="1442"/>
                    </a:cubicBezTo>
                    <a:cubicBezTo>
                      <a:pt x="689" y="1921"/>
                      <a:pt x="877" y="2320"/>
                      <a:pt x="1252" y="2320"/>
                    </a:cubicBezTo>
                    <a:cubicBezTo>
                      <a:pt x="1344" y="2320"/>
                      <a:pt x="1447" y="2296"/>
                      <a:pt x="1564" y="2244"/>
                    </a:cubicBezTo>
                    <a:cubicBezTo>
                      <a:pt x="2162" y="1977"/>
                      <a:pt x="2428" y="1278"/>
                      <a:pt x="2162" y="701"/>
                    </a:cubicBezTo>
                    <a:cubicBezTo>
                      <a:pt x="1964" y="261"/>
                      <a:pt x="1532" y="1"/>
                      <a:pt x="1080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3" name="Google Shape;573;p6"/>
              <p:cNvSpPr/>
              <p:nvPr/>
            </p:nvSpPr>
            <p:spPr>
              <a:xfrm>
                <a:off x="6815012" y="2306154"/>
                <a:ext cx="50166" cy="48160"/>
              </a:xfrm>
              <a:custGeom>
                <a:avLst/>
                <a:gdLst/>
                <a:ahLst/>
                <a:cxnLst/>
                <a:rect l="l" t="t" r="r" b="b"/>
                <a:pathLst>
                  <a:path w="2326" h="2233" extrusionOk="0">
                    <a:moveTo>
                      <a:pt x="1027" y="1"/>
                    </a:moveTo>
                    <a:cubicBezTo>
                      <a:pt x="875" y="1"/>
                      <a:pt x="721" y="32"/>
                      <a:pt x="576" y="96"/>
                    </a:cubicBezTo>
                    <a:cubicBezTo>
                      <a:pt x="0" y="364"/>
                      <a:pt x="186" y="817"/>
                      <a:pt x="453" y="1393"/>
                    </a:cubicBezTo>
                    <a:cubicBezTo>
                      <a:pt x="649" y="1852"/>
                      <a:pt x="833" y="2233"/>
                      <a:pt x="1192" y="2233"/>
                    </a:cubicBezTo>
                    <a:cubicBezTo>
                      <a:pt x="1283" y="2233"/>
                      <a:pt x="1386" y="2208"/>
                      <a:pt x="1503" y="2153"/>
                    </a:cubicBezTo>
                    <a:cubicBezTo>
                      <a:pt x="2057" y="1906"/>
                      <a:pt x="2325" y="1248"/>
                      <a:pt x="2057" y="672"/>
                    </a:cubicBezTo>
                    <a:cubicBezTo>
                      <a:pt x="1875" y="247"/>
                      <a:pt x="1457" y="1"/>
                      <a:pt x="1027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4" name="Google Shape;574;p6"/>
              <p:cNvSpPr/>
              <p:nvPr/>
            </p:nvSpPr>
            <p:spPr>
              <a:xfrm>
                <a:off x="6817234" y="2312646"/>
                <a:ext cx="47060" cy="41668"/>
              </a:xfrm>
              <a:custGeom>
                <a:avLst/>
                <a:gdLst/>
                <a:ahLst/>
                <a:cxnLst/>
                <a:rect l="l" t="t" r="r" b="b"/>
                <a:pathLst>
                  <a:path w="2182" h="1932" extrusionOk="0">
                    <a:moveTo>
                      <a:pt x="206" y="1"/>
                    </a:moveTo>
                    <a:cubicBezTo>
                      <a:pt x="1" y="269"/>
                      <a:pt x="144" y="659"/>
                      <a:pt x="350" y="1092"/>
                    </a:cubicBezTo>
                    <a:cubicBezTo>
                      <a:pt x="546" y="1551"/>
                      <a:pt x="730" y="1932"/>
                      <a:pt x="1089" y="1932"/>
                    </a:cubicBezTo>
                    <a:cubicBezTo>
                      <a:pt x="1180" y="1932"/>
                      <a:pt x="1283" y="1907"/>
                      <a:pt x="1400" y="1852"/>
                    </a:cubicBezTo>
                    <a:cubicBezTo>
                      <a:pt x="1934" y="1605"/>
                      <a:pt x="2181" y="988"/>
                      <a:pt x="1976" y="434"/>
                    </a:cubicBezTo>
                    <a:lnTo>
                      <a:pt x="1976" y="434"/>
                    </a:lnTo>
                    <a:cubicBezTo>
                      <a:pt x="1364" y="731"/>
                      <a:pt x="967" y="865"/>
                      <a:pt x="707" y="865"/>
                    </a:cubicBezTo>
                    <a:cubicBezTo>
                      <a:pt x="302" y="865"/>
                      <a:pt x="231" y="540"/>
                      <a:pt x="20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5" name="Google Shape;575;p6"/>
              <p:cNvSpPr/>
              <p:nvPr/>
            </p:nvSpPr>
            <p:spPr>
              <a:xfrm>
                <a:off x="6686794" y="2370770"/>
                <a:ext cx="51913" cy="50490"/>
              </a:xfrm>
              <a:custGeom>
                <a:avLst/>
                <a:gdLst/>
                <a:ahLst/>
                <a:cxnLst/>
                <a:rect l="l" t="t" r="r" b="b"/>
                <a:pathLst>
                  <a:path w="2407" h="2341" extrusionOk="0">
                    <a:moveTo>
                      <a:pt x="1059" y="0"/>
                    </a:moveTo>
                    <a:cubicBezTo>
                      <a:pt x="897" y="0"/>
                      <a:pt x="733" y="33"/>
                      <a:pt x="576" y="104"/>
                    </a:cubicBezTo>
                    <a:cubicBezTo>
                      <a:pt x="0" y="372"/>
                      <a:pt x="185" y="866"/>
                      <a:pt x="453" y="1461"/>
                    </a:cubicBezTo>
                    <a:cubicBezTo>
                      <a:pt x="667" y="1941"/>
                      <a:pt x="869" y="2341"/>
                      <a:pt x="1239" y="2341"/>
                    </a:cubicBezTo>
                    <a:cubicBezTo>
                      <a:pt x="1329" y="2341"/>
                      <a:pt x="1429" y="2317"/>
                      <a:pt x="1543" y="2265"/>
                    </a:cubicBezTo>
                    <a:cubicBezTo>
                      <a:pt x="2140" y="1996"/>
                      <a:pt x="2407" y="1297"/>
                      <a:pt x="2140" y="701"/>
                    </a:cubicBezTo>
                    <a:cubicBezTo>
                      <a:pt x="1942" y="261"/>
                      <a:pt x="1511" y="0"/>
                      <a:pt x="1059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6" name="Google Shape;576;p6"/>
              <p:cNvSpPr/>
              <p:nvPr/>
            </p:nvSpPr>
            <p:spPr>
              <a:xfrm>
                <a:off x="6688562" y="2377607"/>
                <a:ext cx="49713" cy="48139"/>
              </a:xfrm>
              <a:custGeom>
                <a:avLst/>
                <a:gdLst/>
                <a:ahLst/>
                <a:cxnLst/>
                <a:rect l="l" t="t" r="r" b="b"/>
                <a:pathLst>
                  <a:path w="2305" h="2232" extrusionOk="0">
                    <a:moveTo>
                      <a:pt x="1015" y="1"/>
                    </a:moveTo>
                    <a:cubicBezTo>
                      <a:pt x="862" y="1"/>
                      <a:pt x="706" y="32"/>
                      <a:pt x="555" y="96"/>
                    </a:cubicBezTo>
                    <a:cubicBezTo>
                      <a:pt x="1" y="343"/>
                      <a:pt x="185" y="815"/>
                      <a:pt x="432" y="1391"/>
                    </a:cubicBezTo>
                    <a:cubicBezTo>
                      <a:pt x="646" y="1851"/>
                      <a:pt x="833" y="2232"/>
                      <a:pt x="1182" y="2232"/>
                    </a:cubicBezTo>
                    <a:cubicBezTo>
                      <a:pt x="1270" y="2232"/>
                      <a:pt x="1369" y="2207"/>
                      <a:pt x="1482" y="2153"/>
                    </a:cubicBezTo>
                    <a:cubicBezTo>
                      <a:pt x="2058" y="1906"/>
                      <a:pt x="2305" y="1227"/>
                      <a:pt x="2058" y="672"/>
                    </a:cubicBezTo>
                    <a:cubicBezTo>
                      <a:pt x="1860" y="247"/>
                      <a:pt x="1449" y="1"/>
                      <a:pt x="1015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7" name="Google Shape;577;p6"/>
              <p:cNvSpPr/>
              <p:nvPr/>
            </p:nvSpPr>
            <p:spPr>
              <a:xfrm>
                <a:off x="6690762" y="2384099"/>
                <a:ext cx="47060" cy="41647"/>
              </a:xfrm>
              <a:custGeom>
                <a:avLst/>
                <a:gdLst/>
                <a:ahLst/>
                <a:cxnLst/>
                <a:rect l="l" t="t" r="r" b="b"/>
                <a:pathLst>
                  <a:path w="2182" h="1931" extrusionOk="0">
                    <a:moveTo>
                      <a:pt x="187" y="1"/>
                    </a:moveTo>
                    <a:cubicBezTo>
                      <a:pt x="1" y="267"/>
                      <a:pt x="146" y="638"/>
                      <a:pt x="330" y="1090"/>
                    </a:cubicBezTo>
                    <a:cubicBezTo>
                      <a:pt x="544" y="1550"/>
                      <a:pt x="731" y="1931"/>
                      <a:pt x="1080" y="1931"/>
                    </a:cubicBezTo>
                    <a:cubicBezTo>
                      <a:pt x="1168" y="1931"/>
                      <a:pt x="1267" y="1906"/>
                      <a:pt x="1380" y="1852"/>
                    </a:cubicBezTo>
                    <a:cubicBezTo>
                      <a:pt x="1935" y="1605"/>
                      <a:pt x="2181" y="967"/>
                      <a:pt x="1956" y="412"/>
                    </a:cubicBezTo>
                    <a:lnTo>
                      <a:pt x="1956" y="412"/>
                    </a:lnTo>
                    <a:cubicBezTo>
                      <a:pt x="1338" y="721"/>
                      <a:pt x="942" y="860"/>
                      <a:pt x="685" y="860"/>
                    </a:cubicBezTo>
                    <a:cubicBezTo>
                      <a:pt x="291" y="860"/>
                      <a:pt x="224" y="535"/>
                      <a:pt x="187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8" name="Google Shape;578;p6"/>
              <p:cNvSpPr/>
              <p:nvPr/>
            </p:nvSpPr>
            <p:spPr>
              <a:xfrm>
                <a:off x="7026654" y="2174571"/>
                <a:ext cx="52387" cy="50144"/>
              </a:xfrm>
              <a:custGeom>
                <a:avLst/>
                <a:gdLst/>
                <a:ahLst/>
                <a:cxnLst/>
                <a:rect l="l" t="t" r="r" b="b"/>
                <a:pathLst>
                  <a:path w="2429" h="2325" extrusionOk="0">
                    <a:moveTo>
                      <a:pt x="1095" y="1"/>
                    </a:moveTo>
                    <a:cubicBezTo>
                      <a:pt x="928" y="1"/>
                      <a:pt x="759" y="35"/>
                      <a:pt x="597" y="108"/>
                    </a:cubicBezTo>
                    <a:cubicBezTo>
                      <a:pt x="1" y="376"/>
                      <a:pt x="207" y="848"/>
                      <a:pt x="473" y="1446"/>
                    </a:cubicBezTo>
                    <a:cubicBezTo>
                      <a:pt x="689" y="1924"/>
                      <a:pt x="876" y="2324"/>
                      <a:pt x="1251" y="2324"/>
                    </a:cubicBezTo>
                    <a:cubicBezTo>
                      <a:pt x="1343" y="2324"/>
                      <a:pt x="1447" y="2300"/>
                      <a:pt x="1564" y="2247"/>
                    </a:cubicBezTo>
                    <a:cubicBezTo>
                      <a:pt x="2160" y="1981"/>
                      <a:pt x="2428" y="1281"/>
                      <a:pt x="2160" y="684"/>
                    </a:cubicBezTo>
                    <a:cubicBezTo>
                      <a:pt x="1966" y="250"/>
                      <a:pt x="1542" y="1"/>
                      <a:pt x="1095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9" name="Google Shape;579;p6"/>
              <p:cNvSpPr/>
              <p:nvPr/>
            </p:nvSpPr>
            <p:spPr>
              <a:xfrm>
                <a:off x="7028444" y="2181041"/>
                <a:ext cx="50123" cy="48160"/>
              </a:xfrm>
              <a:custGeom>
                <a:avLst/>
                <a:gdLst/>
                <a:ahLst/>
                <a:cxnLst/>
                <a:rect l="l" t="t" r="r" b="b"/>
                <a:pathLst>
                  <a:path w="2324" h="2233" extrusionOk="0">
                    <a:moveTo>
                      <a:pt x="1036" y="0"/>
                    </a:moveTo>
                    <a:cubicBezTo>
                      <a:pt x="883" y="0"/>
                      <a:pt x="727" y="31"/>
                      <a:pt x="576" y="96"/>
                    </a:cubicBezTo>
                    <a:cubicBezTo>
                      <a:pt x="0" y="364"/>
                      <a:pt x="206" y="817"/>
                      <a:pt x="453" y="1393"/>
                    </a:cubicBezTo>
                    <a:cubicBezTo>
                      <a:pt x="665" y="1852"/>
                      <a:pt x="839" y="2232"/>
                      <a:pt x="1192" y="2232"/>
                    </a:cubicBezTo>
                    <a:cubicBezTo>
                      <a:pt x="1282" y="2232"/>
                      <a:pt x="1384" y="2207"/>
                      <a:pt x="1501" y="2153"/>
                    </a:cubicBezTo>
                    <a:cubicBezTo>
                      <a:pt x="2077" y="1906"/>
                      <a:pt x="2324" y="1228"/>
                      <a:pt x="2057" y="672"/>
                    </a:cubicBezTo>
                    <a:cubicBezTo>
                      <a:pt x="1875" y="246"/>
                      <a:pt x="1468" y="0"/>
                      <a:pt x="1036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0" name="Google Shape;580;p6"/>
              <p:cNvSpPr/>
              <p:nvPr/>
            </p:nvSpPr>
            <p:spPr>
              <a:xfrm>
                <a:off x="7030644" y="2187533"/>
                <a:ext cx="47513" cy="41668"/>
              </a:xfrm>
              <a:custGeom>
                <a:avLst/>
                <a:gdLst/>
                <a:ahLst/>
                <a:cxnLst/>
                <a:rect l="l" t="t" r="r" b="b"/>
                <a:pathLst>
                  <a:path w="2203" h="1932" extrusionOk="0">
                    <a:moveTo>
                      <a:pt x="206" y="0"/>
                    </a:moveTo>
                    <a:lnTo>
                      <a:pt x="206" y="0"/>
                    </a:lnTo>
                    <a:cubicBezTo>
                      <a:pt x="0" y="269"/>
                      <a:pt x="145" y="659"/>
                      <a:pt x="351" y="1092"/>
                    </a:cubicBezTo>
                    <a:cubicBezTo>
                      <a:pt x="563" y="1551"/>
                      <a:pt x="737" y="1931"/>
                      <a:pt x="1090" y="1931"/>
                    </a:cubicBezTo>
                    <a:cubicBezTo>
                      <a:pt x="1180" y="1931"/>
                      <a:pt x="1282" y="1906"/>
                      <a:pt x="1399" y="1852"/>
                    </a:cubicBezTo>
                    <a:cubicBezTo>
                      <a:pt x="1955" y="1605"/>
                      <a:pt x="2202" y="968"/>
                      <a:pt x="1975" y="412"/>
                    </a:cubicBezTo>
                    <a:lnTo>
                      <a:pt x="1975" y="412"/>
                    </a:lnTo>
                    <a:cubicBezTo>
                      <a:pt x="1357" y="721"/>
                      <a:pt x="957" y="860"/>
                      <a:pt x="698" y="860"/>
                    </a:cubicBezTo>
                    <a:cubicBezTo>
                      <a:pt x="301" y="860"/>
                      <a:pt x="231" y="536"/>
                      <a:pt x="206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1" name="Google Shape;581;p6"/>
              <p:cNvSpPr/>
              <p:nvPr/>
            </p:nvSpPr>
            <p:spPr>
              <a:xfrm>
                <a:off x="6411700" y="2510981"/>
                <a:ext cx="52387" cy="50295"/>
              </a:xfrm>
              <a:custGeom>
                <a:avLst/>
                <a:gdLst/>
                <a:ahLst/>
                <a:cxnLst/>
                <a:rect l="l" t="t" r="r" b="b"/>
                <a:pathLst>
                  <a:path w="2429" h="2332" extrusionOk="0">
                    <a:moveTo>
                      <a:pt x="1088" y="0"/>
                    </a:moveTo>
                    <a:cubicBezTo>
                      <a:pt x="926" y="0"/>
                      <a:pt x="759" y="33"/>
                      <a:pt x="596" y="103"/>
                    </a:cubicBezTo>
                    <a:cubicBezTo>
                      <a:pt x="1" y="350"/>
                      <a:pt x="206" y="844"/>
                      <a:pt x="473" y="1441"/>
                    </a:cubicBezTo>
                    <a:cubicBezTo>
                      <a:pt x="691" y="1927"/>
                      <a:pt x="868" y="2331"/>
                      <a:pt x="1260" y="2331"/>
                    </a:cubicBezTo>
                    <a:cubicBezTo>
                      <a:pt x="1349" y="2331"/>
                      <a:pt x="1450" y="2310"/>
                      <a:pt x="1564" y="2264"/>
                    </a:cubicBezTo>
                    <a:cubicBezTo>
                      <a:pt x="2160" y="1996"/>
                      <a:pt x="2428" y="1297"/>
                      <a:pt x="2160" y="701"/>
                    </a:cubicBezTo>
                    <a:cubicBezTo>
                      <a:pt x="1963" y="261"/>
                      <a:pt x="1543" y="0"/>
                      <a:pt x="1088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2" name="Google Shape;582;p6"/>
              <p:cNvSpPr/>
              <p:nvPr/>
            </p:nvSpPr>
            <p:spPr>
              <a:xfrm>
                <a:off x="6413469" y="2517429"/>
                <a:ext cx="50144" cy="48311"/>
              </a:xfrm>
              <a:custGeom>
                <a:avLst/>
                <a:gdLst/>
                <a:ahLst/>
                <a:cxnLst/>
                <a:rect l="l" t="t" r="r" b="b"/>
                <a:pathLst>
                  <a:path w="2325" h="2240" extrusionOk="0">
                    <a:moveTo>
                      <a:pt x="1024" y="0"/>
                    </a:moveTo>
                    <a:cubicBezTo>
                      <a:pt x="875" y="0"/>
                      <a:pt x="723" y="30"/>
                      <a:pt x="577" y="92"/>
                    </a:cubicBezTo>
                    <a:cubicBezTo>
                      <a:pt x="1" y="339"/>
                      <a:pt x="207" y="813"/>
                      <a:pt x="454" y="1389"/>
                    </a:cubicBezTo>
                    <a:cubicBezTo>
                      <a:pt x="653" y="1855"/>
                      <a:pt x="826" y="2240"/>
                      <a:pt x="1189" y="2240"/>
                    </a:cubicBezTo>
                    <a:cubicBezTo>
                      <a:pt x="1275" y="2240"/>
                      <a:pt x="1372" y="2218"/>
                      <a:pt x="1482" y="2171"/>
                    </a:cubicBezTo>
                    <a:cubicBezTo>
                      <a:pt x="2058" y="1924"/>
                      <a:pt x="2325" y="1245"/>
                      <a:pt x="2078" y="668"/>
                    </a:cubicBezTo>
                    <a:cubicBezTo>
                      <a:pt x="1879" y="255"/>
                      <a:pt x="1462" y="0"/>
                      <a:pt x="102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3" name="Google Shape;583;p6"/>
              <p:cNvSpPr/>
              <p:nvPr/>
            </p:nvSpPr>
            <p:spPr>
              <a:xfrm>
                <a:off x="6415669" y="2523856"/>
                <a:ext cx="47060" cy="41884"/>
              </a:xfrm>
              <a:custGeom>
                <a:avLst/>
                <a:gdLst/>
                <a:ahLst/>
                <a:cxnLst/>
                <a:rect l="l" t="t" r="r" b="b"/>
                <a:pathLst>
                  <a:path w="2182" h="1942" extrusionOk="0">
                    <a:moveTo>
                      <a:pt x="207" y="0"/>
                    </a:moveTo>
                    <a:lnTo>
                      <a:pt x="207" y="0"/>
                    </a:lnTo>
                    <a:cubicBezTo>
                      <a:pt x="1" y="268"/>
                      <a:pt x="146" y="639"/>
                      <a:pt x="352" y="1091"/>
                    </a:cubicBezTo>
                    <a:cubicBezTo>
                      <a:pt x="551" y="1557"/>
                      <a:pt x="724" y="1942"/>
                      <a:pt x="1087" y="1942"/>
                    </a:cubicBezTo>
                    <a:cubicBezTo>
                      <a:pt x="1173" y="1942"/>
                      <a:pt x="1270" y="1920"/>
                      <a:pt x="1380" y="1873"/>
                    </a:cubicBezTo>
                    <a:cubicBezTo>
                      <a:pt x="1935" y="1626"/>
                      <a:pt x="2182" y="988"/>
                      <a:pt x="1976" y="433"/>
                    </a:cubicBezTo>
                    <a:lnTo>
                      <a:pt x="1976" y="433"/>
                    </a:lnTo>
                    <a:cubicBezTo>
                      <a:pt x="1365" y="730"/>
                      <a:pt x="967" y="864"/>
                      <a:pt x="707" y="864"/>
                    </a:cubicBezTo>
                    <a:cubicBezTo>
                      <a:pt x="303" y="864"/>
                      <a:pt x="232" y="539"/>
                      <a:pt x="207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4" name="Google Shape;584;p6"/>
              <p:cNvSpPr/>
              <p:nvPr/>
            </p:nvSpPr>
            <p:spPr>
              <a:xfrm>
                <a:off x="6301663" y="2573160"/>
                <a:ext cx="52387" cy="50425"/>
              </a:xfrm>
              <a:custGeom>
                <a:avLst/>
                <a:gdLst/>
                <a:ahLst/>
                <a:cxnLst/>
                <a:rect l="l" t="t" r="r" b="b"/>
                <a:pathLst>
                  <a:path w="2429" h="2338" extrusionOk="0">
                    <a:moveTo>
                      <a:pt x="1064" y="1"/>
                    </a:moveTo>
                    <a:cubicBezTo>
                      <a:pt x="908" y="1"/>
                      <a:pt x="749" y="33"/>
                      <a:pt x="597" y="101"/>
                    </a:cubicBezTo>
                    <a:cubicBezTo>
                      <a:pt x="1" y="369"/>
                      <a:pt x="206" y="863"/>
                      <a:pt x="473" y="1458"/>
                    </a:cubicBezTo>
                    <a:cubicBezTo>
                      <a:pt x="671" y="1938"/>
                      <a:pt x="857" y="2338"/>
                      <a:pt x="1231" y="2338"/>
                    </a:cubicBezTo>
                    <a:cubicBezTo>
                      <a:pt x="1323" y="2338"/>
                      <a:pt x="1426" y="2314"/>
                      <a:pt x="1543" y="2261"/>
                    </a:cubicBezTo>
                    <a:cubicBezTo>
                      <a:pt x="2140" y="2015"/>
                      <a:pt x="2428" y="1315"/>
                      <a:pt x="2160" y="718"/>
                    </a:cubicBezTo>
                    <a:cubicBezTo>
                      <a:pt x="1961" y="274"/>
                      <a:pt x="1522" y="1"/>
                      <a:pt x="1064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5" name="Google Shape;585;p6"/>
              <p:cNvSpPr/>
              <p:nvPr/>
            </p:nvSpPr>
            <p:spPr>
              <a:xfrm>
                <a:off x="6303453" y="2579932"/>
                <a:ext cx="50123" cy="47945"/>
              </a:xfrm>
              <a:custGeom>
                <a:avLst/>
                <a:gdLst/>
                <a:ahLst/>
                <a:cxnLst/>
                <a:rect l="l" t="t" r="r" b="b"/>
                <a:pathLst>
                  <a:path w="2324" h="2223" extrusionOk="0">
                    <a:moveTo>
                      <a:pt x="1036" y="1"/>
                    </a:moveTo>
                    <a:cubicBezTo>
                      <a:pt x="883" y="1"/>
                      <a:pt x="727" y="31"/>
                      <a:pt x="576" y="96"/>
                    </a:cubicBezTo>
                    <a:cubicBezTo>
                      <a:pt x="0" y="343"/>
                      <a:pt x="206" y="815"/>
                      <a:pt x="453" y="1371"/>
                    </a:cubicBezTo>
                    <a:cubicBezTo>
                      <a:pt x="652" y="1837"/>
                      <a:pt x="825" y="2222"/>
                      <a:pt x="1188" y="2222"/>
                    </a:cubicBezTo>
                    <a:cubicBezTo>
                      <a:pt x="1274" y="2222"/>
                      <a:pt x="1371" y="2200"/>
                      <a:pt x="1481" y="2153"/>
                    </a:cubicBezTo>
                    <a:cubicBezTo>
                      <a:pt x="2057" y="1906"/>
                      <a:pt x="2324" y="1248"/>
                      <a:pt x="2057" y="672"/>
                    </a:cubicBezTo>
                    <a:cubicBezTo>
                      <a:pt x="1875" y="247"/>
                      <a:pt x="1468" y="1"/>
                      <a:pt x="1036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6" name="Google Shape;586;p6"/>
              <p:cNvSpPr/>
              <p:nvPr/>
            </p:nvSpPr>
            <p:spPr>
              <a:xfrm>
                <a:off x="6305653" y="2586424"/>
                <a:ext cx="47039" cy="41453"/>
              </a:xfrm>
              <a:custGeom>
                <a:avLst/>
                <a:gdLst/>
                <a:ahLst/>
                <a:cxnLst/>
                <a:rect l="l" t="t" r="r" b="b"/>
                <a:pathLst>
                  <a:path w="2181" h="1922" extrusionOk="0">
                    <a:moveTo>
                      <a:pt x="206" y="1"/>
                    </a:moveTo>
                    <a:cubicBezTo>
                      <a:pt x="0" y="267"/>
                      <a:pt x="145" y="638"/>
                      <a:pt x="351" y="1070"/>
                    </a:cubicBezTo>
                    <a:cubicBezTo>
                      <a:pt x="550" y="1536"/>
                      <a:pt x="723" y="1921"/>
                      <a:pt x="1086" y="1921"/>
                    </a:cubicBezTo>
                    <a:cubicBezTo>
                      <a:pt x="1172" y="1921"/>
                      <a:pt x="1269" y="1899"/>
                      <a:pt x="1379" y="1852"/>
                    </a:cubicBezTo>
                    <a:cubicBezTo>
                      <a:pt x="1934" y="1625"/>
                      <a:pt x="2181" y="988"/>
                      <a:pt x="1975" y="432"/>
                    </a:cubicBezTo>
                    <a:lnTo>
                      <a:pt x="1975" y="432"/>
                    </a:lnTo>
                    <a:cubicBezTo>
                      <a:pt x="1362" y="722"/>
                      <a:pt x="963" y="855"/>
                      <a:pt x="704" y="855"/>
                    </a:cubicBezTo>
                    <a:cubicBezTo>
                      <a:pt x="301" y="855"/>
                      <a:pt x="231" y="538"/>
                      <a:pt x="20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7" name="Google Shape;587;p6"/>
              <p:cNvSpPr/>
              <p:nvPr/>
            </p:nvSpPr>
            <p:spPr>
              <a:xfrm>
                <a:off x="6174781" y="2643276"/>
                <a:ext cx="51913" cy="50425"/>
              </a:xfrm>
              <a:custGeom>
                <a:avLst/>
                <a:gdLst/>
                <a:ahLst/>
                <a:cxnLst/>
                <a:rect l="l" t="t" r="r" b="b"/>
                <a:pathLst>
                  <a:path w="2407" h="2338" extrusionOk="0">
                    <a:moveTo>
                      <a:pt x="1060" y="0"/>
                    </a:moveTo>
                    <a:cubicBezTo>
                      <a:pt x="906" y="0"/>
                      <a:pt x="748" y="32"/>
                      <a:pt x="596" y="100"/>
                    </a:cubicBezTo>
                    <a:cubicBezTo>
                      <a:pt x="0" y="368"/>
                      <a:pt x="184" y="862"/>
                      <a:pt x="453" y="1458"/>
                    </a:cubicBezTo>
                    <a:cubicBezTo>
                      <a:pt x="667" y="1938"/>
                      <a:pt x="856" y="2337"/>
                      <a:pt x="1231" y="2337"/>
                    </a:cubicBezTo>
                    <a:cubicBezTo>
                      <a:pt x="1322" y="2337"/>
                      <a:pt x="1425" y="2313"/>
                      <a:pt x="1542" y="2261"/>
                    </a:cubicBezTo>
                    <a:cubicBezTo>
                      <a:pt x="2140" y="1993"/>
                      <a:pt x="2406" y="1315"/>
                      <a:pt x="2140" y="717"/>
                    </a:cubicBezTo>
                    <a:cubicBezTo>
                      <a:pt x="1940" y="273"/>
                      <a:pt x="1512" y="0"/>
                      <a:pt x="1060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8" name="Google Shape;588;p6"/>
              <p:cNvSpPr/>
              <p:nvPr/>
            </p:nvSpPr>
            <p:spPr>
              <a:xfrm>
                <a:off x="6176550" y="2650048"/>
                <a:ext cx="49713" cy="47923"/>
              </a:xfrm>
              <a:custGeom>
                <a:avLst/>
                <a:gdLst/>
                <a:ahLst/>
                <a:cxnLst/>
                <a:rect l="l" t="t" r="r" b="b"/>
                <a:pathLst>
                  <a:path w="2305" h="2222" extrusionOk="0">
                    <a:moveTo>
                      <a:pt x="1015" y="0"/>
                    </a:moveTo>
                    <a:cubicBezTo>
                      <a:pt x="862" y="0"/>
                      <a:pt x="706" y="31"/>
                      <a:pt x="555" y="95"/>
                    </a:cubicBezTo>
                    <a:cubicBezTo>
                      <a:pt x="0" y="342"/>
                      <a:pt x="185" y="815"/>
                      <a:pt x="432" y="1371"/>
                    </a:cubicBezTo>
                    <a:cubicBezTo>
                      <a:pt x="631" y="1837"/>
                      <a:pt x="818" y="2222"/>
                      <a:pt x="1175" y="2222"/>
                    </a:cubicBezTo>
                    <a:cubicBezTo>
                      <a:pt x="1260" y="2222"/>
                      <a:pt x="1354" y="2200"/>
                      <a:pt x="1460" y="2153"/>
                    </a:cubicBezTo>
                    <a:cubicBezTo>
                      <a:pt x="2036" y="1906"/>
                      <a:pt x="2304" y="1247"/>
                      <a:pt x="2058" y="671"/>
                    </a:cubicBezTo>
                    <a:cubicBezTo>
                      <a:pt x="1859" y="246"/>
                      <a:pt x="1449" y="0"/>
                      <a:pt x="101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9" name="Google Shape;589;p6"/>
              <p:cNvSpPr/>
              <p:nvPr/>
            </p:nvSpPr>
            <p:spPr>
              <a:xfrm>
                <a:off x="6178318" y="2656540"/>
                <a:ext cx="47492" cy="41431"/>
              </a:xfrm>
              <a:custGeom>
                <a:avLst/>
                <a:gdLst/>
                <a:ahLst/>
                <a:cxnLst/>
                <a:rect l="l" t="t" r="r" b="b"/>
                <a:pathLst>
                  <a:path w="2202" h="1921" extrusionOk="0">
                    <a:moveTo>
                      <a:pt x="206" y="0"/>
                    </a:moveTo>
                    <a:lnTo>
                      <a:pt x="206" y="0"/>
                    </a:lnTo>
                    <a:cubicBezTo>
                      <a:pt x="1" y="267"/>
                      <a:pt x="165" y="637"/>
                      <a:pt x="350" y="1070"/>
                    </a:cubicBezTo>
                    <a:cubicBezTo>
                      <a:pt x="549" y="1536"/>
                      <a:pt x="736" y="1921"/>
                      <a:pt x="1093" y="1921"/>
                    </a:cubicBezTo>
                    <a:cubicBezTo>
                      <a:pt x="1178" y="1921"/>
                      <a:pt x="1272" y="1899"/>
                      <a:pt x="1378" y="1852"/>
                    </a:cubicBezTo>
                    <a:cubicBezTo>
                      <a:pt x="1934" y="1624"/>
                      <a:pt x="2201" y="988"/>
                      <a:pt x="1976" y="431"/>
                    </a:cubicBezTo>
                    <a:lnTo>
                      <a:pt x="1976" y="431"/>
                    </a:lnTo>
                    <a:cubicBezTo>
                      <a:pt x="1362" y="722"/>
                      <a:pt x="964" y="854"/>
                      <a:pt x="704" y="854"/>
                    </a:cubicBezTo>
                    <a:cubicBezTo>
                      <a:pt x="302" y="854"/>
                      <a:pt x="231" y="537"/>
                      <a:pt x="206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0" name="Google Shape;590;p6"/>
              <p:cNvSpPr/>
              <p:nvPr/>
            </p:nvSpPr>
            <p:spPr>
              <a:xfrm>
                <a:off x="6516410" y="2450182"/>
                <a:ext cx="52387" cy="50295"/>
              </a:xfrm>
              <a:custGeom>
                <a:avLst/>
                <a:gdLst/>
                <a:ahLst/>
                <a:cxnLst/>
                <a:rect l="l" t="t" r="r" b="b"/>
                <a:pathLst>
                  <a:path w="2429" h="2332" extrusionOk="0">
                    <a:moveTo>
                      <a:pt x="1080" y="1"/>
                    </a:moveTo>
                    <a:cubicBezTo>
                      <a:pt x="918" y="1"/>
                      <a:pt x="754" y="34"/>
                      <a:pt x="596" y="105"/>
                    </a:cubicBezTo>
                    <a:cubicBezTo>
                      <a:pt x="1" y="352"/>
                      <a:pt x="206" y="845"/>
                      <a:pt x="473" y="1441"/>
                    </a:cubicBezTo>
                    <a:cubicBezTo>
                      <a:pt x="674" y="1928"/>
                      <a:pt x="862" y="2331"/>
                      <a:pt x="1246" y="2331"/>
                    </a:cubicBezTo>
                    <a:cubicBezTo>
                      <a:pt x="1334" y="2331"/>
                      <a:pt x="1432" y="2310"/>
                      <a:pt x="1543" y="2264"/>
                    </a:cubicBezTo>
                    <a:cubicBezTo>
                      <a:pt x="2140" y="1998"/>
                      <a:pt x="2428" y="1298"/>
                      <a:pt x="2160" y="701"/>
                    </a:cubicBezTo>
                    <a:cubicBezTo>
                      <a:pt x="1964" y="262"/>
                      <a:pt x="1532" y="1"/>
                      <a:pt x="1080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1" name="Google Shape;591;p6"/>
              <p:cNvSpPr/>
              <p:nvPr/>
            </p:nvSpPr>
            <p:spPr>
              <a:xfrm>
                <a:off x="6518200" y="2456652"/>
                <a:ext cx="50123" cy="48290"/>
              </a:xfrm>
              <a:custGeom>
                <a:avLst/>
                <a:gdLst/>
                <a:ahLst/>
                <a:cxnLst/>
                <a:rect l="l" t="t" r="r" b="b"/>
                <a:pathLst>
                  <a:path w="2324" h="2239" extrusionOk="0">
                    <a:moveTo>
                      <a:pt x="1024" y="0"/>
                    </a:moveTo>
                    <a:cubicBezTo>
                      <a:pt x="875" y="0"/>
                      <a:pt x="723" y="30"/>
                      <a:pt x="576" y="93"/>
                    </a:cubicBezTo>
                    <a:cubicBezTo>
                      <a:pt x="0" y="340"/>
                      <a:pt x="206" y="812"/>
                      <a:pt x="453" y="1388"/>
                    </a:cubicBezTo>
                    <a:cubicBezTo>
                      <a:pt x="652" y="1854"/>
                      <a:pt x="825" y="2239"/>
                      <a:pt x="1188" y="2239"/>
                    </a:cubicBezTo>
                    <a:cubicBezTo>
                      <a:pt x="1274" y="2239"/>
                      <a:pt x="1371" y="2217"/>
                      <a:pt x="1481" y="2170"/>
                    </a:cubicBezTo>
                    <a:cubicBezTo>
                      <a:pt x="2057" y="1923"/>
                      <a:pt x="2324" y="1245"/>
                      <a:pt x="2057" y="669"/>
                    </a:cubicBezTo>
                    <a:cubicBezTo>
                      <a:pt x="1873" y="254"/>
                      <a:pt x="1460" y="0"/>
                      <a:pt x="102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2" name="Google Shape;592;p6"/>
              <p:cNvSpPr/>
              <p:nvPr/>
            </p:nvSpPr>
            <p:spPr>
              <a:xfrm>
                <a:off x="6520400" y="2463079"/>
                <a:ext cx="47039" cy="41863"/>
              </a:xfrm>
              <a:custGeom>
                <a:avLst/>
                <a:gdLst/>
                <a:ahLst/>
                <a:cxnLst/>
                <a:rect l="l" t="t" r="r" b="b"/>
                <a:pathLst>
                  <a:path w="2181" h="1941" extrusionOk="0">
                    <a:moveTo>
                      <a:pt x="206" y="1"/>
                    </a:moveTo>
                    <a:lnTo>
                      <a:pt x="206" y="1"/>
                    </a:lnTo>
                    <a:cubicBezTo>
                      <a:pt x="0" y="267"/>
                      <a:pt x="145" y="638"/>
                      <a:pt x="351" y="1090"/>
                    </a:cubicBezTo>
                    <a:cubicBezTo>
                      <a:pt x="550" y="1556"/>
                      <a:pt x="723" y="1941"/>
                      <a:pt x="1086" y="1941"/>
                    </a:cubicBezTo>
                    <a:cubicBezTo>
                      <a:pt x="1172" y="1941"/>
                      <a:pt x="1269" y="1919"/>
                      <a:pt x="1379" y="1872"/>
                    </a:cubicBezTo>
                    <a:cubicBezTo>
                      <a:pt x="1934" y="1625"/>
                      <a:pt x="2181" y="988"/>
                      <a:pt x="1975" y="432"/>
                    </a:cubicBezTo>
                    <a:lnTo>
                      <a:pt x="1975" y="432"/>
                    </a:lnTo>
                    <a:cubicBezTo>
                      <a:pt x="1364" y="730"/>
                      <a:pt x="966" y="864"/>
                      <a:pt x="706" y="864"/>
                    </a:cubicBezTo>
                    <a:cubicBezTo>
                      <a:pt x="302" y="864"/>
                      <a:pt x="231" y="539"/>
                      <a:pt x="20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3" name="Google Shape;593;p6"/>
              <p:cNvSpPr/>
              <p:nvPr/>
            </p:nvSpPr>
            <p:spPr>
              <a:xfrm>
                <a:off x="5931176" y="2772185"/>
                <a:ext cx="51482" cy="50403"/>
              </a:xfrm>
              <a:custGeom>
                <a:avLst/>
                <a:gdLst/>
                <a:ahLst/>
                <a:cxnLst/>
                <a:rect l="l" t="t" r="r" b="b"/>
                <a:pathLst>
                  <a:path w="2387" h="2337" extrusionOk="0">
                    <a:moveTo>
                      <a:pt x="1040" y="1"/>
                    </a:moveTo>
                    <a:cubicBezTo>
                      <a:pt x="892" y="1"/>
                      <a:pt x="742" y="29"/>
                      <a:pt x="598" y="89"/>
                    </a:cubicBezTo>
                    <a:cubicBezTo>
                      <a:pt x="0" y="336"/>
                      <a:pt x="186" y="830"/>
                      <a:pt x="433" y="1447"/>
                    </a:cubicBezTo>
                    <a:cubicBezTo>
                      <a:pt x="634" y="1933"/>
                      <a:pt x="808" y="2336"/>
                      <a:pt x="1187" y="2336"/>
                    </a:cubicBezTo>
                    <a:cubicBezTo>
                      <a:pt x="1273" y="2336"/>
                      <a:pt x="1371" y="2315"/>
                      <a:pt x="1481" y="2270"/>
                    </a:cubicBezTo>
                    <a:cubicBezTo>
                      <a:pt x="2098" y="2023"/>
                      <a:pt x="2386" y="1345"/>
                      <a:pt x="2140" y="747"/>
                    </a:cubicBezTo>
                    <a:cubicBezTo>
                      <a:pt x="1953" y="279"/>
                      <a:pt x="1505" y="1"/>
                      <a:pt x="1040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4" name="Google Shape;594;p6"/>
              <p:cNvSpPr/>
              <p:nvPr/>
            </p:nvSpPr>
            <p:spPr>
              <a:xfrm>
                <a:off x="5932513" y="2778849"/>
                <a:ext cx="49260" cy="48182"/>
              </a:xfrm>
              <a:custGeom>
                <a:avLst/>
                <a:gdLst/>
                <a:ahLst/>
                <a:cxnLst/>
                <a:rect l="l" t="t" r="r" b="b"/>
                <a:pathLst>
                  <a:path w="2284" h="2234" extrusionOk="0">
                    <a:moveTo>
                      <a:pt x="1010" y="1"/>
                    </a:moveTo>
                    <a:cubicBezTo>
                      <a:pt x="865" y="1"/>
                      <a:pt x="718" y="29"/>
                      <a:pt x="577" y="89"/>
                    </a:cubicBezTo>
                    <a:cubicBezTo>
                      <a:pt x="1" y="315"/>
                      <a:pt x="185" y="789"/>
                      <a:pt x="412" y="1365"/>
                    </a:cubicBezTo>
                    <a:cubicBezTo>
                      <a:pt x="613" y="1833"/>
                      <a:pt x="787" y="2233"/>
                      <a:pt x="1154" y="2233"/>
                    </a:cubicBezTo>
                    <a:cubicBezTo>
                      <a:pt x="1239" y="2233"/>
                      <a:pt x="1333" y="2212"/>
                      <a:pt x="1441" y="2166"/>
                    </a:cubicBezTo>
                    <a:cubicBezTo>
                      <a:pt x="2017" y="1941"/>
                      <a:pt x="2283" y="1283"/>
                      <a:pt x="2058" y="706"/>
                    </a:cubicBezTo>
                    <a:cubicBezTo>
                      <a:pt x="1886" y="271"/>
                      <a:pt x="1457" y="1"/>
                      <a:pt x="1010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5" name="Google Shape;595;p6"/>
              <p:cNvSpPr/>
              <p:nvPr/>
            </p:nvSpPr>
            <p:spPr>
              <a:xfrm>
                <a:off x="5934713" y="2784737"/>
                <a:ext cx="46629" cy="42294"/>
              </a:xfrm>
              <a:custGeom>
                <a:avLst/>
                <a:gdLst/>
                <a:ahLst/>
                <a:cxnLst/>
                <a:rect l="l" t="t" r="r" b="b"/>
                <a:pathLst>
                  <a:path w="2162" h="1961" extrusionOk="0">
                    <a:moveTo>
                      <a:pt x="206" y="1"/>
                    </a:moveTo>
                    <a:cubicBezTo>
                      <a:pt x="1" y="269"/>
                      <a:pt x="146" y="659"/>
                      <a:pt x="310" y="1092"/>
                    </a:cubicBezTo>
                    <a:cubicBezTo>
                      <a:pt x="511" y="1560"/>
                      <a:pt x="685" y="1960"/>
                      <a:pt x="1052" y="1960"/>
                    </a:cubicBezTo>
                    <a:cubicBezTo>
                      <a:pt x="1137" y="1960"/>
                      <a:pt x="1231" y="1939"/>
                      <a:pt x="1339" y="1893"/>
                    </a:cubicBezTo>
                    <a:cubicBezTo>
                      <a:pt x="1893" y="1668"/>
                      <a:pt x="2162" y="1051"/>
                      <a:pt x="1976" y="494"/>
                    </a:cubicBezTo>
                    <a:lnTo>
                      <a:pt x="1976" y="494"/>
                    </a:lnTo>
                    <a:cubicBezTo>
                      <a:pt x="1370" y="759"/>
                      <a:pt x="972" y="879"/>
                      <a:pt x="711" y="879"/>
                    </a:cubicBezTo>
                    <a:cubicBezTo>
                      <a:pt x="280" y="879"/>
                      <a:pt x="220" y="552"/>
                      <a:pt x="20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6" name="Google Shape;596;p6"/>
              <p:cNvSpPr/>
              <p:nvPr/>
            </p:nvSpPr>
            <p:spPr>
              <a:xfrm>
                <a:off x="5819349" y="2832099"/>
                <a:ext cx="51503" cy="50360"/>
              </a:xfrm>
              <a:custGeom>
                <a:avLst/>
                <a:gdLst/>
                <a:ahLst/>
                <a:cxnLst/>
                <a:rect l="l" t="t" r="r" b="b"/>
                <a:pathLst>
                  <a:path w="2388" h="2335" extrusionOk="0">
                    <a:moveTo>
                      <a:pt x="1061" y="1"/>
                    </a:moveTo>
                    <a:cubicBezTo>
                      <a:pt x="914" y="1"/>
                      <a:pt x="763" y="29"/>
                      <a:pt x="618" y="89"/>
                    </a:cubicBezTo>
                    <a:cubicBezTo>
                      <a:pt x="1" y="336"/>
                      <a:pt x="187" y="830"/>
                      <a:pt x="434" y="1425"/>
                    </a:cubicBezTo>
                    <a:cubicBezTo>
                      <a:pt x="636" y="1915"/>
                      <a:pt x="824" y="2335"/>
                      <a:pt x="1214" y="2335"/>
                    </a:cubicBezTo>
                    <a:cubicBezTo>
                      <a:pt x="1300" y="2335"/>
                      <a:pt x="1396" y="2314"/>
                      <a:pt x="1504" y="2270"/>
                    </a:cubicBezTo>
                    <a:cubicBezTo>
                      <a:pt x="2099" y="2023"/>
                      <a:pt x="2387" y="1323"/>
                      <a:pt x="2140" y="726"/>
                    </a:cubicBezTo>
                    <a:cubicBezTo>
                      <a:pt x="1954" y="275"/>
                      <a:pt x="1520" y="1"/>
                      <a:pt x="1061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7" name="Google Shape;597;p6"/>
              <p:cNvSpPr/>
              <p:nvPr/>
            </p:nvSpPr>
            <p:spPr>
              <a:xfrm>
                <a:off x="5821139" y="2838483"/>
                <a:ext cx="49282" cy="48290"/>
              </a:xfrm>
              <a:custGeom>
                <a:avLst/>
                <a:gdLst/>
                <a:ahLst/>
                <a:cxnLst/>
                <a:rect l="l" t="t" r="r" b="b"/>
                <a:pathLst>
                  <a:path w="2285" h="2239" extrusionOk="0">
                    <a:moveTo>
                      <a:pt x="998" y="0"/>
                    </a:moveTo>
                    <a:cubicBezTo>
                      <a:pt x="858" y="0"/>
                      <a:pt x="715" y="26"/>
                      <a:pt x="576" y="81"/>
                    </a:cubicBezTo>
                    <a:cubicBezTo>
                      <a:pt x="0" y="328"/>
                      <a:pt x="165" y="800"/>
                      <a:pt x="412" y="1376"/>
                    </a:cubicBezTo>
                    <a:cubicBezTo>
                      <a:pt x="598" y="1849"/>
                      <a:pt x="770" y="2238"/>
                      <a:pt x="1144" y="2238"/>
                    </a:cubicBezTo>
                    <a:cubicBezTo>
                      <a:pt x="1226" y="2238"/>
                      <a:pt x="1317" y="2220"/>
                      <a:pt x="1421" y="2179"/>
                    </a:cubicBezTo>
                    <a:cubicBezTo>
                      <a:pt x="1997" y="1932"/>
                      <a:pt x="2285" y="1274"/>
                      <a:pt x="2038" y="698"/>
                    </a:cubicBezTo>
                    <a:cubicBezTo>
                      <a:pt x="1865" y="260"/>
                      <a:pt x="1444" y="0"/>
                      <a:pt x="99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8" name="Google Shape;598;p6"/>
              <p:cNvSpPr/>
              <p:nvPr/>
            </p:nvSpPr>
            <p:spPr>
              <a:xfrm>
                <a:off x="5822907" y="2844651"/>
                <a:ext cx="47060" cy="42121"/>
              </a:xfrm>
              <a:custGeom>
                <a:avLst/>
                <a:gdLst/>
                <a:ahLst/>
                <a:cxnLst/>
                <a:rect l="l" t="t" r="r" b="b"/>
                <a:pathLst>
                  <a:path w="2182" h="1953" extrusionOk="0">
                    <a:moveTo>
                      <a:pt x="228" y="1"/>
                    </a:moveTo>
                    <a:lnTo>
                      <a:pt x="228" y="1"/>
                    </a:lnTo>
                    <a:cubicBezTo>
                      <a:pt x="0" y="267"/>
                      <a:pt x="145" y="638"/>
                      <a:pt x="330" y="1090"/>
                    </a:cubicBezTo>
                    <a:cubicBezTo>
                      <a:pt x="516" y="1563"/>
                      <a:pt x="688" y="1952"/>
                      <a:pt x="1062" y="1952"/>
                    </a:cubicBezTo>
                    <a:cubicBezTo>
                      <a:pt x="1144" y="1952"/>
                      <a:pt x="1235" y="1934"/>
                      <a:pt x="1339" y="1893"/>
                    </a:cubicBezTo>
                    <a:cubicBezTo>
                      <a:pt x="1915" y="1666"/>
                      <a:pt x="2181" y="1029"/>
                      <a:pt x="1975" y="473"/>
                    </a:cubicBezTo>
                    <a:lnTo>
                      <a:pt x="1975" y="473"/>
                    </a:lnTo>
                    <a:cubicBezTo>
                      <a:pt x="1370" y="749"/>
                      <a:pt x="973" y="874"/>
                      <a:pt x="712" y="874"/>
                    </a:cubicBezTo>
                    <a:cubicBezTo>
                      <a:pt x="290" y="874"/>
                      <a:pt x="228" y="547"/>
                      <a:pt x="228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9" name="Google Shape;599;p6"/>
              <p:cNvSpPr/>
              <p:nvPr/>
            </p:nvSpPr>
            <p:spPr>
              <a:xfrm>
                <a:off x="5690677" y="2898657"/>
                <a:ext cx="51503" cy="50791"/>
              </a:xfrm>
              <a:custGeom>
                <a:avLst/>
                <a:gdLst/>
                <a:ahLst/>
                <a:cxnLst/>
                <a:rect l="l" t="t" r="r" b="b"/>
                <a:pathLst>
                  <a:path w="2388" h="2355" extrusionOk="0">
                    <a:moveTo>
                      <a:pt x="1041" y="1"/>
                    </a:moveTo>
                    <a:cubicBezTo>
                      <a:pt x="893" y="1"/>
                      <a:pt x="743" y="29"/>
                      <a:pt x="598" y="89"/>
                    </a:cubicBezTo>
                    <a:cubicBezTo>
                      <a:pt x="1" y="336"/>
                      <a:pt x="187" y="829"/>
                      <a:pt x="434" y="1447"/>
                    </a:cubicBezTo>
                    <a:cubicBezTo>
                      <a:pt x="636" y="1935"/>
                      <a:pt x="811" y="2354"/>
                      <a:pt x="1195" y="2354"/>
                    </a:cubicBezTo>
                    <a:cubicBezTo>
                      <a:pt x="1280" y="2354"/>
                      <a:pt x="1374" y="2334"/>
                      <a:pt x="1482" y="2289"/>
                    </a:cubicBezTo>
                    <a:cubicBezTo>
                      <a:pt x="2099" y="2042"/>
                      <a:pt x="2387" y="1343"/>
                      <a:pt x="2140" y="747"/>
                    </a:cubicBezTo>
                    <a:cubicBezTo>
                      <a:pt x="1953" y="279"/>
                      <a:pt x="1506" y="1"/>
                      <a:pt x="1041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0" name="Google Shape;600;p6"/>
              <p:cNvSpPr/>
              <p:nvPr/>
            </p:nvSpPr>
            <p:spPr>
              <a:xfrm>
                <a:off x="5692036" y="2905472"/>
                <a:ext cx="49260" cy="48290"/>
              </a:xfrm>
              <a:custGeom>
                <a:avLst/>
                <a:gdLst/>
                <a:ahLst/>
                <a:cxnLst/>
                <a:rect l="l" t="t" r="r" b="b"/>
                <a:pathLst>
                  <a:path w="2284" h="2239" extrusionOk="0">
                    <a:moveTo>
                      <a:pt x="998" y="1"/>
                    </a:moveTo>
                    <a:cubicBezTo>
                      <a:pt x="857" y="1"/>
                      <a:pt x="715" y="27"/>
                      <a:pt x="577" y="81"/>
                    </a:cubicBezTo>
                    <a:cubicBezTo>
                      <a:pt x="1" y="327"/>
                      <a:pt x="185" y="801"/>
                      <a:pt x="412" y="1377"/>
                    </a:cubicBezTo>
                    <a:cubicBezTo>
                      <a:pt x="614" y="1850"/>
                      <a:pt x="789" y="2239"/>
                      <a:pt x="1163" y="2239"/>
                    </a:cubicBezTo>
                    <a:cubicBezTo>
                      <a:pt x="1245" y="2239"/>
                      <a:pt x="1337" y="2220"/>
                      <a:pt x="1441" y="2179"/>
                    </a:cubicBezTo>
                    <a:cubicBezTo>
                      <a:pt x="2017" y="1932"/>
                      <a:pt x="2283" y="1274"/>
                      <a:pt x="2058" y="698"/>
                    </a:cubicBezTo>
                    <a:cubicBezTo>
                      <a:pt x="1870" y="260"/>
                      <a:pt x="1445" y="1"/>
                      <a:pt x="998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1" name="Google Shape;601;p6"/>
              <p:cNvSpPr/>
              <p:nvPr/>
            </p:nvSpPr>
            <p:spPr>
              <a:xfrm>
                <a:off x="5694236" y="2911640"/>
                <a:ext cx="46629" cy="42121"/>
              </a:xfrm>
              <a:custGeom>
                <a:avLst/>
                <a:gdLst/>
                <a:ahLst/>
                <a:cxnLst/>
                <a:rect l="l" t="t" r="r" b="b"/>
                <a:pathLst>
                  <a:path w="2162" h="1953" extrusionOk="0">
                    <a:moveTo>
                      <a:pt x="206" y="0"/>
                    </a:moveTo>
                    <a:cubicBezTo>
                      <a:pt x="1" y="247"/>
                      <a:pt x="124" y="639"/>
                      <a:pt x="310" y="1091"/>
                    </a:cubicBezTo>
                    <a:cubicBezTo>
                      <a:pt x="512" y="1564"/>
                      <a:pt x="687" y="1953"/>
                      <a:pt x="1061" y="1953"/>
                    </a:cubicBezTo>
                    <a:cubicBezTo>
                      <a:pt x="1143" y="1953"/>
                      <a:pt x="1235" y="1934"/>
                      <a:pt x="1339" y="1893"/>
                    </a:cubicBezTo>
                    <a:cubicBezTo>
                      <a:pt x="1893" y="1667"/>
                      <a:pt x="2161" y="1029"/>
                      <a:pt x="1956" y="474"/>
                    </a:cubicBezTo>
                    <a:lnTo>
                      <a:pt x="1956" y="474"/>
                    </a:lnTo>
                    <a:cubicBezTo>
                      <a:pt x="1350" y="749"/>
                      <a:pt x="955" y="874"/>
                      <a:pt x="697" y="874"/>
                    </a:cubicBezTo>
                    <a:cubicBezTo>
                      <a:pt x="279" y="874"/>
                      <a:pt x="219" y="547"/>
                      <a:pt x="206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2" name="Google Shape;602;p6"/>
              <p:cNvSpPr/>
              <p:nvPr/>
            </p:nvSpPr>
            <p:spPr>
              <a:xfrm>
                <a:off x="6037224" y="2714082"/>
                <a:ext cx="51503" cy="50403"/>
              </a:xfrm>
              <a:custGeom>
                <a:avLst/>
                <a:gdLst/>
                <a:ahLst/>
                <a:cxnLst/>
                <a:rect l="l" t="t" r="r" b="b"/>
                <a:pathLst>
                  <a:path w="2388" h="2337" extrusionOk="0">
                    <a:moveTo>
                      <a:pt x="1051" y="0"/>
                    </a:moveTo>
                    <a:cubicBezTo>
                      <a:pt x="901" y="0"/>
                      <a:pt x="747" y="29"/>
                      <a:pt x="596" y="89"/>
                    </a:cubicBezTo>
                    <a:cubicBezTo>
                      <a:pt x="1" y="336"/>
                      <a:pt x="185" y="829"/>
                      <a:pt x="432" y="1425"/>
                    </a:cubicBezTo>
                    <a:cubicBezTo>
                      <a:pt x="633" y="1928"/>
                      <a:pt x="807" y="2336"/>
                      <a:pt x="1199" y="2336"/>
                    </a:cubicBezTo>
                    <a:cubicBezTo>
                      <a:pt x="1287" y="2336"/>
                      <a:pt x="1388" y="2315"/>
                      <a:pt x="1502" y="2269"/>
                    </a:cubicBezTo>
                    <a:cubicBezTo>
                      <a:pt x="2099" y="2023"/>
                      <a:pt x="2387" y="1343"/>
                      <a:pt x="2140" y="726"/>
                    </a:cubicBezTo>
                    <a:cubicBezTo>
                      <a:pt x="1953" y="275"/>
                      <a:pt x="1519" y="0"/>
                      <a:pt x="1051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3" name="Google Shape;603;p6"/>
              <p:cNvSpPr/>
              <p:nvPr/>
            </p:nvSpPr>
            <p:spPr>
              <a:xfrm>
                <a:off x="6038992" y="2720703"/>
                <a:ext cx="49260" cy="48225"/>
              </a:xfrm>
              <a:custGeom>
                <a:avLst/>
                <a:gdLst/>
                <a:ahLst/>
                <a:cxnLst/>
                <a:rect l="l" t="t" r="r" b="b"/>
                <a:pathLst>
                  <a:path w="2284" h="2236" extrusionOk="0">
                    <a:moveTo>
                      <a:pt x="1007" y="1"/>
                    </a:moveTo>
                    <a:cubicBezTo>
                      <a:pt x="864" y="1"/>
                      <a:pt x="718" y="29"/>
                      <a:pt x="577" y="90"/>
                    </a:cubicBezTo>
                    <a:cubicBezTo>
                      <a:pt x="1" y="317"/>
                      <a:pt x="166" y="789"/>
                      <a:pt x="412" y="1365"/>
                    </a:cubicBezTo>
                    <a:cubicBezTo>
                      <a:pt x="596" y="1834"/>
                      <a:pt x="766" y="2235"/>
                      <a:pt x="1134" y="2235"/>
                    </a:cubicBezTo>
                    <a:cubicBezTo>
                      <a:pt x="1218" y="2235"/>
                      <a:pt x="1312" y="2214"/>
                      <a:pt x="1420" y="2168"/>
                    </a:cubicBezTo>
                    <a:cubicBezTo>
                      <a:pt x="1996" y="1941"/>
                      <a:pt x="2284" y="1283"/>
                      <a:pt x="2037" y="707"/>
                    </a:cubicBezTo>
                    <a:cubicBezTo>
                      <a:pt x="1866" y="272"/>
                      <a:pt x="1449" y="1"/>
                      <a:pt x="1007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4" name="Google Shape;604;p6"/>
              <p:cNvSpPr/>
              <p:nvPr/>
            </p:nvSpPr>
            <p:spPr>
              <a:xfrm>
                <a:off x="6040782" y="2726634"/>
                <a:ext cx="46586" cy="42294"/>
              </a:xfrm>
              <a:custGeom>
                <a:avLst/>
                <a:gdLst/>
                <a:ahLst/>
                <a:cxnLst/>
                <a:rect l="l" t="t" r="r" b="b"/>
                <a:pathLst>
                  <a:path w="2160" h="1961" extrusionOk="0">
                    <a:moveTo>
                      <a:pt x="206" y="1"/>
                    </a:moveTo>
                    <a:lnTo>
                      <a:pt x="206" y="1"/>
                    </a:lnTo>
                    <a:cubicBezTo>
                      <a:pt x="0" y="267"/>
                      <a:pt x="143" y="659"/>
                      <a:pt x="329" y="1090"/>
                    </a:cubicBezTo>
                    <a:cubicBezTo>
                      <a:pt x="513" y="1559"/>
                      <a:pt x="683" y="1960"/>
                      <a:pt x="1051" y="1960"/>
                    </a:cubicBezTo>
                    <a:cubicBezTo>
                      <a:pt x="1135" y="1960"/>
                      <a:pt x="1229" y="1939"/>
                      <a:pt x="1337" y="1893"/>
                    </a:cubicBezTo>
                    <a:cubicBezTo>
                      <a:pt x="1893" y="1666"/>
                      <a:pt x="2160" y="1049"/>
                      <a:pt x="1975" y="473"/>
                    </a:cubicBezTo>
                    <a:lnTo>
                      <a:pt x="1975" y="473"/>
                    </a:lnTo>
                    <a:cubicBezTo>
                      <a:pt x="1362" y="748"/>
                      <a:pt x="962" y="873"/>
                      <a:pt x="701" y="873"/>
                    </a:cubicBezTo>
                    <a:cubicBezTo>
                      <a:pt x="278" y="873"/>
                      <a:pt x="218" y="547"/>
                      <a:pt x="20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BLANK_1_1_1_1_1_1">
    <p:spTree>
      <p:nvGrpSpPr>
        <p:cNvPr id="1" name="Shape 6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2" name="Google Shape;642;p13"/>
          <p:cNvPicPr preferRelativeResize="0"/>
          <p:nvPr/>
        </p:nvPicPr>
        <p:blipFill>
          <a:blip r:embed="rId2">
            <a:alphaModFix amt="58000"/>
          </a:blip>
          <a:stretch>
            <a:fillRect/>
          </a:stretch>
        </p:blipFill>
        <p:spPr>
          <a:xfrm>
            <a:off x="0" y="0"/>
            <a:ext cx="9144003" cy="5143501"/>
          </a:xfrm>
          <a:prstGeom prst="rect">
            <a:avLst/>
          </a:prstGeom>
          <a:noFill/>
          <a:ln>
            <a:noFill/>
          </a:ln>
        </p:spPr>
      </p:pic>
      <p:sp>
        <p:nvSpPr>
          <p:cNvPr id="643" name="Google Shape;643;p13"/>
          <p:cNvSpPr txBox="1">
            <a:spLocks noGrp="1"/>
          </p:cNvSpPr>
          <p:nvPr>
            <p:ph type="title"/>
          </p:nvPr>
        </p:nvSpPr>
        <p:spPr>
          <a:xfrm>
            <a:off x="1714500" y="445025"/>
            <a:ext cx="5715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 b="0"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644" name="Google Shape;644;p13"/>
          <p:cNvSpPr txBox="1">
            <a:spLocks noGrp="1"/>
          </p:cNvSpPr>
          <p:nvPr>
            <p:ph type="subTitle" idx="1"/>
          </p:nvPr>
        </p:nvSpPr>
        <p:spPr>
          <a:xfrm>
            <a:off x="719976" y="2269375"/>
            <a:ext cx="2305500" cy="4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5" name="Google Shape;645;p13"/>
          <p:cNvSpPr txBox="1">
            <a:spLocks noGrp="1"/>
          </p:cNvSpPr>
          <p:nvPr>
            <p:ph type="subTitle" idx="2"/>
          </p:nvPr>
        </p:nvSpPr>
        <p:spPr>
          <a:xfrm>
            <a:off x="3419250" y="2269375"/>
            <a:ext cx="2305500" cy="4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6" name="Google Shape;646;p13"/>
          <p:cNvSpPr txBox="1">
            <a:spLocks noGrp="1"/>
          </p:cNvSpPr>
          <p:nvPr>
            <p:ph type="subTitle" idx="3"/>
          </p:nvPr>
        </p:nvSpPr>
        <p:spPr>
          <a:xfrm>
            <a:off x="719976" y="3931375"/>
            <a:ext cx="2305500" cy="4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7" name="Google Shape;647;p13"/>
          <p:cNvSpPr txBox="1">
            <a:spLocks noGrp="1"/>
          </p:cNvSpPr>
          <p:nvPr>
            <p:ph type="subTitle" idx="4"/>
          </p:nvPr>
        </p:nvSpPr>
        <p:spPr>
          <a:xfrm>
            <a:off x="3419250" y="3931375"/>
            <a:ext cx="2305500" cy="4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8" name="Google Shape;648;p13"/>
          <p:cNvSpPr txBox="1">
            <a:spLocks noGrp="1"/>
          </p:cNvSpPr>
          <p:nvPr>
            <p:ph type="subTitle" idx="5"/>
          </p:nvPr>
        </p:nvSpPr>
        <p:spPr>
          <a:xfrm>
            <a:off x="6118524" y="2269375"/>
            <a:ext cx="2305500" cy="4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9" name="Google Shape;649;p13"/>
          <p:cNvSpPr txBox="1">
            <a:spLocks noGrp="1"/>
          </p:cNvSpPr>
          <p:nvPr>
            <p:ph type="subTitle" idx="6"/>
          </p:nvPr>
        </p:nvSpPr>
        <p:spPr>
          <a:xfrm>
            <a:off x="6118524" y="3931375"/>
            <a:ext cx="2305500" cy="4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0" name="Google Shape;650;p13"/>
          <p:cNvSpPr txBox="1">
            <a:spLocks noGrp="1"/>
          </p:cNvSpPr>
          <p:nvPr>
            <p:ph type="title" idx="7" hasCustomPrompt="1"/>
          </p:nvPr>
        </p:nvSpPr>
        <p:spPr>
          <a:xfrm>
            <a:off x="1505376" y="1295873"/>
            <a:ext cx="734700" cy="572700"/>
          </a:xfrm>
          <a:prstGeom prst="rect">
            <a:avLst/>
          </a:prstGeom>
          <a:solidFill>
            <a:srgbClr val="FFFFFF">
              <a:alpha val="34590"/>
            </a:srgbClr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 b="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651" name="Google Shape;651;p13"/>
          <p:cNvSpPr txBox="1">
            <a:spLocks noGrp="1"/>
          </p:cNvSpPr>
          <p:nvPr>
            <p:ph type="title" idx="8" hasCustomPrompt="1"/>
          </p:nvPr>
        </p:nvSpPr>
        <p:spPr>
          <a:xfrm>
            <a:off x="1505376" y="2957902"/>
            <a:ext cx="734700" cy="572700"/>
          </a:xfrm>
          <a:prstGeom prst="rect">
            <a:avLst/>
          </a:prstGeom>
          <a:solidFill>
            <a:srgbClr val="FFFFFF">
              <a:alpha val="34590"/>
            </a:srgbClr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 b="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652" name="Google Shape;652;p13"/>
          <p:cNvSpPr txBox="1">
            <a:spLocks noGrp="1"/>
          </p:cNvSpPr>
          <p:nvPr>
            <p:ph type="title" idx="9" hasCustomPrompt="1"/>
          </p:nvPr>
        </p:nvSpPr>
        <p:spPr>
          <a:xfrm>
            <a:off x="4204650" y="1295873"/>
            <a:ext cx="734700" cy="572700"/>
          </a:xfrm>
          <a:prstGeom prst="rect">
            <a:avLst/>
          </a:prstGeom>
          <a:solidFill>
            <a:srgbClr val="FFFFFF">
              <a:alpha val="34590"/>
            </a:srgbClr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 b="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653" name="Google Shape;653;p13"/>
          <p:cNvSpPr txBox="1">
            <a:spLocks noGrp="1"/>
          </p:cNvSpPr>
          <p:nvPr>
            <p:ph type="title" idx="13" hasCustomPrompt="1"/>
          </p:nvPr>
        </p:nvSpPr>
        <p:spPr>
          <a:xfrm>
            <a:off x="4204650" y="2957902"/>
            <a:ext cx="734700" cy="572700"/>
          </a:xfrm>
          <a:prstGeom prst="rect">
            <a:avLst/>
          </a:prstGeom>
          <a:solidFill>
            <a:srgbClr val="FFFFFF">
              <a:alpha val="34590"/>
            </a:srgbClr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 b="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654" name="Google Shape;654;p13"/>
          <p:cNvSpPr txBox="1">
            <a:spLocks noGrp="1"/>
          </p:cNvSpPr>
          <p:nvPr>
            <p:ph type="title" idx="14" hasCustomPrompt="1"/>
          </p:nvPr>
        </p:nvSpPr>
        <p:spPr>
          <a:xfrm>
            <a:off x="6903950" y="1295873"/>
            <a:ext cx="734700" cy="572700"/>
          </a:xfrm>
          <a:prstGeom prst="rect">
            <a:avLst/>
          </a:prstGeom>
          <a:solidFill>
            <a:srgbClr val="FFFFFF">
              <a:alpha val="34590"/>
            </a:srgbClr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 b="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655" name="Google Shape;655;p13"/>
          <p:cNvSpPr txBox="1">
            <a:spLocks noGrp="1"/>
          </p:cNvSpPr>
          <p:nvPr>
            <p:ph type="title" idx="15" hasCustomPrompt="1"/>
          </p:nvPr>
        </p:nvSpPr>
        <p:spPr>
          <a:xfrm>
            <a:off x="6903950" y="2957902"/>
            <a:ext cx="734700" cy="572700"/>
          </a:xfrm>
          <a:prstGeom prst="rect">
            <a:avLst/>
          </a:prstGeom>
          <a:solidFill>
            <a:srgbClr val="FFFFFF">
              <a:alpha val="34590"/>
            </a:srgbClr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 b="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656" name="Google Shape;656;p13"/>
          <p:cNvSpPr txBox="1">
            <a:spLocks noGrp="1"/>
          </p:cNvSpPr>
          <p:nvPr>
            <p:ph type="subTitle" idx="16"/>
          </p:nvPr>
        </p:nvSpPr>
        <p:spPr>
          <a:xfrm>
            <a:off x="719976" y="1980375"/>
            <a:ext cx="2305500" cy="394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657" name="Google Shape;657;p13"/>
          <p:cNvSpPr txBox="1">
            <a:spLocks noGrp="1"/>
          </p:cNvSpPr>
          <p:nvPr>
            <p:ph type="subTitle" idx="17"/>
          </p:nvPr>
        </p:nvSpPr>
        <p:spPr>
          <a:xfrm>
            <a:off x="3419250" y="1980375"/>
            <a:ext cx="2305500" cy="394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658" name="Google Shape;658;p13"/>
          <p:cNvSpPr txBox="1">
            <a:spLocks noGrp="1"/>
          </p:cNvSpPr>
          <p:nvPr>
            <p:ph type="subTitle" idx="18"/>
          </p:nvPr>
        </p:nvSpPr>
        <p:spPr>
          <a:xfrm>
            <a:off x="6118524" y="1980375"/>
            <a:ext cx="2305500" cy="394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659" name="Google Shape;659;p13"/>
          <p:cNvSpPr txBox="1">
            <a:spLocks noGrp="1"/>
          </p:cNvSpPr>
          <p:nvPr>
            <p:ph type="subTitle" idx="19"/>
          </p:nvPr>
        </p:nvSpPr>
        <p:spPr>
          <a:xfrm>
            <a:off x="719976" y="3642450"/>
            <a:ext cx="2305500" cy="394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660" name="Google Shape;660;p13"/>
          <p:cNvSpPr txBox="1">
            <a:spLocks noGrp="1"/>
          </p:cNvSpPr>
          <p:nvPr>
            <p:ph type="subTitle" idx="20"/>
          </p:nvPr>
        </p:nvSpPr>
        <p:spPr>
          <a:xfrm>
            <a:off x="3419250" y="3642450"/>
            <a:ext cx="2305500" cy="394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661" name="Google Shape;661;p13"/>
          <p:cNvSpPr txBox="1">
            <a:spLocks noGrp="1"/>
          </p:cNvSpPr>
          <p:nvPr>
            <p:ph type="subTitle" idx="21"/>
          </p:nvPr>
        </p:nvSpPr>
        <p:spPr>
          <a:xfrm>
            <a:off x="6118524" y="3642450"/>
            <a:ext cx="2305500" cy="394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pic>
        <p:nvPicPr>
          <p:cNvPr id="662" name="Google Shape;662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48426" y="3960743"/>
            <a:ext cx="5295900" cy="2453980"/>
          </a:xfrm>
          <a:prstGeom prst="rect">
            <a:avLst/>
          </a:prstGeom>
          <a:noFill/>
          <a:ln>
            <a:noFill/>
          </a:ln>
        </p:spPr>
      </p:pic>
      <p:pic>
        <p:nvPicPr>
          <p:cNvPr id="663" name="Google Shape;663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2524074" y="3844002"/>
            <a:ext cx="5295899" cy="2586313"/>
          </a:xfrm>
          <a:prstGeom prst="rect">
            <a:avLst/>
          </a:prstGeom>
          <a:noFill/>
          <a:ln>
            <a:noFill/>
          </a:ln>
        </p:spPr>
      </p:pic>
      <p:pic>
        <p:nvPicPr>
          <p:cNvPr id="664" name="Google Shape;664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-2463474" y="-985091"/>
            <a:ext cx="5295901" cy="2366198"/>
          </a:xfrm>
          <a:prstGeom prst="rect">
            <a:avLst/>
          </a:prstGeom>
          <a:noFill/>
          <a:ln>
            <a:noFill/>
          </a:ln>
        </p:spPr>
      </p:pic>
      <p:sp>
        <p:nvSpPr>
          <p:cNvPr id="665" name="Google Shape;665;p13"/>
          <p:cNvSpPr/>
          <p:nvPr/>
        </p:nvSpPr>
        <p:spPr>
          <a:xfrm>
            <a:off x="8677275" y="790575"/>
            <a:ext cx="407400" cy="4533900"/>
          </a:xfrm>
          <a:custGeom>
            <a:avLst/>
            <a:gdLst/>
            <a:ahLst/>
            <a:cxnLst/>
            <a:rect l="l" t="t" r="r" b="b"/>
            <a:pathLst>
              <a:path w="16296" h="181356" extrusionOk="0">
                <a:moveTo>
                  <a:pt x="8001" y="0"/>
                </a:moveTo>
                <a:cubicBezTo>
                  <a:pt x="12330" y="1732"/>
                  <a:pt x="15773" y="7620"/>
                  <a:pt x="14859" y="12192"/>
                </a:cubicBezTo>
                <a:cubicBezTo>
                  <a:pt x="12416" y="24407"/>
                  <a:pt x="0" y="34025"/>
                  <a:pt x="0" y="46482"/>
                </a:cubicBezTo>
                <a:cubicBezTo>
                  <a:pt x="0" y="57848"/>
                  <a:pt x="2153" y="69882"/>
                  <a:pt x="8001" y="79629"/>
                </a:cubicBezTo>
                <a:cubicBezTo>
                  <a:pt x="12278" y="86758"/>
                  <a:pt x="17178" y="95021"/>
                  <a:pt x="16002" y="103251"/>
                </a:cubicBezTo>
                <a:cubicBezTo>
                  <a:pt x="14881" y="111095"/>
                  <a:pt x="10783" y="118262"/>
                  <a:pt x="7239" y="125349"/>
                </a:cubicBezTo>
                <a:cubicBezTo>
                  <a:pt x="1814" y="136200"/>
                  <a:pt x="762" y="149031"/>
                  <a:pt x="762" y="161163"/>
                </a:cubicBezTo>
                <a:cubicBezTo>
                  <a:pt x="762" y="167924"/>
                  <a:pt x="-357" y="175309"/>
                  <a:pt x="2667" y="181356"/>
                </a:cubicBezTo>
              </a:path>
            </a:pathLst>
          </a:custGeom>
          <a:noFill/>
          <a:ln w="19050" cap="flat" cmpd="sng">
            <a:solidFill>
              <a:schemeClr val="accent5"/>
            </a:solidFill>
            <a:prstDash val="dash"/>
            <a:round/>
            <a:headEnd type="none" w="med" len="med"/>
            <a:tailEnd type="none" w="med" len="med"/>
          </a:ln>
        </p:spPr>
      </p:sp>
      <p:sp>
        <p:nvSpPr>
          <p:cNvPr id="666" name="Google Shape;666;p13"/>
          <p:cNvSpPr/>
          <p:nvPr/>
        </p:nvSpPr>
        <p:spPr>
          <a:xfrm>
            <a:off x="-781050" y="-247650"/>
            <a:ext cx="3114675" cy="3295650"/>
          </a:xfrm>
          <a:custGeom>
            <a:avLst/>
            <a:gdLst/>
            <a:ahLst/>
            <a:cxnLst/>
            <a:rect l="l" t="t" r="r" b="b"/>
            <a:pathLst>
              <a:path w="124587" h="131826" extrusionOk="0">
                <a:moveTo>
                  <a:pt x="124587" y="762"/>
                </a:moveTo>
                <a:cubicBezTo>
                  <a:pt x="109157" y="13106"/>
                  <a:pt x="88341" y="20193"/>
                  <a:pt x="68580" y="20193"/>
                </a:cubicBezTo>
                <a:cubicBezTo>
                  <a:pt x="64845" y="20193"/>
                  <a:pt x="60823" y="17184"/>
                  <a:pt x="59436" y="13716"/>
                </a:cubicBezTo>
                <a:cubicBezTo>
                  <a:pt x="57558" y="9021"/>
                  <a:pt x="60857" y="0"/>
                  <a:pt x="65913" y="0"/>
                </a:cubicBezTo>
                <a:cubicBezTo>
                  <a:pt x="67996" y="0"/>
                  <a:pt x="69381" y="2898"/>
                  <a:pt x="69723" y="4953"/>
                </a:cubicBezTo>
                <a:cubicBezTo>
                  <a:pt x="70934" y="12219"/>
                  <a:pt x="60235" y="16353"/>
                  <a:pt x="54483" y="20955"/>
                </a:cubicBezTo>
                <a:cubicBezTo>
                  <a:pt x="47152" y="26820"/>
                  <a:pt x="43084" y="36346"/>
                  <a:pt x="40386" y="45339"/>
                </a:cubicBezTo>
                <a:cubicBezTo>
                  <a:pt x="35817" y="60568"/>
                  <a:pt x="48816" y="78145"/>
                  <a:pt x="43053" y="92964"/>
                </a:cubicBezTo>
                <a:cubicBezTo>
                  <a:pt x="36046" y="110982"/>
                  <a:pt x="15096" y="119749"/>
                  <a:pt x="0" y="131826"/>
                </a:cubicBezTo>
              </a:path>
            </a:pathLst>
          </a:custGeom>
          <a:noFill/>
          <a:ln w="19050" cap="flat" cmpd="sng">
            <a:solidFill>
              <a:schemeClr val="accent5"/>
            </a:solidFill>
            <a:prstDash val="dash"/>
            <a:round/>
            <a:headEnd type="none" w="med" len="med"/>
            <a:tailEnd type="none" w="med" len="med"/>
          </a:ln>
        </p:spPr>
      </p:sp>
      <p:grpSp>
        <p:nvGrpSpPr>
          <p:cNvPr id="667" name="Google Shape;667;p13"/>
          <p:cNvGrpSpPr/>
          <p:nvPr/>
        </p:nvGrpSpPr>
        <p:grpSpPr>
          <a:xfrm rot="-7874487">
            <a:off x="7445949" y="-249506"/>
            <a:ext cx="1580608" cy="1422013"/>
            <a:chOff x="3831720" y="930105"/>
            <a:chExt cx="4174638" cy="3755764"/>
          </a:xfrm>
        </p:grpSpPr>
        <p:sp>
          <p:nvSpPr>
            <p:cNvPr id="668" name="Google Shape;668;p13"/>
            <p:cNvSpPr/>
            <p:nvPr/>
          </p:nvSpPr>
          <p:spPr>
            <a:xfrm>
              <a:off x="3831720" y="1171461"/>
              <a:ext cx="2187893" cy="2136822"/>
            </a:xfrm>
            <a:custGeom>
              <a:avLst/>
              <a:gdLst/>
              <a:ahLst/>
              <a:cxnLst/>
              <a:rect l="l" t="t" r="r" b="b"/>
              <a:pathLst>
                <a:path w="101444" h="99076" extrusionOk="0">
                  <a:moveTo>
                    <a:pt x="14196" y="0"/>
                  </a:moveTo>
                  <a:lnTo>
                    <a:pt x="13949" y="247"/>
                  </a:lnTo>
                  <a:cubicBezTo>
                    <a:pt x="13167" y="1029"/>
                    <a:pt x="14217" y="2900"/>
                    <a:pt x="15657" y="4361"/>
                  </a:cubicBezTo>
                  <a:lnTo>
                    <a:pt x="47276" y="36103"/>
                  </a:lnTo>
                  <a:lnTo>
                    <a:pt x="49374" y="38223"/>
                  </a:lnTo>
                  <a:cubicBezTo>
                    <a:pt x="38492" y="44025"/>
                    <a:pt x="28062" y="50051"/>
                    <a:pt x="19956" y="55257"/>
                  </a:cubicBezTo>
                  <a:lnTo>
                    <a:pt x="640" y="54413"/>
                  </a:lnTo>
                  <a:lnTo>
                    <a:pt x="495" y="54577"/>
                  </a:lnTo>
                  <a:cubicBezTo>
                    <a:pt x="1" y="55194"/>
                    <a:pt x="105" y="56080"/>
                    <a:pt x="722" y="56574"/>
                  </a:cubicBezTo>
                  <a:lnTo>
                    <a:pt x="8806" y="63012"/>
                  </a:lnTo>
                  <a:cubicBezTo>
                    <a:pt x="3808" y="66983"/>
                    <a:pt x="3602" y="68320"/>
                    <a:pt x="3972" y="69060"/>
                  </a:cubicBezTo>
                  <a:cubicBezTo>
                    <a:pt x="4166" y="69418"/>
                    <a:pt x="4567" y="69740"/>
                    <a:pt x="5666" y="69740"/>
                  </a:cubicBezTo>
                  <a:cubicBezTo>
                    <a:pt x="6782" y="69740"/>
                    <a:pt x="8617" y="69408"/>
                    <a:pt x="11686" y="68443"/>
                  </a:cubicBezTo>
                  <a:lnTo>
                    <a:pt x="12489" y="78729"/>
                  </a:lnTo>
                  <a:cubicBezTo>
                    <a:pt x="12530" y="79121"/>
                    <a:pt x="12695" y="79470"/>
                    <a:pt x="12983" y="79717"/>
                  </a:cubicBezTo>
                  <a:cubicBezTo>
                    <a:pt x="13234" y="79932"/>
                    <a:pt x="13548" y="80054"/>
                    <a:pt x="13884" y="80054"/>
                  </a:cubicBezTo>
                  <a:cubicBezTo>
                    <a:pt x="13932" y="80054"/>
                    <a:pt x="13982" y="80051"/>
                    <a:pt x="14031" y="80046"/>
                  </a:cubicBezTo>
                  <a:lnTo>
                    <a:pt x="14237" y="80026"/>
                  </a:lnTo>
                  <a:lnTo>
                    <a:pt x="14258" y="79985"/>
                  </a:lnTo>
                  <a:lnTo>
                    <a:pt x="14319" y="79985"/>
                  </a:lnTo>
                  <a:lnTo>
                    <a:pt x="21561" y="68176"/>
                  </a:lnTo>
                  <a:lnTo>
                    <a:pt x="21582" y="68176"/>
                  </a:lnTo>
                  <a:lnTo>
                    <a:pt x="24421" y="63527"/>
                  </a:lnTo>
                  <a:cubicBezTo>
                    <a:pt x="33163" y="59762"/>
                    <a:pt x="43902" y="54558"/>
                    <a:pt x="54703" y="48838"/>
                  </a:cubicBezTo>
                  <a:lnTo>
                    <a:pt x="55505" y="52007"/>
                  </a:lnTo>
                  <a:lnTo>
                    <a:pt x="63981" y="95351"/>
                  </a:lnTo>
                  <a:cubicBezTo>
                    <a:pt x="64351" y="97244"/>
                    <a:pt x="65236" y="99076"/>
                    <a:pt x="66265" y="99076"/>
                  </a:cubicBezTo>
                  <a:lnTo>
                    <a:pt x="66430" y="99076"/>
                  </a:lnTo>
                  <a:lnTo>
                    <a:pt x="66759" y="99013"/>
                  </a:lnTo>
                  <a:lnTo>
                    <a:pt x="66759" y="98994"/>
                  </a:lnTo>
                  <a:lnTo>
                    <a:pt x="66800" y="98994"/>
                  </a:lnTo>
                  <a:lnTo>
                    <a:pt x="68322" y="70645"/>
                  </a:lnTo>
                  <a:cubicBezTo>
                    <a:pt x="68671" y="70480"/>
                    <a:pt x="69000" y="70294"/>
                    <a:pt x="69351" y="70110"/>
                  </a:cubicBezTo>
                  <a:cubicBezTo>
                    <a:pt x="69433" y="70069"/>
                    <a:pt x="69515" y="70028"/>
                    <a:pt x="69576" y="69987"/>
                  </a:cubicBezTo>
                  <a:cubicBezTo>
                    <a:pt x="71614" y="68917"/>
                    <a:pt x="73444" y="67785"/>
                    <a:pt x="74760" y="66797"/>
                  </a:cubicBezTo>
                  <a:cubicBezTo>
                    <a:pt x="76777" y="65296"/>
                    <a:pt x="76839" y="64679"/>
                    <a:pt x="76633" y="64287"/>
                  </a:cubicBezTo>
                  <a:cubicBezTo>
                    <a:pt x="76511" y="64078"/>
                    <a:pt x="76301" y="63892"/>
                    <a:pt x="75762" y="63892"/>
                  </a:cubicBezTo>
                  <a:cubicBezTo>
                    <a:pt x="75297" y="63892"/>
                    <a:pt x="74590" y="64030"/>
                    <a:pt x="73485" y="64411"/>
                  </a:cubicBezTo>
                  <a:cubicBezTo>
                    <a:pt x="72107" y="64905"/>
                    <a:pt x="70379" y="65667"/>
                    <a:pt x="68548" y="66613"/>
                  </a:cubicBezTo>
                  <a:lnTo>
                    <a:pt x="68753" y="62910"/>
                  </a:lnTo>
                  <a:lnTo>
                    <a:pt x="68816" y="62888"/>
                  </a:lnTo>
                  <a:lnTo>
                    <a:pt x="68816" y="62024"/>
                  </a:lnTo>
                  <a:cubicBezTo>
                    <a:pt x="68877" y="61983"/>
                    <a:pt x="68939" y="61964"/>
                    <a:pt x="69022" y="61922"/>
                  </a:cubicBezTo>
                  <a:cubicBezTo>
                    <a:pt x="69617" y="61634"/>
                    <a:pt x="70235" y="61325"/>
                    <a:pt x="70852" y="60996"/>
                  </a:cubicBezTo>
                  <a:cubicBezTo>
                    <a:pt x="71263" y="60770"/>
                    <a:pt x="71655" y="60565"/>
                    <a:pt x="72045" y="60338"/>
                  </a:cubicBezTo>
                  <a:cubicBezTo>
                    <a:pt x="73589" y="59474"/>
                    <a:pt x="74966" y="58590"/>
                    <a:pt x="76016" y="57808"/>
                  </a:cubicBezTo>
                  <a:cubicBezTo>
                    <a:pt x="76345" y="57561"/>
                    <a:pt x="76592" y="57355"/>
                    <a:pt x="76818" y="57169"/>
                  </a:cubicBezTo>
                  <a:cubicBezTo>
                    <a:pt x="78052" y="56100"/>
                    <a:pt x="78073" y="55606"/>
                    <a:pt x="77909" y="55277"/>
                  </a:cubicBezTo>
                  <a:cubicBezTo>
                    <a:pt x="77789" y="55071"/>
                    <a:pt x="77583" y="54893"/>
                    <a:pt x="77062" y="54893"/>
                  </a:cubicBezTo>
                  <a:cubicBezTo>
                    <a:pt x="76598" y="54893"/>
                    <a:pt x="75885" y="55034"/>
                    <a:pt x="74760" y="55422"/>
                  </a:cubicBezTo>
                  <a:cubicBezTo>
                    <a:pt x="74472" y="55524"/>
                    <a:pt x="74143" y="55647"/>
                    <a:pt x="73814" y="55771"/>
                  </a:cubicBezTo>
                  <a:cubicBezTo>
                    <a:pt x="72437" y="56305"/>
                    <a:pt x="70852" y="57046"/>
                    <a:pt x="69227" y="57910"/>
                  </a:cubicBezTo>
                  <a:cubicBezTo>
                    <a:pt x="69145" y="57951"/>
                    <a:pt x="69083" y="57992"/>
                    <a:pt x="69000" y="58033"/>
                  </a:cubicBezTo>
                  <a:lnTo>
                    <a:pt x="69186" y="54906"/>
                  </a:lnTo>
                  <a:cubicBezTo>
                    <a:pt x="69741" y="54618"/>
                    <a:pt x="70297" y="54330"/>
                    <a:pt x="70873" y="54023"/>
                  </a:cubicBezTo>
                  <a:cubicBezTo>
                    <a:pt x="70975" y="53982"/>
                    <a:pt x="71531" y="53672"/>
                    <a:pt x="72333" y="53220"/>
                  </a:cubicBezTo>
                  <a:cubicBezTo>
                    <a:pt x="75501" y="51431"/>
                    <a:pt x="82578" y="47212"/>
                    <a:pt x="81673" y="45506"/>
                  </a:cubicBezTo>
                  <a:cubicBezTo>
                    <a:pt x="81501" y="45181"/>
                    <a:pt x="81095" y="45043"/>
                    <a:pt x="80528" y="45043"/>
                  </a:cubicBezTo>
                  <a:cubicBezTo>
                    <a:pt x="79873" y="45043"/>
                    <a:pt x="79003" y="45228"/>
                    <a:pt x="78032" y="45526"/>
                  </a:cubicBezTo>
                  <a:cubicBezTo>
                    <a:pt x="75029" y="46431"/>
                    <a:pt x="71038" y="48386"/>
                    <a:pt x="69494" y="49187"/>
                  </a:cubicBezTo>
                  <a:lnTo>
                    <a:pt x="69535" y="48323"/>
                  </a:lnTo>
                  <a:lnTo>
                    <a:pt x="69659" y="45917"/>
                  </a:lnTo>
                  <a:lnTo>
                    <a:pt x="69968" y="40424"/>
                  </a:lnTo>
                  <a:cubicBezTo>
                    <a:pt x="70009" y="40404"/>
                    <a:pt x="70029" y="40382"/>
                    <a:pt x="70070" y="40363"/>
                  </a:cubicBezTo>
                  <a:cubicBezTo>
                    <a:pt x="70379" y="40198"/>
                    <a:pt x="70709" y="39992"/>
                    <a:pt x="71038" y="39806"/>
                  </a:cubicBezTo>
                  <a:cubicBezTo>
                    <a:pt x="71222" y="39683"/>
                    <a:pt x="71428" y="39581"/>
                    <a:pt x="71614" y="39477"/>
                  </a:cubicBezTo>
                  <a:cubicBezTo>
                    <a:pt x="71675" y="39436"/>
                    <a:pt x="71757" y="39395"/>
                    <a:pt x="71839" y="39334"/>
                  </a:cubicBezTo>
                  <a:cubicBezTo>
                    <a:pt x="74020" y="38059"/>
                    <a:pt x="76222" y="36762"/>
                    <a:pt x="78381" y="35467"/>
                  </a:cubicBezTo>
                  <a:cubicBezTo>
                    <a:pt x="88338" y="29418"/>
                    <a:pt x="101443" y="20860"/>
                    <a:pt x="100826" y="17898"/>
                  </a:cubicBezTo>
                  <a:lnTo>
                    <a:pt x="100846" y="17528"/>
                  </a:lnTo>
                  <a:lnTo>
                    <a:pt x="100703" y="17610"/>
                  </a:lnTo>
                  <a:cubicBezTo>
                    <a:pt x="100440" y="17209"/>
                    <a:pt x="99845" y="17029"/>
                    <a:pt x="98986" y="17029"/>
                  </a:cubicBezTo>
                  <a:cubicBezTo>
                    <a:pt x="92656" y="17029"/>
                    <a:pt x="72016" y="26829"/>
                    <a:pt x="64825" y="30343"/>
                  </a:cubicBezTo>
                  <a:lnTo>
                    <a:pt x="58406" y="26497"/>
                  </a:lnTo>
                  <a:lnTo>
                    <a:pt x="57748" y="26105"/>
                  </a:lnTo>
                  <a:cubicBezTo>
                    <a:pt x="60258" y="24706"/>
                    <a:pt x="68177" y="20098"/>
                    <a:pt x="67231" y="18309"/>
                  </a:cubicBezTo>
                  <a:cubicBezTo>
                    <a:pt x="67094" y="18044"/>
                    <a:pt x="66825" y="17807"/>
                    <a:pt x="66112" y="17807"/>
                  </a:cubicBezTo>
                  <a:cubicBezTo>
                    <a:pt x="65440" y="17807"/>
                    <a:pt x="64371" y="18018"/>
                    <a:pt x="62644" y="18617"/>
                  </a:cubicBezTo>
                  <a:cubicBezTo>
                    <a:pt x="60258" y="19440"/>
                    <a:pt x="57233" y="20819"/>
                    <a:pt x="54106" y="22465"/>
                  </a:cubicBezTo>
                  <a:cubicBezTo>
                    <a:pt x="53675" y="22690"/>
                    <a:pt x="53263" y="22937"/>
                    <a:pt x="52830" y="23164"/>
                  </a:cubicBezTo>
                  <a:lnTo>
                    <a:pt x="51061" y="22095"/>
                  </a:lnTo>
                  <a:lnTo>
                    <a:pt x="50156" y="21560"/>
                  </a:lnTo>
                  <a:cubicBezTo>
                    <a:pt x="52111" y="20510"/>
                    <a:pt x="53859" y="19420"/>
                    <a:pt x="55135" y="18474"/>
                  </a:cubicBezTo>
                  <a:cubicBezTo>
                    <a:pt x="57172" y="16952"/>
                    <a:pt x="57233" y="16334"/>
                    <a:pt x="57007" y="15943"/>
                  </a:cubicBezTo>
                  <a:cubicBezTo>
                    <a:pt x="56872" y="15689"/>
                    <a:pt x="56560" y="15582"/>
                    <a:pt x="56131" y="15582"/>
                  </a:cubicBezTo>
                  <a:cubicBezTo>
                    <a:pt x="54095" y="15582"/>
                    <a:pt x="49414" y="17998"/>
                    <a:pt x="48326" y="18576"/>
                  </a:cubicBezTo>
                  <a:cubicBezTo>
                    <a:pt x="47770" y="18885"/>
                    <a:pt x="47215" y="19193"/>
                    <a:pt x="46700" y="19481"/>
                  </a:cubicBezTo>
                  <a:lnTo>
                    <a:pt x="43120" y="17342"/>
                  </a:lnTo>
                  <a:lnTo>
                    <a:pt x="42771" y="17136"/>
                  </a:lnTo>
                  <a:cubicBezTo>
                    <a:pt x="44972" y="15902"/>
                    <a:pt x="49498" y="13186"/>
                    <a:pt x="48839" y="11952"/>
                  </a:cubicBezTo>
                  <a:cubicBezTo>
                    <a:pt x="48704" y="11699"/>
                    <a:pt x="48395" y="11592"/>
                    <a:pt x="47970" y="11592"/>
                  </a:cubicBezTo>
                  <a:cubicBezTo>
                    <a:pt x="45937" y="11592"/>
                    <a:pt x="41247" y="14028"/>
                    <a:pt x="40158" y="14606"/>
                  </a:cubicBezTo>
                  <a:cubicBezTo>
                    <a:pt x="39870" y="14750"/>
                    <a:pt x="39582" y="14894"/>
                    <a:pt x="39315" y="15059"/>
                  </a:cubicBezTo>
                  <a:lnTo>
                    <a:pt x="14196" y="0"/>
                  </a:lnTo>
                  <a:close/>
                </a:path>
              </a:pathLst>
            </a:custGeom>
            <a:solidFill>
              <a:srgbClr val="13394F">
                <a:alpha val="345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669" name="Google Shape;669;p13"/>
            <p:cNvGrpSpPr/>
            <p:nvPr/>
          </p:nvGrpSpPr>
          <p:grpSpPr>
            <a:xfrm>
              <a:off x="4138184" y="930105"/>
              <a:ext cx="3868174" cy="3755764"/>
              <a:chOff x="4138184" y="930105"/>
              <a:chExt cx="3868174" cy="3755764"/>
            </a:xfrm>
          </p:grpSpPr>
          <p:sp>
            <p:nvSpPr>
              <p:cNvPr id="670" name="Google Shape;670;p13"/>
              <p:cNvSpPr/>
              <p:nvPr/>
            </p:nvSpPr>
            <p:spPr>
              <a:xfrm>
                <a:off x="4138184" y="930105"/>
                <a:ext cx="3868174" cy="3755764"/>
              </a:xfrm>
              <a:custGeom>
                <a:avLst/>
                <a:gdLst/>
                <a:ahLst/>
                <a:cxnLst/>
                <a:rect l="l" t="t" r="r" b="b"/>
                <a:pathLst>
                  <a:path w="179352" h="174140" extrusionOk="0">
                    <a:moveTo>
                      <a:pt x="24442" y="1"/>
                    </a:moveTo>
                    <a:lnTo>
                      <a:pt x="24442" y="1"/>
                    </a:lnTo>
                    <a:cubicBezTo>
                      <a:pt x="23537" y="886"/>
                      <a:pt x="24915" y="3704"/>
                      <a:pt x="27466" y="6276"/>
                    </a:cubicBezTo>
                    <a:lnTo>
                      <a:pt x="88011" y="67066"/>
                    </a:lnTo>
                    <a:cubicBezTo>
                      <a:pt x="87846" y="67170"/>
                      <a:pt x="87660" y="67252"/>
                      <a:pt x="87495" y="67354"/>
                    </a:cubicBezTo>
                    <a:cubicBezTo>
                      <a:pt x="67109" y="78175"/>
                      <a:pt x="48778" y="88832"/>
                      <a:pt x="34748" y="97842"/>
                    </a:cubicBezTo>
                    <a:lnTo>
                      <a:pt x="598" y="96361"/>
                    </a:lnTo>
                    <a:lnTo>
                      <a:pt x="598" y="96361"/>
                    </a:lnTo>
                    <a:cubicBezTo>
                      <a:pt x="1" y="97123"/>
                      <a:pt x="124" y="98254"/>
                      <a:pt x="886" y="98871"/>
                    </a:cubicBezTo>
                    <a:lnTo>
                      <a:pt x="15967" y="110885"/>
                    </a:lnTo>
                    <a:cubicBezTo>
                      <a:pt x="9403" y="115987"/>
                      <a:pt x="6029" y="119670"/>
                      <a:pt x="6852" y="121253"/>
                    </a:cubicBezTo>
                    <a:cubicBezTo>
                      <a:pt x="7150" y="121805"/>
                      <a:pt x="7957" y="122070"/>
                      <a:pt x="9222" y="122070"/>
                    </a:cubicBezTo>
                    <a:cubicBezTo>
                      <a:pt x="11547" y="122070"/>
                      <a:pt x="15419" y="121177"/>
                      <a:pt x="20534" y="119525"/>
                    </a:cubicBezTo>
                    <a:lnTo>
                      <a:pt x="22056" y="138720"/>
                    </a:lnTo>
                    <a:cubicBezTo>
                      <a:pt x="22114" y="139657"/>
                      <a:pt x="22914" y="140372"/>
                      <a:pt x="23840" y="140372"/>
                    </a:cubicBezTo>
                    <a:cubicBezTo>
                      <a:pt x="23889" y="140372"/>
                      <a:pt x="23939" y="140370"/>
                      <a:pt x="23990" y="140366"/>
                    </a:cubicBezTo>
                    <a:lnTo>
                      <a:pt x="41866" y="111255"/>
                    </a:lnTo>
                    <a:cubicBezTo>
                      <a:pt x="57172" y="104672"/>
                      <a:pt x="76284" y="95477"/>
                      <a:pt x="96671" y="84635"/>
                    </a:cubicBezTo>
                    <a:lnTo>
                      <a:pt x="97041" y="84451"/>
                    </a:lnTo>
                    <a:lnTo>
                      <a:pt x="113397" y="168117"/>
                    </a:lnTo>
                    <a:cubicBezTo>
                      <a:pt x="114067" y="171506"/>
                      <a:pt x="115529" y="174140"/>
                      <a:pt x="116736" y="174140"/>
                    </a:cubicBezTo>
                    <a:cubicBezTo>
                      <a:pt x="116789" y="174140"/>
                      <a:pt x="116842" y="174134"/>
                      <a:pt x="116894" y="174124"/>
                    </a:cubicBezTo>
                    <a:lnTo>
                      <a:pt x="119651" y="123949"/>
                    </a:lnTo>
                    <a:cubicBezTo>
                      <a:pt x="120493" y="123538"/>
                      <a:pt x="121379" y="123085"/>
                      <a:pt x="122263" y="122633"/>
                    </a:cubicBezTo>
                    <a:cubicBezTo>
                      <a:pt x="129608" y="118724"/>
                      <a:pt x="135080" y="114629"/>
                      <a:pt x="134463" y="113477"/>
                    </a:cubicBezTo>
                    <a:cubicBezTo>
                      <a:pt x="134356" y="113272"/>
                      <a:pt x="134065" y="113175"/>
                      <a:pt x="133616" y="113175"/>
                    </a:cubicBezTo>
                    <a:cubicBezTo>
                      <a:pt x="131540" y="113175"/>
                      <a:pt x="126100" y="115259"/>
                      <a:pt x="120062" y="118456"/>
                    </a:cubicBezTo>
                    <a:cubicBezTo>
                      <a:pt x="120021" y="118477"/>
                      <a:pt x="119980" y="118497"/>
                      <a:pt x="119958" y="118518"/>
                    </a:cubicBezTo>
                    <a:lnTo>
                      <a:pt x="120493" y="108663"/>
                    </a:lnTo>
                    <a:cubicBezTo>
                      <a:pt x="121790" y="108046"/>
                      <a:pt x="123148" y="107388"/>
                      <a:pt x="124525" y="106647"/>
                    </a:cubicBezTo>
                    <a:cubicBezTo>
                      <a:pt x="131871" y="102738"/>
                      <a:pt x="137343" y="98645"/>
                      <a:pt x="136726" y="97493"/>
                    </a:cubicBezTo>
                    <a:cubicBezTo>
                      <a:pt x="136619" y="97288"/>
                      <a:pt x="136328" y="97191"/>
                      <a:pt x="135878" y="97191"/>
                    </a:cubicBezTo>
                    <a:cubicBezTo>
                      <a:pt x="133802" y="97191"/>
                      <a:pt x="128362" y="99275"/>
                      <a:pt x="122325" y="102472"/>
                    </a:cubicBezTo>
                    <a:cubicBezTo>
                      <a:pt x="121790" y="102760"/>
                      <a:pt x="121296" y="103026"/>
                      <a:pt x="120781" y="103314"/>
                    </a:cubicBezTo>
                    <a:lnTo>
                      <a:pt x="121193" y="96012"/>
                    </a:lnTo>
                    <a:cubicBezTo>
                      <a:pt x="122304" y="95456"/>
                      <a:pt x="123415" y="94880"/>
                      <a:pt x="124567" y="94284"/>
                    </a:cubicBezTo>
                    <a:cubicBezTo>
                      <a:pt x="135922" y="88256"/>
                      <a:pt x="144357" y="81919"/>
                      <a:pt x="143411" y="80150"/>
                    </a:cubicBezTo>
                    <a:cubicBezTo>
                      <a:pt x="143244" y="79835"/>
                      <a:pt x="142793" y="79685"/>
                      <a:pt x="142100" y="79685"/>
                    </a:cubicBezTo>
                    <a:cubicBezTo>
                      <a:pt x="138947" y="79685"/>
                      <a:pt x="130787" y="82791"/>
                      <a:pt x="121645" y="87597"/>
                    </a:cubicBezTo>
                    <a:lnTo>
                      <a:pt x="122592" y="70338"/>
                    </a:lnTo>
                    <a:cubicBezTo>
                      <a:pt x="156269" y="51020"/>
                      <a:pt x="179351" y="34583"/>
                      <a:pt x="177314" y="30736"/>
                    </a:cubicBezTo>
                    <a:cubicBezTo>
                      <a:pt x="177018" y="30181"/>
                      <a:pt x="176211" y="29913"/>
                      <a:pt x="174939" y="29913"/>
                    </a:cubicBezTo>
                    <a:cubicBezTo>
                      <a:pt x="167445" y="29913"/>
                      <a:pt x="143845" y="39208"/>
                      <a:pt x="114157" y="53735"/>
                    </a:cubicBezTo>
                    <a:lnTo>
                      <a:pt x="100148" y="45342"/>
                    </a:lnTo>
                    <a:cubicBezTo>
                      <a:pt x="110887" y="39521"/>
                      <a:pt x="118704" y="33575"/>
                      <a:pt x="117778" y="31868"/>
                    </a:cubicBezTo>
                    <a:cubicBezTo>
                      <a:pt x="117614" y="31554"/>
                      <a:pt x="117165" y="31405"/>
                      <a:pt x="116475" y="31405"/>
                    </a:cubicBezTo>
                    <a:cubicBezTo>
                      <a:pt x="113272" y="31405"/>
                      <a:pt x="104861" y="34623"/>
                      <a:pt x="95519" y="39582"/>
                    </a:cubicBezTo>
                    <a:cubicBezTo>
                      <a:pt x="94635" y="40056"/>
                      <a:pt x="93749" y="40528"/>
                      <a:pt x="92885" y="41002"/>
                    </a:cubicBezTo>
                    <a:lnTo>
                      <a:pt x="86653" y="37258"/>
                    </a:lnTo>
                    <a:cubicBezTo>
                      <a:pt x="86919" y="37134"/>
                      <a:pt x="87188" y="36990"/>
                      <a:pt x="87476" y="36846"/>
                    </a:cubicBezTo>
                    <a:cubicBezTo>
                      <a:pt x="94819" y="32938"/>
                      <a:pt x="100272" y="28843"/>
                      <a:pt x="99674" y="27691"/>
                    </a:cubicBezTo>
                    <a:cubicBezTo>
                      <a:pt x="99564" y="27486"/>
                      <a:pt x="99270" y="27389"/>
                      <a:pt x="98819" y="27389"/>
                    </a:cubicBezTo>
                    <a:cubicBezTo>
                      <a:pt x="96732" y="27389"/>
                      <a:pt x="91292" y="29473"/>
                      <a:pt x="85254" y="32669"/>
                    </a:cubicBezTo>
                    <a:cubicBezTo>
                      <a:pt x="84122" y="33287"/>
                      <a:pt x="83032" y="33884"/>
                      <a:pt x="82003" y="34480"/>
                    </a:cubicBezTo>
                    <a:lnTo>
                      <a:pt x="73569" y="29440"/>
                    </a:lnTo>
                    <a:cubicBezTo>
                      <a:pt x="80605" y="25634"/>
                      <a:pt x="85748" y="21725"/>
                      <a:pt x="85150" y="20614"/>
                    </a:cubicBezTo>
                    <a:cubicBezTo>
                      <a:pt x="85044" y="20409"/>
                      <a:pt x="84753" y="20312"/>
                      <a:pt x="84305" y="20312"/>
                    </a:cubicBezTo>
                    <a:cubicBezTo>
                      <a:pt x="82231" y="20312"/>
                      <a:pt x="76790" y="22400"/>
                      <a:pt x="70750" y="25614"/>
                    </a:cubicBezTo>
                    <a:cubicBezTo>
                      <a:pt x="70113" y="25943"/>
                      <a:pt x="69496" y="26292"/>
                      <a:pt x="68878" y="26621"/>
                    </a:cubicBezTo>
                    <a:lnTo>
                      <a:pt x="68878" y="26621"/>
                    </a:lnTo>
                    <a:lnTo>
                      <a:pt x="24442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1" name="Google Shape;671;p13"/>
              <p:cNvSpPr/>
              <p:nvPr/>
            </p:nvSpPr>
            <p:spPr>
              <a:xfrm>
                <a:off x="4286848" y="1607173"/>
                <a:ext cx="3675555" cy="3078221"/>
              </a:xfrm>
              <a:custGeom>
                <a:avLst/>
                <a:gdLst/>
                <a:ahLst/>
                <a:cxnLst/>
                <a:rect l="l" t="t" r="r" b="b"/>
                <a:pathLst>
                  <a:path w="170421" h="142725" extrusionOk="0">
                    <a:moveTo>
                      <a:pt x="170421" y="1"/>
                    </a:moveTo>
                    <a:lnTo>
                      <a:pt x="63" y="88914"/>
                    </a:lnTo>
                    <a:lnTo>
                      <a:pt x="63" y="88914"/>
                    </a:lnTo>
                    <a:cubicBezTo>
                      <a:pt x="0" y="89243"/>
                      <a:pt x="0" y="89531"/>
                      <a:pt x="124" y="89758"/>
                    </a:cubicBezTo>
                    <a:cubicBezTo>
                      <a:pt x="423" y="90320"/>
                      <a:pt x="1237" y="90589"/>
                      <a:pt x="2515" y="90589"/>
                    </a:cubicBezTo>
                    <a:cubicBezTo>
                      <a:pt x="4841" y="90589"/>
                      <a:pt x="8706" y="89697"/>
                      <a:pt x="13805" y="88050"/>
                    </a:cubicBezTo>
                    <a:lnTo>
                      <a:pt x="15306" y="107245"/>
                    </a:lnTo>
                    <a:cubicBezTo>
                      <a:pt x="15384" y="108182"/>
                      <a:pt x="16167" y="108897"/>
                      <a:pt x="17090" y="108897"/>
                    </a:cubicBezTo>
                    <a:cubicBezTo>
                      <a:pt x="17140" y="108897"/>
                      <a:pt x="17190" y="108895"/>
                      <a:pt x="17240" y="108891"/>
                    </a:cubicBezTo>
                    <a:lnTo>
                      <a:pt x="35097" y="79801"/>
                    </a:lnTo>
                    <a:cubicBezTo>
                      <a:pt x="50383" y="73238"/>
                      <a:pt x="69452" y="64043"/>
                      <a:pt x="89819" y="53222"/>
                    </a:cubicBezTo>
                    <a:lnTo>
                      <a:pt x="90189" y="53036"/>
                    </a:lnTo>
                    <a:lnTo>
                      <a:pt x="106565" y="136683"/>
                    </a:lnTo>
                    <a:cubicBezTo>
                      <a:pt x="107237" y="140103"/>
                      <a:pt x="108726" y="142724"/>
                      <a:pt x="109918" y="142724"/>
                    </a:cubicBezTo>
                    <a:cubicBezTo>
                      <a:pt x="109966" y="142724"/>
                      <a:pt x="110014" y="142720"/>
                      <a:pt x="110062" y="142711"/>
                    </a:cubicBezTo>
                    <a:lnTo>
                      <a:pt x="112799" y="92556"/>
                    </a:lnTo>
                    <a:cubicBezTo>
                      <a:pt x="113641" y="92123"/>
                      <a:pt x="114505" y="91692"/>
                      <a:pt x="115391" y="91218"/>
                    </a:cubicBezTo>
                    <a:cubicBezTo>
                      <a:pt x="122734" y="87331"/>
                      <a:pt x="128187" y="83236"/>
                      <a:pt x="127570" y="82084"/>
                    </a:cubicBezTo>
                    <a:cubicBezTo>
                      <a:pt x="127463" y="81878"/>
                      <a:pt x="127170" y="81780"/>
                      <a:pt x="126718" y="81780"/>
                    </a:cubicBezTo>
                    <a:cubicBezTo>
                      <a:pt x="124642" y="81780"/>
                      <a:pt x="119221" y="83852"/>
                      <a:pt x="113189" y="87063"/>
                    </a:cubicBezTo>
                    <a:cubicBezTo>
                      <a:pt x="113148" y="87084"/>
                      <a:pt x="113128" y="87104"/>
                      <a:pt x="113087" y="87104"/>
                    </a:cubicBezTo>
                    <a:lnTo>
                      <a:pt x="113622" y="77250"/>
                    </a:lnTo>
                    <a:cubicBezTo>
                      <a:pt x="114917" y="76653"/>
                      <a:pt x="116255" y="75975"/>
                      <a:pt x="117654" y="75234"/>
                    </a:cubicBezTo>
                    <a:cubicBezTo>
                      <a:pt x="124997" y="71345"/>
                      <a:pt x="130450" y="67252"/>
                      <a:pt x="129833" y="66100"/>
                    </a:cubicBezTo>
                    <a:cubicBezTo>
                      <a:pt x="129723" y="65895"/>
                      <a:pt x="129429" y="65798"/>
                      <a:pt x="128978" y="65798"/>
                    </a:cubicBezTo>
                    <a:cubicBezTo>
                      <a:pt x="126896" y="65798"/>
                      <a:pt x="121469" y="67882"/>
                      <a:pt x="115432" y="71079"/>
                    </a:cubicBezTo>
                    <a:cubicBezTo>
                      <a:pt x="114917" y="71367"/>
                      <a:pt x="114403" y="71633"/>
                      <a:pt x="113910" y="71921"/>
                    </a:cubicBezTo>
                    <a:lnTo>
                      <a:pt x="114300" y="64619"/>
                    </a:lnTo>
                    <a:cubicBezTo>
                      <a:pt x="115411" y="64063"/>
                      <a:pt x="116543" y="63487"/>
                      <a:pt x="117674" y="62870"/>
                    </a:cubicBezTo>
                    <a:cubicBezTo>
                      <a:pt x="129010" y="56863"/>
                      <a:pt x="137444" y="50548"/>
                      <a:pt x="136498" y="48757"/>
                    </a:cubicBezTo>
                    <a:cubicBezTo>
                      <a:pt x="136331" y="48442"/>
                      <a:pt x="135880" y="48292"/>
                      <a:pt x="135187" y="48292"/>
                    </a:cubicBezTo>
                    <a:cubicBezTo>
                      <a:pt x="132034" y="48292"/>
                      <a:pt x="123877" y="51398"/>
                      <a:pt x="114752" y="56204"/>
                    </a:cubicBezTo>
                    <a:lnTo>
                      <a:pt x="114752" y="56204"/>
                    </a:lnTo>
                    <a:lnTo>
                      <a:pt x="115699" y="38965"/>
                    </a:lnTo>
                    <a:cubicBezTo>
                      <a:pt x="147791" y="20532"/>
                      <a:pt x="170236" y="4754"/>
                      <a:pt x="170421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2" name="Google Shape;672;p13"/>
              <p:cNvSpPr/>
              <p:nvPr/>
            </p:nvSpPr>
            <p:spPr>
              <a:xfrm>
                <a:off x="7647367" y="1641789"/>
                <a:ext cx="157982" cy="168636"/>
              </a:xfrm>
              <a:custGeom>
                <a:avLst/>
                <a:gdLst/>
                <a:ahLst/>
                <a:cxnLst/>
                <a:rect l="l" t="t" r="r" b="b"/>
                <a:pathLst>
                  <a:path w="7325" h="7819" extrusionOk="0">
                    <a:moveTo>
                      <a:pt x="3498" y="1"/>
                    </a:moveTo>
                    <a:lnTo>
                      <a:pt x="1" y="1421"/>
                    </a:lnTo>
                    <a:cubicBezTo>
                      <a:pt x="3498" y="3128"/>
                      <a:pt x="3684" y="7818"/>
                      <a:pt x="3684" y="7818"/>
                    </a:cubicBezTo>
                    <a:lnTo>
                      <a:pt x="7016" y="5226"/>
                    </a:lnTo>
                    <a:cubicBezTo>
                      <a:pt x="7324" y="680"/>
                      <a:pt x="3498" y="1"/>
                      <a:pt x="3498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3" name="Google Shape;673;p13"/>
              <p:cNvSpPr/>
              <p:nvPr/>
            </p:nvSpPr>
            <p:spPr>
              <a:xfrm>
                <a:off x="7647367" y="1641789"/>
                <a:ext cx="157982" cy="113186"/>
              </a:xfrm>
              <a:custGeom>
                <a:avLst/>
                <a:gdLst/>
                <a:ahLst/>
                <a:cxnLst/>
                <a:rect l="l" t="t" r="r" b="b"/>
                <a:pathLst>
                  <a:path w="7325" h="5248" extrusionOk="0">
                    <a:moveTo>
                      <a:pt x="3498" y="1"/>
                    </a:moveTo>
                    <a:lnTo>
                      <a:pt x="1" y="1421"/>
                    </a:lnTo>
                    <a:cubicBezTo>
                      <a:pt x="195" y="1419"/>
                      <a:pt x="390" y="1418"/>
                      <a:pt x="585" y="1418"/>
                    </a:cubicBezTo>
                    <a:cubicBezTo>
                      <a:pt x="2807" y="1418"/>
                      <a:pt x="5034" y="1605"/>
                      <a:pt x="6358" y="3704"/>
                    </a:cubicBezTo>
                    <a:cubicBezTo>
                      <a:pt x="6666" y="4197"/>
                      <a:pt x="6872" y="4712"/>
                      <a:pt x="6995" y="5247"/>
                    </a:cubicBezTo>
                    <a:lnTo>
                      <a:pt x="7016" y="5226"/>
                    </a:lnTo>
                    <a:cubicBezTo>
                      <a:pt x="7324" y="680"/>
                      <a:pt x="3498" y="1"/>
                      <a:pt x="3498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4" name="Google Shape;674;p13"/>
              <p:cNvSpPr/>
              <p:nvPr/>
            </p:nvSpPr>
            <p:spPr>
              <a:xfrm>
                <a:off x="5940040" y="2183564"/>
                <a:ext cx="524047" cy="193008"/>
              </a:xfrm>
              <a:custGeom>
                <a:avLst/>
                <a:gdLst/>
                <a:ahLst/>
                <a:cxnLst/>
                <a:rect l="l" t="t" r="r" b="b"/>
                <a:pathLst>
                  <a:path w="24298" h="8949" extrusionOk="0">
                    <a:moveTo>
                      <a:pt x="1" y="4485"/>
                    </a:moveTo>
                    <a:cubicBezTo>
                      <a:pt x="3" y="4488"/>
                      <a:pt x="6" y="4491"/>
                      <a:pt x="9" y="4493"/>
                    </a:cubicBezTo>
                    <a:lnTo>
                      <a:pt x="9" y="4493"/>
                    </a:lnTo>
                    <a:lnTo>
                      <a:pt x="1" y="4485"/>
                    </a:lnTo>
                    <a:close/>
                    <a:moveTo>
                      <a:pt x="24297" y="0"/>
                    </a:moveTo>
                    <a:cubicBezTo>
                      <a:pt x="24296" y="1"/>
                      <a:pt x="10841" y="5515"/>
                      <a:pt x="3703" y="5515"/>
                    </a:cubicBezTo>
                    <a:cubicBezTo>
                      <a:pt x="2052" y="5515"/>
                      <a:pt x="740" y="5220"/>
                      <a:pt x="9" y="4493"/>
                    </a:cubicBezTo>
                    <a:lnTo>
                      <a:pt x="9" y="4493"/>
                    </a:lnTo>
                    <a:lnTo>
                      <a:pt x="4466" y="8948"/>
                    </a:lnTo>
                    <a:lnTo>
                      <a:pt x="24297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5" name="Google Shape;675;p13"/>
              <p:cNvSpPr/>
              <p:nvPr/>
            </p:nvSpPr>
            <p:spPr>
              <a:xfrm>
                <a:off x="6223998" y="2751480"/>
                <a:ext cx="35975" cy="145559"/>
              </a:xfrm>
              <a:custGeom>
                <a:avLst/>
                <a:gdLst/>
                <a:ahLst/>
                <a:cxnLst/>
                <a:rect l="l" t="t" r="r" b="b"/>
                <a:pathLst>
                  <a:path w="1668" h="6749" extrusionOk="0">
                    <a:moveTo>
                      <a:pt x="330" y="1"/>
                    </a:moveTo>
                    <a:cubicBezTo>
                      <a:pt x="228" y="61"/>
                      <a:pt x="104" y="103"/>
                      <a:pt x="1" y="165"/>
                    </a:cubicBezTo>
                    <a:lnTo>
                      <a:pt x="1668" y="6748"/>
                    </a:lnTo>
                    <a:lnTo>
                      <a:pt x="330" y="1"/>
                    </a:lnTo>
                    <a:close/>
                  </a:path>
                </a:pathLst>
              </a:custGeom>
              <a:solidFill>
                <a:srgbClr val="D6D4B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6" name="Google Shape;676;p13"/>
              <p:cNvSpPr/>
              <p:nvPr/>
            </p:nvSpPr>
            <p:spPr>
              <a:xfrm>
                <a:off x="6231094" y="2751027"/>
                <a:ext cx="32438" cy="161088"/>
              </a:xfrm>
              <a:custGeom>
                <a:avLst/>
                <a:gdLst/>
                <a:ahLst/>
                <a:cxnLst/>
                <a:rect l="l" t="t" r="r" b="b"/>
                <a:pathLst>
                  <a:path w="1504" h="7469" extrusionOk="0">
                    <a:moveTo>
                      <a:pt x="42" y="0"/>
                    </a:moveTo>
                    <a:cubicBezTo>
                      <a:pt x="22" y="0"/>
                      <a:pt x="22" y="0"/>
                      <a:pt x="1" y="22"/>
                    </a:cubicBezTo>
                    <a:lnTo>
                      <a:pt x="1339" y="6769"/>
                    </a:lnTo>
                    <a:lnTo>
                      <a:pt x="1504" y="7469"/>
                    </a:lnTo>
                    <a:lnTo>
                      <a:pt x="42" y="0"/>
                    </a:lnTo>
                    <a:close/>
                  </a:path>
                </a:pathLst>
              </a:custGeom>
              <a:solidFill>
                <a:srgbClr val="CEBF9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7" name="Google Shape;677;p13"/>
              <p:cNvSpPr/>
              <p:nvPr/>
            </p:nvSpPr>
            <p:spPr>
              <a:xfrm>
                <a:off x="6223998" y="2502116"/>
                <a:ext cx="436612" cy="409998"/>
              </a:xfrm>
              <a:custGeom>
                <a:avLst/>
                <a:gdLst/>
                <a:ahLst/>
                <a:cxnLst/>
                <a:rect l="l" t="t" r="r" b="b"/>
                <a:pathLst>
                  <a:path w="20244" h="19010" extrusionOk="0">
                    <a:moveTo>
                      <a:pt x="26" y="11713"/>
                    </a:moveTo>
                    <a:lnTo>
                      <a:pt x="26" y="11713"/>
                    </a:lnTo>
                    <a:cubicBezTo>
                      <a:pt x="17" y="11717"/>
                      <a:pt x="9" y="11722"/>
                      <a:pt x="1" y="11727"/>
                    </a:cubicBezTo>
                    <a:lnTo>
                      <a:pt x="26" y="11713"/>
                    </a:lnTo>
                    <a:close/>
                    <a:moveTo>
                      <a:pt x="20244" y="1"/>
                    </a:moveTo>
                    <a:lnTo>
                      <a:pt x="26" y="11713"/>
                    </a:lnTo>
                    <a:lnTo>
                      <a:pt x="26" y="11713"/>
                    </a:lnTo>
                    <a:cubicBezTo>
                      <a:pt x="124" y="11658"/>
                      <a:pt x="236" y="11619"/>
                      <a:pt x="330" y="11563"/>
                    </a:cubicBezTo>
                    <a:cubicBezTo>
                      <a:pt x="351" y="11541"/>
                      <a:pt x="351" y="11541"/>
                      <a:pt x="371" y="11541"/>
                    </a:cubicBezTo>
                    <a:lnTo>
                      <a:pt x="1833" y="19010"/>
                    </a:lnTo>
                    <a:cubicBezTo>
                      <a:pt x="3355" y="11151"/>
                      <a:pt x="20242" y="2"/>
                      <a:pt x="20244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8" name="Google Shape;678;p13"/>
              <p:cNvSpPr/>
              <p:nvPr/>
            </p:nvSpPr>
            <p:spPr>
              <a:xfrm>
                <a:off x="5976878" y="1907997"/>
                <a:ext cx="347884" cy="119743"/>
              </a:xfrm>
              <a:custGeom>
                <a:avLst/>
                <a:gdLst/>
                <a:ahLst/>
                <a:cxnLst/>
                <a:rect l="l" t="t" r="r" b="b"/>
                <a:pathLst>
                  <a:path w="16130" h="5552" extrusionOk="0">
                    <a:moveTo>
                      <a:pt x="14895" y="1"/>
                    </a:moveTo>
                    <a:cubicBezTo>
                      <a:pt x="14895" y="1"/>
                      <a:pt x="7966" y="4736"/>
                      <a:pt x="3060" y="4736"/>
                    </a:cubicBezTo>
                    <a:cubicBezTo>
                      <a:pt x="1883" y="4736"/>
                      <a:pt x="821" y="4463"/>
                      <a:pt x="1" y="3786"/>
                    </a:cubicBezTo>
                    <a:lnTo>
                      <a:pt x="1" y="3786"/>
                    </a:lnTo>
                    <a:cubicBezTo>
                      <a:pt x="1" y="3786"/>
                      <a:pt x="739" y="5551"/>
                      <a:pt x="3856" y="5551"/>
                    </a:cubicBezTo>
                    <a:cubicBezTo>
                      <a:pt x="6268" y="5551"/>
                      <a:pt x="10106" y="4494"/>
                      <a:pt x="16130" y="742"/>
                    </a:cubicBezTo>
                    <a:lnTo>
                      <a:pt x="14895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9" name="Google Shape;679;p13"/>
              <p:cNvSpPr/>
              <p:nvPr/>
            </p:nvSpPr>
            <p:spPr>
              <a:xfrm>
                <a:off x="4550856" y="3032785"/>
                <a:ext cx="336777" cy="231635"/>
              </a:xfrm>
              <a:custGeom>
                <a:avLst/>
                <a:gdLst/>
                <a:ahLst/>
                <a:cxnLst/>
                <a:rect l="l" t="t" r="r" b="b"/>
                <a:pathLst>
                  <a:path w="15615" h="10740" extrusionOk="0">
                    <a:moveTo>
                      <a:pt x="7797" y="0"/>
                    </a:moveTo>
                    <a:lnTo>
                      <a:pt x="7797" y="0"/>
                    </a:lnTo>
                    <a:cubicBezTo>
                      <a:pt x="11357" y="2406"/>
                      <a:pt x="1" y="10739"/>
                      <a:pt x="1" y="10739"/>
                    </a:cubicBezTo>
                    <a:lnTo>
                      <a:pt x="15614" y="349"/>
                    </a:lnTo>
                    <a:lnTo>
                      <a:pt x="7797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0" name="Google Shape;680;p13"/>
              <p:cNvSpPr/>
              <p:nvPr/>
            </p:nvSpPr>
            <p:spPr>
              <a:xfrm>
                <a:off x="4630268" y="3328281"/>
                <a:ext cx="413535" cy="157982"/>
              </a:xfrm>
              <a:custGeom>
                <a:avLst/>
                <a:gdLst/>
                <a:ahLst/>
                <a:cxnLst/>
                <a:rect l="l" t="t" r="r" b="b"/>
                <a:pathLst>
                  <a:path w="19174" h="7325" extrusionOk="0">
                    <a:moveTo>
                      <a:pt x="19174" y="0"/>
                    </a:moveTo>
                    <a:lnTo>
                      <a:pt x="0" y="7324"/>
                    </a:lnTo>
                    <a:cubicBezTo>
                      <a:pt x="4260" y="6008"/>
                      <a:pt x="7304" y="5555"/>
                      <a:pt x="9485" y="5555"/>
                    </a:cubicBezTo>
                    <a:cubicBezTo>
                      <a:pt x="13825" y="5555"/>
                      <a:pt x="14689" y="7324"/>
                      <a:pt x="14689" y="7324"/>
                    </a:cubicBezTo>
                    <a:lnTo>
                      <a:pt x="1917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1" name="Google Shape;681;p13"/>
              <p:cNvSpPr/>
              <p:nvPr/>
            </p:nvSpPr>
            <p:spPr>
              <a:xfrm>
                <a:off x="5741727" y="1733645"/>
                <a:ext cx="300845" cy="110210"/>
              </a:xfrm>
              <a:custGeom>
                <a:avLst/>
                <a:gdLst/>
                <a:ahLst/>
                <a:cxnLst/>
                <a:rect l="l" t="t" r="r" b="b"/>
                <a:pathLst>
                  <a:path w="13949" h="5110" extrusionOk="0">
                    <a:moveTo>
                      <a:pt x="12303" y="1"/>
                    </a:moveTo>
                    <a:cubicBezTo>
                      <a:pt x="12303" y="1"/>
                      <a:pt x="5931" y="4197"/>
                      <a:pt x="2044" y="4197"/>
                    </a:cubicBezTo>
                    <a:cubicBezTo>
                      <a:pt x="1225" y="4197"/>
                      <a:pt x="516" y="4010"/>
                      <a:pt x="1" y="3559"/>
                    </a:cubicBezTo>
                    <a:lnTo>
                      <a:pt x="1" y="3559"/>
                    </a:lnTo>
                    <a:cubicBezTo>
                      <a:pt x="1" y="3559"/>
                      <a:pt x="291" y="5110"/>
                      <a:pt x="2911" y="5110"/>
                    </a:cubicBezTo>
                    <a:cubicBezTo>
                      <a:pt x="4918" y="5110"/>
                      <a:pt x="8292" y="4200"/>
                      <a:pt x="13949" y="988"/>
                    </a:cubicBezTo>
                    <a:lnTo>
                      <a:pt x="12303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2" name="Google Shape;682;p13"/>
              <p:cNvSpPr/>
              <p:nvPr/>
            </p:nvSpPr>
            <p:spPr>
              <a:xfrm>
                <a:off x="5495038" y="1565052"/>
                <a:ext cx="246711" cy="82151"/>
              </a:xfrm>
              <a:custGeom>
                <a:avLst/>
                <a:gdLst/>
                <a:ahLst/>
                <a:cxnLst/>
                <a:rect l="l" t="t" r="r" b="b"/>
                <a:pathLst>
                  <a:path w="11439" h="3809" extrusionOk="0">
                    <a:moveTo>
                      <a:pt x="10657" y="0"/>
                    </a:moveTo>
                    <a:cubicBezTo>
                      <a:pt x="10657" y="0"/>
                      <a:pt x="6835" y="3289"/>
                      <a:pt x="3293" y="3289"/>
                    </a:cubicBezTo>
                    <a:cubicBezTo>
                      <a:pt x="2114" y="3289"/>
                      <a:pt x="966" y="2925"/>
                      <a:pt x="0" y="1954"/>
                    </a:cubicBezTo>
                    <a:lnTo>
                      <a:pt x="0" y="1954"/>
                    </a:lnTo>
                    <a:cubicBezTo>
                      <a:pt x="1" y="1954"/>
                      <a:pt x="1007" y="3808"/>
                      <a:pt x="3740" y="3808"/>
                    </a:cubicBezTo>
                    <a:cubicBezTo>
                      <a:pt x="5513" y="3808"/>
                      <a:pt x="8014" y="3027"/>
                      <a:pt x="11439" y="453"/>
                    </a:cubicBezTo>
                    <a:lnTo>
                      <a:pt x="10657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3" name="Google Shape;683;p13"/>
              <p:cNvSpPr/>
              <p:nvPr/>
            </p:nvSpPr>
            <p:spPr>
              <a:xfrm>
                <a:off x="6415259" y="3000843"/>
                <a:ext cx="336755" cy="98930"/>
              </a:xfrm>
              <a:custGeom>
                <a:avLst/>
                <a:gdLst/>
                <a:ahLst/>
                <a:cxnLst/>
                <a:rect l="l" t="t" r="r" b="b"/>
                <a:pathLst>
                  <a:path w="15614" h="4587" extrusionOk="0">
                    <a:moveTo>
                      <a:pt x="0" y="2798"/>
                    </a:moveTo>
                    <a:cubicBezTo>
                      <a:pt x="596" y="3517"/>
                      <a:pt x="1440" y="3929"/>
                      <a:pt x="2448" y="4073"/>
                    </a:cubicBezTo>
                    <a:cubicBezTo>
                      <a:pt x="823" y="3558"/>
                      <a:pt x="0" y="2798"/>
                      <a:pt x="0" y="2798"/>
                    </a:cubicBezTo>
                    <a:close/>
                    <a:moveTo>
                      <a:pt x="15614" y="0"/>
                    </a:moveTo>
                    <a:cubicBezTo>
                      <a:pt x="15613" y="0"/>
                      <a:pt x="8454" y="4156"/>
                      <a:pt x="3558" y="4156"/>
                    </a:cubicBezTo>
                    <a:cubicBezTo>
                      <a:pt x="3168" y="4156"/>
                      <a:pt x="2798" y="4134"/>
                      <a:pt x="2448" y="4073"/>
                    </a:cubicBezTo>
                    <a:lnTo>
                      <a:pt x="2448" y="4073"/>
                    </a:lnTo>
                    <a:cubicBezTo>
                      <a:pt x="3333" y="4361"/>
                      <a:pt x="4444" y="4587"/>
                      <a:pt x="5802" y="4587"/>
                    </a:cubicBezTo>
                    <a:cubicBezTo>
                      <a:pt x="8270" y="4587"/>
                      <a:pt x="11499" y="3868"/>
                      <a:pt x="15531" y="1481"/>
                    </a:cubicBezTo>
                    <a:lnTo>
                      <a:pt x="1561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4" name="Google Shape;684;p13"/>
              <p:cNvSpPr/>
              <p:nvPr/>
            </p:nvSpPr>
            <p:spPr>
              <a:xfrm>
                <a:off x="6761762" y="2786096"/>
                <a:ext cx="1790" cy="33279"/>
              </a:xfrm>
              <a:custGeom>
                <a:avLst/>
                <a:gdLst/>
                <a:ahLst/>
                <a:cxnLst/>
                <a:rect l="l" t="t" r="r" b="b"/>
                <a:pathLst>
                  <a:path w="83" h="1543" extrusionOk="0">
                    <a:moveTo>
                      <a:pt x="83" y="0"/>
                    </a:moveTo>
                    <a:lnTo>
                      <a:pt x="83" y="0"/>
                    </a:lnTo>
                    <a:lnTo>
                      <a:pt x="0" y="1542"/>
                    </a:lnTo>
                    <a:lnTo>
                      <a:pt x="0" y="1542"/>
                    </a:lnTo>
                    <a:close/>
                  </a:path>
                </a:pathLst>
              </a:custGeom>
              <a:solidFill>
                <a:srgbClr val="D6D4B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5" name="Google Shape;685;p13"/>
              <p:cNvSpPr/>
              <p:nvPr/>
            </p:nvSpPr>
            <p:spPr>
              <a:xfrm>
                <a:off x="6486669" y="2786096"/>
                <a:ext cx="276884" cy="147737"/>
              </a:xfrm>
              <a:custGeom>
                <a:avLst/>
                <a:gdLst/>
                <a:ahLst/>
                <a:cxnLst/>
                <a:rect l="l" t="t" r="r" b="b"/>
                <a:pathLst>
                  <a:path w="12838" h="6850" extrusionOk="0">
                    <a:moveTo>
                      <a:pt x="12838" y="0"/>
                    </a:moveTo>
                    <a:lnTo>
                      <a:pt x="1" y="6850"/>
                    </a:lnTo>
                    <a:cubicBezTo>
                      <a:pt x="3149" y="5739"/>
                      <a:pt x="12755" y="1542"/>
                      <a:pt x="12755" y="1542"/>
                    </a:cubicBezTo>
                    <a:lnTo>
                      <a:pt x="1283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6" name="Google Shape;686;p13"/>
              <p:cNvSpPr/>
              <p:nvPr/>
            </p:nvSpPr>
            <p:spPr>
              <a:xfrm>
                <a:off x="6735601" y="3273694"/>
                <a:ext cx="1790" cy="32847"/>
              </a:xfrm>
              <a:custGeom>
                <a:avLst/>
                <a:gdLst/>
                <a:ahLst/>
                <a:cxnLst/>
                <a:rect l="l" t="t" r="r" b="b"/>
                <a:pathLst>
                  <a:path w="83" h="1523" extrusionOk="0">
                    <a:moveTo>
                      <a:pt x="83" y="0"/>
                    </a:moveTo>
                    <a:lnTo>
                      <a:pt x="0" y="1523"/>
                    </a:lnTo>
                    <a:cubicBezTo>
                      <a:pt x="20" y="1503"/>
                      <a:pt x="42" y="1503"/>
                      <a:pt x="83" y="1481"/>
                    </a:cubicBezTo>
                    <a:lnTo>
                      <a:pt x="83" y="0"/>
                    </a:lnTo>
                    <a:close/>
                  </a:path>
                </a:pathLst>
              </a:custGeom>
              <a:solidFill>
                <a:srgbClr val="D6D4B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7" name="Google Shape;687;p13"/>
              <p:cNvSpPr/>
              <p:nvPr/>
            </p:nvSpPr>
            <p:spPr>
              <a:xfrm>
                <a:off x="6737369" y="3273262"/>
                <a:ext cx="22" cy="453"/>
              </a:xfrm>
              <a:custGeom>
                <a:avLst/>
                <a:gdLst/>
                <a:ahLst/>
                <a:cxnLst/>
                <a:rect l="l" t="t" r="r" b="b"/>
                <a:pathLst>
                  <a:path w="1" h="21" extrusionOk="0">
                    <a:moveTo>
                      <a:pt x="1" y="0"/>
                    </a:moveTo>
                    <a:lnTo>
                      <a:pt x="1" y="0"/>
                    </a:lnTo>
                    <a:lnTo>
                      <a:pt x="1" y="20"/>
                    </a:lnTo>
                    <a:lnTo>
                      <a:pt x="1" y="20"/>
                    </a:lnTo>
                    <a:close/>
                  </a:path>
                </a:pathLst>
              </a:custGeom>
              <a:solidFill>
                <a:srgbClr val="CEBF9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8" name="Google Shape;688;p13"/>
              <p:cNvSpPr/>
              <p:nvPr/>
            </p:nvSpPr>
            <p:spPr>
              <a:xfrm>
                <a:off x="6463613" y="3273262"/>
                <a:ext cx="273778" cy="79886"/>
              </a:xfrm>
              <a:custGeom>
                <a:avLst/>
                <a:gdLst/>
                <a:ahLst/>
                <a:cxnLst/>
                <a:rect l="l" t="t" r="r" b="b"/>
                <a:pathLst>
                  <a:path w="12694" h="3704" extrusionOk="0">
                    <a:moveTo>
                      <a:pt x="12694" y="0"/>
                    </a:moveTo>
                    <a:cubicBezTo>
                      <a:pt x="12694" y="0"/>
                      <a:pt x="6912" y="3004"/>
                      <a:pt x="3066" y="3004"/>
                    </a:cubicBezTo>
                    <a:cubicBezTo>
                      <a:pt x="1708" y="3004"/>
                      <a:pt x="576" y="2634"/>
                      <a:pt x="21" y="1625"/>
                    </a:cubicBezTo>
                    <a:lnTo>
                      <a:pt x="21" y="1625"/>
                    </a:lnTo>
                    <a:cubicBezTo>
                      <a:pt x="21" y="1625"/>
                      <a:pt x="0" y="3703"/>
                      <a:pt x="3662" y="3703"/>
                    </a:cubicBezTo>
                    <a:cubicBezTo>
                      <a:pt x="5513" y="3703"/>
                      <a:pt x="8332" y="3169"/>
                      <a:pt x="12611" y="1543"/>
                    </a:cubicBezTo>
                    <a:lnTo>
                      <a:pt x="12694" y="20"/>
                    </a:lnTo>
                    <a:lnTo>
                      <a:pt x="1269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9" name="Google Shape;689;p13"/>
              <p:cNvSpPr/>
              <p:nvPr/>
            </p:nvSpPr>
            <p:spPr>
              <a:xfrm>
                <a:off x="6510630" y="3603375"/>
                <a:ext cx="209011" cy="79886"/>
              </a:xfrm>
              <a:custGeom>
                <a:avLst/>
                <a:gdLst/>
                <a:ahLst/>
                <a:cxnLst/>
                <a:rect l="l" t="t" r="r" b="b"/>
                <a:pathLst>
                  <a:path w="9691" h="3704" extrusionOk="0">
                    <a:moveTo>
                      <a:pt x="9691" y="0"/>
                    </a:moveTo>
                    <a:lnTo>
                      <a:pt x="9691" y="0"/>
                    </a:lnTo>
                    <a:cubicBezTo>
                      <a:pt x="9691" y="0"/>
                      <a:pt x="5124" y="3292"/>
                      <a:pt x="1709" y="3292"/>
                    </a:cubicBezTo>
                    <a:cubicBezTo>
                      <a:pt x="1092" y="3292"/>
                      <a:pt x="516" y="3188"/>
                      <a:pt x="0" y="2941"/>
                    </a:cubicBezTo>
                    <a:lnTo>
                      <a:pt x="0" y="2941"/>
                    </a:lnTo>
                    <a:cubicBezTo>
                      <a:pt x="1" y="2941"/>
                      <a:pt x="1029" y="3703"/>
                      <a:pt x="3086" y="3703"/>
                    </a:cubicBezTo>
                    <a:cubicBezTo>
                      <a:pt x="4650" y="3703"/>
                      <a:pt x="6811" y="3251"/>
                      <a:pt x="9567" y="1646"/>
                    </a:cubicBezTo>
                    <a:lnTo>
                      <a:pt x="969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0" name="Google Shape;690;p13"/>
              <p:cNvSpPr/>
              <p:nvPr/>
            </p:nvSpPr>
            <p:spPr>
              <a:xfrm>
                <a:off x="4908898" y="1244710"/>
                <a:ext cx="1177154" cy="969459"/>
              </a:xfrm>
              <a:custGeom>
                <a:avLst/>
                <a:gdLst/>
                <a:ahLst/>
                <a:cxnLst/>
                <a:rect l="l" t="t" r="r" b="b"/>
                <a:pathLst>
                  <a:path w="54580" h="44950" extrusionOk="0">
                    <a:moveTo>
                      <a:pt x="187" y="0"/>
                    </a:moveTo>
                    <a:cubicBezTo>
                      <a:pt x="83" y="0"/>
                      <a:pt x="1" y="83"/>
                      <a:pt x="1" y="185"/>
                    </a:cubicBezTo>
                    <a:cubicBezTo>
                      <a:pt x="1" y="288"/>
                      <a:pt x="83" y="371"/>
                      <a:pt x="187" y="371"/>
                    </a:cubicBezTo>
                    <a:lnTo>
                      <a:pt x="3333" y="371"/>
                    </a:lnTo>
                    <a:lnTo>
                      <a:pt x="54270" y="44889"/>
                    </a:lnTo>
                    <a:cubicBezTo>
                      <a:pt x="54292" y="44930"/>
                      <a:pt x="54333" y="44950"/>
                      <a:pt x="54374" y="44950"/>
                    </a:cubicBezTo>
                    <a:cubicBezTo>
                      <a:pt x="54435" y="44950"/>
                      <a:pt x="54476" y="44930"/>
                      <a:pt x="54517" y="44889"/>
                    </a:cubicBezTo>
                    <a:cubicBezTo>
                      <a:pt x="54580" y="44807"/>
                      <a:pt x="54580" y="44683"/>
                      <a:pt x="54497" y="44621"/>
                    </a:cubicBezTo>
                    <a:lnTo>
                      <a:pt x="3519" y="41"/>
                    </a:lnTo>
                    <a:cubicBezTo>
                      <a:pt x="3498" y="20"/>
                      <a:pt x="3457" y="0"/>
                      <a:pt x="3396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1" name="Google Shape;691;p13"/>
              <p:cNvSpPr/>
              <p:nvPr/>
            </p:nvSpPr>
            <p:spPr>
              <a:xfrm>
                <a:off x="5215933" y="1521658"/>
                <a:ext cx="87456" cy="39857"/>
              </a:xfrm>
              <a:custGeom>
                <a:avLst/>
                <a:gdLst/>
                <a:ahLst/>
                <a:cxnLst/>
                <a:rect l="l" t="t" r="r" b="b"/>
                <a:pathLst>
                  <a:path w="4055" h="1848" extrusionOk="0">
                    <a:moveTo>
                      <a:pt x="3856" y="0"/>
                    </a:moveTo>
                    <a:cubicBezTo>
                      <a:pt x="3831" y="0"/>
                      <a:pt x="3807" y="5"/>
                      <a:pt x="3786" y="16"/>
                    </a:cubicBezTo>
                    <a:lnTo>
                      <a:pt x="145" y="1497"/>
                    </a:lnTo>
                    <a:cubicBezTo>
                      <a:pt x="63" y="1519"/>
                      <a:pt x="1" y="1642"/>
                      <a:pt x="42" y="1724"/>
                    </a:cubicBezTo>
                    <a:cubicBezTo>
                      <a:pt x="83" y="1807"/>
                      <a:pt x="145" y="1848"/>
                      <a:pt x="228" y="1848"/>
                    </a:cubicBezTo>
                    <a:cubicBezTo>
                      <a:pt x="248" y="1848"/>
                      <a:pt x="269" y="1848"/>
                      <a:pt x="289" y="1826"/>
                    </a:cubicBezTo>
                    <a:lnTo>
                      <a:pt x="3931" y="345"/>
                    </a:lnTo>
                    <a:cubicBezTo>
                      <a:pt x="4013" y="326"/>
                      <a:pt x="4054" y="202"/>
                      <a:pt x="4033" y="120"/>
                    </a:cubicBezTo>
                    <a:cubicBezTo>
                      <a:pt x="4002" y="43"/>
                      <a:pt x="3926" y="0"/>
                      <a:pt x="3856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2" name="Google Shape;692;p13"/>
              <p:cNvSpPr/>
              <p:nvPr/>
            </p:nvSpPr>
            <p:spPr>
              <a:xfrm>
                <a:off x="5533191" y="1806500"/>
                <a:ext cx="89656" cy="41194"/>
              </a:xfrm>
              <a:custGeom>
                <a:avLst/>
                <a:gdLst/>
                <a:ahLst/>
                <a:cxnLst/>
                <a:rect l="l" t="t" r="r" b="b"/>
                <a:pathLst>
                  <a:path w="4157" h="1910" extrusionOk="0">
                    <a:moveTo>
                      <a:pt x="3957" y="0"/>
                    </a:moveTo>
                    <a:cubicBezTo>
                      <a:pt x="3934" y="0"/>
                      <a:pt x="3910" y="5"/>
                      <a:pt x="3888" y="16"/>
                    </a:cubicBezTo>
                    <a:lnTo>
                      <a:pt x="144" y="1560"/>
                    </a:lnTo>
                    <a:cubicBezTo>
                      <a:pt x="42" y="1601"/>
                      <a:pt x="1" y="1703"/>
                      <a:pt x="42" y="1807"/>
                    </a:cubicBezTo>
                    <a:cubicBezTo>
                      <a:pt x="62" y="1868"/>
                      <a:pt x="144" y="1909"/>
                      <a:pt x="206" y="1909"/>
                    </a:cubicBezTo>
                    <a:lnTo>
                      <a:pt x="289" y="1909"/>
                    </a:lnTo>
                    <a:lnTo>
                      <a:pt x="4011" y="346"/>
                    </a:lnTo>
                    <a:cubicBezTo>
                      <a:pt x="4115" y="304"/>
                      <a:pt x="4156" y="202"/>
                      <a:pt x="4115" y="99"/>
                    </a:cubicBezTo>
                    <a:cubicBezTo>
                      <a:pt x="4085" y="39"/>
                      <a:pt x="4021" y="0"/>
                      <a:pt x="3957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3" name="Google Shape;693;p13"/>
              <p:cNvSpPr/>
              <p:nvPr/>
            </p:nvSpPr>
            <p:spPr>
              <a:xfrm>
                <a:off x="5887696" y="2114419"/>
                <a:ext cx="93646" cy="41194"/>
              </a:xfrm>
              <a:custGeom>
                <a:avLst/>
                <a:gdLst/>
                <a:ahLst/>
                <a:cxnLst/>
                <a:rect l="l" t="t" r="r" b="b"/>
                <a:pathLst>
                  <a:path w="4342" h="1910" extrusionOk="0">
                    <a:moveTo>
                      <a:pt x="4143" y="1"/>
                    </a:moveTo>
                    <a:cubicBezTo>
                      <a:pt x="4119" y="1"/>
                      <a:pt x="4095" y="6"/>
                      <a:pt x="4073" y="17"/>
                    </a:cubicBezTo>
                    <a:lnTo>
                      <a:pt x="145" y="1560"/>
                    </a:lnTo>
                    <a:cubicBezTo>
                      <a:pt x="41" y="1580"/>
                      <a:pt x="0" y="1704"/>
                      <a:pt x="41" y="1786"/>
                    </a:cubicBezTo>
                    <a:cubicBezTo>
                      <a:pt x="63" y="1868"/>
                      <a:pt x="123" y="1909"/>
                      <a:pt x="206" y="1909"/>
                    </a:cubicBezTo>
                    <a:cubicBezTo>
                      <a:pt x="227" y="1909"/>
                      <a:pt x="247" y="1909"/>
                      <a:pt x="268" y="1889"/>
                    </a:cubicBezTo>
                    <a:lnTo>
                      <a:pt x="4197" y="346"/>
                    </a:lnTo>
                    <a:cubicBezTo>
                      <a:pt x="4300" y="305"/>
                      <a:pt x="4342" y="203"/>
                      <a:pt x="4300" y="120"/>
                    </a:cubicBezTo>
                    <a:cubicBezTo>
                      <a:pt x="4285" y="43"/>
                      <a:pt x="4213" y="1"/>
                      <a:pt x="4143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4" name="Google Shape;694;p13"/>
              <p:cNvSpPr/>
              <p:nvPr/>
            </p:nvSpPr>
            <p:spPr>
              <a:xfrm>
                <a:off x="6347343" y="2848641"/>
                <a:ext cx="278242" cy="1503233"/>
              </a:xfrm>
              <a:custGeom>
                <a:avLst/>
                <a:gdLst/>
                <a:ahLst/>
                <a:cxnLst/>
                <a:rect l="l" t="t" r="r" b="b"/>
                <a:pathLst>
                  <a:path w="12901" h="69699" extrusionOk="0">
                    <a:moveTo>
                      <a:pt x="165" y="0"/>
                    </a:moveTo>
                    <a:cubicBezTo>
                      <a:pt x="63" y="21"/>
                      <a:pt x="1" y="123"/>
                      <a:pt x="22" y="227"/>
                    </a:cubicBezTo>
                    <a:lnTo>
                      <a:pt x="1194" y="6460"/>
                    </a:lnTo>
                    <a:lnTo>
                      <a:pt x="1276" y="6399"/>
                    </a:lnTo>
                    <a:cubicBezTo>
                      <a:pt x="1317" y="6358"/>
                      <a:pt x="1359" y="6358"/>
                      <a:pt x="1400" y="6358"/>
                    </a:cubicBezTo>
                    <a:cubicBezTo>
                      <a:pt x="1441" y="6358"/>
                      <a:pt x="1503" y="6377"/>
                      <a:pt x="1545" y="6419"/>
                    </a:cubicBezTo>
                    <a:cubicBezTo>
                      <a:pt x="1606" y="6501"/>
                      <a:pt x="1586" y="6624"/>
                      <a:pt x="1503" y="6687"/>
                    </a:cubicBezTo>
                    <a:lnTo>
                      <a:pt x="1276" y="6871"/>
                    </a:lnTo>
                    <a:lnTo>
                      <a:pt x="5226" y="27917"/>
                    </a:lnTo>
                    <a:lnTo>
                      <a:pt x="5248" y="27917"/>
                    </a:lnTo>
                    <a:cubicBezTo>
                      <a:pt x="5309" y="27917"/>
                      <a:pt x="5371" y="27937"/>
                      <a:pt x="5391" y="28000"/>
                    </a:cubicBezTo>
                    <a:cubicBezTo>
                      <a:pt x="5453" y="28082"/>
                      <a:pt x="5453" y="28184"/>
                      <a:pt x="5371" y="28247"/>
                    </a:cubicBezTo>
                    <a:lnTo>
                      <a:pt x="5289" y="28307"/>
                    </a:lnTo>
                    <a:lnTo>
                      <a:pt x="8909" y="47481"/>
                    </a:lnTo>
                    <a:lnTo>
                      <a:pt x="8992" y="47420"/>
                    </a:lnTo>
                    <a:cubicBezTo>
                      <a:pt x="9033" y="47398"/>
                      <a:pt x="9074" y="47379"/>
                      <a:pt x="9094" y="47379"/>
                    </a:cubicBezTo>
                    <a:cubicBezTo>
                      <a:pt x="9156" y="47379"/>
                      <a:pt x="9217" y="47398"/>
                      <a:pt x="9258" y="47461"/>
                    </a:cubicBezTo>
                    <a:cubicBezTo>
                      <a:pt x="9265" y="47470"/>
                      <a:pt x="9270" y="47478"/>
                      <a:pt x="9275" y="47487"/>
                    </a:cubicBezTo>
                    <a:lnTo>
                      <a:pt x="9275" y="47487"/>
                    </a:lnTo>
                    <a:lnTo>
                      <a:pt x="393" y="145"/>
                    </a:lnTo>
                    <a:cubicBezTo>
                      <a:pt x="371" y="63"/>
                      <a:pt x="289" y="0"/>
                      <a:pt x="207" y="0"/>
                    </a:cubicBezTo>
                    <a:close/>
                    <a:moveTo>
                      <a:pt x="9275" y="47487"/>
                    </a:moveTo>
                    <a:lnTo>
                      <a:pt x="9293" y="47584"/>
                    </a:lnTo>
                    <a:lnTo>
                      <a:pt x="9293" y="47584"/>
                    </a:lnTo>
                    <a:cubicBezTo>
                      <a:pt x="9297" y="47552"/>
                      <a:pt x="9292" y="47519"/>
                      <a:pt x="9275" y="47487"/>
                    </a:cubicBezTo>
                    <a:close/>
                    <a:moveTo>
                      <a:pt x="9293" y="47584"/>
                    </a:moveTo>
                    <a:lnTo>
                      <a:pt x="9293" y="47584"/>
                    </a:lnTo>
                    <a:cubicBezTo>
                      <a:pt x="9287" y="47630"/>
                      <a:pt x="9261" y="47675"/>
                      <a:pt x="9217" y="47708"/>
                    </a:cubicBezTo>
                    <a:lnTo>
                      <a:pt x="8970" y="47892"/>
                    </a:lnTo>
                    <a:lnTo>
                      <a:pt x="12509" y="66695"/>
                    </a:lnTo>
                    <a:lnTo>
                      <a:pt x="10904" y="69411"/>
                    </a:lnTo>
                    <a:cubicBezTo>
                      <a:pt x="10863" y="69493"/>
                      <a:pt x="10884" y="69616"/>
                      <a:pt x="10986" y="69658"/>
                    </a:cubicBezTo>
                    <a:cubicBezTo>
                      <a:pt x="11008" y="69679"/>
                      <a:pt x="11049" y="69699"/>
                      <a:pt x="11069" y="69699"/>
                    </a:cubicBezTo>
                    <a:cubicBezTo>
                      <a:pt x="11131" y="69699"/>
                      <a:pt x="11192" y="69658"/>
                      <a:pt x="11233" y="69597"/>
                    </a:cubicBezTo>
                    <a:lnTo>
                      <a:pt x="12859" y="66840"/>
                    </a:lnTo>
                    <a:cubicBezTo>
                      <a:pt x="12879" y="66799"/>
                      <a:pt x="12900" y="66758"/>
                      <a:pt x="12879" y="66695"/>
                    </a:cubicBezTo>
                    <a:lnTo>
                      <a:pt x="9293" y="4758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5" name="Google Shape;695;p13"/>
              <p:cNvSpPr/>
              <p:nvPr/>
            </p:nvSpPr>
            <p:spPr>
              <a:xfrm>
                <a:off x="6472046" y="3870466"/>
                <a:ext cx="76327" cy="59483"/>
              </a:xfrm>
              <a:custGeom>
                <a:avLst/>
                <a:gdLst/>
                <a:ahLst/>
                <a:cxnLst/>
                <a:rect l="l" t="t" r="r" b="b"/>
                <a:pathLst>
                  <a:path w="3539" h="2758" extrusionOk="0">
                    <a:moveTo>
                      <a:pt x="3312" y="1"/>
                    </a:moveTo>
                    <a:cubicBezTo>
                      <a:pt x="3292" y="1"/>
                      <a:pt x="3251" y="20"/>
                      <a:pt x="3210" y="42"/>
                    </a:cubicBezTo>
                    <a:lnTo>
                      <a:pt x="3127" y="103"/>
                    </a:lnTo>
                    <a:lnTo>
                      <a:pt x="83" y="2428"/>
                    </a:lnTo>
                    <a:cubicBezTo>
                      <a:pt x="0" y="2489"/>
                      <a:pt x="0" y="2593"/>
                      <a:pt x="61" y="2675"/>
                    </a:cubicBezTo>
                    <a:cubicBezTo>
                      <a:pt x="103" y="2736"/>
                      <a:pt x="144" y="2757"/>
                      <a:pt x="206" y="2757"/>
                    </a:cubicBezTo>
                    <a:cubicBezTo>
                      <a:pt x="247" y="2757"/>
                      <a:pt x="289" y="2736"/>
                      <a:pt x="308" y="2716"/>
                    </a:cubicBezTo>
                    <a:lnTo>
                      <a:pt x="3188" y="514"/>
                    </a:lnTo>
                    <a:lnTo>
                      <a:pt x="3435" y="330"/>
                    </a:lnTo>
                    <a:cubicBezTo>
                      <a:pt x="3518" y="267"/>
                      <a:pt x="3539" y="165"/>
                      <a:pt x="3476" y="83"/>
                    </a:cubicBezTo>
                    <a:cubicBezTo>
                      <a:pt x="3435" y="20"/>
                      <a:pt x="3374" y="1"/>
                      <a:pt x="331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6" name="Google Shape;696;p13"/>
              <p:cNvSpPr/>
              <p:nvPr/>
            </p:nvSpPr>
            <p:spPr>
              <a:xfrm>
                <a:off x="6386401" y="3450741"/>
                <a:ext cx="78570" cy="60367"/>
              </a:xfrm>
              <a:custGeom>
                <a:avLst/>
                <a:gdLst/>
                <a:ahLst/>
                <a:cxnLst/>
                <a:rect l="l" t="t" r="r" b="b"/>
                <a:pathLst>
                  <a:path w="3643" h="2799" extrusionOk="0">
                    <a:moveTo>
                      <a:pt x="3415" y="0"/>
                    </a:moveTo>
                    <a:cubicBezTo>
                      <a:pt x="3395" y="20"/>
                      <a:pt x="3354" y="20"/>
                      <a:pt x="3333" y="42"/>
                    </a:cubicBezTo>
                    <a:lnTo>
                      <a:pt x="83" y="2469"/>
                    </a:lnTo>
                    <a:cubicBezTo>
                      <a:pt x="0" y="2530"/>
                      <a:pt x="0" y="2653"/>
                      <a:pt x="63" y="2736"/>
                    </a:cubicBezTo>
                    <a:cubicBezTo>
                      <a:pt x="83" y="2777"/>
                      <a:pt x="145" y="2798"/>
                      <a:pt x="206" y="2798"/>
                    </a:cubicBezTo>
                    <a:cubicBezTo>
                      <a:pt x="247" y="2798"/>
                      <a:pt x="288" y="2798"/>
                      <a:pt x="310" y="2777"/>
                    </a:cubicBezTo>
                    <a:lnTo>
                      <a:pt x="3478" y="390"/>
                    </a:lnTo>
                    <a:lnTo>
                      <a:pt x="3560" y="330"/>
                    </a:lnTo>
                    <a:cubicBezTo>
                      <a:pt x="3642" y="267"/>
                      <a:pt x="3642" y="165"/>
                      <a:pt x="3580" y="83"/>
                    </a:cubicBezTo>
                    <a:cubicBezTo>
                      <a:pt x="3560" y="20"/>
                      <a:pt x="3498" y="0"/>
                      <a:pt x="3437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7" name="Google Shape;697;p13"/>
              <p:cNvSpPr/>
              <p:nvPr/>
            </p:nvSpPr>
            <p:spPr>
              <a:xfrm>
                <a:off x="6301210" y="2985746"/>
                <a:ext cx="80770" cy="63926"/>
              </a:xfrm>
              <a:custGeom>
                <a:avLst/>
                <a:gdLst/>
                <a:ahLst/>
                <a:cxnLst/>
                <a:rect l="l" t="t" r="r" b="b"/>
                <a:pathLst>
                  <a:path w="3745" h="2964" extrusionOk="0">
                    <a:moveTo>
                      <a:pt x="3539" y="1"/>
                    </a:moveTo>
                    <a:cubicBezTo>
                      <a:pt x="3498" y="1"/>
                      <a:pt x="3456" y="1"/>
                      <a:pt x="3415" y="42"/>
                    </a:cubicBezTo>
                    <a:lnTo>
                      <a:pt x="3333" y="103"/>
                    </a:lnTo>
                    <a:lnTo>
                      <a:pt x="104" y="2634"/>
                    </a:lnTo>
                    <a:cubicBezTo>
                      <a:pt x="22" y="2695"/>
                      <a:pt x="0" y="2818"/>
                      <a:pt x="63" y="2901"/>
                    </a:cubicBezTo>
                    <a:cubicBezTo>
                      <a:pt x="104" y="2942"/>
                      <a:pt x="165" y="2963"/>
                      <a:pt x="206" y="2963"/>
                    </a:cubicBezTo>
                    <a:cubicBezTo>
                      <a:pt x="247" y="2963"/>
                      <a:pt x="288" y="2942"/>
                      <a:pt x="330" y="2922"/>
                    </a:cubicBezTo>
                    <a:lnTo>
                      <a:pt x="3415" y="514"/>
                    </a:lnTo>
                    <a:lnTo>
                      <a:pt x="3642" y="330"/>
                    </a:lnTo>
                    <a:cubicBezTo>
                      <a:pt x="3725" y="267"/>
                      <a:pt x="3745" y="144"/>
                      <a:pt x="3684" y="62"/>
                    </a:cubicBezTo>
                    <a:cubicBezTo>
                      <a:pt x="3642" y="20"/>
                      <a:pt x="3580" y="1"/>
                      <a:pt x="3539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8" name="Google Shape;698;p13"/>
              <p:cNvSpPr/>
              <p:nvPr/>
            </p:nvSpPr>
            <p:spPr>
              <a:xfrm>
                <a:off x="4197688" y="3077149"/>
                <a:ext cx="357632" cy="145969"/>
              </a:xfrm>
              <a:custGeom>
                <a:avLst/>
                <a:gdLst/>
                <a:ahLst/>
                <a:cxnLst/>
                <a:rect l="l" t="t" r="r" b="b"/>
                <a:pathLst>
                  <a:path w="16582" h="6768" extrusionOk="0">
                    <a:moveTo>
                      <a:pt x="185" y="1"/>
                    </a:moveTo>
                    <a:cubicBezTo>
                      <a:pt x="82" y="1"/>
                      <a:pt x="0" y="83"/>
                      <a:pt x="0" y="185"/>
                    </a:cubicBezTo>
                    <a:cubicBezTo>
                      <a:pt x="0" y="289"/>
                      <a:pt x="82" y="371"/>
                      <a:pt x="185" y="371"/>
                    </a:cubicBezTo>
                    <a:lnTo>
                      <a:pt x="4115" y="371"/>
                    </a:lnTo>
                    <a:lnTo>
                      <a:pt x="16293" y="6748"/>
                    </a:lnTo>
                    <a:cubicBezTo>
                      <a:pt x="16313" y="6768"/>
                      <a:pt x="16335" y="6768"/>
                      <a:pt x="16376" y="6768"/>
                    </a:cubicBezTo>
                    <a:cubicBezTo>
                      <a:pt x="16437" y="6768"/>
                      <a:pt x="16499" y="6727"/>
                      <a:pt x="16540" y="6666"/>
                    </a:cubicBezTo>
                    <a:cubicBezTo>
                      <a:pt x="16581" y="6584"/>
                      <a:pt x="16540" y="6460"/>
                      <a:pt x="16458" y="6419"/>
                    </a:cubicBezTo>
                    <a:lnTo>
                      <a:pt x="4238" y="20"/>
                    </a:lnTo>
                    <a:cubicBezTo>
                      <a:pt x="4217" y="1"/>
                      <a:pt x="4197" y="1"/>
                      <a:pt x="4156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9" name="Google Shape;699;p13"/>
              <p:cNvSpPr/>
              <p:nvPr/>
            </p:nvSpPr>
            <p:spPr>
              <a:xfrm>
                <a:off x="4625825" y="3528363"/>
                <a:ext cx="57693" cy="350105"/>
              </a:xfrm>
              <a:custGeom>
                <a:avLst/>
                <a:gdLst/>
                <a:ahLst/>
                <a:cxnLst/>
                <a:rect l="l" t="t" r="r" b="b"/>
                <a:pathLst>
                  <a:path w="2675" h="16233" extrusionOk="0">
                    <a:moveTo>
                      <a:pt x="2491" y="1"/>
                    </a:moveTo>
                    <a:cubicBezTo>
                      <a:pt x="2387" y="1"/>
                      <a:pt x="2305" y="83"/>
                      <a:pt x="2305" y="187"/>
                    </a:cubicBezTo>
                    <a:lnTo>
                      <a:pt x="2305" y="11974"/>
                    </a:lnTo>
                    <a:lnTo>
                      <a:pt x="63" y="15965"/>
                    </a:lnTo>
                    <a:cubicBezTo>
                      <a:pt x="1" y="16047"/>
                      <a:pt x="42" y="16170"/>
                      <a:pt x="124" y="16212"/>
                    </a:cubicBezTo>
                    <a:cubicBezTo>
                      <a:pt x="145" y="16233"/>
                      <a:pt x="187" y="16233"/>
                      <a:pt x="206" y="16233"/>
                    </a:cubicBezTo>
                    <a:cubicBezTo>
                      <a:pt x="269" y="16233"/>
                      <a:pt x="351" y="16192"/>
                      <a:pt x="371" y="16151"/>
                    </a:cubicBezTo>
                    <a:lnTo>
                      <a:pt x="2655" y="12097"/>
                    </a:lnTo>
                    <a:cubicBezTo>
                      <a:pt x="2675" y="12077"/>
                      <a:pt x="2675" y="12056"/>
                      <a:pt x="2675" y="12015"/>
                    </a:cubicBezTo>
                    <a:lnTo>
                      <a:pt x="2675" y="187"/>
                    </a:lnTo>
                    <a:cubicBezTo>
                      <a:pt x="2675" y="83"/>
                      <a:pt x="2593" y="1"/>
                      <a:pt x="2491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0" name="Google Shape;700;p13"/>
              <p:cNvSpPr/>
              <p:nvPr/>
            </p:nvSpPr>
            <p:spPr>
              <a:xfrm>
                <a:off x="6430766" y="1678087"/>
                <a:ext cx="91425" cy="102618"/>
              </a:xfrm>
              <a:custGeom>
                <a:avLst/>
                <a:gdLst/>
                <a:ahLst/>
                <a:cxnLst/>
                <a:rect l="l" t="t" r="r" b="b"/>
                <a:pathLst>
                  <a:path w="4239" h="4758" extrusionOk="0">
                    <a:moveTo>
                      <a:pt x="203" y="1"/>
                    </a:moveTo>
                    <a:cubicBezTo>
                      <a:pt x="191" y="1"/>
                      <a:pt x="178" y="2"/>
                      <a:pt x="165" y="5"/>
                    </a:cubicBezTo>
                    <a:cubicBezTo>
                      <a:pt x="63" y="26"/>
                      <a:pt x="0" y="108"/>
                      <a:pt x="0" y="210"/>
                    </a:cubicBezTo>
                    <a:cubicBezTo>
                      <a:pt x="762" y="4511"/>
                      <a:pt x="3374" y="4758"/>
                      <a:pt x="3950" y="4758"/>
                    </a:cubicBezTo>
                    <a:lnTo>
                      <a:pt x="4054" y="4758"/>
                    </a:lnTo>
                    <a:cubicBezTo>
                      <a:pt x="4156" y="4736"/>
                      <a:pt x="4238" y="4654"/>
                      <a:pt x="4219" y="4552"/>
                    </a:cubicBezTo>
                    <a:cubicBezTo>
                      <a:pt x="4219" y="4459"/>
                      <a:pt x="4153" y="4384"/>
                      <a:pt x="4065" y="4384"/>
                    </a:cubicBezTo>
                    <a:cubicBezTo>
                      <a:pt x="4055" y="4384"/>
                      <a:pt x="4044" y="4385"/>
                      <a:pt x="4033" y="4387"/>
                    </a:cubicBezTo>
                    <a:cubicBezTo>
                      <a:pt x="4021" y="4387"/>
                      <a:pt x="3988" y="4389"/>
                      <a:pt x="3936" y="4389"/>
                    </a:cubicBezTo>
                    <a:cubicBezTo>
                      <a:pt x="3420" y="4389"/>
                      <a:pt x="1081" y="4203"/>
                      <a:pt x="371" y="149"/>
                    </a:cubicBezTo>
                    <a:cubicBezTo>
                      <a:pt x="353" y="59"/>
                      <a:pt x="288" y="1"/>
                      <a:pt x="203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1" name="Google Shape;701;p13"/>
              <p:cNvSpPr/>
              <p:nvPr/>
            </p:nvSpPr>
            <p:spPr>
              <a:xfrm>
                <a:off x="6077167" y="1579243"/>
                <a:ext cx="77643" cy="66579"/>
              </a:xfrm>
              <a:custGeom>
                <a:avLst/>
                <a:gdLst/>
                <a:ahLst/>
                <a:cxnLst/>
                <a:rect l="l" t="t" r="r" b="b"/>
                <a:pathLst>
                  <a:path w="3600" h="3087" extrusionOk="0">
                    <a:moveTo>
                      <a:pt x="210" y="1"/>
                    </a:moveTo>
                    <a:cubicBezTo>
                      <a:pt x="179" y="1"/>
                      <a:pt x="150" y="8"/>
                      <a:pt x="124" y="21"/>
                    </a:cubicBezTo>
                    <a:cubicBezTo>
                      <a:pt x="41" y="62"/>
                      <a:pt x="0" y="185"/>
                      <a:pt x="61" y="267"/>
                    </a:cubicBezTo>
                    <a:cubicBezTo>
                      <a:pt x="1378" y="2716"/>
                      <a:pt x="3292" y="3065"/>
                      <a:pt x="3374" y="3087"/>
                    </a:cubicBezTo>
                    <a:lnTo>
                      <a:pt x="3415" y="3087"/>
                    </a:lnTo>
                    <a:cubicBezTo>
                      <a:pt x="3497" y="3087"/>
                      <a:pt x="3580" y="3024"/>
                      <a:pt x="3600" y="2922"/>
                    </a:cubicBezTo>
                    <a:cubicBezTo>
                      <a:pt x="3600" y="2818"/>
                      <a:pt x="3539" y="2736"/>
                      <a:pt x="3435" y="2716"/>
                    </a:cubicBezTo>
                    <a:cubicBezTo>
                      <a:pt x="3415" y="2716"/>
                      <a:pt x="1605" y="2366"/>
                      <a:pt x="371" y="103"/>
                    </a:cubicBezTo>
                    <a:cubicBezTo>
                      <a:pt x="342" y="33"/>
                      <a:pt x="275" y="1"/>
                      <a:pt x="210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2" name="Google Shape;702;p13"/>
              <p:cNvSpPr/>
              <p:nvPr/>
            </p:nvSpPr>
            <p:spPr>
              <a:xfrm>
                <a:off x="5802504" y="1408580"/>
                <a:ext cx="76780" cy="69534"/>
              </a:xfrm>
              <a:custGeom>
                <a:avLst/>
                <a:gdLst/>
                <a:ahLst/>
                <a:cxnLst/>
                <a:rect l="l" t="t" r="r" b="b"/>
                <a:pathLst>
                  <a:path w="3560" h="3224" extrusionOk="0">
                    <a:moveTo>
                      <a:pt x="335" y="1"/>
                    </a:moveTo>
                    <a:cubicBezTo>
                      <a:pt x="267" y="1"/>
                      <a:pt x="197" y="52"/>
                      <a:pt x="165" y="116"/>
                    </a:cubicBezTo>
                    <a:cubicBezTo>
                      <a:pt x="0" y="590"/>
                      <a:pt x="22" y="1043"/>
                      <a:pt x="268" y="1454"/>
                    </a:cubicBezTo>
                    <a:cubicBezTo>
                      <a:pt x="968" y="2708"/>
                      <a:pt x="3231" y="3202"/>
                      <a:pt x="3333" y="3223"/>
                    </a:cubicBezTo>
                    <a:lnTo>
                      <a:pt x="3374" y="3223"/>
                    </a:lnTo>
                    <a:cubicBezTo>
                      <a:pt x="3456" y="3223"/>
                      <a:pt x="3519" y="3182"/>
                      <a:pt x="3539" y="3078"/>
                    </a:cubicBezTo>
                    <a:cubicBezTo>
                      <a:pt x="3560" y="2996"/>
                      <a:pt x="3497" y="2894"/>
                      <a:pt x="3395" y="2873"/>
                    </a:cubicBezTo>
                    <a:cubicBezTo>
                      <a:pt x="3374" y="2853"/>
                      <a:pt x="1193" y="2379"/>
                      <a:pt x="576" y="1289"/>
                    </a:cubicBezTo>
                    <a:cubicBezTo>
                      <a:pt x="412" y="960"/>
                      <a:pt x="392" y="610"/>
                      <a:pt x="515" y="239"/>
                    </a:cubicBezTo>
                    <a:cubicBezTo>
                      <a:pt x="556" y="157"/>
                      <a:pt x="494" y="34"/>
                      <a:pt x="392" y="14"/>
                    </a:cubicBezTo>
                    <a:cubicBezTo>
                      <a:pt x="374" y="5"/>
                      <a:pt x="354" y="1"/>
                      <a:pt x="335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3" name="Google Shape;703;p13"/>
              <p:cNvSpPr/>
              <p:nvPr/>
            </p:nvSpPr>
            <p:spPr>
              <a:xfrm>
                <a:off x="7008020" y="2703104"/>
                <a:ext cx="72790" cy="86982"/>
              </a:xfrm>
              <a:custGeom>
                <a:avLst/>
                <a:gdLst/>
                <a:ahLst/>
                <a:cxnLst/>
                <a:rect l="l" t="t" r="r" b="b"/>
                <a:pathLst>
                  <a:path w="3375" h="4033" extrusionOk="0">
                    <a:moveTo>
                      <a:pt x="185" y="0"/>
                    </a:moveTo>
                    <a:cubicBezTo>
                      <a:pt x="83" y="0"/>
                      <a:pt x="1" y="83"/>
                      <a:pt x="1" y="186"/>
                    </a:cubicBezTo>
                    <a:cubicBezTo>
                      <a:pt x="1" y="227"/>
                      <a:pt x="62" y="3456"/>
                      <a:pt x="3128" y="4033"/>
                    </a:cubicBezTo>
                    <a:lnTo>
                      <a:pt x="3169" y="4033"/>
                    </a:lnTo>
                    <a:cubicBezTo>
                      <a:pt x="3251" y="4033"/>
                      <a:pt x="3333" y="3972"/>
                      <a:pt x="3353" y="3889"/>
                    </a:cubicBezTo>
                    <a:cubicBezTo>
                      <a:pt x="3375" y="3786"/>
                      <a:pt x="3312" y="3684"/>
                      <a:pt x="3210" y="3662"/>
                    </a:cubicBezTo>
                    <a:cubicBezTo>
                      <a:pt x="432" y="3149"/>
                      <a:pt x="371" y="310"/>
                      <a:pt x="371" y="186"/>
                    </a:cubicBezTo>
                    <a:cubicBezTo>
                      <a:pt x="371" y="83"/>
                      <a:pt x="289" y="0"/>
                      <a:pt x="18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4" name="Google Shape;704;p13"/>
              <p:cNvSpPr/>
              <p:nvPr/>
            </p:nvSpPr>
            <p:spPr>
              <a:xfrm>
                <a:off x="6981406" y="3041649"/>
                <a:ext cx="26636" cy="82970"/>
              </a:xfrm>
              <a:custGeom>
                <a:avLst/>
                <a:gdLst/>
                <a:ahLst/>
                <a:cxnLst/>
                <a:rect l="l" t="t" r="r" b="b"/>
                <a:pathLst>
                  <a:path w="1235" h="3847" extrusionOk="0">
                    <a:moveTo>
                      <a:pt x="226" y="1"/>
                    </a:moveTo>
                    <a:cubicBezTo>
                      <a:pt x="165" y="1"/>
                      <a:pt x="102" y="42"/>
                      <a:pt x="61" y="103"/>
                    </a:cubicBezTo>
                    <a:cubicBezTo>
                      <a:pt x="61" y="124"/>
                      <a:pt x="42" y="165"/>
                      <a:pt x="0" y="267"/>
                    </a:cubicBezTo>
                    <a:cubicBezTo>
                      <a:pt x="144" y="226"/>
                      <a:pt x="267" y="165"/>
                      <a:pt x="412" y="124"/>
                    </a:cubicBezTo>
                    <a:cubicBezTo>
                      <a:pt x="390" y="83"/>
                      <a:pt x="349" y="42"/>
                      <a:pt x="308" y="21"/>
                    </a:cubicBezTo>
                    <a:cubicBezTo>
                      <a:pt x="288" y="1"/>
                      <a:pt x="267" y="1"/>
                      <a:pt x="226" y="1"/>
                    </a:cubicBezTo>
                    <a:close/>
                    <a:moveTo>
                      <a:pt x="1194" y="3559"/>
                    </a:moveTo>
                    <a:cubicBezTo>
                      <a:pt x="1090" y="3641"/>
                      <a:pt x="988" y="3724"/>
                      <a:pt x="864" y="3786"/>
                    </a:cubicBezTo>
                    <a:cubicBezTo>
                      <a:pt x="906" y="3806"/>
                      <a:pt x="947" y="3827"/>
                      <a:pt x="966" y="3847"/>
                    </a:cubicBezTo>
                    <a:lnTo>
                      <a:pt x="1049" y="3847"/>
                    </a:lnTo>
                    <a:cubicBezTo>
                      <a:pt x="1111" y="3847"/>
                      <a:pt x="1194" y="3806"/>
                      <a:pt x="1213" y="3745"/>
                    </a:cubicBezTo>
                    <a:cubicBezTo>
                      <a:pt x="1235" y="3682"/>
                      <a:pt x="1235" y="3621"/>
                      <a:pt x="1194" y="3559"/>
                    </a:cubicBezTo>
                    <a:close/>
                  </a:path>
                </a:pathLst>
              </a:custGeom>
              <a:solidFill>
                <a:srgbClr val="D6D4B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5" name="Google Shape;705;p13"/>
              <p:cNvSpPr/>
              <p:nvPr/>
            </p:nvSpPr>
            <p:spPr>
              <a:xfrm>
                <a:off x="6981406" y="3044323"/>
                <a:ext cx="25752" cy="74084"/>
              </a:xfrm>
              <a:custGeom>
                <a:avLst/>
                <a:gdLst/>
                <a:ahLst/>
                <a:cxnLst/>
                <a:rect l="l" t="t" r="r" b="b"/>
                <a:pathLst>
                  <a:path w="1194" h="3435" extrusionOk="0">
                    <a:moveTo>
                      <a:pt x="1194" y="3435"/>
                    </a:moveTo>
                    <a:lnTo>
                      <a:pt x="1194" y="3435"/>
                    </a:lnTo>
                    <a:lnTo>
                      <a:pt x="1194" y="3435"/>
                    </a:lnTo>
                    <a:lnTo>
                      <a:pt x="1194" y="3435"/>
                    </a:lnTo>
                    <a:close/>
                    <a:moveTo>
                      <a:pt x="412" y="0"/>
                    </a:moveTo>
                    <a:cubicBezTo>
                      <a:pt x="267" y="41"/>
                      <a:pt x="144" y="102"/>
                      <a:pt x="0" y="143"/>
                    </a:cubicBezTo>
                    <a:lnTo>
                      <a:pt x="0" y="143"/>
                    </a:lnTo>
                    <a:cubicBezTo>
                      <a:pt x="144" y="102"/>
                      <a:pt x="267" y="41"/>
                      <a:pt x="412" y="0"/>
                    </a:cubicBezTo>
                    <a:close/>
                  </a:path>
                </a:pathLst>
              </a:custGeom>
              <a:solidFill>
                <a:srgbClr val="CEBF9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6" name="Google Shape;706;p13"/>
              <p:cNvSpPr/>
              <p:nvPr/>
            </p:nvSpPr>
            <p:spPr>
              <a:xfrm>
                <a:off x="6969867" y="3044323"/>
                <a:ext cx="37290" cy="79002"/>
              </a:xfrm>
              <a:custGeom>
                <a:avLst/>
                <a:gdLst/>
                <a:ahLst/>
                <a:cxnLst/>
                <a:rect l="l" t="t" r="r" b="b"/>
                <a:pathLst>
                  <a:path w="1729" h="3663" extrusionOk="0">
                    <a:moveTo>
                      <a:pt x="947" y="0"/>
                    </a:moveTo>
                    <a:cubicBezTo>
                      <a:pt x="802" y="41"/>
                      <a:pt x="679" y="102"/>
                      <a:pt x="535" y="143"/>
                    </a:cubicBezTo>
                    <a:cubicBezTo>
                      <a:pt x="371" y="555"/>
                      <a:pt x="1" y="1605"/>
                      <a:pt x="349" y="2530"/>
                    </a:cubicBezTo>
                    <a:cubicBezTo>
                      <a:pt x="535" y="3024"/>
                      <a:pt x="884" y="3415"/>
                      <a:pt x="1399" y="3662"/>
                    </a:cubicBezTo>
                    <a:cubicBezTo>
                      <a:pt x="1523" y="3600"/>
                      <a:pt x="1625" y="3517"/>
                      <a:pt x="1729" y="3435"/>
                    </a:cubicBezTo>
                    <a:cubicBezTo>
                      <a:pt x="1707" y="3415"/>
                      <a:pt x="1687" y="3394"/>
                      <a:pt x="1646" y="3374"/>
                    </a:cubicBezTo>
                    <a:cubicBezTo>
                      <a:pt x="1172" y="3168"/>
                      <a:pt x="843" y="2839"/>
                      <a:pt x="700" y="2406"/>
                    </a:cubicBezTo>
                    <a:cubicBezTo>
                      <a:pt x="330" y="1399"/>
                      <a:pt x="925" y="165"/>
                      <a:pt x="925" y="143"/>
                    </a:cubicBezTo>
                    <a:cubicBezTo>
                      <a:pt x="947" y="102"/>
                      <a:pt x="967" y="41"/>
                      <a:pt x="947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7" name="Google Shape;707;p13"/>
              <p:cNvSpPr/>
              <p:nvPr/>
            </p:nvSpPr>
            <p:spPr>
              <a:xfrm>
                <a:off x="6946790" y="3381941"/>
                <a:ext cx="8023" cy="5349"/>
              </a:xfrm>
              <a:custGeom>
                <a:avLst/>
                <a:gdLst/>
                <a:ahLst/>
                <a:cxnLst/>
                <a:rect l="l" t="t" r="r" b="b"/>
                <a:pathLst>
                  <a:path w="372" h="248" extrusionOk="0">
                    <a:moveTo>
                      <a:pt x="185" y="1"/>
                    </a:moveTo>
                    <a:cubicBezTo>
                      <a:pt x="103" y="1"/>
                      <a:pt x="21" y="63"/>
                      <a:pt x="1" y="165"/>
                    </a:cubicBezTo>
                    <a:lnTo>
                      <a:pt x="1" y="248"/>
                    </a:lnTo>
                    <a:lnTo>
                      <a:pt x="371" y="124"/>
                    </a:lnTo>
                    <a:cubicBezTo>
                      <a:pt x="350" y="63"/>
                      <a:pt x="289" y="22"/>
                      <a:pt x="226" y="1"/>
                    </a:cubicBezTo>
                    <a:close/>
                  </a:path>
                </a:pathLst>
              </a:custGeom>
              <a:solidFill>
                <a:srgbClr val="D6D4B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8" name="Google Shape;708;p13"/>
              <p:cNvSpPr/>
              <p:nvPr/>
            </p:nvSpPr>
            <p:spPr>
              <a:xfrm>
                <a:off x="6945021" y="3384615"/>
                <a:ext cx="37722" cy="51050"/>
              </a:xfrm>
              <a:custGeom>
                <a:avLst/>
                <a:gdLst/>
                <a:ahLst/>
                <a:cxnLst/>
                <a:rect l="l" t="t" r="r" b="b"/>
                <a:pathLst>
                  <a:path w="1749" h="2367" extrusionOk="0">
                    <a:moveTo>
                      <a:pt x="453" y="0"/>
                    </a:moveTo>
                    <a:lnTo>
                      <a:pt x="83" y="124"/>
                    </a:lnTo>
                    <a:cubicBezTo>
                      <a:pt x="0" y="803"/>
                      <a:pt x="185" y="2058"/>
                      <a:pt x="1501" y="2367"/>
                    </a:cubicBezTo>
                    <a:lnTo>
                      <a:pt x="1543" y="2367"/>
                    </a:lnTo>
                    <a:cubicBezTo>
                      <a:pt x="1625" y="2367"/>
                      <a:pt x="1707" y="2304"/>
                      <a:pt x="1729" y="2222"/>
                    </a:cubicBezTo>
                    <a:cubicBezTo>
                      <a:pt x="1748" y="2120"/>
                      <a:pt x="1687" y="2016"/>
                      <a:pt x="1584" y="1997"/>
                    </a:cubicBezTo>
                    <a:cubicBezTo>
                      <a:pt x="206" y="1667"/>
                      <a:pt x="453" y="165"/>
                      <a:pt x="453" y="83"/>
                    </a:cubicBezTo>
                    <a:lnTo>
                      <a:pt x="453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9" name="Google Shape;709;p13"/>
              <p:cNvSpPr/>
              <p:nvPr/>
            </p:nvSpPr>
            <p:spPr>
              <a:xfrm>
                <a:off x="7266248" y="1803588"/>
                <a:ext cx="54156" cy="49670"/>
              </a:xfrm>
              <a:custGeom>
                <a:avLst/>
                <a:gdLst/>
                <a:ahLst/>
                <a:cxnLst/>
                <a:rect l="l" t="t" r="r" b="b"/>
                <a:pathLst>
                  <a:path w="2511" h="2303" extrusionOk="0">
                    <a:moveTo>
                      <a:pt x="1151" y="0"/>
                    </a:moveTo>
                    <a:cubicBezTo>
                      <a:pt x="948" y="0"/>
                      <a:pt x="742" y="55"/>
                      <a:pt x="555" y="173"/>
                    </a:cubicBezTo>
                    <a:cubicBezTo>
                      <a:pt x="1" y="502"/>
                      <a:pt x="248" y="955"/>
                      <a:pt x="577" y="1509"/>
                    </a:cubicBezTo>
                    <a:cubicBezTo>
                      <a:pt x="827" y="1947"/>
                      <a:pt x="1054" y="2303"/>
                      <a:pt x="1392" y="2303"/>
                    </a:cubicBezTo>
                    <a:cubicBezTo>
                      <a:pt x="1499" y="2303"/>
                      <a:pt x="1616" y="2268"/>
                      <a:pt x="1749" y="2189"/>
                    </a:cubicBezTo>
                    <a:cubicBezTo>
                      <a:pt x="2305" y="1860"/>
                      <a:pt x="2511" y="1139"/>
                      <a:pt x="2181" y="584"/>
                    </a:cubicBezTo>
                    <a:cubicBezTo>
                      <a:pt x="1949" y="215"/>
                      <a:pt x="1553" y="0"/>
                      <a:pt x="1151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0" name="Google Shape;710;p13"/>
              <p:cNvSpPr/>
              <p:nvPr/>
            </p:nvSpPr>
            <p:spPr>
              <a:xfrm>
                <a:off x="7263120" y="1800871"/>
                <a:ext cx="51956" cy="47729"/>
              </a:xfrm>
              <a:custGeom>
                <a:avLst/>
                <a:gdLst/>
                <a:ahLst/>
                <a:cxnLst/>
                <a:rect l="l" t="t" r="r" b="b"/>
                <a:pathLst>
                  <a:path w="2409" h="2213" extrusionOk="0">
                    <a:moveTo>
                      <a:pt x="1109" y="1"/>
                    </a:moveTo>
                    <a:cubicBezTo>
                      <a:pt x="913" y="1"/>
                      <a:pt x="715" y="51"/>
                      <a:pt x="536" y="154"/>
                    </a:cubicBezTo>
                    <a:cubicBezTo>
                      <a:pt x="1" y="463"/>
                      <a:pt x="248" y="916"/>
                      <a:pt x="557" y="1451"/>
                    </a:cubicBezTo>
                    <a:cubicBezTo>
                      <a:pt x="810" y="1862"/>
                      <a:pt x="1026" y="2212"/>
                      <a:pt x="1356" y="2212"/>
                    </a:cubicBezTo>
                    <a:cubicBezTo>
                      <a:pt x="1455" y="2212"/>
                      <a:pt x="1564" y="2180"/>
                      <a:pt x="1688" y="2109"/>
                    </a:cubicBezTo>
                    <a:cubicBezTo>
                      <a:pt x="2223" y="1780"/>
                      <a:pt x="2409" y="1100"/>
                      <a:pt x="2080" y="565"/>
                    </a:cubicBezTo>
                    <a:cubicBezTo>
                      <a:pt x="1874" y="197"/>
                      <a:pt x="1496" y="1"/>
                      <a:pt x="1109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1" name="Google Shape;711;p13"/>
              <p:cNvSpPr/>
              <p:nvPr/>
            </p:nvSpPr>
            <p:spPr>
              <a:xfrm>
                <a:off x="7263120" y="1800828"/>
                <a:ext cx="44407" cy="47341"/>
              </a:xfrm>
              <a:custGeom>
                <a:avLst/>
                <a:gdLst/>
                <a:ahLst/>
                <a:cxnLst/>
                <a:rect l="l" t="t" r="r" b="b"/>
                <a:pathLst>
                  <a:path w="2059" h="2195" extrusionOk="0">
                    <a:moveTo>
                      <a:pt x="1113" y="0"/>
                    </a:moveTo>
                    <a:cubicBezTo>
                      <a:pt x="918" y="0"/>
                      <a:pt x="720" y="50"/>
                      <a:pt x="536" y="156"/>
                    </a:cubicBezTo>
                    <a:cubicBezTo>
                      <a:pt x="1" y="465"/>
                      <a:pt x="248" y="918"/>
                      <a:pt x="557" y="1453"/>
                    </a:cubicBezTo>
                    <a:cubicBezTo>
                      <a:pt x="797" y="1853"/>
                      <a:pt x="1017" y="2194"/>
                      <a:pt x="1332" y="2194"/>
                    </a:cubicBezTo>
                    <a:cubicBezTo>
                      <a:pt x="1341" y="2194"/>
                      <a:pt x="1350" y="2194"/>
                      <a:pt x="1359" y="2194"/>
                    </a:cubicBezTo>
                    <a:cubicBezTo>
                      <a:pt x="681" y="1659"/>
                      <a:pt x="516" y="1349"/>
                      <a:pt x="2058" y="507"/>
                    </a:cubicBezTo>
                    <a:cubicBezTo>
                      <a:pt x="1842" y="183"/>
                      <a:pt x="1484" y="0"/>
                      <a:pt x="1113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2" name="Google Shape;712;p13"/>
              <p:cNvSpPr/>
              <p:nvPr/>
            </p:nvSpPr>
            <p:spPr>
              <a:xfrm>
                <a:off x="7150905" y="1856148"/>
                <a:ext cx="54134" cy="49842"/>
              </a:xfrm>
              <a:custGeom>
                <a:avLst/>
                <a:gdLst/>
                <a:ahLst/>
                <a:cxnLst/>
                <a:rect l="l" t="t" r="r" b="b"/>
                <a:pathLst>
                  <a:path w="2510" h="2311" extrusionOk="0">
                    <a:moveTo>
                      <a:pt x="1170" y="0"/>
                    </a:moveTo>
                    <a:cubicBezTo>
                      <a:pt x="968" y="0"/>
                      <a:pt x="762" y="53"/>
                      <a:pt x="576" y="163"/>
                    </a:cubicBezTo>
                    <a:cubicBezTo>
                      <a:pt x="0" y="493"/>
                      <a:pt x="267" y="965"/>
                      <a:pt x="596" y="1521"/>
                    </a:cubicBezTo>
                    <a:cubicBezTo>
                      <a:pt x="848" y="1946"/>
                      <a:pt x="1064" y="2311"/>
                      <a:pt x="1410" y="2311"/>
                    </a:cubicBezTo>
                    <a:cubicBezTo>
                      <a:pt x="1516" y="2311"/>
                      <a:pt x="1634" y="2276"/>
                      <a:pt x="1769" y="2199"/>
                    </a:cubicBezTo>
                    <a:cubicBezTo>
                      <a:pt x="2324" y="1870"/>
                      <a:pt x="2510" y="1151"/>
                      <a:pt x="2181" y="575"/>
                    </a:cubicBezTo>
                    <a:cubicBezTo>
                      <a:pt x="1962" y="206"/>
                      <a:pt x="1571" y="0"/>
                      <a:pt x="1170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3" name="Google Shape;713;p13"/>
              <p:cNvSpPr/>
              <p:nvPr/>
            </p:nvSpPr>
            <p:spPr>
              <a:xfrm>
                <a:off x="7148230" y="1853323"/>
                <a:ext cx="51482" cy="47880"/>
              </a:xfrm>
              <a:custGeom>
                <a:avLst/>
                <a:gdLst/>
                <a:ahLst/>
                <a:cxnLst/>
                <a:rect l="l" t="t" r="r" b="b"/>
                <a:pathLst>
                  <a:path w="2387" h="2220" extrusionOk="0">
                    <a:moveTo>
                      <a:pt x="1096" y="1"/>
                    </a:moveTo>
                    <a:cubicBezTo>
                      <a:pt x="904" y="1"/>
                      <a:pt x="711" y="49"/>
                      <a:pt x="535" y="150"/>
                    </a:cubicBezTo>
                    <a:cubicBezTo>
                      <a:pt x="1" y="479"/>
                      <a:pt x="247" y="912"/>
                      <a:pt x="555" y="1466"/>
                    </a:cubicBezTo>
                    <a:cubicBezTo>
                      <a:pt x="790" y="1872"/>
                      <a:pt x="1000" y="2219"/>
                      <a:pt x="1322" y="2219"/>
                    </a:cubicBezTo>
                    <a:cubicBezTo>
                      <a:pt x="1424" y="2219"/>
                      <a:pt x="1537" y="2184"/>
                      <a:pt x="1666" y="2105"/>
                    </a:cubicBezTo>
                    <a:cubicBezTo>
                      <a:pt x="2222" y="1795"/>
                      <a:pt x="2387" y="1096"/>
                      <a:pt x="2078" y="561"/>
                    </a:cubicBezTo>
                    <a:cubicBezTo>
                      <a:pt x="1871" y="202"/>
                      <a:pt x="1487" y="1"/>
                      <a:pt x="1096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4" name="Google Shape;714;p13"/>
              <p:cNvSpPr/>
              <p:nvPr/>
            </p:nvSpPr>
            <p:spPr>
              <a:xfrm>
                <a:off x="7148230" y="1853474"/>
                <a:ext cx="43933" cy="47449"/>
              </a:xfrm>
              <a:custGeom>
                <a:avLst/>
                <a:gdLst/>
                <a:ahLst/>
                <a:cxnLst/>
                <a:rect l="l" t="t" r="r" b="b"/>
                <a:pathLst>
                  <a:path w="2037" h="2200" extrusionOk="0">
                    <a:moveTo>
                      <a:pt x="1080" y="1"/>
                    </a:moveTo>
                    <a:cubicBezTo>
                      <a:pt x="894" y="1"/>
                      <a:pt x="707" y="47"/>
                      <a:pt x="535" y="143"/>
                    </a:cubicBezTo>
                    <a:cubicBezTo>
                      <a:pt x="1" y="472"/>
                      <a:pt x="247" y="905"/>
                      <a:pt x="555" y="1459"/>
                    </a:cubicBezTo>
                    <a:cubicBezTo>
                      <a:pt x="802" y="1871"/>
                      <a:pt x="1008" y="2200"/>
                      <a:pt x="1358" y="2200"/>
                    </a:cubicBezTo>
                    <a:cubicBezTo>
                      <a:pt x="659" y="1645"/>
                      <a:pt x="514" y="1336"/>
                      <a:pt x="2036" y="513"/>
                    </a:cubicBezTo>
                    <a:cubicBezTo>
                      <a:pt x="1817" y="184"/>
                      <a:pt x="1451" y="1"/>
                      <a:pt x="1080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5" name="Google Shape;715;p13"/>
              <p:cNvSpPr/>
              <p:nvPr/>
            </p:nvSpPr>
            <p:spPr>
              <a:xfrm>
                <a:off x="7019559" y="1918263"/>
                <a:ext cx="54156" cy="49842"/>
              </a:xfrm>
              <a:custGeom>
                <a:avLst/>
                <a:gdLst/>
                <a:ahLst/>
                <a:cxnLst/>
                <a:rect l="l" t="t" r="r" b="b"/>
                <a:pathLst>
                  <a:path w="2511" h="2311" extrusionOk="0">
                    <a:moveTo>
                      <a:pt x="1165" y="0"/>
                    </a:moveTo>
                    <a:cubicBezTo>
                      <a:pt x="959" y="0"/>
                      <a:pt x="749" y="53"/>
                      <a:pt x="555" y="164"/>
                    </a:cubicBezTo>
                    <a:cubicBezTo>
                      <a:pt x="1" y="493"/>
                      <a:pt x="267" y="945"/>
                      <a:pt x="596" y="1500"/>
                    </a:cubicBezTo>
                    <a:cubicBezTo>
                      <a:pt x="849" y="1941"/>
                      <a:pt x="1065" y="2310"/>
                      <a:pt x="1412" y="2310"/>
                    </a:cubicBezTo>
                    <a:cubicBezTo>
                      <a:pt x="1518" y="2310"/>
                      <a:pt x="1635" y="2276"/>
                      <a:pt x="1770" y="2199"/>
                    </a:cubicBezTo>
                    <a:cubicBezTo>
                      <a:pt x="2324" y="1850"/>
                      <a:pt x="2510" y="1130"/>
                      <a:pt x="2181" y="575"/>
                    </a:cubicBezTo>
                    <a:cubicBezTo>
                      <a:pt x="1963" y="206"/>
                      <a:pt x="1572" y="0"/>
                      <a:pt x="1165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6" name="Google Shape;716;p13"/>
              <p:cNvSpPr/>
              <p:nvPr/>
            </p:nvSpPr>
            <p:spPr>
              <a:xfrm>
                <a:off x="7016906" y="1915351"/>
                <a:ext cx="51482" cy="47707"/>
              </a:xfrm>
              <a:custGeom>
                <a:avLst/>
                <a:gdLst/>
                <a:ahLst/>
                <a:cxnLst/>
                <a:rect l="l" t="t" r="r" b="b"/>
                <a:pathLst>
                  <a:path w="2387" h="2212" extrusionOk="0">
                    <a:moveTo>
                      <a:pt x="1103" y="0"/>
                    </a:moveTo>
                    <a:cubicBezTo>
                      <a:pt x="910" y="0"/>
                      <a:pt x="715" y="50"/>
                      <a:pt x="535" y="154"/>
                    </a:cubicBezTo>
                    <a:cubicBezTo>
                      <a:pt x="0" y="463"/>
                      <a:pt x="226" y="916"/>
                      <a:pt x="555" y="1451"/>
                    </a:cubicBezTo>
                    <a:cubicBezTo>
                      <a:pt x="793" y="1862"/>
                      <a:pt x="1005" y="2212"/>
                      <a:pt x="1334" y="2212"/>
                    </a:cubicBezTo>
                    <a:cubicBezTo>
                      <a:pt x="1433" y="2212"/>
                      <a:pt x="1542" y="2180"/>
                      <a:pt x="1666" y="2109"/>
                    </a:cubicBezTo>
                    <a:cubicBezTo>
                      <a:pt x="2201" y="1780"/>
                      <a:pt x="2387" y="1100"/>
                      <a:pt x="2077" y="565"/>
                    </a:cubicBezTo>
                    <a:cubicBezTo>
                      <a:pt x="1858" y="197"/>
                      <a:pt x="1486" y="0"/>
                      <a:pt x="1103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7" name="Google Shape;717;p13"/>
              <p:cNvSpPr/>
              <p:nvPr/>
            </p:nvSpPr>
            <p:spPr>
              <a:xfrm>
                <a:off x="7016906" y="1915308"/>
                <a:ext cx="43933" cy="47319"/>
              </a:xfrm>
              <a:custGeom>
                <a:avLst/>
                <a:gdLst/>
                <a:ahLst/>
                <a:cxnLst/>
                <a:rect l="l" t="t" r="r" b="b"/>
                <a:pathLst>
                  <a:path w="2037" h="2194" extrusionOk="0">
                    <a:moveTo>
                      <a:pt x="1092" y="1"/>
                    </a:moveTo>
                    <a:cubicBezTo>
                      <a:pt x="902" y="1"/>
                      <a:pt x="710" y="51"/>
                      <a:pt x="535" y="156"/>
                    </a:cubicBezTo>
                    <a:cubicBezTo>
                      <a:pt x="0" y="465"/>
                      <a:pt x="226" y="918"/>
                      <a:pt x="555" y="1453"/>
                    </a:cubicBezTo>
                    <a:cubicBezTo>
                      <a:pt x="795" y="1853"/>
                      <a:pt x="996" y="2194"/>
                      <a:pt x="1330" y="2194"/>
                    </a:cubicBezTo>
                    <a:cubicBezTo>
                      <a:pt x="1339" y="2194"/>
                      <a:pt x="1348" y="2194"/>
                      <a:pt x="1358" y="2193"/>
                    </a:cubicBezTo>
                    <a:cubicBezTo>
                      <a:pt x="659" y="1658"/>
                      <a:pt x="494" y="1349"/>
                      <a:pt x="2036" y="526"/>
                    </a:cubicBezTo>
                    <a:cubicBezTo>
                      <a:pt x="1819" y="188"/>
                      <a:pt x="1459" y="1"/>
                      <a:pt x="1092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8" name="Google Shape;718;p13"/>
              <p:cNvSpPr/>
              <p:nvPr/>
            </p:nvSpPr>
            <p:spPr>
              <a:xfrm>
                <a:off x="7376716" y="1754522"/>
                <a:ext cx="54156" cy="49886"/>
              </a:xfrm>
              <a:custGeom>
                <a:avLst/>
                <a:gdLst/>
                <a:ahLst/>
                <a:cxnLst/>
                <a:rect l="l" t="t" r="r" b="b"/>
                <a:pathLst>
                  <a:path w="2511" h="2313" extrusionOk="0">
                    <a:moveTo>
                      <a:pt x="1165" y="1"/>
                    </a:moveTo>
                    <a:cubicBezTo>
                      <a:pt x="959" y="1"/>
                      <a:pt x="750" y="53"/>
                      <a:pt x="557" y="164"/>
                    </a:cubicBezTo>
                    <a:cubicBezTo>
                      <a:pt x="0" y="493"/>
                      <a:pt x="247" y="945"/>
                      <a:pt x="576" y="1521"/>
                    </a:cubicBezTo>
                    <a:cubicBezTo>
                      <a:pt x="829" y="1947"/>
                      <a:pt x="1056" y="2312"/>
                      <a:pt x="1399" y="2312"/>
                    </a:cubicBezTo>
                    <a:cubicBezTo>
                      <a:pt x="1504" y="2312"/>
                      <a:pt x="1620" y="2278"/>
                      <a:pt x="1750" y="2201"/>
                    </a:cubicBezTo>
                    <a:cubicBezTo>
                      <a:pt x="2326" y="1872"/>
                      <a:pt x="2510" y="1131"/>
                      <a:pt x="2181" y="575"/>
                    </a:cubicBezTo>
                    <a:cubicBezTo>
                      <a:pt x="1962" y="206"/>
                      <a:pt x="1571" y="1"/>
                      <a:pt x="1165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9" name="Google Shape;719;p13"/>
              <p:cNvSpPr/>
              <p:nvPr/>
            </p:nvSpPr>
            <p:spPr>
              <a:xfrm>
                <a:off x="7373632" y="1751718"/>
                <a:ext cx="51913" cy="47621"/>
              </a:xfrm>
              <a:custGeom>
                <a:avLst/>
                <a:gdLst/>
                <a:ahLst/>
                <a:cxnLst/>
                <a:rect l="l" t="t" r="r" b="b"/>
                <a:pathLst>
                  <a:path w="2407" h="2208" extrusionOk="0">
                    <a:moveTo>
                      <a:pt x="1111" y="1"/>
                    </a:moveTo>
                    <a:cubicBezTo>
                      <a:pt x="922" y="1"/>
                      <a:pt x="730" y="49"/>
                      <a:pt x="555" y="150"/>
                    </a:cubicBezTo>
                    <a:cubicBezTo>
                      <a:pt x="0" y="480"/>
                      <a:pt x="247" y="911"/>
                      <a:pt x="576" y="1446"/>
                    </a:cubicBezTo>
                    <a:cubicBezTo>
                      <a:pt x="813" y="1857"/>
                      <a:pt x="1026" y="2207"/>
                      <a:pt x="1355" y="2207"/>
                    </a:cubicBezTo>
                    <a:cubicBezTo>
                      <a:pt x="1454" y="2207"/>
                      <a:pt x="1563" y="2176"/>
                      <a:pt x="1687" y="2104"/>
                    </a:cubicBezTo>
                    <a:cubicBezTo>
                      <a:pt x="2222" y="1796"/>
                      <a:pt x="2406" y="1097"/>
                      <a:pt x="2099" y="562"/>
                    </a:cubicBezTo>
                    <a:cubicBezTo>
                      <a:pt x="1878" y="202"/>
                      <a:pt x="1498" y="1"/>
                      <a:pt x="1111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0" name="Google Shape;720;p13"/>
              <p:cNvSpPr/>
              <p:nvPr/>
            </p:nvSpPr>
            <p:spPr>
              <a:xfrm>
                <a:off x="7373632" y="1751589"/>
                <a:ext cx="44386" cy="47750"/>
              </a:xfrm>
              <a:custGeom>
                <a:avLst/>
                <a:gdLst/>
                <a:ahLst/>
                <a:cxnLst/>
                <a:rect l="l" t="t" r="r" b="b"/>
                <a:pathLst>
                  <a:path w="2058" h="2214" extrusionOk="0">
                    <a:moveTo>
                      <a:pt x="1114" y="0"/>
                    </a:moveTo>
                    <a:cubicBezTo>
                      <a:pt x="924" y="0"/>
                      <a:pt x="731" y="51"/>
                      <a:pt x="555" y="156"/>
                    </a:cubicBezTo>
                    <a:cubicBezTo>
                      <a:pt x="0" y="486"/>
                      <a:pt x="247" y="917"/>
                      <a:pt x="576" y="1452"/>
                    </a:cubicBezTo>
                    <a:cubicBezTo>
                      <a:pt x="823" y="1884"/>
                      <a:pt x="1029" y="2214"/>
                      <a:pt x="1358" y="2214"/>
                    </a:cubicBezTo>
                    <a:cubicBezTo>
                      <a:pt x="678" y="1657"/>
                      <a:pt x="514" y="1350"/>
                      <a:pt x="2058" y="527"/>
                    </a:cubicBezTo>
                    <a:cubicBezTo>
                      <a:pt x="1841" y="187"/>
                      <a:pt x="1481" y="0"/>
                      <a:pt x="1114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1" name="Google Shape;721;p13"/>
              <p:cNvSpPr/>
              <p:nvPr/>
            </p:nvSpPr>
            <p:spPr>
              <a:xfrm>
                <a:off x="6771511" y="2039947"/>
                <a:ext cx="54630" cy="49799"/>
              </a:xfrm>
              <a:custGeom>
                <a:avLst/>
                <a:gdLst/>
                <a:ahLst/>
                <a:cxnLst/>
                <a:rect l="l" t="t" r="r" b="b"/>
                <a:pathLst>
                  <a:path w="2533" h="2309" extrusionOk="0">
                    <a:moveTo>
                      <a:pt x="1173" y="1"/>
                    </a:moveTo>
                    <a:cubicBezTo>
                      <a:pt x="962" y="1"/>
                      <a:pt x="749" y="58"/>
                      <a:pt x="557" y="178"/>
                    </a:cubicBezTo>
                    <a:cubicBezTo>
                      <a:pt x="1" y="529"/>
                      <a:pt x="269" y="981"/>
                      <a:pt x="618" y="1536"/>
                    </a:cubicBezTo>
                    <a:cubicBezTo>
                      <a:pt x="884" y="1958"/>
                      <a:pt x="1114" y="2309"/>
                      <a:pt x="1453" y="2309"/>
                    </a:cubicBezTo>
                    <a:cubicBezTo>
                      <a:pt x="1560" y="2309"/>
                      <a:pt x="1678" y="2273"/>
                      <a:pt x="1811" y="2194"/>
                    </a:cubicBezTo>
                    <a:cubicBezTo>
                      <a:pt x="2368" y="1845"/>
                      <a:pt x="2532" y="1124"/>
                      <a:pt x="2182" y="570"/>
                    </a:cubicBezTo>
                    <a:cubicBezTo>
                      <a:pt x="1966" y="205"/>
                      <a:pt x="1574" y="1"/>
                      <a:pt x="1173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2" name="Google Shape;722;p13"/>
              <p:cNvSpPr/>
              <p:nvPr/>
            </p:nvSpPr>
            <p:spPr>
              <a:xfrm>
                <a:off x="6768858" y="2037466"/>
                <a:ext cx="51956" cy="47492"/>
              </a:xfrm>
              <a:custGeom>
                <a:avLst/>
                <a:gdLst/>
                <a:ahLst/>
                <a:cxnLst/>
                <a:rect l="l" t="t" r="r" b="b"/>
                <a:pathLst>
                  <a:path w="2409" h="2202" extrusionOk="0">
                    <a:moveTo>
                      <a:pt x="1112" y="0"/>
                    </a:moveTo>
                    <a:cubicBezTo>
                      <a:pt x="908" y="0"/>
                      <a:pt x="702" y="55"/>
                      <a:pt x="516" y="170"/>
                    </a:cubicBezTo>
                    <a:cubicBezTo>
                      <a:pt x="0" y="499"/>
                      <a:pt x="247" y="932"/>
                      <a:pt x="577" y="1466"/>
                    </a:cubicBezTo>
                    <a:cubicBezTo>
                      <a:pt x="824" y="1869"/>
                      <a:pt x="1048" y="2201"/>
                      <a:pt x="1364" y="2201"/>
                    </a:cubicBezTo>
                    <a:cubicBezTo>
                      <a:pt x="1467" y="2201"/>
                      <a:pt x="1581" y="2165"/>
                      <a:pt x="1709" y="2084"/>
                    </a:cubicBezTo>
                    <a:cubicBezTo>
                      <a:pt x="2244" y="1754"/>
                      <a:pt x="2408" y="1055"/>
                      <a:pt x="2079" y="540"/>
                    </a:cubicBezTo>
                    <a:cubicBezTo>
                      <a:pt x="1865" y="191"/>
                      <a:pt x="1493" y="0"/>
                      <a:pt x="1112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3" name="Google Shape;723;p13"/>
              <p:cNvSpPr/>
              <p:nvPr/>
            </p:nvSpPr>
            <p:spPr>
              <a:xfrm>
                <a:off x="6768858" y="2037423"/>
                <a:ext cx="43955" cy="47211"/>
              </a:xfrm>
              <a:custGeom>
                <a:avLst/>
                <a:gdLst/>
                <a:ahLst/>
                <a:cxnLst/>
                <a:rect l="l" t="t" r="r" b="b"/>
                <a:pathLst>
                  <a:path w="2038" h="2189" extrusionOk="0">
                    <a:moveTo>
                      <a:pt x="1101" y="0"/>
                    </a:moveTo>
                    <a:cubicBezTo>
                      <a:pt x="900" y="0"/>
                      <a:pt x="698" y="55"/>
                      <a:pt x="516" y="172"/>
                    </a:cubicBezTo>
                    <a:cubicBezTo>
                      <a:pt x="0" y="501"/>
                      <a:pt x="247" y="934"/>
                      <a:pt x="577" y="1468"/>
                    </a:cubicBezTo>
                    <a:cubicBezTo>
                      <a:pt x="816" y="1867"/>
                      <a:pt x="1055" y="2189"/>
                      <a:pt x="1369" y="2189"/>
                    </a:cubicBezTo>
                    <a:cubicBezTo>
                      <a:pt x="1379" y="2189"/>
                      <a:pt x="1389" y="2188"/>
                      <a:pt x="1399" y="2188"/>
                    </a:cubicBezTo>
                    <a:cubicBezTo>
                      <a:pt x="700" y="1653"/>
                      <a:pt x="535" y="1365"/>
                      <a:pt x="2038" y="501"/>
                    </a:cubicBezTo>
                    <a:cubicBezTo>
                      <a:pt x="1825" y="182"/>
                      <a:pt x="1467" y="0"/>
                      <a:pt x="1101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4" name="Google Shape;724;p13"/>
              <p:cNvSpPr/>
              <p:nvPr/>
            </p:nvSpPr>
            <p:spPr>
              <a:xfrm>
                <a:off x="6657936" y="2095418"/>
                <a:ext cx="54609" cy="49799"/>
              </a:xfrm>
              <a:custGeom>
                <a:avLst/>
                <a:gdLst/>
                <a:ahLst/>
                <a:cxnLst/>
                <a:rect l="l" t="t" r="r" b="b"/>
                <a:pathLst>
                  <a:path w="2532" h="2309" extrusionOk="0">
                    <a:moveTo>
                      <a:pt x="1169" y="0"/>
                    </a:moveTo>
                    <a:cubicBezTo>
                      <a:pt x="960" y="0"/>
                      <a:pt x="748" y="57"/>
                      <a:pt x="557" y="178"/>
                    </a:cubicBezTo>
                    <a:cubicBezTo>
                      <a:pt x="0" y="527"/>
                      <a:pt x="269" y="980"/>
                      <a:pt x="618" y="1536"/>
                    </a:cubicBezTo>
                    <a:cubicBezTo>
                      <a:pt x="868" y="1958"/>
                      <a:pt x="1106" y="2309"/>
                      <a:pt x="1450" y="2309"/>
                    </a:cubicBezTo>
                    <a:cubicBezTo>
                      <a:pt x="1558" y="2309"/>
                      <a:pt x="1678" y="2274"/>
                      <a:pt x="1811" y="2194"/>
                    </a:cubicBezTo>
                    <a:cubicBezTo>
                      <a:pt x="2346" y="1844"/>
                      <a:pt x="2532" y="1103"/>
                      <a:pt x="2181" y="568"/>
                    </a:cubicBezTo>
                    <a:cubicBezTo>
                      <a:pt x="1953" y="205"/>
                      <a:pt x="1565" y="0"/>
                      <a:pt x="1169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5" name="Google Shape;725;p13"/>
              <p:cNvSpPr/>
              <p:nvPr/>
            </p:nvSpPr>
            <p:spPr>
              <a:xfrm>
                <a:off x="6654852" y="2092916"/>
                <a:ext cx="52366" cy="47470"/>
              </a:xfrm>
              <a:custGeom>
                <a:avLst/>
                <a:gdLst/>
                <a:ahLst/>
                <a:cxnLst/>
                <a:rect l="l" t="t" r="r" b="b"/>
                <a:pathLst>
                  <a:path w="2428" h="2201" extrusionOk="0">
                    <a:moveTo>
                      <a:pt x="1137" y="1"/>
                    </a:moveTo>
                    <a:cubicBezTo>
                      <a:pt x="931" y="1"/>
                      <a:pt x="723" y="55"/>
                      <a:pt x="535" y="171"/>
                    </a:cubicBezTo>
                    <a:cubicBezTo>
                      <a:pt x="0" y="500"/>
                      <a:pt x="267" y="931"/>
                      <a:pt x="596" y="1466"/>
                    </a:cubicBezTo>
                    <a:cubicBezTo>
                      <a:pt x="844" y="1869"/>
                      <a:pt x="1057" y="2201"/>
                      <a:pt x="1375" y="2201"/>
                    </a:cubicBezTo>
                    <a:cubicBezTo>
                      <a:pt x="1480" y="2201"/>
                      <a:pt x="1596" y="2165"/>
                      <a:pt x="1728" y="2083"/>
                    </a:cubicBezTo>
                    <a:cubicBezTo>
                      <a:pt x="2263" y="1754"/>
                      <a:pt x="2428" y="1055"/>
                      <a:pt x="2099" y="520"/>
                    </a:cubicBezTo>
                    <a:cubicBezTo>
                      <a:pt x="1885" y="187"/>
                      <a:pt x="1516" y="1"/>
                      <a:pt x="1137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6" name="Google Shape;726;p13"/>
              <p:cNvSpPr/>
              <p:nvPr/>
            </p:nvSpPr>
            <p:spPr>
              <a:xfrm>
                <a:off x="6654852" y="2092873"/>
                <a:ext cx="44386" cy="47233"/>
              </a:xfrm>
              <a:custGeom>
                <a:avLst/>
                <a:gdLst/>
                <a:ahLst/>
                <a:cxnLst/>
                <a:rect l="l" t="t" r="r" b="b"/>
                <a:pathLst>
                  <a:path w="2058" h="2190" extrusionOk="0">
                    <a:moveTo>
                      <a:pt x="1121" y="1"/>
                    </a:moveTo>
                    <a:cubicBezTo>
                      <a:pt x="921" y="1"/>
                      <a:pt x="719" y="55"/>
                      <a:pt x="535" y="173"/>
                    </a:cubicBezTo>
                    <a:cubicBezTo>
                      <a:pt x="0" y="502"/>
                      <a:pt x="267" y="933"/>
                      <a:pt x="596" y="1468"/>
                    </a:cubicBezTo>
                    <a:cubicBezTo>
                      <a:pt x="836" y="1868"/>
                      <a:pt x="1057" y="2190"/>
                      <a:pt x="1371" y="2190"/>
                    </a:cubicBezTo>
                    <a:cubicBezTo>
                      <a:pt x="1380" y="2190"/>
                      <a:pt x="1390" y="2190"/>
                      <a:pt x="1399" y="2189"/>
                    </a:cubicBezTo>
                    <a:cubicBezTo>
                      <a:pt x="700" y="1654"/>
                      <a:pt x="535" y="1366"/>
                      <a:pt x="2057" y="481"/>
                    </a:cubicBezTo>
                    <a:cubicBezTo>
                      <a:pt x="1832" y="177"/>
                      <a:pt x="1480" y="1"/>
                      <a:pt x="1121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7" name="Google Shape;727;p13"/>
              <p:cNvSpPr/>
              <p:nvPr/>
            </p:nvSpPr>
            <p:spPr>
              <a:xfrm>
                <a:off x="6527949" y="2160509"/>
                <a:ext cx="54587" cy="49735"/>
              </a:xfrm>
              <a:custGeom>
                <a:avLst/>
                <a:gdLst/>
                <a:ahLst/>
                <a:cxnLst/>
                <a:rect l="l" t="t" r="r" b="b"/>
                <a:pathLst>
                  <a:path w="2531" h="2306" extrusionOk="0">
                    <a:moveTo>
                      <a:pt x="1190" y="1"/>
                    </a:moveTo>
                    <a:cubicBezTo>
                      <a:pt x="973" y="1"/>
                      <a:pt x="753" y="60"/>
                      <a:pt x="555" y="184"/>
                    </a:cubicBezTo>
                    <a:cubicBezTo>
                      <a:pt x="1" y="534"/>
                      <a:pt x="267" y="987"/>
                      <a:pt x="618" y="1541"/>
                    </a:cubicBezTo>
                    <a:cubicBezTo>
                      <a:pt x="879" y="1959"/>
                      <a:pt x="1107" y="2306"/>
                      <a:pt x="1439" y="2306"/>
                    </a:cubicBezTo>
                    <a:cubicBezTo>
                      <a:pt x="1550" y="2306"/>
                      <a:pt x="1672" y="2267"/>
                      <a:pt x="1811" y="2180"/>
                    </a:cubicBezTo>
                    <a:cubicBezTo>
                      <a:pt x="2366" y="1851"/>
                      <a:pt x="2530" y="1110"/>
                      <a:pt x="2181" y="554"/>
                    </a:cubicBezTo>
                    <a:cubicBezTo>
                      <a:pt x="1969" y="196"/>
                      <a:pt x="1585" y="1"/>
                      <a:pt x="1190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8" name="Google Shape;728;p13"/>
              <p:cNvSpPr/>
              <p:nvPr/>
            </p:nvSpPr>
            <p:spPr>
              <a:xfrm>
                <a:off x="6525296" y="2158115"/>
                <a:ext cx="51913" cy="47470"/>
              </a:xfrm>
              <a:custGeom>
                <a:avLst/>
                <a:gdLst/>
                <a:ahLst/>
                <a:cxnLst/>
                <a:rect l="l" t="t" r="r" b="b"/>
                <a:pathLst>
                  <a:path w="2407" h="2201" extrusionOk="0">
                    <a:moveTo>
                      <a:pt x="1115" y="1"/>
                    </a:moveTo>
                    <a:cubicBezTo>
                      <a:pt x="910" y="1"/>
                      <a:pt x="702" y="56"/>
                      <a:pt x="514" y="171"/>
                    </a:cubicBezTo>
                    <a:cubicBezTo>
                      <a:pt x="0" y="500"/>
                      <a:pt x="247" y="933"/>
                      <a:pt x="576" y="1468"/>
                    </a:cubicBezTo>
                    <a:cubicBezTo>
                      <a:pt x="826" y="1857"/>
                      <a:pt x="1051" y="2200"/>
                      <a:pt x="1370" y="2200"/>
                    </a:cubicBezTo>
                    <a:cubicBezTo>
                      <a:pt x="1471" y="2200"/>
                      <a:pt x="1582" y="2165"/>
                      <a:pt x="1707" y="2085"/>
                    </a:cubicBezTo>
                    <a:cubicBezTo>
                      <a:pt x="2242" y="1756"/>
                      <a:pt x="2406" y="1057"/>
                      <a:pt x="2077" y="522"/>
                    </a:cubicBezTo>
                    <a:cubicBezTo>
                      <a:pt x="1864" y="188"/>
                      <a:pt x="1494" y="1"/>
                      <a:pt x="1115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9" name="Google Shape;729;p13"/>
              <p:cNvSpPr/>
              <p:nvPr/>
            </p:nvSpPr>
            <p:spPr>
              <a:xfrm>
                <a:off x="6525296" y="2157985"/>
                <a:ext cx="43911" cy="47341"/>
              </a:xfrm>
              <a:custGeom>
                <a:avLst/>
                <a:gdLst/>
                <a:ahLst/>
                <a:cxnLst/>
                <a:rect l="l" t="t" r="r" b="b"/>
                <a:pathLst>
                  <a:path w="2036" h="2195" extrusionOk="0">
                    <a:moveTo>
                      <a:pt x="1118" y="0"/>
                    </a:moveTo>
                    <a:cubicBezTo>
                      <a:pt x="911" y="0"/>
                      <a:pt x="702" y="57"/>
                      <a:pt x="514" y="177"/>
                    </a:cubicBezTo>
                    <a:cubicBezTo>
                      <a:pt x="0" y="506"/>
                      <a:pt x="247" y="939"/>
                      <a:pt x="576" y="1474"/>
                    </a:cubicBezTo>
                    <a:cubicBezTo>
                      <a:pt x="815" y="1873"/>
                      <a:pt x="1055" y="2194"/>
                      <a:pt x="1369" y="2194"/>
                    </a:cubicBezTo>
                    <a:cubicBezTo>
                      <a:pt x="1379" y="2194"/>
                      <a:pt x="1389" y="2194"/>
                      <a:pt x="1399" y="2193"/>
                    </a:cubicBezTo>
                    <a:cubicBezTo>
                      <a:pt x="700" y="1658"/>
                      <a:pt x="535" y="1351"/>
                      <a:pt x="2036" y="487"/>
                    </a:cubicBezTo>
                    <a:cubicBezTo>
                      <a:pt x="1827" y="173"/>
                      <a:pt x="1477" y="0"/>
                      <a:pt x="1118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0" name="Google Shape;730;p13"/>
              <p:cNvSpPr/>
              <p:nvPr/>
            </p:nvSpPr>
            <p:spPr>
              <a:xfrm>
                <a:off x="6881138" y="1988249"/>
                <a:ext cx="54566" cy="49605"/>
              </a:xfrm>
              <a:custGeom>
                <a:avLst/>
                <a:gdLst/>
                <a:ahLst/>
                <a:cxnLst/>
                <a:rect l="l" t="t" r="r" b="b"/>
                <a:pathLst>
                  <a:path w="2530" h="2300" extrusionOk="0">
                    <a:moveTo>
                      <a:pt x="1168" y="0"/>
                    </a:moveTo>
                    <a:cubicBezTo>
                      <a:pt x="959" y="0"/>
                      <a:pt x="747" y="55"/>
                      <a:pt x="555" y="169"/>
                    </a:cubicBezTo>
                    <a:cubicBezTo>
                      <a:pt x="0" y="518"/>
                      <a:pt x="267" y="970"/>
                      <a:pt x="617" y="1527"/>
                    </a:cubicBezTo>
                    <a:cubicBezTo>
                      <a:pt x="867" y="1948"/>
                      <a:pt x="1094" y="2299"/>
                      <a:pt x="1431" y="2299"/>
                    </a:cubicBezTo>
                    <a:cubicBezTo>
                      <a:pt x="1538" y="2299"/>
                      <a:pt x="1656" y="2264"/>
                      <a:pt x="1789" y="2185"/>
                    </a:cubicBezTo>
                    <a:cubicBezTo>
                      <a:pt x="2345" y="1834"/>
                      <a:pt x="2530" y="1115"/>
                      <a:pt x="2181" y="559"/>
                    </a:cubicBezTo>
                    <a:cubicBezTo>
                      <a:pt x="1951" y="196"/>
                      <a:pt x="1564" y="0"/>
                      <a:pt x="1168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1" name="Google Shape;731;p13"/>
              <p:cNvSpPr/>
              <p:nvPr/>
            </p:nvSpPr>
            <p:spPr>
              <a:xfrm>
                <a:off x="6878011" y="1985575"/>
                <a:ext cx="52366" cy="47449"/>
              </a:xfrm>
              <a:custGeom>
                <a:avLst/>
                <a:gdLst/>
                <a:ahLst/>
                <a:cxnLst/>
                <a:rect l="l" t="t" r="r" b="b"/>
                <a:pathLst>
                  <a:path w="2428" h="2200" extrusionOk="0">
                    <a:moveTo>
                      <a:pt x="1132" y="0"/>
                    </a:moveTo>
                    <a:cubicBezTo>
                      <a:pt x="928" y="0"/>
                      <a:pt x="722" y="55"/>
                      <a:pt x="535" y="169"/>
                    </a:cubicBezTo>
                    <a:cubicBezTo>
                      <a:pt x="0" y="499"/>
                      <a:pt x="269" y="930"/>
                      <a:pt x="598" y="1465"/>
                    </a:cubicBezTo>
                    <a:cubicBezTo>
                      <a:pt x="845" y="1867"/>
                      <a:pt x="1057" y="2200"/>
                      <a:pt x="1375" y="2200"/>
                    </a:cubicBezTo>
                    <a:cubicBezTo>
                      <a:pt x="1480" y="2200"/>
                      <a:pt x="1596" y="2163"/>
                      <a:pt x="1728" y="2082"/>
                    </a:cubicBezTo>
                    <a:cubicBezTo>
                      <a:pt x="2263" y="1753"/>
                      <a:pt x="2428" y="1053"/>
                      <a:pt x="2099" y="540"/>
                    </a:cubicBezTo>
                    <a:cubicBezTo>
                      <a:pt x="1884" y="191"/>
                      <a:pt x="1513" y="0"/>
                      <a:pt x="1132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2" name="Google Shape;732;p13"/>
              <p:cNvSpPr/>
              <p:nvPr/>
            </p:nvSpPr>
            <p:spPr>
              <a:xfrm>
                <a:off x="6878011" y="1985532"/>
                <a:ext cx="44386" cy="47211"/>
              </a:xfrm>
              <a:custGeom>
                <a:avLst/>
                <a:gdLst/>
                <a:ahLst/>
                <a:cxnLst/>
                <a:rect l="l" t="t" r="r" b="b"/>
                <a:pathLst>
                  <a:path w="2058" h="2189" extrusionOk="0">
                    <a:moveTo>
                      <a:pt x="1116" y="0"/>
                    </a:moveTo>
                    <a:cubicBezTo>
                      <a:pt x="918" y="0"/>
                      <a:pt x="718" y="55"/>
                      <a:pt x="535" y="171"/>
                    </a:cubicBezTo>
                    <a:cubicBezTo>
                      <a:pt x="0" y="501"/>
                      <a:pt x="269" y="932"/>
                      <a:pt x="598" y="1467"/>
                    </a:cubicBezTo>
                    <a:cubicBezTo>
                      <a:pt x="837" y="1866"/>
                      <a:pt x="1057" y="2188"/>
                      <a:pt x="1371" y="2188"/>
                    </a:cubicBezTo>
                    <a:cubicBezTo>
                      <a:pt x="1380" y="2188"/>
                      <a:pt x="1390" y="2188"/>
                      <a:pt x="1399" y="2188"/>
                    </a:cubicBezTo>
                    <a:cubicBezTo>
                      <a:pt x="700" y="1672"/>
                      <a:pt x="535" y="1365"/>
                      <a:pt x="2057" y="501"/>
                    </a:cubicBezTo>
                    <a:cubicBezTo>
                      <a:pt x="1832" y="182"/>
                      <a:pt x="1478" y="0"/>
                      <a:pt x="1116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3" name="Google Shape;733;p13"/>
              <p:cNvSpPr/>
              <p:nvPr/>
            </p:nvSpPr>
            <p:spPr>
              <a:xfrm>
                <a:off x="6258614" y="2310489"/>
                <a:ext cx="54609" cy="49735"/>
              </a:xfrm>
              <a:custGeom>
                <a:avLst/>
                <a:gdLst/>
                <a:ahLst/>
                <a:cxnLst/>
                <a:rect l="l" t="t" r="r" b="b"/>
                <a:pathLst>
                  <a:path w="2532" h="2306" extrusionOk="0">
                    <a:moveTo>
                      <a:pt x="1171" y="0"/>
                    </a:moveTo>
                    <a:cubicBezTo>
                      <a:pt x="953" y="0"/>
                      <a:pt x="733" y="59"/>
                      <a:pt x="535" y="183"/>
                    </a:cubicBezTo>
                    <a:cubicBezTo>
                      <a:pt x="0" y="534"/>
                      <a:pt x="269" y="986"/>
                      <a:pt x="618" y="1541"/>
                    </a:cubicBezTo>
                    <a:cubicBezTo>
                      <a:pt x="881" y="1958"/>
                      <a:pt x="1108" y="2305"/>
                      <a:pt x="1440" y="2305"/>
                    </a:cubicBezTo>
                    <a:cubicBezTo>
                      <a:pt x="1550" y="2305"/>
                      <a:pt x="1672" y="2267"/>
                      <a:pt x="1811" y="2179"/>
                    </a:cubicBezTo>
                    <a:cubicBezTo>
                      <a:pt x="2367" y="1829"/>
                      <a:pt x="2532" y="1088"/>
                      <a:pt x="2181" y="553"/>
                    </a:cubicBezTo>
                    <a:cubicBezTo>
                      <a:pt x="1956" y="196"/>
                      <a:pt x="1568" y="0"/>
                      <a:pt x="1171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4" name="Google Shape;734;p13"/>
              <p:cNvSpPr/>
              <p:nvPr/>
            </p:nvSpPr>
            <p:spPr>
              <a:xfrm>
                <a:off x="6255530" y="2307987"/>
                <a:ext cx="51913" cy="47556"/>
              </a:xfrm>
              <a:custGeom>
                <a:avLst/>
                <a:gdLst/>
                <a:ahLst/>
                <a:cxnLst/>
                <a:rect l="l" t="t" r="r" b="b"/>
                <a:pathLst>
                  <a:path w="2407" h="2205" extrusionOk="0">
                    <a:moveTo>
                      <a:pt x="1128" y="1"/>
                    </a:moveTo>
                    <a:cubicBezTo>
                      <a:pt x="919" y="1"/>
                      <a:pt x="706" y="58"/>
                      <a:pt x="514" y="176"/>
                    </a:cubicBezTo>
                    <a:cubicBezTo>
                      <a:pt x="0" y="505"/>
                      <a:pt x="247" y="938"/>
                      <a:pt x="596" y="1473"/>
                    </a:cubicBezTo>
                    <a:cubicBezTo>
                      <a:pt x="845" y="1862"/>
                      <a:pt x="1071" y="2204"/>
                      <a:pt x="1390" y="2204"/>
                    </a:cubicBezTo>
                    <a:cubicBezTo>
                      <a:pt x="1492" y="2204"/>
                      <a:pt x="1604" y="2169"/>
                      <a:pt x="1728" y="2090"/>
                    </a:cubicBezTo>
                    <a:cubicBezTo>
                      <a:pt x="2263" y="1739"/>
                      <a:pt x="2406" y="1040"/>
                      <a:pt x="2077" y="526"/>
                    </a:cubicBezTo>
                    <a:cubicBezTo>
                      <a:pt x="1866" y="183"/>
                      <a:pt x="1503" y="1"/>
                      <a:pt x="1128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5" name="Google Shape;735;p13"/>
              <p:cNvSpPr/>
              <p:nvPr/>
            </p:nvSpPr>
            <p:spPr>
              <a:xfrm>
                <a:off x="6255530" y="2307944"/>
                <a:ext cx="43933" cy="47341"/>
              </a:xfrm>
              <a:custGeom>
                <a:avLst/>
                <a:gdLst/>
                <a:ahLst/>
                <a:cxnLst/>
                <a:rect l="l" t="t" r="r" b="b"/>
                <a:pathLst>
                  <a:path w="2037" h="2195" extrusionOk="0">
                    <a:moveTo>
                      <a:pt x="1118" y="1"/>
                    </a:moveTo>
                    <a:cubicBezTo>
                      <a:pt x="911" y="1"/>
                      <a:pt x="702" y="58"/>
                      <a:pt x="514" y="178"/>
                    </a:cubicBezTo>
                    <a:cubicBezTo>
                      <a:pt x="0" y="507"/>
                      <a:pt x="247" y="940"/>
                      <a:pt x="596" y="1475"/>
                    </a:cubicBezTo>
                    <a:cubicBezTo>
                      <a:pt x="835" y="1873"/>
                      <a:pt x="1074" y="2195"/>
                      <a:pt x="1389" y="2195"/>
                    </a:cubicBezTo>
                    <a:cubicBezTo>
                      <a:pt x="1399" y="2195"/>
                      <a:pt x="1409" y="2194"/>
                      <a:pt x="1419" y="2194"/>
                    </a:cubicBezTo>
                    <a:cubicBezTo>
                      <a:pt x="700" y="1659"/>
                      <a:pt x="535" y="1371"/>
                      <a:pt x="2036" y="487"/>
                    </a:cubicBezTo>
                    <a:cubicBezTo>
                      <a:pt x="1827" y="173"/>
                      <a:pt x="1477" y="1"/>
                      <a:pt x="1118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6" name="Google Shape;736;p13"/>
              <p:cNvSpPr/>
              <p:nvPr/>
            </p:nvSpPr>
            <p:spPr>
              <a:xfrm>
                <a:off x="6145492" y="2366824"/>
                <a:ext cx="54156" cy="49735"/>
              </a:xfrm>
              <a:custGeom>
                <a:avLst/>
                <a:gdLst/>
                <a:ahLst/>
                <a:cxnLst/>
                <a:rect l="l" t="t" r="r" b="b"/>
                <a:pathLst>
                  <a:path w="2511" h="2306" extrusionOk="0">
                    <a:moveTo>
                      <a:pt x="1165" y="0"/>
                    </a:moveTo>
                    <a:cubicBezTo>
                      <a:pt x="950" y="0"/>
                      <a:pt x="732" y="60"/>
                      <a:pt x="535" y="185"/>
                    </a:cubicBezTo>
                    <a:cubicBezTo>
                      <a:pt x="0" y="533"/>
                      <a:pt x="267" y="986"/>
                      <a:pt x="617" y="1542"/>
                    </a:cubicBezTo>
                    <a:cubicBezTo>
                      <a:pt x="879" y="1958"/>
                      <a:pt x="1106" y="2306"/>
                      <a:pt x="1438" y="2306"/>
                    </a:cubicBezTo>
                    <a:cubicBezTo>
                      <a:pt x="1549" y="2306"/>
                      <a:pt x="1672" y="2267"/>
                      <a:pt x="1811" y="2179"/>
                    </a:cubicBezTo>
                    <a:cubicBezTo>
                      <a:pt x="2365" y="1830"/>
                      <a:pt x="2510" y="1110"/>
                      <a:pt x="2160" y="555"/>
                    </a:cubicBezTo>
                    <a:cubicBezTo>
                      <a:pt x="1935" y="196"/>
                      <a:pt x="1555" y="0"/>
                      <a:pt x="1165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7" name="Google Shape;737;p13"/>
              <p:cNvSpPr/>
              <p:nvPr/>
            </p:nvSpPr>
            <p:spPr>
              <a:xfrm>
                <a:off x="6142365" y="2364343"/>
                <a:ext cx="51956" cy="47599"/>
              </a:xfrm>
              <a:custGeom>
                <a:avLst/>
                <a:gdLst/>
                <a:ahLst/>
                <a:cxnLst/>
                <a:rect l="l" t="t" r="r" b="b"/>
                <a:pathLst>
                  <a:path w="2409" h="2207" extrusionOk="0">
                    <a:moveTo>
                      <a:pt x="1131" y="1"/>
                    </a:moveTo>
                    <a:cubicBezTo>
                      <a:pt x="921" y="1"/>
                      <a:pt x="708" y="58"/>
                      <a:pt x="516" y="176"/>
                    </a:cubicBezTo>
                    <a:cubicBezTo>
                      <a:pt x="0" y="505"/>
                      <a:pt x="247" y="958"/>
                      <a:pt x="598" y="1471"/>
                    </a:cubicBezTo>
                    <a:cubicBezTo>
                      <a:pt x="846" y="1874"/>
                      <a:pt x="1070" y="2206"/>
                      <a:pt x="1384" y="2206"/>
                    </a:cubicBezTo>
                    <a:cubicBezTo>
                      <a:pt x="1488" y="2206"/>
                      <a:pt x="1601" y="2170"/>
                      <a:pt x="1729" y="2089"/>
                    </a:cubicBezTo>
                    <a:cubicBezTo>
                      <a:pt x="2263" y="1759"/>
                      <a:pt x="2408" y="1060"/>
                      <a:pt x="2079" y="525"/>
                    </a:cubicBezTo>
                    <a:cubicBezTo>
                      <a:pt x="1868" y="182"/>
                      <a:pt x="1506" y="1"/>
                      <a:pt x="1131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8" name="Google Shape;738;p13"/>
              <p:cNvSpPr/>
              <p:nvPr/>
            </p:nvSpPr>
            <p:spPr>
              <a:xfrm>
                <a:off x="6142365" y="2364300"/>
                <a:ext cx="43955" cy="47362"/>
              </a:xfrm>
              <a:custGeom>
                <a:avLst/>
                <a:gdLst/>
                <a:ahLst/>
                <a:cxnLst/>
                <a:rect l="l" t="t" r="r" b="b"/>
                <a:pathLst>
                  <a:path w="2038" h="2196" extrusionOk="0">
                    <a:moveTo>
                      <a:pt x="1115" y="1"/>
                    </a:moveTo>
                    <a:cubicBezTo>
                      <a:pt x="911" y="1"/>
                      <a:pt x="703" y="58"/>
                      <a:pt x="516" y="178"/>
                    </a:cubicBezTo>
                    <a:cubicBezTo>
                      <a:pt x="0" y="507"/>
                      <a:pt x="247" y="960"/>
                      <a:pt x="598" y="1473"/>
                    </a:cubicBezTo>
                    <a:cubicBezTo>
                      <a:pt x="838" y="1873"/>
                      <a:pt x="1057" y="2195"/>
                      <a:pt x="1391" y="2195"/>
                    </a:cubicBezTo>
                    <a:cubicBezTo>
                      <a:pt x="1401" y="2195"/>
                      <a:pt x="1411" y="2195"/>
                      <a:pt x="1421" y="2194"/>
                    </a:cubicBezTo>
                    <a:cubicBezTo>
                      <a:pt x="700" y="1679"/>
                      <a:pt x="535" y="1371"/>
                      <a:pt x="2038" y="486"/>
                    </a:cubicBezTo>
                    <a:cubicBezTo>
                      <a:pt x="1816" y="173"/>
                      <a:pt x="1469" y="1"/>
                      <a:pt x="111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9" name="Google Shape;739;p13"/>
              <p:cNvSpPr/>
              <p:nvPr/>
            </p:nvSpPr>
            <p:spPr>
              <a:xfrm>
                <a:off x="6015936" y="2433381"/>
                <a:ext cx="54566" cy="49735"/>
              </a:xfrm>
              <a:custGeom>
                <a:avLst/>
                <a:gdLst/>
                <a:ahLst/>
                <a:cxnLst/>
                <a:rect l="l" t="t" r="r" b="b"/>
                <a:pathLst>
                  <a:path w="2530" h="2306" extrusionOk="0">
                    <a:moveTo>
                      <a:pt x="1186" y="0"/>
                    </a:moveTo>
                    <a:cubicBezTo>
                      <a:pt x="971" y="0"/>
                      <a:pt x="753" y="60"/>
                      <a:pt x="555" y="184"/>
                    </a:cubicBezTo>
                    <a:cubicBezTo>
                      <a:pt x="0" y="533"/>
                      <a:pt x="267" y="986"/>
                      <a:pt x="617" y="1542"/>
                    </a:cubicBezTo>
                    <a:cubicBezTo>
                      <a:pt x="879" y="1958"/>
                      <a:pt x="1118" y="2305"/>
                      <a:pt x="1456" y="2305"/>
                    </a:cubicBezTo>
                    <a:cubicBezTo>
                      <a:pt x="1568" y="2305"/>
                      <a:pt x="1692" y="2267"/>
                      <a:pt x="1830" y="2179"/>
                    </a:cubicBezTo>
                    <a:cubicBezTo>
                      <a:pt x="2365" y="1830"/>
                      <a:pt x="2530" y="1109"/>
                      <a:pt x="2181" y="555"/>
                    </a:cubicBezTo>
                    <a:cubicBezTo>
                      <a:pt x="1955" y="196"/>
                      <a:pt x="1576" y="0"/>
                      <a:pt x="1186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40" name="Google Shape;740;p13"/>
              <p:cNvSpPr/>
              <p:nvPr/>
            </p:nvSpPr>
            <p:spPr>
              <a:xfrm>
                <a:off x="6013262" y="2430901"/>
                <a:ext cx="51913" cy="47535"/>
              </a:xfrm>
              <a:custGeom>
                <a:avLst/>
                <a:gdLst/>
                <a:ahLst/>
                <a:cxnLst/>
                <a:rect l="l" t="t" r="r" b="b"/>
                <a:pathLst>
                  <a:path w="2407" h="2204" extrusionOk="0">
                    <a:moveTo>
                      <a:pt x="1130" y="0"/>
                    </a:moveTo>
                    <a:cubicBezTo>
                      <a:pt x="920" y="0"/>
                      <a:pt x="707" y="58"/>
                      <a:pt x="514" y="176"/>
                    </a:cubicBezTo>
                    <a:cubicBezTo>
                      <a:pt x="1" y="505"/>
                      <a:pt x="248" y="936"/>
                      <a:pt x="577" y="1471"/>
                    </a:cubicBezTo>
                    <a:cubicBezTo>
                      <a:pt x="841" y="1861"/>
                      <a:pt x="1059" y="2203"/>
                      <a:pt x="1382" y="2203"/>
                    </a:cubicBezTo>
                    <a:cubicBezTo>
                      <a:pt x="1485" y="2203"/>
                      <a:pt x="1599" y="2168"/>
                      <a:pt x="1729" y="2088"/>
                    </a:cubicBezTo>
                    <a:cubicBezTo>
                      <a:pt x="2264" y="1739"/>
                      <a:pt x="2407" y="1040"/>
                      <a:pt x="2078" y="525"/>
                    </a:cubicBezTo>
                    <a:cubicBezTo>
                      <a:pt x="1867" y="182"/>
                      <a:pt x="1504" y="0"/>
                      <a:pt x="113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41" name="Google Shape;741;p13"/>
              <p:cNvSpPr/>
              <p:nvPr/>
            </p:nvSpPr>
            <p:spPr>
              <a:xfrm>
                <a:off x="6013262" y="2430857"/>
                <a:ext cx="43933" cy="47341"/>
              </a:xfrm>
              <a:custGeom>
                <a:avLst/>
                <a:gdLst/>
                <a:ahLst/>
                <a:cxnLst/>
                <a:rect l="l" t="t" r="r" b="b"/>
                <a:pathLst>
                  <a:path w="2037" h="2195" extrusionOk="0">
                    <a:moveTo>
                      <a:pt x="1115" y="0"/>
                    </a:moveTo>
                    <a:cubicBezTo>
                      <a:pt x="910" y="0"/>
                      <a:pt x="703" y="58"/>
                      <a:pt x="514" y="178"/>
                    </a:cubicBezTo>
                    <a:cubicBezTo>
                      <a:pt x="1" y="507"/>
                      <a:pt x="248" y="938"/>
                      <a:pt x="577" y="1473"/>
                    </a:cubicBezTo>
                    <a:cubicBezTo>
                      <a:pt x="836" y="1873"/>
                      <a:pt x="1058" y="2195"/>
                      <a:pt x="1372" y="2195"/>
                    </a:cubicBezTo>
                    <a:cubicBezTo>
                      <a:pt x="1381" y="2195"/>
                      <a:pt x="1390" y="2195"/>
                      <a:pt x="1400" y="2194"/>
                    </a:cubicBezTo>
                    <a:cubicBezTo>
                      <a:pt x="700" y="1659"/>
                      <a:pt x="536" y="1371"/>
                      <a:pt x="2037" y="486"/>
                    </a:cubicBezTo>
                    <a:cubicBezTo>
                      <a:pt x="1815" y="173"/>
                      <a:pt x="1469" y="0"/>
                      <a:pt x="1115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42" name="Google Shape;742;p13"/>
              <p:cNvSpPr/>
              <p:nvPr/>
            </p:nvSpPr>
            <p:spPr>
              <a:xfrm>
                <a:off x="6367336" y="2257670"/>
                <a:ext cx="54566" cy="49692"/>
              </a:xfrm>
              <a:custGeom>
                <a:avLst/>
                <a:gdLst/>
                <a:ahLst/>
                <a:cxnLst/>
                <a:rect l="l" t="t" r="r" b="b"/>
                <a:pathLst>
                  <a:path w="2530" h="2304" extrusionOk="0">
                    <a:moveTo>
                      <a:pt x="1186" y="1"/>
                    </a:moveTo>
                    <a:cubicBezTo>
                      <a:pt x="971" y="1"/>
                      <a:pt x="753" y="60"/>
                      <a:pt x="555" y="185"/>
                    </a:cubicBezTo>
                    <a:cubicBezTo>
                      <a:pt x="0" y="534"/>
                      <a:pt x="267" y="986"/>
                      <a:pt x="618" y="1543"/>
                    </a:cubicBezTo>
                    <a:cubicBezTo>
                      <a:pt x="881" y="1946"/>
                      <a:pt x="1122" y="2303"/>
                      <a:pt x="1454" y="2303"/>
                    </a:cubicBezTo>
                    <a:cubicBezTo>
                      <a:pt x="1562" y="2303"/>
                      <a:pt x="1680" y="2265"/>
                      <a:pt x="1811" y="2180"/>
                    </a:cubicBezTo>
                    <a:cubicBezTo>
                      <a:pt x="2365" y="1831"/>
                      <a:pt x="2530" y="1090"/>
                      <a:pt x="2181" y="555"/>
                    </a:cubicBezTo>
                    <a:cubicBezTo>
                      <a:pt x="1955" y="197"/>
                      <a:pt x="1576" y="1"/>
                      <a:pt x="1186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43" name="Google Shape;743;p13"/>
              <p:cNvSpPr/>
              <p:nvPr/>
            </p:nvSpPr>
            <p:spPr>
              <a:xfrm>
                <a:off x="6364208" y="2254974"/>
                <a:ext cx="52387" cy="47578"/>
              </a:xfrm>
              <a:custGeom>
                <a:avLst/>
                <a:gdLst/>
                <a:ahLst/>
                <a:cxnLst/>
                <a:rect l="l" t="t" r="r" b="b"/>
                <a:pathLst>
                  <a:path w="2429" h="2206" extrusionOk="0">
                    <a:moveTo>
                      <a:pt x="1140" y="0"/>
                    </a:moveTo>
                    <a:cubicBezTo>
                      <a:pt x="932" y="0"/>
                      <a:pt x="721" y="60"/>
                      <a:pt x="535" y="186"/>
                    </a:cubicBezTo>
                    <a:cubicBezTo>
                      <a:pt x="1" y="516"/>
                      <a:pt x="269" y="947"/>
                      <a:pt x="598" y="1482"/>
                    </a:cubicBezTo>
                    <a:cubicBezTo>
                      <a:pt x="844" y="1867"/>
                      <a:pt x="1067" y="2205"/>
                      <a:pt x="1388" y="2205"/>
                    </a:cubicBezTo>
                    <a:cubicBezTo>
                      <a:pt x="1496" y="2205"/>
                      <a:pt x="1615" y="2167"/>
                      <a:pt x="1750" y="2079"/>
                    </a:cubicBezTo>
                    <a:cubicBezTo>
                      <a:pt x="2264" y="1750"/>
                      <a:pt x="2428" y="1050"/>
                      <a:pt x="2099" y="516"/>
                    </a:cubicBezTo>
                    <a:cubicBezTo>
                      <a:pt x="1876" y="186"/>
                      <a:pt x="1510" y="0"/>
                      <a:pt x="114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44" name="Google Shape;744;p13"/>
              <p:cNvSpPr/>
              <p:nvPr/>
            </p:nvSpPr>
            <p:spPr>
              <a:xfrm>
                <a:off x="6364208" y="2255147"/>
                <a:ext cx="44386" cy="47362"/>
              </a:xfrm>
              <a:custGeom>
                <a:avLst/>
                <a:gdLst/>
                <a:ahLst/>
                <a:cxnLst/>
                <a:rect l="l" t="t" r="r" b="b"/>
                <a:pathLst>
                  <a:path w="2058" h="2196" extrusionOk="0">
                    <a:moveTo>
                      <a:pt x="1136" y="1"/>
                    </a:moveTo>
                    <a:cubicBezTo>
                      <a:pt x="931" y="1"/>
                      <a:pt x="724" y="58"/>
                      <a:pt x="535" y="178"/>
                    </a:cubicBezTo>
                    <a:cubicBezTo>
                      <a:pt x="1" y="508"/>
                      <a:pt x="269" y="939"/>
                      <a:pt x="598" y="1474"/>
                    </a:cubicBezTo>
                    <a:cubicBezTo>
                      <a:pt x="857" y="1855"/>
                      <a:pt x="1079" y="2195"/>
                      <a:pt x="1394" y="2195"/>
                    </a:cubicBezTo>
                    <a:cubicBezTo>
                      <a:pt x="1403" y="2195"/>
                      <a:pt x="1412" y="2195"/>
                      <a:pt x="1421" y="2194"/>
                    </a:cubicBezTo>
                    <a:cubicBezTo>
                      <a:pt x="721" y="1660"/>
                      <a:pt x="557" y="1350"/>
                      <a:pt x="2058" y="486"/>
                    </a:cubicBezTo>
                    <a:cubicBezTo>
                      <a:pt x="1837" y="173"/>
                      <a:pt x="1491" y="1"/>
                      <a:pt x="113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45" name="Google Shape;745;p13"/>
              <p:cNvSpPr/>
              <p:nvPr/>
            </p:nvSpPr>
            <p:spPr>
              <a:xfrm>
                <a:off x="5772332" y="2563778"/>
                <a:ext cx="55040" cy="49605"/>
              </a:xfrm>
              <a:custGeom>
                <a:avLst/>
                <a:gdLst/>
                <a:ahLst/>
                <a:cxnLst/>
                <a:rect l="l" t="t" r="r" b="b"/>
                <a:pathLst>
                  <a:path w="2552" h="2300" extrusionOk="0">
                    <a:moveTo>
                      <a:pt x="1217" y="1"/>
                    </a:moveTo>
                    <a:cubicBezTo>
                      <a:pt x="989" y="1"/>
                      <a:pt x="758" y="67"/>
                      <a:pt x="557" y="206"/>
                    </a:cubicBezTo>
                    <a:cubicBezTo>
                      <a:pt x="0" y="557"/>
                      <a:pt x="288" y="1010"/>
                      <a:pt x="659" y="1544"/>
                    </a:cubicBezTo>
                    <a:cubicBezTo>
                      <a:pt x="918" y="1955"/>
                      <a:pt x="1155" y="2300"/>
                      <a:pt x="1486" y="2300"/>
                    </a:cubicBezTo>
                    <a:cubicBezTo>
                      <a:pt x="1602" y="2300"/>
                      <a:pt x="1729" y="2257"/>
                      <a:pt x="1873" y="2162"/>
                    </a:cubicBezTo>
                    <a:cubicBezTo>
                      <a:pt x="2408" y="1791"/>
                      <a:pt x="2551" y="1070"/>
                      <a:pt x="2181" y="516"/>
                    </a:cubicBezTo>
                    <a:cubicBezTo>
                      <a:pt x="1963" y="182"/>
                      <a:pt x="1594" y="1"/>
                      <a:pt x="1217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46" name="Google Shape;746;p13"/>
              <p:cNvSpPr/>
              <p:nvPr/>
            </p:nvSpPr>
            <p:spPr>
              <a:xfrm>
                <a:off x="5769247" y="2561427"/>
                <a:ext cx="52797" cy="47341"/>
              </a:xfrm>
              <a:custGeom>
                <a:avLst/>
                <a:gdLst/>
                <a:ahLst/>
                <a:cxnLst/>
                <a:rect l="l" t="t" r="r" b="b"/>
                <a:pathLst>
                  <a:path w="2448" h="2195" extrusionOk="0">
                    <a:moveTo>
                      <a:pt x="1157" y="1"/>
                    </a:moveTo>
                    <a:cubicBezTo>
                      <a:pt x="942" y="1"/>
                      <a:pt x="726" y="62"/>
                      <a:pt x="535" y="192"/>
                    </a:cubicBezTo>
                    <a:cubicBezTo>
                      <a:pt x="0" y="543"/>
                      <a:pt x="288" y="954"/>
                      <a:pt x="617" y="1489"/>
                    </a:cubicBezTo>
                    <a:cubicBezTo>
                      <a:pt x="876" y="1870"/>
                      <a:pt x="1113" y="2194"/>
                      <a:pt x="1428" y="2194"/>
                    </a:cubicBezTo>
                    <a:cubicBezTo>
                      <a:pt x="1537" y="2194"/>
                      <a:pt x="1656" y="2155"/>
                      <a:pt x="1789" y="2065"/>
                    </a:cubicBezTo>
                    <a:cubicBezTo>
                      <a:pt x="2304" y="1714"/>
                      <a:pt x="2447" y="1015"/>
                      <a:pt x="2098" y="501"/>
                    </a:cubicBezTo>
                    <a:cubicBezTo>
                      <a:pt x="1878" y="178"/>
                      <a:pt x="1520" y="1"/>
                      <a:pt x="1157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47" name="Google Shape;747;p13"/>
              <p:cNvSpPr/>
              <p:nvPr/>
            </p:nvSpPr>
            <p:spPr>
              <a:xfrm>
                <a:off x="5769247" y="2561384"/>
                <a:ext cx="44386" cy="47276"/>
              </a:xfrm>
              <a:custGeom>
                <a:avLst/>
                <a:gdLst/>
                <a:ahLst/>
                <a:cxnLst/>
                <a:rect l="l" t="t" r="r" b="b"/>
                <a:pathLst>
                  <a:path w="2058" h="2192" extrusionOk="0">
                    <a:moveTo>
                      <a:pt x="1146" y="1"/>
                    </a:moveTo>
                    <a:cubicBezTo>
                      <a:pt x="934" y="1"/>
                      <a:pt x="722" y="62"/>
                      <a:pt x="535" y="194"/>
                    </a:cubicBezTo>
                    <a:cubicBezTo>
                      <a:pt x="0" y="545"/>
                      <a:pt x="288" y="956"/>
                      <a:pt x="617" y="1491"/>
                    </a:cubicBezTo>
                    <a:cubicBezTo>
                      <a:pt x="876" y="1870"/>
                      <a:pt x="1117" y="2191"/>
                      <a:pt x="1432" y="2191"/>
                    </a:cubicBezTo>
                    <a:cubicBezTo>
                      <a:pt x="1441" y="2191"/>
                      <a:pt x="1450" y="2191"/>
                      <a:pt x="1460" y="2190"/>
                    </a:cubicBezTo>
                    <a:cubicBezTo>
                      <a:pt x="741" y="1675"/>
                      <a:pt x="576" y="1367"/>
                      <a:pt x="2057" y="462"/>
                    </a:cubicBezTo>
                    <a:cubicBezTo>
                      <a:pt x="1839" y="167"/>
                      <a:pt x="1494" y="1"/>
                      <a:pt x="114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48" name="Google Shape;748;p13"/>
              <p:cNvSpPr/>
              <p:nvPr/>
            </p:nvSpPr>
            <p:spPr>
              <a:xfrm>
                <a:off x="5660979" y="2623132"/>
                <a:ext cx="54566" cy="49454"/>
              </a:xfrm>
              <a:custGeom>
                <a:avLst/>
                <a:gdLst/>
                <a:ahLst/>
                <a:cxnLst/>
                <a:rect l="l" t="t" r="r" b="b"/>
                <a:pathLst>
                  <a:path w="2530" h="2293" extrusionOk="0">
                    <a:moveTo>
                      <a:pt x="1180" y="0"/>
                    </a:moveTo>
                    <a:cubicBezTo>
                      <a:pt x="957" y="0"/>
                      <a:pt x="732" y="62"/>
                      <a:pt x="535" y="191"/>
                    </a:cubicBezTo>
                    <a:cubicBezTo>
                      <a:pt x="0" y="562"/>
                      <a:pt x="267" y="1014"/>
                      <a:pt x="637" y="1549"/>
                    </a:cubicBezTo>
                    <a:cubicBezTo>
                      <a:pt x="900" y="1950"/>
                      <a:pt x="1139" y="2292"/>
                      <a:pt x="1476" y="2292"/>
                    </a:cubicBezTo>
                    <a:cubicBezTo>
                      <a:pt x="1588" y="2292"/>
                      <a:pt x="1712" y="2254"/>
                      <a:pt x="1852" y="2166"/>
                    </a:cubicBezTo>
                    <a:cubicBezTo>
                      <a:pt x="2387" y="1796"/>
                      <a:pt x="2530" y="1055"/>
                      <a:pt x="2160" y="520"/>
                    </a:cubicBezTo>
                    <a:cubicBezTo>
                      <a:pt x="1939" y="183"/>
                      <a:pt x="1563" y="0"/>
                      <a:pt x="1180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49" name="Google Shape;749;p13"/>
              <p:cNvSpPr/>
              <p:nvPr/>
            </p:nvSpPr>
            <p:spPr>
              <a:xfrm>
                <a:off x="5657851" y="2620436"/>
                <a:ext cx="52387" cy="47535"/>
              </a:xfrm>
              <a:custGeom>
                <a:avLst/>
                <a:gdLst/>
                <a:ahLst/>
                <a:cxnLst/>
                <a:rect l="l" t="t" r="r" b="b"/>
                <a:pathLst>
                  <a:path w="2429" h="2204" extrusionOk="0">
                    <a:moveTo>
                      <a:pt x="1138" y="1"/>
                    </a:moveTo>
                    <a:cubicBezTo>
                      <a:pt x="923" y="1"/>
                      <a:pt x="706" y="63"/>
                      <a:pt x="516" y="193"/>
                    </a:cubicBezTo>
                    <a:cubicBezTo>
                      <a:pt x="1" y="542"/>
                      <a:pt x="269" y="975"/>
                      <a:pt x="598" y="1488"/>
                    </a:cubicBezTo>
                    <a:cubicBezTo>
                      <a:pt x="860" y="1875"/>
                      <a:pt x="1100" y="2203"/>
                      <a:pt x="1421" y="2203"/>
                    </a:cubicBezTo>
                    <a:cubicBezTo>
                      <a:pt x="1527" y="2203"/>
                      <a:pt x="1642" y="2167"/>
                      <a:pt x="1770" y="2086"/>
                    </a:cubicBezTo>
                    <a:cubicBezTo>
                      <a:pt x="2285" y="1735"/>
                      <a:pt x="2428" y="1036"/>
                      <a:pt x="2079" y="501"/>
                    </a:cubicBezTo>
                    <a:cubicBezTo>
                      <a:pt x="1859" y="178"/>
                      <a:pt x="1501" y="1"/>
                      <a:pt x="1138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50" name="Google Shape;750;p13"/>
              <p:cNvSpPr/>
              <p:nvPr/>
            </p:nvSpPr>
            <p:spPr>
              <a:xfrm>
                <a:off x="5657851" y="2620608"/>
                <a:ext cx="43976" cy="47103"/>
              </a:xfrm>
              <a:custGeom>
                <a:avLst/>
                <a:gdLst/>
                <a:ahLst/>
                <a:cxnLst/>
                <a:rect l="l" t="t" r="r" b="b"/>
                <a:pathLst>
                  <a:path w="2039" h="2184" extrusionOk="0">
                    <a:moveTo>
                      <a:pt x="1131" y="0"/>
                    </a:moveTo>
                    <a:cubicBezTo>
                      <a:pt x="918" y="0"/>
                      <a:pt x="703" y="60"/>
                      <a:pt x="516" y="185"/>
                    </a:cubicBezTo>
                    <a:cubicBezTo>
                      <a:pt x="1" y="534"/>
                      <a:pt x="269" y="967"/>
                      <a:pt x="598" y="1480"/>
                    </a:cubicBezTo>
                    <a:cubicBezTo>
                      <a:pt x="870" y="1868"/>
                      <a:pt x="1086" y="2183"/>
                      <a:pt x="1386" y="2183"/>
                    </a:cubicBezTo>
                    <a:cubicBezTo>
                      <a:pt x="1404" y="2183"/>
                      <a:pt x="1422" y="2182"/>
                      <a:pt x="1441" y="2180"/>
                    </a:cubicBezTo>
                    <a:cubicBezTo>
                      <a:pt x="721" y="1686"/>
                      <a:pt x="557" y="1378"/>
                      <a:pt x="2038" y="452"/>
                    </a:cubicBezTo>
                    <a:cubicBezTo>
                      <a:pt x="1821" y="159"/>
                      <a:pt x="1478" y="0"/>
                      <a:pt x="1131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51" name="Google Shape;751;p13"/>
              <p:cNvSpPr/>
              <p:nvPr/>
            </p:nvSpPr>
            <p:spPr>
              <a:xfrm>
                <a:off x="5533191" y="2692795"/>
                <a:ext cx="55040" cy="49433"/>
              </a:xfrm>
              <a:custGeom>
                <a:avLst/>
                <a:gdLst/>
                <a:ahLst/>
                <a:cxnLst/>
                <a:rect l="l" t="t" r="r" b="b"/>
                <a:pathLst>
                  <a:path w="2552" h="2292" extrusionOk="0">
                    <a:moveTo>
                      <a:pt x="1190" y="0"/>
                    </a:moveTo>
                    <a:cubicBezTo>
                      <a:pt x="967" y="0"/>
                      <a:pt x="740" y="62"/>
                      <a:pt x="536" y="190"/>
                    </a:cubicBezTo>
                    <a:cubicBezTo>
                      <a:pt x="1" y="561"/>
                      <a:pt x="289" y="1013"/>
                      <a:pt x="638" y="1548"/>
                    </a:cubicBezTo>
                    <a:cubicBezTo>
                      <a:pt x="915" y="1949"/>
                      <a:pt x="1158" y="2292"/>
                      <a:pt x="1487" y="2292"/>
                    </a:cubicBezTo>
                    <a:cubicBezTo>
                      <a:pt x="1598" y="2292"/>
                      <a:pt x="1718" y="2253"/>
                      <a:pt x="1852" y="2165"/>
                    </a:cubicBezTo>
                    <a:cubicBezTo>
                      <a:pt x="2407" y="1795"/>
                      <a:pt x="2552" y="1054"/>
                      <a:pt x="2181" y="520"/>
                    </a:cubicBezTo>
                    <a:cubicBezTo>
                      <a:pt x="1947" y="182"/>
                      <a:pt x="1574" y="0"/>
                      <a:pt x="1190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52" name="Google Shape;752;p13"/>
              <p:cNvSpPr/>
              <p:nvPr/>
            </p:nvSpPr>
            <p:spPr>
              <a:xfrm>
                <a:off x="5530064" y="2690099"/>
                <a:ext cx="52387" cy="47341"/>
              </a:xfrm>
              <a:custGeom>
                <a:avLst/>
                <a:gdLst/>
                <a:ahLst/>
                <a:cxnLst/>
                <a:rect l="l" t="t" r="r" b="b"/>
                <a:pathLst>
                  <a:path w="2429" h="2195" extrusionOk="0">
                    <a:moveTo>
                      <a:pt x="1154" y="1"/>
                    </a:moveTo>
                    <a:cubicBezTo>
                      <a:pt x="936" y="1"/>
                      <a:pt x="715" y="62"/>
                      <a:pt x="516" y="192"/>
                    </a:cubicBezTo>
                    <a:cubicBezTo>
                      <a:pt x="1" y="542"/>
                      <a:pt x="269" y="974"/>
                      <a:pt x="618" y="1489"/>
                    </a:cubicBezTo>
                    <a:cubicBezTo>
                      <a:pt x="878" y="1870"/>
                      <a:pt x="1104" y="2194"/>
                      <a:pt x="1412" y="2194"/>
                    </a:cubicBezTo>
                    <a:cubicBezTo>
                      <a:pt x="1520" y="2194"/>
                      <a:pt x="1637" y="2155"/>
                      <a:pt x="1770" y="2065"/>
                    </a:cubicBezTo>
                    <a:cubicBezTo>
                      <a:pt x="2305" y="1714"/>
                      <a:pt x="2428" y="1015"/>
                      <a:pt x="2099" y="501"/>
                    </a:cubicBezTo>
                    <a:cubicBezTo>
                      <a:pt x="1880" y="177"/>
                      <a:pt x="1522" y="1"/>
                      <a:pt x="1154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53" name="Google Shape;753;p13"/>
              <p:cNvSpPr/>
              <p:nvPr/>
            </p:nvSpPr>
            <p:spPr>
              <a:xfrm>
                <a:off x="5530064" y="2690250"/>
                <a:ext cx="44407" cy="47082"/>
              </a:xfrm>
              <a:custGeom>
                <a:avLst/>
                <a:gdLst/>
                <a:ahLst/>
                <a:cxnLst/>
                <a:rect l="l" t="t" r="r" b="b"/>
                <a:pathLst>
                  <a:path w="2059" h="2183" extrusionOk="0">
                    <a:moveTo>
                      <a:pt x="1140" y="0"/>
                    </a:moveTo>
                    <a:cubicBezTo>
                      <a:pt x="927" y="0"/>
                      <a:pt x="711" y="60"/>
                      <a:pt x="516" y="185"/>
                    </a:cubicBezTo>
                    <a:cubicBezTo>
                      <a:pt x="1" y="535"/>
                      <a:pt x="269" y="967"/>
                      <a:pt x="618" y="1482"/>
                    </a:cubicBezTo>
                    <a:cubicBezTo>
                      <a:pt x="878" y="1881"/>
                      <a:pt x="1118" y="2182"/>
                      <a:pt x="1432" y="2182"/>
                    </a:cubicBezTo>
                    <a:cubicBezTo>
                      <a:pt x="1442" y="2182"/>
                      <a:pt x="1452" y="2182"/>
                      <a:pt x="1462" y="2181"/>
                    </a:cubicBezTo>
                    <a:cubicBezTo>
                      <a:pt x="741" y="1666"/>
                      <a:pt x="577" y="1378"/>
                      <a:pt x="2058" y="453"/>
                    </a:cubicBezTo>
                    <a:cubicBezTo>
                      <a:pt x="1828" y="159"/>
                      <a:pt x="1488" y="0"/>
                      <a:pt x="1140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54" name="Google Shape;754;p13"/>
              <p:cNvSpPr/>
              <p:nvPr/>
            </p:nvSpPr>
            <p:spPr>
              <a:xfrm>
                <a:off x="5880169" y="2508220"/>
                <a:ext cx="54566" cy="49433"/>
              </a:xfrm>
              <a:custGeom>
                <a:avLst/>
                <a:gdLst/>
                <a:ahLst/>
                <a:cxnLst/>
                <a:rect l="l" t="t" r="r" b="b"/>
                <a:pathLst>
                  <a:path w="2530" h="2292" extrusionOk="0">
                    <a:moveTo>
                      <a:pt x="1181" y="0"/>
                    </a:moveTo>
                    <a:cubicBezTo>
                      <a:pt x="957" y="0"/>
                      <a:pt x="732" y="62"/>
                      <a:pt x="535" y="190"/>
                    </a:cubicBezTo>
                    <a:cubicBezTo>
                      <a:pt x="0" y="561"/>
                      <a:pt x="267" y="1013"/>
                      <a:pt x="637" y="1548"/>
                    </a:cubicBezTo>
                    <a:cubicBezTo>
                      <a:pt x="914" y="1949"/>
                      <a:pt x="1157" y="2292"/>
                      <a:pt x="1487" y="2292"/>
                    </a:cubicBezTo>
                    <a:cubicBezTo>
                      <a:pt x="1597" y="2292"/>
                      <a:pt x="1717" y="2253"/>
                      <a:pt x="1852" y="2165"/>
                    </a:cubicBezTo>
                    <a:cubicBezTo>
                      <a:pt x="2387" y="1795"/>
                      <a:pt x="2530" y="1054"/>
                      <a:pt x="2181" y="519"/>
                    </a:cubicBezTo>
                    <a:cubicBezTo>
                      <a:pt x="1947" y="182"/>
                      <a:pt x="1565" y="0"/>
                      <a:pt x="1181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55" name="Google Shape;755;p13"/>
              <p:cNvSpPr/>
              <p:nvPr/>
            </p:nvSpPr>
            <p:spPr>
              <a:xfrm>
                <a:off x="5877042" y="2505718"/>
                <a:ext cx="52366" cy="47319"/>
              </a:xfrm>
              <a:custGeom>
                <a:avLst/>
                <a:gdLst/>
                <a:ahLst/>
                <a:cxnLst/>
                <a:rect l="l" t="t" r="r" b="b"/>
                <a:pathLst>
                  <a:path w="2428" h="2194" extrusionOk="0">
                    <a:moveTo>
                      <a:pt x="1140" y="0"/>
                    </a:moveTo>
                    <a:cubicBezTo>
                      <a:pt x="924" y="0"/>
                      <a:pt x="707" y="60"/>
                      <a:pt x="515" y="183"/>
                    </a:cubicBezTo>
                    <a:cubicBezTo>
                      <a:pt x="0" y="533"/>
                      <a:pt x="269" y="965"/>
                      <a:pt x="617" y="1480"/>
                    </a:cubicBezTo>
                    <a:cubicBezTo>
                      <a:pt x="881" y="1865"/>
                      <a:pt x="1109" y="2193"/>
                      <a:pt x="1424" y="2193"/>
                    </a:cubicBezTo>
                    <a:cubicBezTo>
                      <a:pt x="1528" y="2193"/>
                      <a:pt x="1642" y="2157"/>
                      <a:pt x="1770" y="2076"/>
                    </a:cubicBezTo>
                    <a:cubicBezTo>
                      <a:pt x="2285" y="1727"/>
                      <a:pt x="2428" y="1027"/>
                      <a:pt x="2079" y="492"/>
                    </a:cubicBezTo>
                    <a:cubicBezTo>
                      <a:pt x="1859" y="169"/>
                      <a:pt x="1502" y="0"/>
                      <a:pt x="114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56" name="Google Shape;756;p13"/>
              <p:cNvSpPr/>
              <p:nvPr/>
            </p:nvSpPr>
            <p:spPr>
              <a:xfrm>
                <a:off x="5877042" y="2505697"/>
                <a:ext cx="43955" cy="47103"/>
              </a:xfrm>
              <a:custGeom>
                <a:avLst/>
                <a:gdLst/>
                <a:ahLst/>
                <a:cxnLst/>
                <a:rect l="l" t="t" r="r" b="b"/>
                <a:pathLst>
                  <a:path w="2038" h="2184" extrusionOk="0">
                    <a:moveTo>
                      <a:pt x="1124" y="0"/>
                    </a:moveTo>
                    <a:cubicBezTo>
                      <a:pt x="913" y="0"/>
                      <a:pt x="701" y="60"/>
                      <a:pt x="515" y="184"/>
                    </a:cubicBezTo>
                    <a:cubicBezTo>
                      <a:pt x="0" y="534"/>
                      <a:pt x="269" y="966"/>
                      <a:pt x="617" y="1481"/>
                    </a:cubicBezTo>
                    <a:cubicBezTo>
                      <a:pt x="870" y="1869"/>
                      <a:pt x="1085" y="2184"/>
                      <a:pt x="1403" y="2184"/>
                    </a:cubicBezTo>
                    <a:cubicBezTo>
                      <a:pt x="1422" y="2184"/>
                      <a:pt x="1442" y="2183"/>
                      <a:pt x="1462" y="2180"/>
                    </a:cubicBezTo>
                    <a:cubicBezTo>
                      <a:pt x="741" y="1686"/>
                      <a:pt x="557" y="1377"/>
                      <a:pt x="2038" y="472"/>
                    </a:cubicBezTo>
                    <a:cubicBezTo>
                      <a:pt x="1819" y="164"/>
                      <a:pt x="1473" y="0"/>
                      <a:pt x="1124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57" name="Google Shape;757;p13"/>
              <p:cNvSpPr/>
              <p:nvPr/>
            </p:nvSpPr>
            <p:spPr>
              <a:xfrm>
                <a:off x="7394035" y="1958486"/>
                <a:ext cx="52797" cy="50188"/>
              </a:xfrm>
              <a:custGeom>
                <a:avLst/>
                <a:gdLst/>
                <a:ahLst/>
                <a:cxnLst/>
                <a:rect l="l" t="t" r="r" b="b"/>
                <a:pathLst>
                  <a:path w="2448" h="2327" extrusionOk="0">
                    <a:moveTo>
                      <a:pt x="1100" y="1"/>
                    </a:moveTo>
                    <a:cubicBezTo>
                      <a:pt x="931" y="1"/>
                      <a:pt x="760" y="35"/>
                      <a:pt x="596" y="109"/>
                    </a:cubicBezTo>
                    <a:cubicBezTo>
                      <a:pt x="1" y="397"/>
                      <a:pt x="226" y="869"/>
                      <a:pt x="514" y="1467"/>
                    </a:cubicBezTo>
                    <a:cubicBezTo>
                      <a:pt x="728" y="1942"/>
                      <a:pt x="929" y="2327"/>
                      <a:pt x="1304" y="2327"/>
                    </a:cubicBezTo>
                    <a:cubicBezTo>
                      <a:pt x="1399" y="2327"/>
                      <a:pt x="1505" y="2302"/>
                      <a:pt x="1625" y="2248"/>
                    </a:cubicBezTo>
                    <a:cubicBezTo>
                      <a:pt x="2201" y="1960"/>
                      <a:pt x="2448" y="1261"/>
                      <a:pt x="2181" y="663"/>
                    </a:cubicBezTo>
                    <a:cubicBezTo>
                      <a:pt x="1972" y="245"/>
                      <a:pt x="1546" y="1"/>
                      <a:pt x="1100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58" name="Google Shape;758;p13"/>
              <p:cNvSpPr/>
              <p:nvPr/>
            </p:nvSpPr>
            <p:spPr>
              <a:xfrm>
                <a:off x="7396235" y="1965064"/>
                <a:ext cx="50597" cy="48052"/>
              </a:xfrm>
              <a:custGeom>
                <a:avLst/>
                <a:gdLst/>
                <a:ahLst/>
                <a:cxnLst/>
                <a:rect l="l" t="t" r="r" b="b"/>
                <a:pathLst>
                  <a:path w="2346" h="2228" extrusionOk="0">
                    <a:moveTo>
                      <a:pt x="1054" y="0"/>
                    </a:moveTo>
                    <a:cubicBezTo>
                      <a:pt x="889" y="0"/>
                      <a:pt x="720" y="36"/>
                      <a:pt x="557" y="112"/>
                    </a:cubicBezTo>
                    <a:cubicBezTo>
                      <a:pt x="1" y="380"/>
                      <a:pt x="206" y="832"/>
                      <a:pt x="475" y="1408"/>
                    </a:cubicBezTo>
                    <a:cubicBezTo>
                      <a:pt x="687" y="1851"/>
                      <a:pt x="875" y="2228"/>
                      <a:pt x="1233" y="2228"/>
                    </a:cubicBezTo>
                    <a:cubicBezTo>
                      <a:pt x="1325" y="2228"/>
                      <a:pt x="1427" y="2203"/>
                      <a:pt x="1544" y="2149"/>
                    </a:cubicBezTo>
                    <a:cubicBezTo>
                      <a:pt x="2099" y="1881"/>
                      <a:pt x="2346" y="1203"/>
                      <a:pt x="2058" y="646"/>
                    </a:cubicBezTo>
                    <a:cubicBezTo>
                      <a:pt x="1867" y="233"/>
                      <a:pt x="1473" y="0"/>
                      <a:pt x="105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59" name="Google Shape;759;p13"/>
              <p:cNvSpPr/>
              <p:nvPr/>
            </p:nvSpPr>
            <p:spPr>
              <a:xfrm>
                <a:off x="7398478" y="1971901"/>
                <a:ext cx="47470" cy="41215"/>
              </a:xfrm>
              <a:custGeom>
                <a:avLst/>
                <a:gdLst/>
                <a:ahLst/>
                <a:cxnLst/>
                <a:rect l="l" t="t" r="r" b="b"/>
                <a:pathLst>
                  <a:path w="2201" h="1911" extrusionOk="0">
                    <a:moveTo>
                      <a:pt x="185" y="0"/>
                    </a:moveTo>
                    <a:lnTo>
                      <a:pt x="185" y="0"/>
                    </a:lnTo>
                    <a:cubicBezTo>
                      <a:pt x="0" y="269"/>
                      <a:pt x="165" y="659"/>
                      <a:pt x="371" y="1091"/>
                    </a:cubicBezTo>
                    <a:cubicBezTo>
                      <a:pt x="583" y="1534"/>
                      <a:pt x="771" y="1911"/>
                      <a:pt x="1129" y="1911"/>
                    </a:cubicBezTo>
                    <a:cubicBezTo>
                      <a:pt x="1221" y="1911"/>
                      <a:pt x="1323" y="1886"/>
                      <a:pt x="1440" y="1832"/>
                    </a:cubicBezTo>
                    <a:cubicBezTo>
                      <a:pt x="1975" y="1564"/>
                      <a:pt x="2201" y="927"/>
                      <a:pt x="1975" y="371"/>
                    </a:cubicBezTo>
                    <a:lnTo>
                      <a:pt x="1975" y="371"/>
                    </a:lnTo>
                    <a:cubicBezTo>
                      <a:pt x="1352" y="703"/>
                      <a:pt x="953" y="851"/>
                      <a:pt x="694" y="851"/>
                    </a:cubicBezTo>
                    <a:cubicBezTo>
                      <a:pt x="312" y="851"/>
                      <a:pt x="234" y="528"/>
                      <a:pt x="185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60" name="Google Shape;760;p13"/>
              <p:cNvSpPr/>
              <p:nvPr/>
            </p:nvSpPr>
            <p:spPr>
              <a:xfrm>
                <a:off x="7286198" y="2024590"/>
                <a:ext cx="52840" cy="50188"/>
              </a:xfrm>
              <a:custGeom>
                <a:avLst/>
                <a:gdLst/>
                <a:ahLst/>
                <a:cxnLst/>
                <a:rect l="l" t="t" r="r" b="b"/>
                <a:pathLst>
                  <a:path w="2450" h="2327" extrusionOk="0">
                    <a:moveTo>
                      <a:pt x="1090" y="1"/>
                    </a:moveTo>
                    <a:cubicBezTo>
                      <a:pt x="923" y="1"/>
                      <a:pt x="755" y="36"/>
                      <a:pt x="598" y="108"/>
                    </a:cubicBezTo>
                    <a:cubicBezTo>
                      <a:pt x="1" y="396"/>
                      <a:pt x="228" y="870"/>
                      <a:pt x="494" y="1466"/>
                    </a:cubicBezTo>
                    <a:cubicBezTo>
                      <a:pt x="724" y="1943"/>
                      <a:pt x="928" y="2327"/>
                      <a:pt x="1293" y="2327"/>
                    </a:cubicBezTo>
                    <a:cubicBezTo>
                      <a:pt x="1386" y="2327"/>
                      <a:pt x="1489" y="2302"/>
                      <a:pt x="1605" y="2248"/>
                    </a:cubicBezTo>
                    <a:cubicBezTo>
                      <a:pt x="2203" y="1960"/>
                      <a:pt x="2450" y="1260"/>
                      <a:pt x="2162" y="665"/>
                    </a:cubicBezTo>
                    <a:cubicBezTo>
                      <a:pt x="1967" y="246"/>
                      <a:pt x="1533" y="1"/>
                      <a:pt x="1090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61" name="Google Shape;761;p13"/>
              <p:cNvSpPr/>
              <p:nvPr/>
            </p:nvSpPr>
            <p:spPr>
              <a:xfrm>
                <a:off x="7288441" y="2031169"/>
                <a:ext cx="50144" cy="48052"/>
              </a:xfrm>
              <a:custGeom>
                <a:avLst/>
                <a:gdLst/>
                <a:ahLst/>
                <a:cxnLst/>
                <a:rect l="l" t="t" r="r" b="b"/>
                <a:pathLst>
                  <a:path w="2325" h="2228" extrusionOk="0">
                    <a:moveTo>
                      <a:pt x="1044" y="1"/>
                    </a:moveTo>
                    <a:cubicBezTo>
                      <a:pt x="879" y="1"/>
                      <a:pt x="712" y="37"/>
                      <a:pt x="555" y="113"/>
                    </a:cubicBezTo>
                    <a:cubicBezTo>
                      <a:pt x="0" y="379"/>
                      <a:pt x="206" y="832"/>
                      <a:pt x="473" y="1408"/>
                    </a:cubicBezTo>
                    <a:cubicBezTo>
                      <a:pt x="686" y="1851"/>
                      <a:pt x="873" y="2228"/>
                      <a:pt x="1231" y="2228"/>
                    </a:cubicBezTo>
                    <a:cubicBezTo>
                      <a:pt x="1322" y="2228"/>
                      <a:pt x="1425" y="2203"/>
                      <a:pt x="1543" y="2149"/>
                    </a:cubicBezTo>
                    <a:cubicBezTo>
                      <a:pt x="2099" y="1882"/>
                      <a:pt x="2324" y="1202"/>
                      <a:pt x="2058" y="648"/>
                    </a:cubicBezTo>
                    <a:cubicBezTo>
                      <a:pt x="1865" y="234"/>
                      <a:pt x="1462" y="1"/>
                      <a:pt x="1044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62" name="Google Shape;762;p13"/>
              <p:cNvSpPr/>
              <p:nvPr/>
            </p:nvSpPr>
            <p:spPr>
              <a:xfrm>
                <a:off x="7290640" y="2038027"/>
                <a:ext cx="47513" cy="41194"/>
              </a:xfrm>
              <a:custGeom>
                <a:avLst/>
                <a:gdLst/>
                <a:ahLst/>
                <a:cxnLst/>
                <a:rect l="l" t="t" r="r" b="b"/>
                <a:pathLst>
                  <a:path w="2203" h="1910" extrusionOk="0">
                    <a:moveTo>
                      <a:pt x="186" y="0"/>
                    </a:moveTo>
                    <a:cubicBezTo>
                      <a:pt x="0" y="267"/>
                      <a:pt x="165" y="659"/>
                      <a:pt x="371" y="1090"/>
                    </a:cubicBezTo>
                    <a:cubicBezTo>
                      <a:pt x="584" y="1533"/>
                      <a:pt x="771" y="1910"/>
                      <a:pt x="1129" y="1910"/>
                    </a:cubicBezTo>
                    <a:cubicBezTo>
                      <a:pt x="1220" y="1910"/>
                      <a:pt x="1323" y="1885"/>
                      <a:pt x="1441" y="1831"/>
                    </a:cubicBezTo>
                    <a:cubicBezTo>
                      <a:pt x="1975" y="1564"/>
                      <a:pt x="2203" y="925"/>
                      <a:pt x="1975" y="371"/>
                    </a:cubicBezTo>
                    <a:lnTo>
                      <a:pt x="1975" y="371"/>
                    </a:lnTo>
                    <a:cubicBezTo>
                      <a:pt x="1353" y="703"/>
                      <a:pt x="955" y="850"/>
                      <a:pt x="696" y="850"/>
                    </a:cubicBezTo>
                    <a:cubicBezTo>
                      <a:pt x="314" y="850"/>
                      <a:pt x="236" y="528"/>
                      <a:pt x="186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63" name="Google Shape;763;p13"/>
              <p:cNvSpPr/>
              <p:nvPr/>
            </p:nvSpPr>
            <p:spPr>
              <a:xfrm>
                <a:off x="7161537" y="2098869"/>
                <a:ext cx="52819" cy="50403"/>
              </a:xfrm>
              <a:custGeom>
                <a:avLst/>
                <a:gdLst/>
                <a:ahLst/>
                <a:cxnLst/>
                <a:rect l="l" t="t" r="r" b="b"/>
                <a:pathLst>
                  <a:path w="2449" h="2337" extrusionOk="0">
                    <a:moveTo>
                      <a:pt x="1107" y="0"/>
                    </a:moveTo>
                    <a:cubicBezTo>
                      <a:pt x="934" y="0"/>
                      <a:pt x="760" y="39"/>
                      <a:pt x="597" y="120"/>
                    </a:cubicBezTo>
                    <a:cubicBezTo>
                      <a:pt x="1" y="408"/>
                      <a:pt x="226" y="882"/>
                      <a:pt x="494" y="1478"/>
                    </a:cubicBezTo>
                    <a:cubicBezTo>
                      <a:pt x="726" y="1940"/>
                      <a:pt x="930" y="2337"/>
                      <a:pt x="1300" y="2337"/>
                    </a:cubicBezTo>
                    <a:cubicBezTo>
                      <a:pt x="1391" y="2337"/>
                      <a:pt x="1492" y="2313"/>
                      <a:pt x="1605" y="2260"/>
                    </a:cubicBezTo>
                    <a:cubicBezTo>
                      <a:pt x="2201" y="1972"/>
                      <a:pt x="2448" y="1272"/>
                      <a:pt x="2160" y="677"/>
                    </a:cubicBezTo>
                    <a:cubicBezTo>
                      <a:pt x="1969" y="248"/>
                      <a:pt x="1544" y="0"/>
                      <a:pt x="1107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64" name="Google Shape;764;p13"/>
              <p:cNvSpPr/>
              <p:nvPr/>
            </p:nvSpPr>
            <p:spPr>
              <a:xfrm>
                <a:off x="7163737" y="2105512"/>
                <a:ext cx="50188" cy="48246"/>
              </a:xfrm>
              <a:custGeom>
                <a:avLst/>
                <a:gdLst/>
                <a:ahLst/>
                <a:cxnLst/>
                <a:rect l="l" t="t" r="r" b="b"/>
                <a:pathLst>
                  <a:path w="2327" h="2237" extrusionOk="0">
                    <a:moveTo>
                      <a:pt x="1052" y="1"/>
                    </a:moveTo>
                    <a:cubicBezTo>
                      <a:pt x="885" y="1"/>
                      <a:pt x="716" y="39"/>
                      <a:pt x="557" y="122"/>
                    </a:cubicBezTo>
                    <a:cubicBezTo>
                      <a:pt x="1" y="388"/>
                      <a:pt x="207" y="841"/>
                      <a:pt x="475" y="1397"/>
                    </a:cubicBezTo>
                    <a:cubicBezTo>
                      <a:pt x="687" y="1856"/>
                      <a:pt x="875" y="2237"/>
                      <a:pt x="1223" y="2237"/>
                    </a:cubicBezTo>
                    <a:cubicBezTo>
                      <a:pt x="1311" y="2237"/>
                      <a:pt x="1410" y="2212"/>
                      <a:pt x="1523" y="2158"/>
                    </a:cubicBezTo>
                    <a:cubicBezTo>
                      <a:pt x="2099" y="1870"/>
                      <a:pt x="2326" y="1211"/>
                      <a:pt x="2058" y="635"/>
                    </a:cubicBezTo>
                    <a:cubicBezTo>
                      <a:pt x="1868" y="240"/>
                      <a:pt x="1467" y="1"/>
                      <a:pt x="1052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65" name="Google Shape;765;p13"/>
              <p:cNvSpPr/>
              <p:nvPr/>
            </p:nvSpPr>
            <p:spPr>
              <a:xfrm>
                <a:off x="7165980" y="2112564"/>
                <a:ext cx="47470" cy="41194"/>
              </a:xfrm>
              <a:custGeom>
                <a:avLst/>
                <a:gdLst/>
                <a:ahLst/>
                <a:cxnLst/>
                <a:rect l="l" t="t" r="r" b="b"/>
                <a:pathLst>
                  <a:path w="2201" h="1910" extrusionOk="0">
                    <a:moveTo>
                      <a:pt x="185" y="1"/>
                    </a:moveTo>
                    <a:cubicBezTo>
                      <a:pt x="0" y="267"/>
                      <a:pt x="165" y="637"/>
                      <a:pt x="371" y="1070"/>
                    </a:cubicBezTo>
                    <a:cubicBezTo>
                      <a:pt x="583" y="1529"/>
                      <a:pt x="771" y="1910"/>
                      <a:pt x="1119" y="1910"/>
                    </a:cubicBezTo>
                    <a:cubicBezTo>
                      <a:pt x="1207" y="1910"/>
                      <a:pt x="1306" y="1885"/>
                      <a:pt x="1419" y="1831"/>
                    </a:cubicBezTo>
                    <a:cubicBezTo>
                      <a:pt x="1975" y="1564"/>
                      <a:pt x="2201" y="925"/>
                      <a:pt x="1975" y="371"/>
                    </a:cubicBezTo>
                    <a:lnTo>
                      <a:pt x="1975" y="371"/>
                    </a:lnTo>
                    <a:cubicBezTo>
                      <a:pt x="1350" y="695"/>
                      <a:pt x="951" y="841"/>
                      <a:pt x="692" y="841"/>
                    </a:cubicBezTo>
                    <a:cubicBezTo>
                      <a:pt x="312" y="841"/>
                      <a:pt x="234" y="526"/>
                      <a:pt x="18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66" name="Google Shape;766;p13"/>
              <p:cNvSpPr/>
              <p:nvPr/>
            </p:nvSpPr>
            <p:spPr>
              <a:xfrm>
                <a:off x="7496977" y="1894150"/>
                <a:ext cx="52366" cy="50188"/>
              </a:xfrm>
              <a:custGeom>
                <a:avLst/>
                <a:gdLst/>
                <a:ahLst/>
                <a:cxnLst/>
                <a:rect l="l" t="t" r="r" b="b"/>
                <a:pathLst>
                  <a:path w="2428" h="2327" extrusionOk="0">
                    <a:moveTo>
                      <a:pt x="1077" y="1"/>
                    </a:moveTo>
                    <a:cubicBezTo>
                      <a:pt x="909" y="1"/>
                      <a:pt x="739" y="35"/>
                      <a:pt x="576" y="108"/>
                    </a:cubicBezTo>
                    <a:cubicBezTo>
                      <a:pt x="0" y="396"/>
                      <a:pt x="206" y="870"/>
                      <a:pt x="494" y="1466"/>
                    </a:cubicBezTo>
                    <a:cubicBezTo>
                      <a:pt x="707" y="1942"/>
                      <a:pt x="907" y="2327"/>
                      <a:pt x="1282" y="2327"/>
                    </a:cubicBezTo>
                    <a:cubicBezTo>
                      <a:pt x="1377" y="2327"/>
                      <a:pt x="1484" y="2302"/>
                      <a:pt x="1605" y="2248"/>
                    </a:cubicBezTo>
                    <a:cubicBezTo>
                      <a:pt x="2181" y="1960"/>
                      <a:pt x="2428" y="1260"/>
                      <a:pt x="2160" y="664"/>
                    </a:cubicBezTo>
                    <a:cubicBezTo>
                      <a:pt x="1950" y="246"/>
                      <a:pt x="1523" y="1"/>
                      <a:pt x="1077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67" name="Google Shape;767;p13"/>
              <p:cNvSpPr/>
              <p:nvPr/>
            </p:nvSpPr>
            <p:spPr>
              <a:xfrm>
                <a:off x="7498745" y="1900728"/>
                <a:ext cx="50597" cy="48052"/>
              </a:xfrm>
              <a:custGeom>
                <a:avLst/>
                <a:gdLst/>
                <a:ahLst/>
                <a:cxnLst/>
                <a:rect l="l" t="t" r="r" b="b"/>
                <a:pathLst>
                  <a:path w="2346" h="2228" extrusionOk="0">
                    <a:moveTo>
                      <a:pt x="1053" y="0"/>
                    </a:moveTo>
                    <a:cubicBezTo>
                      <a:pt x="887" y="0"/>
                      <a:pt x="718" y="37"/>
                      <a:pt x="555" y="112"/>
                    </a:cubicBezTo>
                    <a:cubicBezTo>
                      <a:pt x="1" y="379"/>
                      <a:pt x="206" y="832"/>
                      <a:pt x="473" y="1408"/>
                    </a:cubicBezTo>
                    <a:cubicBezTo>
                      <a:pt x="687" y="1851"/>
                      <a:pt x="873" y="2228"/>
                      <a:pt x="1231" y="2228"/>
                    </a:cubicBezTo>
                    <a:cubicBezTo>
                      <a:pt x="1322" y="2228"/>
                      <a:pt x="1425" y="2203"/>
                      <a:pt x="1543" y="2148"/>
                    </a:cubicBezTo>
                    <a:cubicBezTo>
                      <a:pt x="2099" y="1882"/>
                      <a:pt x="2346" y="1202"/>
                      <a:pt x="2078" y="647"/>
                    </a:cubicBezTo>
                    <a:cubicBezTo>
                      <a:pt x="1871" y="234"/>
                      <a:pt x="1474" y="0"/>
                      <a:pt x="1053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68" name="Google Shape;768;p13"/>
              <p:cNvSpPr/>
              <p:nvPr/>
            </p:nvSpPr>
            <p:spPr>
              <a:xfrm>
                <a:off x="7500945" y="1907587"/>
                <a:ext cx="47513" cy="41194"/>
              </a:xfrm>
              <a:custGeom>
                <a:avLst/>
                <a:gdLst/>
                <a:ahLst/>
                <a:cxnLst/>
                <a:rect l="l" t="t" r="r" b="b"/>
                <a:pathLst>
                  <a:path w="2203" h="1910" extrusionOk="0">
                    <a:moveTo>
                      <a:pt x="206" y="0"/>
                    </a:moveTo>
                    <a:lnTo>
                      <a:pt x="206" y="0"/>
                    </a:lnTo>
                    <a:cubicBezTo>
                      <a:pt x="1" y="267"/>
                      <a:pt x="165" y="659"/>
                      <a:pt x="371" y="1090"/>
                    </a:cubicBezTo>
                    <a:cubicBezTo>
                      <a:pt x="585" y="1533"/>
                      <a:pt x="771" y="1910"/>
                      <a:pt x="1129" y="1910"/>
                    </a:cubicBezTo>
                    <a:cubicBezTo>
                      <a:pt x="1220" y="1910"/>
                      <a:pt x="1323" y="1885"/>
                      <a:pt x="1441" y="1830"/>
                    </a:cubicBezTo>
                    <a:cubicBezTo>
                      <a:pt x="1976" y="1564"/>
                      <a:pt x="2203" y="925"/>
                      <a:pt x="1976" y="370"/>
                    </a:cubicBezTo>
                    <a:lnTo>
                      <a:pt x="1976" y="370"/>
                    </a:lnTo>
                    <a:cubicBezTo>
                      <a:pt x="1353" y="703"/>
                      <a:pt x="955" y="850"/>
                      <a:pt x="698" y="850"/>
                    </a:cubicBezTo>
                    <a:cubicBezTo>
                      <a:pt x="317" y="850"/>
                      <a:pt x="244" y="527"/>
                      <a:pt x="206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69" name="Google Shape;769;p13"/>
              <p:cNvSpPr/>
              <p:nvPr/>
            </p:nvSpPr>
            <p:spPr>
              <a:xfrm>
                <a:off x="6922828" y="2236319"/>
                <a:ext cx="51935" cy="50058"/>
              </a:xfrm>
              <a:custGeom>
                <a:avLst/>
                <a:gdLst/>
                <a:ahLst/>
                <a:cxnLst/>
                <a:rect l="l" t="t" r="r" b="b"/>
                <a:pathLst>
                  <a:path w="2408" h="2321" extrusionOk="0">
                    <a:moveTo>
                      <a:pt x="1060" y="1"/>
                    </a:moveTo>
                    <a:cubicBezTo>
                      <a:pt x="898" y="1"/>
                      <a:pt x="734" y="34"/>
                      <a:pt x="577" y="105"/>
                    </a:cubicBezTo>
                    <a:cubicBezTo>
                      <a:pt x="1" y="372"/>
                      <a:pt x="185" y="865"/>
                      <a:pt x="453" y="1441"/>
                    </a:cubicBezTo>
                    <a:cubicBezTo>
                      <a:pt x="668" y="1922"/>
                      <a:pt x="869" y="2321"/>
                      <a:pt x="1239" y="2321"/>
                    </a:cubicBezTo>
                    <a:cubicBezTo>
                      <a:pt x="1329" y="2321"/>
                      <a:pt x="1430" y="2297"/>
                      <a:pt x="1543" y="2245"/>
                    </a:cubicBezTo>
                    <a:cubicBezTo>
                      <a:pt x="2140" y="1976"/>
                      <a:pt x="2407" y="1298"/>
                      <a:pt x="2140" y="701"/>
                    </a:cubicBezTo>
                    <a:cubicBezTo>
                      <a:pt x="1943" y="262"/>
                      <a:pt x="1511" y="1"/>
                      <a:pt x="1060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70" name="Google Shape;770;p13"/>
              <p:cNvSpPr/>
              <p:nvPr/>
            </p:nvSpPr>
            <p:spPr>
              <a:xfrm>
                <a:off x="6924618" y="2242724"/>
                <a:ext cx="49713" cy="48354"/>
              </a:xfrm>
              <a:custGeom>
                <a:avLst/>
                <a:gdLst/>
                <a:ahLst/>
                <a:cxnLst/>
                <a:rect l="l" t="t" r="r" b="b"/>
                <a:pathLst>
                  <a:path w="2305" h="2242" extrusionOk="0">
                    <a:moveTo>
                      <a:pt x="1015" y="1"/>
                    </a:moveTo>
                    <a:cubicBezTo>
                      <a:pt x="862" y="1"/>
                      <a:pt x="705" y="32"/>
                      <a:pt x="555" y="96"/>
                    </a:cubicBezTo>
                    <a:cubicBezTo>
                      <a:pt x="0" y="363"/>
                      <a:pt x="185" y="837"/>
                      <a:pt x="431" y="1391"/>
                    </a:cubicBezTo>
                    <a:cubicBezTo>
                      <a:pt x="648" y="1857"/>
                      <a:pt x="837" y="2242"/>
                      <a:pt x="1195" y="2242"/>
                    </a:cubicBezTo>
                    <a:cubicBezTo>
                      <a:pt x="1280" y="2242"/>
                      <a:pt x="1375" y="2220"/>
                      <a:pt x="1481" y="2173"/>
                    </a:cubicBezTo>
                    <a:cubicBezTo>
                      <a:pt x="2057" y="1906"/>
                      <a:pt x="2304" y="1248"/>
                      <a:pt x="2057" y="672"/>
                    </a:cubicBezTo>
                    <a:cubicBezTo>
                      <a:pt x="1859" y="247"/>
                      <a:pt x="1448" y="1"/>
                      <a:pt x="1015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71" name="Google Shape;771;p13"/>
              <p:cNvSpPr/>
              <p:nvPr/>
            </p:nvSpPr>
            <p:spPr>
              <a:xfrm>
                <a:off x="6926818" y="2249216"/>
                <a:ext cx="47039" cy="41863"/>
              </a:xfrm>
              <a:custGeom>
                <a:avLst/>
                <a:gdLst/>
                <a:ahLst/>
                <a:cxnLst/>
                <a:rect l="l" t="t" r="r" b="b"/>
                <a:pathLst>
                  <a:path w="2181" h="1941" extrusionOk="0">
                    <a:moveTo>
                      <a:pt x="186" y="1"/>
                    </a:moveTo>
                    <a:cubicBezTo>
                      <a:pt x="0" y="267"/>
                      <a:pt x="145" y="659"/>
                      <a:pt x="329" y="1090"/>
                    </a:cubicBezTo>
                    <a:cubicBezTo>
                      <a:pt x="546" y="1556"/>
                      <a:pt x="735" y="1941"/>
                      <a:pt x="1093" y="1941"/>
                    </a:cubicBezTo>
                    <a:cubicBezTo>
                      <a:pt x="1178" y="1941"/>
                      <a:pt x="1273" y="1919"/>
                      <a:pt x="1379" y="1872"/>
                    </a:cubicBezTo>
                    <a:cubicBezTo>
                      <a:pt x="1934" y="1625"/>
                      <a:pt x="2181" y="988"/>
                      <a:pt x="1955" y="432"/>
                    </a:cubicBezTo>
                    <a:lnTo>
                      <a:pt x="1955" y="432"/>
                    </a:lnTo>
                    <a:cubicBezTo>
                      <a:pt x="1344" y="730"/>
                      <a:pt x="949" y="864"/>
                      <a:pt x="692" y="864"/>
                    </a:cubicBezTo>
                    <a:cubicBezTo>
                      <a:pt x="291" y="864"/>
                      <a:pt x="223" y="539"/>
                      <a:pt x="18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72" name="Google Shape;772;p13"/>
              <p:cNvSpPr/>
              <p:nvPr/>
            </p:nvSpPr>
            <p:spPr>
              <a:xfrm>
                <a:off x="6813222" y="2299770"/>
                <a:ext cx="52387" cy="50058"/>
              </a:xfrm>
              <a:custGeom>
                <a:avLst/>
                <a:gdLst/>
                <a:ahLst/>
                <a:cxnLst/>
                <a:rect l="l" t="t" r="r" b="b"/>
                <a:pathLst>
                  <a:path w="2429" h="2321" extrusionOk="0">
                    <a:moveTo>
                      <a:pt x="1080" y="1"/>
                    </a:moveTo>
                    <a:cubicBezTo>
                      <a:pt x="919" y="1"/>
                      <a:pt x="755" y="34"/>
                      <a:pt x="598" y="104"/>
                    </a:cubicBezTo>
                    <a:cubicBezTo>
                      <a:pt x="1" y="372"/>
                      <a:pt x="206" y="845"/>
                      <a:pt x="475" y="1442"/>
                    </a:cubicBezTo>
                    <a:cubicBezTo>
                      <a:pt x="689" y="1921"/>
                      <a:pt x="877" y="2320"/>
                      <a:pt x="1252" y="2320"/>
                    </a:cubicBezTo>
                    <a:cubicBezTo>
                      <a:pt x="1344" y="2320"/>
                      <a:pt x="1447" y="2296"/>
                      <a:pt x="1564" y="2244"/>
                    </a:cubicBezTo>
                    <a:cubicBezTo>
                      <a:pt x="2162" y="1977"/>
                      <a:pt x="2428" y="1278"/>
                      <a:pt x="2162" y="701"/>
                    </a:cubicBezTo>
                    <a:cubicBezTo>
                      <a:pt x="1964" y="261"/>
                      <a:pt x="1532" y="1"/>
                      <a:pt x="1080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73" name="Google Shape;773;p13"/>
              <p:cNvSpPr/>
              <p:nvPr/>
            </p:nvSpPr>
            <p:spPr>
              <a:xfrm>
                <a:off x="6815012" y="2306154"/>
                <a:ext cx="50166" cy="48160"/>
              </a:xfrm>
              <a:custGeom>
                <a:avLst/>
                <a:gdLst/>
                <a:ahLst/>
                <a:cxnLst/>
                <a:rect l="l" t="t" r="r" b="b"/>
                <a:pathLst>
                  <a:path w="2326" h="2233" extrusionOk="0">
                    <a:moveTo>
                      <a:pt x="1027" y="1"/>
                    </a:moveTo>
                    <a:cubicBezTo>
                      <a:pt x="875" y="1"/>
                      <a:pt x="721" y="32"/>
                      <a:pt x="576" y="96"/>
                    </a:cubicBezTo>
                    <a:cubicBezTo>
                      <a:pt x="0" y="364"/>
                      <a:pt x="186" y="817"/>
                      <a:pt x="453" y="1393"/>
                    </a:cubicBezTo>
                    <a:cubicBezTo>
                      <a:pt x="649" y="1852"/>
                      <a:pt x="833" y="2233"/>
                      <a:pt x="1192" y="2233"/>
                    </a:cubicBezTo>
                    <a:cubicBezTo>
                      <a:pt x="1283" y="2233"/>
                      <a:pt x="1386" y="2208"/>
                      <a:pt x="1503" y="2153"/>
                    </a:cubicBezTo>
                    <a:cubicBezTo>
                      <a:pt x="2057" y="1906"/>
                      <a:pt x="2325" y="1248"/>
                      <a:pt x="2057" y="672"/>
                    </a:cubicBezTo>
                    <a:cubicBezTo>
                      <a:pt x="1875" y="247"/>
                      <a:pt x="1457" y="1"/>
                      <a:pt x="1027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74" name="Google Shape;774;p13"/>
              <p:cNvSpPr/>
              <p:nvPr/>
            </p:nvSpPr>
            <p:spPr>
              <a:xfrm>
                <a:off x="6817234" y="2312646"/>
                <a:ext cx="47060" cy="41668"/>
              </a:xfrm>
              <a:custGeom>
                <a:avLst/>
                <a:gdLst/>
                <a:ahLst/>
                <a:cxnLst/>
                <a:rect l="l" t="t" r="r" b="b"/>
                <a:pathLst>
                  <a:path w="2182" h="1932" extrusionOk="0">
                    <a:moveTo>
                      <a:pt x="206" y="1"/>
                    </a:moveTo>
                    <a:cubicBezTo>
                      <a:pt x="1" y="269"/>
                      <a:pt x="144" y="659"/>
                      <a:pt x="350" y="1092"/>
                    </a:cubicBezTo>
                    <a:cubicBezTo>
                      <a:pt x="546" y="1551"/>
                      <a:pt x="730" y="1932"/>
                      <a:pt x="1089" y="1932"/>
                    </a:cubicBezTo>
                    <a:cubicBezTo>
                      <a:pt x="1180" y="1932"/>
                      <a:pt x="1283" y="1907"/>
                      <a:pt x="1400" y="1852"/>
                    </a:cubicBezTo>
                    <a:cubicBezTo>
                      <a:pt x="1934" y="1605"/>
                      <a:pt x="2181" y="988"/>
                      <a:pt x="1976" y="434"/>
                    </a:cubicBezTo>
                    <a:lnTo>
                      <a:pt x="1976" y="434"/>
                    </a:lnTo>
                    <a:cubicBezTo>
                      <a:pt x="1364" y="731"/>
                      <a:pt x="967" y="865"/>
                      <a:pt x="707" y="865"/>
                    </a:cubicBezTo>
                    <a:cubicBezTo>
                      <a:pt x="302" y="865"/>
                      <a:pt x="231" y="540"/>
                      <a:pt x="20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75" name="Google Shape;775;p13"/>
              <p:cNvSpPr/>
              <p:nvPr/>
            </p:nvSpPr>
            <p:spPr>
              <a:xfrm>
                <a:off x="6686794" y="2370770"/>
                <a:ext cx="51913" cy="50490"/>
              </a:xfrm>
              <a:custGeom>
                <a:avLst/>
                <a:gdLst/>
                <a:ahLst/>
                <a:cxnLst/>
                <a:rect l="l" t="t" r="r" b="b"/>
                <a:pathLst>
                  <a:path w="2407" h="2341" extrusionOk="0">
                    <a:moveTo>
                      <a:pt x="1059" y="0"/>
                    </a:moveTo>
                    <a:cubicBezTo>
                      <a:pt x="897" y="0"/>
                      <a:pt x="733" y="33"/>
                      <a:pt x="576" y="104"/>
                    </a:cubicBezTo>
                    <a:cubicBezTo>
                      <a:pt x="0" y="372"/>
                      <a:pt x="185" y="866"/>
                      <a:pt x="453" y="1461"/>
                    </a:cubicBezTo>
                    <a:cubicBezTo>
                      <a:pt x="667" y="1941"/>
                      <a:pt x="869" y="2341"/>
                      <a:pt x="1239" y="2341"/>
                    </a:cubicBezTo>
                    <a:cubicBezTo>
                      <a:pt x="1329" y="2341"/>
                      <a:pt x="1429" y="2317"/>
                      <a:pt x="1543" y="2265"/>
                    </a:cubicBezTo>
                    <a:cubicBezTo>
                      <a:pt x="2140" y="1996"/>
                      <a:pt x="2407" y="1297"/>
                      <a:pt x="2140" y="701"/>
                    </a:cubicBezTo>
                    <a:cubicBezTo>
                      <a:pt x="1942" y="261"/>
                      <a:pt x="1511" y="0"/>
                      <a:pt x="1059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76" name="Google Shape;776;p13"/>
              <p:cNvSpPr/>
              <p:nvPr/>
            </p:nvSpPr>
            <p:spPr>
              <a:xfrm>
                <a:off x="6688562" y="2377607"/>
                <a:ext cx="49713" cy="48139"/>
              </a:xfrm>
              <a:custGeom>
                <a:avLst/>
                <a:gdLst/>
                <a:ahLst/>
                <a:cxnLst/>
                <a:rect l="l" t="t" r="r" b="b"/>
                <a:pathLst>
                  <a:path w="2305" h="2232" extrusionOk="0">
                    <a:moveTo>
                      <a:pt x="1015" y="1"/>
                    </a:moveTo>
                    <a:cubicBezTo>
                      <a:pt x="862" y="1"/>
                      <a:pt x="706" y="32"/>
                      <a:pt x="555" y="96"/>
                    </a:cubicBezTo>
                    <a:cubicBezTo>
                      <a:pt x="1" y="343"/>
                      <a:pt x="185" y="815"/>
                      <a:pt x="432" y="1391"/>
                    </a:cubicBezTo>
                    <a:cubicBezTo>
                      <a:pt x="646" y="1851"/>
                      <a:pt x="833" y="2232"/>
                      <a:pt x="1182" y="2232"/>
                    </a:cubicBezTo>
                    <a:cubicBezTo>
                      <a:pt x="1270" y="2232"/>
                      <a:pt x="1369" y="2207"/>
                      <a:pt x="1482" y="2153"/>
                    </a:cubicBezTo>
                    <a:cubicBezTo>
                      <a:pt x="2058" y="1906"/>
                      <a:pt x="2305" y="1227"/>
                      <a:pt x="2058" y="672"/>
                    </a:cubicBezTo>
                    <a:cubicBezTo>
                      <a:pt x="1860" y="247"/>
                      <a:pt x="1449" y="1"/>
                      <a:pt x="1015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77" name="Google Shape;777;p13"/>
              <p:cNvSpPr/>
              <p:nvPr/>
            </p:nvSpPr>
            <p:spPr>
              <a:xfrm>
                <a:off x="6690762" y="2384099"/>
                <a:ext cx="47060" cy="41647"/>
              </a:xfrm>
              <a:custGeom>
                <a:avLst/>
                <a:gdLst/>
                <a:ahLst/>
                <a:cxnLst/>
                <a:rect l="l" t="t" r="r" b="b"/>
                <a:pathLst>
                  <a:path w="2182" h="1931" extrusionOk="0">
                    <a:moveTo>
                      <a:pt x="187" y="1"/>
                    </a:moveTo>
                    <a:cubicBezTo>
                      <a:pt x="1" y="267"/>
                      <a:pt x="146" y="638"/>
                      <a:pt x="330" y="1090"/>
                    </a:cubicBezTo>
                    <a:cubicBezTo>
                      <a:pt x="544" y="1550"/>
                      <a:pt x="731" y="1931"/>
                      <a:pt x="1080" y="1931"/>
                    </a:cubicBezTo>
                    <a:cubicBezTo>
                      <a:pt x="1168" y="1931"/>
                      <a:pt x="1267" y="1906"/>
                      <a:pt x="1380" y="1852"/>
                    </a:cubicBezTo>
                    <a:cubicBezTo>
                      <a:pt x="1935" y="1605"/>
                      <a:pt x="2181" y="967"/>
                      <a:pt x="1956" y="412"/>
                    </a:cubicBezTo>
                    <a:lnTo>
                      <a:pt x="1956" y="412"/>
                    </a:lnTo>
                    <a:cubicBezTo>
                      <a:pt x="1338" y="721"/>
                      <a:pt x="942" y="860"/>
                      <a:pt x="685" y="860"/>
                    </a:cubicBezTo>
                    <a:cubicBezTo>
                      <a:pt x="291" y="860"/>
                      <a:pt x="224" y="535"/>
                      <a:pt x="187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78" name="Google Shape;778;p13"/>
              <p:cNvSpPr/>
              <p:nvPr/>
            </p:nvSpPr>
            <p:spPr>
              <a:xfrm>
                <a:off x="7026654" y="2174571"/>
                <a:ext cx="52387" cy="50144"/>
              </a:xfrm>
              <a:custGeom>
                <a:avLst/>
                <a:gdLst/>
                <a:ahLst/>
                <a:cxnLst/>
                <a:rect l="l" t="t" r="r" b="b"/>
                <a:pathLst>
                  <a:path w="2429" h="2325" extrusionOk="0">
                    <a:moveTo>
                      <a:pt x="1095" y="1"/>
                    </a:moveTo>
                    <a:cubicBezTo>
                      <a:pt x="928" y="1"/>
                      <a:pt x="759" y="35"/>
                      <a:pt x="597" y="108"/>
                    </a:cubicBezTo>
                    <a:cubicBezTo>
                      <a:pt x="1" y="376"/>
                      <a:pt x="207" y="848"/>
                      <a:pt x="473" y="1446"/>
                    </a:cubicBezTo>
                    <a:cubicBezTo>
                      <a:pt x="689" y="1924"/>
                      <a:pt x="876" y="2324"/>
                      <a:pt x="1251" y="2324"/>
                    </a:cubicBezTo>
                    <a:cubicBezTo>
                      <a:pt x="1343" y="2324"/>
                      <a:pt x="1447" y="2300"/>
                      <a:pt x="1564" y="2247"/>
                    </a:cubicBezTo>
                    <a:cubicBezTo>
                      <a:pt x="2160" y="1981"/>
                      <a:pt x="2428" y="1281"/>
                      <a:pt x="2160" y="684"/>
                    </a:cubicBezTo>
                    <a:cubicBezTo>
                      <a:pt x="1966" y="250"/>
                      <a:pt x="1542" y="1"/>
                      <a:pt x="1095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79" name="Google Shape;779;p13"/>
              <p:cNvSpPr/>
              <p:nvPr/>
            </p:nvSpPr>
            <p:spPr>
              <a:xfrm>
                <a:off x="7028444" y="2181041"/>
                <a:ext cx="50123" cy="48160"/>
              </a:xfrm>
              <a:custGeom>
                <a:avLst/>
                <a:gdLst/>
                <a:ahLst/>
                <a:cxnLst/>
                <a:rect l="l" t="t" r="r" b="b"/>
                <a:pathLst>
                  <a:path w="2324" h="2233" extrusionOk="0">
                    <a:moveTo>
                      <a:pt x="1036" y="0"/>
                    </a:moveTo>
                    <a:cubicBezTo>
                      <a:pt x="883" y="0"/>
                      <a:pt x="727" y="31"/>
                      <a:pt x="576" y="96"/>
                    </a:cubicBezTo>
                    <a:cubicBezTo>
                      <a:pt x="0" y="364"/>
                      <a:pt x="206" y="817"/>
                      <a:pt x="453" y="1393"/>
                    </a:cubicBezTo>
                    <a:cubicBezTo>
                      <a:pt x="665" y="1852"/>
                      <a:pt x="839" y="2232"/>
                      <a:pt x="1192" y="2232"/>
                    </a:cubicBezTo>
                    <a:cubicBezTo>
                      <a:pt x="1282" y="2232"/>
                      <a:pt x="1384" y="2207"/>
                      <a:pt x="1501" y="2153"/>
                    </a:cubicBezTo>
                    <a:cubicBezTo>
                      <a:pt x="2077" y="1906"/>
                      <a:pt x="2324" y="1228"/>
                      <a:pt x="2057" y="672"/>
                    </a:cubicBezTo>
                    <a:cubicBezTo>
                      <a:pt x="1875" y="246"/>
                      <a:pt x="1468" y="0"/>
                      <a:pt x="1036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80" name="Google Shape;780;p13"/>
              <p:cNvSpPr/>
              <p:nvPr/>
            </p:nvSpPr>
            <p:spPr>
              <a:xfrm>
                <a:off x="7030644" y="2187533"/>
                <a:ext cx="47513" cy="41668"/>
              </a:xfrm>
              <a:custGeom>
                <a:avLst/>
                <a:gdLst/>
                <a:ahLst/>
                <a:cxnLst/>
                <a:rect l="l" t="t" r="r" b="b"/>
                <a:pathLst>
                  <a:path w="2203" h="1932" extrusionOk="0">
                    <a:moveTo>
                      <a:pt x="206" y="0"/>
                    </a:moveTo>
                    <a:lnTo>
                      <a:pt x="206" y="0"/>
                    </a:lnTo>
                    <a:cubicBezTo>
                      <a:pt x="0" y="269"/>
                      <a:pt x="145" y="659"/>
                      <a:pt x="351" y="1092"/>
                    </a:cubicBezTo>
                    <a:cubicBezTo>
                      <a:pt x="563" y="1551"/>
                      <a:pt x="737" y="1931"/>
                      <a:pt x="1090" y="1931"/>
                    </a:cubicBezTo>
                    <a:cubicBezTo>
                      <a:pt x="1180" y="1931"/>
                      <a:pt x="1282" y="1906"/>
                      <a:pt x="1399" y="1852"/>
                    </a:cubicBezTo>
                    <a:cubicBezTo>
                      <a:pt x="1955" y="1605"/>
                      <a:pt x="2202" y="968"/>
                      <a:pt x="1975" y="412"/>
                    </a:cubicBezTo>
                    <a:lnTo>
                      <a:pt x="1975" y="412"/>
                    </a:lnTo>
                    <a:cubicBezTo>
                      <a:pt x="1357" y="721"/>
                      <a:pt x="957" y="860"/>
                      <a:pt x="698" y="860"/>
                    </a:cubicBezTo>
                    <a:cubicBezTo>
                      <a:pt x="301" y="860"/>
                      <a:pt x="231" y="536"/>
                      <a:pt x="206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81" name="Google Shape;781;p13"/>
              <p:cNvSpPr/>
              <p:nvPr/>
            </p:nvSpPr>
            <p:spPr>
              <a:xfrm>
                <a:off x="6411700" y="2510981"/>
                <a:ext cx="52387" cy="50295"/>
              </a:xfrm>
              <a:custGeom>
                <a:avLst/>
                <a:gdLst/>
                <a:ahLst/>
                <a:cxnLst/>
                <a:rect l="l" t="t" r="r" b="b"/>
                <a:pathLst>
                  <a:path w="2429" h="2332" extrusionOk="0">
                    <a:moveTo>
                      <a:pt x="1088" y="0"/>
                    </a:moveTo>
                    <a:cubicBezTo>
                      <a:pt x="926" y="0"/>
                      <a:pt x="759" y="33"/>
                      <a:pt x="596" y="103"/>
                    </a:cubicBezTo>
                    <a:cubicBezTo>
                      <a:pt x="1" y="350"/>
                      <a:pt x="206" y="844"/>
                      <a:pt x="473" y="1441"/>
                    </a:cubicBezTo>
                    <a:cubicBezTo>
                      <a:pt x="691" y="1927"/>
                      <a:pt x="868" y="2331"/>
                      <a:pt x="1260" y="2331"/>
                    </a:cubicBezTo>
                    <a:cubicBezTo>
                      <a:pt x="1349" y="2331"/>
                      <a:pt x="1450" y="2310"/>
                      <a:pt x="1564" y="2264"/>
                    </a:cubicBezTo>
                    <a:cubicBezTo>
                      <a:pt x="2160" y="1996"/>
                      <a:pt x="2428" y="1297"/>
                      <a:pt x="2160" y="701"/>
                    </a:cubicBezTo>
                    <a:cubicBezTo>
                      <a:pt x="1963" y="261"/>
                      <a:pt x="1543" y="0"/>
                      <a:pt x="1088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82" name="Google Shape;782;p13"/>
              <p:cNvSpPr/>
              <p:nvPr/>
            </p:nvSpPr>
            <p:spPr>
              <a:xfrm>
                <a:off x="6413469" y="2517429"/>
                <a:ext cx="50144" cy="48311"/>
              </a:xfrm>
              <a:custGeom>
                <a:avLst/>
                <a:gdLst/>
                <a:ahLst/>
                <a:cxnLst/>
                <a:rect l="l" t="t" r="r" b="b"/>
                <a:pathLst>
                  <a:path w="2325" h="2240" extrusionOk="0">
                    <a:moveTo>
                      <a:pt x="1024" y="0"/>
                    </a:moveTo>
                    <a:cubicBezTo>
                      <a:pt x="875" y="0"/>
                      <a:pt x="723" y="30"/>
                      <a:pt x="577" y="92"/>
                    </a:cubicBezTo>
                    <a:cubicBezTo>
                      <a:pt x="1" y="339"/>
                      <a:pt x="207" y="813"/>
                      <a:pt x="454" y="1389"/>
                    </a:cubicBezTo>
                    <a:cubicBezTo>
                      <a:pt x="653" y="1855"/>
                      <a:pt x="826" y="2240"/>
                      <a:pt x="1189" y="2240"/>
                    </a:cubicBezTo>
                    <a:cubicBezTo>
                      <a:pt x="1275" y="2240"/>
                      <a:pt x="1372" y="2218"/>
                      <a:pt x="1482" y="2171"/>
                    </a:cubicBezTo>
                    <a:cubicBezTo>
                      <a:pt x="2058" y="1924"/>
                      <a:pt x="2325" y="1245"/>
                      <a:pt x="2078" y="668"/>
                    </a:cubicBezTo>
                    <a:cubicBezTo>
                      <a:pt x="1879" y="255"/>
                      <a:pt x="1462" y="0"/>
                      <a:pt x="102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83" name="Google Shape;783;p13"/>
              <p:cNvSpPr/>
              <p:nvPr/>
            </p:nvSpPr>
            <p:spPr>
              <a:xfrm>
                <a:off x="6415669" y="2523856"/>
                <a:ext cx="47060" cy="41884"/>
              </a:xfrm>
              <a:custGeom>
                <a:avLst/>
                <a:gdLst/>
                <a:ahLst/>
                <a:cxnLst/>
                <a:rect l="l" t="t" r="r" b="b"/>
                <a:pathLst>
                  <a:path w="2182" h="1942" extrusionOk="0">
                    <a:moveTo>
                      <a:pt x="207" y="0"/>
                    </a:moveTo>
                    <a:lnTo>
                      <a:pt x="207" y="0"/>
                    </a:lnTo>
                    <a:cubicBezTo>
                      <a:pt x="1" y="268"/>
                      <a:pt x="146" y="639"/>
                      <a:pt x="352" y="1091"/>
                    </a:cubicBezTo>
                    <a:cubicBezTo>
                      <a:pt x="551" y="1557"/>
                      <a:pt x="724" y="1942"/>
                      <a:pt x="1087" y="1942"/>
                    </a:cubicBezTo>
                    <a:cubicBezTo>
                      <a:pt x="1173" y="1942"/>
                      <a:pt x="1270" y="1920"/>
                      <a:pt x="1380" y="1873"/>
                    </a:cubicBezTo>
                    <a:cubicBezTo>
                      <a:pt x="1935" y="1626"/>
                      <a:pt x="2182" y="988"/>
                      <a:pt x="1976" y="433"/>
                    </a:cubicBezTo>
                    <a:lnTo>
                      <a:pt x="1976" y="433"/>
                    </a:lnTo>
                    <a:cubicBezTo>
                      <a:pt x="1365" y="730"/>
                      <a:pt x="967" y="864"/>
                      <a:pt x="707" y="864"/>
                    </a:cubicBezTo>
                    <a:cubicBezTo>
                      <a:pt x="303" y="864"/>
                      <a:pt x="232" y="539"/>
                      <a:pt x="207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84" name="Google Shape;784;p13"/>
              <p:cNvSpPr/>
              <p:nvPr/>
            </p:nvSpPr>
            <p:spPr>
              <a:xfrm>
                <a:off x="6301663" y="2573160"/>
                <a:ext cx="52387" cy="50425"/>
              </a:xfrm>
              <a:custGeom>
                <a:avLst/>
                <a:gdLst/>
                <a:ahLst/>
                <a:cxnLst/>
                <a:rect l="l" t="t" r="r" b="b"/>
                <a:pathLst>
                  <a:path w="2429" h="2338" extrusionOk="0">
                    <a:moveTo>
                      <a:pt x="1064" y="1"/>
                    </a:moveTo>
                    <a:cubicBezTo>
                      <a:pt x="908" y="1"/>
                      <a:pt x="749" y="33"/>
                      <a:pt x="597" y="101"/>
                    </a:cubicBezTo>
                    <a:cubicBezTo>
                      <a:pt x="1" y="369"/>
                      <a:pt x="206" y="863"/>
                      <a:pt x="473" y="1458"/>
                    </a:cubicBezTo>
                    <a:cubicBezTo>
                      <a:pt x="671" y="1938"/>
                      <a:pt x="857" y="2338"/>
                      <a:pt x="1231" y="2338"/>
                    </a:cubicBezTo>
                    <a:cubicBezTo>
                      <a:pt x="1323" y="2338"/>
                      <a:pt x="1426" y="2314"/>
                      <a:pt x="1543" y="2261"/>
                    </a:cubicBezTo>
                    <a:cubicBezTo>
                      <a:pt x="2140" y="2015"/>
                      <a:pt x="2428" y="1315"/>
                      <a:pt x="2160" y="718"/>
                    </a:cubicBezTo>
                    <a:cubicBezTo>
                      <a:pt x="1961" y="274"/>
                      <a:pt x="1522" y="1"/>
                      <a:pt x="1064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85" name="Google Shape;785;p13"/>
              <p:cNvSpPr/>
              <p:nvPr/>
            </p:nvSpPr>
            <p:spPr>
              <a:xfrm>
                <a:off x="6303453" y="2579932"/>
                <a:ext cx="50123" cy="47945"/>
              </a:xfrm>
              <a:custGeom>
                <a:avLst/>
                <a:gdLst/>
                <a:ahLst/>
                <a:cxnLst/>
                <a:rect l="l" t="t" r="r" b="b"/>
                <a:pathLst>
                  <a:path w="2324" h="2223" extrusionOk="0">
                    <a:moveTo>
                      <a:pt x="1036" y="1"/>
                    </a:moveTo>
                    <a:cubicBezTo>
                      <a:pt x="883" y="1"/>
                      <a:pt x="727" y="31"/>
                      <a:pt x="576" y="96"/>
                    </a:cubicBezTo>
                    <a:cubicBezTo>
                      <a:pt x="0" y="343"/>
                      <a:pt x="206" y="815"/>
                      <a:pt x="453" y="1371"/>
                    </a:cubicBezTo>
                    <a:cubicBezTo>
                      <a:pt x="652" y="1837"/>
                      <a:pt x="825" y="2222"/>
                      <a:pt x="1188" y="2222"/>
                    </a:cubicBezTo>
                    <a:cubicBezTo>
                      <a:pt x="1274" y="2222"/>
                      <a:pt x="1371" y="2200"/>
                      <a:pt x="1481" y="2153"/>
                    </a:cubicBezTo>
                    <a:cubicBezTo>
                      <a:pt x="2057" y="1906"/>
                      <a:pt x="2324" y="1248"/>
                      <a:pt x="2057" y="672"/>
                    </a:cubicBezTo>
                    <a:cubicBezTo>
                      <a:pt x="1875" y="247"/>
                      <a:pt x="1468" y="1"/>
                      <a:pt x="1036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86" name="Google Shape;786;p13"/>
              <p:cNvSpPr/>
              <p:nvPr/>
            </p:nvSpPr>
            <p:spPr>
              <a:xfrm>
                <a:off x="6305653" y="2586424"/>
                <a:ext cx="47039" cy="41453"/>
              </a:xfrm>
              <a:custGeom>
                <a:avLst/>
                <a:gdLst/>
                <a:ahLst/>
                <a:cxnLst/>
                <a:rect l="l" t="t" r="r" b="b"/>
                <a:pathLst>
                  <a:path w="2181" h="1922" extrusionOk="0">
                    <a:moveTo>
                      <a:pt x="206" y="1"/>
                    </a:moveTo>
                    <a:cubicBezTo>
                      <a:pt x="0" y="267"/>
                      <a:pt x="145" y="638"/>
                      <a:pt x="351" y="1070"/>
                    </a:cubicBezTo>
                    <a:cubicBezTo>
                      <a:pt x="550" y="1536"/>
                      <a:pt x="723" y="1921"/>
                      <a:pt x="1086" y="1921"/>
                    </a:cubicBezTo>
                    <a:cubicBezTo>
                      <a:pt x="1172" y="1921"/>
                      <a:pt x="1269" y="1899"/>
                      <a:pt x="1379" y="1852"/>
                    </a:cubicBezTo>
                    <a:cubicBezTo>
                      <a:pt x="1934" y="1625"/>
                      <a:pt x="2181" y="988"/>
                      <a:pt x="1975" y="432"/>
                    </a:cubicBezTo>
                    <a:lnTo>
                      <a:pt x="1975" y="432"/>
                    </a:lnTo>
                    <a:cubicBezTo>
                      <a:pt x="1362" y="722"/>
                      <a:pt x="963" y="855"/>
                      <a:pt x="704" y="855"/>
                    </a:cubicBezTo>
                    <a:cubicBezTo>
                      <a:pt x="301" y="855"/>
                      <a:pt x="231" y="538"/>
                      <a:pt x="20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87" name="Google Shape;787;p13"/>
              <p:cNvSpPr/>
              <p:nvPr/>
            </p:nvSpPr>
            <p:spPr>
              <a:xfrm>
                <a:off x="6174781" y="2643276"/>
                <a:ext cx="51913" cy="50425"/>
              </a:xfrm>
              <a:custGeom>
                <a:avLst/>
                <a:gdLst/>
                <a:ahLst/>
                <a:cxnLst/>
                <a:rect l="l" t="t" r="r" b="b"/>
                <a:pathLst>
                  <a:path w="2407" h="2338" extrusionOk="0">
                    <a:moveTo>
                      <a:pt x="1060" y="0"/>
                    </a:moveTo>
                    <a:cubicBezTo>
                      <a:pt x="906" y="0"/>
                      <a:pt x="748" y="32"/>
                      <a:pt x="596" y="100"/>
                    </a:cubicBezTo>
                    <a:cubicBezTo>
                      <a:pt x="0" y="368"/>
                      <a:pt x="184" y="862"/>
                      <a:pt x="453" y="1458"/>
                    </a:cubicBezTo>
                    <a:cubicBezTo>
                      <a:pt x="667" y="1938"/>
                      <a:pt x="856" y="2337"/>
                      <a:pt x="1231" y="2337"/>
                    </a:cubicBezTo>
                    <a:cubicBezTo>
                      <a:pt x="1322" y="2337"/>
                      <a:pt x="1425" y="2313"/>
                      <a:pt x="1542" y="2261"/>
                    </a:cubicBezTo>
                    <a:cubicBezTo>
                      <a:pt x="2140" y="1993"/>
                      <a:pt x="2406" y="1315"/>
                      <a:pt x="2140" y="717"/>
                    </a:cubicBezTo>
                    <a:cubicBezTo>
                      <a:pt x="1940" y="273"/>
                      <a:pt x="1512" y="0"/>
                      <a:pt x="1060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88" name="Google Shape;788;p13"/>
              <p:cNvSpPr/>
              <p:nvPr/>
            </p:nvSpPr>
            <p:spPr>
              <a:xfrm>
                <a:off x="6176550" y="2650048"/>
                <a:ext cx="49713" cy="47923"/>
              </a:xfrm>
              <a:custGeom>
                <a:avLst/>
                <a:gdLst/>
                <a:ahLst/>
                <a:cxnLst/>
                <a:rect l="l" t="t" r="r" b="b"/>
                <a:pathLst>
                  <a:path w="2305" h="2222" extrusionOk="0">
                    <a:moveTo>
                      <a:pt x="1015" y="0"/>
                    </a:moveTo>
                    <a:cubicBezTo>
                      <a:pt x="862" y="0"/>
                      <a:pt x="706" y="31"/>
                      <a:pt x="555" y="95"/>
                    </a:cubicBezTo>
                    <a:cubicBezTo>
                      <a:pt x="0" y="342"/>
                      <a:pt x="185" y="815"/>
                      <a:pt x="432" y="1371"/>
                    </a:cubicBezTo>
                    <a:cubicBezTo>
                      <a:pt x="631" y="1837"/>
                      <a:pt x="818" y="2222"/>
                      <a:pt x="1175" y="2222"/>
                    </a:cubicBezTo>
                    <a:cubicBezTo>
                      <a:pt x="1260" y="2222"/>
                      <a:pt x="1354" y="2200"/>
                      <a:pt x="1460" y="2153"/>
                    </a:cubicBezTo>
                    <a:cubicBezTo>
                      <a:pt x="2036" y="1906"/>
                      <a:pt x="2304" y="1247"/>
                      <a:pt x="2058" y="671"/>
                    </a:cubicBezTo>
                    <a:cubicBezTo>
                      <a:pt x="1859" y="246"/>
                      <a:pt x="1449" y="0"/>
                      <a:pt x="101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89" name="Google Shape;789;p13"/>
              <p:cNvSpPr/>
              <p:nvPr/>
            </p:nvSpPr>
            <p:spPr>
              <a:xfrm>
                <a:off x="6178318" y="2656540"/>
                <a:ext cx="47492" cy="41431"/>
              </a:xfrm>
              <a:custGeom>
                <a:avLst/>
                <a:gdLst/>
                <a:ahLst/>
                <a:cxnLst/>
                <a:rect l="l" t="t" r="r" b="b"/>
                <a:pathLst>
                  <a:path w="2202" h="1921" extrusionOk="0">
                    <a:moveTo>
                      <a:pt x="206" y="0"/>
                    </a:moveTo>
                    <a:lnTo>
                      <a:pt x="206" y="0"/>
                    </a:lnTo>
                    <a:cubicBezTo>
                      <a:pt x="1" y="267"/>
                      <a:pt x="165" y="637"/>
                      <a:pt x="350" y="1070"/>
                    </a:cubicBezTo>
                    <a:cubicBezTo>
                      <a:pt x="549" y="1536"/>
                      <a:pt x="736" y="1921"/>
                      <a:pt x="1093" y="1921"/>
                    </a:cubicBezTo>
                    <a:cubicBezTo>
                      <a:pt x="1178" y="1921"/>
                      <a:pt x="1272" y="1899"/>
                      <a:pt x="1378" y="1852"/>
                    </a:cubicBezTo>
                    <a:cubicBezTo>
                      <a:pt x="1934" y="1624"/>
                      <a:pt x="2201" y="988"/>
                      <a:pt x="1976" y="431"/>
                    </a:cubicBezTo>
                    <a:lnTo>
                      <a:pt x="1976" y="431"/>
                    </a:lnTo>
                    <a:cubicBezTo>
                      <a:pt x="1362" y="722"/>
                      <a:pt x="964" y="854"/>
                      <a:pt x="704" y="854"/>
                    </a:cubicBezTo>
                    <a:cubicBezTo>
                      <a:pt x="302" y="854"/>
                      <a:pt x="231" y="537"/>
                      <a:pt x="206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90" name="Google Shape;790;p13"/>
              <p:cNvSpPr/>
              <p:nvPr/>
            </p:nvSpPr>
            <p:spPr>
              <a:xfrm>
                <a:off x="6516410" y="2450182"/>
                <a:ext cx="52387" cy="50295"/>
              </a:xfrm>
              <a:custGeom>
                <a:avLst/>
                <a:gdLst/>
                <a:ahLst/>
                <a:cxnLst/>
                <a:rect l="l" t="t" r="r" b="b"/>
                <a:pathLst>
                  <a:path w="2429" h="2332" extrusionOk="0">
                    <a:moveTo>
                      <a:pt x="1080" y="1"/>
                    </a:moveTo>
                    <a:cubicBezTo>
                      <a:pt x="918" y="1"/>
                      <a:pt x="754" y="34"/>
                      <a:pt x="596" y="105"/>
                    </a:cubicBezTo>
                    <a:cubicBezTo>
                      <a:pt x="1" y="352"/>
                      <a:pt x="206" y="845"/>
                      <a:pt x="473" y="1441"/>
                    </a:cubicBezTo>
                    <a:cubicBezTo>
                      <a:pt x="674" y="1928"/>
                      <a:pt x="862" y="2331"/>
                      <a:pt x="1246" y="2331"/>
                    </a:cubicBezTo>
                    <a:cubicBezTo>
                      <a:pt x="1334" y="2331"/>
                      <a:pt x="1432" y="2310"/>
                      <a:pt x="1543" y="2264"/>
                    </a:cubicBezTo>
                    <a:cubicBezTo>
                      <a:pt x="2140" y="1998"/>
                      <a:pt x="2428" y="1298"/>
                      <a:pt x="2160" y="701"/>
                    </a:cubicBezTo>
                    <a:cubicBezTo>
                      <a:pt x="1964" y="262"/>
                      <a:pt x="1532" y="1"/>
                      <a:pt x="1080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91" name="Google Shape;791;p13"/>
              <p:cNvSpPr/>
              <p:nvPr/>
            </p:nvSpPr>
            <p:spPr>
              <a:xfrm>
                <a:off x="6518200" y="2456652"/>
                <a:ext cx="50123" cy="48290"/>
              </a:xfrm>
              <a:custGeom>
                <a:avLst/>
                <a:gdLst/>
                <a:ahLst/>
                <a:cxnLst/>
                <a:rect l="l" t="t" r="r" b="b"/>
                <a:pathLst>
                  <a:path w="2324" h="2239" extrusionOk="0">
                    <a:moveTo>
                      <a:pt x="1024" y="0"/>
                    </a:moveTo>
                    <a:cubicBezTo>
                      <a:pt x="875" y="0"/>
                      <a:pt x="723" y="30"/>
                      <a:pt x="576" y="93"/>
                    </a:cubicBezTo>
                    <a:cubicBezTo>
                      <a:pt x="0" y="340"/>
                      <a:pt x="206" y="812"/>
                      <a:pt x="453" y="1388"/>
                    </a:cubicBezTo>
                    <a:cubicBezTo>
                      <a:pt x="652" y="1854"/>
                      <a:pt x="825" y="2239"/>
                      <a:pt x="1188" y="2239"/>
                    </a:cubicBezTo>
                    <a:cubicBezTo>
                      <a:pt x="1274" y="2239"/>
                      <a:pt x="1371" y="2217"/>
                      <a:pt x="1481" y="2170"/>
                    </a:cubicBezTo>
                    <a:cubicBezTo>
                      <a:pt x="2057" y="1923"/>
                      <a:pt x="2324" y="1245"/>
                      <a:pt x="2057" y="669"/>
                    </a:cubicBezTo>
                    <a:cubicBezTo>
                      <a:pt x="1873" y="254"/>
                      <a:pt x="1460" y="0"/>
                      <a:pt x="102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92" name="Google Shape;792;p13"/>
              <p:cNvSpPr/>
              <p:nvPr/>
            </p:nvSpPr>
            <p:spPr>
              <a:xfrm>
                <a:off x="6520400" y="2463079"/>
                <a:ext cx="47039" cy="41863"/>
              </a:xfrm>
              <a:custGeom>
                <a:avLst/>
                <a:gdLst/>
                <a:ahLst/>
                <a:cxnLst/>
                <a:rect l="l" t="t" r="r" b="b"/>
                <a:pathLst>
                  <a:path w="2181" h="1941" extrusionOk="0">
                    <a:moveTo>
                      <a:pt x="206" y="1"/>
                    </a:moveTo>
                    <a:lnTo>
                      <a:pt x="206" y="1"/>
                    </a:lnTo>
                    <a:cubicBezTo>
                      <a:pt x="0" y="267"/>
                      <a:pt x="145" y="638"/>
                      <a:pt x="351" y="1090"/>
                    </a:cubicBezTo>
                    <a:cubicBezTo>
                      <a:pt x="550" y="1556"/>
                      <a:pt x="723" y="1941"/>
                      <a:pt x="1086" y="1941"/>
                    </a:cubicBezTo>
                    <a:cubicBezTo>
                      <a:pt x="1172" y="1941"/>
                      <a:pt x="1269" y="1919"/>
                      <a:pt x="1379" y="1872"/>
                    </a:cubicBezTo>
                    <a:cubicBezTo>
                      <a:pt x="1934" y="1625"/>
                      <a:pt x="2181" y="988"/>
                      <a:pt x="1975" y="432"/>
                    </a:cubicBezTo>
                    <a:lnTo>
                      <a:pt x="1975" y="432"/>
                    </a:lnTo>
                    <a:cubicBezTo>
                      <a:pt x="1364" y="730"/>
                      <a:pt x="966" y="864"/>
                      <a:pt x="706" y="864"/>
                    </a:cubicBezTo>
                    <a:cubicBezTo>
                      <a:pt x="302" y="864"/>
                      <a:pt x="231" y="539"/>
                      <a:pt x="20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93" name="Google Shape;793;p13"/>
              <p:cNvSpPr/>
              <p:nvPr/>
            </p:nvSpPr>
            <p:spPr>
              <a:xfrm>
                <a:off x="5931176" y="2772185"/>
                <a:ext cx="51482" cy="50403"/>
              </a:xfrm>
              <a:custGeom>
                <a:avLst/>
                <a:gdLst/>
                <a:ahLst/>
                <a:cxnLst/>
                <a:rect l="l" t="t" r="r" b="b"/>
                <a:pathLst>
                  <a:path w="2387" h="2337" extrusionOk="0">
                    <a:moveTo>
                      <a:pt x="1040" y="1"/>
                    </a:moveTo>
                    <a:cubicBezTo>
                      <a:pt x="892" y="1"/>
                      <a:pt x="742" y="29"/>
                      <a:pt x="598" y="89"/>
                    </a:cubicBezTo>
                    <a:cubicBezTo>
                      <a:pt x="0" y="336"/>
                      <a:pt x="186" y="830"/>
                      <a:pt x="433" y="1447"/>
                    </a:cubicBezTo>
                    <a:cubicBezTo>
                      <a:pt x="634" y="1933"/>
                      <a:pt x="808" y="2336"/>
                      <a:pt x="1187" y="2336"/>
                    </a:cubicBezTo>
                    <a:cubicBezTo>
                      <a:pt x="1273" y="2336"/>
                      <a:pt x="1371" y="2315"/>
                      <a:pt x="1481" y="2270"/>
                    </a:cubicBezTo>
                    <a:cubicBezTo>
                      <a:pt x="2098" y="2023"/>
                      <a:pt x="2386" y="1345"/>
                      <a:pt x="2140" y="747"/>
                    </a:cubicBezTo>
                    <a:cubicBezTo>
                      <a:pt x="1953" y="279"/>
                      <a:pt x="1505" y="1"/>
                      <a:pt x="1040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94" name="Google Shape;794;p13"/>
              <p:cNvSpPr/>
              <p:nvPr/>
            </p:nvSpPr>
            <p:spPr>
              <a:xfrm>
                <a:off x="5932513" y="2778849"/>
                <a:ext cx="49260" cy="48182"/>
              </a:xfrm>
              <a:custGeom>
                <a:avLst/>
                <a:gdLst/>
                <a:ahLst/>
                <a:cxnLst/>
                <a:rect l="l" t="t" r="r" b="b"/>
                <a:pathLst>
                  <a:path w="2284" h="2234" extrusionOk="0">
                    <a:moveTo>
                      <a:pt x="1010" y="1"/>
                    </a:moveTo>
                    <a:cubicBezTo>
                      <a:pt x="865" y="1"/>
                      <a:pt x="718" y="29"/>
                      <a:pt x="577" y="89"/>
                    </a:cubicBezTo>
                    <a:cubicBezTo>
                      <a:pt x="1" y="315"/>
                      <a:pt x="185" y="789"/>
                      <a:pt x="412" y="1365"/>
                    </a:cubicBezTo>
                    <a:cubicBezTo>
                      <a:pt x="613" y="1833"/>
                      <a:pt x="787" y="2233"/>
                      <a:pt x="1154" y="2233"/>
                    </a:cubicBezTo>
                    <a:cubicBezTo>
                      <a:pt x="1239" y="2233"/>
                      <a:pt x="1333" y="2212"/>
                      <a:pt x="1441" y="2166"/>
                    </a:cubicBezTo>
                    <a:cubicBezTo>
                      <a:pt x="2017" y="1941"/>
                      <a:pt x="2283" y="1283"/>
                      <a:pt x="2058" y="706"/>
                    </a:cubicBezTo>
                    <a:cubicBezTo>
                      <a:pt x="1886" y="271"/>
                      <a:pt x="1457" y="1"/>
                      <a:pt x="1010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95" name="Google Shape;795;p13"/>
              <p:cNvSpPr/>
              <p:nvPr/>
            </p:nvSpPr>
            <p:spPr>
              <a:xfrm>
                <a:off x="5934713" y="2784737"/>
                <a:ext cx="46629" cy="42294"/>
              </a:xfrm>
              <a:custGeom>
                <a:avLst/>
                <a:gdLst/>
                <a:ahLst/>
                <a:cxnLst/>
                <a:rect l="l" t="t" r="r" b="b"/>
                <a:pathLst>
                  <a:path w="2162" h="1961" extrusionOk="0">
                    <a:moveTo>
                      <a:pt x="206" y="1"/>
                    </a:moveTo>
                    <a:cubicBezTo>
                      <a:pt x="1" y="269"/>
                      <a:pt x="146" y="659"/>
                      <a:pt x="310" y="1092"/>
                    </a:cubicBezTo>
                    <a:cubicBezTo>
                      <a:pt x="511" y="1560"/>
                      <a:pt x="685" y="1960"/>
                      <a:pt x="1052" y="1960"/>
                    </a:cubicBezTo>
                    <a:cubicBezTo>
                      <a:pt x="1137" y="1960"/>
                      <a:pt x="1231" y="1939"/>
                      <a:pt x="1339" y="1893"/>
                    </a:cubicBezTo>
                    <a:cubicBezTo>
                      <a:pt x="1893" y="1668"/>
                      <a:pt x="2162" y="1051"/>
                      <a:pt x="1976" y="494"/>
                    </a:cubicBezTo>
                    <a:lnTo>
                      <a:pt x="1976" y="494"/>
                    </a:lnTo>
                    <a:cubicBezTo>
                      <a:pt x="1370" y="759"/>
                      <a:pt x="972" y="879"/>
                      <a:pt x="711" y="879"/>
                    </a:cubicBezTo>
                    <a:cubicBezTo>
                      <a:pt x="280" y="879"/>
                      <a:pt x="220" y="552"/>
                      <a:pt x="20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96" name="Google Shape;796;p13"/>
              <p:cNvSpPr/>
              <p:nvPr/>
            </p:nvSpPr>
            <p:spPr>
              <a:xfrm>
                <a:off x="5819349" y="2832099"/>
                <a:ext cx="51503" cy="50360"/>
              </a:xfrm>
              <a:custGeom>
                <a:avLst/>
                <a:gdLst/>
                <a:ahLst/>
                <a:cxnLst/>
                <a:rect l="l" t="t" r="r" b="b"/>
                <a:pathLst>
                  <a:path w="2388" h="2335" extrusionOk="0">
                    <a:moveTo>
                      <a:pt x="1061" y="1"/>
                    </a:moveTo>
                    <a:cubicBezTo>
                      <a:pt x="914" y="1"/>
                      <a:pt x="763" y="29"/>
                      <a:pt x="618" y="89"/>
                    </a:cubicBezTo>
                    <a:cubicBezTo>
                      <a:pt x="1" y="336"/>
                      <a:pt x="187" y="830"/>
                      <a:pt x="434" y="1425"/>
                    </a:cubicBezTo>
                    <a:cubicBezTo>
                      <a:pt x="636" y="1915"/>
                      <a:pt x="824" y="2335"/>
                      <a:pt x="1214" y="2335"/>
                    </a:cubicBezTo>
                    <a:cubicBezTo>
                      <a:pt x="1300" y="2335"/>
                      <a:pt x="1396" y="2314"/>
                      <a:pt x="1504" y="2270"/>
                    </a:cubicBezTo>
                    <a:cubicBezTo>
                      <a:pt x="2099" y="2023"/>
                      <a:pt x="2387" y="1323"/>
                      <a:pt x="2140" y="726"/>
                    </a:cubicBezTo>
                    <a:cubicBezTo>
                      <a:pt x="1954" y="275"/>
                      <a:pt x="1520" y="1"/>
                      <a:pt x="1061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97" name="Google Shape;797;p13"/>
              <p:cNvSpPr/>
              <p:nvPr/>
            </p:nvSpPr>
            <p:spPr>
              <a:xfrm>
                <a:off x="5821139" y="2838483"/>
                <a:ext cx="49282" cy="48290"/>
              </a:xfrm>
              <a:custGeom>
                <a:avLst/>
                <a:gdLst/>
                <a:ahLst/>
                <a:cxnLst/>
                <a:rect l="l" t="t" r="r" b="b"/>
                <a:pathLst>
                  <a:path w="2285" h="2239" extrusionOk="0">
                    <a:moveTo>
                      <a:pt x="998" y="0"/>
                    </a:moveTo>
                    <a:cubicBezTo>
                      <a:pt x="858" y="0"/>
                      <a:pt x="715" y="26"/>
                      <a:pt x="576" y="81"/>
                    </a:cubicBezTo>
                    <a:cubicBezTo>
                      <a:pt x="0" y="328"/>
                      <a:pt x="165" y="800"/>
                      <a:pt x="412" y="1376"/>
                    </a:cubicBezTo>
                    <a:cubicBezTo>
                      <a:pt x="598" y="1849"/>
                      <a:pt x="770" y="2238"/>
                      <a:pt x="1144" y="2238"/>
                    </a:cubicBezTo>
                    <a:cubicBezTo>
                      <a:pt x="1226" y="2238"/>
                      <a:pt x="1317" y="2220"/>
                      <a:pt x="1421" y="2179"/>
                    </a:cubicBezTo>
                    <a:cubicBezTo>
                      <a:pt x="1997" y="1932"/>
                      <a:pt x="2285" y="1274"/>
                      <a:pt x="2038" y="698"/>
                    </a:cubicBezTo>
                    <a:cubicBezTo>
                      <a:pt x="1865" y="260"/>
                      <a:pt x="1444" y="0"/>
                      <a:pt x="99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98" name="Google Shape;798;p13"/>
              <p:cNvSpPr/>
              <p:nvPr/>
            </p:nvSpPr>
            <p:spPr>
              <a:xfrm>
                <a:off x="5822907" y="2844651"/>
                <a:ext cx="47060" cy="42121"/>
              </a:xfrm>
              <a:custGeom>
                <a:avLst/>
                <a:gdLst/>
                <a:ahLst/>
                <a:cxnLst/>
                <a:rect l="l" t="t" r="r" b="b"/>
                <a:pathLst>
                  <a:path w="2182" h="1953" extrusionOk="0">
                    <a:moveTo>
                      <a:pt x="228" y="1"/>
                    </a:moveTo>
                    <a:lnTo>
                      <a:pt x="228" y="1"/>
                    </a:lnTo>
                    <a:cubicBezTo>
                      <a:pt x="0" y="267"/>
                      <a:pt x="145" y="638"/>
                      <a:pt x="330" y="1090"/>
                    </a:cubicBezTo>
                    <a:cubicBezTo>
                      <a:pt x="516" y="1563"/>
                      <a:pt x="688" y="1952"/>
                      <a:pt x="1062" y="1952"/>
                    </a:cubicBezTo>
                    <a:cubicBezTo>
                      <a:pt x="1144" y="1952"/>
                      <a:pt x="1235" y="1934"/>
                      <a:pt x="1339" y="1893"/>
                    </a:cubicBezTo>
                    <a:cubicBezTo>
                      <a:pt x="1915" y="1666"/>
                      <a:pt x="2181" y="1029"/>
                      <a:pt x="1975" y="473"/>
                    </a:cubicBezTo>
                    <a:lnTo>
                      <a:pt x="1975" y="473"/>
                    </a:lnTo>
                    <a:cubicBezTo>
                      <a:pt x="1370" y="749"/>
                      <a:pt x="973" y="874"/>
                      <a:pt x="712" y="874"/>
                    </a:cubicBezTo>
                    <a:cubicBezTo>
                      <a:pt x="290" y="874"/>
                      <a:pt x="228" y="547"/>
                      <a:pt x="228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99" name="Google Shape;799;p13"/>
              <p:cNvSpPr/>
              <p:nvPr/>
            </p:nvSpPr>
            <p:spPr>
              <a:xfrm>
                <a:off x="5690677" y="2898657"/>
                <a:ext cx="51503" cy="50791"/>
              </a:xfrm>
              <a:custGeom>
                <a:avLst/>
                <a:gdLst/>
                <a:ahLst/>
                <a:cxnLst/>
                <a:rect l="l" t="t" r="r" b="b"/>
                <a:pathLst>
                  <a:path w="2388" h="2355" extrusionOk="0">
                    <a:moveTo>
                      <a:pt x="1041" y="1"/>
                    </a:moveTo>
                    <a:cubicBezTo>
                      <a:pt x="893" y="1"/>
                      <a:pt x="743" y="29"/>
                      <a:pt x="598" y="89"/>
                    </a:cubicBezTo>
                    <a:cubicBezTo>
                      <a:pt x="1" y="336"/>
                      <a:pt x="187" y="829"/>
                      <a:pt x="434" y="1447"/>
                    </a:cubicBezTo>
                    <a:cubicBezTo>
                      <a:pt x="636" y="1935"/>
                      <a:pt x="811" y="2354"/>
                      <a:pt x="1195" y="2354"/>
                    </a:cubicBezTo>
                    <a:cubicBezTo>
                      <a:pt x="1280" y="2354"/>
                      <a:pt x="1374" y="2334"/>
                      <a:pt x="1482" y="2289"/>
                    </a:cubicBezTo>
                    <a:cubicBezTo>
                      <a:pt x="2099" y="2042"/>
                      <a:pt x="2387" y="1343"/>
                      <a:pt x="2140" y="747"/>
                    </a:cubicBezTo>
                    <a:cubicBezTo>
                      <a:pt x="1953" y="279"/>
                      <a:pt x="1506" y="1"/>
                      <a:pt x="1041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0" name="Google Shape;800;p13"/>
              <p:cNvSpPr/>
              <p:nvPr/>
            </p:nvSpPr>
            <p:spPr>
              <a:xfrm>
                <a:off x="5692036" y="2905472"/>
                <a:ext cx="49260" cy="48290"/>
              </a:xfrm>
              <a:custGeom>
                <a:avLst/>
                <a:gdLst/>
                <a:ahLst/>
                <a:cxnLst/>
                <a:rect l="l" t="t" r="r" b="b"/>
                <a:pathLst>
                  <a:path w="2284" h="2239" extrusionOk="0">
                    <a:moveTo>
                      <a:pt x="998" y="1"/>
                    </a:moveTo>
                    <a:cubicBezTo>
                      <a:pt x="857" y="1"/>
                      <a:pt x="715" y="27"/>
                      <a:pt x="577" y="81"/>
                    </a:cubicBezTo>
                    <a:cubicBezTo>
                      <a:pt x="1" y="327"/>
                      <a:pt x="185" y="801"/>
                      <a:pt x="412" y="1377"/>
                    </a:cubicBezTo>
                    <a:cubicBezTo>
                      <a:pt x="614" y="1850"/>
                      <a:pt x="789" y="2239"/>
                      <a:pt x="1163" y="2239"/>
                    </a:cubicBezTo>
                    <a:cubicBezTo>
                      <a:pt x="1245" y="2239"/>
                      <a:pt x="1337" y="2220"/>
                      <a:pt x="1441" y="2179"/>
                    </a:cubicBezTo>
                    <a:cubicBezTo>
                      <a:pt x="2017" y="1932"/>
                      <a:pt x="2283" y="1274"/>
                      <a:pt x="2058" y="698"/>
                    </a:cubicBezTo>
                    <a:cubicBezTo>
                      <a:pt x="1870" y="260"/>
                      <a:pt x="1445" y="1"/>
                      <a:pt x="998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1" name="Google Shape;801;p13"/>
              <p:cNvSpPr/>
              <p:nvPr/>
            </p:nvSpPr>
            <p:spPr>
              <a:xfrm>
                <a:off x="5694236" y="2911640"/>
                <a:ext cx="46629" cy="42121"/>
              </a:xfrm>
              <a:custGeom>
                <a:avLst/>
                <a:gdLst/>
                <a:ahLst/>
                <a:cxnLst/>
                <a:rect l="l" t="t" r="r" b="b"/>
                <a:pathLst>
                  <a:path w="2162" h="1953" extrusionOk="0">
                    <a:moveTo>
                      <a:pt x="206" y="0"/>
                    </a:moveTo>
                    <a:cubicBezTo>
                      <a:pt x="1" y="247"/>
                      <a:pt x="124" y="639"/>
                      <a:pt x="310" y="1091"/>
                    </a:cubicBezTo>
                    <a:cubicBezTo>
                      <a:pt x="512" y="1564"/>
                      <a:pt x="687" y="1953"/>
                      <a:pt x="1061" y="1953"/>
                    </a:cubicBezTo>
                    <a:cubicBezTo>
                      <a:pt x="1143" y="1953"/>
                      <a:pt x="1235" y="1934"/>
                      <a:pt x="1339" y="1893"/>
                    </a:cubicBezTo>
                    <a:cubicBezTo>
                      <a:pt x="1893" y="1667"/>
                      <a:pt x="2161" y="1029"/>
                      <a:pt x="1956" y="474"/>
                    </a:cubicBezTo>
                    <a:lnTo>
                      <a:pt x="1956" y="474"/>
                    </a:lnTo>
                    <a:cubicBezTo>
                      <a:pt x="1350" y="749"/>
                      <a:pt x="955" y="874"/>
                      <a:pt x="697" y="874"/>
                    </a:cubicBezTo>
                    <a:cubicBezTo>
                      <a:pt x="279" y="874"/>
                      <a:pt x="219" y="547"/>
                      <a:pt x="206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2" name="Google Shape;802;p13"/>
              <p:cNvSpPr/>
              <p:nvPr/>
            </p:nvSpPr>
            <p:spPr>
              <a:xfrm>
                <a:off x="6037224" y="2714082"/>
                <a:ext cx="51503" cy="50403"/>
              </a:xfrm>
              <a:custGeom>
                <a:avLst/>
                <a:gdLst/>
                <a:ahLst/>
                <a:cxnLst/>
                <a:rect l="l" t="t" r="r" b="b"/>
                <a:pathLst>
                  <a:path w="2388" h="2337" extrusionOk="0">
                    <a:moveTo>
                      <a:pt x="1051" y="0"/>
                    </a:moveTo>
                    <a:cubicBezTo>
                      <a:pt x="901" y="0"/>
                      <a:pt x="747" y="29"/>
                      <a:pt x="596" y="89"/>
                    </a:cubicBezTo>
                    <a:cubicBezTo>
                      <a:pt x="1" y="336"/>
                      <a:pt x="185" y="829"/>
                      <a:pt x="432" y="1425"/>
                    </a:cubicBezTo>
                    <a:cubicBezTo>
                      <a:pt x="633" y="1928"/>
                      <a:pt x="807" y="2336"/>
                      <a:pt x="1199" y="2336"/>
                    </a:cubicBezTo>
                    <a:cubicBezTo>
                      <a:pt x="1287" y="2336"/>
                      <a:pt x="1388" y="2315"/>
                      <a:pt x="1502" y="2269"/>
                    </a:cubicBezTo>
                    <a:cubicBezTo>
                      <a:pt x="2099" y="2023"/>
                      <a:pt x="2387" y="1343"/>
                      <a:pt x="2140" y="726"/>
                    </a:cubicBezTo>
                    <a:cubicBezTo>
                      <a:pt x="1953" y="275"/>
                      <a:pt x="1519" y="0"/>
                      <a:pt x="1051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3" name="Google Shape;803;p13"/>
              <p:cNvSpPr/>
              <p:nvPr/>
            </p:nvSpPr>
            <p:spPr>
              <a:xfrm>
                <a:off x="6038992" y="2720703"/>
                <a:ext cx="49260" cy="48225"/>
              </a:xfrm>
              <a:custGeom>
                <a:avLst/>
                <a:gdLst/>
                <a:ahLst/>
                <a:cxnLst/>
                <a:rect l="l" t="t" r="r" b="b"/>
                <a:pathLst>
                  <a:path w="2284" h="2236" extrusionOk="0">
                    <a:moveTo>
                      <a:pt x="1007" y="1"/>
                    </a:moveTo>
                    <a:cubicBezTo>
                      <a:pt x="864" y="1"/>
                      <a:pt x="718" y="29"/>
                      <a:pt x="577" y="90"/>
                    </a:cubicBezTo>
                    <a:cubicBezTo>
                      <a:pt x="1" y="317"/>
                      <a:pt x="166" y="789"/>
                      <a:pt x="412" y="1365"/>
                    </a:cubicBezTo>
                    <a:cubicBezTo>
                      <a:pt x="596" y="1834"/>
                      <a:pt x="766" y="2235"/>
                      <a:pt x="1134" y="2235"/>
                    </a:cubicBezTo>
                    <a:cubicBezTo>
                      <a:pt x="1218" y="2235"/>
                      <a:pt x="1312" y="2214"/>
                      <a:pt x="1420" y="2168"/>
                    </a:cubicBezTo>
                    <a:cubicBezTo>
                      <a:pt x="1996" y="1941"/>
                      <a:pt x="2284" y="1283"/>
                      <a:pt x="2037" y="707"/>
                    </a:cubicBezTo>
                    <a:cubicBezTo>
                      <a:pt x="1866" y="272"/>
                      <a:pt x="1449" y="1"/>
                      <a:pt x="1007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4" name="Google Shape;804;p13"/>
              <p:cNvSpPr/>
              <p:nvPr/>
            </p:nvSpPr>
            <p:spPr>
              <a:xfrm>
                <a:off x="6040782" y="2726634"/>
                <a:ext cx="46586" cy="42294"/>
              </a:xfrm>
              <a:custGeom>
                <a:avLst/>
                <a:gdLst/>
                <a:ahLst/>
                <a:cxnLst/>
                <a:rect l="l" t="t" r="r" b="b"/>
                <a:pathLst>
                  <a:path w="2160" h="1961" extrusionOk="0">
                    <a:moveTo>
                      <a:pt x="206" y="1"/>
                    </a:moveTo>
                    <a:lnTo>
                      <a:pt x="206" y="1"/>
                    </a:lnTo>
                    <a:cubicBezTo>
                      <a:pt x="0" y="267"/>
                      <a:pt x="143" y="659"/>
                      <a:pt x="329" y="1090"/>
                    </a:cubicBezTo>
                    <a:cubicBezTo>
                      <a:pt x="513" y="1559"/>
                      <a:pt x="683" y="1960"/>
                      <a:pt x="1051" y="1960"/>
                    </a:cubicBezTo>
                    <a:cubicBezTo>
                      <a:pt x="1135" y="1960"/>
                      <a:pt x="1229" y="1939"/>
                      <a:pt x="1337" y="1893"/>
                    </a:cubicBezTo>
                    <a:cubicBezTo>
                      <a:pt x="1893" y="1666"/>
                      <a:pt x="2160" y="1049"/>
                      <a:pt x="1975" y="473"/>
                    </a:cubicBezTo>
                    <a:lnTo>
                      <a:pt x="1975" y="473"/>
                    </a:lnTo>
                    <a:cubicBezTo>
                      <a:pt x="1362" y="748"/>
                      <a:pt x="962" y="873"/>
                      <a:pt x="701" y="873"/>
                    </a:cubicBezTo>
                    <a:cubicBezTo>
                      <a:pt x="278" y="873"/>
                      <a:pt x="218" y="547"/>
                      <a:pt x="20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1">
  <p:cSld name="BLANK_1_1_1">
    <p:spTree>
      <p:nvGrpSpPr>
        <p:cNvPr id="1" name="Shape 8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3" name="Google Shape;813;p15"/>
          <p:cNvPicPr preferRelativeResize="0"/>
          <p:nvPr/>
        </p:nvPicPr>
        <p:blipFill>
          <a:blip r:embed="rId2">
            <a:alphaModFix amt="58000"/>
          </a:blip>
          <a:stretch>
            <a:fillRect/>
          </a:stretch>
        </p:blipFill>
        <p:spPr>
          <a:xfrm>
            <a:off x="0" y="0"/>
            <a:ext cx="9144003" cy="5143501"/>
          </a:xfrm>
          <a:prstGeom prst="rect">
            <a:avLst/>
          </a:prstGeom>
          <a:noFill/>
          <a:ln>
            <a:noFill/>
          </a:ln>
        </p:spPr>
      </p:pic>
      <p:sp>
        <p:nvSpPr>
          <p:cNvPr id="814" name="Google Shape;814;p15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 b="0"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pic>
        <p:nvPicPr>
          <p:cNvPr id="815" name="Google Shape;815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flipH="1">
            <a:off x="5895974" y="-1246148"/>
            <a:ext cx="5295899" cy="2586313"/>
          </a:xfrm>
          <a:prstGeom prst="rect">
            <a:avLst/>
          </a:prstGeom>
          <a:noFill/>
          <a:ln>
            <a:noFill/>
          </a:ln>
        </p:spPr>
      </p:pic>
      <p:pic>
        <p:nvPicPr>
          <p:cNvPr id="816" name="Google Shape;816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flipH="1">
            <a:off x="-2591949" y="3756701"/>
            <a:ext cx="5295897" cy="2290213"/>
          </a:xfrm>
          <a:prstGeom prst="rect">
            <a:avLst/>
          </a:prstGeom>
          <a:noFill/>
          <a:ln>
            <a:noFill/>
          </a:ln>
        </p:spPr>
      </p:pic>
      <p:sp>
        <p:nvSpPr>
          <p:cNvPr id="817" name="Google Shape;817;p15"/>
          <p:cNvSpPr/>
          <p:nvPr/>
        </p:nvSpPr>
        <p:spPr>
          <a:xfrm rot="10800000">
            <a:off x="7009239" y="-419100"/>
            <a:ext cx="2073925" cy="5772150"/>
          </a:xfrm>
          <a:custGeom>
            <a:avLst/>
            <a:gdLst/>
            <a:ahLst/>
            <a:cxnLst/>
            <a:rect l="l" t="t" r="r" b="b"/>
            <a:pathLst>
              <a:path w="82957" h="230886" extrusionOk="0">
                <a:moveTo>
                  <a:pt x="82957" y="0"/>
                </a:moveTo>
                <a:cubicBezTo>
                  <a:pt x="80838" y="5147"/>
                  <a:pt x="78152" y="10766"/>
                  <a:pt x="73432" y="13716"/>
                </a:cubicBezTo>
                <a:cubicBezTo>
                  <a:pt x="65148" y="18894"/>
                  <a:pt x="54790" y="19670"/>
                  <a:pt x="45238" y="21717"/>
                </a:cubicBezTo>
                <a:cubicBezTo>
                  <a:pt x="36917" y="23500"/>
                  <a:pt x="21557" y="29643"/>
                  <a:pt x="19711" y="21336"/>
                </a:cubicBezTo>
                <a:cubicBezTo>
                  <a:pt x="19013" y="18197"/>
                  <a:pt x="18724" y="13820"/>
                  <a:pt x="21235" y="11811"/>
                </a:cubicBezTo>
                <a:cubicBezTo>
                  <a:pt x="23831" y="9735"/>
                  <a:pt x="30489" y="9695"/>
                  <a:pt x="31141" y="12954"/>
                </a:cubicBezTo>
                <a:cubicBezTo>
                  <a:pt x="32066" y="17577"/>
                  <a:pt x="27195" y="21550"/>
                  <a:pt x="24664" y="25527"/>
                </a:cubicBezTo>
                <a:cubicBezTo>
                  <a:pt x="19858" y="33080"/>
                  <a:pt x="14272" y="40237"/>
                  <a:pt x="10567" y="48387"/>
                </a:cubicBezTo>
                <a:cubicBezTo>
                  <a:pt x="3198" y="64600"/>
                  <a:pt x="15824" y="84056"/>
                  <a:pt x="13615" y="101727"/>
                </a:cubicBezTo>
                <a:cubicBezTo>
                  <a:pt x="12684" y="109174"/>
                  <a:pt x="6533" y="115085"/>
                  <a:pt x="4471" y="122301"/>
                </a:cubicBezTo>
                <a:cubicBezTo>
                  <a:pt x="965" y="134573"/>
                  <a:pt x="-1144" y="147766"/>
                  <a:pt x="661" y="160401"/>
                </a:cubicBezTo>
                <a:cubicBezTo>
                  <a:pt x="2419" y="172705"/>
                  <a:pt x="10670" y="183209"/>
                  <a:pt x="14377" y="195072"/>
                </a:cubicBezTo>
                <a:cubicBezTo>
                  <a:pt x="17983" y="206611"/>
                  <a:pt x="14068" y="220073"/>
                  <a:pt x="8662" y="230886"/>
                </a:cubicBezTo>
              </a:path>
            </a:pathLst>
          </a:custGeom>
          <a:noFill/>
          <a:ln w="19050" cap="flat" cmpd="sng">
            <a:solidFill>
              <a:schemeClr val="accent5"/>
            </a:solidFill>
            <a:prstDash val="dash"/>
            <a:round/>
            <a:headEnd type="none" w="med" len="med"/>
            <a:tailEnd type="none" w="med" len="med"/>
          </a:ln>
        </p:spPr>
      </p:sp>
      <p:sp>
        <p:nvSpPr>
          <p:cNvPr id="818" name="Google Shape;818;p15"/>
          <p:cNvSpPr/>
          <p:nvPr/>
        </p:nvSpPr>
        <p:spPr>
          <a:xfrm>
            <a:off x="-657225" y="-219075"/>
            <a:ext cx="2552700" cy="3190875"/>
          </a:xfrm>
          <a:custGeom>
            <a:avLst/>
            <a:gdLst/>
            <a:ahLst/>
            <a:cxnLst/>
            <a:rect l="l" t="t" r="r" b="b"/>
            <a:pathLst>
              <a:path w="102108" h="127635" extrusionOk="0">
                <a:moveTo>
                  <a:pt x="102108" y="0"/>
                </a:moveTo>
                <a:cubicBezTo>
                  <a:pt x="96950" y="15475"/>
                  <a:pt x="71349" y="11500"/>
                  <a:pt x="55245" y="14097"/>
                </a:cubicBezTo>
                <a:cubicBezTo>
                  <a:pt x="49448" y="15032"/>
                  <a:pt x="41488" y="15322"/>
                  <a:pt x="38862" y="20574"/>
                </a:cubicBezTo>
                <a:cubicBezTo>
                  <a:pt x="30344" y="37609"/>
                  <a:pt x="47333" y="58402"/>
                  <a:pt x="45339" y="77343"/>
                </a:cubicBezTo>
                <a:cubicBezTo>
                  <a:pt x="43890" y="91112"/>
                  <a:pt x="30486" y="101291"/>
                  <a:pt x="19812" y="110109"/>
                </a:cubicBezTo>
                <a:cubicBezTo>
                  <a:pt x="13014" y="115724"/>
                  <a:pt x="7886" y="123692"/>
                  <a:pt x="0" y="127635"/>
                </a:cubicBezTo>
              </a:path>
            </a:pathLst>
          </a:custGeom>
          <a:noFill/>
          <a:ln w="19050" cap="flat" cmpd="sng">
            <a:solidFill>
              <a:schemeClr val="accent5"/>
            </a:solidFill>
            <a:prstDash val="dash"/>
            <a:round/>
            <a:headEnd type="none" w="med" len="med"/>
            <a:tailEnd type="none" w="med" len="med"/>
          </a:ln>
        </p:spPr>
      </p:sp>
      <p:grpSp>
        <p:nvGrpSpPr>
          <p:cNvPr id="819" name="Google Shape;819;p15"/>
          <p:cNvGrpSpPr/>
          <p:nvPr/>
        </p:nvGrpSpPr>
        <p:grpSpPr>
          <a:xfrm rot="2827379" flipH="1">
            <a:off x="-276219" y="4328879"/>
            <a:ext cx="1225669" cy="1371910"/>
            <a:chOff x="4138184" y="930105"/>
            <a:chExt cx="3868174" cy="4329704"/>
          </a:xfrm>
        </p:grpSpPr>
        <p:sp>
          <p:nvSpPr>
            <p:cNvPr id="820" name="Google Shape;820;p15"/>
            <p:cNvSpPr/>
            <p:nvPr/>
          </p:nvSpPr>
          <p:spPr>
            <a:xfrm>
              <a:off x="4368726" y="3122987"/>
              <a:ext cx="2187893" cy="2136822"/>
            </a:xfrm>
            <a:custGeom>
              <a:avLst/>
              <a:gdLst/>
              <a:ahLst/>
              <a:cxnLst/>
              <a:rect l="l" t="t" r="r" b="b"/>
              <a:pathLst>
                <a:path w="101444" h="99076" extrusionOk="0">
                  <a:moveTo>
                    <a:pt x="14196" y="0"/>
                  </a:moveTo>
                  <a:lnTo>
                    <a:pt x="13949" y="247"/>
                  </a:lnTo>
                  <a:cubicBezTo>
                    <a:pt x="13167" y="1029"/>
                    <a:pt x="14217" y="2900"/>
                    <a:pt x="15657" y="4361"/>
                  </a:cubicBezTo>
                  <a:lnTo>
                    <a:pt x="47276" y="36103"/>
                  </a:lnTo>
                  <a:lnTo>
                    <a:pt x="49374" y="38223"/>
                  </a:lnTo>
                  <a:cubicBezTo>
                    <a:pt x="38492" y="44025"/>
                    <a:pt x="28062" y="50051"/>
                    <a:pt x="19956" y="55257"/>
                  </a:cubicBezTo>
                  <a:lnTo>
                    <a:pt x="640" y="54413"/>
                  </a:lnTo>
                  <a:lnTo>
                    <a:pt x="495" y="54577"/>
                  </a:lnTo>
                  <a:cubicBezTo>
                    <a:pt x="1" y="55194"/>
                    <a:pt x="105" y="56080"/>
                    <a:pt x="722" y="56574"/>
                  </a:cubicBezTo>
                  <a:lnTo>
                    <a:pt x="8806" y="63012"/>
                  </a:lnTo>
                  <a:cubicBezTo>
                    <a:pt x="3808" y="66983"/>
                    <a:pt x="3602" y="68320"/>
                    <a:pt x="3972" y="69060"/>
                  </a:cubicBezTo>
                  <a:cubicBezTo>
                    <a:pt x="4166" y="69418"/>
                    <a:pt x="4567" y="69740"/>
                    <a:pt x="5666" y="69740"/>
                  </a:cubicBezTo>
                  <a:cubicBezTo>
                    <a:pt x="6782" y="69740"/>
                    <a:pt x="8617" y="69408"/>
                    <a:pt x="11686" y="68443"/>
                  </a:cubicBezTo>
                  <a:lnTo>
                    <a:pt x="12489" y="78729"/>
                  </a:lnTo>
                  <a:cubicBezTo>
                    <a:pt x="12530" y="79121"/>
                    <a:pt x="12695" y="79470"/>
                    <a:pt x="12983" y="79717"/>
                  </a:cubicBezTo>
                  <a:cubicBezTo>
                    <a:pt x="13234" y="79932"/>
                    <a:pt x="13548" y="80054"/>
                    <a:pt x="13884" y="80054"/>
                  </a:cubicBezTo>
                  <a:cubicBezTo>
                    <a:pt x="13932" y="80054"/>
                    <a:pt x="13982" y="80051"/>
                    <a:pt x="14031" y="80046"/>
                  </a:cubicBezTo>
                  <a:lnTo>
                    <a:pt x="14237" y="80026"/>
                  </a:lnTo>
                  <a:lnTo>
                    <a:pt x="14258" y="79985"/>
                  </a:lnTo>
                  <a:lnTo>
                    <a:pt x="14319" y="79985"/>
                  </a:lnTo>
                  <a:lnTo>
                    <a:pt x="21561" y="68176"/>
                  </a:lnTo>
                  <a:lnTo>
                    <a:pt x="21582" y="68176"/>
                  </a:lnTo>
                  <a:lnTo>
                    <a:pt x="24421" y="63527"/>
                  </a:lnTo>
                  <a:cubicBezTo>
                    <a:pt x="33163" y="59762"/>
                    <a:pt x="43902" y="54558"/>
                    <a:pt x="54703" y="48838"/>
                  </a:cubicBezTo>
                  <a:lnTo>
                    <a:pt x="55505" y="52007"/>
                  </a:lnTo>
                  <a:lnTo>
                    <a:pt x="63981" y="95351"/>
                  </a:lnTo>
                  <a:cubicBezTo>
                    <a:pt x="64351" y="97244"/>
                    <a:pt x="65236" y="99076"/>
                    <a:pt x="66265" y="99076"/>
                  </a:cubicBezTo>
                  <a:lnTo>
                    <a:pt x="66430" y="99076"/>
                  </a:lnTo>
                  <a:lnTo>
                    <a:pt x="66759" y="99013"/>
                  </a:lnTo>
                  <a:lnTo>
                    <a:pt x="66759" y="98994"/>
                  </a:lnTo>
                  <a:lnTo>
                    <a:pt x="66800" y="98994"/>
                  </a:lnTo>
                  <a:lnTo>
                    <a:pt x="68322" y="70645"/>
                  </a:lnTo>
                  <a:cubicBezTo>
                    <a:pt x="68671" y="70480"/>
                    <a:pt x="69000" y="70294"/>
                    <a:pt x="69351" y="70110"/>
                  </a:cubicBezTo>
                  <a:cubicBezTo>
                    <a:pt x="69433" y="70069"/>
                    <a:pt x="69515" y="70028"/>
                    <a:pt x="69576" y="69987"/>
                  </a:cubicBezTo>
                  <a:cubicBezTo>
                    <a:pt x="71614" y="68917"/>
                    <a:pt x="73444" y="67785"/>
                    <a:pt x="74760" y="66797"/>
                  </a:cubicBezTo>
                  <a:cubicBezTo>
                    <a:pt x="76777" y="65296"/>
                    <a:pt x="76839" y="64679"/>
                    <a:pt x="76633" y="64287"/>
                  </a:cubicBezTo>
                  <a:cubicBezTo>
                    <a:pt x="76511" y="64078"/>
                    <a:pt x="76301" y="63892"/>
                    <a:pt x="75762" y="63892"/>
                  </a:cubicBezTo>
                  <a:cubicBezTo>
                    <a:pt x="75297" y="63892"/>
                    <a:pt x="74590" y="64030"/>
                    <a:pt x="73485" y="64411"/>
                  </a:cubicBezTo>
                  <a:cubicBezTo>
                    <a:pt x="72107" y="64905"/>
                    <a:pt x="70379" y="65667"/>
                    <a:pt x="68548" y="66613"/>
                  </a:cubicBezTo>
                  <a:lnTo>
                    <a:pt x="68753" y="62910"/>
                  </a:lnTo>
                  <a:lnTo>
                    <a:pt x="68816" y="62888"/>
                  </a:lnTo>
                  <a:lnTo>
                    <a:pt x="68816" y="62024"/>
                  </a:lnTo>
                  <a:cubicBezTo>
                    <a:pt x="68877" y="61983"/>
                    <a:pt x="68939" y="61964"/>
                    <a:pt x="69022" y="61922"/>
                  </a:cubicBezTo>
                  <a:cubicBezTo>
                    <a:pt x="69617" y="61634"/>
                    <a:pt x="70235" y="61325"/>
                    <a:pt x="70852" y="60996"/>
                  </a:cubicBezTo>
                  <a:cubicBezTo>
                    <a:pt x="71263" y="60770"/>
                    <a:pt x="71655" y="60565"/>
                    <a:pt x="72045" y="60338"/>
                  </a:cubicBezTo>
                  <a:cubicBezTo>
                    <a:pt x="73589" y="59474"/>
                    <a:pt x="74966" y="58590"/>
                    <a:pt x="76016" y="57808"/>
                  </a:cubicBezTo>
                  <a:cubicBezTo>
                    <a:pt x="76345" y="57561"/>
                    <a:pt x="76592" y="57355"/>
                    <a:pt x="76818" y="57169"/>
                  </a:cubicBezTo>
                  <a:cubicBezTo>
                    <a:pt x="78052" y="56100"/>
                    <a:pt x="78073" y="55606"/>
                    <a:pt x="77909" y="55277"/>
                  </a:cubicBezTo>
                  <a:cubicBezTo>
                    <a:pt x="77789" y="55071"/>
                    <a:pt x="77583" y="54893"/>
                    <a:pt x="77062" y="54893"/>
                  </a:cubicBezTo>
                  <a:cubicBezTo>
                    <a:pt x="76598" y="54893"/>
                    <a:pt x="75885" y="55034"/>
                    <a:pt x="74760" y="55422"/>
                  </a:cubicBezTo>
                  <a:cubicBezTo>
                    <a:pt x="74472" y="55524"/>
                    <a:pt x="74143" y="55647"/>
                    <a:pt x="73814" y="55771"/>
                  </a:cubicBezTo>
                  <a:cubicBezTo>
                    <a:pt x="72437" y="56305"/>
                    <a:pt x="70852" y="57046"/>
                    <a:pt x="69227" y="57910"/>
                  </a:cubicBezTo>
                  <a:cubicBezTo>
                    <a:pt x="69145" y="57951"/>
                    <a:pt x="69083" y="57992"/>
                    <a:pt x="69000" y="58033"/>
                  </a:cubicBezTo>
                  <a:lnTo>
                    <a:pt x="69186" y="54906"/>
                  </a:lnTo>
                  <a:cubicBezTo>
                    <a:pt x="69741" y="54618"/>
                    <a:pt x="70297" y="54330"/>
                    <a:pt x="70873" y="54023"/>
                  </a:cubicBezTo>
                  <a:cubicBezTo>
                    <a:pt x="70975" y="53982"/>
                    <a:pt x="71531" y="53672"/>
                    <a:pt x="72333" y="53220"/>
                  </a:cubicBezTo>
                  <a:cubicBezTo>
                    <a:pt x="75501" y="51431"/>
                    <a:pt x="82578" y="47212"/>
                    <a:pt x="81673" y="45506"/>
                  </a:cubicBezTo>
                  <a:cubicBezTo>
                    <a:pt x="81501" y="45181"/>
                    <a:pt x="81095" y="45043"/>
                    <a:pt x="80528" y="45043"/>
                  </a:cubicBezTo>
                  <a:cubicBezTo>
                    <a:pt x="79873" y="45043"/>
                    <a:pt x="79003" y="45228"/>
                    <a:pt x="78032" y="45526"/>
                  </a:cubicBezTo>
                  <a:cubicBezTo>
                    <a:pt x="75029" y="46431"/>
                    <a:pt x="71038" y="48386"/>
                    <a:pt x="69494" y="49187"/>
                  </a:cubicBezTo>
                  <a:lnTo>
                    <a:pt x="69535" y="48323"/>
                  </a:lnTo>
                  <a:lnTo>
                    <a:pt x="69659" y="45917"/>
                  </a:lnTo>
                  <a:lnTo>
                    <a:pt x="69968" y="40424"/>
                  </a:lnTo>
                  <a:cubicBezTo>
                    <a:pt x="70009" y="40404"/>
                    <a:pt x="70029" y="40382"/>
                    <a:pt x="70070" y="40363"/>
                  </a:cubicBezTo>
                  <a:cubicBezTo>
                    <a:pt x="70379" y="40198"/>
                    <a:pt x="70709" y="39992"/>
                    <a:pt x="71038" y="39806"/>
                  </a:cubicBezTo>
                  <a:cubicBezTo>
                    <a:pt x="71222" y="39683"/>
                    <a:pt x="71428" y="39581"/>
                    <a:pt x="71614" y="39477"/>
                  </a:cubicBezTo>
                  <a:cubicBezTo>
                    <a:pt x="71675" y="39436"/>
                    <a:pt x="71757" y="39395"/>
                    <a:pt x="71839" y="39334"/>
                  </a:cubicBezTo>
                  <a:cubicBezTo>
                    <a:pt x="74020" y="38059"/>
                    <a:pt x="76222" y="36762"/>
                    <a:pt x="78381" y="35467"/>
                  </a:cubicBezTo>
                  <a:cubicBezTo>
                    <a:pt x="88338" y="29418"/>
                    <a:pt x="101443" y="20860"/>
                    <a:pt x="100826" y="17898"/>
                  </a:cubicBezTo>
                  <a:lnTo>
                    <a:pt x="100846" y="17528"/>
                  </a:lnTo>
                  <a:lnTo>
                    <a:pt x="100703" y="17610"/>
                  </a:lnTo>
                  <a:cubicBezTo>
                    <a:pt x="100440" y="17209"/>
                    <a:pt x="99845" y="17029"/>
                    <a:pt x="98986" y="17029"/>
                  </a:cubicBezTo>
                  <a:cubicBezTo>
                    <a:pt x="92656" y="17029"/>
                    <a:pt x="72016" y="26829"/>
                    <a:pt x="64825" y="30343"/>
                  </a:cubicBezTo>
                  <a:lnTo>
                    <a:pt x="58406" y="26497"/>
                  </a:lnTo>
                  <a:lnTo>
                    <a:pt x="57748" y="26105"/>
                  </a:lnTo>
                  <a:cubicBezTo>
                    <a:pt x="60258" y="24706"/>
                    <a:pt x="68177" y="20098"/>
                    <a:pt x="67231" y="18309"/>
                  </a:cubicBezTo>
                  <a:cubicBezTo>
                    <a:pt x="67094" y="18044"/>
                    <a:pt x="66825" y="17807"/>
                    <a:pt x="66112" y="17807"/>
                  </a:cubicBezTo>
                  <a:cubicBezTo>
                    <a:pt x="65440" y="17807"/>
                    <a:pt x="64371" y="18018"/>
                    <a:pt x="62644" y="18617"/>
                  </a:cubicBezTo>
                  <a:cubicBezTo>
                    <a:pt x="60258" y="19440"/>
                    <a:pt x="57233" y="20819"/>
                    <a:pt x="54106" y="22465"/>
                  </a:cubicBezTo>
                  <a:cubicBezTo>
                    <a:pt x="53675" y="22690"/>
                    <a:pt x="53263" y="22937"/>
                    <a:pt x="52830" y="23164"/>
                  </a:cubicBezTo>
                  <a:lnTo>
                    <a:pt x="51061" y="22095"/>
                  </a:lnTo>
                  <a:lnTo>
                    <a:pt x="50156" y="21560"/>
                  </a:lnTo>
                  <a:cubicBezTo>
                    <a:pt x="52111" y="20510"/>
                    <a:pt x="53859" y="19420"/>
                    <a:pt x="55135" y="18474"/>
                  </a:cubicBezTo>
                  <a:cubicBezTo>
                    <a:pt x="57172" y="16952"/>
                    <a:pt x="57233" y="16334"/>
                    <a:pt x="57007" y="15943"/>
                  </a:cubicBezTo>
                  <a:cubicBezTo>
                    <a:pt x="56872" y="15689"/>
                    <a:pt x="56560" y="15582"/>
                    <a:pt x="56131" y="15582"/>
                  </a:cubicBezTo>
                  <a:cubicBezTo>
                    <a:pt x="54095" y="15582"/>
                    <a:pt x="49414" y="17998"/>
                    <a:pt x="48326" y="18576"/>
                  </a:cubicBezTo>
                  <a:cubicBezTo>
                    <a:pt x="47770" y="18885"/>
                    <a:pt x="47215" y="19193"/>
                    <a:pt x="46700" y="19481"/>
                  </a:cubicBezTo>
                  <a:lnTo>
                    <a:pt x="43120" y="17342"/>
                  </a:lnTo>
                  <a:lnTo>
                    <a:pt x="42771" y="17136"/>
                  </a:lnTo>
                  <a:cubicBezTo>
                    <a:pt x="44972" y="15902"/>
                    <a:pt x="49498" y="13186"/>
                    <a:pt x="48839" y="11952"/>
                  </a:cubicBezTo>
                  <a:cubicBezTo>
                    <a:pt x="48704" y="11699"/>
                    <a:pt x="48395" y="11592"/>
                    <a:pt x="47970" y="11592"/>
                  </a:cubicBezTo>
                  <a:cubicBezTo>
                    <a:pt x="45937" y="11592"/>
                    <a:pt x="41247" y="14028"/>
                    <a:pt x="40158" y="14606"/>
                  </a:cubicBezTo>
                  <a:cubicBezTo>
                    <a:pt x="39870" y="14750"/>
                    <a:pt x="39582" y="14894"/>
                    <a:pt x="39315" y="15059"/>
                  </a:cubicBezTo>
                  <a:lnTo>
                    <a:pt x="14196" y="0"/>
                  </a:lnTo>
                  <a:close/>
                </a:path>
              </a:pathLst>
            </a:custGeom>
            <a:solidFill>
              <a:srgbClr val="13394F">
                <a:alpha val="345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821" name="Google Shape;821;p15"/>
            <p:cNvGrpSpPr/>
            <p:nvPr/>
          </p:nvGrpSpPr>
          <p:grpSpPr>
            <a:xfrm>
              <a:off x="4138184" y="930105"/>
              <a:ext cx="3868174" cy="3755764"/>
              <a:chOff x="4138184" y="930105"/>
              <a:chExt cx="3868174" cy="3755764"/>
            </a:xfrm>
          </p:grpSpPr>
          <p:sp>
            <p:nvSpPr>
              <p:cNvPr id="822" name="Google Shape;822;p15"/>
              <p:cNvSpPr/>
              <p:nvPr/>
            </p:nvSpPr>
            <p:spPr>
              <a:xfrm>
                <a:off x="4138184" y="930105"/>
                <a:ext cx="3868174" cy="3755764"/>
              </a:xfrm>
              <a:custGeom>
                <a:avLst/>
                <a:gdLst/>
                <a:ahLst/>
                <a:cxnLst/>
                <a:rect l="l" t="t" r="r" b="b"/>
                <a:pathLst>
                  <a:path w="179352" h="174140" extrusionOk="0">
                    <a:moveTo>
                      <a:pt x="24442" y="1"/>
                    </a:moveTo>
                    <a:lnTo>
                      <a:pt x="24442" y="1"/>
                    </a:lnTo>
                    <a:cubicBezTo>
                      <a:pt x="23537" y="886"/>
                      <a:pt x="24915" y="3704"/>
                      <a:pt x="27466" y="6276"/>
                    </a:cubicBezTo>
                    <a:lnTo>
                      <a:pt x="88011" y="67066"/>
                    </a:lnTo>
                    <a:cubicBezTo>
                      <a:pt x="87846" y="67170"/>
                      <a:pt x="87660" y="67252"/>
                      <a:pt x="87495" y="67354"/>
                    </a:cubicBezTo>
                    <a:cubicBezTo>
                      <a:pt x="67109" y="78175"/>
                      <a:pt x="48778" y="88832"/>
                      <a:pt x="34748" y="97842"/>
                    </a:cubicBezTo>
                    <a:lnTo>
                      <a:pt x="598" y="96361"/>
                    </a:lnTo>
                    <a:lnTo>
                      <a:pt x="598" y="96361"/>
                    </a:lnTo>
                    <a:cubicBezTo>
                      <a:pt x="1" y="97123"/>
                      <a:pt x="124" y="98254"/>
                      <a:pt x="886" y="98871"/>
                    </a:cubicBezTo>
                    <a:lnTo>
                      <a:pt x="15967" y="110885"/>
                    </a:lnTo>
                    <a:cubicBezTo>
                      <a:pt x="9403" y="115987"/>
                      <a:pt x="6029" y="119670"/>
                      <a:pt x="6852" y="121253"/>
                    </a:cubicBezTo>
                    <a:cubicBezTo>
                      <a:pt x="7150" y="121805"/>
                      <a:pt x="7957" y="122070"/>
                      <a:pt x="9222" y="122070"/>
                    </a:cubicBezTo>
                    <a:cubicBezTo>
                      <a:pt x="11547" y="122070"/>
                      <a:pt x="15419" y="121177"/>
                      <a:pt x="20534" y="119525"/>
                    </a:cubicBezTo>
                    <a:lnTo>
                      <a:pt x="22056" y="138720"/>
                    </a:lnTo>
                    <a:cubicBezTo>
                      <a:pt x="22114" y="139657"/>
                      <a:pt x="22914" y="140372"/>
                      <a:pt x="23840" y="140372"/>
                    </a:cubicBezTo>
                    <a:cubicBezTo>
                      <a:pt x="23889" y="140372"/>
                      <a:pt x="23939" y="140370"/>
                      <a:pt x="23990" y="140366"/>
                    </a:cubicBezTo>
                    <a:lnTo>
                      <a:pt x="41866" y="111255"/>
                    </a:lnTo>
                    <a:cubicBezTo>
                      <a:pt x="57172" y="104672"/>
                      <a:pt x="76284" y="95477"/>
                      <a:pt x="96671" y="84635"/>
                    </a:cubicBezTo>
                    <a:lnTo>
                      <a:pt x="97041" y="84451"/>
                    </a:lnTo>
                    <a:lnTo>
                      <a:pt x="113397" y="168117"/>
                    </a:lnTo>
                    <a:cubicBezTo>
                      <a:pt x="114067" y="171506"/>
                      <a:pt x="115529" y="174140"/>
                      <a:pt x="116736" y="174140"/>
                    </a:cubicBezTo>
                    <a:cubicBezTo>
                      <a:pt x="116789" y="174140"/>
                      <a:pt x="116842" y="174134"/>
                      <a:pt x="116894" y="174124"/>
                    </a:cubicBezTo>
                    <a:lnTo>
                      <a:pt x="119651" y="123949"/>
                    </a:lnTo>
                    <a:cubicBezTo>
                      <a:pt x="120493" y="123538"/>
                      <a:pt x="121379" y="123085"/>
                      <a:pt x="122263" y="122633"/>
                    </a:cubicBezTo>
                    <a:cubicBezTo>
                      <a:pt x="129608" y="118724"/>
                      <a:pt x="135080" y="114629"/>
                      <a:pt x="134463" y="113477"/>
                    </a:cubicBezTo>
                    <a:cubicBezTo>
                      <a:pt x="134356" y="113272"/>
                      <a:pt x="134065" y="113175"/>
                      <a:pt x="133616" y="113175"/>
                    </a:cubicBezTo>
                    <a:cubicBezTo>
                      <a:pt x="131540" y="113175"/>
                      <a:pt x="126100" y="115259"/>
                      <a:pt x="120062" y="118456"/>
                    </a:cubicBezTo>
                    <a:cubicBezTo>
                      <a:pt x="120021" y="118477"/>
                      <a:pt x="119980" y="118497"/>
                      <a:pt x="119958" y="118518"/>
                    </a:cubicBezTo>
                    <a:lnTo>
                      <a:pt x="120493" y="108663"/>
                    </a:lnTo>
                    <a:cubicBezTo>
                      <a:pt x="121790" y="108046"/>
                      <a:pt x="123148" y="107388"/>
                      <a:pt x="124525" y="106647"/>
                    </a:cubicBezTo>
                    <a:cubicBezTo>
                      <a:pt x="131871" y="102738"/>
                      <a:pt x="137343" y="98645"/>
                      <a:pt x="136726" y="97493"/>
                    </a:cubicBezTo>
                    <a:cubicBezTo>
                      <a:pt x="136619" y="97288"/>
                      <a:pt x="136328" y="97191"/>
                      <a:pt x="135878" y="97191"/>
                    </a:cubicBezTo>
                    <a:cubicBezTo>
                      <a:pt x="133802" y="97191"/>
                      <a:pt x="128362" y="99275"/>
                      <a:pt x="122325" y="102472"/>
                    </a:cubicBezTo>
                    <a:cubicBezTo>
                      <a:pt x="121790" y="102760"/>
                      <a:pt x="121296" y="103026"/>
                      <a:pt x="120781" y="103314"/>
                    </a:cubicBezTo>
                    <a:lnTo>
                      <a:pt x="121193" y="96012"/>
                    </a:lnTo>
                    <a:cubicBezTo>
                      <a:pt x="122304" y="95456"/>
                      <a:pt x="123415" y="94880"/>
                      <a:pt x="124567" y="94284"/>
                    </a:cubicBezTo>
                    <a:cubicBezTo>
                      <a:pt x="135922" y="88256"/>
                      <a:pt x="144357" y="81919"/>
                      <a:pt x="143411" y="80150"/>
                    </a:cubicBezTo>
                    <a:cubicBezTo>
                      <a:pt x="143244" y="79835"/>
                      <a:pt x="142793" y="79685"/>
                      <a:pt x="142100" y="79685"/>
                    </a:cubicBezTo>
                    <a:cubicBezTo>
                      <a:pt x="138947" y="79685"/>
                      <a:pt x="130787" y="82791"/>
                      <a:pt x="121645" y="87597"/>
                    </a:cubicBezTo>
                    <a:lnTo>
                      <a:pt x="122592" y="70338"/>
                    </a:lnTo>
                    <a:cubicBezTo>
                      <a:pt x="156269" y="51020"/>
                      <a:pt x="179351" y="34583"/>
                      <a:pt x="177314" y="30736"/>
                    </a:cubicBezTo>
                    <a:cubicBezTo>
                      <a:pt x="177018" y="30181"/>
                      <a:pt x="176211" y="29913"/>
                      <a:pt x="174939" y="29913"/>
                    </a:cubicBezTo>
                    <a:cubicBezTo>
                      <a:pt x="167445" y="29913"/>
                      <a:pt x="143845" y="39208"/>
                      <a:pt x="114157" y="53735"/>
                    </a:cubicBezTo>
                    <a:lnTo>
                      <a:pt x="100148" y="45342"/>
                    </a:lnTo>
                    <a:cubicBezTo>
                      <a:pt x="110887" y="39521"/>
                      <a:pt x="118704" y="33575"/>
                      <a:pt x="117778" y="31868"/>
                    </a:cubicBezTo>
                    <a:cubicBezTo>
                      <a:pt x="117614" y="31554"/>
                      <a:pt x="117165" y="31405"/>
                      <a:pt x="116475" y="31405"/>
                    </a:cubicBezTo>
                    <a:cubicBezTo>
                      <a:pt x="113272" y="31405"/>
                      <a:pt x="104861" y="34623"/>
                      <a:pt x="95519" y="39582"/>
                    </a:cubicBezTo>
                    <a:cubicBezTo>
                      <a:pt x="94635" y="40056"/>
                      <a:pt x="93749" y="40528"/>
                      <a:pt x="92885" y="41002"/>
                    </a:cubicBezTo>
                    <a:lnTo>
                      <a:pt x="86653" y="37258"/>
                    </a:lnTo>
                    <a:cubicBezTo>
                      <a:pt x="86919" y="37134"/>
                      <a:pt x="87188" y="36990"/>
                      <a:pt x="87476" y="36846"/>
                    </a:cubicBezTo>
                    <a:cubicBezTo>
                      <a:pt x="94819" y="32938"/>
                      <a:pt x="100272" y="28843"/>
                      <a:pt x="99674" y="27691"/>
                    </a:cubicBezTo>
                    <a:cubicBezTo>
                      <a:pt x="99564" y="27486"/>
                      <a:pt x="99270" y="27389"/>
                      <a:pt x="98819" y="27389"/>
                    </a:cubicBezTo>
                    <a:cubicBezTo>
                      <a:pt x="96732" y="27389"/>
                      <a:pt x="91292" y="29473"/>
                      <a:pt x="85254" y="32669"/>
                    </a:cubicBezTo>
                    <a:cubicBezTo>
                      <a:pt x="84122" y="33287"/>
                      <a:pt x="83032" y="33884"/>
                      <a:pt x="82003" y="34480"/>
                    </a:cubicBezTo>
                    <a:lnTo>
                      <a:pt x="73569" y="29440"/>
                    </a:lnTo>
                    <a:cubicBezTo>
                      <a:pt x="80605" y="25634"/>
                      <a:pt x="85748" y="21725"/>
                      <a:pt x="85150" y="20614"/>
                    </a:cubicBezTo>
                    <a:cubicBezTo>
                      <a:pt x="85044" y="20409"/>
                      <a:pt x="84753" y="20312"/>
                      <a:pt x="84305" y="20312"/>
                    </a:cubicBezTo>
                    <a:cubicBezTo>
                      <a:pt x="82231" y="20312"/>
                      <a:pt x="76790" y="22400"/>
                      <a:pt x="70750" y="25614"/>
                    </a:cubicBezTo>
                    <a:cubicBezTo>
                      <a:pt x="70113" y="25943"/>
                      <a:pt x="69496" y="26292"/>
                      <a:pt x="68878" y="26621"/>
                    </a:cubicBezTo>
                    <a:lnTo>
                      <a:pt x="68878" y="26621"/>
                    </a:lnTo>
                    <a:lnTo>
                      <a:pt x="24442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23" name="Google Shape;823;p15"/>
              <p:cNvSpPr/>
              <p:nvPr/>
            </p:nvSpPr>
            <p:spPr>
              <a:xfrm>
                <a:off x="4286848" y="1607173"/>
                <a:ext cx="3675555" cy="3078221"/>
              </a:xfrm>
              <a:custGeom>
                <a:avLst/>
                <a:gdLst/>
                <a:ahLst/>
                <a:cxnLst/>
                <a:rect l="l" t="t" r="r" b="b"/>
                <a:pathLst>
                  <a:path w="170421" h="142725" extrusionOk="0">
                    <a:moveTo>
                      <a:pt x="170421" y="1"/>
                    </a:moveTo>
                    <a:lnTo>
                      <a:pt x="63" y="88914"/>
                    </a:lnTo>
                    <a:lnTo>
                      <a:pt x="63" y="88914"/>
                    </a:lnTo>
                    <a:cubicBezTo>
                      <a:pt x="0" y="89243"/>
                      <a:pt x="0" y="89531"/>
                      <a:pt x="124" y="89758"/>
                    </a:cubicBezTo>
                    <a:cubicBezTo>
                      <a:pt x="423" y="90320"/>
                      <a:pt x="1237" y="90589"/>
                      <a:pt x="2515" y="90589"/>
                    </a:cubicBezTo>
                    <a:cubicBezTo>
                      <a:pt x="4841" y="90589"/>
                      <a:pt x="8706" y="89697"/>
                      <a:pt x="13805" y="88050"/>
                    </a:cubicBezTo>
                    <a:lnTo>
                      <a:pt x="15306" y="107245"/>
                    </a:lnTo>
                    <a:cubicBezTo>
                      <a:pt x="15384" y="108182"/>
                      <a:pt x="16167" y="108897"/>
                      <a:pt x="17090" y="108897"/>
                    </a:cubicBezTo>
                    <a:cubicBezTo>
                      <a:pt x="17140" y="108897"/>
                      <a:pt x="17190" y="108895"/>
                      <a:pt x="17240" y="108891"/>
                    </a:cubicBezTo>
                    <a:lnTo>
                      <a:pt x="35097" y="79801"/>
                    </a:lnTo>
                    <a:cubicBezTo>
                      <a:pt x="50383" y="73238"/>
                      <a:pt x="69452" y="64043"/>
                      <a:pt x="89819" y="53222"/>
                    </a:cubicBezTo>
                    <a:lnTo>
                      <a:pt x="90189" y="53036"/>
                    </a:lnTo>
                    <a:lnTo>
                      <a:pt x="106565" y="136683"/>
                    </a:lnTo>
                    <a:cubicBezTo>
                      <a:pt x="107237" y="140103"/>
                      <a:pt x="108726" y="142724"/>
                      <a:pt x="109918" y="142724"/>
                    </a:cubicBezTo>
                    <a:cubicBezTo>
                      <a:pt x="109966" y="142724"/>
                      <a:pt x="110014" y="142720"/>
                      <a:pt x="110062" y="142711"/>
                    </a:cubicBezTo>
                    <a:lnTo>
                      <a:pt x="112799" y="92556"/>
                    </a:lnTo>
                    <a:cubicBezTo>
                      <a:pt x="113641" y="92123"/>
                      <a:pt x="114505" y="91692"/>
                      <a:pt x="115391" y="91218"/>
                    </a:cubicBezTo>
                    <a:cubicBezTo>
                      <a:pt x="122734" y="87331"/>
                      <a:pt x="128187" y="83236"/>
                      <a:pt x="127570" y="82084"/>
                    </a:cubicBezTo>
                    <a:cubicBezTo>
                      <a:pt x="127463" y="81878"/>
                      <a:pt x="127170" y="81780"/>
                      <a:pt x="126718" y="81780"/>
                    </a:cubicBezTo>
                    <a:cubicBezTo>
                      <a:pt x="124642" y="81780"/>
                      <a:pt x="119221" y="83852"/>
                      <a:pt x="113189" y="87063"/>
                    </a:cubicBezTo>
                    <a:cubicBezTo>
                      <a:pt x="113148" y="87084"/>
                      <a:pt x="113128" y="87104"/>
                      <a:pt x="113087" y="87104"/>
                    </a:cubicBezTo>
                    <a:lnTo>
                      <a:pt x="113622" y="77250"/>
                    </a:lnTo>
                    <a:cubicBezTo>
                      <a:pt x="114917" y="76653"/>
                      <a:pt x="116255" y="75975"/>
                      <a:pt x="117654" y="75234"/>
                    </a:cubicBezTo>
                    <a:cubicBezTo>
                      <a:pt x="124997" y="71345"/>
                      <a:pt x="130450" y="67252"/>
                      <a:pt x="129833" y="66100"/>
                    </a:cubicBezTo>
                    <a:cubicBezTo>
                      <a:pt x="129723" y="65895"/>
                      <a:pt x="129429" y="65798"/>
                      <a:pt x="128978" y="65798"/>
                    </a:cubicBezTo>
                    <a:cubicBezTo>
                      <a:pt x="126896" y="65798"/>
                      <a:pt x="121469" y="67882"/>
                      <a:pt x="115432" y="71079"/>
                    </a:cubicBezTo>
                    <a:cubicBezTo>
                      <a:pt x="114917" y="71367"/>
                      <a:pt x="114403" y="71633"/>
                      <a:pt x="113910" y="71921"/>
                    </a:cubicBezTo>
                    <a:lnTo>
                      <a:pt x="114300" y="64619"/>
                    </a:lnTo>
                    <a:cubicBezTo>
                      <a:pt x="115411" y="64063"/>
                      <a:pt x="116543" y="63487"/>
                      <a:pt x="117674" y="62870"/>
                    </a:cubicBezTo>
                    <a:cubicBezTo>
                      <a:pt x="129010" y="56863"/>
                      <a:pt x="137444" y="50548"/>
                      <a:pt x="136498" y="48757"/>
                    </a:cubicBezTo>
                    <a:cubicBezTo>
                      <a:pt x="136331" y="48442"/>
                      <a:pt x="135880" y="48292"/>
                      <a:pt x="135187" y="48292"/>
                    </a:cubicBezTo>
                    <a:cubicBezTo>
                      <a:pt x="132034" y="48292"/>
                      <a:pt x="123877" y="51398"/>
                      <a:pt x="114752" y="56204"/>
                    </a:cubicBezTo>
                    <a:lnTo>
                      <a:pt x="114752" y="56204"/>
                    </a:lnTo>
                    <a:lnTo>
                      <a:pt x="115699" y="38965"/>
                    </a:lnTo>
                    <a:cubicBezTo>
                      <a:pt x="147791" y="20532"/>
                      <a:pt x="170236" y="4754"/>
                      <a:pt x="170421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24" name="Google Shape;824;p15"/>
              <p:cNvSpPr/>
              <p:nvPr/>
            </p:nvSpPr>
            <p:spPr>
              <a:xfrm>
                <a:off x="7647367" y="1641789"/>
                <a:ext cx="157982" cy="168636"/>
              </a:xfrm>
              <a:custGeom>
                <a:avLst/>
                <a:gdLst/>
                <a:ahLst/>
                <a:cxnLst/>
                <a:rect l="l" t="t" r="r" b="b"/>
                <a:pathLst>
                  <a:path w="7325" h="7819" extrusionOk="0">
                    <a:moveTo>
                      <a:pt x="3498" y="1"/>
                    </a:moveTo>
                    <a:lnTo>
                      <a:pt x="1" y="1421"/>
                    </a:lnTo>
                    <a:cubicBezTo>
                      <a:pt x="3498" y="3128"/>
                      <a:pt x="3684" y="7818"/>
                      <a:pt x="3684" y="7818"/>
                    </a:cubicBezTo>
                    <a:lnTo>
                      <a:pt x="7016" y="5226"/>
                    </a:lnTo>
                    <a:cubicBezTo>
                      <a:pt x="7324" y="680"/>
                      <a:pt x="3498" y="1"/>
                      <a:pt x="3498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25" name="Google Shape;825;p15"/>
              <p:cNvSpPr/>
              <p:nvPr/>
            </p:nvSpPr>
            <p:spPr>
              <a:xfrm>
                <a:off x="7647367" y="1641789"/>
                <a:ext cx="157982" cy="113186"/>
              </a:xfrm>
              <a:custGeom>
                <a:avLst/>
                <a:gdLst/>
                <a:ahLst/>
                <a:cxnLst/>
                <a:rect l="l" t="t" r="r" b="b"/>
                <a:pathLst>
                  <a:path w="7325" h="5248" extrusionOk="0">
                    <a:moveTo>
                      <a:pt x="3498" y="1"/>
                    </a:moveTo>
                    <a:lnTo>
                      <a:pt x="1" y="1421"/>
                    </a:lnTo>
                    <a:cubicBezTo>
                      <a:pt x="195" y="1419"/>
                      <a:pt x="390" y="1418"/>
                      <a:pt x="585" y="1418"/>
                    </a:cubicBezTo>
                    <a:cubicBezTo>
                      <a:pt x="2807" y="1418"/>
                      <a:pt x="5034" y="1605"/>
                      <a:pt x="6358" y="3704"/>
                    </a:cubicBezTo>
                    <a:cubicBezTo>
                      <a:pt x="6666" y="4197"/>
                      <a:pt x="6872" y="4712"/>
                      <a:pt x="6995" y="5247"/>
                    </a:cubicBezTo>
                    <a:lnTo>
                      <a:pt x="7016" y="5226"/>
                    </a:lnTo>
                    <a:cubicBezTo>
                      <a:pt x="7324" y="680"/>
                      <a:pt x="3498" y="1"/>
                      <a:pt x="3498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26" name="Google Shape;826;p15"/>
              <p:cNvSpPr/>
              <p:nvPr/>
            </p:nvSpPr>
            <p:spPr>
              <a:xfrm>
                <a:off x="5940040" y="2183564"/>
                <a:ext cx="524047" cy="193008"/>
              </a:xfrm>
              <a:custGeom>
                <a:avLst/>
                <a:gdLst/>
                <a:ahLst/>
                <a:cxnLst/>
                <a:rect l="l" t="t" r="r" b="b"/>
                <a:pathLst>
                  <a:path w="24298" h="8949" extrusionOk="0">
                    <a:moveTo>
                      <a:pt x="1" y="4485"/>
                    </a:moveTo>
                    <a:cubicBezTo>
                      <a:pt x="3" y="4488"/>
                      <a:pt x="6" y="4491"/>
                      <a:pt x="9" y="4493"/>
                    </a:cubicBezTo>
                    <a:lnTo>
                      <a:pt x="9" y="4493"/>
                    </a:lnTo>
                    <a:lnTo>
                      <a:pt x="1" y="4485"/>
                    </a:lnTo>
                    <a:close/>
                    <a:moveTo>
                      <a:pt x="24297" y="0"/>
                    </a:moveTo>
                    <a:cubicBezTo>
                      <a:pt x="24296" y="1"/>
                      <a:pt x="10841" y="5515"/>
                      <a:pt x="3703" y="5515"/>
                    </a:cubicBezTo>
                    <a:cubicBezTo>
                      <a:pt x="2052" y="5515"/>
                      <a:pt x="740" y="5220"/>
                      <a:pt x="9" y="4493"/>
                    </a:cubicBezTo>
                    <a:lnTo>
                      <a:pt x="9" y="4493"/>
                    </a:lnTo>
                    <a:lnTo>
                      <a:pt x="4466" y="8948"/>
                    </a:lnTo>
                    <a:lnTo>
                      <a:pt x="24297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27" name="Google Shape;827;p15"/>
              <p:cNvSpPr/>
              <p:nvPr/>
            </p:nvSpPr>
            <p:spPr>
              <a:xfrm>
                <a:off x="6223998" y="2751480"/>
                <a:ext cx="35975" cy="145559"/>
              </a:xfrm>
              <a:custGeom>
                <a:avLst/>
                <a:gdLst/>
                <a:ahLst/>
                <a:cxnLst/>
                <a:rect l="l" t="t" r="r" b="b"/>
                <a:pathLst>
                  <a:path w="1668" h="6749" extrusionOk="0">
                    <a:moveTo>
                      <a:pt x="330" y="1"/>
                    </a:moveTo>
                    <a:cubicBezTo>
                      <a:pt x="228" y="61"/>
                      <a:pt x="104" y="103"/>
                      <a:pt x="1" y="165"/>
                    </a:cubicBezTo>
                    <a:lnTo>
                      <a:pt x="1668" y="6748"/>
                    </a:lnTo>
                    <a:lnTo>
                      <a:pt x="330" y="1"/>
                    </a:lnTo>
                    <a:close/>
                  </a:path>
                </a:pathLst>
              </a:custGeom>
              <a:solidFill>
                <a:srgbClr val="D6D4B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28" name="Google Shape;828;p15"/>
              <p:cNvSpPr/>
              <p:nvPr/>
            </p:nvSpPr>
            <p:spPr>
              <a:xfrm>
                <a:off x="6231094" y="2751027"/>
                <a:ext cx="32438" cy="161088"/>
              </a:xfrm>
              <a:custGeom>
                <a:avLst/>
                <a:gdLst/>
                <a:ahLst/>
                <a:cxnLst/>
                <a:rect l="l" t="t" r="r" b="b"/>
                <a:pathLst>
                  <a:path w="1504" h="7469" extrusionOk="0">
                    <a:moveTo>
                      <a:pt x="42" y="0"/>
                    </a:moveTo>
                    <a:cubicBezTo>
                      <a:pt x="22" y="0"/>
                      <a:pt x="22" y="0"/>
                      <a:pt x="1" y="22"/>
                    </a:cubicBezTo>
                    <a:lnTo>
                      <a:pt x="1339" y="6769"/>
                    </a:lnTo>
                    <a:lnTo>
                      <a:pt x="1504" y="7469"/>
                    </a:lnTo>
                    <a:lnTo>
                      <a:pt x="42" y="0"/>
                    </a:lnTo>
                    <a:close/>
                  </a:path>
                </a:pathLst>
              </a:custGeom>
              <a:solidFill>
                <a:srgbClr val="CEBF9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29" name="Google Shape;829;p15"/>
              <p:cNvSpPr/>
              <p:nvPr/>
            </p:nvSpPr>
            <p:spPr>
              <a:xfrm>
                <a:off x="6223998" y="2502116"/>
                <a:ext cx="436612" cy="409998"/>
              </a:xfrm>
              <a:custGeom>
                <a:avLst/>
                <a:gdLst/>
                <a:ahLst/>
                <a:cxnLst/>
                <a:rect l="l" t="t" r="r" b="b"/>
                <a:pathLst>
                  <a:path w="20244" h="19010" extrusionOk="0">
                    <a:moveTo>
                      <a:pt x="26" y="11713"/>
                    </a:moveTo>
                    <a:lnTo>
                      <a:pt x="26" y="11713"/>
                    </a:lnTo>
                    <a:cubicBezTo>
                      <a:pt x="17" y="11717"/>
                      <a:pt x="9" y="11722"/>
                      <a:pt x="1" y="11727"/>
                    </a:cubicBezTo>
                    <a:lnTo>
                      <a:pt x="26" y="11713"/>
                    </a:lnTo>
                    <a:close/>
                    <a:moveTo>
                      <a:pt x="20244" y="1"/>
                    </a:moveTo>
                    <a:lnTo>
                      <a:pt x="26" y="11713"/>
                    </a:lnTo>
                    <a:lnTo>
                      <a:pt x="26" y="11713"/>
                    </a:lnTo>
                    <a:cubicBezTo>
                      <a:pt x="124" y="11658"/>
                      <a:pt x="236" y="11619"/>
                      <a:pt x="330" y="11563"/>
                    </a:cubicBezTo>
                    <a:cubicBezTo>
                      <a:pt x="351" y="11541"/>
                      <a:pt x="351" y="11541"/>
                      <a:pt x="371" y="11541"/>
                    </a:cubicBezTo>
                    <a:lnTo>
                      <a:pt x="1833" y="19010"/>
                    </a:lnTo>
                    <a:cubicBezTo>
                      <a:pt x="3355" y="11151"/>
                      <a:pt x="20242" y="2"/>
                      <a:pt x="20244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30" name="Google Shape;830;p15"/>
              <p:cNvSpPr/>
              <p:nvPr/>
            </p:nvSpPr>
            <p:spPr>
              <a:xfrm>
                <a:off x="5976878" y="1907997"/>
                <a:ext cx="347884" cy="119743"/>
              </a:xfrm>
              <a:custGeom>
                <a:avLst/>
                <a:gdLst/>
                <a:ahLst/>
                <a:cxnLst/>
                <a:rect l="l" t="t" r="r" b="b"/>
                <a:pathLst>
                  <a:path w="16130" h="5552" extrusionOk="0">
                    <a:moveTo>
                      <a:pt x="14895" y="1"/>
                    </a:moveTo>
                    <a:cubicBezTo>
                      <a:pt x="14895" y="1"/>
                      <a:pt x="7966" y="4736"/>
                      <a:pt x="3060" y="4736"/>
                    </a:cubicBezTo>
                    <a:cubicBezTo>
                      <a:pt x="1883" y="4736"/>
                      <a:pt x="821" y="4463"/>
                      <a:pt x="1" y="3786"/>
                    </a:cubicBezTo>
                    <a:lnTo>
                      <a:pt x="1" y="3786"/>
                    </a:lnTo>
                    <a:cubicBezTo>
                      <a:pt x="1" y="3786"/>
                      <a:pt x="739" y="5551"/>
                      <a:pt x="3856" y="5551"/>
                    </a:cubicBezTo>
                    <a:cubicBezTo>
                      <a:pt x="6268" y="5551"/>
                      <a:pt x="10106" y="4494"/>
                      <a:pt x="16130" y="742"/>
                    </a:cubicBezTo>
                    <a:lnTo>
                      <a:pt x="14895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31" name="Google Shape;831;p15"/>
              <p:cNvSpPr/>
              <p:nvPr/>
            </p:nvSpPr>
            <p:spPr>
              <a:xfrm>
                <a:off x="4550856" y="3032785"/>
                <a:ext cx="336777" cy="231635"/>
              </a:xfrm>
              <a:custGeom>
                <a:avLst/>
                <a:gdLst/>
                <a:ahLst/>
                <a:cxnLst/>
                <a:rect l="l" t="t" r="r" b="b"/>
                <a:pathLst>
                  <a:path w="15615" h="10740" extrusionOk="0">
                    <a:moveTo>
                      <a:pt x="7797" y="0"/>
                    </a:moveTo>
                    <a:lnTo>
                      <a:pt x="7797" y="0"/>
                    </a:lnTo>
                    <a:cubicBezTo>
                      <a:pt x="11357" y="2406"/>
                      <a:pt x="1" y="10739"/>
                      <a:pt x="1" y="10739"/>
                    </a:cubicBezTo>
                    <a:lnTo>
                      <a:pt x="15614" y="349"/>
                    </a:lnTo>
                    <a:lnTo>
                      <a:pt x="7797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32" name="Google Shape;832;p15"/>
              <p:cNvSpPr/>
              <p:nvPr/>
            </p:nvSpPr>
            <p:spPr>
              <a:xfrm>
                <a:off x="4630268" y="3328281"/>
                <a:ext cx="413535" cy="157982"/>
              </a:xfrm>
              <a:custGeom>
                <a:avLst/>
                <a:gdLst/>
                <a:ahLst/>
                <a:cxnLst/>
                <a:rect l="l" t="t" r="r" b="b"/>
                <a:pathLst>
                  <a:path w="19174" h="7325" extrusionOk="0">
                    <a:moveTo>
                      <a:pt x="19174" y="0"/>
                    </a:moveTo>
                    <a:lnTo>
                      <a:pt x="0" y="7324"/>
                    </a:lnTo>
                    <a:cubicBezTo>
                      <a:pt x="4260" y="6008"/>
                      <a:pt x="7304" y="5555"/>
                      <a:pt x="9485" y="5555"/>
                    </a:cubicBezTo>
                    <a:cubicBezTo>
                      <a:pt x="13825" y="5555"/>
                      <a:pt x="14689" y="7324"/>
                      <a:pt x="14689" y="7324"/>
                    </a:cubicBezTo>
                    <a:lnTo>
                      <a:pt x="1917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33" name="Google Shape;833;p15"/>
              <p:cNvSpPr/>
              <p:nvPr/>
            </p:nvSpPr>
            <p:spPr>
              <a:xfrm>
                <a:off x="5741727" y="1733645"/>
                <a:ext cx="300845" cy="110210"/>
              </a:xfrm>
              <a:custGeom>
                <a:avLst/>
                <a:gdLst/>
                <a:ahLst/>
                <a:cxnLst/>
                <a:rect l="l" t="t" r="r" b="b"/>
                <a:pathLst>
                  <a:path w="13949" h="5110" extrusionOk="0">
                    <a:moveTo>
                      <a:pt x="12303" y="1"/>
                    </a:moveTo>
                    <a:cubicBezTo>
                      <a:pt x="12303" y="1"/>
                      <a:pt x="5931" y="4197"/>
                      <a:pt x="2044" y="4197"/>
                    </a:cubicBezTo>
                    <a:cubicBezTo>
                      <a:pt x="1225" y="4197"/>
                      <a:pt x="516" y="4010"/>
                      <a:pt x="1" y="3559"/>
                    </a:cubicBezTo>
                    <a:lnTo>
                      <a:pt x="1" y="3559"/>
                    </a:lnTo>
                    <a:cubicBezTo>
                      <a:pt x="1" y="3559"/>
                      <a:pt x="291" y="5110"/>
                      <a:pt x="2911" y="5110"/>
                    </a:cubicBezTo>
                    <a:cubicBezTo>
                      <a:pt x="4918" y="5110"/>
                      <a:pt x="8292" y="4200"/>
                      <a:pt x="13949" y="988"/>
                    </a:cubicBezTo>
                    <a:lnTo>
                      <a:pt x="12303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34" name="Google Shape;834;p15"/>
              <p:cNvSpPr/>
              <p:nvPr/>
            </p:nvSpPr>
            <p:spPr>
              <a:xfrm>
                <a:off x="5495038" y="1565052"/>
                <a:ext cx="246711" cy="82151"/>
              </a:xfrm>
              <a:custGeom>
                <a:avLst/>
                <a:gdLst/>
                <a:ahLst/>
                <a:cxnLst/>
                <a:rect l="l" t="t" r="r" b="b"/>
                <a:pathLst>
                  <a:path w="11439" h="3809" extrusionOk="0">
                    <a:moveTo>
                      <a:pt x="10657" y="0"/>
                    </a:moveTo>
                    <a:cubicBezTo>
                      <a:pt x="10657" y="0"/>
                      <a:pt x="6835" y="3289"/>
                      <a:pt x="3293" y="3289"/>
                    </a:cubicBezTo>
                    <a:cubicBezTo>
                      <a:pt x="2114" y="3289"/>
                      <a:pt x="966" y="2925"/>
                      <a:pt x="0" y="1954"/>
                    </a:cubicBezTo>
                    <a:lnTo>
                      <a:pt x="0" y="1954"/>
                    </a:lnTo>
                    <a:cubicBezTo>
                      <a:pt x="1" y="1954"/>
                      <a:pt x="1007" y="3808"/>
                      <a:pt x="3740" y="3808"/>
                    </a:cubicBezTo>
                    <a:cubicBezTo>
                      <a:pt x="5513" y="3808"/>
                      <a:pt x="8014" y="3027"/>
                      <a:pt x="11439" y="453"/>
                    </a:cubicBezTo>
                    <a:lnTo>
                      <a:pt x="10657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35" name="Google Shape;835;p15"/>
              <p:cNvSpPr/>
              <p:nvPr/>
            </p:nvSpPr>
            <p:spPr>
              <a:xfrm>
                <a:off x="6415259" y="3000843"/>
                <a:ext cx="336755" cy="98930"/>
              </a:xfrm>
              <a:custGeom>
                <a:avLst/>
                <a:gdLst/>
                <a:ahLst/>
                <a:cxnLst/>
                <a:rect l="l" t="t" r="r" b="b"/>
                <a:pathLst>
                  <a:path w="15614" h="4587" extrusionOk="0">
                    <a:moveTo>
                      <a:pt x="0" y="2798"/>
                    </a:moveTo>
                    <a:cubicBezTo>
                      <a:pt x="596" y="3517"/>
                      <a:pt x="1440" y="3929"/>
                      <a:pt x="2448" y="4073"/>
                    </a:cubicBezTo>
                    <a:cubicBezTo>
                      <a:pt x="823" y="3558"/>
                      <a:pt x="0" y="2798"/>
                      <a:pt x="0" y="2798"/>
                    </a:cubicBezTo>
                    <a:close/>
                    <a:moveTo>
                      <a:pt x="15614" y="0"/>
                    </a:moveTo>
                    <a:cubicBezTo>
                      <a:pt x="15613" y="0"/>
                      <a:pt x="8454" y="4156"/>
                      <a:pt x="3558" y="4156"/>
                    </a:cubicBezTo>
                    <a:cubicBezTo>
                      <a:pt x="3168" y="4156"/>
                      <a:pt x="2798" y="4134"/>
                      <a:pt x="2448" y="4073"/>
                    </a:cubicBezTo>
                    <a:lnTo>
                      <a:pt x="2448" y="4073"/>
                    </a:lnTo>
                    <a:cubicBezTo>
                      <a:pt x="3333" y="4361"/>
                      <a:pt x="4444" y="4587"/>
                      <a:pt x="5802" y="4587"/>
                    </a:cubicBezTo>
                    <a:cubicBezTo>
                      <a:pt x="8270" y="4587"/>
                      <a:pt x="11499" y="3868"/>
                      <a:pt x="15531" y="1481"/>
                    </a:cubicBezTo>
                    <a:lnTo>
                      <a:pt x="1561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36" name="Google Shape;836;p15"/>
              <p:cNvSpPr/>
              <p:nvPr/>
            </p:nvSpPr>
            <p:spPr>
              <a:xfrm>
                <a:off x="6761762" y="2786096"/>
                <a:ext cx="1790" cy="33279"/>
              </a:xfrm>
              <a:custGeom>
                <a:avLst/>
                <a:gdLst/>
                <a:ahLst/>
                <a:cxnLst/>
                <a:rect l="l" t="t" r="r" b="b"/>
                <a:pathLst>
                  <a:path w="83" h="1543" extrusionOk="0">
                    <a:moveTo>
                      <a:pt x="83" y="0"/>
                    </a:moveTo>
                    <a:lnTo>
                      <a:pt x="83" y="0"/>
                    </a:lnTo>
                    <a:lnTo>
                      <a:pt x="0" y="1542"/>
                    </a:lnTo>
                    <a:lnTo>
                      <a:pt x="0" y="1542"/>
                    </a:lnTo>
                    <a:close/>
                  </a:path>
                </a:pathLst>
              </a:custGeom>
              <a:solidFill>
                <a:srgbClr val="D6D4B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37" name="Google Shape;837;p15"/>
              <p:cNvSpPr/>
              <p:nvPr/>
            </p:nvSpPr>
            <p:spPr>
              <a:xfrm>
                <a:off x="6486669" y="2786096"/>
                <a:ext cx="276884" cy="147737"/>
              </a:xfrm>
              <a:custGeom>
                <a:avLst/>
                <a:gdLst/>
                <a:ahLst/>
                <a:cxnLst/>
                <a:rect l="l" t="t" r="r" b="b"/>
                <a:pathLst>
                  <a:path w="12838" h="6850" extrusionOk="0">
                    <a:moveTo>
                      <a:pt x="12838" y="0"/>
                    </a:moveTo>
                    <a:lnTo>
                      <a:pt x="1" y="6850"/>
                    </a:lnTo>
                    <a:cubicBezTo>
                      <a:pt x="3149" y="5739"/>
                      <a:pt x="12755" y="1542"/>
                      <a:pt x="12755" y="1542"/>
                    </a:cubicBezTo>
                    <a:lnTo>
                      <a:pt x="1283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38" name="Google Shape;838;p15"/>
              <p:cNvSpPr/>
              <p:nvPr/>
            </p:nvSpPr>
            <p:spPr>
              <a:xfrm>
                <a:off x="6735601" y="3273694"/>
                <a:ext cx="1790" cy="32847"/>
              </a:xfrm>
              <a:custGeom>
                <a:avLst/>
                <a:gdLst/>
                <a:ahLst/>
                <a:cxnLst/>
                <a:rect l="l" t="t" r="r" b="b"/>
                <a:pathLst>
                  <a:path w="83" h="1523" extrusionOk="0">
                    <a:moveTo>
                      <a:pt x="83" y="0"/>
                    </a:moveTo>
                    <a:lnTo>
                      <a:pt x="0" y="1523"/>
                    </a:lnTo>
                    <a:cubicBezTo>
                      <a:pt x="20" y="1503"/>
                      <a:pt x="42" y="1503"/>
                      <a:pt x="83" y="1481"/>
                    </a:cubicBezTo>
                    <a:lnTo>
                      <a:pt x="83" y="0"/>
                    </a:lnTo>
                    <a:close/>
                  </a:path>
                </a:pathLst>
              </a:custGeom>
              <a:solidFill>
                <a:srgbClr val="D6D4B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39" name="Google Shape;839;p15"/>
              <p:cNvSpPr/>
              <p:nvPr/>
            </p:nvSpPr>
            <p:spPr>
              <a:xfrm>
                <a:off x="6737369" y="3273262"/>
                <a:ext cx="22" cy="453"/>
              </a:xfrm>
              <a:custGeom>
                <a:avLst/>
                <a:gdLst/>
                <a:ahLst/>
                <a:cxnLst/>
                <a:rect l="l" t="t" r="r" b="b"/>
                <a:pathLst>
                  <a:path w="1" h="21" extrusionOk="0">
                    <a:moveTo>
                      <a:pt x="1" y="0"/>
                    </a:moveTo>
                    <a:lnTo>
                      <a:pt x="1" y="0"/>
                    </a:lnTo>
                    <a:lnTo>
                      <a:pt x="1" y="20"/>
                    </a:lnTo>
                    <a:lnTo>
                      <a:pt x="1" y="20"/>
                    </a:lnTo>
                    <a:close/>
                  </a:path>
                </a:pathLst>
              </a:custGeom>
              <a:solidFill>
                <a:srgbClr val="CEBF9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40" name="Google Shape;840;p15"/>
              <p:cNvSpPr/>
              <p:nvPr/>
            </p:nvSpPr>
            <p:spPr>
              <a:xfrm>
                <a:off x="6463613" y="3273262"/>
                <a:ext cx="273778" cy="79886"/>
              </a:xfrm>
              <a:custGeom>
                <a:avLst/>
                <a:gdLst/>
                <a:ahLst/>
                <a:cxnLst/>
                <a:rect l="l" t="t" r="r" b="b"/>
                <a:pathLst>
                  <a:path w="12694" h="3704" extrusionOk="0">
                    <a:moveTo>
                      <a:pt x="12694" y="0"/>
                    </a:moveTo>
                    <a:cubicBezTo>
                      <a:pt x="12694" y="0"/>
                      <a:pt x="6912" y="3004"/>
                      <a:pt x="3066" y="3004"/>
                    </a:cubicBezTo>
                    <a:cubicBezTo>
                      <a:pt x="1708" y="3004"/>
                      <a:pt x="576" y="2634"/>
                      <a:pt x="21" y="1625"/>
                    </a:cubicBezTo>
                    <a:lnTo>
                      <a:pt x="21" y="1625"/>
                    </a:lnTo>
                    <a:cubicBezTo>
                      <a:pt x="21" y="1625"/>
                      <a:pt x="0" y="3703"/>
                      <a:pt x="3662" y="3703"/>
                    </a:cubicBezTo>
                    <a:cubicBezTo>
                      <a:pt x="5513" y="3703"/>
                      <a:pt x="8332" y="3169"/>
                      <a:pt x="12611" y="1543"/>
                    </a:cubicBezTo>
                    <a:lnTo>
                      <a:pt x="12694" y="20"/>
                    </a:lnTo>
                    <a:lnTo>
                      <a:pt x="1269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41" name="Google Shape;841;p15"/>
              <p:cNvSpPr/>
              <p:nvPr/>
            </p:nvSpPr>
            <p:spPr>
              <a:xfrm>
                <a:off x="6510630" y="3603375"/>
                <a:ext cx="209011" cy="79886"/>
              </a:xfrm>
              <a:custGeom>
                <a:avLst/>
                <a:gdLst/>
                <a:ahLst/>
                <a:cxnLst/>
                <a:rect l="l" t="t" r="r" b="b"/>
                <a:pathLst>
                  <a:path w="9691" h="3704" extrusionOk="0">
                    <a:moveTo>
                      <a:pt x="9691" y="0"/>
                    </a:moveTo>
                    <a:lnTo>
                      <a:pt x="9691" y="0"/>
                    </a:lnTo>
                    <a:cubicBezTo>
                      <a:pt x="9691" y="0"/>
                      <a:pt x="5124" y="3292"/>
                      <a:pt x="1709" y="3292"/>
                    </a:cubicBezTo>
                    <a:cubicBezTo>
                      <a:pt x="1092" y="3292"/>
                      <a:pt x="516" y="3188"/>
                      <a:pt x="0" y="2941"/>
                    </a:cubicBezTo>
                    <a:lnTo>
                      <a:pt x="0" y="2941"/>
                    </a:lnTo>
                    <a:cubicBezTo>
                      <a:pt x="1" y="2941"/>
                      <a:pt x="1029" y="3703"/>
                      <a:pt x="3086" y="3703"/>
                    </a:cubicBezTo>
                    <a:cubicBezTo>
                      <a:pt x="4650" y="3703"/>
                      <a:pt x="6811" y="3251"/>
                      <a:pt x="9567" y="1646"/>
                    </a:cubicBezTo>
                    <a:lnTo>
                      <a:pt x="969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42" name="Google Shape;842;p15"/>
              <p:cNvSpPr/>
              <p:nvPr/>
            </p:nvSpPr>
            <p:spPr>
              <a:xfrm>
                <a:off x="4908898" y="1244710"/>
                <a:ext cx="1177154" cy="969459"/>
              </a:xfrm>
              <a:custGeom>
                <a:avLst/>
                <a:gdLst/>
                <a:ahLst/>
                <a:cxnLst/>
                <a:rect l="l" t="t" r="r" b="b"/>
                <a:pathLst>
                  <a:path w="54580" h="44950" extrusionOk="0">
                    <a:moveTo>
                      <a:pt x="187" y="0"/>
                    </a:moveTo>
                    <a:cubicBezTo>
                      <a:pt x="83" y="0"/>
                      <a:pt x="1" y="83"/>
                      <a:pt x="1" y="185"/>
                    </a:cubicBezTo>
                    <a:cubicBezTo>
                      <a:pt x="1" y="288"/>
                      <a:pt x="83" y="371"/>
                      <a:pt x="187" y="371"/>
                    </a:cubicBezTo>
                    <a:lnTo>
                      <a:pt x="3333" y="371"/>
                    </a:lnTo>
                    <a:lnTo>
                      <a:pt x="54270" y="44889"/>
                    </a:lnTo>
                    <a:cubicBezTo>
                      <a:pt x="54292" y="44930"/>
                      <a:pt x="54333" y="44950"/>
                      <a:pt x="54374" y="44950"/>
                    </a:cubicBezTo>
                    <a:cubicBezTo>
                      <a:pt x="54435" y="44950"/>
                      <a:pt x="54476" y="44930"/>
                      <a:pt x="54517" y="44889"/>
                    </a:cubicBezTo>
                    <a:cubicBezTo>
                      <a:pt x="54580" y="44807"/>
                      <a:pt x="54580" y="44683"/>
                      <a:pt x="54497" y="44621"/>
                    </a:cubicBezTo>
                    <a:lnTo>
                      <a:pt x="3519" y="41"/>
                    </a:lnTo>
                    <a:cubicBezTo>
                      <a:pt x="3498" y="20"/>
                      <a:pt x="3457" y="0"/>
                      <a:pt x="3396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43" name="Google Shape;843;p15"/>
              <p:cNvSpPr/>
              <p:nvPr/>
            </p:nvSpPr>
            <p:spPr>
              <a:xfrm>
                <a:off x="5215933" y="1521658"/>
                <a:ext cx="87456" cy="39857"/>
              </a:xfrm>
              <a:custGeom>
                <a:avLst/>
                <a:gdLst/>
                <a:ahLst/>
                <a:cxnLst/>
                <a:rect l="l" t="t" r="r" b="b"/>
                <a:pathLst>
                  <a:path w="4055" h="1848" extrusionOk="0">
                    <a:moveTo>
                      <a:pt x="3856" y="0"/>
                    </a:moveTo>
                    <a:cubicBezTo>
                      <a:pt x="3831" y="0"/>
                      <a:pt x="3807" y="5"/>
                      <a:pt x="3786" y="16"/>
                    </a:cubicBezTo>
                    <a:lnTo>
                      <a:pt x="145" y="1497"/>
                    </a:lnTo>
                    <a:cubicBezTo>
                      <a:pt x="63" y="1519"/>
                      <a:pt x="1" y="1642"/>
                      <a:pt x="42" y="1724"/>
                    </a:cubicBezTo>
                    <a:cubicBezTo>
                      <a:pt x="83" y="1807"/>
                      <a:pt x="145" y="1848"/>
                      <a:pt x="228" y="1848"/>
                    </a:cubicBezTo>
                    <a:cubicBezTo>
                      <a:pt x="248" y="1848"/>
                      <a:pt x="269" y="1848"/>
                      <a:pt x="289" y="1826"/>
                    </a:cubicBezTo>
                    <a:lnTo>
                      <a:pt x="3931" y="345"/>
                    </a:lnTo>
                    <a:cubicBezTo>
                      <a:pt x="4013" y="326"/>
                      <a:pt x="4054" y="202"/>
                      <a:pt x="4033" y="120"/>
                    </a:cubicBezTo>
                    <a:cubicBezTo>
                      <a:pt x="4002" y="43"/>
                      <a:pt x="3926" y="0"/>
                      <a:pt x="3856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44" name="Google Shape;844;p15"/>
              <p:cNvSpPr/>
              <p:nvPr/>
            </p:nvSpPr>
            <p:spPr>
              <a:xfrm>
                <a:off x="5533191" y="1806500"/>
                <a:ext cx="89656" cy="41194"/>
              </a:xfrm>
              <a:custGeom>
                <a:avLst/>
                <a:gdLst/>
                <a:ahLst/>
                <a:cxnLst/>
                <a:rect l="l" t="t" r="r" b="b"/>
                <a:pathLst>
                  <a:path w="4157" h="1910" extrusionOk="0">
                    <a:moveTo>
                      <a:pt x="3957" y="0"/>
                    </a:moveTo>
                    <a:cubicBezTo>
                      <a:pt x="3934" y="0"/>
                      <a:pt x="3910" y="5"/>
                      <a:pt x="3888" y="16"/>
                    </a:cubicBezTo>
                    <a:lnTo>
                      <a:pt x="144" y="1560"/>
                    </a:lnTo>
                    <a:cubicBezTo>
                      <a:pt x="42" y="1601"/>
                      <a:pt x="1" y="1703"/>
                      <a:pt x="42" y="1807"/>
                    </a:cubicBezTo>
                    <a:cubicBezTo>
                      <a:pt x="62" y="1868"/>
                      <a:pt x="144" y="1909"/>
                      <a:pt x="206" y="1909"/>
                    </a:cubicBezTo>
                    <a:lnTo>
                      <a:pt x="289" y="1909"/>
                    </a:lnTo>
                    <a:lnTo>
                      <a:pt x="4011" y="346"/>
                    </a:lnTo>
                    <a:cubicBezTo>
                      <a:pt x="4115" y="304"/>
                      <a:pt x="4156" y="202"/>
                      <a:pt x="4115" y="99"/>
                    </a:cubicBezTo>
                    <a:cubicBezTo>
                      <a:pt x="4085" y="39"/>
                      <a:pt x="4021" y="0"/>
                      <a:pt x="3957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45" name="Google Shape;845;p15"/>
              <p:cNvSpPr/>
              <p:nvPr/>
            </p:nvSpPr>
            <p:spPr>
              <a:xfrm>
                <a:off x="5887696" y="2114419"/>
                <a:ext cx="93646" cy="41194"/>
              </a:xfrm>
              <a:custGeom>
                <a:avLst/>
                <a:gdLst/>
                <a:ahLst/>
                <a:cxnLst/>
                <a:rect l="l" t="t" r="r" b="b"/>
                <a:pathLst>
                  <a:path w="4342" h="1910" extrusionOk="0">
                    <a:moveTo>
                      <a:pt x="4143" y="1"/>
                    </a:moveTo>
                    <a:cubicBezTo>
                      <a:pt x="4119" y="1"/>
                      <a:pt x="4095" y="6"/>
                      <a:pt x="4073" y="17"/>
                    </a:cubicBezTo>
                    <a:lnTo>
                      <a:pt x="145" y="1560"/>
                    </a:lnTo>
                    <a:cubicBezTo>
                      <a:pt x="41" y="1580"/>
                      <a:pt x="0" y="1704"/>
                      <a:pt x="41" y="1786"/>
                    </a:cubicBezTo>
                    <a:cubicBezTo>
                      <a:pt x="63" y="1868"/>
                      <a:pt x="123" y="1909"/>
                      <a:pt x="206" y="1909"/>
                    </a:cubicBezTo>
                    <a:cubicBezTo>
                      <a:pt x="227" y="1909"/>
                      <a:pt x="247" y="1909"/>
                      <a:pt x="268" y="1889"/>
                    </a:cubicBezTo>
                    <a:lnTo>
                      <a:pt x="4197" y="346"/>
                    </a:lnTo>
                    <a:cubicBezTo>
                      <a:pt x="4300" y="305"/>
                      <a:pt x="4342" y="203"/>
                      <a:pt x="4300" y="120"/>
                    </a:cubicBezTo>
                    <a:cubicBezTo>
                      <a:pt x="4285" y="43"/>
                      <a:pt x="4213" y="1"/>
                      <a:pt x="4143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46" name="Google Shape;846;p15"/>
              <p:cNvSpPr/>
              <p:nvPr/>
            </p:nvSpPr>
            <p:spPr>
              <a:xfrm>
                <a:off x="6347343" y="2848641"/>
                <a:ext cx="278242" cy="1503233"/>
              </a:xfrm>
              <a:custGeom>
                <a:avLst/>
                <a:gdLst/>
                <a:ahLst/>
                <a:cxnLst/>
                <a:rect l="l" t="t" r="r" b="b"/>
                <a:pathLst>
                  <a:path w="12901" h="69699" extrusionOk="0">
                    <a:moveTo>
                      <a:pt x="165" y="0"/>
                    </a:moveTo>
                    <a:cubicBezTo>
                      <a:pt x="63" y="21"/>
                      <a:pt x="1" y="123"/>
                      <a:pt x="22" y="227"/>
                    </a:cubicBezTo>
                    <a:lnTo>
                      <a:pt x="1194" y="6460"/>
                    </a:lnTo>
                    <a:lnTo>
                      <a:pt x="1276" y="6399"/>
                    </a:lnTo>
                    <a:cubicBezTo>
                      <a:pt x="1317" y="6358"/>
                      <a:pt x="1359" y="6358"/>
                      <a:pt x="1400" y="6358"/>
                    </a:cubicBezTo>
                    <a:cubicBezTo>
                      <a:pt x="1441" y="6358"/>
                      <a:pt x="1503" y="6377"/>
                      <a:pt x="1545" y="6419"/>
                    </a:cubicBezTo>
                    <a:cubicBezTo>
                      <a:pt x="1606" y="6501"/>
                      <a:pt x="1586" y="6624"/>
                      <a:pt x="1503" y="6687"/>
                    </a:cubicBezTo>
                    <a:lnTo>
                      <a:pt x="1276" y="6871"/>
                    </a:lnTo>
                    <a:lnTo>
                      <a:pt x="5226" y="27917"/>
                    </a:lnTo>
                    <a:lnTo>
                      <a:pt x="5248" y="27917"/>
                    </a:lnTo>
                    <a:cubicBezTo>
                      <a:pt x="5309" y="27917"/>
                      <a:pt x="5371" y="27937"/>
                      <a:pt x="5391" y="28000"/>
                    </a:cubicBezTo>
                    <a:cubicBezTo>
                      <a:pt x="5453" y="28082"/>
                      <a:pt x="5453" y="28184"/>
                      <a:pt x="5371" y="28247"/>
                    </a:cubicBezTo>
                    <a:lnTo>
                      <a:pt x="5289" y="28307"/>
                    </a:lnTo>
                    <a:lnTo>
                      <a:pt x="8909" y="47481"/>
                    </a:lnTo>
                    <a:lnTo>
                      <a:pt x="8992" y="47420"/>
                    </a:lnTo>
                    <a:cubicBezTo>
                      <a:pt x="9033" y="47398"/>
                      <a:pt x="9074" y="47379"/>
                      <a:pt x="9094" y="47379"/>
                    </a:cubicBezTo>
                    <a:cubicBezTo>
                      <a:pt x="9156" y="47379"/>
                      <a:pt x="9217" y="47398"/>
                      <a:pt x="9258" y="47461"/>
                    </a:cubicBezTo>
                    <a:cubicBezTo>
                      <a:pt x="9265" y="47470"/>
                      <a:pt x="9270" y="47478"/>
                      <a:pt x="9275" y="47487"/>
                    </a:cubicBezTo>
                    <a:lnTo>
                      <a:pt x="9275" y="47487"/>
                    </a:lnTo>
                    <a:lnTo>
                      <a:pt x="393" y="145"/>
                    </a:lnTo>
                    <a:cubicBezTo>
                      <a:pt x="371" y="63"/>
                      <a:pt x="289" y="0"/>
                      <a:pt x="207" y="0"/>
                    </a:cubicBezTo>
                    <a:close/>
                    <a:moveTo>
                      <a:pt x="9275" y="47487"/>
                    </a:moveTo>
                    <a:lnTo>
                      <a:pt x="9293" y="47584"/>
                    </a:lnTo>
                    <a:lnTo>
                      <a:pt x="9293" y="47584"/>
                    </a:lnTo>
                    <a:cubicBezTo>
                      <a:pt x="9297" y="47552"/>
                      <a:pt x="9292" y="47519"/>
                      <a:pt x="9275" y="47487"/>
                    </a:cubicBezTo>
                    <a:close/>
                    <a:moveTo>
                      <a:pt x="9293" y="47584"/>
                    </a:moveTo>
                    <a:lnTo>
                      <a:pt x="9293" y="47584"/>
                    </a:lnTo>
                    <a:cubicBezTo>
                      <a:pt x="9287" y="47630"/>
                      <a:pt x="9261" y="47675"/>
                      <a:pt x="9217" y="47708"/>
                    </a:cubicBezTo>
                    <a:lnTo>
                      <a:pt x="8970" y="47892"/>
                    </a:lnTo>
                    <a:lnTo>
                      <a:pt x="12509" y="66695"/>
                    </a:lnTo>
                    <a:lnTo>
                      <a:pt x="10904" y="69411"/>
                    </a:lnTo>
                    <a:cubicBezTo>
                      <a:pt x="10863" y="69493"/>
                      <a:pt x="10884" y="69616"/>
                      <a:pt x="10986" y="69658"/>
                    </a:cubicBezTo>
                    <a:cubicBezTo>
                      <a:pt x="11008" y="69679"/>
                      <a:pt x="11049" y="69699"/>
                      <a:pt x="11069" y="69699"/>
                    </a:cubicBezTo>
                    <a:cubicBezTo>
                      <a:pt x="11131" y="69699"/>
                      <a:pt x="11192" y="69658"/>
                      <a:pt x="11233" y="69597"/>
                    </a:cubicBezTo>
                    <a:lnTo>
                      <a:pt x="12859" y="66840"/>
                    </a:lnTo>
                    <a:cubicBezTo>
                      <a:pt x="12879" y="66799"/>
                      <a:pt x="12900" y="66758"/>
                      <a:pt x="12879" y="66695"/>
                    </a:cubicBezTo>
                    <a:lnTo>
                      <a:pt x="9293" y="4758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47" name="Google Shape;847;p15"/>
              <p:cNvSpPr/>
              <p:nvPr/>
            </p:nvSpPr>
            <p:spPr>
              <a:xfrm>
                <a:off x="6472046" y="3870466"/>
                <a:ext cx="76327" cy="59483"/>
              </a:xfrm>
              <a:custGeom>
                <a:avLst/>
                <a:gdLst/>
                <a:ahLst/>
                <a:cxnLst/>
                <a:rect l="l" t="t" r="r" b="b"/>
                <a:pathLst>
                  <a:path w="3539" h="2758" extrusionOk="0">
                    <a:moveTo>
                      <a:pt x="3312" y="1"/>
                    </a:moveTo>
                    <a:cubicBezTo>
                      <a:pt x="3292" y="1"/>
                      <a:pt x="3251" y="20"/>
                      <a:pt x="3210" y="42"/>
                    </a:cubicBezTo>
                    <a:lnTo>
                      <a:pt x="3127" y="103"/>
                    </a:lnTo>
                    <a:lnTo>
                      <a:pt x="83" y="2428"/>
                    </a:lnTo>
                    <a:cubicBezTo>
                      <a:pt x="0" y="2489"/>
                      <a:pt x="0" y="2593"/>
                      <a:pt x="61" y="2675"/>
                    </a:cubicBezTo>
                    <a:cubicBezTo>
                      <a:pt x="103" y="2736"/>
                      <a:pt x="144" y="2757"/>
                      <a:pt x="206" y="2757"/>
                    </a:cubicBezTo>
                    <a:cubicBezTo>
                      <a:pt x="247" y="2757"/>
                      <a:pt x="289" y="2736"/>
                      <a:pt x="308" y="2716"/>
                    </a:cubicBezTo>
                    <a:lnTo>
                      <a:pt x="3188" y="514"/>
                    </a:lnTo>
                    <a:lnTo>
                      <a:pt x="3435" y="330"/>
                    </a:lnTo>
                    <a:cubicBezTo>
                      <a:pt x="3518" y="267"/>
                      <a:pt x="3539" y="165"/>
                      <a:pt x="3476" y="83"/>
                    </a:cubicBezTo>
                    <a:cubicBezTo>
                      <a:pt x="3435" y="20"/>
                      <a:pt x="3374" y="1"/>
                      <a:pt x="331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48" name="Google Shape;848;p15"/>
              <p:cNvSpPr/>
              <p:nvPr/>
            </p:nvSpPr>
            <p:spPr>
              <a:xfrm>
                <a:off x="6386401" y="3450741"/>
                <a:ext cx="78570" cy="60367"/>
              </a:xfrm>
              <a:custGeom>
                <a:avLst/>
                <a:gdLst/>
                <a:ahLst/>
                <a:cxnLst/>
                <a:rect l="l" t="t" r="r" b="b"/>
                <a:pathLst>
                  <a:path w="3643" h="2799" extrusionOk="0">
                    <a:moveTo>
                      <a:pt x="3415" y="0"/>
                    </a:moveTo>
                    <a:cubicBezTo>
                      <a:pt x="3395" y="20"/>
                      <a:pt x="3354" y="20"/>
                      <a:pt x="3333" y="42"/>
                    </a:cubicBezTo>
                    <a:lnTo>
                      <a:pt x="83" y="2469"/>
                    </a:lnTo>
                    <a:cubicBezTo>
                      <a:pt x="0" y="2530"/>
                      <a:pt x="0" y="2653"/>
                      <a:pt x="63" y="2736"/>
                    </a:cubicBezTo>
                    <a:cubicBezTo>
                      <a:pt x="83" y="2777"/>
                      <a:pt x="145" y="2798"/>
                      <a:pt x="206" y="2798"/>
                    </a:cubicBezTo>
                    <a:cubicBezTo>
                      <a:pt x="247" y="2798"/>
                      <a:pt x="288" y="2798"/>
                      <a:pt x="310" y="2777"/>
                    </a:cubicBezTo>
                    <a:lnTo>
                      <a:pt x="3478" y="390"/>
                    </a:lnTo>
                    <a:lnTo>
                      <a:pt x="3560" y="330"/>
                    </a:lnTo>
                    <a:cubicBezTo>
                      <a:pt x="3642" y="267"/>
                      <a:pt x="3642" y="165"/>
                      <a:pt x="3580" y="83"/>
                    </a:cubicBezTo>
                    <a:cubicBezTo>
                      <a:pt x="3560" y="20"/>
                      <a:pt x="3498" y="0"/>
                      <a:pt x="3437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49" name="Google Shape;849;p15"/>
              <p:cNvSpPr/>
              <p:nvPr/>
            </p:nvSpPr>
            <p:spPr>
              <a:xfrm>
                <a:off x="6301210" y="2985746"/>
                <a:ext cx="80770" cy="63926"/>
              </a:xfrm>
              <a:custGeom>
                <a:avLst/>
                <a:gdLst/>
                <a:ahLst/>
                <a:cxnLst/>
                <a:rect l="l" t="t" r="r" b="b"/>
                <a:pathLst>
                  <a:path w="3745" h="2964" extrusionOk="0">
                    <a:moveTo>
                      <a:pt x="3539" y="1"/>
                    </a:moveTo>
                    <a:cubicBezTo>
                      <a:pt x="3498" y="1"/>
                      <a:pt x="3456" y="1"/>
                      <a:pt x="3415" y="42"/>
                    </a:cubicBezTo>
                    <a:lnTo>
                      <a:pt x="3333" y="103"/>
                    </a:lnTo>
                    <a:lnTo>
                      <a:pt x="104" y="2634"/>
                    </a:lnTo>
                    <a:cubicBezTo>
                      <a:pt x="22" y="2695"/>
                      <a:pt x="0" y="2818"/>
                      <a:pt x="63" y="2901"/>
                    </a:cubicBezTo>
                    <a:cubicBezTo>
                      <a:pt x="104" y="2942"/>
                      <a:pt x="165" y="2963"/>
                      <a:pt x="206" y="2963"/>
                    </a:cubicBezTo>
                    <a:cubicBezTo>
                      <a:pt x="247" y="2963"/>
                      <a:pt x="288" y="2942"/>
                      <a:pt x="330" y="2922"/>
                    </a:cubicBezTo>
                    <a:lnTo>
                      <a:pt x="3415" y="514"/>
                    </a:lnTo>
                    <a:lnTo>
                      <a:pt x="3642" y="330"/>
                    </a:lnTo>
                    <a:cubicBezTo>
                      <a:pt x="3725" y="267"/>
                      <a:pt x="3745" y="144"/>
                      <a:pt x="3684" y="62"/>
                    </a:cubicBezTo>
                    <a:cubicBezTo>
                      <a:pt x="3642" y="20"/>
                      <a:pt x="3580" y="1"/>
                      <a:pt x="3539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50" name="Google Shape;850;p15"/>
              <p:cNvSpPr/>
              <p:nvPr/>
            </p:nvSpPr>
            <p:spPr>
              <a:xfrm>
                <a:off x="4197688" y="3077149"/>
                <a:ext cx="357632" cy="145969"/>
              </a:xfrm>
              <a:custGeom>
                <a:avLst/>
                <a:gdLst/>
                <a:ahLst/>
                <a:cxnLst/>
                <a:rect l="l" t="t" r="r" b="b"/>
                <a:pathLst>
                  <a:path w="16582" h="6768" extrusionOk="0">
                    <a:moveTo>
                      <a:pt x="185" y="1"/>
                    </a:moveTo>
                    <a:cubicBezTo>
                      <a:pt x="82" y="1"/>
                      <a:pt x="0" y="83"/>
                      <a:pt x="0" y="185"/>
                    </a:cubicBezTo>
                    <a:cubicBezTo>
                      <a:pt x="0" y="289"/>
                      <a:pt x="82" y="371"/>
                      <a:pt x="185" y="371"/>
                    </a:cubicBezTo>
                    <a:lnTo>
                      <a:pt x="4115" y="371"/>
                    </a:lnTo>
                    <a:lnTo>
                      <a:pt x="16293" y="6748"/>
                    </a:lnTo>
                    <a:cubicBezTo>
                      <a:pt x="16313" y="6768"/>
                      <a:pt x="16335" y="6768"/>
                      <a:pt x="16376" y="6768"/>
                    </a:cubicBezTo>
                    <a:cubicBezTo>
                      <a:pt x="16437" y="6768"/>
                      <a:pt x="16499" y="6727"/>
                      <a:pt x="16540" y="6666"/>
                    </a:cubicBezTo>
                    <a:cubicBezTo>
                      <a:pt x="16581" y="6584"/>
                      <a:pt x="16540" y="6460"/>
                      <a:pt x="16458" y="6419"/>
                    </a:cubicBezTo>
                    <a:lnTo>
                      <a:pt x="4238" y="20"/>
                    </a:lnTo>
                    <a:cubicBezTo>
                      <a:pt x="4217" y="1"/>
                      <a:pt x="4197" y="1"/>
                      <a:pt x="4156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51" name="Google Shape;851;p15"/>
              <p:cNvSpPr/>
              <p:nvPr/>
            </p:nvSpPr>
            <p:spPr>
              <a:xfrm>
                <a:off x="4625825" y="3528363"/>
                <a:ext cx="57693" cy="350105"/>
              </a:xfrm>
              <a:custGeom>
                <a:avLst/>
                <a:gdLst/>
                <a:ahLst/>
                <a:cxnLst/>
                <a:rect l="l" t="t" r="r" b="b"/>
                <a:pathLst>
                  <a:path w="2675" h="16233" extrusionOk="0">
                    <a:moveTo>
                      <a:pt x="2491" y="1"/>
                    </a:moveTo>
                    <a:cubicBezTo>
                      <a:pt x="2387" y="1"/>
                      <a:pt x="2305" y="83"/>
                      <a:pt x="2305" y="187"/>
                    </a:cubicBezTo>
                    <a:lnTo>
                      <a:pt x="2305" y="11974"/>
                    </a:lnTo>
                    <a:lnTo>
                      <a:pt x="63" y="15965"/>
                    </a:lnTo>
                    <a:cubicBezTo>
                      <a:pt x="1" y="16047"/>
                      <a:pt x="42" y="16170"/>
                      <a:pt x="124" y="16212"/>
                    </a:cubicBezTo>
                    <a:cubicBezTo>
                      <a:pt x="145" y="16233"/>
                      <a:pt x="187" y="16233"/>
                      <a:pt x="206" y="16233"/>
                    </a:cubicBezTo>
                    <a:cubicBezTo>
                      <a:pt x="269" y="16233"/>
                      <a:pt x="351" y="16192"/>
                      <a:pt x="371" y="16151"/>
                    </a:cubicBezTo>
                    <a:lnTo>
                      <a:pt x="2655" y="12097"/>
                    </a:lnTo>
                    <a:cubicBezTo>
                      <a:pt x="2675" y="12077"/>
                      <a:pt x="2675" y="12056"/>
                      <a:pt x="2675" y="12015"/>
                    </a:cubicBezTo>
                    <a:lnTo>
                      <a:pt x="2675" y="187"/>
                    </a:lnTo>
                    <a:cubicBezTo>
                      <a:pt x="2675" y="83"/>
                      <a:pt x="2593" y="1"/>
                      <a:pt x="2491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52" name="Google Shape;852;p15"/>
              <p:cNvSpPr/>
              <p:nvPr/>
            </p:nvSpPr>
            <p:spPr>
              <a:xfrm>
                <a:off x="6430766" y="1678087"/>
                <a:ext cx="91425" cy="102618"/>
              </a:xfrm>
              <a:custGeom>
                <a:avLst/>
                <a:gdLst/>
                <a:ahLst/>
                <a:cxnLst/>
                <a:rect l="l" t="t" r="r" b="b"/>
                <a:pathLst>
                  <a:path w="4239" h="4758" extrusionOk="0">
                    <a:moveTo>
                      <a:pt x="203" y="1"/>
                    </a:moveTo>
                    <a:cubicBezTo>
                      <a:pt x="191" y="1"/>
                      <a:pt x="178" y="2"/>
                      <a:pt x="165" y="5"/>
                    </a:cubicBezTo>
                    <a:cubicBezTo>
                      <a:pt x="63" y="26"/>
                      <a:pt x="0" y="108"/>
                      <a:pt x="0" y="210"/>
                    </a:cubicBezTo>
                    <a:cubicBezTo>
                      <a:pt x="762" y="4511"/>
                      <a:pt x="3374" y="4758"/>
                      <a:pt x="3950" y="4758"/>
                    </a:cubicBezTo>
                    <a:lnTo>
                      <a:pt x="4054" y="4758"/>
                    </a:lnTo>
                    <a:cubicBezTo>
                      <a:pt x="4156" y="4736"/>
                      <a:pt x="4238" y="4654"/>
                      <a:pt x="4219" y="4552"/>
                    </a:cubicBezTo>
                    <a:cubicBezTo>
                      <a:pt x="4219" y="4459"/>
                      <a:pt x="4153" y="4384"/>
                      <a:pt x="4065" y="4384"/>
                    </a:cubicBezTo>
                    <a:cubicBezTo>
                      <a:pt x="4055" y="4384"/>
                      <a:pt x="4044" y="4385"/>
                      <a:pt x="4033" y="4387"/>
                    </a:cubicBezTo>
                    <a:cubicBezTo>
                      <a:pt x="4021" y="4387"/>
                      <a:pt x="3988" y="4389"/>
                      <a:pt x="3936" y="4389"/>
                    </a:cubicBezTo>
                    <a:cubicBezTo>
                      <a:pt x="3420" y="4389"/>
                      <a:pt x="1081" y="4203"/>
                      <a:pt x="371" y="149"/>
                    </a:cubicBezTo>
                    <a:cubicBezTo>
                      <a:pt x="353" y="59"/>
                      <a:pt x="288" y="1"/>
                      <a:pt x="203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53" name="Google Shape;853;p15"/>
              <p:cNvSpPr/>
              <p:nvPr/>
            </p:nvSpPr>
            <p:spPr>
              <a:xfrm>
                <a:off x="6077167" y="1579243"/>
                <a:ext cx="77643" cy="66579"/>
              </a:xfrm>
              <a:custGeom>
                <a:avLst/>
                <a:gdLst/>
                <a:ahLst/>
                <a:cxnLst/>
                <a:rect l="l" t="t" r="r" b="b"/>
                <a:pathLst>
                  <a:path w="3600" h="3087" extrusionOk="0">
                    <a:moveTo>
                      <a:pt x="210" y="1"/>
                    </a:moveTo>
                    <a:cubicBezTo>
                      <a:pt x="179" y="1"/>
                      <a:pt x="150" y="8"/>
                      <a:pt x="124" y="21"/>
                    </a:cubicBezTo>
                    <a:cubicBezTo>
                      <a:pt x="41" y="62"/>
                      <a:pt x="0" y="185"/>
                      <a:pt x="61" y="267"/>
                    </a:cubicBezTo>
                    <a:cubicBezTo>
                      <a:pt x="1378" y="2716"/>
                      <a:pt x="3292" y="3065"/>
                      <a:pt x="3374" y="3087"/>
                    </a:cubicBezTo>
                    <a:lnTo>
                      <a:pt x="3415" y="3087"/>
                    </a:lnTo>
                    <a:cubicBezTo>
                      <a:pt x="3497" y="3087"/>
                      <a:pt x="3580" y="3024"/>
                      <a:pt x="3600" y="2922"/>
                    </a:cubicBezTo>
                    <a:cubicBezTo>
                      <a:pt x="3600" y="2818"/>
                      <a:pt x="3539" y="2736"/>
                      <a:pt x="3435" y="2716"/>
                    </a:cubicBezTo>
                    <a:cubicBezTo>
                      <a:pt x="3415" y="2716"/>
                      <a:pt x="1605" y="2366"/>
                      <a:pt x="371" y="103"/>
                    </a:cubicBezTo>
                    <a:cubicBezTo>
                      <a:pt x="342" y="33"/>
                      <a:pt x="275" y="1"/>
                      <a:pt x="210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54" name="Google Shape;854;p15"/>
              <p:cNvSpPr/>
              <p:nvPr/>
            </p:nvSpPr>
            <p:spPr>
              <a:xfrm>
                <a:off x="5802504" y="1408580"/>
                <a:ext cx="76780" cy="69534"/>
              </a:xfrm>
              <a:custGeom>
                <a:avLst/>
                <a:gdLst/>
                <a:ahLst/>
                <a:cxnLst/>
                <a:rect l="l" t="t" r="r" b="b"/>
                <a:pathLst>
                  <a:path w="3560" h="3224" extrusionOk="0">
                    <a:moveTo>
                      <a:pt x="335" y="1"/>
                    </a:moveTo>
                    <a:cubicBezTo>
                      <a:pt x="267" y="1"/>
                      <a:pt x="197" y="52"/>
                      <a:pt x="165" y="116"/>
                    </a:cubicBezTo>
                    <a:cubicBezTo>
                      <a:pt x="0" y="590"/>
                      <a:pt x="22" y="1043"/>
                      <a:pt x="268" y="1454"/>
                    </a:cubicBezTo>
                    <a:cubicBezTo>
                      <a:pt x="968" y="2708"/>
                      <a:pt x="3231" y="3202"/>
                      <a:pt x="3333" y="3223"/>
                    </a:cubicBezTo>
                    <a:lnTo>
                      <a:pt x="3374" y="3223"/>
                    </a:lnTo>
                    <a:cubicBezTo>
                      <a:pt x="3456" y="3223"/>
                      <a:pt x="3519" y="3182"/>
                      <a:pt x="3539" y="3078"/>
                    </a:cubicBezTo>
                    <a:cubicBezTo>
                      <a:pt x="3560" y="2996"/>
                      <a:pt x="3497" y="2894"/>
                      <a:pt x="3395" y="2873"/>
                    </a:cubicBezTo>
                    <a:cubicBezTo>
                      <a:pt x="3374" y="2853"/>
                      <a:pt x="1193" y="2379"/>
                      <a:pt x="576" y="1289"/>
                    </a:cubicBezTo>
                    <a:cubicBezTo>
                      <a:pt x="412" y="960"/>
                      <a:pt x="392" y="610"/>
                      <a:pt x="515" y="239"/>
                    </a:cubicBezTo>
                    <a:cubicBezTo>
                      <a:pt x="556" y="157"/>
                      <a:pt x="494" y="34"/>
                      <a:pt x="392" y="14"/>
                    </a:cubicBezTo>
                    <a:cubicBezTo>
                      <a:pt x="374" y="5"/>
                      <a:pt x="354" y="1"/>
                      <a:pt x="335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55" name="Google Shape;855;p15"/>
              <p:cNvSpPr/>
              <p:nvPr/>
            </p:nvSpPr>
            <p:spPr>
              <a:xfrm>
                <a:off x="7008020" y="2703104"/>
                <a:ext cx="72790" cy="86982"/>
              </a:xfrm>
              <a:custGeom>
                <a:avLst/>
                <a:gdLst/>
                <a:ahLst/>
                <a:cxnLst/>
                <a:rect l="l" t="t" r="r" b="b"/>
                <a:pathLst>
                  <a:path w="3375" h="4033" extrusionOk="0">
                    <a:moveTo>
                      <a:pt x="185" y="0"/>
                    </a:moveTo>
                    <a:cubicBezTo>
                      <a:pt x="83" y="0"/>
                      <a:pt x="1" y="83"/>
                      <a:pt x="1" y="186"/>
                    </a:cubicBezTo>
                    <a:cubicBezTo>
                      <a:pt x="1" y="227"/>
                      <a:pt x="62" y="3456"/>
                      <a:pt x="3128" y="4033"/>
                    </a:cubicBezTo>
                    <a:lnTo>
                      <a:pt x="3169" y="4033"/>
                    </a:lnTo>
                    <a:cubicBezTo>
                      <a:pt x="3251" y="4033"/>
                      <a:pt x="3333" y="3972"/>
                      <a:pt x="3353" y="3889"/>
                    </a:cubicBezTo>
                    <a:cubicBezTo>
                      <a:pt x="3375" y="3786"/>
                      <a:pt x="3312" y="3684"/>
                      <a:pt x="3210" y="3662"/>
                    </a:cubicBezTo>
                    <a:cubicBezTo>
                      <a:pt x="432" y="3149"/>
                      <a:pt x="371" y="310"/>
                      <a:pt x="371" y="186"/>
                    </a:cubicBezTo>
                    <a:cubicBezTo>
                      <a:pt x="371" y="83"/>
                      <a:pt x="289" y="0"/>
                      <a:pt x="18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56" name="Google Shape;856;p15"/>
              <p:cNvSpPr/>
              <p:nvPr/>
            </p:nvSpPr>
            <p:spPr>
              <a:xfrm>
                <a:off x="6981406" y="3041649"/>
                <a:ext cx="26636" cy="82970"/>
              </a:xfrm>
              <a:custGeom>
                <a:avLst/>
                <a:gdLst/>
                <a:ahLst/>
                <a:cxnLst/>
                <a:rect l="l" t="t" r="r" b="b"/>
                <a:pathLst>
                  <a:path w="1235" h="3847" extrusionOk="0">
                    <a:moveTo>
                      <a:pt x="226" y="1"/>
                    </a:moveTo>
                    <a:cubicBezTo>
                      <a:pt x="165" y="1"/>
                      <a:pt x="102" y="42"/>
                      <a:pt x="61" y="103"/>
                    </a:cubicBezTo>
                    <a:cubicBezTo>
                      <a:pt x="61" y="124"/>
                      <a:pt x="42" y="165"/>
                      <a:pt x="0" y="267"/>
                    </a:cubicBezTo>
                    <a:cubicBezTo>
                      <a:pt x="144" y="226"/>
                      <a:pt x="267" y="165"/>
                      <a:pt x="412" y="124"/>
                    </a:cubicBezTo>
                    <a:cubicBezTo>
                      <a:pt x="390" y="83"/>
                      <a:pt x="349" y="42"/>
                      <a:pt x="308" y="21"/>
                    </a:cubicBezTo>
                    <a:cubicBezTo>
                      <a:pt x="288" y="1"/>
                      <a:pt x="267" y="1"/>
                      <a:pt x="226" y="1"/>
                    </a:cubicBezTo>
                    <a:close/>
                    <a:moveTo>
                      <a:pt x="1194" y="3559"/>
                    </a:moveTo>
                    <a:cubicBezTo>
                      <a:pt x="1090" y="3641"/>
                      <a:pt x="988" y="3724"/>
                      <a:pt x="864" y="3786"/>
                    </a:cubicBezTo>
                    <a:cubicBezTo>
                      <a:pt x="906" y="3806"/>
                      <a:pt x="947" y="3827"/>
                      <a:pt x="966" y="3847"/>
                    </a:cubicBezTo>
                    <a:lnTo>
                      <a:pt x="1049" y="3847"/>
                    </a:lnTo>
                    <a:cubicBezTo>
                      <a:pt x="1111" y="3847"/>
                      <a:pt x="1194" y="3806"/>
                      <a:pt x="1213" y="3745"/>
                    </a:cubicBezTo>
                    <a:cubicBezTo>
                      <a:pt x="1235" y="3682"/>
                      <a:pt x="1235" y="3621"/>
                      <a:pt x="1194" y="3559"/>
                    </a:cubicBezTo>
                    <a:close/>
                  </a:path>
                </a:pathLst>
              </a:custGeom>
              <a:solidFill>
                <a:srgbClr val="D6D4B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57" name="Google Shape;857;p15"/>
              <p:cNvSpPr/>
              <p:nvPr/>
            </p:nvSpPr>
            <p:spPr>
              <a:xfrm>
                <a:off x="6981406" y="3044323"/>
                <a:ext cx="25752" cy="74084"/>
              </a:xfrm>
              <a:custGeom>
                <a:avLst/>
                <a:gdLst/>
                <a:ahLst/>
                <a:cxnLst/>
                <a:rect l="l" t="t" r="r" b="b"/>
                <a:pathLst>
                  <a:path w="1194" h="3435" extrusionOk="0">
                    <a:moveTo>
                      <a:pt x="1194" y="3435"/>
                    </a:moveTo>
                    <a:lnTo>
                      <a:pt x="1194" y="3435"/>
                    </a:lnTo>
                    <a:lnTo>
                      <a:pt x="1194" y="3435"/>
                    </a:lnTo>
                    <a:lnTo>
                      <a:pt x="1194" y="3435"/>
                    </a:lnTo>
                    <a:close/>
                    <a:moveTo>
                      <a:pt x="412" y="0"/>
                    </a:moveTo>
                    <a:cubicBezTo>
                      <a:pt x="267" y="41"/>
                      <a:pt x="144" y="102"/>
                      <a:pt x="0" y="143"/>
                    </a:cubicBezTo>
                    <a:lnTo>
                      <a:pt x="0" y="143"/>
                    </a:lnTo>
                    <a:cubicBezTo>
                      <a:pt x="144" y="102"/>
                      <a:pt x="267" y="41"/>
                      <a:pt x="412" y="0"/>
                    </a:cubicBezTo>
                    <a:close/>
                  </a:path>
                </a:pathLst>
              </a:custGeom>
              <a:solidFill>
                <a:srgbClr val="CEBF9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58" name="Google Shape;858;p15"/>
              <p:cNvSpPr/>
              <p:nvPr/>
            </p:nvSpPr>
            <p:spPr>
              <a:xfrm>
                <a:off x="6969867" y="3044323"/>
                <a:ext cx="37290" cy="79002"/>
              </a:xfrm>
              <a:custGeom>
                <a:avLst/>
                <a:gdLst/>
                <a:ahLst/>
                <a:cxnLst/>
                <a:rect l="l" t="t" r="r" b="b"/>
                <a:pathLst>
                  <a:path w="1729" h="3663" extrusionOk="0">
                    <a:moveTo>
                      <a:pt x="947" y="0"/>
                    </a:moveTo>
                    <a:cubicBezTo>
                      <a:pt x="802" y="41"/>
                      <a:pt x="679" y="102"/>
                      <a:pt x="535" y="143"/>
                    </a:cubicBezTo>
                    <a:cubicBezTo>
                      <a:pt x="371" y="555"/>
                      <a:pt x="1" y="1605"/>
                      <a:pt x="349" y="2530"/>
                    </a:cubicBezTo>
                    <a:cubicBezTo>
                      <a:pt x="535" y="3024"/>
                      <a:pt x="884" y="3415"/>
                      <a:pt x="1399" y="3662"/>
                    </a:cubicBezTo>
                    <a:cubicBezTo>
                      <a:pt x="1523" y="3600"/>
                      <a:pt x="1625" y="3517"/>
                      <a:pt x="1729" y="3435"/>
                    </a:cubicBezTo>
                    <a:cubicBezTo>
                      <a:pt x="1707" y="3415"/>
                      <a:pt x="1687" y="3394"/>
                      <a:pt x="1646" y="3374"/>
                    </a:cubicBezTo>
                    <a:cubicBezTo>
                      <a:pt x="1172" y="3168"/>
                      <a:pt x="843" y="2839"/>
                      <a:pt x="700" y="2406"/>
                    </a:cubicBezTo>
                    <a:cubicBezTo>
                      <a:pt x="330" y="1399"/>
                      <a:pt x="925" y="165"/>
                      <a:pt x="925" y="143"/>
                    </a:cubicBezTo>
                    <a:cubicBezTo>
                      <a:pt x="947" y="102"/>
                      <a:pt x="967" y="41"/>
                      <a:pt x="947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59" name="Google Shape;859;p15"/>
              <p:cNvSpPr/>
              <p:nvPr/>
            </p:nvSpPr>
            <p:spPr>
              <a:xfrm>
                <a:off x="6946790" y="3381941"/>
                <a:ext cx="8023" cy="5349"/>
              </a:xfrm>
              <a:custGeom>
                <a:avLst/>
                <a:gdLst/>
                <a:ahLst/>
                <a:cxnLst/>
                <a:rect l="l" t="t" r="r" b="b"/>
                <a:pathLst>
                  <a:path w="372" h="248" extrusionOk="0">
                    <a:moveTo>
                      <a:pt x="185" y="1"/>
                    </a:moveTo>
                    <a:cubicBezTo>
                      <a:pt x="103" y="1"/>
                      <a:pt x="21" y="63"/>
                      <a:pt x="1" y="165"/>
                    </a:cubicBezTo>
                    <a:lnTo>
                      <a:pt x="1" y="248"/>
                    </a:lnTo>
                    <a:lnTo>
                      <a:pt x="371" y="124"/>
                    </a:lnTo>
                    <a:cubicBezTo>
                      <a:pt x="350" y="63"/>
                      <a:pt x="289" y="22"/>
                      <a:pt x="226" y="1"/>
                    </a:cubicBezTo>
                    <a:close/>
                  </a:path>
                </a:pathLst>
              </a:custGeom>
              <a:solidFill>
                <a:srgbClr val="D6D4B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0" name="Google Shape;860;p15"/>
              <p:cNvSpPr/>
              <p:nvPr/>
            </p:nvSpPr>
            <p:spPr>
              <a:xfrm>
                <a:off x="6945021" y="3384615"/>
                <a:ext cx="37722" cy="51050"/>
              </a:xfrm>
              <a:custGeom>
                <a:avLst/>
                <a:gdLst/>
                <a:ahLst/>
                <a:cxnLst/>
                <a:rect l="l" t="t" r="r" b="b"/>
                <a:pathLst>
                  <a:path w="1749" h="2367" extrusionOk="0">
                    <a:moveTo>
                      <a:pt x="453" y="0"/>
                    </a:moveTo>
                    <a:lnTo>
                      <a:pt x="83" y="124"/>
                    </a:lnTo>
                    <a:cubicBezTo>
                      <a:pt x="0" y="803"/>
                      <a:pt x="185" y="2058"/>
                      <a:pt x="1501" y="2367"/>
                    </a:cubicBezTo>
                    <a:lnTo>
                      <a:pt x="1543" y="2367"/>
                    </a:lnTo>
                    <a:cubicBezTo>
                      <a:pt x="1625" y="2367"/>
                      <a:pt x="1707" y="2304"/>
                      <a:pt x="1729" y="2222"/>
                    </a:cubicBezTo>
                    <a:cubicBezTo>
                      <a:pt x="1748" y="2120"/>
                      <a:pt x="1687" y="2016"/>
                      <a:pt x="1584" y="1997"/>
                    </a:cubicBezTo>
                    <a:cubicBezTo>
                      <a:pt x="206" y="1667"/>
                      <a:pt x="453" y="165"/>
                      <a:pt x="453" y="83"/>
                    </a:cubicBezTo>
                    <a:lnTo>
                      <a:pt x="453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1" name="Google Shape;861;p15"/>
              <p:cNvSpPr/>
              <p:nvPr/>
            </p:nvSpPr>
            <p:spPr>
              <a:xfrm>
                <a:off x="7266248" y="1803588"/>
                <a:ext cx="54156" cy="49670"/>
              </a:xfrm>
              <a:custGeom>
                <a:avLst/>
                <a:gdLst/>
                <a:ahLst/>
                <a:cxnLst/>
                <a:rect l="l" t="t" r="r" b="b"/>
                <a:pathLst>
                  <a:path w="2511" h="2303" extrusionOk="0">
                    <a:moveTo>
                      <a:pt x="1151" y="0"/>
                    </a:moveTo>
                    <a:cubicBezTo>
                      <a:pt x="948" y="0"/>
                      <a:pt x="742" y="55"/>
                      <a:pt x="555" y="173"/>
                    </a:cubicBezTo>
                    <a:cubicBezTo>
                      <a:pt x="1" y="502"/>
                      <a:pt x="248" y="955"/>
                      <a:pt x="577" y="1509"/>
                    </a:cubicBezTo>
                    <a:cubicBezTo>
                      <a:pt x="827" y="1947"/>
                      <a:pt x="1054" y="2303"/>
                      <a:pt x="1392" y="2303"/>
                    </a:cubicBezTo>
                    <a:cubicBezTo>
                      <a:pt x="1499" y="2303"/>
                      <a:pt x="1616" y="2268"/>
                      <a:pt x="1749" y="2189"/>
                    </a:cubicBezTo>
                    <a:cubicBezTo>
                      <a:pt x="2305" y="1860"/>
                      <a:pt x="2511" y="1139"/>
                      <a:pt x="2181" y="584"/>
                    </a:cubicBezTo>
                    <a:cubicBezTo>
                      <a:pt x="1949" y="215"/>
                      <a:pt x="1553" y="0"/>
                      <a:pt x="1151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2" name="Google Shape;862;p15"/>
              <p:cNvSpPr/>
              <p:nvPr/>
            </p:nvSpPr>
            <p:spPr>
              <a:xfrm>
                <a:off x="7263120" y="1800871"/>
                <a:ext cx="51956" cy="47729"/>
              </a:xfrm>
              <a:custGeom>
                <a:avLst/>
                <a:gdLst/>
                <a:ahLst/>
                <a:cxnLst/>
                <a:rect l="l" t="t" r="r" b="b"/>
                <a:pathLst>
                  <a:path w="2409" h="2213" extrusionOk="0">
                    <a:moveTo>
                      <a:pt x="1109" y="1"/>
                    </a:moveTo>
                    <a:cubicBezTo>
                      <a:pt x="913" y="1"/>
                      <a:pt x="715" y="51"/>
                      <a:pt x="536" y="154"/>
                    </a:cubicBezTo>
                    <a:cubicBezTo>
                      <a:pt x="1" y="463"/>
                      <a:pt x="248" y="916"/>
                      <a:pt x="557" y="1451"/>
                    </a:cubicBezTo>
                    <a:cubicBezTo>
                      <a:pt x="810" y="1862"/>
                      <a:pt x="1026" y="2212"/>
                      <a:pt x="1356" y="2212"/>
                    </a:cubicBezTo>
                    <a:cubicBezTo>
                      <a:pt x="1455" y="2212"/>
                      <a:pt x="1564" y="2180"/>
                      <a:pt x="1688" y="2109"/>
                    </a:cubicBezTo>
                    <a:cubicBezTo>
                      <a:pt x="2223" y="1780"/>
                      <a:pt x="2409" y="1100"/>
                      <a:pt x="2080" y="565"/>
                    </a:cubicBezTo>
                    <a:cubicBezTo>
                      <a:pt x="1874" y="197"/>
                      <a:pt x="1496" y="1"/>
                      <a:pt x="1109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3" name="Google Shape;863;p15"/>
              <p:cNvSpPr/>
              <p:nvPr/>
            </p:nvSpPr>
            <p:spPr>
              <a:xfrm>
                <a:off x="7263120" y="1800828"/>
                <a:ext cx="44407" cy="47341"/>
              </a:xfrm>
              <a:custGeom>
                <a:avLst/>
                <a:gdLst/>
                <a:ahLst/>
                <a:cxnLst/>
                <a:rect l="l" t="t" r="r" b="b"/>
                <a:pathLst>
                  <a:path w="2059" h="2195" extrusionOk="0">
                    <a:moveTo>
                      <a:pt x="1113" y="0"/>
                    </a:moveTo>
                    <a:cubicBezTo>
                      <a:pt x="918" y="0"/>
                      <a:pt x="720" y="50"/>
                      <a:pt x="536" y="156"/>
                    </a:cubicBezTo>
                    <a:cubicBezTo>
                      <a:pt x="1" y="465"/>
                      <a:pt x="248" y="918"/>
                      <a:pt x="557" y="1453"/>
                    </a:cubicBezTo>
                    <a:cubicBezTo>
                      <a:pt x="797" y="1853"/>
                      <a:pt x="1017" y="2194"/>
                      <a:pt x="1332" y="2194"/>
                    </a:cubicBezTo>
                    <a:cubicBezTo>
                      <a:pt x="1341" y="2194"/>
                      <a:pt x="1350" y="2194"/>
                      <a:pt x="1359" y="2194"/>
                    </a:cubicBezTo>
                    <a:cubicBezTo>
                      <a:pt x="681" y="1659"/>
                      <a:pt x="516" y="1349"/>
                      <a:pt x="2058" y="507"/>
                    </a:cubicBezTo>
                    <a:cubicBezTo>
                      <a:pt x="1842" y="183"/>
                      <a:pt x="1484" y="0"/>
                      <a:pt x="1113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4" name="Google Shape;864;p15"/>
              <p:cNvSpPr/>
              <p:nvPr/>
            </p:nvSpPr>
            <p:spPr>
              <a:xfrm>
                <a:off x="7150905" y="1856148"/>
                <a:ext cx="54134" cy="49842"/>
              </a:xfrm>
              <a:custGeom>
                <a:avLst/>
                <a:gdLst/>
                <a:ahLst/>
                <a:cxnLst/>
                <a:rect l="l" t="t" r="r" b="b"/>
                <a:pathLst>
                  <a:path w="2510" h="2311" extrusionOk="0">
                    <a:moveTo>
                      <a:pt x="1170" y="0"/>
                    </a:moveTo>
                    <a:cubicBezTo>
                      <a:pt x="968" y="0"/>
                      <a:pt x="762" y="53"/>
                      <a:pt x="576" y="163"/>
                    </a:cubicBezTo>
                    <a:cubicBezTo>
                      <a:pt x="0" y="493"/>
                      <a:pt x="267" y="965"/>
                      <a:pt x="596" y="1521"/>
                    </a:cubicBezTo>
                    <a:cubicBezTo>
                      <a:pt x="848" y="1946"/>
                      <a:pt x="1064" y="2311"/>
                      <a:pt x="1410" y="2311"/>
                    </a:cubicBezTo>
                    <a:cubicBezTo>
                      <a:pt x="1516" y="2311"/>
                      <a:pt x="1634" y="2276"/>
                      <a:pt x="1769" y="2199"/>
                    </a:cubicBezTo>
                    <a:cubicBezTo>
                      <a:pt x="2324" y="1870"/>
                      <a:pt x="2510" y="1151"/>
                      <a:pt x="2181" y="575"/>
                    </a:cubicBezTo>
                    <a:cubicBezTo>
                      <a:pt x="1962" y="206"/>
                      <a:pt x="1571" y="0"/>
                      <a:pt x="1170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5" name="Google Shape;865;p15"/>
              <p:cNvSpPr/>
              <p:nvPr/>
            </p:nvSpPr>
            <p:spPr>
              <a:xfrm>
                <a:off x="7148230" y="1853323"/>
                <a:ext cx="51482" cy="47880"/>
              </a:xfrm>
              <a:custGeom>
                <a:avLst/>
                <a:gdLst/>
                <a:ahLst/>
                <a:cxnLst/>
                <a:rect l="l" t="t" r="r" b="b"/>
                <a:pathLst>
                  <a:path w="2387" h="2220" extrusionOk="0">
                    <a:moveTo>
                      <a:pt x="1096" y="1"/>
                    </a:moveTo>
                    <a:cubicBezTo>
                      <a:pt x="904" y="1"/>
                      <a:pt x="711" y="49"/>
                      <a:pt x="535" y="150"/>
                    </a:cubicBezTo>
                    <a:cubicBezTo>
                      <a:pt x="1" y="479"/>
                      <a:pt x="247" y="912"/>
                      <a:pt x="555" y="1466"/>
                    </a:cubicBezTo>
                    <a:cubicBezTo>
                      <a:pt x="790" y="1872"/>
                      <a:pt x="1000" y="2219"/>
                      <a:pt x="1322" y="2219"/>
                    </a:cubicBezTo>
                    <a:cubicBezTo>
                      <a:pt x="1424" y="2219"/>
                      <a:pt x="1537" y="2184"/>
                      <a:pt x="1666" y="2105"/>
                    </a:cubicBezTo>
                    <a:cubicBezTo>
                      <a:pt x="2222" y="1795"/>
                      <a:pt x="2387" y="1096"/>
                      <a:pt x="2078" y="561"/>
                    </a:cubicBezTo>
                    <a:cubicBezTo>
                      <a:pt x="1871" y="202"/>
                      <a:pt x="1487" y="1"/>
                      <a:pt x="1096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6" name="Google Shape;866;p15"/>
              <p:cNvSpPr/>
              <p:nvPr/>
            </p:nvSpPr>
            <p:spPr>
              <a:xfrm>
                <a:off x="7148230" y="1853474"/>
                <a:ext cx="43933" cy="47449"/>
              </a:xfrm>
              <a:custGeom>
                <a:avLst/>
                <a:gdLst/>
                <a:ahLst/>
                <a:cxnLst/>
                <a:rect l="l" t="t" r="r" b="b"/>
                <a:pathLst>
                  <a:path w="2037" h="2200" extrusionOk="0">
                    <a:moveTo>
                      <a:pt x="1080" y="1"/>
                    </a:moveTo>
                    <a:cubicBezTo>
                      <a:pt x="894" y="1"/>
                      <a:pt x="707" y="47"/>
                      <a:pt x="535" y="143"/>
                    </a:cubicBezTo>
                    <a:cubicBezTo>
                      <a:pt x="1" y="472"/>
                      <a:pt x="247" y="905"/>
                      <a:pt x="555" y="1459"/>
                    </a:cubicBezTo>
                    <a:cubicBezTo>
                      <a:pt x="802" y="1871"/>
                      <a:pt x="1008" y="2200"/>
                      <a:pt x="1358" y="2200"/>
                    </a:cubicBezTo>
                    <a:cubicBezTo>
                      <a:pt x="659" y="1645"/>
                      <a:pt x="514" y="1336"/>
                      <a:pt x="2036" y="513"/>
                    </a:cubicBezTo>
                    <a:cubicBezTo>
                      <a:pt x="1817" y="184"/>
                      <a:pt x="1451" y="1"/>
                      <a:pt x="1080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7" name="Google Shape;867;p15"/>
              <p:cNvSpPr/>
              <p:nvPr/>
            </p:nvSpPr>
            <p:spPr>
              <a:xfrm>
                <a:off x="7019559" y="1918263"/>
                <a:ext cx="54156" cy="49842"/>
              </a:xfrm>
              <a:custGeom>
                <a:avLst/>
                <a:gdLst/>
                <a:ahLst/>
                <a:cxnLst/>
                <a:rect l="l" t="t" r="r" b="b"/>
                <a:pathLst>
                  <a:path w="2511" h="2311" extrusionOk="0">
                    <a:moveTo>
                      <a:pt x="1165" y="0"/>
                    </a:moveTo>
                    <a:cubicBezTo>
                      <a:pt x="959" y="0"/>
                      <a:pt x="749" y="53"/>
                      <a:pt x="555" y="164"/>
                    </a:cubicBezTo>
                    <a:cubicBezTo>
                      <a:pt x="1" y="493"/>
                      <a:pt x="267" y="945"/>
                      <a:pt x="596" y="1500"/>
                    </a:cubicBezTo>
                    <a:cubicBezTo>
                      <a:pt x="849" y="1941"/>
                      <a:pt x="1065" y="2310"/>
                      <a:pt x="1412" y="2310"/>
                    </a:cubicBezTo>
                    <a:cubicBezTo>
                      <a:pt x="1518" y="2310"/>
                      <a:pt x="1635" y="2276"/>
                      <a:pt x="1770" y="2199"/>
                    </a:cubicBezTo>
                    <a:cubicBezTo>
                      <a:pt x="2324" y="1850"/>
                      <a:pt x="2510" y="1130"/>
                      <a:pt x="2181" y="575"/>
                    </a:cubicBezTo>
                    <a:cubicBezTo>
                      <a:pt x="1963" y="206"/>
                      <a:pt x="1572" y="0"/>
                      <a:pt x="1165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8" name="Google Shape;868;p15"/>
              <p:cNvSpPr/>
              <p:nvPr/>
            </p:nvSpPr>
            <p:spPr>
              <a:xfrm>
                <a:off x="7016906" y="1915351"/>
                <a:ext cx="51482" cy="47707"/>
              </a:xfrm>
              <a:custGeom>
                <a:avLst/>
                <a:gdLst/>
                <a:ahLst/>
                <a:cxnLst/>
                <a:rect l="l" t="t" r="r" b="b"/>
                <a:pathLst>
                  <a:path w="2387" h="2212" extrusionOk="0">
                    <a:moveTo>
                      <a:pt x="1103" y="0"/>
                    </a:moveTo>
                    <a:cubicBezTo>
                      <a:pt x="910" y="0"/>
                      <a:pt x="715" y="50"/>
                      <a:pt x="535" y="154"/>
                    </a:cubicBezTo>
                    <a:cubicBezTo>
                      <a:pt x="0" y="463"/>
                      <a:pt x="226" y="916"/>
                      <a:pt x="555" y="1451"/>
                    </a:cubicBezTo>
                    <a:cubicBezTo>
                      <a:pt x="793" y="1862"/>
                      <a:pt x="1005" y="2212"/>
                      <a:pt x="1334" y="2212"/>
                    </a:cubicBezTo>
                    <a:cubicBezTo>
                      <a:pt x="1433" y="2212"/>
                      <a:pt x="1542" y="2180"/>
                      <a:pt x="1666" y="2109"/>
                    </a:cubicBezTo>
                    <a:cubicBezTo>
                      <a:pt x="2201" y="1780"/>
                      <a:pt x="2387" y="1100"/>
                      <a:pt x="2077" y="565"/>
                    </a:cubicBezTo>
                    <a:cubicBezTo>
                      <a:pt x="1858" y="197"/>
                      <a:pt x="1486" y="0"/>
                      <a:pt x="1103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9" name="Google Shape;869;p15"/>
              <p:cNvSpPr/>
              <p:nvPr/>
            </p:nvSpPr>
            <p:spPr>
              <a:xfrm>
                <a:off x="7016906" y="1915308"/>
                <a:ext cx="43933" cy="47319"/>
              </a:xfrm>
              <a:custGeom>
                <a:avLst/>
                <a:gdLst/>
                <a:ahLst/>
                <a:cxnLst/>
                <a:rect l="l" t="t" r="r" b="b"/>
                <a:pathLst>
                  <a:path w="2037" h="2194" extrusionOk="0">
                    <a:moveTo>
                      <a:pt x="1092" y="1"/>
                    </a:moveTo>
                    <a:cubicBezTo>
                      <a:pt x="902" y="1"/>
                      <a:pt x="710" y="51"/>
                      <a:pt x="535" y="156"/>
                    </a:cubicBezTo>
                    <a:cubicBezTo>
                      <a:pt x="0" y="465"/>
                      <a:pt x="226" y="918"/>
                      <a:pt x="555" y="1453"/>
                    </a:cubicBezTo>
                    <a:cubicBezTo>
                      <a:pt x="795" y="1853"/>
                      <a:pt x="996" y="2194"/>
                      <a:pt x="1330" y="2194"/>
                    </a:cubicBezTo>
                    <a:cubicBezTo>
                      <a:pt x="1339" y="2194"/>
                      <a:pt x="1348" y="2194"/>
                      <a:pt x="1358" y="2193"/>
                    </a:cubicBezTo>
                    <a:cubicBezTo>
                      <a:pt x="659" y="1658"/>
                      <a:pt x="494" y="1349"/>
                      <a:pt x="2036" y="526"/>
                    </a:cubicBezTo>
                    <a:cubicBezTo>
                      <a:pt x="1819" y="188"/>
                      <a:pt x="1459" y="1"/>
                      <a:pt x="1092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70" name="Google Shape;870;p15"/>
              <p:cNvSpPr/>
              <p:nvPr/>
            </p:nvSpPr>
            <p:spPr>
              <a:xfrm>
                <a:off x="7376716" y="1754522"/>
                <a:ext cx="54156" cy="49886"/>
              </a:xfrm>
              <a:custGeom>
                <a:avLst/>
                <a:gdLst/>
                <a:ahLst/>
                <a:cxnLst/>
                <a:rect l="l" t="t" r="r" b="b"/>
                <a:pathLst>
                  <a:path w="2511" h="2313" extrusionOk="0">
                    <a:moveTo>
                      <a:pt x="1165" y="1"/>
                    </a:moveTo>
                    <a:cubicBezTo>
                      <a:pt x="959" y="1"/>
                      <a:pt x="750" y="53"/>
                      <a:pt x="557" y="164"/>
                    </a:cubicBezTo>
                    <a:cubicBezTo>
                      <a:pt x="0" y="493"/>
                      <a:pt x="247" y="945"/>
                      <a:pt x="576" y="1521"/>
                    </a:cubicBezTo>
                    <a:cubicBezTo>
                      <a:pt x="829" y="1947"/>
                      <a:pt x="1056" y="2312"/>
                      <a:pt x="1399" y="2312"/>
                    </a:cubicBezTo>
                    <a:cubicBezTo>
                      <a:pt x="1504" y="2312"/>
                      <a:pt x="1620" y="2278"/>
                      <a:pt x="1750" y="2201"/>
                    </a:cubicBezTo>
                    <a:cubicBezTo>
                      <a:pt x="2326" y="1872"/>
                      <a:pt x="2510" y="1131"/>
                      <a:pt x="2181" y="575"/>
                    </a:cubicBezTo>
                    <a:cubicBezTo>
                      <a:pt x="1962" y="206"/>
                      <a:pt x="1571" y="1"/>
                      <a:pt x="1165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71" name="Google Shape;871;p15"/>
              <p:cNvSpPr/>
              <p:nvPr/>
            </p:nvSpPr>
            <p:spPr>
              <a:xfrm>
                <a:off x="7373632" y="1751718"/>
                <a:ext cx="51913" cy="47621"/>
              </a:xfrm>
              <a:custGeom>
                <a:avLst/>
                <a:gdLst/>
                <a:ahLst/>
                <a:cxnLst/>
                <a:rect l="l" t="t" r="r" b="b"/>
                <a:pathLst>
                  <a:path w="2407" h="2208" extrusionOk="0">
                    <a:moveTo>
                      <a:pt x="1111" y="1"/>
                    </a:moveTo>
                    <a:cubicBezTo>
                      <a:pt x="922" y="1"/>
                      <a:pt x="730" y="49"/>
                      <a:pt x="555" y="150"/>
                    </a:cubicBezTo>
                    <a:cubicBezTo>
                      <a:pt x="0" y="480"/>
                      <a:pt x="247" y="911"/>
                      <a:pt x="576" y="1446"/>
                    </a:cubicBezTo>
                    <a:cubicBezTo>
                      <a:pt x="813" y="1857"/>
                      <a:pt x="1026" y="2207"/>
                      <a:pt x="1355" y="2207"/>
                    </a:cubicBezTo>
                    <a:cubicBezTo>
                      <a:pt x="1454" y="2207"/>
                      <a:pt x="1563" y="2176"/>
                      <a:pt x="1687" y="2104"/>
                    </a:cubicBezTo>
                    <a:cubicBezTo>
                      <a:pt x="2222" y="1796"/>
                      <a:pt x="2406" y="1097"/>
                      <a:pt x="2099" y="562"/>
                    </a:cubicBezTo>
                    <a:cubicBezTo>
                      <a:pt x="1878" y="202"/>
                      <a:pt x="1498" y="1"/>
                      <a:pt x="1111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72" name="Google Shape;872;p15"/>
              <p:cNvSpPr/>
              <p:nvPr/>
            </p:nvSpPr>
            <p:spPr>
              <a:xfrm>
                <a:off x="7373632" y="1751589"/>
                <a:ext cx="44386" cy="47750"/>
              </a:xfrm>
              <a:custGeom>
                <a:avLst/>
                <a:gdLst/>
                <a:ahLst/>
                <a:cxnLst/>
                <a:rect l="l" t="t" r="r" b="b"/>
                <a:pathLst>
                  <a:path w="2058" h="2214" extrusionOk="0">
                    <a:moveTo>
                      <a:pt x="1114" y="0"/>
                    </a:moveTo>
                    <a:cubicBezTo>
                      <a:pt x="924" y="0"/>
                      <a:pt x="731" y="51"/>
                      <a:pt x="555" y="156"/>
                    </a:cubicBezTo>
                    <a:cubicBezTo>
                      <a:pt x="0" y="486"/>
                      <a:pt x="247" y="917"/>
                      <a:pt x="576" y="1452"/>
                    </a:cubicBezTo>
                    <a:cubicBezTo>
                      <a:pt x="823" y="1884"/>
                      <a:pt x="1029" y="2214"/>
                      <a:pt x="1358" y="2214"/>
                    </a:cubicBezTo>
                    <a:cubicBezTo>
                      <a:pt x="678" y="1657"/>
                      <a:pt x="514" y="1350"/>
                      <a:pt x="2058" y="527"/>
                    </a:cubicBezTo>
                    <a:cubicBezTo>
                      <a:pt x="1841" y="187"/>
                      <a:pt x="1481" y="0"/>
                      <a:pt x="1114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73" name="Google Shape;873;p15"/>
              <p:cNvSpPr/>
              <p:nvPr/>
            </p:nvSpPr>
            <p:spPr>
              <a:xfrm>
                <a:off x="6771511" y="2039947"/>
                <a:ext cx="54630" cy="49799"/>
              </a:xfrm>
              <a:custGeom>
                <a:avLst/>
                <a:gdLst/>
                <a:ahLst/>
                <a:cxnLst/>
                <a:rect l="l" t="t" r="r" b="b"/>
                <a:pathLst>
                  <a:path w="2533" h="2309" extrusionOk="0">
                    <a:moveTo>
                      <a:pt x="1173" y="1"/>
                    </a:moveTo>
                    <a:cubicBezTo>
                      <a:pt x="962" y="1"/>
                      <a:pt x="749" y="58"/>
                      <a:pt x="557" y="178"/>
                    </a:cubicBezTo>
                    <a:cubicBezTo>
                      <a:pt x="1" y="529"/>
                      <a:pt x="269" y="981"/>
                      <a:pt x="618" y="1536"/>
                    </a:cubicBezTo>
                    <a:cubicBezTo>
                      <a:pt x="884" y="1958"/>
                      <a:pt x="1114" y="2309"/>
                      <a:pt x="1453" y="2309"/>
                    </a:cubicBezTo>
                    <a:cubicBezTo>
                      <a:pt x="1560" y="2309"/>
                      <a:pt x="1678" y="2273"/>
                      <a:pt x="1811" y="2194"/>
                    </a:cubicBezTo>
                    <a:cubicBezTo>
                      <a:pt x="2368" y="1845"/>
                      <a:pt x="2532" y="1124"/>
                      <a:pt x="2182" y="570"/>
                    </a:cubicBezTo>
                    <a:cubicBezTo>
                      <a:pt x="1966" y="205"/>
                      <a:pt x="1574" y="1"/>
                      <a:pt x="1173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74" name="Google Shape;874;p15"/>
              <p:cNvSpPr/>
              <p:nvPr/>
            </p:nvSpPr>
            <p:spPr>
              <a:xfrm>
                <a:off x="6768858" y="2037466"/>
                <a:ext cx="51956" cy="47492"/>
              </a:xfrm>
              <a:custGeom>
                <a:avLst/>
                <a:gdLst/>
                <a:ahLst/>
                <a:cxnLst/>
                <a:rect l="l" t="t" r="r" b="b"/>
                <a:pathLst>
                  <a:path w="2409" h="2202" extrusionOk="0">
                    <a:moveTo>
                      <a:pt x="1112" y="0"/>
                    </a:moveTo>
                    <a:cubicBezTo>
                      <a:pt x="908" y="0"/>
                      <a:pt x="702" y="55"/>
                      <a:pt x="516" y="170"/>
                    </a:cubicBezTo>
                    <a:cubicBezTo>
                      <a:pt x="0" y="499"/>
                      <a:pt x="247" y="932"/>
                      <a:pt x="577" y="1466"/>
                    </a:cubicBezTo>
                    <a:cubicBezTo>
                      <a:pt x="824" y="1869"/>
                      <a:pt x="1048" y="2201"/>
                      <a:pt x="1364" y="2201"/>
                    </a:cubicBezTo>
                    <a:cubicBezTo>
                      <a:pt x="1467" y="2201"/>
                      <a:pt x="1581" y="2165"/>
                      <a:pt x="1709" y="2084"/>
                    </a:cubicBezTo>
                    <a:cubicBezTo>
                      <a:pt x="2244" y="1754"/>
                      <a:pt x="2408" y="1055"/>
                      <a:pt x="2079" y="540"/>
                    </a:cubicBezTo>
                    <a:cubicBezTo>
                      <a:pt x="1865" y="191"/>
                      <a:pt x="1493" y="0"/>
                      <a:pt x="1112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75" name="Google Shape;875;p15"/>
              <p:cNvSpPr/>
              <p:nvPr/>
            </p:nvSpPr>
            <p:spPr>
              <a:xfrm>
                <a:off x="6768858" y="2037423"/>
                <a:ext cx="43955" cy="47211"/>
              </a:xfrm>
              <a:custGeom>
                <a:avLst/>
                <a:gdLst/>
                <a:ahLst/>
                <a:cxnLst/>
                <a:rect l="l" t="t" r="r" b="b"/>
                <a:pathLst>
                  <a:path w="2038" h="2189" extrusionOk="0">
                    <a:moveTo>
                      <a:pt x="1101" y="0"/>
                    </a:moveTo>
                    <a:cubicBezTo>
                      <a:pt x="900" y="0"/>
                      <a:pt x="698" y="55"/>
                      <a:pt x="516" y="172"/>
                    </a:cubicBezTo>
                    <a:cubicBezTo>
                      <a:pt x="0" y="501"/>
                      <a:pt x="247" y="934"/>
                      <a:pt x="577" y="1468"/>
                    </a:cubicBezTo>
                    <a:cubicBezTo>
                      <a:pt x="816" y="1867"/>
                      <a:pt x="1055" y="2189"/>
                      <a:pt x="1369" y="2189"/>
                    </a:cubicBezTo>
                    <a:cubicBezTo>
                      <a:pt x="1379" y="2189"/>
                      <a:pt x="1389" y="2188"/>
                      <a:pt x="1399" y="2188"/>
                    </a:cubicBezTo>
                    <a:cubicBezTo>
                      <a:pt x="700" y="1653"/>
                      <a:pt x="535" y="1365"/>
                      <a:pt x="2038" y="501"/>
                    </a:cubicBezTo>
                    <a:cubicBezTo>
                      <a:pt x="1825" y="182"/>
                      <a:pt x="1467" y="0"/>
                      <a:pt x="1101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76" name="Google Shape;876;p15"/>
              <p:cNvSpPr/>
              <p:nvPr/>
            </p:nvSpPr>
            <p:spPr>
              <a:xfrm>
                <a:off x="6657936" y="2095418"/>
                <a:ext cx="54609" cy="49799"/>
              </a:xfrm>
              <a:custGeom>
                <a:avLst/>
                <a:gdLst/>
                <a:ahLst/>
                <a:cxnLst/>
                <a:rect l="l" t="t" r="r" b="b"/>
                <a:pathLst>
                  <a:path w="2532" h="2309" extrusionOk="0">
                    <a:moveTo>
                      <a:pt x="1169" y="0"/>
                    </a:moveTo>
                    <a:cubicBezTo>
                      <a:pt x="960" y="0"/>
                      <a:pt x="748" y="57"/>
                      <a:pt x="557" y="178"/>
                    </a:cubicBezTo>
                    <a:cubicBezTo>
                      <a:pt x="0" y="527"/>
                      <a:pt x="269" y="980"/>
                      <a:pt x="618" y="1536"/>
                    </a:cubicBezTo>
                    <a:cubicBezTo>
                      <a:pt x="868" y="1958"/>
                      <a:pt x="1106" y="2309"/>
                      <a:pt x="1450" y="2309"/>
                    </a:cubicBezTo>
                    <a:cubicBezTo>
                      <a:pt x="1558" y="2309"/>
                      <a:pt x="1678" y="2274"/>
                      <a:pt x="1811" y="2194"/>
                    </a:cubicBezTo>
                    <a:cubicBezTo>
                      <a:pt x="2346" y="1844"/>
                      <a:pt x="2532" y="1103"/>
                      <a:pt x="2181" y="568"/>
                    </a:cubicBezTo>
                    <a:cubicBezTo>
                      <a:pt x="1953" y="205"/>
                      <a:pt x="1565" y="0"/>
                      <a:pt x="1169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77" name="Google Shape;877;p15"/>
              <p:cNvSpPr/>
              <p:nvPr/>
            </p:nvSpPr>
            <p:spPr>
              <a:xfrm>
                <a:off x="6654852" y="2092916"/>
                <a:ext cx="52366" cy="47470"/>
              </a:xfrm>
              <a:custGeom>
                <a:avLst/>
                <a:gdLst/>
                <a:ahLst/>
                <a:cxnLst/>
                <a:rect l="l" t="t" r="r" b="b"/>
                <a:pathLst>
                  <a:path w="2428" h="2201" extrusionOk="0">
                    <a:moveTo>
                      <a:pt x="1137" y="1"/>
                    </a:moveTo>
                    <a:cubicBezTo>
                      <a:pt x="931" y="1"/>
                      <a:pt x="723" y="55"/>
                      <a:pt x="535" y="171"/>
                    </a:cubicBezTo>
                    <a:cubicBezTo>
                      <a:pt x="0" y="500"/>
                      <a:pt x="267" y="931"/>
                      <a:pt x="596" y="1466"/>
                    </a:cubicBezTo>
                    <a:cubicBezTo>
                      <a:pt x="844" y="1869"/>
                      <a:pt x="1057" y="2201"/>
                      <a:pt x="1375" y="2201"/>
                    </a:cubicBezTo>
                    <a:cubicBezTo>
                      <a:pt x="1480" y="2201"/>
                      <a:pt x="1596" y="2165"/>
                      <a:pt x="1728" y="2083"/>
                    </a:cubicBezTo>
                    <a:cubicBezTo>
                      <a:pt x="2263" y="1754"/>
                      <a:pt x="2428" y="1055"/>
                      <a:pt x="2099" y="520"/>
                    </a:cubicBezTo>
                    <a:cubicBezTo>
                      <a:pt x="1885" y="187"/>
                      <a:pt x="1516" y="1"/>
                      <a:pt x="1137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78" name="Google Shape;878;p15"/>
              <p:cNvSpPr/>
              <p:nvPr/>
            </p:nvSpPr>
            <p:spPr>
              <a:xfrm>
                <a:off x="6654852" y="2092873"/>
                <a:ext cx="44386" cy="47233"/>
              </a:xfrm>
              <a:custGeom>
                <a:avLst/>
                <a:gdLst/>
                <a:ahLst/>
                <a:cxnLst/>
                <a:rect l="l" t="t" r="r" b="b"/>
                <a:pathLst>
                  <a:path w="2058" h="2190" extrusionOk="0">
                    <a:moveTo>
                      <a:pt x="1121" y="1"/>
                    </a:moveTo>
                    <a:cubicBezTo>
                      <a:pt x="921" y="1"/>
                      <a:pt x="719" y="55"/>
                      <a:pt x="535" y="173"/>
                    </a:cubicBezTo>
                    <a:cubicBezTo>
                      <a:pt x="0" y="502"/>
                      <a:pt x="267" y="933"/>
                      <a:pt x="596" y="1468"/>
                    </a:cubicBezTo>
                    <a:cubicBezTo>
                      <a:pt x="836" y="1868"/>
                      <a:pt x="1057" y="2190"/>
                      <a:pt x="1371" y="2190"/>
                    </a:cubicBezTo>
                    <a:cubicBezTo>
                      <a:pt x="1380" y="2190"/>
                      <a:pt x="1390" y="2190"/>
                      <a:pt x="1399" y="2189"/>
                    </a:cubicBezTo>
                    <a:cubicBezTo>
                      <a:pt x="700" y="1654"/>
                      <a:pt x="535" y="1366"/>
                      <a:pt x="2057" y="481"/>
                    </a:cubicBezTo>
                    <a:cubicBezTo>
                      <a:pt x="1832" y="177"/>
                      <a:pt x="1480" y="1"/>
                      <a:pt x="1121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79" name="Google Shape;879;p15"/>
              <p:cNvSpPr/>
              <p:nvPr/>
            </p:nvSpPr>
            <p:spPr>
              <a:xfrm>
                <a:off x="6527949" y="2160509"/>
                <a:ext cx="54587" cy="49735"/>
              </a:xfrm>
              <a:custGeom>
                <a:avLst/>
                <a:gdLst/>
                <a:ahLst/>
                <a:cxnLst/>
                <a:rect l="l" t="t" r="r" b="b"/>
                <a:pathLst>
                  <a:path w="2531" h="2306" extrusionOk="0">
                    <a:moveTo>
                      <a:pt x="1190" y="1"/>
                    </a:moveTo>
                    <a:cubicBezTo>
                      <a:pt x="973" y="1"/>
                      <a:pt x="753" y="60"/>
                      <a:pt x="555" y="184"/>
                    </a:cubicBezTo>
                    <a:cubicBezTo>
                      <a:pt x="1" y="534"/>
                      <a:pt x="267" y="987"/>
                      <a:pt x="618" y="1541"/>
                    </a:cubicBezTo>
                    <a:cubicBezTo>
                      <a:pt x="879" y="1959"/>
                      <a:pt x="1107" y="2306"/>
                      <a:pt x="1439" y="2306"/>
                    </a:cubicBezTo>
                    <a:cubicBezTo>
                      <a:pt x="1550" y="2306"/>
                      <a:pt x="1672" y="2267"/>
                      <a:pt x="1811" y="2180"/>
                    </a:cubicBezTo>
                    <a:cubicBezTo>
                      <a:pt x="2366" y="1851"/>
                      <a:pt x="2530" y="1110"/>
                      <a:pt x="2181" y="554"/>
                    </a:cubicBezTo>
                    <a:cubicBezTo>
                      <a:pt x="1969" y="196"/>
                      <a:pt x="1585" y="1"/>
                      <a:pt x="1190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80" name="Google Shape;880;p15"/>
              <p:cNvSpPr/>
              <p:nvPr/>
            </p:nvSpPr>
            <p:spPr>
              <a:xfrm>
                <a:off x="6525296" y="2158115"/>
                <a:ext cx="51913" cy="47470"/>
              </a:xfrm>
              <a:custGeom>
                <a:avLst/>
                <a:gdLst/>
                <a:ahLst/>
                <a:cxnLst/>
                <a:rect l="l" t="t" r="r" b="b"/>
                <a:pathLst>
                  <a:path w="2407" h="2201" extrusionOk="0">
                    <a:moveTo>
                      <a:pt x="1115" y="1"/>
                    </a:moveTo>
                    <a:cubicBezTo>
                      <a:pt x="910" y="1"/>
                      <a:pt x="702" y="56"/>
                      <a:pt x="514" y="171"/>
                    </a:cubicBezTo>
                    <a:cubicBezTo>
                      <a:pt x="0" y="500"/>
                      <a:pt x="247" y="933"/>
                      <a:pt x="576" y="1468"/>
                    </a:cubicBezTo>
                    <a:cubicBezTo>
                      <a:pt x="826" y="1857"/>
                      <a:pt x="1051" y="2200"/>
                      <a:pt x="1370" y="2200"/>
                    </a:cubicBezTo>
                    <a:cubicBezTo>
                      <a:pt x="1471" y="2200"/>
                      <a:pt x="1582" y="2165"/>
                      <a:pt x="1707" y="2085"/>
                    </a:cubicBezTo>
                    <a:cubicBezTo>
                      <a:pt x="2242" y="1756"/>
                      <a:pt x="2406" y="1057"/>
                      <a:pt x="2077" y="522"/>
                    </a:cubicBezTo>
                    <a:cubicBezTo>
                      <a:pt x="1864" y="188"/>
                      <a:pt x="1494" y="1"/>
                      <a:pt x="1115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81" name="Google Shape;881;p15"/>
              <p:cNvSpPr/>
              <p:nvPr/>
            </p:nvSpPr>
            <p:spPr>
              <a:xfrm>
                <a:off x="6525296" y="2157985"/>
                <a:ext cx="43911" cy="47341"/>
              </a:xfrm>
              <a:custGeom>
                <a:avLst/>
                <a:gdLst/>
                <a:ahLst/>
                <a:cxnLst/>
                <a:rect l="l" t="t" r="r" b="b"/>
                <a:pathLst>
                  <a:path w="2036" h="2195" extrusionOk="0">
                    <a:moveTo>
                      <a:pt x="1118" y="0"/>
                    </a:moveTo>
                    <a:cubicBezTo>
                      <a:pt x="911" y="0"/>
                      <a:pt x="702" y="57"/>
                      <a:pt x="514" y="177"/>
                    </a:cubicBezTo>
                    <a:cubicBezTo>
                      <a:pt x="0" y="506"/>
                      <a:pt x="247" y="939"/>
                      <a:pt x="576" y="1474"/>
                    </a:cubicBezTo>
                    <a:cubicBezTo>
                      <a:pt x="815" y="1873"/>
                      <a:pt x="1055" y="2194"/>
                      <a:pt x="1369" y="2194"/>
                    </a:cubicBezTo>
                    <a:cubicBezTo>
                      <a:pt x="1379" y="2194"/>
                      <a:pt x="1389" y="2194"/>
                      <a:pt x="1399" y="2193"/>
                    </a:cubicBezTo>
                    <a:cubicBezTo>
                      <a:pt x="700" y="1658"/>
                      <a:pt x="535" y="1351"/>
                      <a:pt x="2036" y="487"/>
                    </a:cubicBezTo>
                    <a:cubicBezTo>
                      <a:pt x="1827" y="173"/>
                      <a:pt x="1477" y="0"/>
                      <a:pt x="1118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82" name="Google Shape;882;p15"/>
              <p:cNvSpPr/>
              <p:nvPr/>
            </p:nvSpPr>
            <p:spPr>
              <a:xfrm>
                <a:off x="6881138" y="1988249"/>
                <a:ext cx="54566" cy="49605"/>
              </a:xfrm>
              <a:custGeom>
                <a:avLst/>
                <a:gdLst/>
                <a:ahLst/>
                <a:cxnLst/>
                <a:rect l="l" t="t" r="r" b="b"/>
                <a:pathLst>
                  <a:path w="2530" h="2300" extrusionOk="0">
                    <a:moveTo>
                      <a:pt x="1168" y="0"/>
                    </a:moveTo>
                    <a:cubicBezTo>
                      <a:pt x="959" y="0"/>
                      <a:pt x="747" y="55"/>
                      <a:pt x="555" y="169"/>
                    </a:cubicBezTo>
                    <a:cubicBezTo>
                      <a:pt x="0" y="518"/>
                      <a:pt x="267" y="970"/>
                      <a:pt x="617" y="1527"/>
                    </a:cubicBezTo>
                    <a:cubicBezTo>
                      <a:pt x="867" y="1948"/>
                      <a:pt x="1094" y="2299"/>
                      <a:pt x="1431" y="2299"/>
                    </a:cubicBezTo>
                    <a:cubicBezTo>
                      <a:pt x="1538" y="2299"/>
                      <a:pt x="1656" y="2264"/>
                      <a:pt x="1789" y="2185"/>
                    </a:cubicBezTo>
                    <a:cubicBezTo>
                      <a:pt x="2345" y="1834"/>
                      <a:pt x="2530" y="1115"/>
                      <a:pt x="2181" y="559"/>
                    </a:cubicBezTo>
                    <a:cubicBezTo>
                      <a:pt x="1951" y="196"/>
                      <a:pt x="1564" y="0"/>
                      <a:pt x="1168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83" name="Google Shape;883;p15"/>
              <p:cNvSpPr/>
              <p:nvPr/>
            </p:nvSpPr>
            <p:spPr>
              <a:xfrm>
                <a:off x="6878011" y="1985575"/>
                <a:ext cx="52366" cy="47449"/>
              </a:xfrm>
              <a:custGeom>
                <a:avLst/>
                <a:gdLst/>
                <a:ahLst/>
                <a:cxnLst/>
                <a:rect l="l" t="t" r="r" b="b"/>
                <a:pathLst>
                  <a:path w="2428" h="2200" extrusionOk="0">
                    <a:moveTo>
                      <a:pt x="1132" y="0"/>
                    </a:moveTo>
                    <a:cubicBezTo>
                      <a:pt x="928" y="0"/>
                      <a:pt x="722" y="55"/>
                      <a:pt x="535" y="169"/>
                    </a:cubicBezTo>
                    <a:cubicBezTo>
                      <a:pt x="0" y="499"/>
                      <a:pt x="269" y="930"/>
                      <a:pt x="598" y="1465"/>
                    </a:cubicBezTo>
                    <a:cubicBezTo>
                      <a:pt x="845" y="1867"/>
                      <a:pt x="1057" y="2200"/>
                      <a:pt x="1375" y="2200"/>
                    </a:cubicBezTo>
                    <a:cubicBezTo>
                      <a:pt x="1480" y="2200"/>
                      <a:pt x="1596" y="2163"/>
                      <a:pt x="1728" y="2082"/>
                    </a:cubicBezTo>
                    <a:cubicBezTo>
                      <a:pt x="2263" y="1753"/>
                      <a:pt x="2428" y="1053"/>
                      <a:pt x="2099" y="540"/>
                    </a:cubicBezTo>
                    <a:cubicBezTo>
                      <a:pt x="1884" y="191"/>
                      <a:pt x="1513" y="0"/>
                      <a:pt x="1132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84" name="Google Shape;884;p15"/>
              <p:cNvSpPr/>
              <p:nvPr/>
            </p:nvSpPr>
            <p:spPr>
              <a:xfrm>
                <a:off x="6878011" y="1985532"/>
                <a:ext cx="44386" cy="47211"/>
              </a:xfrm>
              <a:custGeom>
                <a:avLst/>
                <a:gdLst/>
                <a:ahLst/>
                <a:cxnLst/>
                <a:rect l="l" t="t" r="r" b="b"/>
                <a:pathLst>
                  <a:path w="2058" h="2189" extrusionOk="0">
                    <a:moveTo>
                      <a:pt x="1116" y="0"/>
                    </a:moveTo>
                    <a:cubicBezTo>
                      <a:pt x="918" y="0"/>
                      <a:pt x="718" y="55"/>
                      <a:pt x="535" y="171"/>
                    </a:cubicBezTo>
                    <a:cubicBezTo>
                      <a:pt x="0" y="501"/>
                      <a:pt x="269" y="932"/>
                      <a:pt x="598" y="1467"/>
                    </a:cubicBezTo>
                    <a:cubicBezTo>
                      <a:pt x="837" y="1866"/>
                      <a:pt x="1057" y="2188"/>
                      <a:pt x="1371" y="2188"/>
                    </a:cubicBezTo>
                    <a:cubicBezTo>
                      <a:pt x="1380" y="2188"/>
                      <a:pt x="1390" y="2188"/>
                      <a:pt x="1399" y="2188"/>
                    </a:cubicBezTo>
                    <a:cubicBezTo>
                      <a:pt x="700" y="1672"/>
                      <a:pt x="535" y="1365"/>
                      <a:pt x="2057" y="501"/>
                    </a:cubicBezTo>
                    <a:cubicBezTo>
                      <a:pt x="1832" y="182"/>
                      <a:pt x="1478" y="0"/>
                      <a:pt x="1116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85" name="Google Shape;885;p15"/>
              <p:cNvSpPr/>
              <p:nvPr/>
            </p:nvSpPr>
            <p:spPr>
              <a:xfrm>
                <a:off x="6258614" y="2310489"/>
                <a:ext cx="54609" cy="49735"/>
              </a:xfrm>
              <a:custGeom>
                <a:avLst/>
                <a:gdLst/>
                <a:ahLst/>
                <a:cxnLst/>
                <a:rect l="l" t="t" r="r" b="b"/>
                <a:pathLst>
                  <a:path w="2532" h="2306" extrusionOk="0">
                    <a:moveTo>
                      <a:pt x="1171" y="0"/>
                    </a:moveTo>
                    <a:cubicBezTo>
                      <a:pt x="953" y="0"/>
                      <a:pt x="733" y="59"/>
                      <a:pt x="535" y="183"/>
                    </a:cubicBezTo>
                    <a:cubicBezTo>
                      <a:pt x="0" y="534"/>
                      <a:pt x="269" y="986"/>
                      <a:pt x="618" y="1541"/>
                    </a:cubicBezTo>
                    <a:cubicBezTo>
                      <a:pt x="881" y="1958"/>
                      <a:pt x="1108" y="2305"/>
                      <a:pt x="1440" y="2305"/>
                    </a:cubicBezTo>
                    <a:cubicBezTo>
                      <a:pt x="1550" y="2305"/>
                      <a:pt x="1672" y="2267"/>
                      <a:pt x="1811" y="2179"/>
                    </a:cubicBezTo>
                    <a:cubicBezTo>
                      <a:pt x="2367" y="1829"/>
                      <a:pt x="2532" y="1088"/>
                      <a:pt x="2181" y="553"/>
                    </a:cubicBezTo>
                    <a:cubicBezTo>
                      <a:pt x="1956" y="196"/>
                      <a:pt x="1568" y="0"/>
                      <a:pt x="1171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86" name="Google Shape;886;p15"/>
              <p:cNvSpPr/>
              <p:nvPr/>
            </p:nvSpPr>
            <p:spPr>
              <a:xfrm>
                <a:off x="6255530" y="2307987"/>
                <a:ext cx="51913" cy="47556"/>
              </a:xfrm>
              <a:custGeom>
                <a:avLst/>
                <a:gdLst/>
                <a:ahLst/>
                <a:cxnLst/>
                <a:rect l="l" t="t" r="r" b="b"/>
                <a:pathLst>
                  <a:path w="2407" h="2205" extrusionOk="0">
                    <a:moveTo>
                      <a:pt x="1128" y="1"/>
                    </a:moveTo>
                    <a:cubicBezTo>
                      <a:pt x="919" y="1"/>
                      <a:pt x="706" y="58"/>
                      <a:pt x="514" y="176"/>
                    </a:cubicBezTo>
                    <a:cubicBezTo>
                      <a:pt x="0" y="505"/>
                      <a:pt x="247" y="938"/>
                      <a:pt x="596" y="1473"/>
                    </a:cubicBezTo>
                    <a:cubicBezTo>
                      <a:pt x="845" y="1862"/>
                      <a:pt x="1071" y="2204"/>
                      <a:pt x="1390" y="2204"/>
                    </a:cubicBezTo>
                    <a:cubicBezTo>
                      <a:pt x="1492" y="2204"/>
                      <a:pt x="1604" y="2169"/>
                      <a:pt x="1728" y="2090"/>
                    </a:cubicBezTo>
                    <a:cubicBezTo>
                      <a:pt x="2263" y="1739"/>
                      <a:pt x="2406" y="1040"/>
                      <a:pt x="2077" y="526"/>
                    </a:cubicBezTo>
                    <a:cubicBezTo>
                      <a:pt x="1866" y="183"/>
                      <a:pt x="1503" y="1"/>
                      <a:pt x="1128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87" name="Google Shape;887;p15"/>
              <p:cNvSpPr/>
              <p:nvPr/>
            </p:nvSpPr>
            <p:spPr>
              <a:xfrm>
                <a:off x="6255530" y="2307944"/>
                <a:ext cx="43933" cy="47341"/>
              </a:xfrm>
              <a:custGeom>
                <a:avLst/>
                <a:gdLst/>
                <a:ahLst/>
                <a:cxnLst/>
                <a:rect l="l" t="t" r="r" b="b"/>
                <a:pathLst>
                  <a:path w="2037" h="2195" extrusionOk="0">
                    <a:moveTo>
                      <a:pt x="1118" y="1"/>
                    </a:moveTo>
                    <a:cubicBezTo>
                      <a:pt x="911" y="1"/>
                      <a:pt x="702" y="58"/>
                      <a:pt x="514" y="178"/>
                    </a:cubicBezTo>
                    <a:cubicBezTo>
                      <a:pt x="0" y="507"/>
                      <a:pt x="247" y="940"/>
                      <a:pt x="596" y="1475"/>
                    </a:cubicBezTo>
                    <a:cubicBezTo>
                      <a:pt x="835" y="1873"/>
                      <a:pt x="1074" y="2195"/>
                      <a:pt x="1389" y="2195"/>
                    </a:cubicBezTo>
                    <a:cubicBezTo>
                      <a:pt x="1399" y="2195"/>
                      <a:pt x="1409" y="2194"/>
                      <a:pt x="1419" y="2194"/>
                    </a:cubicBezTo>
                    <a:cubicBezTo>
                      <a:pt x="700" y="1659"/>
                      <a:pt x="535" y="1371"/>
                      <a:pt x="2036" y="487"/>
                    </a:cubicBezTo>
                    <a:cubicBezTo>
                      <a:pt x="1827" y="173"/>
                      <a:pt x="1477" y="1"/>
                      <a:pt x="1118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88" name="Google Shape;888;p15"/>
              <p:cNvSpPr/>
              <p:nvPr/>
            </p:nvSpPr>
            <p:spPr>
              <a:xfrm>
                <a:off x="6145492" y="2366824"/>
                <a:ext cx="54156" cy="49735"/>
              </a:xfrm>
              <a:custGeom>
                <a:avLst/>
                <a:gdLst/>
                <a:ahLst/>
                <a:cxnLst/>
                <a:rect l="l" t="t" r="r" b="b"/>
                <a:pathLst>
                  <a:path w="2511" h="2306" extrusionOk="0">
                    <a:moveTo>
                      <a:pt x="1165" y="0"/>
                    </a:moveTo>
                    <a:cubicBezTo>
                      <a:pt x="950" y="0"/>
                      <a:pt x="732" y="60"/>
                      <a:pt x="535" y="185"/>
                    </a:cubicBezTo>
                    <a:cubicBezTo>
                      <a:pt x="0" y="533"/>
                      <a:pt x="267" y="986"/>
                      <a:pt x="617" y="1542"/>
                    </a:cubicBezTo>
                    <a:cubicBezTo>
                      <a:pt x="879" y="1958"/>
                      <a:pt x="1106" y="2306"/>
                      <a:pt x="1438" y="2306"/>
                    </a:cubicBezTo>
                    <a:cubicBezTo>
                      <a:pt x="1549" y="2306"/>
                      <a:pt x="1672" y="2267"/>
                      <a:pt x="1811" y="2179"/>
                    </a:cubicBezTo>
                    <a:cubicBezTo>
                      <a:pt x="2365" y="1830"/>
                      <a:pt x="2510" y="1110"/>
                      <a:pt x="2160" y="555"/>
                    </a:cubicBezTo>
                    <a:cubicBezTo>
                      <a:pt x="1935" y="196"/>
                      <a:pt x="1555" y="0"/>
                      <a:pt x="1165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89" name="Google Shape;889;p15"/>
              <p:cNvSpPr/>
              <p:nvPr/>
            </p:nvSpPr>
            <p:spPr>
              <a:xfrm>
                <a:off x="6142365" y="2364343"/>
                <a:ext cx="51956" cy="47599"/>
              </a:xfrm>
              <a:custGeom>
                <a:avLst/>
                <a:gdLst/>
                <a:ahLst/>
                <a:cxnLst/>
                <a:rect l="l" t="t" r="r" b="b"/>
                <a:pathLst>
                  <a:path w="2409" h="2207" extrusionOk="0">
                    <a:moveTo>
                      <a:pt x="1131" y="1"/>
                    </a:moveTo>
                    <a:cubicBezTo>
                      <a:pt x="921" y="1"/>
                      <a:pt x="708" y="58"/>
                      <a:pt x="516" y="176"/>
                    </a:cubicBezTo>
                    <a:cubicBezTo>
                      <a:pt x="0" y="505"/>
                      <a:pt x="247" y="958"/>
                      <a:pt x="598" y="1471"/>
                    </a:cubicBezTo>
                    <a:cubicBezTo>
                      <a:pt x="846" y="1874"/>
                      <a:pt x="1070" y="2206"/>
                      <a:pt x="1384" y="2206"/>
                    </a:cubicBezTo>
                    <a:cubicBezTo>
                      <a:pt x="1488" y="2206"/>
                      <a:pt x="1601" y="2170"/>
                      <a:pt x="1729" y="2089"/>
                    </a:cubicBezTo>
                    <a:cubicBezTo>
                      <a:pt x="2263" y="1759"/>
                      <a:pt x="2408" y="1060"/>
                      <a:pt x="2079" y="525"/>
                    </a:cubicBezTo>
                    <a:cubicBezTo>
                      <a:pt x="1868" y="182"/>
                      <a:pt x="1506" y="1"/>
                      <a:pt x="1131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0" name="Google Shape;890;p15"/>
              <p:cNvSpPr/>
              <p:nvPr/>
            </p:nvSpPr>
            <p:spPr>
              <a:xfrm>
                <a:off x="6142365" y="2364300"/>
                <a:ext cx="43955" cy="47362"/>
              </a:xfrm>
              <a:custGeom>
                <a:avLst/>
                <a:gdLst/>
                <a:ahLst/>
                <a:cxnLst/>
                <a:rect l="l" t="t" r="r" b="b"/>
                <a:pathLst>
                  <a:path w="2038" h="2196" extrusionOk="0">
                    <a:moveTo>
                      <a:pt x="1115" y="1"/>
                    </a:moveTo>
                    <a:cubicBezTo>
                      <a:pt x="911" y="1"/>
                      <a:pt x="703" y="58"/>
                      <a:pt x="516" y="178"/>
                    </a:cubicBezTo>
                    <a:cubicBezTo>
                      <a:pt x="0" y="507"/>
                      <a:pt x="247" y="960"/>
                      <a:pt x="598" y="1473"/>
                    </a:cubicBezTo>
                    <a:cubicBezTo>
                      <a:pt x="838" y="1873"/>
                      <a:pt x="1057" y="2195"/>
                      <a:pt x="1391" y="2195"/>
                    </a:cubicBezTo>
                    <a:cubicBezTo>
                      <a:pt x="1401" y="2195"/>
                      <a:pt x="1411" y="2195"/>
                      <a:pt x="1421" y="2194"/>
                    </a:cubicBezTo>
                    <a:cubicBezTo>
                      <a:pt x="700" y="1679"/>
                      <a:pt x="535" y="1371"/>
                      <a:pt x="2038" y="486"/>
                    </a:cubicBezTo>
                    <a:cubicBezTo>
                      <a:pt x="1816" y="173"/>
                      <a:pt x="1469" y="1"/>
                      <a:pt x="111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1" name="Google Shape;891;p15"/>
              <p:cNvSpPr/>
              <p:nvPr/>
            </p:nvSpPr>
            <p:spPr>
              <a:xfrm>
                <a:off x="6015936" y="2433381"/>
                <a:ext cx="54566" cy="49735"/>
              </a:xfrm>
              <a:custGeom>
                <a:avLst/>
                <a:gdLst/>
                <a:ahLst/>
                <a:cxnLst/>
                <a:rect l="l" t="t" r="r" b="b"/>
                <a:pathLst>
                  <a:path w="2530" h="2306" extrusionOk="0">
                    <a:moveTo>
                      <a:pt x="1186" y="0"/>
                    </a:moveTo>
                    <a:cubicBezTo>
                      <a:pt x="971" y="0"/>
                      <a:pt x="753" y="60"/>
                      <a:pt x="555" y="184"/>
                    </a:cubicBezTo>
                    <a:cubicBezTo>
                      <a:pt x="0" y="533"/>
                      <a:pt x="267" y="986"/>
                      <a:pt x="617" y="1542"/>
                    </a:cubicBezTo>
                    <a:cubicBezTo>
                      <a:pt x="879" y="1958"/>
                      <a:pt x="1118" y="2305"/>
                      <a:pt x="1456" y="2305"/>
                    </a:cubicBezTo>
                    <a:cubicBezTo>
                      <a:pt x="1568" y="2305"/>
                      <a:pt x="1692" y="2267"/>
                      <a:pt x="1830" y="2179"/>
                    </a:cubicBezTo>
                    <a:cubicBezTo>
                      <a:pt x="2365" y="1830"/>
                      <a:pt x="2530" y="1109"/>
                      <a:pt x="2181" y="555"/>
                    </a:cubicBezTo>
                    <a:cubicBezTo>
                      <a:pt x="1955" y="196"/>
                      <a:pt x="1576" y="0"/>
                      <a:pt x="1186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2" name="Google Shape;892;p15"/>
              <p:cNvSpPr/>
              <p:nvPr/>
            </p:nvSpPr>
            <p:spPr>
              <a:xfrm>
                <a:off x="6013262" y="2430901"/>
                <a:ext cx="51913" cy="47535"/>
              </a:xfrm>
              <a:custGeom>
                <a:avLst/>
                <a:gdLst/>
                <a:ahLst/>
                <a:cxnLst/>
                <a:rect l="l" t="t" r="r" b="b"/>
                <a:pathLst>
                  <a:path w="2407" h="2204" extrusionOk="0">
                    <a:moveTo>
                      <a:pt x="1130" y="0"/>
                    </a:moveTo>
                    <a:cubicBezTo>
                      <a:pt x="920" y="0"/>
                      <a:pt x="707" y="58"/>
                      <a:pt x="514" y="176"/>
                    </a:cubicBezTo>
                    <a:cubicBezTo>
                      <a:pt x="1" y="505"/>
                      <a:pt x="248" y="936"/>
                      <a:pt x="577" y="1471"/>
                    </a:cubicBezTo>
                    <a:cubicBezTo>
                      <a:pt x="841" y="1861"/>
                      <a:pt x="1059" y="2203"/>
                      <a:pt x="1382" y="2203"/>
                    </a:cubicBezTo>
                    <a:cubicBezTo>
                      <a:pt x="1485" y="2203"/>
                      <a:pt x="1599" y="2168"/>
                      <a:pt x="1729" y="2088"/>
                    </a:cubicBezTo>
                    <a:cubicBezTo>
                      <a:pt x="2264" y="1739"/>
                      <a:pt x="2407" y="1040"/>
                      <a:pt x="2078" y="525"/>
                    </a:cubicBezTo>
                    <a:cubicBezTo>
                      <a:pt x="1867" y="182"/>
                      <a:pt x="1504" y="0"/>
                      <a:pt x="113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3" name="Google Shape;893;p15"/>
              <p:cNvSpPr/>
              <p:nvPr/>
            </p:nvSpPr>
            <p:spPr>
              <a:xfrm>
                <a:off x="6013262" y="2430857"/>
                <a:ext cx="43933" cy="47341"/>
              </a:xfrm>
              <a:custGeom>
                <a:avLst/>
                <a:gdLst/>
                <a:ahLst/>
                <a:cxnLst/>
                <a:rect l="l" t="t" r="r" b="b"/>
                <a:pathLst>
                  <a:path w="2037" h="2195" extrusionOk="0">
                    <a:moveTo>
                      <a:pt x="1115" y="0"/>
                    </a:moveTo>
                    <a:cubicBezTo>
                      <a:pt x="910" y="0"/>
                      <a:pt x="703" y="58"/>
                      <a:pt x="514" y="178"/>
                    </a:cubicBezTo>
                    <a:cubicBezTo>
                      <a:pt x="1" y="507"/>
                      <a:pt x="248" y="938"/>
                      <a:pt x="577" y="1473"/>
                    </a:cubicBezTo>
                    <a:cubicBezTo>
                      <a:pt x="836" y="1873"/>
                      <a:pt x="1058" y="2195"/>
                      <a:pt x="1372" y="2195"/>
                    </a:cubicBezTo>
                    <a:cubicBezTo>
                      <a:pt x="1381" y="2195"/>
                      <a:pt x="1390" y="2195"/>
                      <a:pt x="1400" y="2194"/>
                    </a:cubicBezTo>
                    <a:cubicBezTo>
                      <a:pt x="700" y="1659"/>
                      <a:pt x="536" y="1371"/>
                      <a:pt x="2037" y="486"/>
                    </a:cubicBezTo>
                    <a:cubicBezTo>
                      <a:pt x="1815" y="173"/>
                      <a:pt x="1469" y="0"/>
                      <a:pt x="1115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4" name="Google Shape;894;p15"/>
              <p:cNvSpPr/>
              <p:nvPr/>
            </p:nvSpPr>
            <p:spPr>
              <a:xfrm>
                <a:off x="6367336" y="2257670"/>
                <a:ext cx="54566" cy="49692"/>
              </a:xfrm>
              <a:custGeom>
                <a:avLst/>
                <a:gdLst/>
                <a:ahLst/>
                <a:cxnLst/>
                <a:rect l="l" t="t" r="r" b="b"/>
                <a:pathLst>
                  <a:path w="2530" h="2304" extrusionOk="0">
                    <a:moveTo>
                      <a:pt x="1186" y="1"/>
                    </a:moveTo>
                    <a:cubicBezTo>
                      <a:pt x="971" y="1"/>
                      <a:pt x="753" y="60"/>
                      <a:pt x="555" y="185"/>
                    </a:cubicBezTo>
                    <a:cubicBezTo>
                      <a:pt x="0" y="534"/>
                      <a:pt x="267" y="986"/>
                      <a:pt x="618" y="1543"/>
                    </a:cubicBezTo>
                    <a:cubicBezTo>
                      <a:pt x="881" y="1946"/>
                      <a:pt x="1122" y="2303"/>
                      <a:pt x="1454" y="2303"/>
                    </a:cubicBezTo>
                    <a:cubicBezTo>
                      <a:pt x="1562" y="2303"/>
                      <a:pt x="1680" y="2265"/>
                      <a:pt x="1811" y="2180"/>
                    </a:cubicBezTo>
                    <a:cubicBezTo>
                      <a:pt x="2365" y="1831"/>
                      <a:pt x="2530" y="1090"/>
                      <a:pt x="2181" y="555"/>
                    </a:cubicBezTo>
                    <a:cubicBezTo>
                      <a:pt x="1955" y="197"/>
                      <a:pt x="1576" y="1"/>
                      <a:pt x="1186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5" name="Google Shape;895;p15"/>
              <p:cNvSpPr/>
              <p:nvPr/>
            </p:nvSpPr>
            <p:spPr>
              <a:xfrm>
                <a:off x="6364208" y="2254974"/>
                <a:ext cx="52387" cy="47578"/>
              </a:xfrm>
              <a:custGeom>
                <a:avLst/>
                <a:gdLst/>
                <a:ahLst/>
                <a:cxnLst/>
                <a:rect l="l" t="t" r="r" b="b"/>
                <a:pathLst>
                  <a:path w="2429" h="2206" extrusionOk="0">
                    <a:moveTo>
                      <a:pt x="1140" y="0"/>
                    </a:moveTo>
                    <a:cubicBezTo>
                      <a:pt x="932" y="0"/>
                      <a:pt x="721" y="60"/>
                      <a:pt x="535" y="186"/>
                    </a:cubicBezTo>
                    <a:cubicBezTo>
                      <a:pt x="1" y="516"/>
                      <a:pt x="269" y="947"/>
                      <a:pt x="598" y="1482"/>
                    </a:cubicBezTo>
                    <a:cubicBezTo>
                      <a:pt x="844" y="1867"/>
                      <a:pt x="1067" y="2205"/>
                      <a:pt x="1388" y="2205"/>
                    </a:cubicBezTo>
                    <a:cubicBezTo>
                      <a:pt x="1496" y="2205"/>
                      <a:pt x="1615" y="2167"/>
                      <a:pt x="1750" y="2079"/>
                    </a:cubicBezTo>
                    <a:cubicBezTo>
                      <a:pt x="2264" y="1750"/>
                      <a:pt x="2428" y="1050"/>
                      <a:pt x="2099" y="516"/>
                    </a:cubicBezTo>
                    <a:cubicBezTo>
                      <a:pt x="1876" y="186"/>
                      <a:pt x="1510" y="0"/>
                      <a:pt x="114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6" name="Google Shape;896;p15"/>
              <p:cNvSpPr/>
              <p:nvPr/>
            </p:nvSpPr>
            <p:spPr>
              <a:xfrm>
                <a:off x="6364208" y="2255147"/>
                <a:ext cx="44386" cy="47362"/>
              </a:xfrm>
              <a:custGeom>
                <a:avLst/>
                <a:gdLst/>
                <a:ahLst/>
                <a:cxnLst/>
                <a:rect l="l" t="t" r="r" b="b"/>
                <a:pathLst>
                  <a:path w="2058" h="2196" extrusionOk="0">
                    <a:moveTo>
                      <a:pt x="1136" y="1"/>
                    </a:moveTo>
                    <a:cubicBezTo>
                      <a:pt x="931" y="1"/>
                      <a:pt x="724" y="58"/>
                      <a:pt x="535" y="178"/>
                    </a:cubicBezTo>
                    <a:cubicBezTo>
                      <a:pt x="1" y="508"/>
                      <a:pt x="269" y="939"/>
                      <a:pt x="598" y="1474"/>
                    </a:cubicBezTo>
                    <a:cubicBezTo>
                      <a:pt x="857" y="1855"/>
                      <a:pt x="1079" y="2195"/>
                      <a:pt x="1394" y="2195"/>
                    </a:cubicBezTo>
                    <a:cubicBezTo>
                      <a:pt x="1403" y="2195"/>
                      <a:pt x="1412" y="2195"/>
                      <a:pt x="1421" y="2194"/>
                    </a:cubicBezTo>
                    <a:cubicBezTo>
                      <a:pt x="721" y="1660"/>
                      <a:pt x="557" y="1350"/>
                      <a:pt x="2058" y="486"/>
                    </a:cubicBezTo>
                    <a:cubicBezTo>
                      <a:pt x="1837" y="173"/>
                      <a:pt x="1491" y="1"/>
                      <a:pt x="113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7" name="Google Shape;897;p15"/>
              <p:cNvSpPr/>
              <p:nvPr/>
            </p:nvSpPr>
            <p:spPr>
              <a:xfrm>
                <a:off x="5772332" y="2563778"/>
                <a:ext cx="55040" cy="49605"/>
              </a:xfrm>
              <a:custGeom>
                <a:avLst/>
                <a:gdLst/>
                <a:ahLst/>
                <a:cxnLst/>
                <a:rect l="l" t="t" r="r" b="b"/>
                <a:pathLst>
                  <a:path w="2552" h="2300" extrusionOk="0">
                    <a:moveTo>
                      <a:pt x="1217" y="1"/>
                    </a:moveTo>
                    <a:cubicBezTo>
                      <a:pt x="989" y="1"/>
                      <a:pt x="758" y="67"/>
                      <a:pt x="557" y="206"/>
                    </a:cubicBezTo>
                    <a:cubicBezTo>
                      <a:pt x="0" y="557"/>
                      <a:pt x="288" y="1010"/>
                      <a:pt x="659" y="1544"/>
                    </a:cubicBezTo>
                    <a:cubicBezTo>
                      <a:pt x="918" y="1955"/>
                      <a:pt x="1155" y="2300"/>
                      <a:pt x="1486" y="2300"/>
                    </a:cubicBezTo>
                    <a:cubicBezTo>
                      <a:pt x="1602" y="2300"/>
                      <a:pt x="1729" y="2257"/>
                      <a:pt x="1873" y="2162"/>
                    </a:cubicBezTo>
                    <a:cubicBezTo>
                      <a:pt x="2408" y="1791"/>
                      <a:pt x="2551" y="1070"/>
                      <a:pt x="2181" y="516"/>
                    </a:cubicBezTo>
                    <a:cubicBezTo>
                      <a:pt x="1963" y="182"/>
                      <a:pt x="1594" y="1"/>
                      <a:pt x="1217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8" name="Google Shape;898;p15"/>
              <p:cNvSpPr/>
              <p:nvPr/>
            </p:nvSpPr>
            <p:spPr>
              <a:xfrm>
                <a:off x="5769247" y="2561427"/>
                <a:ext cx="52797" cy="47341"/>
              </a:xfrm>
              <a:custGeom>
                <a:avLst/>
                <a:gdLst/>
                <a:ahLst/>
                <a:cxnLst/>
                <a:rect l="l" t="t" r="r" b="b"/>
                <a:pathLst>
                  <a:path w="2448" h="2195" extrusionOk="0">
                    <a:moveTo>
                      <a:pt x="1157" y="1"/>
                    </a:moveTo>
                    <a:cubicBezTo>
                      <a:pt x="942" y="1"/>
                      <a:pt x="726" y="62"/>
                      <a:pt x="535" y="192"/>
                    </a:cubicBezTo>
                    <a:cubicBezTo>
                      <a:pt x="0" y="543"/>
                      <a:pt x="288" y="954"/>
                      <a:pt x="617" y="1489"/>
                    </a:cubicBezTo>
                    <a:cubicBezTo>
                      <a:pt x="876" y="1870"/>
                      <a:pt x="1113" y="2194"/>
                      <a:pt x="1428" y="2194"/>
                    </a:cubicBezTo>
                    <a:cubicBezTo>
                      <a:pt x="1537" y="2194"/>
                      <a:pt x="1656" y="2155"/>
                      <a:pt x="1789" y="2065"/>
                    </a:cubicBezTo>
                    <a:cubicBezTo>
                      <a:pt x="2304" y="1714"/>
                      <a:pt x="2447" y="1015"/>
                      <a:pt x="2098" y="501"/>
                    </a:cubicBezTo>
                    <a:cubicBezTo>
                      <a:pt x="1878" y="178"/>
                      <a:pt x="1520" y="1"/>
                      <a:pt x="1157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9" name="Google Shape;899;p15"/>
              <p:cNvSpPr/>
              <p:nvPr/>
            </p:nvSpPr>
            <p:spPr>
              <a:xfrm>
                <a:off x="5769247" y="2561384"/>
                <a:ext cx="44386" cy="47276"/>
              </a:xfrm>
              <a:custGeom>
                <a:avLst/>
                <a:gdLst/>
                <a:ahLst/>
                <a:cxnLst/>
                <a:rect l="l" t="t" r="r" b="b"/>
                <a:pathLst>
                  <a:path w="2058" h="2192" extrusionOk="0">
                    <a:moveTo>
                      <a:pt x="1146" y="1"/>
                    </a:moveTo>
                    <a:cubicBezTo>
                      <a:pt x="934" y="1"/>
                      <a:pt x="722" y="62"/>
                      <a:pt x="535" y="194"/>
                    </a:cubicBezTo>
                    <a:cubicBezTo>
                      <a:pt x="0" y="545"/>
                      <a:pt x="288" y="956"/>
                      <a:pt x="617" y="1491"/>
                    </a:cubicBezTo>
                    <a:cubicBezTo>
                      <a:pt x="876" y="1870"/>
                      <a:pt x="1117" y="2191"/>
                      <a:pt x="1432" y="2191"/>
                    </a:cubicBezTo>
                    <a:cubicBezTo>
                      <a:pt x="1441" y="2191"/>
                      <a:pt x="1450" y="2191"/>
                      <a:pt x="1460" y="2190"/>
                    </a:cubicBezTo>
                    <a:cubicBezTo>
                      <a:pt x="741" y="1675"/>
                      <a:pt x="576" y="1367"/>
                      <a:pt x="2057" y="462"/>
                    </a:cubicBezTo>
                    <a:cubicBezTo>
                      <a:pt x="1839" y="167"/>
                      <a:pt x="1494" y="1"/>
                      <a:pt x="114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0" name="Google Shape;900;p15"/>
              <p:cNvSpPr/>
              <p:nvPr/>
            </p:nvSpPr>
            <p:spPr>
              <a:xfrm>
                <a:off x="5660979" y="2623132"/>
                <a:ext cx="54566" cy="49454"/>
              </a:xfrm>
              <a:custGeom>
                <a:avLst/>
                <a:gdLst/>
                <a:ahLst/>
                <a:cxnLst/>
                <a:rect l="l" t="t" r="r" b="b"/>
                <a:pathLst>
                  <a:path w="2530" h="2293" extrusionOk="0">
                    <a:moveTo>
                      <a:pt x="1180" y="0"/>
                    </a:moveTo>
                    <a:cubicBezTo>
                      <a:pt x="957" y="0"/>
                      <a:pt x="732" y="62"/>
                      <a:pt x="535" y="191"/>
                    </a:cubicBezTo>
                    <a:cubicBezTo>
                      <a:pt x="0" y="562"/>
                      <a:pt x="267" y="1014"/>
                      <a:pt x="637" y="1549"/>
                    </a:cubicBezTo>
                    <a:cubicBezTo>
                      <a:pt x="900" y="1950"/>
                      <a:pt x="1139" y="2292"/>
                      <a:pt x="1476" y="2292"/>
                    </a:cubicBezTo>
                    <a:cubicBezTo>
                      <a:pt x="1588" y="2292"/>
                      <a:pt x="1712" y="2254"/>
                      <a:pt x="1852" y="2166"/>
                    </a:cubicBezTo>
                    <a:cubicBezTo>
                      <a:pt x="2387" y="1796"/>
                      <a:pt x="2530" y="1055"/>
                      <a:pt x="2160" y="520"/>
                    </a:cubicBezTo>
                    <a:cubicBezTo>
                      <a:pt x="1939" y="183"/>
                      <a:pt x="1563" y="0"/>
                      <a:pt x="1180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1" name="Google Shape;901;p15"/>
              <p:cNvSpPr/>
              <p:nvPr/>
            </p:nvSpPr>
            <p:spPr>
              <a:xfrm>
                <a:off x="5657851" y="2620436"/>
                <a:ext cx="52387" cy="47535"/>
              </a:xfrm>
              <a:custGeom>
                <a:avLst/>
                <a:gdLst/>
                <a:ahLst/>
                <a:cxnLst/>
                <a:rect l="l" t="t" r="r" b="b"/>
                <a:pathLst>
                  <a:path w="2429" h="2204" extrusionOk="0">
                    <a:moveTo>
                      <a:pt x="1138" y="1"/>
                    </a:moveTo>
                    <a:cubicBezTo>
                      <a:pt x="923" y="1"/>
                      <a:pt x="706" y="63"/>
                      <a:pt x="516" y="193"/>
                    </a:cubicBezTo>
                    <a:cubicBezTo>
                      <a:pt x="1" y="542"/>
                      <a:pt x="269" y="975"/>
                      <a:pt x="598" y="1488"/>
                    </a:cubicBezTo>
                    <a:cubicBezTo>
                      <a:pt x="860" y="1875"/>
                      <a:pt x="1100" y="2203"/>
                      <a:pt x="1421" y="2203"/>
                    </a:cubicBezTo>
                    <a:cubicBezTo>
                      <a:pt x="1527" y="2203"/>
                      <a:pt x="1642" y="2167"/>
                      <a:pt x="1770" y="2086"/>
                    </a:cubicBezTo>
                    <a:cubicBezTo>
                      <a:pt x="2285" y="1735"/>
                      <a:pt x="2428" y="1036"/>
                      <a:pt x="2079" y="501"/>
                    </a:cubicBezTo>
                    <a:cubicBezTo>
                      <a:pt x="1859" y="178"/>
                      <a:pt x="1501" y="1"/>
                      <a:pt x="1138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2" name="Google Shape;902;p15"/>
              <p:cNvSpPr/>
              <p:nvPr/>
            </p:nvSpPr>
            <p:spPr>
              <a:xfrm>
                <a:off x="5657851" y="2620608"/>
                <a:ext cx="43976" cy="47103"/>
              </a:xfrm>
              <a:custGeom>
                <a:avLst/>
                <a:gdLst/>
                <a:ahLst/>
                <a:cxnLst/>
                <a:rect l="l" t="t" r="r" b="b"/>
                <a:pathLst>
                  <a:path w="2039" h="2184" extrusionOk="0">
                    <a:moveTo>
                      <a:pt x="1131" y="0"/>
                    </a:moveTo>
                    <a:cubicBezTo>
                      <a:pt x="918" y="0"/>
                      <a:pt x="703" y="60"/>
                      <a:pt x="516" y="185"/>
                    </a:cubicBezTo>
                    <a:cubicBezTo>
                      <a:pt x="1" y="534"/>
                      <a:pt x="269" y="967"/>
                      <a:pt x="598" y="1480"/>
                    </a:cubicBezTo>
                    <a:cubicBezTo>
                      <a:pt x="870" y="1868"/>
                      <a:pt x="1086" y="2183"/>
                      <a:pt x="1386" y="2183"/>
                    </a:cubicBezTo>
                    <a:cubicBezTo>
                      <a:pt x="1404" y="2183"/>
                      <a:pt x="1422" y="2182"/>
                      <a:pt x="1441" y="2180"/>
                    </a:cubicBezTo>
                    <a:cubicBezTo>
                      <a:pt x="721" y="1686"/>
                      <a:pt x="557" y="1378"/>
                      <a:pt x="2038" y="452"/>
                    </a:cubicBezTo>
                    <a:cubicBezTo>
                      <a:pt x="1821" y="159"/>
                      <a:pt x="1478" y="0"/>
                      <a:pt x="1131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3" name="Google Shape;903;p15"/>
              <p:cNvSpPr/>
              <p:nvPr/>
            </p:nvSpPr>
            <p:spPr>
              <a:xfrm>
                <a:off x="5533191" y="2692795"/>
                <a:ext cx="55040" cy="49433"/>
              </a:xfrm>
              <a:custGeom>
                <a:avLst/>
                <a:gdLst/>
                <a:ahLst/>
                <a:cxnLst/>
                <a:rect l="l" t="t" r="r" b="b"/>
                <a:pathLst>
                  <a:path w="2552" h="2292" extrusionOk="0">
                    <a:moveTo>
                      <a:pt x="1190" y="0"/>
                    </a:moveTo>
                    <a:cubicBezTo>
                      <a:pt x="967" y="0"/>
                      <a:pt x="740" y="62"/>
                      <a:pt x="536" y="190"/>
                    </a:cubicBezTo>
                    <a:cubicBezTo>
                      <a:pt x="1" y="561"/>
                      <a:pt x="289" y="1013"/>
                      <a:pt x="638" y="1548"/>
                    </a:cubicBezTo>
                    <a:cubicBezTo>
                      <a:pt x="915" y="1949"/>
                      <a:pt x="1158" y="2292"/>
                      <a:pt x="1487" y="2292"/>
                    </a:cubicBezTo>
                    <a:cubicBezTo>
                      <a:pt x="1598" y="2292"/>
                      <a:pt x="1718" y="2253"/>
                      <a:pt x="1852" y="2165"/>
                    </a:cubicBezTo>
                    <a:cubicBezTo>
                      <a:pt x="2407" y="1795"/>
                      <a:pt x="2552" y="1054"/>
                      <a:pt x="2181" y="520"/>
                    </a:cubicBezTo>
                    <a:cubicBezTo>
                      <a:pt x="1947" y="182"/>
                      <a:pt x="1574" y="0"/>
                      <a:pt x="1190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4" name="Google Shape;904;p15"/>
              <p:cNvSpPr/>
              <p:nvPr/>
            </p:nvSpPr>
            <p:spPr>
              <a:xfrm>
                <a:off x="5530064" y="2690099"/>
                <a:ext cx="52387" cy="47341"/>
              </a:xfrm>
              <a:custGeom>
                <a:avLst/>
                <a:gdLst/>
                <a:ahLst/>
                <a:cxnLst/>
                <a:rect l="l" t="t" r="r" b="b"/>
                <a:pathLst>
                  <a:path w="2429" h="2195" extrusionOk="0">
                    <a:moveTo>
                      <a:pt x="1154" y="1"/>
                    </a:moveTo>
                    <a:cubicBezTo>
                      <a:pt x="936" y="1"/>
                      <a:pt x="715" y="62"/>
                      <a:pt x="516" y="192"/>
                    </a:cubicBezTo>
                    <a:cubicBezTo>
                      <a:pt x="1" y="542"/>
                      <a:pt x="269" y="974"/>
                      <a:pt x="618" y="1489"/>
                    </a:cubicBezTo>
                    <a:cubicBezTo>
                      <a:pt x="878" y="1870"/>
                      <a:pt x="1104" y="2194"/>
                      <a:pt x="1412" y="2194"/>
                    </a:cubicBezTo>
                    <a:cubicBezTo>
                      <a:pt x="1520" y="2194"/>
                      <a:pt x="1637" y="2155"/>
                      <a:pt x="1770" y="2065"/>
                    </a:cubicBezTo>
                    <a:cubicBezTo>
                      <a:pt x="2305" y="1714"/>
                      <a:pt x="2428" y="1015"/>
                      <a:pt x="2099" y="501"/>
                    </a:cubicBezTo>
                    <a:cubicBezTo>
                      <a:pt x="1880" y="177"/>
                      <a:pt x="1522" y="1"/>
                      <a:pt x="1154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5" name="Google Shape;905;p15"/>
              <p:cNvSpPr/>
              <p:nvPr/>
            </p:nvSpPr>
            <p:spPr>
              <a:xfrm>
                <a:off x="5530064" y="2690250"/>
                <a:ext cx="44407" cy="47082"/>
              </a:xfrm>
              <a:custGeom>
                <a:avLst/>
                <a:gdLst/>
                <a:ahLst/>
                <a:cxnLst/>
                <a:rect l="l" t="t" r="r" b="b"/>
                <a:pathLst>
                  <a:path w="2059" h="2183" extrusionOk="0">
                    <a:moveTo>
                      <a:pt x="1140" y="0"/>
                    </a:moveTo>
                    <a:cubicBezTo>
                      <a:pt x="927" y="0"/>
                      <a:pt x="711" y="60"/>
                      <a:pt x="516" y="185"/>
                    </a:cubicBezTo>
                    <a:cubicBezTo>
                      <a:pt x="1" y="535"/>
                      <a:pt x="269" y="967"/>
                      <a:pt x="618" y="1482"/>
                    </a:cubicBezTo>
                    <a:cubicBezTo>
                      <a:pt x="878" y="1881"/>
                      <a:pt x="1118" y="2182"/>
                      <a:pt x="1432" y="2182"/>
                    </a:cubicBezTo>
                    <a:cubicBezTo>
                      <a:pt x="1442" y="2182"/>
                      <a:pt x="1452" y="2182"/>
                      <a:pt x="1462" y="2181"/>
                    </a:cubicBezTo>
                    <a:cubicBezTo>
                      <a:pt x="741" y="1666"/>
                      <a:pt x="577" y="1378"/>
                      <a:pt x="2058" y="453"/>
                    </a:cubicBezTo>
                    <a:cubicBezTo>
                      <a:pt x="1828" y="159"/>
                      <a:pt x="1488" y="0"/>
                      <a:pt x="1140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6" name="Google Shape;906;p15"/>
              <p:cNvSpPr/>
              <p:nvPr/>
            </p:nvSpPr>
            <p:spPr>
              <a:xfrm>
                <a:off x="5880169" y="2508220"/>
                <a:ext cx="54566" cy="49433"/>
              </a:xfrm>
              <a:custGeom>
                <a:avLst/>
                <a:gdLst/>
                <a:ahLst/>
                <a:cxnLst/>
                <a:rect l="l" t="t" r="r" b="b"/>
                <a:pathLst>
                  <a:path w="2530" h="2292" extrusionOk="0">
                    <a:moveTo>
                      <a:pt x="1181" y="0"/>
                    </a:moveTo>
                    <a:cubicBezTo>
                      <a:pt x="957" y="0"/>
                      <a:pt x="732" y="62"/>
                      <a:pt x="535" y="190"/>
                    </a:cubicBezTo>
                    <a:cubicBezTo>
                      <a:pt x="0" y="561"/>
                      <a:pt x="267" y="1013"/>
                      <a:pt x="637" y="1548"/>
                    </a:cubicBezTo>
                    <a:cubicBezTo>
                      <a:pt x="914" y="1949"/>
                      <a:pt x="1157" y="2292"/>
                      <a:pt x="1487" y="2292"/>
                    </a:cubicBezTo>
                    <a:cubicBezTo>
                      <a:pt x="1597" y="2292"/>
                      <a:pt x="1717" y="2253"/>
                      <a:pt x="1852" y="2165"/>
                    </a:cubicBezTo>
                    <a:cubicBezTo>
                      <a:pt x="2387" y="1795"/>
                      <a:pt x="2530" y="1054"/>
                      <a:pt x="2181" y="519"/>
                    </a:cubicBezTo>
                    <a:cubicBezTo>
                      <a:pt x="1947" y="182"/>
                      <a:pt x="1565" y="0"/>
                      <a:pt x="1181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7" name="Google Shape;907;p15"/>
              <p:cNvSpPr/>
              <p:nvPr/>
            </p:nvSpPr>
            <p:spPr>
              <a:xfrm>
                <a:off x="5877042" y="2505718"/>
                <a:ext cx="52366" cy="47319"/>
              </a:xfrm>
              <a:custGeom>
                <a:avLst/>
                <a:gdLst/>
                <a:ahLst/>
                <a:cxnLst/>
                <a:rect l="l" t="t" r="r" b="b"/>
                <a:pathLst>
                  <a:path w="2428" h="2194" extrusionOk="0">
                    <a:moveTo>
                      <a:pt x="1140" y="0"/>
                    </a:moveTo>
                    <a:cubicBezTo>
                      <a:pt x="924" y="0"/>
                      <a:pt x="707" y="60"/>
                      <a:pt x="515" y="183"/>
                    </a:cubicBezTo>
                    <a:cubicBezTo>
                      <a:pt x="0" y="533"/>
                      <a:pt x="269" y="965"/>
                      <a:pt x="617" y="1480"/>
                    </a:cubicBezTo>
                    <a:cubicBezTo>
                      <a:pt x="881" y="1865"/>
                      <a:pt x="1109" y="2193"/>
                      <a:pt x="1424" y="2193"/>
                    </a:cubicBezTo>
                    <a:cubicBezTo>
                      <a:pt x="1528" y="2193"/>
                      <a:pt x="1642" y="2157"/>
                      <a:pt x="1770" y="2076"/>
                    </a:cubicBezTo>
                    <a:cubicBezTo>
                      <a:pt x="2285" y="1727"/>
                      <a:pt x="2428" y="1027"/>
                      <a:pt x="2079" y="492"/>
                    </a:cubicBezTo>
                    <a:cubicBezTo>
                      <a:pt x="1859" y="169"/>
                      <a:pt x="1502" y="0"/>
                      <a:pt x="114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8" name="Google Shape;908;p15"/>
              <p:cNvSpPr/>
              <p:nvPr/>
            </p:nvSpPr>
            <p:spPr>
              <a:xfrm>
                <a:off x="5877042" y="2505697"/>
                <a:ext cx="43955" cy="47103"/>
              </a:xfrm>
              <a:custGeom>
                <a:avLst/>
                <a:gdLst/>
                <a:ahLst/>
                <a:cxnLst/>
                <a:rect l="l" t="t" r="r" b="b"/>
                <a:pathLst>
                  <a:path w="2038" h="2184" extrusionOk="0">
                    <a:moveTo>
                      <a:pt x="1124" y="0"/>
                    </a:moveTo>
                    <a:cubicBezTo>
                      <a:pt x="913" y="0"/>
                      <a:pt x="701" y="60"/>
                      <a:pt x="515" y="184"/>
                    </a:cubicBezTo>
                    <a:cubicBezTo>
                      <a:pt x="0" y="534"/>
                      <a:pt x="269" y="966"/>
                      <a:pt x="617" y="1481"/>
                    </a:cubicBezTo>
                    <a:cubicBezTo>
                      <a:pt x="870" y="1869"/>
                      <a:pt x="1085" y="2184"/>
                      <a:pt x="1403" y="2184"/>
                    </a:cubicBezTo>
                    <a:cubicBezTo>
                      <a:pt x="1422" y="2184"/>
                      <a:pt x="1442" y="2183"/>
                      <a:pt x="1462" y="2180"/>
                    </a:cubicBezTo>
                    <a:cubicBezTo>
                      <a:pt x="741" y="1686"/>
                      <a:pt x="557" y="1377"/>
                      <a:pt x="2038" y="472"/>
                    </a:cubicBezTo>
                    <a:cubicBezTo>
                      <a:pt x="1819" y="164"/>
                      <a:pt x="1473" y="0"/>
                      <a:pt x="1124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9" name="Google Shape;909;p15"/>
              <p:cNvSpPr/>
              <p:nvPr/>
            </p:nvSpPr>
            <p:spPr>
              <a:xfrm>
                <a:off x="7394035" y="1958486"/>
                <a:ext cx="52797" cy="50188"/>
              </a:xfrm>
              <a:custGeom>
                <a:avLst/>
                <a:gdLst/>
                <a:ahLst/>
                <a:cxnLst/>
                <a:rect l="l" t="t" r="r" b="b"/>
                <a:pathLst>
                  <a:path w="2448" h="2327" extrusionOk="0">
                    <a:moveTo>
                      <a:pt x="1100" y="1"/>
                    </a:moveTo>
                    <a:cubicBezTo>
                      <a:pt x="931" y="1"/>
                      <a:pt x="760" y="35"/>
                      <a:pt x="596" y="109"/>
                    </a:cubicBezTo>
                    <a:cubicBezTo>
                      <a:pt x="1" y="397"/>
                      <a:pt x="226" y="869"/>
                      <a:pt x="514" y="1467"/>
                    </a:cubicBezTo>
                    <a:cubicBezTo>
                      <a:pt x="728" y="1942"/>
                      <a:pt x="929" y="2327"/>
                      <a:pt x="1304" y="2327"/>
                    </a:cubicBezTo>
                    <a:cubicBezTo>
                      <a:pt x="1399" y="2327"/>
                      <a:pt x="1505" y="2302"/>
                      <a:pt x="1625" y="2248"/>
                    </a:cubicBezTo>
                    <a:cubicBezTo>
                      <a:pt x="2201" y="1960"/>
                      <a:pt x="2448" y="1261"/>
                      <a:pt x="2181" y="663"/>
                    </a:cubicBezTo>
                    <a:cubicBezTo>
                      <a:pt x="1972" y="245"/>
                      <a:pt x="1546" y="1"/>
                      <a:pt x="1100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0" name="Google Shape;910;p15"/>
              <p:cNvSpPr/>
              <p:nvPr/>
            </p:nvSpPr>
            <p:spPr>
              <a:xfrm>
                <a:off x="7396235" y="1965064"/>
                <a:ext cx="50597" cy="48052"/>
              </a:xfrm>
              <a:custGeom>
                <a:avLst/>
                <a:gdLst/>
                <a:ahLst/>
                <a:cxnLst/>
                <a:rect l="l" t="t" r="r" b="b"/>
                <a:pathLst>
                  <a:path w="2346" h="2228" extrusionOk="0">
                    <a:moveTo>
                      <a:pt x="1054" y="0"/>
                    </a:moveTo>
                    <a:cubicBezTo>
                      <a:pt x="889" y="0"/>
                      <a:pt x="720" y="36"/>
                      <a:pt x="557" y="112"/>
                    </a:cubicBezTo>
                    <a:cubicBezTo>
                      <a:pt x="1" y="380"/>
                      <a:pt x="206" y="832"/>
                      <a:pt x="475" y="1408"/>
                    </a:cubicBezTo>
                    <a:cubicBezTo>
                      <a:pt x="687" y="1851"/>
                      <a:pt x="875" y="2228"/>
                      <a:pt x="1233" y="2228"/>
                    </a:cubicBezTo>
                    <a:cubicBezTo>
                      <a:pt x="1325" y="2228"/>
                      <a:pt x="1427" y="2203"/>
                      <a:pt x="1544" y="2149"/>
                    </a:cubicBezTo>
                    <a:cubicBezTo>
                      <a:pt x="2099" y="1881"/>
                      <a:pt x="2346" y="1203"/>
                      <a:pt x="2058" y="646"/>
                    </a:cubicBezTo>
                    <a:cubicBezTo>
                      <a:pt x="1867" y="233"/>
                      <a:pt x="1473" y="0"/>
                      <a:pt x="105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1" name="Google Shape;911;p15"/>
              <p:cNvSpPr/>
              <p:nvPr/>
            </p:nvSpPr>
            <p:spPr>
              <a:xfrm>
                <a:off x="7398478" y="1971901"/>
                <a:ext cx="47470" cy="41215"/>
              </a:xfrm>
              <a:custGeom>
                <a:avLst/>
                <a:gdLst/>
                <a:ahLst/>
                <a:cxnLst/>
                <a:rect l="l" t="t" r="r" b="b"/>
                <a:pathLst>
                  <a:path w="2201" h="1911" extrusionOk="0">
                    <a:moveTo>
                      <a:pt x="185" y="0"/>
                    </a:moveTo>
                    <a:lnTo>
                      <a:pt x="185" y="0"/>
                    </a:lnTo>
                    <a:cubicBezTo>
                      <a:pt x="0" y="269"/>
                      <a:pt x="165" y="659"/>
                      <a:pt x="371" y="1091"/>
                    </a:cubicBezTo>
                    <a:cubicBezTo>
                      <a:pt x="583" y="1534"/>
                      <a:pt x="771" y="1911"/>
                      <a:pt x="1129" y="1911"/>
                    </a:cubicBezTo>
                    <a:cubicBezTo>
                      <a:pt x="1221" y="1911"/>
                      <a:pt x="1323" y="1886"/>
                      <a:pt x="1440" y="1832"/>
                    </a:cubicBezTo>
                    <a:cubicBezTo>
                      <a:pt x="1975" y="1564"/>
                      <a:pt x="2201" y="927"/>
                      <a:pt x="1975" y="371"/>
                    </a:cubicBezTo>
                    <a:lnTo>
                      <a:pt x="1975" y="371"/>
                    </a:lnTo>
                    <a:cubicBezTo>
                      <a:pt x="1352" y="703"/>
                      <a:pt x="953" y="851"/>
                      <a:pt x="694" y="851"/>
                    </a:cubicBezTo>
                    <a:cubicBezTo>
                      <a:pt x="312" y="851"/>
                      <a:pt x="234" y="528"/>
                      <a:pt x="185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2" name="Google Shape;912;p15"/>
              <p:cNvSpPr/>
              <p:nvPr/>
            </p:nvSpPr>
            <p:spPr>
              <a:xfrm>
                <a:off x="7286198" y="2024590"/>
                <a:ext cx="52840" cy="50188"/>
              </a:xfrm>
              <a:custGeom>
                <a:avLst/>
                <a:gdLst/>
                <a:ahLst/>
                <a:cxnLst/>
                <a:rect l="l" t="t" r="r" b="b"/>
                <a:pathLst>
                  <a:path w="2450" h="2327" extrusionOk="0">
                    <a:moveTo>
                      <a:pt x="1090" y="1"/>
                    </a:moveTo>
                    <a:cubicBezTo>
                      <a:pt x="923" y="1"/>
                      <a:pt x="755" y="36"/>
                      <a:pt x="598" y="108"/>
                    </a:cubicBezTo>
                    <a:cubicBezTo>
                      <a:pt x="1" y="396"/>
                      <a:pt x="228" y="870"/>
                      <a:pt x="494" y="1466"/>
                    </a:cubicBezTo>
                    <a:cubicBezTo>
                      <a:pt x="724" y="1943"/>
                      <a:pt x="928" y="2327"/>
                      <a:pt x="1293" y="2327"/>
                    </a:cubicBezTo>
                    <a:cubicBezTo>
                      <a:pt x="1386" y="2327"/>
                      <a:pt x="1489" y="2302"/>
                      <a:pt x="1605" y="2248"/>
                    </a:cubicBezTo>
                    <a:cubicBezTo>
                      <a:pt x="2203" y="1960"/>
                      <a:pt x="2450" y="1260"/>
                      <a:pt x="2162" y="665"/>
                    </a:cubicBezTo>
                    <a:cubicBezTo>
                      <a:pt x="1967" y="246"/>
                      <a:pt x="1533" y="1"/>
                      <a:pt x="1090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3" name="Google Shape;913;p15"/>
              <p:cNvSpPr/>
              <p:nvPr/>
            </p:nvSpPr>
            <p:spPr>
              <a:xfrm>
                <a:off x="7288441" y="2031169"/>
                <a:ext cx="50144" cy="48052"/>
              </a:xfrm>
              <a:custGeom>
                <a:avLst/>
                <a:gdLst/>
                <a:ahLst/>
                <a:cxnLst/>
                <a:rect l="l" t="t" r="r" b="b"/>
                <a:pathLst>
                  <a:path w="2325" h="2228" extrusionOk="0">
                    <a:moveTo>
                      <a:pt x="1044" y="1"/>
                    </a:moveTo>
                    <a:cubicBezTo>
                      <a:pt x="879" y="1"/>
                      <a:pt x="712" y="37"/>
                      <a:pt x="555" y="113"/>
                    </a:cubicBezTo>
                    <a:cubicBezTo>
                      <a:pt x="0" y="379"/>
                      <a:pt x="206" y="832"/>
                      <a:pt x="473" y="1408"/>
                    </a:cubicBezTo>
                    <a:cubicBezTo>
                      <a:pt x="686" y="1851"/>
                      <a:pt x="873" y="2228"/>
                      <a:pt x="1231" y="2228"/>
                    </a:cubicBezTo>
                    <a:cubicBezTo>
                      <a:pt x="1322" y="2228"/>
                      <a:pt x="1425" y="2203"/>
                      <a:pt x="1543" y="2149"/>
                    </a:cubicBezTo>
                    <a:cubicBezTo>
                      <a:pt x="2099" y="1882"/>
                      <a:pt x="2324" y="1202"/>
                      <a:pt x="2058" y="648"/>
                    </a:cubicBezTo>
                    <a:cubicBezTo>
                      <a:pt x="1865" y="234"/>
                      <a:pt x="1462" y="1"/>
                      <a:pt x="1044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4" name="Google Shape;914;p15"/>
              <p:cNvSpPr/>
              <p:nvPr/>
            </p:nvSpPr>
            <p:spPr>
              <a:xfrm>
                <a:off x="7290640" y="2038027"/>
                <a:ext cx="47513" cy="41194"/>
              </a:xfrm>
              <a:custGeom>
                <a:avLst/>
                <a:gdLst/>
                <a:ahLst/>
                <a:cxnLst/>
                <a:rect l="l" t="t" r="r" b="b"/>
                <a:pathLst>
                  <a:path w="2203" h="1910" extrusionOk="0">
                    <a:moveTo>
                      <a:pt x="186" y="0"/>
                    </a:moveTo>
                    <a:cubicBezTo>
                      <a:pt x="0" y="267"/>
                      <a:pt x="165" y="659"/>
                      <a:pt x="371" y="1090"/>
                    </a:cubicBezTo>
                    <a:cubicBezTo>
                      <a:pt x="584" y="1533"/>
                      <a:pt x="771" y="1910"/>
                      <a:pt x="1129" y="1910"/>
                    </a:cubicBezTo>
                    <a:cubicBezTo>
                      <a:pt x="1220" y="1910"/>
                      <a:pt x="1323" y="1885"/>
                      <a:pt x="1441" y="1831"/>
                    </a:cubicBezTo>
                    <a:cubicBezTo>
                      <a:pt x="1975" y="1564"/>
                      <a:pt x="2203" y="925"/>
                      <a:pt x="1975" y="371"/>
                    </a:cubicBezTo>
                    <a:lnTo>
                      <a:pt x="1975" y="371"/>
                    </a:lnTo>
                    <a:cubicBezTo>
                      <a:pt x="1353" y="703"/>
                      <a:pt x="955" y="850"/>
                      <a:pt x="696" y="850"/>
                    </a:cubicBezTo>
                    <a:cubicBezTo>
                      <a:pt x="314" y="850"/>
                      <a:pt x="236" y="528"/>
                      <a:pt x="186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5" name="Google Shape;915;p15"/>
              <p:cNvSpPr/>
              <p:nvPr/>
            </p:nvSpPr>
            <p:spPr>
              <a:xfrm>
                <a:off x="7161537" y="2098869"/>
                <a:ext cx="52819" cy="50403"/>
              </a:xfrm>
              <a:custGeom>
                <a:avLst/>
                <a:gdLst/>
                <a:ahLst/>
                <a:cxnLst/>
                <a:rect l="l" t="t" r="r" b="b"/>
                <a:pathLst>
                  <a:path w="2449" h="2337" extrusionOk="0">
                    <a:moveTo>
                      <a:pt x="1107" y="0"/>
                    </a:moveTo>
                    <a:cubicBezTo>
                      <a:pt x="934" y="0"/>
                      <a:pt x="760" y="39"/>
                      <a:pt x="597" y="120"/>
                    </a:cubicBezTo>
                    <a:cubicBezTo>
                      <a:pt x="1" y="408"/>
                      <a:pt x="226" y="882"/>
                      <a:pt x="494" y="1478"/>
                    </a:cubicBezTo>
                    <a:cubicBezTo>
                      <a:pt x="726" y="1940"/>
                      <a:pt x="930" y="2337"/>
                      <a:pt x="1300" y="2337"/>
                    </a:cubicBezTo>
                    <a:cubicBezTo>
                      <a:pt x="1391" y="2337"/>
                      <a:pt x="1492" y="2313"/>
                      <a:pt x="1605" y="2260"/>
                    </a:cubicBezTo>
                    <a:cubicBezTo>
                      <a:pt x="2201" y="1972"/>
                      <a:pt x="2448" y="1272"/>
                      <a:pt x="2160" y="677"/>
                    </a:cubicBezTo>
                    <a:cubicBezTo>
                      <a:pt x="1969" y="248"/>
                      <a:pt x="1544" y="0"/>
                      <a:pt x="1107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6" name="Google Shape;916;p15"/>
              <p:cNvSpPr/>
              <p:nvPr/>
            </p:nvSpPr>
            <p:spPr>
              <a:xfrm>
                <a:off x="7163737" y="2105512"/>
                <a:ext cx="50188" cy="48246"/>
              </a:xfrm>
              <a:custGeom>
                <a:avLst/>
                <a:gdLst/>
                <a:ahLst/>
                <a:cxnLst/>
                <a:rect l="l" t="t" r="r" b="b"/>
                <a:pathLst>
                  <a:path w="2327" h="2237" extrusionOk="0">
                    <a:moveTo>
                      <a:pt x="1052" y="1"/>
                    </a:moveTo>
                    <a:cubicBezTo>
                      <a:pt x="885" y="1"/>
                      <a:pt x="716" y="39"/>
                      <a:pt x="557" y="122"/>
                    </a:cubicBezTo>
                    <a:cubicBezTo>
                      <a:pt x="1" y="388"/>
                      <a:pt x="207" y="841"/>
                      <a:pt x="475" y="1397"/>
                    </a:cubicBezTo>
                    <a:cubicBezTo>
                      <a:pt x="687" y="1856"/>
                      <a:pt x="875" y="2237"/>
                      <a:pt x="1223" y="2237"/>
                    </a:cubicBezTo>
                    <a:cubicBezTo>
                      <a:pt x="1311" y="2237"/>
                      <a:pt x="1410" y="2212"/>
                      <a:pt x="1523" y="2158"/>
                    </a:cubicBezTo>
                    <a:cubicBezTo>
                      <a:pt x="2099" y="1870"/>
                      <a:pt x="2326" y="1211"/>
                      <a:pt x="2058" y="635"/>
                    </a:cubicBezTo>
                    <a:cubicBezTo>
                      <a:pt x="1868" y="240"/>
                      <a:pt x="1467" y="1"/>
                      <a:pt x="1052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7" name="Google Shape;917;p15"/>
              <p:cNvSpPr/>
              <p:nvPr/>
            </p:nvSpPr>
            <p:spPr>
              <a:xfrm>
                <a:off x="7165980" y="2112564"/>
                <a:ext cx="47470" cy="41194"/>
              </a:xfrm>
              <a:custGeom>
                <a:avLst/>
                <a:gdLst/>
                <a:ahLst/>
                <a:cxnLst/>
                <a:rect l="l" t="t" r="r" b="b"/>
                <a:pathLst>
                  <a:path w="2201" h="1910" extrusionOk="0">
                    <a:moveTo>
                      <a:pt x="185" y="1"/>
                    </a:moveTo>
                    <a:cubicBezTo>
                      <a:pt x="0" y="267"/>
                      <a:pt x="165" y="637"/>
                      <a:pt x="371" y="1070"/>
                    </a:cubicBezTo>
                    <a:cubicBezTo>
                      <a:pt x="583" y="1529"/>
                      <a:pt x="771" y="1910"/>
                      <a:pt x="1119" y="1910"/>
                    </a:cubicBezTo>
                    <a:cubicBezTo>
                      <a:pt x="1207" y="1910"/>
                      <a:pt x="1306" y="1885"/>
                      <a:pt x="1419" y="1831"/>
                    </a:cubicBezTo>
                    <a:cubicBezTo>
                      <a:pt x="1975" y="1564"/>
                      <a:pt x="2201" y="925"/>
                      <a:pt x="1975" y="371"/>
                    </a:cubicBezTo>
                    <a:lnTo>
                      <a:pt x="1975" y="371"/>
                    </a:lnTo>
                    <a:cubicBezTo>
                      <a:pt x="1350" y="695"/>
                      <a:pt x="951" y="841"/>
                      <a:pt x="692" y="841"/>
                    </a:cubicBezTo>
                    <a:cubicBezTo>
                      <a:pt x="312" y="841"/>
                      <a:pt x="234" y="526"/>
                      <a:pt x="18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8" name="Google Shape;918;p15"/>
              <p:cNvSpPr/>
              <p:nvPr/>
            </p:nvSpPr>
            <p:spPr>
              <a:xfrm>
                <a:off x="7496977" y="1894150"/>
                <a:ext cx="52366" cy="50188"/>
              </a:xfrm>
              <a:custGeom>
                <a:avLst/>
                <a:gdLst/>
                <a:ahLst/>
                <a:cxnLst/>
                <a:rect l="l" t="t" r="r" b="b"/>
                <a:pathLst>
                  <a:path w="2428" h="2327" extrusionOk="0">
                    <a:moveTo>
                      <a:pt x="1077" y="1"/>
                    </a:moveTo>
                    <a:cubicBezTo>
                      <a:pt x="909" y="1"/>
                      <a:pt x="739" y="35"/>
                      <a:pt x="576" y="108"/>
                    </a:cubicBezTo>
                    <a:cubicBezTo>
                      <a:pt x="0" y="396"/>
                      <a:pt x="206" y="870"/>
                      <a:pt x="494" y="1466"/>
                    </a:cubicBezTo>
                    <a:cubicBezTo>
                      <a:pt x="707" y="1942"/>
                      <a:pt x="907" y="2327"/>
                      <a:pt x="1282" y="2327"/>
                    </a:cubicBezTo>
                    <a:cubicBezTo>
                      <a:pt x="1377" y="2327"/>
                      <a:pt x="1484" y="2302"/>
                      <a:pt x="1605" y="2248"/>
                    </a:cubicBezTo>
                    <a:cubicBezTo>
                      <a:pt x="2181" y="1960"/>
                      <a:pt x="2428" y="1260"/>
                      <a:pt x="2160" y="664"/>
                    </a:cubicBezTo>
                    <a:cubicBezTo>
                      <a:pt x="1950" y="246"/>
                      <a:pt x="1523" y="1"/>
                      <a:pt x="1077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9" name="Google Shape;919;p15"/>
              <p:cNvSpPr/>
              <p:nvPr/>
            </p:nvSpPr>
            <p:spPr>
              <a:xfrm>
                <a:off x="7498745" y="1900728"/>
                <a:ext cx="50597" cy="48052"/>
              </a:xfrm>
              <a:custGeom>
                <a:avLst/>
                <a:gdLst/>
                <a:ahLst/>
                <a:cxnLst/>
                <a:rect l="l" t="t" r="r" b="b"/>
                <a:pathLst>
                  <a:path w="2346" h="2228" extrusionOk="0">
                    <a:moveTo>
                      <a:pt x="1053" y="0"/>
                    </a:moveTo>
                    <a:cubicBezTo>
                      <a:pt x="887" y="0"/>
                      <a:pt x="718" y="37"/>
                      <a:pt x="555" y="112"/>
                    </a:cubicBezTo>
                    <a:cubicBezTo>
                      <a:pt x="1" y="379"/>
                      <a:pt x="206" y="832"/>
                      <a:pt x="473" y="1408"/>
                    </a:cubicBezTo>
                    <a:cubicBezTo>
                      <a:pt x="687" y="1851"/>
                      <a:pt x="873" y="2228"/>
                      <a:pt x="1231" y="2228"/>
                    </a:cubicBezTo>
                    <a:cubicBezTo>
                      <a:pt x="1322" y="2228"/>
                      <a:pt x="1425" y="2203"/>
                      <a:pt x="1543" y="2148"/>
                    </a:cubicBezTo>
                    <a:cubicBezTo>
                      <a:pt x="2099" y="1882"/>
                      <a:pt x="2346" y="1202"/>
                      <a:pt x="2078" y="647"/>
                    </a:cubicBezTo>
                    <a:cubicBezTo>
                      <a:pt x="1871" y="234"/>
                      <a:pt x="1474" y="0"/>
                      <a:pt x="1053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0" name="Google Shape;920;p15"/>
              <p:cNvSpPr/>
              <p:nvPr/>
            </p:nvSpPr>
            <p:spPr>
              <a:xfrm>
                <a:off x="7500945" y="1907587"/>
                <a:ext cx="47513" cy="41194"/>
              </a:xfrm>
              <a:custGeom>
                <a:avLst/>
                <a:gdLst/>
                <a:ahLst/>
                <a:cxnLst/>
                <a:rect l="l" t="t" r="r" b="b"/>
                <a:pathLst>
                  <a:path w="2203" h="1910" extrusionOk="0">
                    <a:moveTo>
                      <a:pt x="206" y="0"/>
                    </a:moveTo>
                    <a:lnTo>
                      <a:pt x="206" y="0"/>
                    </a:lnTo>
                    <a:cubicBezTo>
                      <a:pt x="1" y="267"/>
                      <a:pt x="165" y="659"/>
                      <a:pt x="371" y="1090"/>
                    </a:cubicBezTo>
                    <a:cubicBezTo>
                      <a:pt x="585" y="1533"/>
                      <a:pt x="771" y="1910"/>
                      <a:pt x="1129" y="1910"/>
                    </a:cubicBezTo>
                    <a:cubicBezTo>
                      <a:pt x="1220" y="1910"/>
                      <a:pt x="1323" y="1885"/>
                      <a:pt x="1441" y="1830"/>
                    </a:cubicBezTo>
                    <a:cubicBezTo>
                      <a:pt x="1976" y="1564"/>
                      <a:pt x="2203" y="925"/>
                      <a:pt x="1976" y="370"/>
                    </a:cubicBezTo>
                    <a:lnTo>
                      <a:pt x="1976" y="370"/>
                    </a:lnTo>
                    <a:cubicBezTo>
                      <a:pt x="1353" y="703"/>
                      <a:pt x="955" y="850"/>
                      <a:pt x="698" y="850"/>
                    </a:cubicBezTo>
                    <a:cubicBezTo>
                      <a:pt x="317" y="850"/>
                      <a:pt x="244" y="527"/>
                      <a:pt x="206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1" name="Google Shape;921;p15"/>
              <p:cNvSpPr/>
              <p:nvPr/>
            </p:nvSpPr>
            <p:spPr>
              <a:xfrm>
                <a:off x="6922828" y="2236319"/>
                <a:ext cx="51935" cy="50058"/>
              </a:xfrm>
              <a:custGeom>
                <a:avLst/>
                <a:gdLst/>
                <a:ahLst/>
                <a:cxnLst/>
                <a:rect l="l" t="t" r="r" b="b"/>
                <a:pathLst>
                  <a:path w="2408" h="2321" extrusionOk="0">
                    <a:moveTo>
                      <a:pt x="1060" y="1"/>
                    </a:moveTo>
                    <a:cubicBezTo>
                      <a:pt x="898" y="1"/>
                      <a:pt x="734" y="34"/>
                      <a:pt x="577" y="105"/>
                    </a:cubicBezTo>
                    <a:cubicBezTo>
                      <a:pt x="1" y="372"/>
                      <a:pt x="185" y="865"/>
                      <a:pt x="453" y="1441"/>
                    </a:cubicBezTo>
                    <a:cubicBezTo>
                      <a:pt x="668" y="1922"/>
                      <a:pt x="869" y="2321"/>
                      <a:pt x="1239" y="2321"/>
                    </a:cubicBezTo>
                    <a:cubicBezTo>
                      <a:pt x="1329" y="2321"/>
                      <a:pt x="1430" y="2297"/>
                      <a:pt x="1543" y="2245"/>
                    </a:cubicBezTo>
                    <a:cubicBezTo>
                      <a:pt x="2140" y="1976"/>
                      <a:pt x="2407" y="1298"/>
                      <a:pt x="2140" y="701"/>
                    </a:cubicBezTo>
                    <a:cubicBezTo>
                      <a:pt x="1943" y="262"/>
                      <a:pt x="1511" y="1"/>
                      <a:pt x="1060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2" name="Google Shape;922;p15"/>
              <p:cNvSpPr/>
              <p:nvPr/>
            </p:nvSpPr>
            <p:spPr>
              <a:xfrm>
                <a:off x="6924618" y="2242724"/>
                <a:ext cx="49713" cy="48354"/>
              </a:xfrm>
              <a:custGeom>
                <a:avLst/>
                <a:gdLst/>
                <a:ahLst/>
                <a:cxnLst/>
                <a:rect l="l" t="t" r="r" b="b"/>
                <a:pathLst>
                  <a:path w="2305" h="2242" extrusionOk="0">
                    <a:moveTo>
                      <a:pt x="1015" y="1"/>
                    </a:moveTo>
                    <a:cubicBezTo>
                      <a:pt x="862" y="1"/>
                      <a:pt x="705" y="32"/>
                      <a:pt x="555" y="96"/>
                    </a:cubicBezTo>
                    <a:cubicBezTo>
                      <a:pt x="0" y="363"/>
                      <a:pt x="185" y="837"/>
                      <a:pt x="431" y="1391"/>
                    </a:cubicBezTo>
                    <a:cubicBezTo>
                      <a:pt x="648" y="1857"/>
                      <a:pt x="837" y="2242"/>
                      <a:pt x="1195" y="2242"/>
                    </a:cubicBezTo>
                    <a:cubicBezTo>
                      <a:pt x="1280" y="2242"/>
                      <a:pt x="1375" y="2220"/>
                      <a:pt x="1481" y="2173"/>
                    </a:cubicBezTo>
                    <a:cubicBezTo>
                      <a:pt x="2057" y="1906"/>
                      <a:pt x="2304" y="1248"/>
                      <a:pt x="2057" y="672"/>
                    </a:cubicBezTo>
                    <a:cubicBezTo>
                      <a:pt x="1859" y="247"/>
                      <a:pt x="1448" y="1"/>
                      <a:pt x="1015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3" name="Google Shape;923;p15"/>
              <p:cNvSpPr/>
              <p:nvPr/>
            </p:nvSpPr>
            <p:spPr>
              <a:xfrm>
                <a:off x="6926818" y="2249216"/>
                <a:ext cx="47039" cy="41863"/>
              </a:xfrm>
              <a:custGeom>
                <a:avLst/>
                <a:gdLst/>
                <a:ahLst/>
                <a:cxnLst/>
                <a:rect l="l" t="t" r="r" b="b"/>
                <a:pathLst>
                  <a:path w="2181" h="1941" extrusionOk="0">
                    <a:moveTo>
                      <a:pt x="186" y="1"/>
                    </a:moveTo>
                    <a:cubicBezTo>
                      <a:pt x="0" y="267"/>
                      <a:pt x="145" y="659"/>
                      <a:pt x="329" y="1090"/>
                    </a:cubicBezTo>
                    <a:cubicBezTo>
                      <a:pt x="546" y="1556"/>
                      <a:pt x="735" y="1941"/>
                      <a:pt x="1093" y="1941"/>
                    </a:cubicBezTo>
                    <a:cubicBezTo>
                      <a:pt x="1178" y="1941"/>
                      <a:pt x="1273" y="1919"/>
                      <a:pt x="1379" y="1872"/>
                    </a:cubicBezTo>
                    <a:cubicBezTo>
                      <a:pt x="1934" y="1625"/>
                      <a:pt x="2181" y="988"/>
                      <a:pt x="1955" y="432"/>
                    </a:cubicBezTo>
                    <a:lnTo>
                      <a:pt x="1955" y="432"/>
                    </a:lnTo>
                    <a:cubicBezTo>
                      <a:pt x="1344" y="730"/>
                      <a:pt x="949" y="864"/>
                      <a:pt x="692" y="864"/>
                    </a:cubicBezTo>
                    <a:cubicBezTo>
                      <a:pt x="291" y="864"/>
                      <a:pt x="223" y="539"/>
                      <a:pt x="18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4" name="Google Shape;924;p15"/>
              <p:cNvSpPr/>
              <p:nvPr/>
            </p:nvSpPr>
            <p:spPr>
              <a:xfrm>
                <a:off x="6813222" y="2299770"/>
                <a:ext cx="52387" cy="50058"/>
              </a:xfrm>
              <a:custGeom>
                <a:avLst/>
                <a:gdLst/>
                <a:ahLst/>
                <a:cxnLst/>
                <a:rect l="l" t="t" r="r" b="b"/>
                <a:pathLst>
                  <a:path w="2429" h="2321" extrusionOk="0">
                    <a:moveTo>
                      <a:pt x="1080" y="1"/>
                    </a:moveTo>
                    <a:cubicBezTo>
                      <a:pt x="919" y="1"/>
                      <a:pt x="755" y="34"/>
                      <a:pt x="598" y="104"/>
                    </a:cubicBezTo>
                    <a:cubicBezTo>
                      <a:pt x="1" y="372"/>
                      <a:pt x="206" y="845"/>
                      <a:pt x="475" y="1442"/>
                    </a:cubicBezTo>
                    <a:cubicBezTo>
                      <a:pt x="689" y="1921"/>
                      <a:pt x="877" y="2320"/>
                      <a:pt x="1252" y="2320"/>
                    </a:cubicBezTo>
                    <a:cubicBezTo>
                      <a:pt x="1344" y="2320"/>
                      <a:pt x="1447" y="2296"/>
                      <a:pt x="1564" y="2244"/>
                    </a:cubicBezTo>
                    <a:cubicBezTo>
                      <a:pt x="2162" y="1977"/>
                      <a:pt x="2428" y="1278"/>
                      <a:pt x="2162" y="701"/>
                    </a:cubicBezTo>
                    <a:cubicBezTo>
                      <a:pt x="1964" y="261"/>
                      <a:pt x="1532" y="1"/>
                      <a:pt x="1080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5" name="Google Shape;925;p15"/>
              <p:cNvSpPr/>
              <p:nvPr/>
            </p:nvSpPr>
            <p:spPr>
              <a:xfrm>
                <a:off x="6815012" y="2306154"/>
                <a:ext cx="50166" cy="48160"/>
              </a:xfrm>
              <a:custGeom>
                <a:avLst/>
                <a:gdLst/>
                <a:ahLst/>
                <a:cxnLst/>
                <a:rect l="l" t="t" r="r" b="b"/>
                <a:pathLst>
                  <a:path w="2326" h="2233" extrusionOk="0">
                    <a:moveTo>
                      <a:pt x="1027" y="1"/>
                    </a:moveTo>
                    <a:cubicBezTo>
                      <a:pt x="875" y="1"/>
                      <a:pt x="721" y="32"/>
                      <a:pt x="576" y="96"/>
                    </a:cubicBezTo>
                    <a:cubicBezTo>
                      <a:pt x="0" y="364"/>
                      <a:pt x="186" y="817"/>
                      <a:pt x="453" y="1393"/>
                    </a:cubicBezTo>
                    <a:cubicBezTo>
                      <a:pt x="649" y="1852"/>
                      <a:pt x="833" y="2233"/>
                      <a:pt x="1192" y="2233"/>
                    </a:cubicBezTo>
                    <a:cubicBezTo>
                      <a:pt x="1283" y="2233"/>
                      <a:pt x="1386" y="2208"/>
                      <a:pt x="1503" y="2153"/>
                    </a:cubicBezTo>
                    <a:cubicBezTo>
                      <a:pt x="2057" y="1906"/>
                      <a:pt x="2325" y="1248"/>
                      <a:pt x="2057" y="672"/>
                    </a:cubicBezTo>
                    <a:cubicBezTo>
                      <a:pt x="1875" y="247"/>
                      <a:pt x="1457" y="1"/>
                      <a:pt x="1027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6" name="Google Shape;926;p15"/>
              <p:cNvSpPr/>
              <p:nvPr/>
            </p:nvSpPr>
            <p:spPr>
              <a:xfrm>
                <a:off x="6817234" y="2312646"/>
                <a:ext cx="47060" cy="41668"/>
              </a:xfrm>
              <a:custGeom>
                <a:avLst/>
                <a:gdLst/>
                <a:ahLst/>
                <a:cxnLst/>
                <a:rect l="l" t="t" r="r" b="b"/>
                <a:pathLst>
                  <a:path w="2182" h="1932" extrusionOk="0">
                    <a:moveTo>
                      <a:pt x="206" y="1"/>
                    </a:moveTo>
                    <a:cubicBezTo>
                      <a:pt x="1" y="269"/>
                      <a:pt x="144" y="659"/>
                      <a:pt x="350" y="1092"/>
                    </a:cubicBezTo>
                    <a:cubicBezTo>
                      <a:pt x="546" y="1551"/>
                      <a:pt x="730" y="1932"/>
                      <a:pt x="1089" y="1932"/>
                    </a:cubicBezTo>
                    <a:cubicBezTo>
                      <a:pt x="1180" y="1932"/>
                      <a:pt x="1283" y="1907"/>
                      <a:pt x="1400" y="1852"/>
                    </a:cubicBezTo>
                    <a:cubicBezTo>
                      <a:pt x="1934" y="1605"/>
                      <a:pt x="2181" y="988"/>
                      <a:pt x="1976" y="434"/>
                    </a:cubicBezTo>
                    <a:lnTo>
                      <a:pt x="1976" y="434"/>
                    </a:lnTo>
                    <a:cubicBezTo>
                      <a:pt x="1364" y="731"/>
                      <a:pt x="967" y="865"/>
                      <a:pt x="707" y="865"/>
                    </a:cubicBezTo>
                    <a:cubicBezTo>
                      <a:pt x="302" y="865"/>
                      <a:pt x="231" y="540"/>
                      <a:pt x="20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7" name="Google Shape;927;p15"/>
              <p:cNvSpPr/>
              <p:nvPr/>
            </p:nvSpPr>
            <p:spPr>
              <a:xfrm>
                <a:off x="6686794" y="2370770"/>
                <a:ext cx="51913" cy="50490"/>
              </a:xfrm>
              <a:custGeom>
                <a:avLst/>
                <a:gdLst/>
                <a:ahLst/>
                <a:cxnLst/>
                <a:rect l="l" t="t" r="r" b="b"/>
                <a:pathLst>
                  <a:path w="2407" h="2341" extrusionOk="0">
                    <a:moveTo>
                      <a:pt x="1059" y="0"/>
                    </a:moveTo>
                    <a:cubicBezTo>
                      <a:pt x="897" y="0"/>
                      <a:pt x="733" y="33"/>
                      <a:pt x="576" y="104"/>
                    </a:cubicBezTo>
                    <a:cubicBezTo>
                      <a:pt x="0" y="372"/>
                      <a:pt x="185" y="866"/>
                      <a:pt x="453" y="1461"/>
                    </a:cubicBezTo>
                    <a:cubicBezTo>
                      <a:pt x="667" y="1941"/>
                      <a:pt x="869" y="2341"/>
                      <a:pt x="1239" y="2341"/>
                    </a:cubicBezTo>
                    <a:cubicBezTo>
                      <a:pt x="1329" y="2341"/>
                      <a:pt x="1429" y="2317"/>
                      <a:pt x="1543" y="2265"/>
                    </a:cubicBezTo>
                    <a:cubicBezTo>
                      <a:pt x="2140" y="1996"/>
                      <a:pt x="2407" y="1297"/>
                      <a:pt x="2140" y="701"/>
                    </a:cubicBezTo>
                    <a:cubicBezTo>
                      <a:pt x="1942" y="261"/>
                      <a:pt x="1511" y="0"/>
                      <a:pt x="1059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8" name="Google Shape;928;p15"/>
              <p:cNvSpPr/>
              <p:nvPr/>
            </p:nvSpPr>
            <p:spPr>
              <a:xfrm>
                <a:off x="6688562" y="2377607"/>
                <a:ext cx="49713" cy="48139"/>
              </a:xfrm>
              <a:custGeom>
                <a:avLst/>
                <a:gdLst/>
                <a:ahLst/>
                <a:cxnLst/>
                <a:rect l="l" t="t" r="r" b="b"/>
                <a:pathLst>
                  <a:path w="2305" h="2232" extrusionOk="0">
                    <a:moveTo>
                      <a:pt x="1015" y="1"/>
                    </a:moveTo>
                    <a:cubicBezTo>
                      <a:pt x="862" y="1"/>
                      <a:pt x="706" y="32"/>
                      <a:pt x="555" y="96"/>
                    </a:cubicBezTo>
                    <a:cubicBezTo>
                      <a:pt x="1" y="343"/>
                      <a:pt x="185" y="815"/>
                      <a:pt x="432" y="1391"/>
                    </a:cubicBezTo>
                    <a:cubicBezTo>
                      <a:pt x="646" y="1851"/>
                      <a:pt x="833" y="2232"/>
                      <a:pt x="1182" y="2232"/>
                    </a:cubicBezTo>
                    <a:cubicBezTo>
                      <a:pt x="1270" y="2232"/>
                      <a:pt x="1369" y="2207"/>
                      <a:pt x="1482" y="2153"/>
                    </a:cubicBezTo>
                    <a:cubicBezTo>
                      <a:pt x="2058" y="1906"/>
                      <a:pt x="2305" y="1227"/>
                      <a:pt x="2058" y="672"/>
                    </a:cubicBezTo>
                    <a:cubicBezTo>
                      <a:pt x="1860" y="247"/>
                      <a:pt x="1449" y="1"/>
                      <a:pt x="1015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9" name="Google Shape;929;p15"/>
              <p:cNvSpPr/>
              <p:nvPr/>
            </p:nvSpPr>
            <p:spPr>
              <a:xfrm>
                <a:off x="6690762" y="2384099"/>
                <a:ext cx="47060" cy="41647"/>
              </a:xfrm>
              <a:custGeom>
                <a:avLst/>
                <a:gdLst/>
                <a:ahLst/>
                <a:cxnLst/>
                <a:rect l="l" t="t" r="r" b="b"/>
                <a:pathLst>
                  <a:path w="2182" h="1931" extrusionOk="0">
                    <a:moveTo>
                      <a:pt x="187" y="1"/>
                    </a:moveTo>
                    <a:cubicBezTo>
                      <a:pt x="1" y="267"/>
                      <a:pt x="146" y="638"/>
                      <a:pt x="330" y="1090"/>
                    </a:cubicBezTo>
                    <a:cubicBezTo>
                      <a:pt x="544" y="1550"/>
                      <a:pt x="731" y="1931"/>
                      <a:pt x="1080" y="1931"/>
                    </a:cubicBezTo>
                    <a:cubicBezTo>
                      <a:pt x="1168" y="1931"/>
                      <a:pt x="1267" y="1906"/>
                      <a:pt x="1380" y="1852"/>
                    </a:cubicBezTo>
                    <a:cubicBezTo>
                      <a:pt x="1935" y="1605"/>
                      <a:pt x="2181" y="967"/>
                      <a:pt x="1956" y="412"/>
                    </a:cubicBezTo>
                    <a:lnTo>
                      <a:pt x="1956" y="412"/>
                    </a:lnTo>
                    <a:cubicBezTo>
                      <a:pt x="1338" y="721"/>
                      <a:pt x="942" y="860"/>
                      <a:pt x="685" y="860"/>
                    </a:cubicBezTo>
                    <a:cubicBezTo>
                      <a:pt x="291" y="860"/>
                      <a:pt x="224" y="535"/>
                      <a:pt x="187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0" name="Google Shape;930;p15"/>
              <p:cNvSpPr/>
              <p:nvPr/>
            </p:nvSpPr>
            <p:spPr>
              <a:xfrm>
                <a:off x="7026654" y="2174571"/>
                <a:ext cx="52387" cy="50144"/>
              </a:xfrm>
              <a:custGeom>
                <a:avLst/>
                <a:gdLst/>
                <a:ahLst/>
                <a:cxnLst/>
                <a:rect l="l" t="t" r="r" b="b"/>
                <a:pathLst>
                  <a:path w="2429" h="2325" extrusionOk="0">
                    <a:moveTo>
                      <a:pt x="1095" y="1"/>
                    </a:moveTo>
                    <a:cubicBezTo>
                      <a:pt x="928" y="1"/>
                      <a:pt x="759" y="35"/>
                      <a:pt x="597" y="108"/>
                    </a:cubicBezTo>
                    <a:cubicBezTo>
                      <a:pt x="1" y="376"/>
                      <a:pt x="207" y="848"/>
                      <a:pt x="473" y="1446"/>
                    </a:cubicBezTo>
                    <a:cubicBezTo>
                      <a:pt x="689" y="1924"/>
                      <a:pt x="876" y="2324"/>
                      <a:pt x="1251" y="2324"/>
                    </a:cubicBezTo>
                    <a:cubicBezTo>
                      <a:pt x="1343" y="2324"/>
                      <a:pt x="1447" y="2300"/>
                      <a:pt x="1564" y="2247"/>
                    </a:cubicBezTo>
                    <a:cubicBezTo>
                      <a:pt x="2160" y="1981"/>
                      <a:pt x="2428" y="1281"/>
                      <a:pt x="2160" y="684"/>
                    </a:cubicBezTo>
                    <a:cubicBezTo>
                      <a:pt x="1966" y="250"/>
                      <a:pt x="1542" y="1"/>
                      <a:pt x="1095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1" name="Google Shape;931;p15"/>
              <p:cNvSpPr/>
              <p:nvPr/>
            </p:nvSpPr>
            <p:spPr>
              <a:xfrm>
                <a:off x="7028444" y="2181041"/>
                <a:ext cx="50123" cy="48160"/>
              </a:xfrm>
              <a:custGeom>
                <a:avLst/>
                <a:gdLst/>
                <a:ahLst/>
                <a:cxnLst/>
                <a:rect l="l" t="t" r="r" b="b"/>
                <a:pathLst>
                  <a:path w="2324" h="2233" extrusionOk="0">
                    <a:moveTo>
                      <a:pt x="1036" y="0"/>
                    </a:moveTo>
                    <a:cubicBezTo>
                      <a:pt x="883" y="0"/>
                      <a:pt x="727" y="31"/>
                      <a:pt x="576" y="96"/>
                    </a:cubicBezTo>
                    <a:cubicBezTo>
                      <a:pt x="0" y="364"/>
                      <a:pt x="206" y="817"/>
                      <a:pt x="453" y="1393"/>
                    </a:cubicBezTo>
                    <a:cubicBezTo>
                      <a:pt x="665" y="1852"/>
                      <a:pt x="839" y="2232"/>
                      <a:pt x="1192" y="2232"/>
                    </a:cubicBezTo>
                    <a:cubicBezTo>
                      <a:pt x="1282" y="2232"/>
                      <a:pt x="1384" y="2207"/>
                      <a:pt x="1501" y="2153"/>
                    </a:cubicBezTo>
                    <a:cubicBezTo>
                      <a:pt x="2077" y="1906"/>
                      <a:pt x="2324" y="1228"/>
                      <a:pt x="2057" y="672"/>
                    </a:cubicBezTo>
                    <a:cubicBezTo>
                      <a:pt x="1875" y="246"/>
                      <a:pt x="1468" y="0"/>
                      <a:pt x="1036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2" name="Google Shape;932;p15"/>
              <p:cNvSpPr/>
              <p:nvPr/>
            </p:nvSpPr>
            <p:spPr>
              <a:xfrm>
                <a:off x="7030644" y="2187533"/>
                <a:ext cx="47513" cy="41668"/>
              </a:xfrm>
              <a:custGeom>
                <a:avLst/>
                <a:gdLst/>
                <a:ahLst/>
                <a:cxnLst/>
                <a:rect l="l" t="t" r="r" b="b"/>
                <a:pathLst>
                  <a:path w="2203" h="1932" extrusionOk="0">
                    <a:moveTo>
                      <a:pt x="206" y="0"/>
                    </a:moveTo>
                    <a:lnTo>
                      <a:pt x="206" y="0"/>
                    </a:lnTo>
                    <a:cubicBezTo>
                      <a:pt x="0" y="269"/>
                      <a:pt x="145" y="659"/>
                      <a:pt x="351" y="1092"/>
                    </a:cubicBezTo>
                    <a:cubicBezTo>
                      <a:pt x="563" y="1551"/>
                      <a:pt x="737" y="1931"/>
                      <a:pt x="1090" y="1931"/>
                    </a:cubicBezTo>
                    <a:cubicBezTo>
                      <a:pt x="1180" y="1931"/>
                      <a:pt x="1282" y="1906"/>
                      <a:pt x="1399" y="1852"/>
                    </a:cubicBezTo>
                    <a:cubicBezTo>
                      <a:pt x="1955" y="1605"/>
                      <a:pt x="2202" y="968"/>
                      <a:pt x="1975" y="412"/>
                    </a:cubicBezTo>
                    <a:lnTo>
                      <a:pt x="1975" y="412"/>
                    </a:lnTo>
                    <a:cubicBezTo>
                      <a:pt x="1357" y="721"/>
                      <a:pt x="957" y="860"/>
                      <a:pt x="698" y="860"/>
                    </a:cubicBezTo>
                    <a:cubicBezTo>
                      <a:pt x="301" y="860"/>
                      <a:pt x="231" y="536"/>
                      <a:pt x="206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3" name="Google Shape;933;p15"/>
              <p:cNvSpPr/>
              <p:nvPr/>
            </p:nvSpPr>
            <p:spPr>
              <a:xfrm>
                <a:off x="6411700" y="2510981"/>
                <a:ext cx="52387" cy="50295"/>
              </a:xfrm>
              <a:custGeom>
                <a:avLst/>
                <a:gdLst/>
                <a:ahLst/>
                <a:cxnLst/>
                <a:rect l="l" t="t" r="r" b="b"/>
                <a:pathLst>
                  <a:path w="2429" h="2332" extrusionOk="0">
                    <a:moveTo>
                      <a:pt x="1088" y="0"/>
                    </a:moveTo>
                    <a:cubicBezTo>
                      <a:pt x="926" y="0"/>
                      <a:pt x="759" y="33"/>
                      <a:pt x="596" y="103"/>
                    </a:cubicBezTo>
                    <a:cubicBezTo>
                      <a:pt x="1" y="350"/>
                      <a:pt x="206" y="844"/>
                      <a:pt x="473" y="1441"/>
                    </a:cubicBezTo>
                    <a:cubicBezTo>
                      <a:pt x="691" y="1927"/>
                      <a:pt x="868" y="2331"/>
                      <a:pt x="1260" y="2331"/>
                    </a:cubicBezTo>
                    <a:cubicBezTo>
                      <a:pt x="1349" y="2331"/>
                      <a:pt x="1450" y="2310"/>
                      <a:pt x="1564" y="2264"/>
                    </a:cubicBezTo>
                    <a:cubicBezTo>
                      <a:pt x="2160" y="1996"/>
                      <a:pt x="2428" y="1297"/>
                      <a:pt x="2160" y="701"/>
                    </a:cubicBezTo>
                    <a:cubicBezTo>
                      <a:pt x="1963" y="261"/>
                      <a:pt x="1543" y="0"/>
                      <a:pt x="1088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4" name="Google Shape;934;p15"/>
              <p:cNvSpPr/>
              <p:nvPr/>
            </p:nvSpPr>
            <p:spPr>
              <a:xfrm>
                <a:off x="6413469" y="2517429"/>
                <a:ext cx="50144" cy="48311"/>
              </a:xfrm>
              <a:custGeom>
                <a:avLst/>
                <a:gdLst/>
                <a:ahLst/>
                <a:cxnLst/>
                <a:rect l="l" t="t" r="r" b="b"/>
                <a:pathLst>
                  <a:path w="2325" h="2240" extrusionOk="0">
                    <a:moveTo>
                      <a:pt x="1024" y="0"/>
                    </a:moveTo>
                    <a:cubicBezTo>
                      <a:pt x="875" y="0"/>
                      <a:pt x="723" y="30"/>
                      <a:pt x="577" y="92"/>
                    </a:cubicBezTo>
                    <a:cubicBezTo>
                      <a:pt x="1" y="339"/>
                      <a:pt x="207" y="813"/>
                      <a:pt x="454" y="1389"/>
                    </a:cubicBezTo>
                    <a:cubicBezTo>
                      <a:pt x="653" y="1855"/>
                      <a:pt x="826" y="2240"/>
                      <a:pt x="1189" y="2240"/>
                    </a:cubicBezTo>
                    <a:cubicBezTo>
                      <a:pt x="1275" y="2240"/>
                      <a:pt x="1372" y="2218"/>
                      <a:pt x="1482" y="2171"/>
                    </a:cubicBezTo>
                    <a:cubicBezTo>
                      <a:pt x="2058" y="1924"/>
                      <a:pt x="2325" y="1245"/>
                      <a:pt x="2078" y="668"/>
                    </a:cubicBezTo>
                    <a:cubicBezTo>
                      <a:pt x="1879" y="255"/>
                      <a:pt x="1462" y="0"/>
                      <a:pt x="102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5" name="Google Shape;935;p15"/>
              <p:cNvSpPr/>
              <p:nvPr/>
            </p:nvSpPr>
            <p:spPr>
              <a:xfrm>
                <a:off x="6415669" y="2523856"/>
                <a:ext cx="47060" cy="41884"/>
              </a:xfrm>
              <a:custGeom>
                <a:avLst/>
                <a:gdLst/>
                <a:ahLst/>
                <a:cxnLst/>
                <a:rect l="l" t="t" r="r" b="b"/>
                <a:pathLst>
                  <a:path w="2182" h="1942" extrusionOk="0">
                    <a:moveTo>
                      <a:pt x="207" y="0"/>
                    </a:moveTo>
                    <a:lnTo>
                      <a:pt x="207" y="0"/>
                    </a:lnTo>
                    <a:cubicBezTo>
                      <a:pt x="1" y="268"/>
                      <a:pt x="146" y="639"/>
                      <a:pt x="352" y="1091"/>
                    </a:cubicBezTo>
                    <a:cubicBezTo>
                      <a:pt x="551" y="1557"/>
                      <a:pt x="724" y="1942"/>
                      <a:pt x="1087" y="1942"/>
                    </a:cubicBezTo>
                    <a:cubicBezTo>
                      <a:pt x="1173" y="1942"/>
                      <a:pt x="1270" y="1920"/>
                      <a:pt x="1380" y="1873"/>
                    </a:cubicBezTo>
                    <a:cubicBezTo>
                      <a:pt x="1935" y="1626"/>
                      <a:pt x="2182" y="988"/>
                      <a:pt x="1976" y="433"/>
                    </a:cubicBezTo>
                    <a:lnTo>
                      <a:pt x="1976" y="433"/>
                    </a:lnTo>
                    <a:cubicBezTo>
                      <a:pt x="1365" y="730"/>
                      <a:pt x="967" y="864"/>
                      <a:pt x="707" y="864"/>
                    </a:cubicBezTo>
                    <a:cubicBezTo>
                      <a:pt x="303" y="864"/>
                      <a:pt x="232" y="539"/>
                      <a:pt x="207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6" name="Google Shape;936;p15"/>
              <p:cNvSpPr/>
              <p:nvPr/>
            </p:nvSpPr>
            <p:spPr>
              <a:xfrm>
                <a:off x="6301663" y="2573160"/>
                <a:ext cx="52387" cy="50425"/>
              </a:xfrm>
              <a:custGeom>
                <a:avLst/>
                <a:gdLst/>
                <a:ahLst/>
                <a:cxnLst/>
                <a:rect l="l" t="t" r="r" b="b"/>
                <a:pathLst>
                  <a:path w="2429" h="2338" extrusionOk="0">
                    <a:moveTo>
                      <a:pt x="1064" y="1"/>
                    </a:moveTo>
                    <a:cubicBezTo>
                      <a:pt x="908" y="1"/>
                      <a:pt x="749" y="33"/>
                      <a:pt x="597" y="101"/>
                    </a:cubicBezTo>
                    <a:cubicBezTo>
                      <a:pt x="1" y="369"/>
                      <a:pt x="206" y="863"/>
                      <a:pt x="473" y="1458"/>
                    </a:cubicBezTo>
                    <a:cubicBezTo>
                      <a:pt x="671" y="1938"/>
                      <a:pt x="857" y="2338"/>
                      <a:pt x="1231" y="2338"/>
                    </a:cubicBezTo>
                    <a:cubicBezTo>
                      <a:pt x="1323" y="2338"/>
                      <a:pt x="1426" y="2314"/>
                      <a:pt x="1543" y="2261"/>
                    </a:cubicBezTo>
                    <a:cubicBezTo>
                      <a:pt x="2140" y="2015"/>
                      <a:pt x="2428" y="1315"/>
                      <a:pt x="2160" y="718"/>
                    </a:cubicBezTo>
                    <a:cubicBezTo>
                      <a:pt x="1961" y="274"/>
                      <a:pt x="1522" y="1"/>
                      <a:pt x="1064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7" name="Google Shape;937;p15"/>
              <p:cNvSpPr/>
              <p:nvPr/>
            </p:nvSpPr>
            <p:spPr>
              <a:xfrm>
                <a:off x="6303453" y="2579932"/>
                <a:ext cx="50123" cy="47945"/>
              </a:xfrm>
              <a:custGeom>
                <a:avLst/>
                <a:gdLst/>
                <a:ahLst/>
                <a:cxnLst/>
                <a:rect l="l" t="t" r="r" b="b"/>
                <a:pathLst>
                  <a:path w="2324" h="2223" extrusionOk="0">
                    <a:moveTo>
                      <a:pt x="1036" y="1"/>
                    </a:moveTo>
                    <a:cubicBezTo>
                      <a:pt x="883" y="1"/>
                      <a:pt x="727" y="31"/>
                      <a:pt x="576" y="96"/>
                    </a:cubicBezTo>
                    <a:cubicBezTo>
                      <a:pt x="0" y="343"/>
                      <a:pt x="206" y="815"/>
                      <a:pt x="453" y="1371"/>
                    </a:cubicBezTo>
                    <a:cubicBezTo>
                      <a:pt x="652" y="1837"/>
                      <a:pt x="825" y="2222"/>
                      <a:pt x="1188" y="2222"/>
                    </a:cubicBezTo>
                    <a:cubicBezTo>
                      <a:pt x="1274" y="2222"/>
                      <a:pt x="1371" y="2200"/>
                      <a:pt x="1481" y="2153"/>
                    </a:cubicBezTo>
                    <a:cubicBezTo>
                      <a:pt x="2057" y="1906"/>
                      <a:pt x="2324" y="1248"/>
                      <a:pt x="2057" y="672"/>
                    </a:cubicBezTo>
                    <a:cubicBezTo>
                      <a:pt x="1875" y="247"/>
                      <a:pt x="1468" y="1"/>
                      <a:pt x="1036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8" name="Google Shape;938;p15"/>
              <p:cNvSpPr/>
              <p:nvPr/>
            </p:nvSpPr>
            <p:spPr>
              <a:xfrm>
                <a:off x="6305653" y="2586424"/>
                <a:ext cx="47039" cy="41453"/>
              </a:xfrm>
              <a:custGeom>
                <a:avLst/>
                <a:gdLst/>
                <a:ahLst/>
                <a:cxnLst/>
                <a:rect l="l" t="t" r="r" b="b"/>
                <a:pathLst>
                  <a:path w="2181" h="1922" extrusionOk="0">
                    <a:moveTo>
                      <a:pt x="206" y="1"/>
                    </a:moveTo>
                    <a:cubicBezTo>
                      <a:pt x="0" y="267"/>
                      <a:pt x="145" y="638"/>
                      <a:pt x="351" y="1070"/>
                    </a:cubicBezTo>
                    <a:cubicBezTo>
                      <a:pt x="550" y="1536"/>
                      <a:pt x="723" y="1921"/>
                      <a:pt x="1086" y="1921"/>
                    </a:cubicBezTo>
                    <a:cubicBezTo>
                      <a:pt x="1172" y="1921"/>
                      <a:pt x="1269" y="1899"/>
                      <a:pt x="1379" y="1852"/>
                    </a:cubicBezTo>
                    <a:cubicBezTo>
                      <a:pt x="1934" y="1625"/>
                      <a:pt x="2181" y="988"/>
                      <a:pt x="1975" y="432"/>
                    </a:cubicBezTo>
                    <a:lnTo>
                      <a:pt x="1975" y="432"/>
                    </a:lnTo>
                    <a:cubicBezTo>
                      <a:pt x="1362" y="722"/>
                      <a:pt x="963" y="855"/>
                      <a:pt x="704" y="855"/>
                    </a:cubicBezTo>
                    <a:cubicBezTo>
                      <a:pt x="301" y="855"/>
                      <a:pt x="231" y="538"/>
                      <a:pt x="20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9" name="Google Shape;939;p15"/>
              <p:cNvSpPr/>
              <p:nvPr/>
            </p:nvSpPr>
            <p:spPr>
              <a:xfrm>
                <a:off x="6174781" y="2643276"/>
                <a:ext cx="51913" cy="50425"/>
              </a:xfrm>
              <a:custGeom>
                <a:avLst/>
                <a:gdLst/>
                <a:ahLst/>
                <a:cxnLst/>
                <a:rect l="l" t="t" r="r" b="b"/>
                <a:pathLst>
                  <a:path w="2407" h="2338" extrusionOk="0">
                    <a:moveTo>
                      <a:pt x="1060" y="0"/>
                    </a:moveTo>
                    <a:cubicBezTo>
                      <a:pt x="906" y="0"/>
                      <a:pt x="748" y="32"/>
                      <a:pt x="596" y="100"/>
                    </a:cubicBezTo>
                    <a:cubicBezTo>
                      <a:pt x="0" y="368"/>
                      <a:pt x="184" y="862"/>
                      <a:pt x="453" y="1458"/>
                    </a:cubicBezTo>
                    <a:cubicBezTo>
                      <a:pt x="667" y="1938"/>
                      <a:pt x="856" y="2337"/>
                      <a:pt x="1231" y="2337"/>
                    </a:cubicBezTo>
                    <a:cubicBezTo>
                      <a:pt x="1322" y="2337"/>
                      <a:pt x="1425" y="2313"/>
                      <a:pt x="1542" y="2261"/>
                    </a:cubicBezTo>
                    <a:cubicBezTo>
                      <a:pt x="2140" y="1993"/>
                      <a:pt x="2406" y="1315"/>
                      <a:pt x="2140" y="717"/>
                    </a:cubicBezTo>
                    <a:cubicBezTo>
                      <a:pt x="1940" y="273"/>
                      <a:pt x="1512" y="0"/>
                      <a:pt x="1060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0" name="Google Shape;940;p15"/>
              <p:cNvSpPr/>
              <p:nvPr/>
            </p:nvSpPr>
            <p:spPr>
              <a:xfrm>
                <a:off x="6176550" y="2650048"/>
                <a:ext cx="49713" cy="47923"/>
              </a:xfrm>
              <a:custGeom>
                <a:avLst/>
                <a:gdLst/>
                <a:ahLst/>
                <a:cxnLst/>
                <a:rect l="l" t="t" r="r" b="b"/>
                <a:pathLst>
                  <a:path w="2305" h="2222" extrusionOk="0">
                    <a:moveTo>
                      <a:pt x="1015" y="0"/>
                    </a:moveTo>
                    <a:cubicBezTo>
                      <a:pt x="862" y="0"/>
                      <a:pt x="706" y="31"/>
                      <a:pt x="555" y="95"/>
                    </a:cubicBezTo>
                    <a:cubicBezTo>
                      <a:pt x="0" y="342"/>
                      <a:pt x="185" y="815"/>
                      <a:pt x="432" y="1371"/>
                    </a:cubicBezTo>
                    <a:cubicBezTo>
                      <a:pt x="631" y="1837"/>
                      <a:pt x="818" y="2222"/>
                      <a:pt x="1175" y="2222"/>
                    </a:cubicBezTo>
                    <a:cubicBezTo>
                      <a:pt x="1260" y="2222"/>
                      <a:pt x="1354" y="2200"/>
                      <a:pt x="1460" y="2153"/>
                    </a:cubicBezTo>
                    <a:cubicBezTo>
                      <a:pt x="2036" y="1906"/>
                      <a:pt x="2304" y="1247"/>
                      <a:pt x="2058" y="671"/>
                    </a:cubicBezTo>
                    <a:cubicBezTo>
                      <a:pt x="1859" y="246"/>
                      <a:pt x="1449" y="0"/>
                      <a:pt x="101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1" name="Google Shape;941;p15"/>
              <p:cNvSpPr/>
              <p:nvPr/>
            </p:nvSpPr>
            <p:spPr>
              <a:xfrm>
                <a:off x="6178318" y="2656540"/>
                <a:ext cx="47492" cy="41431"/>
              </a:xfrm>
              <a:custGeom>
                <a:avLst/>
                <a:gdLst/>
                <a:ahLst/>
                <a:cxnLst/>
                <a:rect l="l" t="t" r="r" b="b"/>
                <a:pathLst>
                  <a:path w="2202" h="1921" extrusionOk="0">
                    <a:moveTo>
                      <a:pt x="206" y="0"/>
                    </a:moveTo>
                    <a:lnTo>
                      <a:pt x="206" y="0"/>
                    </a:lnTo>
                    <a:cubicBezTo>
                      <a:pt x="1" y="267"/>
                      <a:pt x="165" y="637"/>
                      <a:pt x="350" y="1070"/>
                    </a:cubicBezTo>
                    <a:cubicBezTo>
                      <a:pt x="549" y="1536"/>
                      <a:pt x="736" y="1921"/>
                      <a:pt x="1093" y="1921"/>
                    </a:cubicBezTo>
                    <a:cubicBezTo>
                      <a:pt x="1178" y="1921"/>
                      <a:pt x="1272" y="1899"/>
                      <a:pt x="1378" y="1852"/>
                    </a:cubicBezTo>
                    <a:cubicBezTo>
                      <a:pt x="1934" y="1624"/>
                      <a:pt x="2201" y="988"/>
                      <a:pt x="1976" y="431"/>
                    </a:cubicBezTo>
                    <a:lnTo>
                      <a:pt x="1976" y="431"/>
                    </a:lnTo>
                    <a:cubicBezTo>
                      <a:pt x="1362" y="722"/>
                      <a:pt x="964" y="854"/>
                      <a:pt x="704" y="854"/>
                    </a:cubicBezTo>
                    <a:cubicBezTo>
                      <a:pt x="302" y="854"/>
                      <a:pt x="231" y="537"/>
                      <a:pt x="206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2" name="Google Shape;942;p15"/>
              <p:cNvSpPr/>
              <p:nvPr/>
            </p:nvSpPr>
            <p:spPr>
              <a:xfrm>
                <a:off x="6516410" y="2450182"/>
                <a:ext cx="52387" cy="50295"/>
              </a:xfrm>
              <a:custGeom>
                <a:avLst/>
                <a:gdLst/>
                <a:ahLst/>
                <a:cxnLst/>
                <a:rect l="l" t="t" r="r" b="b"/>
                <a:pathLst>
                  <a:path w="2429" h="2332" extrusionOk="0">
                    <a:moveTo>
                      <a:pt x="1080" y="1"/>
                    </a:moveTo>
                    <a:cubicBezTo>
                      <a:pt x="918" y="1"/>
                      <a:pt x="754" y="34"/>
                      <a:pt x="596" y="105"/>
                    </a:cubicBezTo>
                    <a:cubicBezTo>
                      <a:pt x="1" y="352"/>
                      <a:pt x="206" y="845"/>
                      <a:pt x="473" y="1441"/>
                    </a:cubicBezTo>
                    <a:cubicBezTo>
                      <a:pt x="674" y="1928"/>
                      <a:pt x="862" y="2331"/>
                      <a:pt x="1246" y="2331"/>
                    </a:cubicBezTo>
                    <a:cubicBezTo>
                      <a:pt x="1334" y="2331"/>
                      <a:pt x="1432" y="2310"/>
                      <a:pt x="1543" y="2264"/>
                    </a:cubicBezTo>
                    <a:cubicBezTo>
                      <a:pt x="2140" y="1998"/>
                      <a:pt x="2428" y="1298"/>
                      <a:pt x="2160" y="701"/>
                    </a:cubicBezTo>
                    <a:cubicBezTo>
                      <a:pt x="1964" y="262"/>
                      <a:pt x="1532" y="1"/>
                      <a:pt x="1080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3" name="Google Shape;943;p15"/>
              <p:cNvSpPr/>
              <p:nvPr/>
            </p:nvSpPr>
            <p:spPr>
              <a:xfrm>
                <a:off x="6518200" y="2456652"/>
                <a:ext cx="50123" cy="48290"/>
              </a:xfrm>
              <a:custGeom>
                <a:avLst/>
                <a:gdLst/>
                <a:ahLst/>
                <a:cxnLst/>
                <a:rect l="l" t="t" r="r" b="b"/>
                <a:pathLst>
                  <a:path w="2324" h="2239" extrusionOk="0">
                    <a:moveTo>
                      <a:pt x="1024" y="0"/>
                    </a:moveTo>
                    <a:cubicBezTo>
                      <a:pt x="875" y="0"/>
                      <a:pt x="723" y="30"/>
                      <a:pt x="576" y="93"/>
                    </a:cubicBezTo>
                    <a:cubicBezTo>
                      <a:pt x="0" y="340"/>
                      <a:pt x="206" y="812"/>
                      <a:pt x="453" y="1388"/>
                    </a:cubicBezTo>
                    <a:cubicBezTo>
                      <a:pt x="652" y="1854"/>
                      <a:pt x="825" y="2239"/>
                      <a:pt x="1188" y="2239"/>
                    </a:cubicBezTo>
                    <a:cubicBezTo>
                      <a:pt x="1274" y="2239"/>
                      <a:pt x="1371" y="2217"/>
                      <a:pt x="1481" y="2170"/>
                    </a:cubicBezTo>
                    <a:cubicBezTo>
                      <a:pt x="2057" y="1923"/>
                      <a:pt x="2324" y="1245"/>
                      <a:pt x="2057" y="669"/>
                    </a:cubicBezTo>
                    <a:cubicBezTo>
                      <a:pt x="1873" y="254"/>
                      <a:pt x="1460" y="0"/>
                      <a:pt x="102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4" name="Google Shape;944;p15"/>
              <p:cNvSpPr/>
              <p:nvPr/>
            </p:nvSpPr>
            <p:spPr>
              <a:xfrm>
                <a:off x="6520400" y="2463079"/>
                <a:ext cx="47039" cy="41863"/>
              </a:xfrm>
              <a:custGeom>
                <a:avLst/>
                <a:gdLst/>
                <a:ahLst/>
                <a:cxnLst/>
                <a:rect l="l" t="t" r="r" b="b"/>
                <a:pathLst>
                  <a:path w="2181" h="1941" extrusionOk="0">
                    <a:moveTo>
                      <a:pt x="206" y="1"/>
                    </a:moveTo>
                    <a:lnTo>
                      <a:pt x="206" y="1"/>
                    </a:lnTo>
                    <a:cubicBezTo>
                      <a:pt x="0" y="267"/>
                      <a:pt x="145" y="638"/>
                      <a:pt x="351" y="1090"/>
                    </a:cubicBezTo>
                    <a:cubicBezTo>
                      <a:pt x="550" y="1556"/>
                      <a:pt x="723" y="1941"/>
                      <a:pt x="1086" y="1941"/>
                    </a:cubicBezTo>
                    <a:cubicBezTo>
                      <a:pt x="1172" y="1941"/>
                      <a:pt x="1269" y="1919"/>
                      <a:pt x="1379" y="1872"/>
                    </a:cubicBezTo>
                    <a:cubicBezTo>
                      <a:pt x="1934" y="1625"/>
                      <a:pt x="2181" y="988"/>
                      <a:pt x="1975" y="432"/>
                    </a:cubicBezTo>
                    <a:lnTo>
                      <a:pt x="1975" y="432"/>
                    </a:lnTo>
                    <a:cubicBezTo>
                      <a:pt x="1364" y="730"/>
                      <a:pt x="966" y="864"/>
                      <a:pt x="706" y="864"/>
                    </a:cubicBezTo>
                    <a:cubicBezTo>
                      <a:pt x="302" y="864"/>
                      <a:pt x="231" y="539"/>
                      <a:pt x="20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5" name="Google Shape;945;p15"/>
              <p:cNvSpPr/>
              <p:nvPr/>
            </p:nvSpPr>
            <p:spPr>
              <a:xfrm>
                <a:off x="5931176" y="2772185"/>
                <a:ext cx="51482" cy="50403"/>
              </a:xfrm>
              <a:custGeom>
                <a:avLst/>
                <a:gdLst/>
                <a:ahLst/>
                <a:cxnLst/>
                <a:rect l="l" t="t" r="r" b="b"/>
                <a:pathLst>
                  <a:path w="2387" h="2337" extrusionOk="0">
                    <a:moveTo>
                      <a:pt x="1040" y="1"/>
                    </a:moveTo>
                    <a:cubicBezTo>
                      <a:pt x="892" y="1"/>
                      <a:pt x="742" y="29"/>
                      <a:pt x="598" y="89"/>
                    </a:cubicBezTo>
                    <a:cubicBezTo>
                      <a:pt x="0" y="336"/>
                      <a:pt x="186" y="830"/>
                      <a:pt x="433" y="1447"/>
                    </a:cubicBezTo>
                    <a:cubicBezTo>
                      <a:pt x="634" y="1933"/>
                      <a:pt x="808" y="2336"/>
                      <a:pt x="1187" y="2336"/>
                    </a:cubicBezTo>
                    <a:cubicBezTo>
                      <a:pt x="1273" y="2336"/>
                      <a:pt x="1371" y="2315"/>
                      <a:pt x="1481" y="2270"/>
                    </a:cubicBezTo>
                    <a:cubicBezTo>
                      <a:pt x="2098" y="2023"/>
                      <a:pt x="2386" y="1345"/>
                      <a:pt x="2140" y="747"/>
                    </a:cubicBezTo>
                    <a:cubicBezTo>
                      <a:pt x="1953" y="279"/>
                      <a:pt x="1505" y="1"/>
                      <a:pt x="1040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6" name="Google Shape;946;p15"/>
              <p:cNvSpPr/>
              <p:nvPr/>
            </p:nvSpPr>
            <p:spPr>
              <a:xfrm>
                <a:off x="5932513" y="2778849"/>
                <a:ext cx="49260" cy="48182"/>
              </a:xfrm>
              <a:custGeom>
                <a:avLst/>
                <a:gdLst/>
                <a:ahLst/>
                <a:cxnLst/>
                <a:rect l="l" t="t" r="r" b="b"/>
                <a:pathLst>
                  <a:path w="2284" h="2234" extrusionOk="0">
                    <a:moveTo>
                      <a:pt x="1010" y="1"/>
                    </a:moveTo>
                    <a:cubicBezTo>
                      <a:pt x="865" y="1"/>
                      <a:pt x="718" y="29"/>
                      <a:pt x="577" y="89"/>
                    </a:cubicBezTo>
                    <a:cubicBezTo>
                      <a:pt x="1" y="315"/>
                      <a:pt x="185" y="789"/>
                      <a:pt x="412" y="1365"/>
                    </a:cubicBezTo>
                    <a:cubicBezTo>
                      <a:pt x="613" y="1833"/>
                      <a:pt x="787" y="2233"/>
                      <a:pt x="1154" y="2233"/>
                    </a:cubicBezTo>
                    <a:cubicBezTo>
                      <a:pt x="1239" y="2233"/>
                      <a:pt x="1333" y="2212"/>
                      <a:pt x="1441" y="2166"/>
                    </a:cubicBezTo>
                    <a:cubicBezTo>
                      <a:pt x="2017" y="1941"/>
                      <a:pt x="2283" y="1283"/>
                      <a:pt x="2058" y="706"/>
                    </a:cubicBezTo>
                    <a:cubicBezTo>
                      <a:pt x="1886" y="271"/>
                      <a:pt x="1457" y="1"/>
                      <a:pt x="1010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7" name="Google Shape;947;p15"/>
              <p:cNvSpPr/>
              <p:nvPr/>
            </p:nvSpPr>
            <p:spPr>
              <a:xfrm>
                <a:off x="5934713" y="2784737"/>
                <a:ext cx="46629" cy="42294"/>
              </a:xfrm>
              <a:custGeom>
                <a:avLst/>
                <a:gdLst/>
                <a:ahLst/>
                <a:cxnLst/>
                <a:rect l="l" t="t" r="r" b="b"/>
                <a:pathLst>
                  <a:path w="2162" h="1961" extrusionOk="0">
                    <a:moveTo>
                      <a:pt x="206" y="1"/>
                    </a:moveTo>
                    <a:cubicBezTo>
                      <a:pt x="1" y="269"/>
                      <a:pt x="146" y="659"/>
                      <a:pt x="310" y="1092"/>
                    </a:cubicBezTo>
                    <a:cubicBezTo>
                      <a:pt x="511" y="1560"/>
                      <a:pt x="685" y="1960"/>
                      <a:pt x="1052" y="1960"/>
                    </a:cubicBezTo>
                    <a:cubicBezTo>
                      <a:pt x="1137" y="1960"/>
                      <a:pt x="1231" y="1939"/>
                      <a:pt x="1339" y="1893"/>
                    </a:cubicBezTo>
                    <a:cubicBezTo>
                      <a:pt x="1893" y="1668"/>
                      <a:pt x="2162" y="1051"/>
                      <a:pt x="1976" y="494"/>
                    </a:cubicBezTo>
                    <a:lnTo>
                      <a:pt x="1976" y="494"/>
                    </a:lnTo>
                    <a:cubicBezTo>
                      <a:pt x="1370" y="759"/>
                      <a:pt x="972" y="879"/>
                      <a:pt x="711" y="879"/>
                    </a:cubicBezTo>
                    <a:cubicBezTo>
                      <a:pt x="280" y="879"/>
                      <a:pt x="220" y="552"/>
                      <a:pt x="20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8" name="Google Shape;948;p15"/>
              <p:cNvSpPr/>
              <p:nvPr/>
            </p:nvSpPr>
            <p:spPr>
              <a:xfrm>
                <a:off x="5819349" y="2832099"/>
                <a:ext cx="51503" cy="50360"/>
              </a:xfrm>
              <a:custGeom>
                <a:avLst/>
                <a:gdLst/>
                <a:ahLst/>
                <a:cxnLst/>
                <a:rect l="l" t="t" r="r" b="b"/>
                <a:pathLst>
                  <a:path w="2388" h="2335" extrusionOk="0">
                    <a:moveTo>
                      <a:pt x="1061" y="1"/>
                    </a:moveTo>
                    <a:cubicBezTo>
                      <a:pt x="914" y="1"/>
                      <a:pt x="763" y="29"/>
                      <a:pt x="618" y="89"/>
                    </a:cubicBezTo>
                    <a:cubicBezTo>
                      <a:pt x="1" y="336"/>
                      <a:pt x="187" y="830"/>
                      <a:pt x="434" y="1425"/>
                    </a:cubicBezTo>
                    <a:cubicBezTo>
                      <a:pt x="636" y="1915"/>
                      <a:pt x="824" y="2335"/>
                      <a:pt x="1214" y="2335"/>
                    </a:cubicBezTo>
                    <a:cubicBezTo>
                      <a:pt x="1300" y="2335"/>
                      <a:pt x="1396" y="2314"/>
                      <a:pt x="1504" y="2270"/>
                    </a:cubicBezTo>
                    <a:cubicBezTo>
                      <a:pt x="2099" y="2023"/>
                      <a:pt x="2387" y="1323"/>
                      <a:pt x="2140" y="726"/>
                    </a:cubicBezTo>
                    <a:cubicBezTo>
                      <a:pt x="1954" y="275"/>
                      <a:pt x="1520" y="1"/>
                      <a:pt x="1061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9" name="Google Shape;949;p15"/>
              <p:cNvSpPr/>
              <p:nvPr/>
            </p:nvSpPr>
            <p:spPr>
              <a:xfrm>
                <a:off x="5821139" y="2838483"/>
                <a:ext cx="49282" cy="48290"/>
              </a:xfrm>
              <a:custGeom>
                <a:avLst/>
                <a:gdLst/>
                <a:ahLst/>
                <a:cxnLst/>
                <a:rect l="l" t="t" r="r" b="b"/>
                <a:pathLst>
                  <a:path w="2285" h="2239" extrusionOk="0">
                    <a:moveTo>
                      <a:pt x="998" y="0"/>
                    </a:moveTo>
                    <a:cubicBezTo>
                      <a:pt x="858" y="0"/>
                      <a:pt x="715" y="26"/>
                      <a:pt x="576" y="81"/>
                    </a:cubicBezTo>
                    <a:cubicBezTo>
                      <a:pt x="0" y="328"/>
                      <a:pt x="165" y="800"/>
                      <a:pt x="412" y="1376"/>
                    </a:cubicBezTo>
                    <a:cubicBezTo>
                      <a:pt x="598" y="1849"/>
                      <a:pt x="770" y="2238"/>
                      <a:pt x="1144" y="2238"/>
                    </a:cubicBezTo>
                    <a:cubicBezTo>
                      <a:pt x="1226" y="2238"/>
                      <a:pt x="1317" y="2220"/>
                      <a:pt x="1421" y="2179"/>
                    </a:cubicBezTo>
                    <a:cubicBezTo>
                      <a:pt x="1997" y="1932"/>
                      <a:pt x="2285" y="1274"/>
                      <a:pt x="2038" y="698"/>
                    </a:cubicBezTo>
                    <a:cubicBezTo>
                      <a:pt x="1865" y="260"/>
                      <a:pt x="1444" y="0"/>
                      <a:pt x="99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0" name="Google Shape;950;p15"/>
              <p:cNvSpPr/>
              <p:nvPr/>
            </p:nvSpPr>
            <p:spPr>
              <a:xfrm>
                <a:off x="5822907" y="2844651"/>
                <a:ext cx="47060" cy="42121"/>
              </a:xfrm>
              <a:custGeom>
                <a:avLst/>
                <a:gdLst/>
                <a:ahLst/>
                <a:cxnLst/>
                <a:rect l="l" t="t" r="r" b="b"/>
                <a:pathLst>
                  <a:path w="2182" h="1953" extrusionOk="0">
                    <a:moveTo>
                      <a:pt x="228" y="1"/>
                    </a:moveTo>
                    <a:lnTo>
                      <a:pt x="228" y="1"/>
                    </a:lnTo>
                    <a:cubicBezTo>
                      <a:pt x="0" y="267"/>
                      <a:pt x="145" y="638"/>
                      <a:pt x="330" y="1090"/>
                    </a:cubicBezTo>
                    <a:cubicBezTo>
                      <a:pt x="516" y="1563"/>
                      <a:pt x="688" y="1952"/>
                      <a:pt x="1062" y="1952"/>
                    </a:cubicBezTo>
                    <a:cubicBezTo>
                      <a:pt x="1144" y="1952"/>
                      <a:pt x="1235" y="1934"/>
                      <a:pt x="1339" y="1893"/>
                    </a:cubicBezTo>
                    <a:cubicBezTo>
                      <a:pt x="1915" y="1666"/>
                      <a:pt x="2181" y="1029"/>
                      <a:pt x="1975" y="473"/>
                    </a:cubicBezTo>
                    <a:lnTo>
                      <a:pt x="1975" y="473"/>
                    </a:lnTo>
                    <a:cubicBezTo>
                      <a:pt x="1370" y="749"/>
                      <a:pt x="973" y="874"/>
                      <a:pt x="712" y="874"/>
                    </a:cubicBezTo>
                    <a:cubicBezTo>
                      <a:pt x="290" y="874"/>
                      <a:pt x="228" y="547"/>
                      <a:pt x="228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1" name="Google Shape;951;p15"/>
              <p:cNvSpPr/>
              <p:nvPr/>
            </p:nvSpPr>
            <p:spPr>
              <a:xfrm>
                <a:off x="5690677" y="2898657"/>
                <a:ext cx="51503" cy="50791"/>
              </a:xfrm>
              <a:custGeom>
                <a:avLst/>
                <a:gdLst/>
                <a:ahLst/>
                <a:cxnLst/>
                <a:rect l="l" t="t" r="r" b="b"/>
                <a:pathLst>
                  <a:path w="2388" h="2355" extrusionOk="0">
                    <a:moveTo>
                      <a:pt x="1041" y="1"/>
                    </a:moveTo>
                    <a:cubicBezTo>
                      <a:pt x="893" y="1"/>
                      <a:pt x="743" y="29"/>
                      <a:pt x="598" y="89"/>
                    </a:cubicBezTo>
                    <a:cubicBezTo>
                      <a:pt x="1" y="336"/>
                      <a:pt x="187" y="829"/>
                      <a:pt x="434" y="1447"/>
                    </a:cubicBezTo>
                    <a:cubicBezTo>
                      <a:pt x="636" y="1935"/>
                      <a:pt x="811" y="2354"/>
                      <a:pt x="1195" y="2354"/>
                    </a:cubicBezTo>
                    <a:cubicBezTo>
                      <a:pt x="1280" y="2354"/>
                      <a:pt x="1374" y="2334"/>
                      <a:pt x="1482" y="2289"/>
                    </a:cubicBezTo>
                    <a:cubicBezTo>
                      <a:pt x="2099" y="2042"/>
                      <a:pt x="2387" y="1343"/>
                      <a:pt x="2140" y="747"/>
                    </a:cubicBezTo>
                    <a:cubicBezTo>
                      <a:pt x="1953" y="279"/>
                      <a:pt x="1506" y="1"/>
                      <a:pt x="1041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2" name="Google Shape;952;p15"/>
              <p:cNvSpPr/>
              <p:nvPr/>
            </p:nvSpPr>
            <p:spPr>
              <a:xfrm>
                <a:off x="5692036" y="2905472"/>
                <a:ext cx="49260" cy="48290"/>
              </a:xfrm>
              <a:custGeom>
                <a:avLst/>
                <a:gdLst/>
                <a:ahLst/>
                <a:cxnLst/>
                <a:rect l="l" t="t" r="r" b="b"/>
                <a:pathLst>
                  <a:path w="2284" h="2239" extrusionOk="0">
                    <a:moveTo>
                      <a:pt x="998" y="1"/>
                    </a:moveTo>
                    <a:cubicBezTo>
                      <a:pt x="857" y="1"/>
                      <a:pt x="715" y="27"/>
                      <a:pt x="577" y="81"/>
                    </a:cubicBezTo>
                    <a:cubicBezTo>
                      <a:pt x="1" y="327"/>
                      <a:pt x="185" y="801"/>
                      <a:pt x="412" y="1377"/>
                    </a:cubicBezTo>
                    <a:cubicBezTo>
                      <a:pt x="614" y="1850"/>
                      <a:pt x="789" y="2239"/>
                      <a:pt x="1163" y="2239"/>
                    </a:cubicBezTo>
                    <a:cubicBezTo>
                      <a:pt x="1245" y="2239"/>
                      <a:pt x="1337" y="2220"/>
                      <a:pt x="1441" y="2179"/>
                    </a:cubicBezTo>
                    <a:cubicBezTo>
                      <a:pt x="2017" y="1932"/>
                      <a:pt x="2283" y="1274"/>
                      <a:pt x="2058" y="698"/>
                    </a:cubicBezTo>
                    <a:cubicBezTo>
                      <a:pt x="1870" y="260"/>
                      <a:pt x="1445" y="1"/>
                      <a:pt x="998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3" name="Google Shape;953;p15"/>
              <p:cNvSpPr/>
              <p:nvPr/>
            </p:nvSpPr>
            <p:spPr>
              <a:xfrm>
                <a:off x="5694236" y="2911640"/>
                <a:ext cx="46629" cy="42121"/>
              </a:xfrm>
              <a:custGeom>
                <a:avLst/>
                <a:gdLst/>
                <a:ahLst/>
                <a:cxnLst/>
                <a:rect l="l" t="t" r="r" b="b"/>
                <a:pathLst>
                  <a:path w="2162" h="1953" extrusionOk="0">
                    <a:moveTo>
                      <a:pt x="206" y="0"/>
                    </a:moveTo>
                    <a:cubicBezTo>
                      <a:pt x="1" y="247"/>
                      <a:pt x="124" y="639"/>
                      <a:pt x="310" y="1091"/>
                    </a:cubicBezTo>
                    <a:cubicBezTo>
                      <a:pt x="512" y="1564"/>
                      <a:pt x="687" y="1953"/>
                      <a:pt x="1061" y="1953"/>
                    </a:cubicBezTo>
                    <a:cubicBezTo>
                      <a:pt x="1143" y="1953"/>
                      <a:pt x="1235" y="1934"/>
                      <a:pt x="1339" y="1893"/>
                    </a:cubicBezTo>
                    <a:cubicBezTo>
                      <a:pt x="1893" y="1667"/>
                      <a:pt x="2161" y="1029"/>
                      <a:pt x="1956" y="474"/>
                    </a:cubicBezTo>
                    <a:lnTo>
                      <a:pt x="1956" y="474"/>
                    </a:lnTo>
                    <a:cubicBezTo>
                      <a:pt x="1350" y="749"/>
                      <a:pt x="955" y="874"/>
                      <a:pt x="697" y="874"/>
                    </a:cubicBezTo>
                    <a:cubicBezTo>
                      <a:pt x="279" y="874"/>
                      <a:pt x="219" y="547"/>
                      <a:pt x="206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4" name="Google Shape;954;p15"/>
              <p:cNvSpPr/>
              <p:nvPr/>
            </p:nvSpPr>
            <p:spPr>
              <a:xfrm>
                <a:off x="6037224" y="2714082"/>
                <a:ext cx="51503" cy="50403"/>
              </a:xfrm>
              <a:custGeom>
                <a:avLst/>
                <a:gdLst/>
                <a:ahLst/>
                <a:cxnLst/>
                <a:rect l="l" t="t" r="r" b="b"/>
                <a:pathLst>
                  <a:path w="2388" h="2337" extrusionOk="0">
                    <a:moveTo>
                      <a:pt x="1051" y="0"/>
                    </a:moveTo>
                    <a:cubicBezTo>
                      <a:pt x="901" y="0"/>
                      <a:pt x="747" y="29"/>
                      <a:pt x="596" y="89"/>
                    </a:cubicBezTo>
                    <a:cubicBezTo>
                      <a:pt x="1" y="336"/>
                      <a:pt x="185" y="829"/>
                      <a:pt x="432" y="1425"/>
                    </a:cubicBezTo>
                    <a:cubicBezTo>
                      <a:pt x="633" y="1928"/>
                      <a:pt x="807" y="2336"/>
                      <a:pt x="1199" y="2336"/>
                    </a:cubicBezTo>
                    <a:cubicBezTo>
                      <a:pt x="1287" y="2336"/>
                      <a:pt x="1388" y="2315"/>
                      <a:pt x="1502" y="2269"/>
                    </a:cubicBezTo>
                    <a:cubicBezTo>
                      <a:pt x="2099" y="2023"/>
                      <a:pt x="2387" y="1343"/>
                      <a:pt x="2140" y="726"/>
                    </a:cubicBezTo>
                    <a:cubicBezTo>
                      <a:pt x="1953" y="275"/>
                      <a:pt x="1519" y="0"/>
                      <a:pt x="1051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5" name="Google Shape;955;p15"/>
              <p:cNvSpPr/>
              <p:nvPr/>
            </p:nvSpPr>
            <p:spPr>
              <a:xfrm>
                <a:off x="6038992" y="2720703"/>
                <a:ext cx="49260" cy="48225"/>
              </a:xfrm>
              <a:custGeom>
                <a:avLst/>
                <a:gdLst/>
                <a:ahLst/>
                <a:cxnLst/>
                <a:rect l="l" t="t" r="r" b="b"/>
                <a:pathLst>
                  <a:path w="2284" h="2236" extrusionOk="0">
                    <a:moveTo>
                      <a:pt x="1007" y="1"/>
                    </a:moveTo>
                    <a:cubicBezTo>
                      <a:pt x="864" y="1"/>
                      <a:pt x="718" y="29"/>
                      <a:pt x="577" y="90"/>
                    </a:cubicBezTo>
                    <a:cubicBezTo>
                      <a:pt x="1" y="317"/>
                      <a:pt x="166" y="789"/>
                      <a:pt x="412" y="1365"/>
                    </a:cubicBezTo>
                    <a:cubicBezTo>
                      <a:pt x="596" y="1834"/>
                      <a:pt x="766" y="2235"/>
                      <a:pt x="1134" y="2235"/>
                    </a:cubicBezTo>
                    <a:cubicBezTo>
                      <a:pt x="1218" y="2235"/>
                      <a:pt x="1312" y="2214"/>
                      <a:pt x="1420" y="2168"/>
                    </a:cubicBezTo>
                    <a:cubicBezTo>
                      <a:pt x="1996" y="1941"/>
                      <a:pt x="2284" y="1283"/>
                      <a:pt x="2037" y="707"/>
                    </a:cubicBezTo>
                    <a:cubicBezTo>
                      <a:pt x="1866" y="272"/>
                      <a:pt x="1449" y="1"/>
                      <a:pt x="1007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6" name="Google Shape;956;p15"/>
              <p:cNvSpPr/>
              <p:nvPr/>
            </p:nvSpPr>
            <p:spPr>
              <a:xfrm>
                <a:off x="6040782" y="2726634"/>
                <a:ext cx="46586" cy="42294"/>
              </a:xfrm>
              <a:custGeom>
                <a:avLst/>
                <a:gdLst/>
                <a:ahLst/>
                <a:cxnLst/>
                <a:rect l="l" t="t" r="r" b="b"/>
                <a:pathLst>
                  <a:path w="2160" h="1961" extrusionOk="0">
                    <a:moveTo>
                      <a:pt x="206" y="1"/>
                    </a:moveTo>
                    <a:lnTo>
                      <a:pt x="206" y="1"/>
                    </a:lnTo>
                    <a:cubicBezTo>
                      <a:pt x="0" y="267"/>
                      <a:pt x="143" y="659"/>
                      <a:pt x="329" y="1090"/>
                    </a:cubicBezTo>
                    <a:cubicBezTo>
                      <a:pt x="513" y="1559"/>
                      <a:pt x="683" y="1960"/>
                      <a:pt x="1051" y="1960"/>
                    </a:cubicBezTo>
                    <a:cubicBezTo>
                      <a:pt x="1135" y="1960"/>
                      <a:pt x="1229" y="1939"/>
                      <a:pt x="1337" y="1893"/>
                    </a:cubicBezTo>
                    <a:cubicBezTo>
                      <a:pt x="1893" y="1666"/>
                      <a:pt x="2160" y="1049"/>
                      <a:pt x="1975" y="473"/>
                    </a:cubicBezTo>
                    <a:lnTo>
                      <a:pt x="1975" y="473"/>
                    </a:lnTo>
                    <a:cubicBezTo>
                      <a:pt x="1362" y="748"/>
                      <a:pt x="962" y="873"/>
                      <a:pt x="701" y="873"/>
                    </a:cubicBezTo>
                    <a:cubicBezTo>
                      <a:pt x="278" y="873"/>
                      <a:pt x="218" y="547"/>
                      <a:pt x="20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2">
  <p:cSld name="BLANK_1_1_1_1">
    <p:spTree>
      <p:nvGrpSpPr>
        <p:cNvPr id="1" name="Shape 9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8" name="Google Shape;958;p16"/>
          <p:cNvPicPr preferRelativeResize="0"/>
          <p:nvPr/>
        </p:nvPicPr>
        <p:blipFill>
          <a:blip r:embed="rId2">
            <a:alphaModFix amt="58000"/>
          </a:blip>
          <a:stretch>
            <a:fillRect/>
          </a:stretch>
        </p:blipFill>
        <p:spPr>
          <a:xfrm>
            <a:off x="0" y="0"/>
            <a:ext cx="9144003" cy="5143501"/>
          </a:xfrm>
          <a:prstGeom prst="rect">
            <a:avLst/>
          </a:prstGeom>
          <a:noFill/>
          <a:ln>
            <a:noFill/>
          </a:ln>
        </p:spPr>
      </p:pic>
      <p:pic>
        <p:nvPicPr>
          <p:cNvPr id="959" name="Google Shape;959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flipH="1">
            <a:off x="2638426" y="-1137141"/>
            <a:ext cx="5295899" cy="2286248"/>
          </a:xfrm>
          <a:prstGeom prst="rect">
            <a:avLst/>
          </a:prstGeom>
          <a:noFill/>
          <a:ln>
            <a:noFill/>
          </a:ln>
        </p:spPr>
      </p:pic>
      <p:sp>
        <p:nvSpPr>
          <p:cNvPr id="960" name="Google Shape;960;p16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 b="0"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pic>
        <p:nvPicPr>
          <p:cNvPr id="961" name="Google Shape;961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flipH="1">
            <a:off x="-2449074" y="3486056"/>
            <a:ext cx="5295899" cy="2540678"/>
          </a:xfrm>
          <a:prstGeom prst="rect">
            <a:avLst/>
          </a:prstGeom>
          <a:noFill/>
          <a:ln>
            <a:noFill/>
          </a:ln>
        </p:spPr>
      </p:pic>
      <p:pic>
        <p:nvPicPr>
          <p:cNvPr id="962" name="Google Shape;962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flipH="1">
            <a:off x="5543551" y="3841884"/>
            <a:ext cx="5295899" cy="2286248"/>
          </a:xfrm>
          <a:prstGeom prst="rect">
            <a:avLst/>
          </a:prstGeom>
          <a:noFill/>
          <a:ln>
            <a:noFill/>
          </a:ln>
        </p:spPr>
      </p:pic>
      <p:sp>
        <p:nvSpPr>
          <p:cNvPr id="963" name="Google Shape;963;p16"/>
          <p:cNvSpPr/>
          <p:nvPr/>
        </p:nvSpPr>
        <p:spPr>
          <a:xfrm>
            <a:off x="607999" y="-504825"/>
            <a:ext cx="8888425" cy="1790700"/>
          </a:xfrm>
          <a:custGeom>
            <a:avLst/>
            <a:gdLst/>
            <a:ahLst/>
            <a:cxnLst/>
            <a:rect l="l" t="t" r="r" b="b"/>
            <a:pathLst>
              <a:path w="355537" h="71628" extrusionOk="0">
                <a:moveTo>
                  <a:pt x="28639" y="0"/>
                </a:moveTo>
                <a:cubicBezTo>
                  <a:pt x="23081" y="8337"/>
                  <a:pt x="9816" y="8155"/>
                  <a:pt x="2731" y="15240"/>
                </a:cubicBezTo>
                <a:cubicBezTo>
                  <a:pt x="-593" y="18564"/>
                  <a:pt x="-974" y="26013"/>
                  <a:pt x="2350" y="29337"/>
                </a:cubicBezTo>
                <a:cubicBezTo>
                  <a:pt x="8310" y="35297"/>
                  <a:pt x="19500" y="34669"/>
                  <a:pt x="27496" y="32004"/>
                </a:cubicBezTo>
                <a:cubicBezTo>
                  <a:pt x="31277" y="30744"/>
                  <a:pt x="33951" y="27003"/>
                  <a:pt x="37783" y="25908"/>
                </a:cubicBezTo>
                <a:cubicBezTo>
                  <a:pt x="47686" y="23078"/>
                  <a:pt x="58590" y="22150"/>
                  <a:pt x="68644" y="24384"/>
                </a:cubicBezTo>
                <a:cubicBezTo>
                  <a:pt x="87852" y="28652"/>
                  <a:pt x="107415" y="40371"/>
                  <a:pt x="126556" y="35814"/>
                </a:cubicBezTo>
                <a:cubicBezTo>
                  <a:pt x="130709" y="34825"/>
                  <a:pt x="137605" y="33606"/>
                  <a:pt x="137605" y="29337"/>
                </a:cubicBezTo>
                <a:cubicBezTo>
                  <a:pt x="137605" y="24833"/>
                  <a:pt x="128217" y="21199"/>
                  <a:pt x="125032" y="24384"/>
                </a:cubicBezTo>
                <a:cubicBezTo>
                  <a:pt x="124040" y="25376"/>
                  <a:pt x="124420" y="27191"/>
                  <a:pt x="124651" y="28575"/>
                </a:cubicBezTo>
                <a:cubicBezTo>
                  <a:pt x="125006" y="30705"/>
                  <a:pt x="128298" y="31003"/>
                  <a:pt x="130366" y="31623"/>
                </a:cubicBezTo>
                <a:cubicBezTo>
                  <a:pt x="136026" y="33321"/>
                  <a:pt x="141991" y="34601"/>
                  <a:pt x="147892" y="34290"/>
                </a:cubicBezTo>
                <a:cubicBezTo>
                  <a:pt x="172123" y="33015"/>
                  <a:pt x="195698" y="21893"/>
                  <a:pt x="219901" y="23622"/>
                </a:cubicBezTo>
                <a:cubicBezTo>
                  <a:pt x="239852" y="25047"/>
                  <a:pt x="258774" y="39024"/>
                  <a:pt x="278575" y="36195"/>
                </a:cubicBezTo>
                <a:cubicBezTo>
                  <a:pt x="281894" y="35721"/>
                  <a:pt x="285916" y="31307"/>
                  <a:pt x="284671" y="28194"/>
                </a:cubicBezTo>
                <a:cubicBezTo>
                  <a:pt x="283728" y="25836"/>
                  <a:pt x="276633" y="25689"/>
                  <a:pt x="277051" y="28194"/>
                </a:cubicBezTo>
                <a:cubicBezTo>
                  <a:pt x="278902" y="39299"/>
                  <a:pt x="300544" y="28879"/>
                  <a:pt x="310198" y="34671"/>
                </a:cubicBezTo>
                <a:cubicBezTo>
                  <a:pt x="317806" y="39236"/>
                  <a:pt x="315092" y="52319"/>
                  <a:pt x="320866" y="59055"/>
                </a:cubicBezTo>
                <a:cubicBezTo>
                  <a:pt x="328866" y="68389"/>
                  <a:pt x="343244" y="71628"/>
                  <a:pt x="355537" y="71628"/>
                </a:cubicBezTo>
              </a:path>
            </a:pathLst>
          </a:custGeom>
          <a:noFill/>
          <a:ln w="19050" cap="flat" cmpd="sng">
            <a:solidFill>
              <a:schemeClr val="accent5"/>
            </a:solidFill>
            <a:prstDash val="dash"/>
            <a:round/>
            <a:headEnd type="none" w="med" len="med"/>
            <a:tailEnd type="none" w="med" len="med"/>
          </a:ln>
        </p:spPr>
      </p:sp>
      <p:sp>
        <p:nvSpPr>
          <p:cNvPr id="964" name="Google Shape;964;p16"/>
          <p:cNvSpPr/>
          <p:nvPr/>
        </p:nvSpPr>
        <p:spPr>
          <a:xfrm>
            <a:off x="-352425" y="2454588"/>
            <a:ext cx="3876675" cy="3031800"/>
          </a:xfrm>
          <a:custGeom>
            <a:avLst/>
            <a:gdLst/>
            <a:ahLst/>
            <a:cxnLst/>
            <a:rect l="l" t="t" r="r" b="b"/>
            <a:pathLst>
              <a:path w="155067" h="121272" extrusionOk="0">
                <a:moveTo>
                  <a:pt x="0" y="28689"/>
                </a:moveTo>
                <a:cubicBezTo>
                  <a:pt x="9500" y="31064"/>
                  <a:pt x="19212" y="18055"/>
                  <a:pt x="21336" y="8496"/>
                </a:cubicBezTo>
                <a:cubicBezTo>
                  <a:pt x="21964" y="5669"/>
                  <a:pt x="21797" y="-802"/>
                  <a:pt x="19050" y="114"/>
                </a:cubicBezTo>
                <a:cubicBezTo>
                  <a:pt x="4685" y="4902"/>
                  <a:pt x="34698" y="26999"/>
                  <a:pt x="36576" y="42024"/>
                </a:cubicBezTo>
                <a:cubicBezTo>
                  <a:pt x="38866" y="60340"/>
                  <a:pt x="13234" y="81712"/>
                  <a:pt x="24765" y="96126"/>
                </a:cubicBezTo>
                <a:cubicBezTo>
                  <a:pt x="30954" y="103862"/>
                  <a:pt x="45085" y="99640"/>
                  <a:pt x="54483" y="96507"/>
                </a:cubicBezTo>
                <a:cubicBezTo>
                  <a:pt x="64038" y="93322"/>
                  <a:pt x="74627" y="92308"/>
                  <a:pt x="84582" y="93840"/>
                </a:cubicBezTo>
                <a:cubicBezTo>
                  <a:pt x="109500" y="97674"/>
                  <a:pt x="129855" y="121272"/>
                  <a:pt x="155067" y="121272"/>
                </a:cubicBezTo>
              </a:path>
            </a:pathLst>
          </a:custGeom>
          <a:noFill/>
          <a:ln w="19050" cap="flat" cmpd="sng">
            <a:solidFill>
              <a:schemeClr val="accent5"/>
            </a:solidFill>
            <a:prstDash val="dash"/>
            <a:round/>
            <a:headEnd type="none" w="med" len="med"/>
            <a:tailEnd type="none" w="med" len="med"/>
          </a:ln>
        </p:spPr>
      </p:sp>
      <p:grpSp>
        <p:nvGrpSpPr>
          <p:cNvPr id="965" name="Google Shape;965;p16"/>
          <p:cNvGrpSpPr/>
          <p:nvPr/>
        </p:nvGrpSpPr>
        <p:grpSpPr>
          <a:xfrm rot="1601181" flipH="1">
            <a:off x="8224730" y="3764413"/>
            <a:ext cx="1225637" cy="1371873"/>
            <a:chOff x="4138184" y="930105"/>
            <a:chExt cx="3868174" cy="4329704"/>
          </a:xfrm>
        </p:grpSpPr>
        <p:sp>
          <p:nvSpPr>
            <p:cNvPr id="966" name="Google Shape;966;p16"/>
            <p:cNvSpPr/>
            <p:nvPr/>
          </p:nvSpPr>
          <p:spPr>
            <a:xfrm>
              <a:off x="4368726" y="3122987"/>
              <a:ext cx="2187893" cy="2136822"/>
            </a:xfrm>
            <a:custGeom>
              <a:avLst/>
              <a:gdLst/>
              <a:ahLst/>
              <a:cxnLst/>
              <a:rect l="l" t="t" r="r" b="b"/>
              <a:pathLst>
                <a:path w="101444" h="99076" extrusionOk="0">
                  <a:moveTo>
                    <a:pt x="14196" y="0"/>
                  </a:moveTo>
                  <a:lnTo>
                    <a:pt x="13949" y="247"/>
                  </a:lnTo>
                  <a:cubicBezTo>
                    <a:pt x="13167" y="1029"/>
                    <a:pt x="14217" y="2900"/>
                    <a:pt x="15657" y="4361"/>
                  </a:cubicBezTo>
                  <a:lnTo>
                    <a:pt x="47276" y="36103"/>
                  </a:lnTo>
                  <a:lnTo>
                    <a:pt x="49374" y="38223"/>
                  </a:lnTo>
                  <a:cubicBezTo>
                    <a:pt x="38492" y="44025"/>
                    <a:pt x="28062" y="50051"/>
                    <a:pt x="19956" y="55257"/>
                  </a:cubicBezTo>
                  <a:lnTo>
                    <a:pt x="640" y="54413"/>
                  </a:lnTo>
                  <a:lnTo>
                    <a:pt x="495" y="54577"/>
                  </a:lnTo>
                  <a:cubicBezTo>
                    <a:pt x="1" y="55194"/>
                    <a:pt x="105" y="56080"/>
                    <a:pt x="722" y="56574"/>
                  </a:cubicBezTo>
                  <a:lnTo>
                    <a:pt x="8806" y="63012"/>
                  </a:lnTo>
                  <a:cubicBezTo>
                    <a:pt x="3808" y="66983"/>
                    <a:pt x="3602" y="68320"/>
                    <a:pt x="3972" y="69060"/>
                  </a:cubicBezTo>
                  <a:cubicBezTo>
                    <a:pt x="4166" y="69418"/>
                    <a:pt x="4567" y="69740"/>
                    <a:pt x="5666" y="69740"/>
                  </a:cubicBezTo>
                  <a:cubicBezTo>
                    <a:pt x="6782" y="69740"/>
                    <a:pt x="8617" y="69408"/>
                    <a:pt x="11686" y="68443"/>
                  </a:cubicBezTo>
                  <a:lnTo>
                    <a:pt x="12489" y="78729"/>
                  </a:lnTo>
                  <a:cubicBezTo>
                    <a:pt x="12530" y="79121"/>
                    <a:pt x="12695" y="79470"/>
                    <a:pt x="12983" y="79717"/>
                  </a:cubicBezTo>
                  <a:cubicBezTo>
                    <a:pt x="13234" y="79932"/>
                    <a:pt x="13548" y="80054"/>
                    <a:pt x="13884" y="80054"/>
                  </a:cubicBezTo>
                  <a:cubicBezTo>
                    <a:pt x="13932" y="80054"/>
                    <a:pt x="13982" y="80051"/>
                    <a:pt x="14031" y="80046"/>
                  </a:cubicBezTo>
                  <a:lnTo>
                    <a:pt x="14237" y="80026"/>
                  </a:lnTo>
                  <a:lnTo>
                    <a:pt x="14258" y="79985"/>
                  </a:lnTo>
                  <a:lnTo>
                    <a:pt x="14319" y="79985"/>
                  </a:lnTo>
                  <a:lnTo>
                    <a:pt x="21561" y="68176"/>
                  </a:lnTo>
                  <a:lnTo>
                    <a:pt x="21582" y="68176"/>
                  </a:lnTo>
                  <a:lnTo>
                    <a:pt x="24421" y="63527"/>
                  </a:lnTo>
                  <a:cubicBezTo>
                    <a:pt x="33163" y="59762"/>
                    <a:pt x="43902" y="54558"/>
                    <a:pt x="54703" y="48838"/>
                  </a:cubicBezTo>
                  <a:lnTo>
                    <a:pt x="55505" y="52007"/>
                  </a:lnTo>
                  <a:lnTo>
                    <a:pt x="63981" y="95351"/>
                  </a:lnTo>
                  <a:cubicBezTo>
                    <a:pt x="64351" y="97244"/>
                    <a:pt x="65236" y="99076"/>
                    <a:pt x="66265" y="99076"/>
                  </a:cubicBezTo>
                  <a:lnTo>
                    <a:pt x="66430" y="99076"/>
                  </a:lnTo>
                  <a:lnTo>
                    <a:pt x="66759" y="99013"/>
                  </a:lnTo>
                  <a:lnTo>
                    <a:pt x="66759" y="98994"/>
                  </a:lnTo>
                  <a:lnTo>
                    <a:pt x="66800" y="98994"/>
                  </a:lnTo>
                  <a:lnTo>
                    <a:pt x="68322" y="70645"/>
                  </a:lnTo>
                  <a:cubicBezTo>
                    <a:pt x="68671" y="70480"/>
                    <a:pt x="69000" y="70294"/>
                    <a:pt x="69351" y="70110"/>
                  </a:cubicBezTo>
                  <a:cubicBezTo>
                    <a:pt x="69433" y="70069"/>
                    <a:pt x="69515" y="70028"/>
                    <a:pt x="69576" y="69987"/>
                  </a:cubicBezTo>
                  <a:cubicBezTo>
                    <a:pt x="71614" y="68917"/>
                    <a:pt x="73444" y="67785"/>
                    <a:pt x="74760" y="66797"/>
                  </a:cubicBezTo>
                  <a:cubicBezTo>
                    <a:pt x="76777" y="65296"/>
                    <a:pt x="76839" y="64679"/>
                    <a:pt x="76633" y="64287"/>
                  </a:cubicBezTo>
                  <a:cubicBezTo>
                    <a:pt x="76511" y="64078"/>
                    <a:pt x="76301" y="63892"/>
                    <a:pt x="75762" y="63892"/>
                  </a:cubicBezTo>
                  <a:cubicBezTo>
                    <a:pt x="75297" y="63892"/>
                    <a:pt x="74590" y="64030"/>
                    <a:pt x="73485" y="64411"/>
                  </a:cubicBezTo>
                  <a:cubicBezTo>
                    <a:pt x="72107" y="64905"/>
                    <a:pt x="70379" y="65667"/>
                    <a:pt x="68548" y="66613"/>
                  </a:cubicBezTo>
                  <a:lnTo>
                    <a:pt x="68753" y="62910"/>
                  </a:lnTo>
                  <a:lnTo>
                    <a:pt x="68816" y="62888"/>
                  </a:lnTo>
                  <a:lnTo>
                    <a:pt x="68816" y="62024"/>
                  </a:lnTo>
                  <a:cubicBezTo>
                    <a:pt x="68877" y="61983"/>
                    <a:pt x="68939" y="61964"/>
                    <a:pt x="69022" y="61922"/>
                  </a:cubicBezTo>
                  <a:cubicBezTo>
                    <a:pt x="69617" y="61634"/>
                    <a:pt x="70235" y="61325"/>
                    <a:pt x="70852" y="60996"/>
                  </a:cubicBezTo>
                  <a:cubicBezTo>
                    <a:pt x="71263" y="60770"/>
                    <a:pt x="71655" y="60565"/>
                    <a:pt x="72045" y="60338"/>
                  </a:cubicBezTo>
                  <a:cubicBezTo>
                    <a:pt x="73589" y="59474"/>
                    <a:pt x="74966" y="58590"/>
                    <a:pt x="76016" y="57808"/>
                  </a:cubicBezTo>
                  <a:cubicBezTo>
                    <a:pt x="76345" y="57561"/>
                    <a:pt x="76592" y="57355"/>
                    <a:pt x="76818" y="57169"/>
                  </a:cubicBezTo>
                  <a:cubicBezTo>
                    <a:pt x="78052" y="56100"/>
                    <a:pt x="78073" y="55606"/>
                    <a:pt x="77909" y="55277"/>
                  </a:cubicBezTo>
                  <a:cubicBezTo>
                    <a:pt x="77789" y="55071"/>
                    <a:pt x="77583" y="54893"/>
                    <a:pt x="77062" y="54893"/>
                  </a:cubicBezTo>
                  <a:cubicBezTo>
                    <a:pt x="76598" y="54893"/>
                    <a:pt x="75885" y="55034"/>
                    <a:pt x="74760" y="55422"/>
                  </a:cubicBezTo>
                  <a:cubicBezTo>
                    <a:pt x="74472" y="55524"/>
                    <a:pt x="74143" y="55647"/>
                    <a:pt x="73814" y="55771"/>
                  </a:cubicBezTo>
                  <a:cubicBezTo>
                    <a:pt x="72437" y="56305"/>
                    <a:pt x="70852" y="57046"/>
                    <a:pt x="69227" y="57910"/>
                  </a:cubicBezTo>
                  <a:cubicBezTo>
                    <a:pt x="69145" y="57951"/>
                    <a:pt x="69083" y="57992"/>
                    <a:pt x="69000" y="58033"/>
                  </a:cubicBezTo>
                  <a:lnTo>
                    <a:pt x="69186" y="54906"/>
                  </a:lnTo>
                  <a:cubicBezTo>
                    <a:pt x="69741" y="54618"/>
                    <a:pt x="70297" y="54330"/>
                    <a:pt x="70873" y="54023"/>
                  </a:cubicBezTo>
                  <a:cubicBezTo>
                    <a:pt x="70975" y="53982"/>
                    <a:pt x="71531" y="53672"/>
                    <a:pt x="72333" y="53220"/>
                  </a:cubicBezTo>
                  <a:cubicBezTo>
                    <a:pt x="75501" y="51431"/>
                    <a:pt x="82578" y="47212"/>
                    <a:pt x="81673" y="45506"/>
                  </a:cubicBezTo>
                  <a:cubicBezTo>
                    <a:pt x="81501" y="45181"/>
                    <a:pt x="81095" y="45043"/>
                    <a:pt x="80528" y="45043"/>
                  </a:cubicBezTo>
                  <a:cubicBezTo>
                    <a:pt x="79873" y="45043"/>
                    <a:pt x="79003" y="45228"/>
                    <a:pt x="78032" y="45526"/>
                  </a:cubicBezTo>
                  <a:cubicBezTo>
                    <a:pt x="75029" y="46431"/>
                    <a:pt x="71038" y="48386"/>
                    <a:pt x="69494" y="49187"/>
                  </a:cubicBezTo>
                  <a:lnTo>
                    <a:pt x="69535" y="48323"/>
                  </a:lnTo>
                  <a:lnTo>
                    <a:pt x="69659" y="45917"/>
                  </a:lnTo>
                  <a:lnTo>
                    <a:pt x="69968" y="40424"/>
                  </a:lnTo>
                  <a:cubicBezTo>
                    <a:pt x="70009" y="40404"/>
                    <a:pt x="70029" y="40382"/>
                    <a:pt x="70070" y="40363"/>
                  </a:cubicBezTo>
                  <a:cubicBezTo>
                    <a:pt x="70379" y="40198"/>
                    <a:pt x="70709" y="39992"/>
                    <a:pt x="71038" y="39806"/>
                  </a:cubicBezTo>
                  <a:cubicBezTo>
                    <a:pt x="71222" y="39683"/>
                    <a:pt x="71428" y="39581"/>
                    <a:pt x="71614" y="39477"/>
                  </a:cubicBezTo>
                  <a:cubicBezTo>
                    <a:pt x="71675" y="39436"/>
                    <a:pt x="71757" y="39395"/>
                    <a:pt x="71839" y="39334"/>
                  </a:cubicBezTo>
                  <a:cubicBezTo>
                    <a:pt x="74020" y="38059"/>
                    <a:pt x="76222" y="36762"/>
                    <a:pt x="78381" y="35467"/>
                  </a:cubicBezTo>
                  <a:cubicBezTo>
                    <a:pt x="88338" y="29418"/>
                    <a:pt x="101443" y="20860"/>
                    <a:pt x="100826" y="17898"/>
                  </a:cubicBezTo>
                  <a:lnTo>
                    <a:pt x="100846" y="17528"/>
                  </a:lnTo>
                  <a:lnTo>
                    <a:pt x="100703" y="17610"/>
                  </a:lnTo>
                  <a:cubicBezTo>
                    <a:pt x="100440" y="17209"/>
                    <a:pt x="99845" y="17029"/>
                    <a:pt x="98986" y="17029"/>
                  </a:cubicBezTo>
                  <a:cubicBezTo>
                    <a:pt x="92656" y="17029"/>
                    <a:pt x="72016" y="26829"/>
                    <a:pt x="64825" y="30343"/>
                  </a:cubicBezTo>
                  <a:lnTo>
                    <a:pt x="58406" y="26497"/>
                  </a:lnTo>
                  <a:lnTo>
                    <a:pt x="57748" y="26105"/>
                  </a:lnTo>
                  <a:cubicBezTo>
                    <a:pt x="60258" y="24706"/>
                    <a:pt x="68177" y="20098"/>
                    <a:pt x="67231" y="18309"/>
                  </a:cubicBezTo>
                  <a:cubicBezTo>
                    <a:pt x="67094" y="18044"/>
                    <a:pt x="66825" y="17807"/>
                    <a:pt x="66112" y="17807"/>
                  </a:cubicBezTo>
                  <a:cubicBezTo>
                    <a:pt x="65440" y="17807"/>
                    <a:pt x="64371" y="18018"/>
                    <a:pt x="62644" y="18617"/>
                  </a:cubicBezTo>
                  <a:cubicBezTo>
                    <a:pt x="60258" y="19440"/>
                    <a:pt x="57233" y="20819"/>
                    <a:pt x="54106" y="22465"/>
                  </a:cubicBezTo>
                  <a:cubicBezTo>
                    <a:pt x="53675" y="22690"/>
                    <a:pt x="53263" y="22937"/>
                    <a:pt x="52830" y="23164"/>
                  </a:cubicBezTo>
                  <a:lnTo>
                    <a:pt x="51061" y="22095"/>
                  </a:lnTo>
                  <a:lnTo>
                    <a:pt x="50156" y="21560"/>
                  </a:lnTo>
                  <a:cubicBezTo>
                    <a:pt x="52111" y="20510"/>
                    <a:pt x="53859" y="19420"/>
                    <a:pt x="55135" y="18474"/>
                  </a:cubicBezTo>
                  <a:cubicBezTo>
                    <a:pt x="57172" y="16952"/>
                    <a:pt x="57233" y="16334"/>
                    <a:pt x="57007" y="15943"/>
                  </a:cubicBezTo>
                  <a:cubicBezTo>
                    <a:pt x="56872" y="15689"/>
                    <a:pt x="56560" y="15582"/>
                    <a:pt x="56131" y="15582"/>
                  </a:cubicBezTo>
                  <a:cubicBezTo>
                    <a:pt x="54095" y="15582"/>
                    <a:pt x="49414" y="17998"/>
                    <a:pt x="48326" y="18576"/>
                  </a:cubicBezTo>
                  <a:cubicBezTo>
                    <a:pt x="47770" y="18885"/>
                    <a:pt x="47215" y="19193"/>
                    <a:pt x="46700" y="19481"/>
                  </a:cubicBezTo>
                  <a:lnTo>
                    <a:pt x="43120" y="17342"/>
                  </a:lnTo>
                  <a:lnTo>
                    <a:pt x="42771" y="17136"/>
                  </a:lnTo>
                  <a:cubicBezTo>
                    <a:pt x="44972" y="15902"/>
                    <a:pt x="49498" y="13186"/>
                    <a:pt x="48839" y="11952"/>
                  </a:cubicBezTo>
                  <a:cubicBezTo>
                    <a:pt x="48704" y="11699"/>
                    <a:pt x="48395" y="11592"/>
                    <a:pt x="47970" y="11592"/>
                  </a:cubicBezTo>
                  <a:cubicBezTo>
                    <a:pt x="45937" y="11592"/>
                    <a:pt x="41247" y="14028"/>
                    <a:pt x="40158" y="14606"/>
                  </a:cubicBezTo>
                  <a:cubicBezTo>
                    <a:pt x="39870" y="14750"/>
                    <a:pt x="39582" y="14894"/>
                    <a:pt x="39315" y="15059"/>
                  </a:cubicBezTo>
                  <a:lnTo>
                    <a:pt x="14196" y="0"/>
                  </a:lnTo>
                  <a:close/>
                </a:path>
              </a:pathLst>
            </a:custGeom>
            <a:solidFill>
              <a:srgbClr val="13394F">
                <a:alpha val="345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67" name="Google Shape;967;p16"/>
            <p:cNvGrpSpPr/>
            <p:nvPr/>
          </p:nvGrpSpPr>
          <p:grpSpPr>
            <a:xfrm>
              <a:off x="4138184" y="930105"/>
              <a:ext cx="3868174" cy="3755764"/>
              <a:chOff x="4138184" y="930105"/>
              <a:chExt cx="3868174" cy="3755764"/>
            </a:xfrm>
          </p:grpSpPr>
          <p:sp>
            <p:nvSpPr>
              <p:cNvPr id="968" name="Google Shape;968;p16"/>
              <p:cNvSpPr/>
              <p:nvPr/>
            </p:nvSpPr>
            <p:spPr>
              <a:xfrm>
                <a:off x="4138184" y="930105"/>
                <a:ext cx="3868174" cy="3755764"/>
              </a:xfrm>
              <a:custGeom>
                <a:avLst/>
                <a:gdLst/>
                <a:ahLst/>
                <a:cxnLst/>
                <a:rect l="l" t="t" r="r" b="b"/>
                <a:pathLst>
                  <a:path w="179352" h="174140" extrusionOk="0">
                    <a:moveTo>
                      <a:pt x="24442" y="1"/>
                    </a:moveTo>
                    <a:lnTo>
                      <a:pt x="24442" y="1"/>
                    </a:lnTo>
                    <a:cubicBezTo>
                      <a:pt x="23537" y="886"/>
                      <a:pt x="24915" y="3704"/>
                      <a:pt x="27466" y="6276"/>
                    </a:cubicBezTo>
                    <a:lnTo>
                      <a:pt x="88011" y="67066"/>
                    </a:lnTo>
                    <a:cubicBezTo>
                      <a:pt x="87846" y="67170"/>
                      <a:pt x="87660" y="67252"/>
                      <a:pt x="87495" y="67354"/>
                    </a:cubicBezTo>
                    <a:cubicBezTo>
                      <a:pt x="67109" y="78175"/>
                      <a:pt x="48778" y="88832"/>
                      <a:pt x="34748" y="97842"/>
                    </a:cubicBezTo>
                    <a:lnTo>
                      <a:pt x="598" y="96361"/>
                    </a:lnTo>
                    <a:lnTo>
                      <a:pt x="598" y="96361"/>
                    </a:lnTo>
                    <a:cubicBezTo>
                      <a:pt x="1" y="97123"/>
                      <a:pt x="124" y="98254"/>
                      <a:pt x="886" y="98871"/>
                    </a:cubicBezTo>
                    <a:lnTo>
                      <a:pt x="15967" y="110885"/>
                    </a:lnTo>
                    <a:cubicBezTo>
                      <a:pt x="9403" y="115987"/>
                      <a:pt x="6029" y="119670"/>
                      <a:pt x="6852" y="121253"/>
                    </a:cubicBezTo>
                    <a:cubicBezTo>
                      <a:pt x="7150" y="121805"/>
                      <a:pt x="7957" y="122070"/>
                      <a:pt x="9222" y="122070"/>
                    </a:cubicBezTo>
                    <a:cubicBezTo>
                      <a:pt x="11547" y="122070"/>
                      <a:pt x="15419" y="121177"/>
                      <a:pt x="20534" y="119525"/>
                    </a:cubicBezTo>
                    <a:lnTo>
                      <a:pt x="22056" y="138720"/>
                    </a:lnTo>
                    <a:cubicBezTo>
                      <a:pt x="22114" y="139657"/>
                      <a:pt x="22914" y="140372"/>
                      <a:pt x="23840" y="140372"/>
                    </a:cubicBezTo>
                    <a:cubicBezTo>
                      <a:pt x="23889" y="140372"/>
                      <a:pt x="23939" y="140370"/>
                      <a:pt x="23990" y="140366"/>
                    </a:cubicBezTo>
                    <a:lnTo>
                      <a:pt x="41866" y="111255"/>
                    </a:lnTo>
                    <a:cubicBezTo>
                      <a:pt x="57172" y="104672"/>
                      <a:pt x="76284" y="95477"/>
                      <a:pt x="96671" y="84635"/>
                    </a:cubicBezTo>
                    <a:lnTo>
                      <a:pt x="97041" y="84451"/>
                    </a:lnTo>
                    <a:lnTo>
                      <a:pt x="113397" y="168117"/>
                    </a:lnTo>
                    <a:cubicBezTo>
                      <a:pt x="114067" y="171506"/>
                      <a:pt x="115529" y="174140"/>
                      <a:pt x="116736" y="174140"/>
                    </a:cubicBezTo>
                    <a:cubicBezTo>
                      <a:pt x="116789" y="174140"/>
                      <a:pt x="116842" y="174134"/>
                      <a:pt x="116894" y="174124"/>
                    </a:cubicBezTo>
                    <a:lnTo>
                      <a:pt x="119651" y="123949"/>
                    </a:lnTo>
                    <a:cubicBezTo>
                      <a:pt x="120493" y="123538"/>
                      <a:pt x="121379" y="123085"/>
                      <a:pt x="122263" y="122633"/>
                    </a:cubicBezTo>
                    <a:cubicBezTo>
                      <a:pt x="129608" y="118724"/>
                      <a:pt x="135080" y="114629"/>
                      <a:pt x="134463" y="113477"/>
                    </a:cubicBezTo>
                    <a:cubicBezTo>
                      <a:pt x="134356" y="113272"/>
                      <a:pt x="134065" y="113175"/>
                      <a:pt x="133616" y="113175"/>
                    </a:cubicBezTo>
                    <a:cubicBezTo>
                      <a:pt x="131540" y="113175"/>
                      <a:pt x="126100" y="115259"/>
                      <a:pt x="120062" y="118456"/>
                    </a:cubicBezTo>
                    <a:cubicBezTo>
                      <a:pt x="120021" y="118477"/>
                      <a:pt x="119980" y="118497"/>
                      <a:pt x="119958" y="118518"/>
                    </a:cubicBezTo>
                    <a:lnTo>
                      <a:pt x="120493" y="108663"/>
                    </a:lnTo>
                    <a:cubicBezTo>
                      <a:pt x="121790" y="108046"/>
                      <a:pt x="123148" y="107388"/>
                      <a:pt x="124525" y="106647"/>
                    </a:cubicBezTo>
                    <a:cubicBezTo>
                      <a:pt x="131871" y="102738"/>
                      <a:pt x="137343" y="98645"/>
                      <a:pt x="136726" y="97493"/>
                    </a:cubicBezTo>
                    <a:cubicBezTo>
                      <a:pt x="136619" y="97288"/>
                      <a:pt x="136328" y="97191"/>
                      <a:pt x="135878" y="97191"/>
                    </a:cubicBezTo>
                    <a:cubicBezTo>
                      <a:pt x="133802" y="97191"/>
                      <a:pt x="128362" y="99275"/>
                      <a:pt x="122325" y="102472"/>
                    </a:cubicBezTo>
                    <a:cubicBezTo>
                      <a:pt x="121790" y="102760"/>
                      <a:pt x="121296" y="103026"/>
                      <a:pt x="120781" y="103314"/>
                    </a:cubicBezTo>
                    <a:lnTo>
                      <a:pt x="121193" y="96012"/>
                    </a:lnTo>
                    <a:cubicBezTo>
                      <a:pt x="122304" y="95456"/>
                      <a:pt x="123415" y="94880"/>
                      <a:pt x="124567" y="94284"/>
                    </a:cubicBezTo>
                    <a:cubicBezTo>
                      <a:pt x="135922" y="88256"/>
                      <a:pt x="144357" y="81919"/>
                      <a:pt x="143411" y="80150"/>
                    </a:cubicBezTo>
                    <a:cubicBezTo>
                      <a:pt x="143244" y="79835"/>
                      <a:pt x="142793" y="79685"/>
                      <a:pt x="142100" y="79685"/>
                    </a:cubicBezTo>
                    <a:cubicBezTo>
                      <a:pt x="138947" y="79685"/>
                      <a:pt x="130787" y="82791"/>
                      <a:pt x="121645" y="87597"/>
                    </a:cubicBezTo>
                    <a:lnTo>
                      <a:pt x="122592" y="70338"/>
                    </a:lnTo>
                    <a:cubicBezTo>
                      <a:pt x="156269" y="51020"/>
                      <a:pt x="179351" y="34583"/>
                      <a:pt x="177314" y="30736"/>
                    </a:cubicBezTo>
                    <a:cubicBezTo>
                      <a:pt x="177018" y="30181"/>
                      <a:pt x="176211" y="29913"/>
                      <a:pt x="174939" y="29913"/>
                    </a:cubicBezTo>
                    <a:cubicBezTo>
                      <a:pt x="167445" y="29913"/>
                      <a:pt x="143845" y="39208"/>
                      <a:pt x="114157" y="53735"/>
                    </a:cubicBezTo>
                    <a:lnTo>
                      <a:pt x="100148" y="45342"/>
                    </a:lnTo>
                    <a:cubicBezTo>
                      <a:pt x="110887" y="39521"/>
                      <a:pt x="118704" y="33575"/>
                      <a:pt x="117778" y="31868"/>
                    </a:cubicBezTo>
                    <a:cubicBezTo>
                      <a:pt x="117614" y="31554"/>
                      <a:pt x="117165" y="31405"/>
                      <a:pt x="116475" y="31405"/>
                    </a:cubicBezTo>
                    <a:cubicBezTo>
                      <a:pt x="113272" y="31405"/>
                      <a:pt x="104861" y="34623"/>
                      <a:pt x="95519" y="39582"/>
                    </a:cubicBezTo>
                    <a:cubicBezTo>
                      <a:pt x="94635" y="40056"/>
                      <a:pt x="93749" y="40528"/>
                      <a:pt x="92885" y="41002"/>
                    </a:cubicBezTo>
                    <a:lnTo>
                      <a:pt x="86653" y="37258"/>
                    </a:lnTo>
                    <a:cubicBezTo>
                      <a:pt x="86919" y="37134"/>
                      <a:pt x="87188" y="36990"/>
                      <a:pt x="87476" y="36846"/>
                    </a:cubicBezTo>
                    <a:cubicBezTo>
                      <a:pt x="94819" y="32938"/>
                      <a:pt x="100272" y="28843"/>
                      <a:pt x="99674" y="27691"/>
                    </a:cubicBezTo>
                    <a:cubicBezTo>
                      <a:pt x="99564" y="27486"/>
                      <a:pt x="99270" y="27389"/>
                      <a:pt x="98819" y="27389"/>
                    </a:cubicBezTo>
                    <a:cubicBezTo>
                      <a:pt x="96732" y="27389"/>
                      <a:pt x="91292" y="29473"/>
                      <a:pt x="85254" y="32669"/>
                    </a:cubicBezTo>
                    <a:cubicBezTo>
                      <a:pt x="84122" y="33287"/>
                      <a:pt x="83032" y="33884"/>
                      <a:pt x="82003" y="34480"/>
                    </a:cubicBezTo>
                    <a:lnTo>
                      <a:pt x="73569" y="29440"/>
                    </a:lnTo>
                    <a:cubicBezTo>
                      <a:pt x="80605" y="25634"/>
                      <a:pt x="85748" y="21725"/>
                      <a:pt x="85150" y="20614"/>
                    </a:cubicBezTo>
                    <a:cubicBezTo>
                      <a:pt x="85044" y="20409"/>
                      <a:pt x="84753" y="20312"/>
                      <a:pt x="84305" y="20312"/>
                    </a:cubicBezTo>
                    <a:cubicBezTo>
                      <a:pt x="82231" y="20312"/>
                      <a:pt x="76790" y="22400"/>
                      <a:pt x="70750" y="25614"/>
                    </a:cubicBezTo>
                    <a:cubicBezTo>
                      <a:pt x="70113" y="25943"/>
                      <a:pt x="69496" y="26292"/>
                      <a:pt x="68878" y="26621"/>
                    </a:cubicBezTo>
                    <a:lnTo>
                      <a:pt x="68878" y="26621"/>
                    </a:lnTo>
                    <a:lnTo>
                      <a:pt x="24442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9" name="Google Shape;969;p16"/>
              <p:cNvSpPr/>
              <p:nvPr/>
            </p:nvSpPr>
            <p:spPr>
              <a:xfrm>
                <a:off x="4286848" y="1607173"/>
                <a:ext cx="3675555" cy="3078221"/>
              </a:xfrm>
              <a:custGeom>
                <a:avLst/>
                <a:gdLst/>
                <a:ahLst/>
                <a:cxnLst/>
                <a:rect l="l" t="t" r="r" b="b"/>
                <a:pathLst>
                  <a:path w="170421" h="142725" extrusionOk="0">
                    <a:moveTo>
                      <a:pt x="170421" y="1"/>
                    </a:moveTo>
                    <a:lnTo>
                      <a:pt x="63" y="88914"/>
                    </a:lnTo>
                    <a:lnTo>
                      <a:pt x="63" y="88914"/>
                    </a:lnTo>
                    <a:cubicBezTo>
                      <a:pt x="0" y="89243"/>
                      <a:pt x="0" y="89531"/>
                      <a:pt x="124" y="89758"/>
                    </a:cubicBezTo>
                    <a:cubicBezTo>
                      <a:pt x="423" y="90320"/>
                      <a:pt x="1237" y="90589"/>
                      <a:pt x="2515" y="90589"/>
                    </a:cubicBezTo>
                    <a:cubicBezTo>
                      <a:pt x="4841" y="90589"/>
                      <a:pt x="8706" y="89697"/>
                      <a:pt x="13805" y="88050"/>
                    </a:cubicBezTo>
                    <a:lnTo>
                      <a:pt x="15306" y="107245"/>
                    </a:lnTo>
                    <a:cubicBezTo>
                      <a:pt x="15384" y="108182"/>
                      <a:pt x="16167" y="108897"/>
                      <a:pt x="17090" y="108897"/>
                    </a:cubicBezTo>
                    <a:cubicBezTo>
                      <a:pt x="17140" y="108897"/>
                      <a:pt x="17190" y="108895"/>
                      <a:pt x="17240" y="108891"/>
                    </a:cubicBezTo>
                    <a:lnTo>
                      <a:pt x="35097" y="79801"/>
                    </a:lnTo>
                    <a:cubicBezTo>
                      <a:pt x="50383" y="73238"/>
                      <a:pt x="69452" y="64043"/>
                      <a:pt x="89819" y="53222"/>
                    </a:cubicBezTo>
                    <a:lnTo>
                      <a:pt x="90189" y="53036"/>
                    </a:lnTo>
                    <a:lnTo>
                      <a:pt x="106565" y="136683"/>
                    </a:lnTo>
                    <a:cubicBezTo>
                      <a:pt x="107237" y="140103"/>
                      <a:pt x="108726" y="142724"/>
                      <a:pt x="109918" y="142724"/>
                    </a:cubicBezTo>
                    <a:cubicBezTo>
                      <a:pt x="109966" y="142724"/>
                      <a:pt x="110014" y="142720"/>
                      <a:pt x="110062" y="142711"/>
                    </a:cubicBezTo>
                    <a:lnTo>
                      <a:pt x="112799" y="92556"/>
                    </a:lnTo>
                    <a:cubicBezTo>
                      <a:pt x="113641" y="92123"/>
                      <a:pt x="114505" y="91692"/>
                      <a:pt x="115391" y="91218"/>
                    </a:cubicBezTo>
                    <a:cubicBezTo>
                      <a:pt x="122734" y="87331"/>
                      <a:pt x="128187" y="83236"/>
                      <a:pt x="127570" y="82084"/>
                    </a:cubicBezTo>
                    <a:cubicBezTo>
                      <a:pt x="127463" y="81878"/>
                      <a:pt x="127170" y="81780"/>
                      <a:pt x="126718" y="81780"/>
                    </a:cubicBezTo>
                    <a:cubicBezTo>
                      <a:pt x="124642" y="81780"/>
                      <a:pt x="119221" y="83852"/>
                      <a:pt x="113189" y="87063"/>
                    </a:cubicBezTo>
                    <a:cubicBezTo>
                      <a:pt x="113148" y="87084"/>
                      <a:pt x="113128" y="87104"/>
                      <a:pt x="113087" y="87104"/>
                    </a:cubicBezTo>
                    <a:lnTo>
                      <a:pt x="113622" y="77250"/>
                    </a:lnTo>
                    <a:cubicBezTo>
                      <a:pt x="114917" y="76653"/>
                      <a:pt x="116255" y="75975"/>
                      <a:pt x="117654" y="75234"/>
                    </a:cubicBezTo>
                    <a:cubicBezTo>
                      <a:pt x="124997" y="71345"/>
                      <a:pt x="130450" y="67252"/>
                      <a:pt x="129833" y="66100"/>
                    </a:cubicBezTo>
                    <a:cubicBezTo>
                      <a:pt x="129723" y="65895"/>
                      <a:pt x="129429" y="65798"/>
                      <a:pt x="128978" y="65798"/>
                    </a:cubicBezTo>
                    <a:cubicBezTo>
                      <a:pt x="126896" y="65798"/>
                      <a:pt x="121469" y="67882"/>
                      <a:pt x="115432" y="71079"/>
                    </a:cubicBezTo>
                    <a:cubicBezTo>
                      <a:pt x="114917" y="71367"/>
                      <a:pt x="114403" y="71633"/>
                      <a:pt x="113910" y="71921"/>
                    </a:cubicBezTo>
                    <a:lnTo>
                      <a:pt x="114300" y="64619"/>
                    </a:lnTo>
                    <a:cubicBezTo>
                      <a:pt x="115411" y="64063"/>
                      <a:pt x="116543" y="63487"/>
                      <a:pt x="117674" y="62870"/>
                    </a:cubicBezTo>
                    <a:cubicBezTo>
                      <a:pt x="129010" y="56863"/>
                      <a:pt x="137444" y="50548"/>
                      <a:pt x="136498" y="48757"/>
                    </a:cubicBezTo>
                    <a:cubicBezTo>
                      <a:pt x="136331" y="48442"/>
                      <a:pt x="135880" y="48292"/>
                      <a:pt x="135187" y="48292"/>
                    </a:cubicBezTo>
                    <a:cubicBezTo>
                      <a:pt x="132034" y="48292"/>
                      <a:pt x="123877" y="51398"/>
                      <a:pt x="114752" y="56204"/>
                    </a:cubicBezTo>
                    <a:lnTo>
                      <a:pt x="114752" y="56204"/>
                    </a:lnTo>
                    <a:lnTo>
                      <a:pt x="115699" y="38965"/>
                    </a:lnTo>
                    <a:cubicBezTo>
                      <a:pt x="147791" y="20532"/>
                      <a:pt x="170236" y="4754"/>
                      <a:pt x="170421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0" name="Google Shape;970;p16"/>
              <p:cNvSpPr/>
              <p:nvPr/>
            </p:nvSpPr>
            <p:spPr>
              <a:xfrm>
                <a:off x="7647367" y="1641789"/>
                <a:ext cx="157982" cy="168636"/>
              </a:xfrm>
              <a:custGeom>
                <a:avLst/>
                <a:gdLst/>
                <a:ahLst/>
                <a:cxnLst/>
                <a:rect l="l" t="t" r="r" b="b"/>
                <a:pathLst>
                  <a:path w="7325" h="7819" extrusionOk="0">
                    <a:moveTo>
                      <a:pt x="3498" y="1"/>
                    </a:moveTo>
                    <a:lnTo>
                      <a:pt x="1" y="1421"/>
                    </a:lnTo>
                    <a:cubicBezTo>
                      <a:pt x="3498" y="3128"/>
                      <a:pt x="3684" y="7818"/>
                      <a:pt x="3684" y="7818"/>
                    </a:cubicBezTo>
                    <a:lnTo>
                      <a:pt x="7016" y="5226"/>
                    </a:lnTo>
                    <a:cubicBezTo>
                      <a:pt x="7324" y="680"/>
                      <a:pt x="3498" y="1"/>
                      <a:pt x="3498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1" name="Google Shape;971;p16"/>
              <p:cNvSpPr/>
              <p:nvPr/>
            </p:nvSpPr>
            <p:spPr>
              <a:xfrm>
                <a:off x="7647367" y="1641789"/>
                <a:ext cx="157982" cy="113186"/>
              </a:xfrm>
              <a:custGeom>
                <a:avLst/>
                <a:gdLst/>
                <a:ahLst/>
                <a:cxnLst/>
                <a:rect l="l" t="t" r="r" b="b"/>
                <a:pathLst>
                  <a:path w="7325" h="5248" extrusionOk="0">
                    <a:moveTo>
                      <a:pt x="3498" y="1"/>
                    </a:moveTo>
                    <a:lnTo>
                      <a:pt x="1" y="1421"/>
                    </a:lnTo>
                    <a:cubicBezTo>
                      <a:pt x="195" y="1419"/>
                      <a:pt x="390" y="1418"/>
                      <a:pt x="585" y="1418"/>
                    </a:cubicBezTo>
                    <a:cubicBezTo>
                      <a:pt x="2807" y="1418"/>
                      <a:pt x="5034" y="1605"/>
                      <a:pt x="6358" y="3704"/>
                    </a:cubicBezTo>
                    <a:cubicBezTo>
                      <a:pt x="6666" y="4197"/>
                      <a:pt x="6872" y="4712"/>
                      <a:pt x="6995" y="5247"/>
                    </a:cubicBezTo>
                    <a:lnTo>
                      <a:pt x="7016" y="5226"/>
                    </a:lnTo>
                    <a:cubicBezTo>
                      <a:pt x="7324" y="680"/>
                      <a:pt x="3498" y="1"/>
                      <a:pt x="3498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2" name="Google Shape;972;p16"/>
              <p:cNvSpPr/>
              <p:nvPr/>
            </p:nvSpPr>
            <p:spPr>
              <a:xfrm>
                <a:off x="5940040" y="2183564"/>
                <a:ext cx="524047" cy="193008"/>
              </a:xfrm>
              <a:custGeom>
                <a:avLst/>
                <a:gdLst/>
                <a:ahLst/>
                <a:cxnLst/>
                <a:rect l="l" t="t" r="r" b="b"/>
                <a:pathLst>
                  <a:path w="24298" h="8949" extrusionOk="0">
                    <a:moveTo>
                      <a:pt x="1" y="4485"/>
                    </a:moveTo>
                    <a:cubicBezTo>
                      <a:pt x="3" y="4488"/>
                      <a:pt x="6" y="4491"/>
                      <a:pt x="9" y="4493"/>
                    </a:cubicBezTo>
                    <a:lnTo>
                      <a:pt x="9" y="4493"/>
                    </a:lnTo>
                    <a:lnTo>
                      <a:pt x="1" y="4485"/>
                    </a:lnTo>
                    <a:close/>
                    <a:moveTo>
                      <a:pt x="24297" y="0"/>
                    </a:moveTo>
                    <a:cubicBezTo>
                      <a:pt x="24296" y="1"/>
                      <a:pt x="10841" y="5515"/>
                      <a:pt x="3703" y="5515"/>
                    </a:cubicBezTo>
                    <a:cubicBezTo>
                      <a:pt x="2052" y="5515"/>
                      <a:pt x="740" y="5220"/>
                      <a:pt x="9" y="4493"/>
                    </a:cubicBezTo>
                    <a:lnTo>
                      <a:pt x="9" y="4493"/>
                    </a:lnTo>
                    <a:lnTo>
                      <a:pt x="4466" y="8948"/>
                    </a:lnTo>
                    <a:lnTo>
                      <a:pt x="24297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3" name="Google Shape;973;p16"/>
              <p:cNvSpPr/>
              <p:nvPr/>
            </p:nvSpPr>
            <p:spPr>
              <a:xfrm>
                <a:off x="6223998" y="2751480"/>
                <a:ext cx="35975" cy="145559"/>
              </a:xfrm>
              <a:custGeom>
                <a:avLst/>
                <a:gdLst/>
                <a:ahLst/>
                <a:cxnLst/>
                <a:rect l="l" t="t" r="r" b="b"/>
                <a:pathLst>
                  <a:path w="1668" h="6749" extrusionOk="0">
                    <a:moveTo>
                      <a:pt x="330" y="1"/>
                    </a:moveTo>
                    <a:cubicBezTo>
                      <a:pt x="228" y="61"/>
                      <a:pt x="104" y="103"/>
                      <a:pt x="1" y="165"/>
                    </a:cubicBezTo>
                    <a:lnTo>
                      <a:pt x="1668" y="6748"/>
                    </a:lnTo>
                    <a:lnTo>
                      <a:pt x="330" y="1"/>
                    </a:lnTo>
                    <a:close/>
                  </a:path>
                </a:pathLst>
              </a:custGeom>
              <a:solidFill>
                <a:srgbClr val="D6D4B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4" name="Google Shape;974;p16"/>
              <p:cNvSpPr/>
              <p:nvPr/>
            </p:nvSpPr>
            <p:spPr>
              <a:xfrm>
                <a:off x="6231094" y="2751027"/>
                <a:ext cx="32438" cy="161088"/>
              </a:xfrm>
              <a:custGeom>
                <a:avLst/>
                <a:gdLst/>
                <a:ahLst/>
                <a:cxnLst/>
                <a:rect l="l" t="t" r="r" b="b"/>
                <a:pathLst>
                  <a:path w="1504" h="7469" extrusionOk="0">
                    <a:moveTo>
                      <a:pt x="42" y="0"/>
                    </a:moveTo>
                    <a:cubicBezTo>
                      <a:pt x="22" y="0"/>
                      <a:pt x="22" y="0"/>
                      <a:pt x="1" y="22"/>
                    </a:cubicBezTo>
                    <a:lnTo>
                      <a:pt x="1339" y="6769"/>
                    </a:lnTo>
                    <a:lnTo>
                      <a:pt x="1504" y="7469"/>
                    </a:lnTo>
                    <a:lnTo>
                      <a:pt x="42" y="0"/>
                    </a:lnTo>
                    <a:close/>
                  </a:path>
                </a:pathLst>
              </a:custGeom>
              <a:solidFill>
                <a:srgbClr val="CEBF9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5" name="Google Shape;975;p16"/>
              <p:cNvSpPr/>
              <p:nvPr/>
            </p:nvSpPr>
            <p:spPr>
              <a:xfrm>
                <a:off x="6223998" y="2502116"/>
                <a:ext cx="436612" cy="409998"/>
              </a:xfrm>
              <a:custGeom>
                <a:avLst/>
                <a:gdLst/>
                <a:ahLst/>
                <a:cxnLst/>
                <a:rect l="l" t="t" r="r" b="b"/>
                <a:pathLst>
                  <a:path w="20244" h="19010" extrusionOk="0">
                    <a:moveTo>
                      <a:pt x="26" y="11713"/>
                    </a:moveTo>
                    <a:lnTo>
                      <a:pt x="26" y="11713"/>
                    </a:lnTo>
                    <a:cubicBezTo>
                      <a:pt x="17" y="11717"/>
                      <a:pt x="9" y="11722"/>
                      <a:pt x="1" y="11727"/>
                    </a:cubicBezTo>
                    <a:lnTo>
                      <a:pt x="26" y="11713"/>
                    </a:lnTo>
                    <a:close/>
                    <a:moveTo>
                      <a:pt x="20244" y="1"/>
                    </a:moveTo>
                    <a:lnTo>
                      <a:pt x="26" y="11713"/>
                    </a:lnTo>
                    <a:lnTo>
                      <a:pt x="26" y="11713"/>
                    </a:lnTo>
                    <a:cubicBezTo>
                      <a:pt x="124" y="11658"/>
                      <a:pt x="236" y="11619"/>
                      <a:pt x="330" y="11563"/>
                    </a:cubicBezTo>
                    <a:cubicBezTo>
                      <a:pt x="351" y="11541"/>
                      <a:pt x="351" y="11541"/>
                      <a:pt x="371" y="11541"/>
                    </a:cubicBezTo>
                    <a:lnTo>
                      <a:pt x="1833" y="19010"/>
                    </a:lnTo>
                    <a:cubicBezTo>
                      <a:pt x="3355" y="11151"/>
                      <a:pt x="20242" y="2"/>
                      <a:pt x="20244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6" name="Google Shape;976;p16"/>
              <p:cNvSpPr/>
              <p:nvPr/>
            </p:nvSpPr>
            <p:spPr>
              <a:xfrm>
                <a:off x="5976878" y="1907997"/>
                <a:ext cx="347884" cy="119743"/>
              </a:xfrm>
              <a:custGeom>
                <a:avLst/>
                <a:gdLst/>
                <a:ahLst/>
                <a:cxnLst/>
                <a:rect l="l" t="t" r="r" b="b"/>
                <a:pathLst>
                  <a:path w="16130" h="5552" extrusionOk="0">
                    <a:moveTo>
                      <a:pt x="14895" y="1"/>
                    </a:moveTo>
                    <a:cubicBezTo>
                      <a:pt x="14895" y="1"/>
                      <a:pt x="7966" y="4736"/>
                      <a:pt x="3060" y="4736"/>
                    </a:cubicBezTo>
                    <a:cubicBezTo>
                      <a:pt x="1883" y="4736"/>
                      <a:pt x="821" y="4463"/>
                      <a:pt x="1" y="3786"/>
                    </a:cubicBezTo>
                    <a:lnTo>
                      <a:pt x="1" y="3786"/>
                    </a:lnTo>
                    <a:cubicBezTo>
                      <a:pt x="1" y="3786"/>
                      <a:pt x="739" y="5551"/>
                      <a:pt x="3856" y="5551"/>
                    </a:cubicBezTo>
                    <a:cubicBezTo>
                      <a:pt x="6268" y="5551"/>
                      <a:pt x="10106" y="4494"/>
                      <a:pt x="16130" y="742"/>
                    </a:cubicBezTo>
                    <a:lnTo>
                      <a:pt x="14895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7" name="Google Shape;977;p16"/>
              <p:cNvSpPr/>
              <p:nvPr/>
            </p:nvSpPr>
            <p:spPr>
              <a:xfrm>
                <a:off x="4550856" y="3032785"/>
                <a:ext cx="336777" cy="231635"/>
              </a:xfrm>
              <a:custGeom>
                <a:avLst/>
                <a:gdLst/>
                <a:ahLst/>
                <a:cxnLst/>
                <a:rect l="l" t="t" r="r" b="b"/>
                <a:pathLst>
                  <a:path w="15615" h="10740" extrusionOk="0">
                    <a:moveTo>
                      <a:pt x="7797" y="0"/>
                    </a:moveTo>
                    <a:lnTo>
                      <a:pt x="7797" y="0"/>
                    </a:lnTo>
                    <a:cubicBezTo>
                      <a:pt x="11357" y="2406"/>
                      <a:pt x="1" y="10739"/>
                      <a:pt x="1" y="10739"/>
                    </a:cubicBezTo>
                    <a:lnTo>
                      <a:pt x="15614" y="349"/>
                    </a:lnTo>
                    <a:lnTo>
                      <a:pt x="7797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8" name="Google Shape;978;p16"/>
              <p:cNvSpPr/>
              <p:nvPr/>
            </p:nvSpPr>
            <p:spPr>
              <a:xfrm>
                <a:off x="4630268" y="3328281"/>
                <a:ext cx="413535" cy="157982"/>
              </a:xfrm>
              <a:custGeom>
                <a:avLst/>
                <a:gdLst/>
                <a:ahLst/>
                <a:cxnLst/>
                <a:rect l="l" t="t" r="r" b="b"/>
                <a:pathLst>
                  <a:path w="19174" h="7325" extrusionOk="0">
                    <a:moveTo>
                      <a:pt x="19174" y="0"/>
                    </a:moveTo>
                    <a:lnTo>
                      <a:pt x="0" y="7324"/>
                    </a:lnTo>
                    <a:cubicBezTo>
                      <a:pt x="4260" y="6008"/>
                      <a:pt x="7304" y="5555"/>
                      <a:pt x="9485" y="5555"/>
                    </a:cubicBezTo>
                    <a:cubicBezTo>
                      <a:pt x="13825" y="5555"/>
                      <a:pt x="14689" y="7324"/>
                      <a:pt x="14689" y="7324"/>
                    </a:cubicBezTo>
                    <a:lnTo>
                      <a:pt x="1917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9" name="Google Shape;979;p16"/>
              <p:cNvSpPr/>
              <p:nvPr/>
            </p:nvSpPr>
            <p:spPr>
              <a:xfrm>
                <a:off x="5741727" y="1733645"/>
                <a:ext cx="300845" cy="110210"/>
              </a:xfrm>
              <a:custGeom>
                <a:avLst/>
                <a:gdLst/>
                <a:ahLst/>
                <a:cxnLst/>
                <a:rect l="l" t="t" r="r" b="b"/>
                <a:pathLst>
                  <a:path w="13949" h="5110" extrusionOk="0">
                    <a:moveTo>
                      <a:pt x="12303" y="1"/>
                    </a:moveTo>
                    <a:cubicBezTo>
                      <a:pt x="12303" y="1"/>
                      <a:pt x="5931" y="4197"/>
                      <a:pt x="2044" y="4197"/>
                    </a:cubicBezTo>
                    <a:cubicBezTo>
                      <a:pt x="1225" y="4197"/>
                      <a:pt x="516" y="4010"/>
                      <a:pt x="1" y="3559"/>
                    </a:cubicBezTo>
                    <a:lnTo>
                      <a:pt x="1" y="3559"/>
                    </a:lnTo>
                    <a:cubicBezTo>
                      <a:pt x="1" y="3559"/>
                      <a:pt x="291" y="5110"/>
                      <a:pt x="2911" y="5110"/>
                    </a:cubicBezTo>
                    <a:cubicBezTo>
                      <a:pt x="4918" y="5110"/>
                      <a:pt x="8292" y="4200"/>
                      <a:pt x="13949" y="988"/>
                    </a:cubicBezTo>
                    <a:lnTo>
                      <a:pt x="12303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0" name="Google Shape;980;p16"/>
              <p:cNvSpPr/>
              <p:nvPr/>
            </p:nvSpPr>
            <p:spPr>
              <a:xfrm>
                <a:off x="5495038" y="1565052"/>
                <a:ext cx="246711" cy="82151"/>
              </a:xfrm>
              <a:custGeom>
                <a:avLst/>
                <a:gdLst/>
                <a:ahLst/>
                <a:cxnLst/>
                <a:rect l="l" t="t" r="r" b="b"/>
                <a:pathLst>
                  <a:path w="11439" h="3809" extrusionOk="0">
                    <a:moveTo>
                      <a:pt x="10657" y="0"/>
                    </a:moveTo>
                    <a:cubicBezTo>
                      <a:pt x="10657" y="0"/>
                      <a:pt x="6835" y="3289"/>
                      <a:pt x="3293" y="3289"/>
                    </a:cubicBezTo>
                    <a:cubicBezTo>
                      <a:pt x="2114" y="3289"/>
                      <a:pt x="966" y="2925"/>
                      <a:pt x="0" y="1954"/>
                    </a:cubicBezTo>
                    <a:lnTo>
                      <a:pt x="0" y="1954"/>
                    </a:lnTo>
                    <a:cubicBezTo>
                      <a:pt x="1" y="1954"/>
                      <a:pt x="1007" y="3808"/>
                      <a:pt x="3740" y="3808"/>
                    </a:cubicBezTo>
                    <a:cubicBezTo>
                      <a:pt x="5513" y="3808"/>
                      <a:pt x="8014" y="3027"/>
                      <a:pt x="11439" y="453"/>
                    </a:cubicBezTo>
                    <a:lnTo>
                      <a:pt x="10657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1" name="Google Shape;981;p16"/>
              <p:cNvSpPr/>
              <p:nvPr/>
            </p:nvSpPr>
            <p:spPr>
              <a:xfrm>
                <a:off x="6415259" y="3000843"/>
                <a:ext cx="336755" cy="98930"/>
              </a:xfrm>
              <a:custGeom>
                <a:avLst/>
                <a:gdLst/>
                <a:ahLst/>
                <a:cxnLst/>
                <a:rect l="l" t="t" r="r" b="b"/>
                <a:pathLst>
                  <a:path w="15614" h="4587" extrusionOk="0">
                    <a:moveTo>
                      <a:pt x="0" y="2798"/>
                    </a:moveTo>
                    <a:cubicBezTo>
                      <a:pt x="596" y="3517"/>
                      <a:pt x="1440" y="3929"/>
                      <a:pt x="2448" y="4073"/>
                    </a:cubicBezTo>
                    <a:cubicBezTo>
                      <a:pt x="823" y="3558"/>
                      <a:pt x="0" y="2798"/>
                      <a:pt x="0" y="2798"/>
                    </a:cubicBezTo>
                    <a:close/>
                    <a:moveTo>
                      <a:pt x="15614" y="0"/>
                    </a:moveTo>
                    <a:cubicBezTo>
                      <a:pt x="15613" y="0"/>
                      <a:pt x="8454" y="4156"/>
                      <a:pt x="3558" y="4156"/>
                    </a:cubicBezTo>
                    <a:cubicBezTo>
                      <a:pt x="3168" y="4156"/>
                      <a:pt x="2798" y="4134"/>
                      <a:pt x="2448" y="4073"/>
                    </a:cubicBezTo>
                    <a:lnTo>
                      <a:pt x="2448" y="4073"/>
                    </a:lnTo>
                    <a:cubicBezTo>
                      <a:pt x="3333" y="4361"/>
                      <a:pt x="4444" y="4587"/>
                      <a:pt x="5802" y="4587"/>
                    </a:cubicBezTo>
                    <a:cubicBezTo>
                      <a:pt x="8270" y="4587"/>
                      <a:pt x="11499" y="3868"/>
                      <a:pt x="15531" y="1481"/>
                    </a:cubicBezTo>
                    <a:lnTo>
                      <a:pt x="1561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2" name="Google Shape;982;p16"/>
              <p:cNvSpPr/>
              <p:nvPr/>
            </p:nvSpPr>
            <p:spPr>
              <a:xfrm>
                <a:off x="6761762" y="2786096"/>
                <a:ext cx="1790" cy="33279"/>
              </a:xfrm>
              <a:custGeom>
                <a:avLst/>
                <a:gdLst/>
                <a:ahLst/>
                <a:cxnLst/>
                <a:rect l="l" t="t" r="r" b="b"/>
                <a:pathLst>
                  <a:path w="83" h="1543" extrusionOk="0">
                    <a:moveTo>
                      <a:pt x="83" y="0"/>
                    </a:moveTo>
                    <a:lnTo>
                      <a:pt x="83" y="0"/>
                    </a:lnTo>
                    <a:lnTo>
                      <a:pt x="0" y="1542"/>
                    </a:lnTo>
                    <a:lnTo>
                      <a:pt x="0" y="1542"/>
                    </a:lnTo>
                    <a:close/>
                  </a:path>
                </a:pathLst>
              </a:custGeom>
              <a:solidFill>
                <a:srgbClr val="D6D4B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3" name="Google Shape;983;p16"/>
              <p:cNvSpPr/>
              <p:nvPr/>
            </p:nvSpPr>
            <p:spPr>
              <a:xfrm>
                <a:off x="6486669" y="2786096"/>
                <a:ext cx="276884" cy="147737"/>
              </a:xfrm>
              <a:custGeom>
                <a:avLst/>
                <a:gdLst/>
                <a:ahLst/>
                <a:cxnLst/>
                <a:rect l="l" t="t" r="r" b="b"/>
                <a:pathLst>
                  <a:path w="12838" h="6850" extrusionOk="0">
                    <a:moveTo>
                      <a:pt x="12838" y="0"/>
                    </a:moveTo>
                    <a:lnTo>
                      <a:pt x="1" y="6850"/>
                    </a:lnTo>
                    <a:cubicBezTo>
                      <a:pt x="3149" y="5739"/>
                      <a:pt x="12755" y="1542"/>
                      <a:pt x="12755" y="1542"/>
                    </a:cubicBezTo>
                    <a:lnTo>
                      <a:pt x="1283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4" name="Google Shape;984;p16"/>
              <p:cNvSpPr/>
              <p:nvPr/>
            </p:nvSpPr>
            <p:spPr>
              <a:xfrm>
                <a:off x="6735601" y="3273694"/>
                <a:ext cx="1790" cy="32847"/>
              </a:xfrm>
              <a:custGeom>
                <a:avLst/>
                <a:gdLst/>
                <a:ahLst/>
                <a:cxnLst/>
                <a:rect l="l" t="t" r="r" b="b"/>
                <a:pathLst>
                  <a:path w="83" h="1523" extrusionOk="0">
                    <a:moveTo>
                      <a:pt x="83" y="0"/>
                    </a:moveTo>
                    <a:lnTo>
                      <a:pt x="0" y="1523"/>
                    </a:lnTo>
                    <a:cubicBezTo>
                      <a:pt x="20" y="1503"/>
                      <a:pt x="42" y="1503"/>
                      <a:pt x="83" y="1481"/>
                    </a:cubicBezTo>
                    <a:lnTo>
                      <a:pt x="83" y="0"/>
                    </a:lnTo>
                    <a:close/>
                  </a:path>
                </a:pathLst>
              </a:custGeom>
              <a:solidFill>
                <a:srgbClr val="D6D4B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5" name="Google Shape;985;p16"/>
              <p:cNvSpPr/>
              <p:nvPr/>
            </p:nvSpPr>
            <p:spPr>
              <a:xfrm>
                <a:off x="6737369" y="3273262"/>
                <a:ext cx="22" cy="453"/>
              </a:xfrm>
              <a:custGeom>
                <a:avLst/>
                <a:gdLst/>
                <a:ahLst/>
                <a:cxnLst/>
                <a:rect l="l" t="t" r="r" b="b"/>
                <a:pathLst>
                  <a:path w="1" h="21" extrusionOk="0">
                    <a:moveTo>
                      <a:pt x="1" y="0"/>
                    </a:moveTo>
                    <a:lnTo>
                      <a:pt x="1" y="0"/>
                    </a:lnTo>
                    <a:lnTo>
                      <a:pt x="1" y="20"/>
                    </a:lnTo>
                    <a:lnTo>
                      <a:pt x="1" y="20"/>
                    </a:lnTo>
                    <a:close/>
                  </a:path>
                </a:pathLst>
              </a:custGeom>
              <a:solidFill>
                <a:srgbClr val="CEBF9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6" name="Google Shape;986;p16"/>
              <p:cNvSpPr/>
              <p:nvPr/>
            </p:nvSpPr>
            <p:spPr>
              <a:xfrm>
                <a:off x="6463613" y="3273262"/>
                <a:ext cx="273778" cy="79886"/>
              </a:xfrm>
              <a:custGeom>
                <a:avLst/>
                <a:gdLst/>
                <a:ahLst/>
                <a:cxnLst/>
                <a:rect l="l" t="t" r="r" b="b"/>
                <a:pathLst>
                  <a:path w="12694" h="3704" extrusionOk="0">
                    <a:moveTo>
                      <a:pt x="12694" y="0"/>
                    </a:moveTo>
                    <a:cubicBezTo>
                      <a:pt x="12694" y="0"/>
                      <a:pt x="6912" y="3004"/>
                      <a:pt x="3066" y="3004"/>
                    </a:cubicBezTo>
                    <a:cubicBezTo>
                      <a:pt x="1708" y="3004"/>
                      <a:pt x="576" y="2634"/>
                      <a:pt x="21" y="1625"/>
                    </a:cubicBezTo>
                    <a:lnTo>
                      <a:pt x="21" y="1625"/>
                    </a:lnTo>
                    <a:cubicBezTo>
                      <a:pt x="21" y="1625"/>
                      <a:pt x="0" y="3703"/>
                      <a:pt x="3662" y="3703"/>
                    </a:cubicBezTo>
                    <a:cubicBezTo>
                      <a:pt x="5513" y="3703"/>
                      <a:pt x="8332" y="3169"/>
                      <a:pt x="12611" y="1543"/>
                    </a:cubicBezTo>
                    <a:lnTo>
                      <a:pt x="12694" y="20"/>
                    </a:lnTo>
                    <a:lnTo>
                      <a:pt x="1269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7" name="Google Shape;987;p16"/>
              <p:cNvSpPr/>
              <p:nvPr/>
            </p:nvSpPr>
            <p:spPr>
              <a:xfrm>
                <a:off x="6510630" y="3603375"/>
                <a:ext cx="209011" cy="79886"/>
              </a:xfrm>
              <a:custGeom>
                <a:avLst/>
                <a:gdLst/>
                <a:ahLst/>
                <a:cxnLst/>
                <a:rect l="l" t="t" r="r" b="b"/>
                <a:pathLst>
                  <a:path w="9691" h="3704" extrusionOk="0">
                    <a:moveTo>
                      <a:pt x="9691" y="0"/>
                    </a:moveTo>
                    <a:lnTo>
                      <a:pt x="9691" y="0"/>
                    </a:lnTo>
                    <a:cubicBezTo>
                      <a:pt x="9691" y="0"/>
                      <a:pt x="5124" y="3292"/>
                      <a:pt x="1709" y="3292"/>
                    </a:cubicBezTo>
                    <a:cubicBezTo>
                      <a:pt x="1092" y="3292"/>
                      <a:pt x="516" y="3188"/>
                      <a:pt x="0" y="2941"/>
                    </a:cubicBezTo>
                    <a:lnTo>
                      <a:pt x="0" y="2941"/>
                    </a:lnTo>
                    <a:cubicBezTo>
                      <a:pt x="1" y="2941"/>
                      <a:pt x="1029" y="3703"/>
                      <a:pt x="3086" y="3703"/>
                    </a:cubicBezTo>
                    <a:cubicBezTo>
                      <a:pt x="4650" y="3703"/>
                      <a:pt x="6811" y="3251"/>
                      <a:pt x="9567" y="1646"/>
                    </a:cubicBezTo>
                    <a:lnTo>
                      <a:pt x="969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8" name="Google Shape;988;p16"/>
              <p:cNvSpPr/>
              <p:nvPr/>
            </p:nvSpPr>
            <p:spPr>
              <a:xfrm>
                <a:off x="4908898" y="1244710"/>
                <a:ext cx="1177154" cy="969459"/>
              </a:xfrm>
              <a:custGeom>
                <a:avLst/>
                <a:gdLst/>
                <a:ahLst/>
                <a:cxnLst/>
                <a:rect l="l" t="t" r="r" b="b"/>
                <a:pathLst>
                  <a:path w="54580" h="44950" extrusionOk="0">
                    <a:moveTo>
                      <a:pt x="187" y="0"/>
                    </a:moveTo>
                    <a:cubicBezTo>
                      <a:pt x="83" y="0"/>
                      <a:pt x="1" y="83"/>
                      <a:pt x="1" y="185"/>
                    </a:cubicBezTo>
                    <a:cubicBezTo>
                      <a:pt x="1" y="288"/>
                      <a:pt x="83" y="371"/>
                      <a:pt x="187" y="371"/>
                    </a:cubicBezTo>
                    <a:lnTo>
                      <a:pt x="3333" y="371"/>
                    </a:lnTo>
                    <a:lnTo>
                      <a:pt x="54270" y="44889"/>
                    </a:lnTo>
                    <a:cubicBezTo>
                      <a:pt x="54292" y="44930"/>
                      <a:pt x="54333" y="44950"/>
                      <a:pt x="54374" y="44950"/>
                    </a:cubicBezTo>
                    <a:cubicBezTo>
                      <a:pt x="54435" y="44950"/>
                      <a:pt x="54476" y="44930"/>
                      <a:pt x="54517" y="44889"/>
                    </a:cubicBezTo>
                    <a:cubicBezTo>
                      <a:pt x="54580" y="44807"/>
                      <a:pt x="54580" y="44683"/>
                      <a:pt x="54497" y="44621"/>
                    </a:cubicBezTo>
                    <a:lnTo>
                      <a:pt x="3519" y="41"/>
                    </a:lnTo>
                    <a:cubicBezTo>
                      <a:pt x="3498" y="20"/>
                      <a:pt x="3457" y="0"/>
                      <a:pt x="3396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9" name="Google Shape;989;p16"/>
              <p:cNvSpPr/>
              <p:nvPr/>
            </p:nvSpPr>
            <p:spPr>
              <a:xfrm>
                <a:off x="5215933" y="1521658"/>
                <a:ext cx="87456" cy="39857"/>
              </a:xfrm>
              <a:custGeom>
                <a:avLst/>
                <a:gdLst/>
                <a:ahLst/>
                <a:cxnLst/>
                <a:rect l="l" t="t" r="r" b="b"/>
                <a:pathLst>
                  <a:path w="4055" h="1848" extrusionOk="0">
                    <a:moveTo>
                      <a:pt x="3856" y="0"/>
                    </a:moveTo>
                    <a:cubicBezTo>
                      <a:pt x="3831" y="0"/>
                      <a:pt x="3807" y="5"/>
                      <a:pt x="3786" y="16"/>
                    </a:cubicBezTo>
                    <a:lnTo>
                      <a:pt x="145" y="1497"/>
                    </a:lnTo>
                    <a:cubicBezTo>
                      <a:pt x="63" y="1519"/>
                      <a:pt x="1" y="1642"/>
                      <a:pt x="42" y="1724"/>
                    </a:cubicBezTo>
                    <a:cubicBezTo>
                      <a:pt x="83" y="1807"/>
                      <a:pt x="145" y="1848"/>
                      <a:pt x="228" y="1848"/>
                    </a:cubicBezTo>
                    <a:cubicBezTo>
                      <a:pt x="248" y="1848"/>
                      <a:pt x="269" y="1848"/>
                      <a:pt x="289" y="1826"/>
                    </a:cubicBezTo>
                    <a:lnTo>
                      <a:pt x="3931" y="345"/>
                    </a:lnTo>
                    <a:cubicBezTo>
                      <a:pt x="4013" y="326"/>
                      <a:pt x="4054" y="202"/>
                      <a:pt x="4033" y="120"/>
                    </a:cubicBezTo>
                    <a:cubicBezTo>
                      <a:pt x="4002" y="43"/>
                      <a:pt x="3926" y="0"/>
                      <a:pt x="3856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0" name="Google Shape;990;p16"/>
              <p:cNvSpPr/>
              <p:nvPr/>
            </p:nvSpPr>
            <p:spPr>
              <a:xfrm>
                <a:off x="5533191" y="1806500"/>
                <a:ext cx="89656" cy="41194"/>
              </a:xfrm>
              <a:custGeom>
                <a:avLst/>
                <a:gdLst/>
                <a:ahLst/>
                <a:cxnLst/>
                <a:rect l="l" t="t" r="r" b="b"/>
                <a:pathLst>
                  <a:path w="4157" h="1910" extrusionOk="0">
                    <a:moveTo>
                      <a:pt x="3957" y="0"/>
                    </a:moveTo>
                    <a:cubicBezTo>
                      <a:pt x="3934" y="0"/>
                      <a:pt x="3910" y="5"/>
                      <a:pt x="3888" y="16"/>
                    </a:cubicBezTo>
                    <a:lnTo>
                      <a:pt x="144" y="1560"/>
                    </a:lnTo>
                    <a:cubicBezTo>
                      <a:pt x="42" y="1601"/>
                      <a:pt x="1" y="1703"/>
                      <a:pt x="42" y="1807"/>
                    </a:cubicBezTo>
                    <a:cubicBezTo>
                      <a:pt x="62" y="1868"/>
                      <a:pt x="144" y="1909"/>
                      <a:pt x="206" y="1909"/>
                    </a:cubicBezTo>
                    <a:lnTo>
                      <a:pt x="289" y="1909"/>
                    </a:lnTo>
                    <a:lnTo>
                      <a:pt x="4011" y="346"/>
                    </a:lnTo>
                    <a:cubicBezTo>
                      <a:pt x="4115" y="304"/>
                      <a:pt x="4156" y="202"/>
                      <a:pt x="4115" y="99"/>
                    </a:cubicBezTo>
                    <a:cubicBezTo>
                      <a:pt x="4085" y="39"/>
                      <a:pt x="4021" y="0"/>
                      <a:pt x="3957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1" name="Google Shape;991;p16"/>
              <p:cNvSpPr/>
              <p:nvPr/>
            </p:nvSpPr>
            <p:spPr>
              <a:xfrm>
                <a:off x="5887696" y="2114419"/>
                <a:ext cx="93646" cy="41194"/>
              </a:xfrm>
              <a:custGeom>
                <a:avLst/>
                <a:gdLst/>
                <a:ahLst/>
                <a:cxnLst/>
                <a:rect l="l" t="t" r="r" b="b"/>
                <a:pathLst>
                  <a:path w="4342" h="1910" extrusionOk="0">
                    <a:moveTo>
                      <a:pt x="4143" y="1"/>
                    </a:moveTo>
                    <a:cubicBezTo>
                      <a:pt x="4119" y="1"/>
                      <a:pt x="4095" y="6"/>
                      <a:pt x="4073" y="17"/>
                    </a:cubicBezTo>
                    <a:lnTo>
                      <a:pt x="145" y="1560"/>
                    </a:lnTo>
                    <a:cubicBezTo>
                      <a:pt x="41" y="1580"/>
                      <a:pt x="0" y="1704"/>
                      <a:pt x="41" y="1786"/>
                    </a:cubicBezTo>
                    <a:cubicBezTo>
                      <a:pt x="63" y="1868"/>
                      <a:pt x="123" y="1909"/>
                      <a:pt x="206" y="1909"/>
                    </a:cubicBezTo>
                    <a:cubicBezTo>
                      <a:pt x="227" y="1909"/>
                      <a:pt x="247" y="1909"/>
                      <a:pt x="268" y="1889"/>
                    </a:cubicBezTo>
                    <a:lnTo>
                      <a:pt x="4197" y="346"/>
                    </a:lnTo>
                    <a:cubicBezTo>
                      <a:pt x="4300" y="305"/>
                      <a:pt x="4342" y="203"/>
                      <a:pt x="4300" y="120"/>
                    </a:cubicBezTo>
                    <a:cubicBezTo>
                      <a:pt x="4285" y="43"/>
                      <a:pt x="4213" y="1"/>
                      <a:pt x="4143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2" name="Google Shape;992;p16"/>
              <p:cNvSpPr/>
              <p:nvPr/>
            </p:nvSpPr>
            <p:spPr>
              <a:xfrm>
                <a:off x="6347343" y="2848641"/>
                <a:ext cx="278242" cy="1503233"/>
              </a:xfrm>
              <a:custGeom>
                <a:avLst/>
                <a:gdLst/>
                <a:ahLst/>
                <a:cxnLst/>
                <a:rect l="l" t="t" r="r" b="b"/>
                <a:pathLst>
                  <a:path w="12901" h="69699" extrusionOk="0">
                    <a:moveTo>
                      <a:pt x="165" y="0"/>
                    </a:moveTo>
                    <a:cubicBezTo>
                      <a:pt x="63" y="21"/>
                      <a:pt x="1" y="123"/>
                      <a:pt x="22" y="227"/>
                    </a:cubicBezTo>
                    <a:lnTo>
                      <a:pt x="1194" y="6460"/>
                    </a:lnTo>
                    <a:lnTo>
                      <a:pt x="1276" y="6399"/>
                    </a:lnTo>
                    <a:cubicBezTo>
                      <a:pt x="1317" y="6358"/>
                      <a:pt x="1359" y="6358"/>
                      <a:pt x="1400" y="6358"/>
                    </a:cubicBezTo>
                    <a:cubicBezTo>
                      <a:pt x="1441" y="6358"/>
                      <a:pt x="1503" y="6377"/>
                      <a:pt x="1545" y="6419"/>
                    </a:cubicBezTo>
                    <a:cubicBezTo>
                      <a:pt x="1606" y="6501"/>
                      <a:pt x="1586" y="6624"/>
                      <a:pt x="1503" y="6687"/>
                    </a:cubicBezTo>
                    <a:lnTo>
                      <a:pt x="1276" y="6871"/>
                    </a:lnTo>
                    <a:lnTo>
                      <a:pt x="5226" y="27917"/>
                    </a:lnTo>
                    <a:lnTo>
                      <a:pt x="5248" y="27917"/>
                    </a:lnTo>
                    <a:cubicBezTo>
                      <a:pt x="5309" y="27917"/>
                      <a:pt x="5371" y="27937"/>
                      <a:pt x="5391" y="28000"/>
                    </a:cubicBezTo>
                    <a:cubicBezTo>
                      <a:pt x="5453" y="28082"/>
                      <a:pt x="5453" y="28184"/>
                      <a:pt x="5371" y="28247"/>
                    </a:cubicBezTo>
                    <a:lnTo>
                      <a:pt x="5289" y="28307"/>
                    </a:lnTo>
                    <a:lnTo>
                      <a:pt x="8909" y="47481"/>
                    </a:lnTo>
                    <a:lnTo>
                      <a:pt x="8992" y="47420"/>
                    </a:lnTo>
                    <a:cubicBezTo>
                      <a:pt x="9033" y="47398"/>
                      <a:pt x="9074" y="47379"/>
                      <a:pt x="9094" y="47379"/>
                    </a:cubicBezTo>
                    <a:cubicBezTo>
                      <a:pt x="9156" y="47379"/>
                      <a:pt x="9217" y="47398"/>
                      <a:pt x="9258" y="47461"/>
                    </a:cubicBezTo>
                    <a:cubicBezTo>
                      <a:pt x="9265" y="47470"/>
                      <a:pt x="9270" y="47478"/>
                      <a:pt x="9275" y="47487"/>
                    </a:cubicBezTo>
                    <a:lnTo>
                      <a:pt x="9275" y="47487"/>
                    </a:lnTo>
                    <a:lnTo>
                      <a:pt x="393" y="145"/>
                    </a:lnTo>
                    <a:cubicBezTo>
                      <a:pt x="371" y="63"/>
                      <a:pt x="289" y="0"/>
                      <a:pt x="207" y="0"/>
                    </a:cubicBezTo>
                    <a:close/>
                    <a:moveTo>
                      <a:pt x="9275" y="47487"/>
                    </a:moveTo>
                    <a:lnTo>
                      <a:pt x="9293" y="47584"/>
                    </a:lnTo>
                    <a:lnTo>
                      <a:pt x="9293" y="47584"/>
                    </a:lnTo>
                    <a:cubicBezTo>
                      <a:pt x="9297" y="47552"/>
                      <a:pt x="9292" y="47519"/>
                      <a:pt x="9275" y="47487"/>
                    </a:cubicBezTo>
                    <a:close/>
                    <a:moveTo>
                      <a:pt x="9293" y="47584"/>
                    </a:moveTo>
                    <a:lnTo>
                      <a:pt x="9293" y="47584"/>
                    </a:lnTo>
                    <a:cubicBezTo>
                      <a:pt x="9287" y="47630"/>
                      <a:pt x="9261" y="47675"/>
                      <a:pt x="9217" y="47708"/>
                    </a:cubicBezTo>
                    <a:lnTo>
                      <a:pt x="8970" y="47892"/>
                    </a:lnTo>
                    <a:lnTo>
                      <a:pt x="12509" y="66695"/>
                    </a:lnTo>
                    <a:lnTo>
                      <a:pt x="10904" y="69411"/>
                    </a:lnTo>
                    <a:cubicBezTo>
                      <a:pt x="10863" y="69493"/>
                      <a:pt x="10884" y="69616"/>
                      <a:pt x="10986" y="69658"/>
                    </a:cubicBezTo>
                    <a:cubicBezTo>
                      <a:pt x="11008" y="69679"/>
                      <a:pt x="11049" y="69699"/>
                      <a:pt x="11069" y="69699"/>
                    </a:cubicBezTo>
                    <a:cubicBezTo>
                      <a:pt x="11131" y="69699"/>
                      <a:pt x="11192" y="69658"/>
                      <a:pt x="11233" y="69597"/>
                    </a:cubicBezTo>
                    <a:lnTo>
                      <a:pt x="12859" y="66840"/>
                    </a:lnTo>
                    <a:cubicBezTo>
                      <a:pt x="12879" y="66799"/>
                      <a:pt x="12900" y="66758"/>
                      <a:pt x="12879" y="66695"/>
                    </a:cubicBezTo>
                    <a:lnTo>
                      <a:pt x="9293" y="4758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3" name="Google Shape;993;p16"/>
              <p:cNvSpPr/>
              <p:nvPr/>
            </p:nvSpPr>
            <p:spPr>
              <a:xfrm>
                <a:off x="6472046" y="3870466"/>
                <a:ext cx="76327" cy="59483"/>
              </a:xfrm>
              <a:custGeom>
                <a:avLst/>
                <a:gdLst/>
                <a:ahLst/>
                <a:cxnLst/>
                <a:rect l="l" t="t" r="r" b="b"/>
                <a:pathLst>
                  <a:path w="3539" h="2758" extrusionOk="0">
                    <a:moveTo>
                      <a:pt x="3312" y="1"/>
                    </a:moveTo>
                    <a:cubicBezTo>
                      <a:pt x="3292" y="1"/>
                      <a:pt x="3251" y="20"/>
                      <a:pt x="3210" y="42"/>
                    </a:cubicBezTo>
                    <a:lnTo>
                      <a:pt x="3127" y="103"/>
                    </a:lnTo>
                    <a:lnTo>
                      <a:pt x="83" y="2428"/>
                    </a:lnTo>
                    <a:cubicBezTo>
                      <a:pt x="0" y="2489"/>
                      <a:pt x="0" y="2593"/>
                      <a:pt x="61" y="2675"/>
                    </a:cubicBezTo>
                    <a:cubicBezTo>
                      <a:pt x="103" y="2736"/>
                      <a:pt x="144" y="2757"/>
                      <a:pt x="206" y="2757"/>
                    </a:cubicBezTo>
                    <a:cubicBezTo>
                      <a:pt x="247" y="2757"/>
                      <a:pt x="289" y="2736"/>
                      <a:pt x="308" y="2716"/>
                    </a:cubicBezTo>
                    <a:lnTo>
                      <a:pt x="3188" y="514"/>
                    </a:lnTo>
                    <a:lnTo>
                      <a:pt x="3435" y="330"/>
                    </a:lnTo>
                    <a:cubicBezTo>
                      <a:pt x="3518" y="267"/>
                      <a:pt x="3539" y="165"/>
                      <a:pt x="3476" y="83"/>
                    </a:cubicBezTo>
                    <a:cubicBezTo>
                      <a:pt x="3435" y="20"/>
                      <a:pt x="3374" y="1"/>
                      <a:pt x="331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4" name="Google Shape;994;p16"/>
              <p:cNvSpPr/>
              <p:nvPr/>
            </p:nvSpPr>
            <p:spPr>
              <a:xfrm>
                <a:off x="6386401" y="3450741"/>
                <a:ext cx="78570" cy="60367"/>
              </a:xfrm>
              <a:custGeom>
                <a:avLst/>
                <a:gdLst/>
                <a:ahLst/>
                <a:cxnLst/>
                <a:rect l="l" t="t" r="r" b="b"/>
                <a:pathLst>
                  <a:path w="3643" h="2799" extrusionOk="0">
                    <a:moveTo>
                      <a:pt x="3415" y="0"/>
                    </a:moveTo>
                    <a:cubicBezTo>
                      <a:pt x="3395" y="20"/>
                      <a:pt x="3354" y="20"/>
                      <a:pt x="3333" y="42"/>
                    </a:cubicBezTo>
                    <a:lnTo>
                      <a:pt x="83" y="2469"/>
                    </a:lnTo>
                    <a:cubicBezTo>
                      <a:pt x="0" y="2530"/>
                      <a:pt x="0" y="2653"/>
                      <a:pt x="63" y="2736"/>
                    </a:cubicBezTo>
                    <a:cubicBezTo>
                      <a:pt x="83" y="2777"/>
                      <a:pt x="145" y="2798"/>
                      <a:pt x="206" y="2798"/>
                    </a:cubicBezTo>
                    <a:cubicBezTo>
                      <a:pt x="247" y="2798"/>
                      <a:pt x="288" y="2798"/>
                      <a:pt x="310" y="2777"/>
                    </a:cubicBezTo>
                    <a:lnTo>
                      <a:pt x="3478" y="390"/>
                    </a:lnTo>
                    <a:lnTo>
                      <a:pt x="3560" y="330"/>
                    </a:lnTo>
                    <a:cubicBezTo>
                      <a:pt x="3642" y="267"/>
                      <a:pt x="3642" y="165"/>
                      <a:pt x="3580" y="83"/>
                    </a:cubicBezTo>
                    <a:cubicBezTo>
                      <a:pt x="3560" y="20"/>
                      <a:pt x="3498" y="0"/>
                      <a:pt x="3437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5" name="Google Shape;995;p16"/>
              <p:cNvSpPr/>
              <p:nvPr/>
            </p:nvSpPr>
            <p:spPr>
              <a:xfrm>
                <a:off x="6301210" y="2985746"/>
                <a:ext cx="80770" cy="63926"/>
              </a:xfrm>
              <a:custGeom>
                <a:avLst/>
                <a:gdLst/>
                <a:ahLst/>
                <a:cxnLst/>
                <a:rect l="l" t="t" r="r" b="b"/>
                <a:pathLst>
                  <a:path w="3745" h="2964" extrusionOk="0">
                    <a:moveTo>
                      <a:pt x="3539" y="1"/>
                    </a:moveTo>
                    <a:cubicBezTo>
                      <a:pt x="3498" y="1"/>
                      <a:pt x="3456" y="1"/>
                      <a:pt x="3415" y="42"/>
                    </a:cubicBezTo>
                    <a:lnTo>
                      <a:pt x="3333" y="103"/>
                    </a:lnTo>
                    <a:lnTo>
                      <a:pt x="104" y="2634"/>
                    </a:lnTo>
                    <a:cubicBezTo>
                      <a:pt x="22" y="2695"/>
                      <a:pt x="0" y="2818"/>
                      <a:pt x="63" y="2901"/>
                    </a:cubicBezTo>
                    <a:cubicBezTo>
                      <a:pt x="104" y="2942"/>
                      <a:pt x="165" y="2963"/>
                      <a:pt x="206" y="2963"/>
                    </a:cubicBezTo>
                    <a:cubicBezTo>
                      <a:pt x="247" y="2963"/>
                      <a:pt x="288" y="2942"/>
                      <a:pt x="330" y="2922"/>
                    </a:cubicBezTo>
                    <a:lnTo>
                      <a:pt x="3415" y="514"/>
                    </a:lnTo>
                    <a:lnTo>
                      <a:pt x="3642" y="330"/>
                    </a:lnTo>
                    <a:cubicBezTo>
                      <a:pt x="3725" y="267"/>
                      <a:pt x="3745" y="144"/>
                      <a:pt x="3684" y="62"/>
                    </a:cubicBezTo>
                    <a:cubicBezTo>
                      <a:pt x="3642" y="20"/>
                      <a:pt x="3580" y="1"/>
                      <a:pt x="3539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6" name="Google Shape;996;p16"/>
              <p:cNvSpPr/>
              <p:nvPr/>
            </p:nvSpPr>
            <p:spPr>
              <a:xfrm>
                <a:off x="4197688" y="3077149"/>
                <a:ext cx="357632" cy="145969"/>
              </a:xfrm>
              <a:custGeom>
                <a:avLst/>
                <a:gdLst/>
                <a:ahLst/>
                <a:cxnLst/>
                <a:rect l="l" t="t" r="r" b="b"/>
                <a:pathLst>
                  <a:path w="16582" h="6768" extrusionOk="0">
                    <a:moveTo>
                      <a:pt x="185" y="1"/>
                    </a:moveTo>
                    <a:cubicBezTo>
                      <a:pt x="82" y="1"/>
                      <a:pt x="0" y="83"/>
                      <a:pt x="0" y="185"/>
                    </a:cubicBezTo>
                    <a:cubicBezTo>
                      <a:pt x="0" y="289"/>
                      <a:pt x="82" y="371"/>
                      <a:pt x="185" y="371"/>
                    </a:cubicBezTo>
                    <a:lnTo>
                      <a:pt x="4115" y="371"/>
                    </a:lnTo>
                    <a:lnTo>
                      <a:pt x="16293" y="6748"/>
                    </a:lnTo>
                    <a:cubicBezTo>
                      <a:pt x="16313" y="6768"/>
                      <a:pt x="16335" y="6768"/>
                      <a:pt x="16376" y="6768"/>
                    </a:cubicBezTo>
                    <a:cubicBezTo>
                      <a:pt x="16437" y="6768"/>
                      <a:pt x="16499" y="6727"/>
                      <a:pt x="16540" y="6666"/>
                    </a:cubicBezTo>
                    <a:cubicBezTo>
                      <a:pt x="16581" y="6584"/>
                      <a:pt x="16540" y="6460"/>
                      <a:pt x="16458" y="6419"/>
                    </a:cubicBezTo>
                    <a:lnTo>
                      <a:pt x="4238" y="20"/>
                    </a:lnTo>
                    <a:cubicBezTo>
                      <a:pt x="4217" y="1"/>
                      <a:pt x="4197" y="1"/>
                      <a:pt x="4156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7" name="Google Shape;997;p16"/>
              <p:cNvSpPr/>
              <p:nvPr/>
            </p:nvSpPr>
            <p:spPr>
              <a:xfrm>
                <a:off x="4625825" y="3528363"/>
                <a:ext cx="57693" cy="350105"/>
              </a:xfrm>
              <a:custGeom>
                <a:avLst/>
                <a:gdLst/>
                <a:ahLst/>
                <a:cxnLst/>
                <a:rect l="l" t="t" r="r" b="b"/>
                <a:pathLst>
                  <a:path w="2675" h="16233" extrusionOk="0">
                    <a:moveTo>
                      <a:pt x="2491" y="1"/>
                    </a:moveTo>
                    <a:cubicBezTo>
                      <a:pt x="2387" y="1"/>
                      <a:pt x="2305" y="83"/>
                      <a:pt x="2305" y="187"/>
                    </a:cubicBezTo>
                    <a:lnTo>
                      <a:pt x="2305" y="11974"/>
                    </a:lnTo>
                    <a:lnTo>
                      <a:pt x="63" y="15965"/>
                    </a:lnTo>
                    <a:cubicBezTo>
                      <a:pt x="1" y="16047"/>
                      <a:pt x="42" y="16170"/>
                      <a:pt x="124" y="16212"/>
                    </a:cubicBezTo>
                    <a:cubicBezTo>
                      <a:pt x="145" y="16233"/>
                      <a:pt x="187" y="16233"/>
                      <a:pt x="206" y="16233"/>
                    </a:cubicBezTo>
                    <a:cubicBezTo>
                      <a:pt x="269" y="16233"/>
                      <a:pt x="351" y="16192"/>
                      <a:pt x="371" y="16151"/>
                    </a:cubicBezTo>
                    <a:lnTo>
                      <a:pt x="2655" y="12097"/>
                    </a:lnTo>
                    <a:cubicBezTo>
                      <a:pt x="2675" y="12077"/>
                      <a:pt x="2675" y="12056"/>
                      <a:pt x="2675" y="12015"/>
                    </a:cubicBezTo>
                    <a:lnTo>
                      <a:pt x="2675" y="187"/>
                    </a:lnTo>
                    <a:cubicBezTo>
                      <a:pt x="2675" y="83"/>
                      <a:pt x="2593" y="1"/>
                      <a:pt x="2491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8" name="Google Shape;998;p16"/>
              <p:cNvSpPr/>
              <p:nvPr/>
            </p:nvSpPr>
            <p:spPr>
              <a:xfrm>
                <a:off x="6430766" y="1678087"/>
                <a:ext cx="91425" cy="102618"/>
              </a:xfrm>
              <a:custGeom>
                <a:avLst/>
                <a:gdLst/>
                <a:ahLst/>
                <a:cxnLst/>
                <a:rect l="l" t="t" r="r" b="b"/>
                <a:pathLst>
                  <a:path w="4239" h="4758" extrusionOk="0">
                    <a:moveTo>
                      <a:pt x="203" y="1"/>
                    </a:moveTo>
                    <a:cubicBezTo>
                      <a:pt x="191" y="1"/>
                      <a:pt x="178" y="2"/>
                      <a:pt x="165" y="5"/>
                    </a:cubicBezTo>
                    <a:cubicBezTo>
                      <a:pt x="63" y="26"/>
                      <a:pt x="0" y="108"/>
                      <a:pt x="0" y="210"/>
                    </a:cubicBezTo>
                    <a:cubicBezTo>
                      <a:pt x="762" y="4511"/>
                      <a:pt x="3374" y="4758"/>
                      <a:pt x="3950" y="4758"/>
                    </a:cubicBezTo>
                    <a:lnTo>
                      <a:pt x="4054" y="4758"/>
                    </a:lnTo>
                    <a:cubicBezTo>
                      <a:pt x="4156" y="4736"/>
                      <a:pt x="4238" y="4654"/>
                      <a:pt x="4219" y="4552"/>
                    </a:cubicBezTo>
                    <a:cubicBezTo>
                      <a:pt x="4219" y="4459"/>
                      <a:pt x="4153" y="4384"/>
                      <a:pt x="4065" y="4384"/>
                    </a:cubicBezTo>
                    <a:cubicBezTo>
                      <a:pt x="4055" y="4384"/>
                      <a:pt x="4044" y="4385"/>
                      <a:pt x="4033" y="4387"/>
                    </a:cubicBezTo>
                    <a:cubicBezTo>
                      <a:pt x="4021" y="4387"/>
                      <a:pt x="3988" y="4389"/>
                      <a:pt x="3936" y="4389"/>
                    </a:cubicBezTo>
                    <a:cubicBezTo>
                      <a:pt x="3420" y="4389"/>
                      <a:pt x="1081" y="4203"/>
                      <a:pt x="371" y="149"/>
                    </a:cubicBezTo>
                    <a:cubicBezTo>
                      <a:pt x="353" y="59"/>
                      <a:pt x="288" y="1"/>
                      <a:pt x="203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9" name="Google Shape;999;p16"/>
              <p:cNvSpPr/>
              <p:nvPr/>
            </p:nvSpPr>
            <p:spPr>
              <a:xfrm>
                <a:off x="6077167" y="1579243"/>
                <a:ext cx="77643" cy="66579"/>
              </a:xfrm>
              <a:custGeom>
                <a:avLst/>
                <a:gdLst/>
                <a:ahLst/>
                <a:cxnLst/>
                <a:rect l="l" t="t" r="r" b="b"/>
                <a:pathLst>
                  <a:path w="3600" h="3087" extrusionOk="0">
                    <a:moveTo>
                      <a:pt x="210" y="1"/>
                    </a:moveTo>
                    <a:cubicBezTo>
                      <a:pt x="179" y="1"/>
                      <a:pt x="150" y="8"/>
                      <a:pt x="124" y="21"/>
                    </a:cubicBezTo>
                    <a:cubicBezTo>
                      <a:pt x="41" y="62"/>
                      <a:pt x="0" y="185"/>
                      <a:pt x="61" y="267"/>
                    </a:cubicBezTo>
                    <a:cubicBezTo>
                      <a:pt x="1378" y="2716"/>
                      <a:pt x="3292" y="3065"/>
                      <a:pt x="3374" y="3087"/>
                    </a:cubicBezTo>
                    <a:lnTo>
                      <a:pt x="3415" y="3087"/>
                    </a:lnTo>
                    <a:cubicBezTo>
                      <a:pt x="3497" y="3087"/>
                      <a:pt x="3580" y="3024"/>
                      <a:pt x="3600" y="2922"/>
                    </a:cubicBezTo>
                    <a:cubicBezTo>
                      <a:pt x="3600" y="2818"/>
                      <a:pt x="3539" y="2736"/>
                      <a:pt x="3435" y="2716"/>
                    </a:cubicBezTo>
                    <a:cubicBezTo>
                      <a:pt x="3415" y="2716"/>
                      <a:pt x="1605" y="2366"/>
                      <a:pt x="371" y="103"/>
                    </a:cubicBezTo>
                    <a:cubicBezTo>
                      <a:pt x="342" y="33"/>
                      <a:pt x="275" y="1"/>
                      <a:pt x="210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0" name="Google Shape;1000;p16"/>
              <p:cNvSpPr/>
              <p:nvPr/>
            </p:nvSpPr>
            <p:spPr>
              <a:xfrm>
                <a:off x="5802504" y="1408580"/>
                <a:ext cx="76780" cy="69534"/>
              </a:xfrm>
              <a:custGeom>
                <a:avLst/>
                <a:gdLst/>
                <a:ahLst/>
                <a:cxnLst/>
                <a:rect l="l" t="t" r="r" b="b"/>
                <a:pathLst>
                  <a:path w="3560" h="3224" extrusionOk="0">
                    <a:moveTo>
                      <a:pt x="335" y="1"/>
                    </a:moveTo>
                    <a:cubicBezTo>
                      <a:pt x="267" y="1"/>
                      <a:pt x="197" y="52"/>
                      <a:pt x="165" y="116"/>
                    </a:cubicBezTo>
                    <a:cubicBezTo>
                      <a:pt x="0" y="590"/>
                      <a:pt x="22" y="1043"/>
                      <a:pt x="268" y="1454"/>
                    </a:cubicBezTo>
                    <a:cubicBezTo>
                      <a:pt x="968" y="2708"/>
                      <a:pt x="3231" y="3202"/>
                      <a:pt x="3333" y="3223"/>
                    </a:cubicBezTo>
                    <a:lnTo>
                      <a:pt x="3374" y="3223"/>
                    </a:lnTo>
                    <a:cubicBezTo>
                      <a:pt x="3456" y="3223"/>
                      <a:pt x="3519" y="3182"/>
                      <a:pt x="3539" y="3078"/>
                    </a:cubicBezTo>
                    <a:cubicBezTo>
                      <a:pt x="3560" y="2996"/>
                      <a:pt x="3497" y="2894"/>
                      <a:pt x="3395" y="2873"/>
                    </a:cubicBezTo>
                    <a:cubicBezTo>
                      <a:pt x="3374" y="2853"/>
                      <a:pt x="1193" y="2379"/>
                      <a:pt x="576" y="1289"/>
                    </a:cubicBezTo>
                    <a:cubicBezTo>
                      <a:pt x="412" y="960"/>
                      <a:pt x="392" y="610"/>
                      <a:pt x="515" y="239"/>
                    </a:cubicBezTo>
                    <a:cubicBezTo>
                      <a:pt x="556" y="157"/>
                      <a:pt x="494" y="34"/>
                      <a:pt x="392" y="14"/>
                    </a:cubicBezTo>
                    <a:cubicBezTo>
                      <a:pt x="374" y="5"/>
                      <a:pt x="354" y="1"/>
                      <a:pt x="335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1" name="Google Shape;1001;p16"/>
              <p:cNvSpPr/>
              <p:nvPr/>
            </p:nvSpPr>
            <p:spPr>
              <a:xfrm>
                <a:off x="7008020" y="2703104"/>
                <a:ext cx="72790" cy="86982"/>
              </a:xfrm>
              <a:custGeom>
                <a:avLst/>
                <a:gdLst/>
                <a:ahLst/>
                <a:cxnLst/>
                <a:rect l="l" t="t" r="r" b="b"/>
                <a:pathLst>
                  <a:path w="3375" h="4033" extrusionOk="0">
                    <a:moveTo>
                      <a:pt x="185" y="0"/>
                    </a:moveTo>
                    <a:cubicBezTo>
                      <a:pt x="83" y="0"/>
                      <a:pt x="1" y="83"/>
                      <a:pt x="1" y="186"/>
                    </a:cubicBezTo>
                    <a:cubicBezTo>
                      <a:pt x="1" y="227"/>
                      <a:pt x="62" y="3456"/>
                      <a:pt x="3128" y="4033"/>
                    </a:cubicBezTo>
                    <a:lnTo>
                      <a:pt x="3169" y="4033"/>
                    </a:lnTo>
                    <a:cubicBezTo>
                      <a:pt x="3251" y="4033"/>
                      <a:pt x="3333" y="3972"/>
                      <a:pt x="3353" y="3889"/>
                    </a:cubicBezTo>
                    <a:cubicBezTo>
                      <a:pt x="3375" y="3786"/>
                      <a:pt x="3312" y="3684"/>
                      <a:pt x="3210" y="3662"/>
                    </a:cubicBezTo>
                    <a:cubicBezTo>
                      <a:pt x="432" y="3149"/>
                      <a:pt x="371" y="310"/>
                      <a:pt x="371" y="186"/>
                    </a:cubicBezTo>
                    <a:cubicBezTo>
                      <a:pt x="371" y="83"/>
                      <a:pt x="289" y="0"/>
                      <a:pt x="18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2" name="Google Shape;1002;p16"/>
              <p:cNvSpPr/>
              <p:nvPr/>
            </p:nvSpPr>
            <p:spPr>
              <a:xfrm>
                <a:off x="6981406" y="3041649"/>
                <a:ext cx="26636" cy="82970"/>
              </a:xfrm>
              <a:custGeom>
                <a:avLst/>
                <a:gdLst/>
                <a:ahLst/>
                <a:cxnLst/>
                <a:rect l="l" t="t" r="r" b="b"/>
                <a:pathLst>
                  <a:path w="1235" h="3847" extrusionOk="0">
                    <a:moveTo>
                      <a:pt x="226" y="1"/>
                    </a:moveTo>
                    <a:cubicBezTo>
                      <a:pt x="165" y="1"/>
                      <a:pt x="102" y="42"/>
                      <a:pt x="61" y="103"/>
                    </a:cubicBezTo>
                    <a:cubicBezTo>
                      <a:pt x="61" y="124"/>
                      <a:pt x="42" y="165"/>
                      <a:pt x="0" y="267"/>
                    </a:cubicBezTo>
                    <a:cubicBezTo>
                      <a:pt x="144" y="226"/>
                      <a:pt x="267" y="165"/>
                      <a:pt x="412" y="124"/>
                    </a:cubicBezTo>
                    <a:cubicBezTo>
                      <a:pt x="390" y="83"/>
                      <a:pt x="349" y="42"/>
                      <a:pt x="308" y="21"/>
                    </a:cubicBezTo>
                    <a:cubicBezTo>
                      <a:pt x="288" y="1"/>
                      <a:pt x="267" y="1"/>
                      <a:pt x="226" y="1"/>
                    </a:cubicBezTo>
                    <a:close/>
                    <a:moveTo>
                      <a:pt x="1194" y="3559"/>
                    </a:moveTo>
                    <a:cubicBezTo>
                      <a:pt x="1090" y="3641"/>
                      <a:pt x="988" y="3724"/>
                      <a:pt x="864" y="3786"/>
                    </a:cubicBezTo>
                    <a:cubicBezTo>
                      <a:pt x="906" y="3806"/>
                      <a:pt x="947" y="3827"/>
                      <a:pt x="966" y="3847"/>
                    </a:cubicBezTo>
                    <a:lnTo>
                      <a:pt x="1049" y="3847"/>
                    </a:lnTo>
                    <a:cubicBezTo>
                      <a:pt x="1111" y="3847"/>
                      <a:pt x="1194" y="3806"/>
                      <a:pt x="1213" y="3745"/>
                    </a:cubicBezTo>
                    <a:cubicBezTo>
                      <a:pt x="1235" y="3682"/>
                      <a:pt x="1235" y="3621"/>
                      <a:pt x="1194" y="3559"/>
                    </a:cubicBezTo>
                    <a:close/>
                  </a:path>
                </a:pathLst>
              </a:custGeom>
              <a:solidFill>
                <a:srgbClr val="D6D4B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3" name="Google Shape;1003;p16"/>
              <p:cNvSpPr/>
              <p:nvPr/>
            </p:nvSpPr>
            <p:spPr>
              <a:xfrm>
                <a:off x="6981406" y="3044323"/>
                <a:ext cx="25752" cy="74084"/>
              </a:xfrm>
              <a:custGeom>
                <a:avLst/>
                <a:gdLst/>
                <a:ahLst/>
                <a:cxnLst/>
                <a:rect l="l" t="t" r="r" b="b"/>
                <a:pathLst>
                  <a:path w="1194" h="3435" extrusionOk="0">
                    <a:moveTo>
                      <a:pt x="1194" y="3435"/>
                    </a:moveTo>
                    <a:lnTo>
                      <a:pt x="1194" y="3435"/>
                    </a:lnTo>
                    <a:lnTo>
                      <a:pt x="1194" y="3435"/>
                    </a:lnTo>
                    <a:lnTo>
                      <a:pt x="1194" y="3435"/>
                    </a:lnTo>
                    <a:close/>
                    <a:moveTo>
                      <a:pt x="412" y="0"/>
                    </a:moveTo>
                    <a:cubicBezTo>
                      <a:pt x="267" y="41"/>
                      <a:pt x="144" y="102"/>
                      <a:pt x="0" y="143"/>
                    </a:cubicBezTo>
                    <a:lnTo>
                      <a:pt x="0" y="143"/>
                    </a:lnTo>
                    <a:cubicBezTo>
                      <a:pt x="144" y="102"/>
                      <a:pt x="267" y="41"/>
                      <a:pt x="412" y="0"/>
                    </a:cubicBezTo>
                    <a:close/>
                  </a:path>
                </a:pathLst>
              </a:custGeom>
              <a:solidFill>
                <a:srgbClr val="CEBF9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4" name="Google Shape;1004;p16"/>
              <p:cNvSpPr/>
              <p:nvPr/>
            </p:nvSpPr>
            <p:spPr>
              <a:xfrm>
                <a:off x="6969867" y="3044323"/>
                <a:ext cx="37290" cy="79002"/>
              </a:xfrm>
              <a:custGeom>
                <a:avLst/>
                <a:gdLst/>
                <a:ahLst/>
                <a:cxnLst/>
                <a:rect l="l" t="t" r="r" b="b"/>
                <a:pathLst>
                  <a:path w="1729" h="3663" extrusionOk="0">
                    <a:moveTo>
                      <a:pt x="947" y="0"/>
                    </a:moveTo>
                    <a:cubicBezTo>
                      <a:pt x="802" y="41"/>
                      <a:pt x="679" y="102"/>
                      <a:pt x="535" y="143"/>
                    </a:cubicBezTo>
                    <a:cubicBezTo>
                      <a:pt x="371" y="555"/>
                      <a:pt x="1" y="1605"/>
                      <a:pt x="349" y="2530"/>
                    </a:cubicBezTo>
                    <a:cubicBezTo>
                      <a:pt x="535" y="3024"/>
                      <a:pt x="884" y="3415"/>
                      <a:pt x="1399" y="3662"/>
                    </a:cubicBezTo>
                    <a:cubicBezTo>
                      <a:pt x="1523" y="3600"/>
                      <a:pt x="1625" y="3517"/>
                      <a:pt x="1729" y="3435"/>
                    </a:cubicBezTo>
                    <a:cubicBezTo>
                      <a:pt x="1707" y="3415"/>
                      <a:pt x="1687" y="3394"/>
                      <a:pt x="1646" y="3374"/>
                    </a:cubicBezTo>
                    <a:cubicBezTo>
                      <a:pt x="1172" y="3168"/>
                      <a:pt x="843" y="2839"/>
                      <a:pt x="700" y="2406"/>
                    </a:cubicBezTo>
                    <a:cubicBezTo>
                      <a:pt x="330" y="1399"/>
                      <a:pt x="925" y="165"/>
                      <a:pt x="925" y="143"/>
                    </a:cubicBezTo>
                    <a:cubicBezTo>
                      <a:pt x="947" y="102"/>
                      <a:pt x="967" y="41"/>
                      <a:pt x="947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5" name="Google Shape;1005;p16"/>
              <p:cNvSpPr/>
              <p:nvPr/>
            </p:nvSpPr>
            <p:spPr>
              <a:xfrm>
                <a:off x="6946790" y="3381941"/>
                <a:ext cx="8023" cy="5349"/>
              </a:xfrm>
              <a:custGeom>
                <a:avLst/>
                <a:gdLst/>
                <a:ahLst/>
                <a:cxnLst/>
                <a:rect l="l" t="t" r="r" b="b"/>
                <a:pathLst>
                  <a:path w="372" h="248" extrusionOk="0">
                    <a:moveTo>
                      <a:pt x="185" y="1"/>
                    </a:moveTo>
                    <a:cubicBezTo>
                      <a:pt x="103" y="1"/>
                      <a:pt x="21" y="63"/>
                      <a:pt x="1" y="165"/>
                    </a:cubicBezTo>
                    <a:lnTo>
                      <a:pt x="1" y="248"/>
                    </a:lnTo>
                    <a:lnTo>
                      <a:pt x="371" y="124"/>
                    </a:lnTo>
                    <a:cubicBezTo>
                      <a:pt x="350" y="63"/>
                      <a:pt x="289" y="22"/>
                      <a:pt x="226" y="1"/>
                    </a:cubicBezTo>
                    <a:close/>
                  </a:path>
                </a:pathLst>
              </a:custGeom>
              <a:solidFill>
                <a:srgbClr val="D6D4B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6" name="Google Shape;1006;p16"/>
              <p:cNvSpPr/>
              <p:nvPr/>
            </p:nvSpPr>
            <p:spPr>
              <a:xfrm>
                <a:off x="6945021" y="3384615"/>
                <a:ext cx="37722" cy="51050"/>
              </a:xfrm>
              <a:custGeom>
                <a:avLst/>
                <a:gdLst/>
                <a:ahLst/>
                <a:cxnLst/>
                <a:rect l="l" t="t" r="r" b="b"/>
                <a:pathLst>
                  <a:path w="1749" h="2367" extrusionOk="0">
                    <a:moveTo>
                      <a:pt x="453" y="0"/>
                    </a:moveTo>
                    <a:lnTo>
                      <a:pt x="83" y="124"/>
                    </a:lnTo>
                    <a:cubicBezTo>
                      <a:pt x="0" y="803"/>
                      <a:pt x="185" y="2058"/>
                      <a:pt x="1501" y="2367"/>
                    </a:cubicBezTo>
                    <a:lnTo>
                      <a:pt x="1543" y="2367"/>
                    </a:lnTo>
                    <a:cubicBezTo>
                      <a:pt x="1625" y="2367"/>
                      <a:pt x="1707" y="2304"/>
                      <a:pt x="1729" y="2222"/>
                    </a:cubicBezTo>
                    <a:cubicBezTo>
                      <a:pt x="1748" y="2120"/>
                      <a:pt x="1687" y="2016"/>
                      <a:pt x="1584" y="1997"/>
                    </a:cubicBezTo>
                    <a:cubicBezTo>
                      <a:pt x="206" y="1667"/>
                      <a:pt x="453" y="165"/>
                      <a:pt x="453" y="83"/>
                    </a:cubicBezTo>
                    <a:lnTo>
                      <a:pt x="453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7" name="Google Shape;1007;p16"/>
              <p:cNvSpPr/>
              <p:nvPr/>
            </p:nvSpPr>
            <p:spPr>
              <a:xfrm>
                <a:off x="7266248" y="1803588"/>
                <a:ext cx="54156" cy="49670"/>
              </a:xfrm>
              <a:custGeom>
                <a:avLst/>
                <a:gdLst/>
                <a:ahLst/>
                <a:cxnLst/>
                <a:rect l="l" t="t" r="r" b="b"/>
                <a:pathLst>
                  <a:path w="2511" h="2303" extrusionOk="0">
                    <a:moveTo>
                      <a:pt x="1151" y="0"/>
                    </a:moveTo>
                    <a:cubicBezTo>
                      <a:pt x="948" y="0"/>
                      <a:pt x="742" y="55"/>
                      <a:pt x="555" y="173"/>
                    </a:cubicBezTo>
                    <a:cubicBezTo>
                      <a:pt x="1" y="502"/>
                      <a:pt x="248" y="955"/>
                      <a:pt x="577" y="1509"/>
                    </a:cubicBezTo>
                    <a:cubicBezTo>
                      <a:pt x="827" y="1947"/>
                      <a:pt x="1054" y="2303"/>
                      <a:pt x="1392" y="2303"/>
                    </a:cubicBezTo>
                    <a:cubicBezTo>
                      <a:pt x="1499" y="2303"/>
                      <a:pt x="1616" y="2268"/>
                      <a:pt x="1749" y="2189"/>
                    </a:cubicBezTo>
                    <a:cubicBezTo>
                      <a:pt x="2305" y="1860"/>
                      <a:pt x="2511" y="1139"/>
                      <a:pt x="2181" y="584"/>
                    </a:cubicBezTo>
                    <a:cubicBezTo>
                      <a:pt x="1949" y="215"/>
                      <a:pt x="1553" y="0"/>
                      <a:pt x="1151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8" name="Google Shape;1008;p16"/>
              <p:cNvSpPr/>
              <p:nvPr/>
            </p:nvSpPr>
            <p:spPr>
              <a:xfrm>
                <a:off x="7263120" y="1800871"/>
                <a:ext cx="51956" cy="47729"/>
              </a:xfrm>
              <a:custGeom>
                <a:avLst/>
                <a:gdLst/>
                <a:ahLst/>
                <a:cxnLst/>
                <a:rect l="l" t="t" r="r" b="b"/>
                <a:pathLst>
                  <a:path w="2409" h="2213" extrusionOk="0">
                    <a:moveTo>
                      <a:pt x="1109" y="1"/>
                    </a:moveTo>
                    <a:cubicBezTo>
                      <a:pt x="913" y="1"/>
                      <a:pt x="715" y="51"/>
                      <a:pt x="536" y="154"/>
                    </a:cubicBezTo>
                    <a:cubicBezTo>
                      <a:pt x="1" y="463"/>
                      <a:pt x="248" y="916"/>
                      <a:pt x="557" y="1451"/>
                    </a:cubicBezTo>
                    <a:cubicBezTo>
                      <a:pt x="810" y="1862"/>
                      <a:pt x="1026" y="2212"/>
                      <a:pt x="1356" y="2212"/>
                    </a:cubicBezTo>
                    <a:cubicBezTo>
                      <a:pt x="1455" y="2212"/>
                      <a:pt x="1564" y="2180"/>
                      <a:pt x="1688" y="2109"/>
                    </a:cubicBezTo>
                    <a:cubicBezTo>
                      <a:pt x="2223" y="1780"/>
                      <a:pt x="2409" y="1100"/>
                      <a:pt x="2080" y="565"/>
                    </a:cubicBezTo>
                    <a:cubicBezTo>
                      <a:pt x="1874" y="197"/>
                      <a:pt x="1496" y="1"/>
                      <a:pt x="1109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9" name="Google Shape;1009;p16"/>
              <p:cNvSpPr/>
              <p:nvPr/>
            </p:nvSpPr>
            <p:spPr>
              <a:xfrm>
                <a:off x="7263120" y="1800828"/>
                <a:ext cx="44407" cy="47341"/>
              </a:xfrm>
              <a:custGeom>
                <a:avLst/>
                <a:gdLst/>
                <a:ahLst/>
                <a:cxnLst/>
                <a:rect l="l" t="t" r="r" b="b"/>
                <a:pathLst>
                  <a:path w="2059" h="2195" extrusionOk="0">
                    <a:moveTo>
                      <a:pt x="1113" y="0"/>
                    </a:moveTo>
                    <a:cubicBezTo>
                      <a:pt x="918" y="0"/>
                      <a:pt x="720" y="50"/>
                      <a:pt x="536" y="156"/>
                    </a:cubicBezTo>
                    <a:cubicBezTo>
                      <a:pt x="1" y="465"/>
                      <a:pt x="248" y="918"/>
                      <a:pt x="557" y="1453"/>
                    </a:cubicBezTo>
                    <a:cubicBezTo>
                      <a:pt x="797" y="1853"/>
                      <a:pt x="1017" y="2194"/>
                      <a:pt x="1332" y="2194"/>
                    </a:cubicBezTo>
                    <a:cubicBezTo>
                      <a:pt x="1341" y="2194"/>
                      <a:pt x="1350" y="2194"/>
                      <a:pt x="1359" y="2194"/>
                    </a:cubicBezTo>
                    <a:cubicBezTo>
                      <a:pt x="681" y="1659"/>
                      <a:pt x="516" y="1349"/>
                      <a:pt x="2058" y="507"/>
                    </a:cubicBezTo>
                    <a:cubicBezTo>
                      <a:pt x="1842" y="183"/>
                      <a:pt x="1484" y="0"/>
                      <a:pt x="1113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0" name="Google Shape;1010;p16"/>
              <p:cNvSpPr/>
              <p:nvPr/>
            </p:nvSpPr>
            <p:spPr>
              <a:xfrm>
                <a:off x="7150905" y="1856148"/>
                <a:ext cx="54134" cy="49842"/>
              </a:xfrm>
              <a:custGeom>
                <a:avLst/>
                <a:gdLst/>
                <a:ahLst/>
                <a:cxnLst/>
                <a:rect l="l" t="t" r="r" b="b"/>
                <a:pathLst>
                  <a:path w="2510" h="2311" extrusionOk="0">
                    <a:moveTo>
                      <a:pt x="1170" y="0"/>
                    </a:moveTo>
                    <a:cubicBezTo>
                      <a:pt x="968" y="0"/>
                      <a:pt x="762" y="53"/>
                      <a:pt x="576" y="163"/>
                    </a:cubicBezTo>
                    <a:cubicBezTo>
                      <a:pt x="0" y="493"/>
                      <a:pt x="267" y="965"/>
                      <a:pt x="596" y="1521"/>
                    </a:cubicBezTo>
                    <a:cubicBezTo>
                      <a:pt x="848" y="1946"/>
                      <a:pt x="1064" y="2311"/>
                      <a:pt x="1410" y="2311"/>
                    </a:cubicBezTo>
                    <a:cubicBezTo>
                      <a:pt x="1516" y="2311"/>
                      <a:pt x="1634" y="2276"/>
                      <a:pt x="1769" y="2199"/>
                    </a:cubicBezTo>
                    <a:cubicBezTo>
                      <a:pt x="2324" y="1870"/>
                      <a:pt x="2510" y="1151"/>
                      <a:pt x="2181" y="575"/>
                    </a:cubicBezTo>
                    <a:cubicBezTo>
                      <a:pt x="1962" y="206"/>
                      <a:pt x="1571" y="0"/>
                      <a:pt x="1170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1" name="Google Shape;1011;p16"/>
              <p:cNvSpPr/>
              <p:nvPr/>
            </p:nvSpPr>
            <p:spPr>
              <a:xfrm>
                <a:off x="7148230" y="1853323"/>
                <a:ext cx="51482" cy="47880"/>
              </a:xfrm>
              <a:custGeom>
                <a:avLst/>
                <a:gdLst/>
                <a:ahLst/>
                <a:cxnLst/>
                <a:rect l="l" t="t" r="r" b="b"/>
                <a:pathLst>
                  <a:path w="2387" h="2220" extrusionOk="0">
                    <a:moveTo>
                      <a:pt x="1096" y="1"/>
                    </a:moveTo>
                    <a:cubicBezTo>
                      <a:pt x="904" y="1"/>
                      <a:pt x="711" y="49"/>
                      <a:pt x="535" y="150"/>
                    </a:cubicBezTo>
                    <a:cubicBezTo>
                      <a:pt x="1" y="479"/>
                      <a:pt x="247" y="912"/>
                      <a:pt x="555" y="1466"/>
                    </a:cubicBezTo>
                    <a:cubicBezTo>
                      <a:pt x="790" y="1872"/>
                      <a:pt x="1000" y="2219"/>
                      <a:pt x="1322" y="2219"/>
                    </a:cubicBezTo>
                    <a:cubicBezTo>
                      <a:pt x="1424" y="2219"/>
                      <a:pt x="1537" y="2184"/>
                      <a:pt x="1666" y="2105"/>
                    </a:cubicBezTo>
                    <a:cubicBezTo>
                      <a:pt x="2222" y="1795"/>
                      <a:pt x="2387" y="1096"/>
                      <a:pt x="2078" y="561"/>
                    </a:cubicBezTo>
                    <a:cubicBezTo>
                      <a:pt x="1871" y="202"/>
                      <a:pt x="1487" y="1"/>
                      <a:pt x="1096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2" name="Google Shape;1012;p16"/>
              <p:cNvSpPr/>
              <p:nvPr/>
            </p:nvSpPr>
            <p:spPr>
              <a:xfrm>
                <a:off x="7148230" y="1853474"/>
                <a:ext cx="43933" cy="47449"/>
              </a:xfrm>
              <a:custGeom>
                <a:avLst/>
                <a:gdLst/>
                <a:ahLst/>
                <a:cxnLst/>
                <a:rect l="l" t="t" r="r" b="b"/>
                <a:pathLst>
                  <a:path w="2037" h="2200" extrusionOk="0">
                    <a:moveTo>
                      <a:pt x="1080" y="1"/>
                    </a:moveTo>
                    <a:cubicBezTo>
                      <a:pt x="894" y="1"/>
                      <a:pt x="707" y="47"/>
                      <a:pt x="535" y="143"/>
                    </a:cubicBezTo>
                    <a:cubicBezTo>
                      <a:pt x="1" y="472"/>
                      <a:pt x="247" y="905"/>
                      <a:pt x="555" y="1459"/>
                    </a:cubicBezTo>
                    <a:cubicBezTo>
                      <a:pt x="802" y="1871"/>
                      <a:pt x="1008" y="2200"/>
                      <a:pt x="1358" y="2200"/>
                    </a:cubicBezTo>
                    <a:cubicBezTo>
                      <a:pt x="659" y="1645"/>
                      <a:pt x="514" y="1336"/>
                      <a:pt x="2036" y="513"/>
                    </a:cubicBezTo>
                    <a:cubicBezTo>
                      <a:pt x="1817" y="184"/>
                      <a:pt x="1451" y="1"/>
                      <a:pt x="1080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3" name="Google Shape;1013;p16"/>
              <p:cNvSpPr/>
              <p:nvPr/>
            </p:nvSpPr>
            <p:spPr>
              <a:xfrm>
                <a:off x="7019559" y="1918263"/>
                <a:ext cx="54156" cy="49842"/>
              </a:xfrm>
              <a:custGeom>
                <a:avLst/>
                <a:gdLst/>
                <a:ahLst/>
                <a:cxnLst/>
                <a:rect l="l" t="t" r="r" b="b"/>
                <a:pathLst>
                  <a:path w="2511" h="2311" extrusionOk="0">
                    <a:moveTo>
                      <a:pt x="1165" y="0"/>
                    </a:moveTo>
                    <a:cubicBezTo>
                      <a:pt x="959" y="0"/>
                      <a:pt x="749" y="53"/>
                      <a:pt x="555" y="164"/>
                    </a:cubicBezTo>
                    <a:cubicBezTo>
                      <a:pt x="1" y="493"/>
                      <a:pt x="267" y="945"/>
                      <a:pt x="596" y="1500"/>
                    </a:cubicBezTo>
                    <a:cubicBezTo>
                      <a:pt x="849" y="1941"/>
                      <a:pt x="1065" y="2310"/>
                      <a:pt x="1412" y="2310"/>
                    </a:cubicBezTo>
                    <a:cubicBezTo>
                      <a:pt x="1518" y="2310"/>
                      <a:pt x="1635" y="2276"/>
                      <a:pt x="1770" y="2199"/>
                    </a:cubicBezTo>
                    <a:cubicBezTo>
                      <a:pt x="2324" y="1850"/>
                      <a:pt x="2510" y="1130"/>
                      <a:pt x="2181" y="575"/>
                    </a:cubicBezTo>
                    <a:cubicBezTo>
                      <a:pt x="1963" y="206"/>
                      <a:pt x="1572" y="0"/>
                      <a:pt x="1165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4" name="Google Shape;1014;p16"/>
              <p:cNvSpPr/>
              <p:nvPr/>
            </p:nvSpPr>
            <p:spPr>
              <a:xfrm>
                <a:off x="7016906" y="1915351"/>
                <a:ext cx="51482" cy="47707"/>
              </a:xfrm>
              <a:custGeom>
                <a:avLst/>
                <a:gdLst/>
                <a:ahLst/>
                <a:cxnLst/>
                <a:rect l="l" t="t" r="r" b="b"/>
                <a:pathLst>
                  <a:path w="2387" h="2212" extrusionOk="0">
                    <a:moveTo>
                      <a:pt x="1103" y="0"/>
                    </a:moveTo>
                    <a:cubicBezTo>
                      <a:pt x="910" y="0"/>
                      <a:pt x="715" y="50"/>
                      <a:pt x="535" y="154"/>
                    </a:cubicBezTo>
                    <a:cubicBezTo>
                      <a:pt x="0" y="463"/>
                      <a:pt x="226" y="916"/>
                      <a:pt x="555" y="1451"/>
                    </a:cubicBezTo>
                    <a:cubicBezTo>
                      <a:pt x="793" y="1862"/>
                      <a:pt x="1005" y="2212"/>
                      <a:pt x="1334" y="2212"/>
                    </a:cubicBezTo>
                    <a:cubicBezTo>
                      <a:pt x="1433" y="2212"/>
                      <a:pt x="1542" y="2180"/>
                      <a:pt x="1666" y="2109"/>
                    </a:cubicBezTo>
                    <a:cubicBezTo>
                      <a:pt x="2201" y="1780"/>
                      <a:pt x="2387" y="1100"/>
                      <a:pt x="2077" y="565"/>
                    </a:cubicBezTo>
                    <a:cubicBezTo>
                      <a:pt x="1858" y="197"/>
                      <a:pt x="1486" y="0"/>
                      <a:pt x="1103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5" name="Google Shape;1015;p16"/>
              <p:cNvSpPr/>
              <p:nvPr/>
            </p:nvSpPr>
            <p:spPr>
              <a:xfrm>
                <a:off x="7016906" y="1915308"/>
                <a:ext cx="43933" cy="47319"/>
              </a:xfrm>
              <a:custGeom>
                <a:avLst/>
                <a:gdLst/>
                <a:ahLst/>
                <a:cxnLst/>
                <a:rect l="l" t="t" r="r" b="b"/>
                <a:pathLst>
                  <a:path w="2037" h="2194" extrusionOk="0">
                    <a:moveTo>
                      <a:pt x="1092" y="1"/>
                    </a:moveTo>
                    <a:cubicBezTo>
                      <a:pt x="902" y="1"/>
                      <a:pt x="710" y="51"/>
                      <a:pt x="535" y="156"/>
                    </a:cubicBezTo>
                    <a:cubicBezTo>
                      <a:pt x="0" y="465"/>
                      <a:pt x="226" y="918"/>
                      <a:pt x="555" y="1453"/>
                    </a:cubicBezTo>
                    <a:cubicBezTo>
                      <a:pt x="795" y="1853"/>
                      <a:pt x="996" y="2194"/>
                      <a:pt x="1330" y="2194"/>
                    </a:cubicBezTo>
                    <a:cubicBezTo>
                      <a:pt x="1339" y="2194"/>
                      <a:pt x="1348" y="2194"/>
                      <a:pt x="1358" y="2193"/>
                    </a:cubicBezTo>
                    <a:cubicBezTo>
                      <a:pt x="659" y="1658"/>
                      <a:pt x="494" y="1349"/>
                      <a:pt x="2036" y="526"/>
                    </a:cubicBezTo>
                    <a:cubicBezTo>
                      <a:pt x="1819" y="188"/>
                      <a:pt x="1459" y="1"/>
                      <a:pt x="1092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6" name="Google Shape;1016;p16"/>
              <p:cNvSpPr/>
              <p:nvPr/>
            </p:nvSpPr>
            <p:spPr>
              <a:xfrm>
                <a:off x="7376716" y="1754522"/>
                <a:ext cx="54156" cy="49886"/>
              </a:xfrm>
              <a:custGeom>
                <a:avLst/>
                <a:gdLst/>
                <a:ahLst/>
                <a:cxnLst/>
                <a:rect l="l" t="t" r="r" b="b"/>
                <a:pathLst>
                  <a:path w="2511" h="2313" extrusionOk="0">
                    <a:moveTo>
                      <a:pt x="1165" y="1"/>
                    </a:moveTo>
                    <a:cubicBezTo>
                      <a:pt x="959" y="1"/>
                      <a:pt x="750" y="53"/>
                      <a:pt x="557" y="164"/>
                    </a:cubicBezTo>
                    <a:cubicBezTo>
                      <a:pt x="0" y="493"/>
                      <a:pt x="247" y="945"/>
                      <a:pt x="576" y="1521"/>
                    </a:cubicBezTo>
                    <a:cubicBezTo>
                      <a:pt x="829" y="1947"/>
                      <a:pt x="1056" y="2312"/>
                      <a:pt x="1399" y="2312"/>
                    </a:cubicBezTo>
                    <a:cubicBezTo>
                      <a:pt x="1504" y="2312"/>
                      <a:pt x="1620" y="2278"/>
                      <a:pt x="1750" y="2201"/>
                    </a:cubicBezTo>
                    <a:cubicBezTo>
                      <a:pt x="2326" y="1872"/>
                      <a:pt x="2510" y="1131"/>
                      <a:pt x="2181" y="575"/>
                    </a:cubicBezTo>
                    <a:cubicBezTo>
                      <a:pt x="1962" y="206"/>
                      <a:pt x="1571" y="1"/>
                      <a:pt x="1165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7" name="Google Shape;1017;p16"/>
              <p:cNvSpPr/>
              <p:nvPr/>
            </p:nvSpPr>
            <p:spPr>
              <a:xfrm>
                <a:off x="7373632" y="1751718"/>
                <a:ext cx="51913" cy="47621"/>
              </a:xfrm>
              <a:custGeom>
                <a:avLst/>
                <a:gdLst/>
                <a:ahLst/>
                <a:cxnLst/>
                <a:rect l="l" t="t" r="r" b="b"/>
                <a:pathLst>
                  <a:path w="2407" h="2208" extrusionOk="0">
                    <a:moveTo>
                      <a:pt x="1111" y="1"/>
                    </a:moveTo>
                    <a:cubicBezTo>
                      <a:pt x="922" y="1"/>
                      <a:pt x="730" y="49"/>
                      <a:pt x="555" y="150"/>
                    </a:cubicBezTo>
                    <a:cubicBezTo>
                      <a:pt x="0" y="480"/>
                      <a:pt x="247" y="911"/>
                      <a:pt x="576" y="1446"/>
                    </a:cubicBezTo>
                    <a:cubicBezTo>
                      <a:pt x="813" y="1857"/>
                      <a:pt x="1026" y="2207"/>
                      <a:pt x="1355" y="2207"/>
                    </a:cubicBezTo>
                    <a:cubicBezTo>
                      <a:pt x="1454" y="2207"/>
                      <a:pt x="1563" y="2176"/>
                      <a:pt x="1687" y="2104"/>
                    </a:cubicBezTo>
                    <a:cubicBezTo>
                      <a:pt x="2222" y="1796"/>
                      <a:pt x="2406" y="1097"/>
                      <a:pt x="2099" y="562"/>
                    </a:cubicBezTo>
                    <a:cubicBezTo>
                      <a:pt x="1878" y="202"/>
                      <a:pt x="1498" y="1"/>
                      <a:pt x="1111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8" name="Google Shape;1018;p16"/>
              <p:cNvSpPr/>
              <p:nvPr/>
            </p:nvSpPr>
            <p:spPr>
              <a:xfrm>
                <a:off x="7373632" y="1751589"/>
                <a:ext cx="44386" cy="47750"/>
              </a:xfrm>
              <a:custGeom>
                <a:avLst/>
                <a:gdLst/>
                <a:ahLst/>
                <a:cxnLst/>
                <a:rect l="l" t="t" r="r" b="b"/>
                <a:pathLst>
                  <a:path w="2058" h="2214" extrusionOk="0">
                    <a:moveTo>
                      <a:pt x="1114" y="0"/>
                    </a:moveTo>
                    <a:cubicBezTo>
                      <a:pt x="924" y="0"/>
                      <a:pt x="731" y="51"/>
                      <a:pt x="555" y="156"/>
                    </a:cubicBezTo>
                    <a:cubicBezTo>
                      <a:pt x="0" y="486"/>
                      <a:pt x="247" y="917"/>
                      <a:pt x="576" y="1452"/>
                    </a:cubicBezTo>
                    <a:cubicBezTo>
                      <a:pt x="823" y="1884"/>
                      <a:pt x="1029" y="2214"/>
                      <a:pt x="1358" y="2214"/>
                    </a:cubicBezTo>
                    <a:cubicBezTo>
                      <a:pt x="678" y="1657"/>
                      <a:pt x="514" y="1350"/>
                      <a:pt x="2058" y="527"/>
                    </a:cubicBezTo>
                    <a:cubicBezTo>
                      <a:pt x="1841" y="187"/>
                      <a:pt x="1481" y="0"/>
                      <a:pt x="1114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9" name="Google Shape;1019;p16"/>
              <p:cNvSpPr/>
              <p:nvPr/>
            </p:nvSpPr>
            <p:spPr>
              <a:xfrm>
                <a:off x="6771511" y="2039947"/>
                <a:ext cx="54630" cy="49799"/>
              </a:xfrm>
              <a:custGeom>
                <a:avLst/>
                <a:gdLst/>
                <a:ahLst/>
                <a:cxnLst/>
                <a:rect l="l" t="t" r="r" b="b"/>
                <a:pathLst>
                  <a:path w="2533" h="2309" extrusionOk="0">
                    <a:moveTo>
                      <a:pt x="1173" y="1"/>
                    </a:moveTo>
                    <a:cubicBezTo>
                      <a:pt x="962" y="1"/>
                      <a:pt x="749" y="58"/>
                      <a:pt x="557" y="178"/>
                    </a:cubicBezTo>
                    <a:cubicBezTo>
                      <a:pt x="1" y="529"/>
                      <a:pt x="269" y="981"/>
                      <a:pt x="618" y="1536"/>
                    </a:cubicBezTo>
                    <a:cubicBezTo>
                      <a:pt x="884" y="1958"/>
                      <a:pt x="1114" y="2309"/>
                      <a:pt x="1453" y="2309"/>
                    </a:cubicBezTo>
                    <a:cubicBezTo>
                      <a:pt x="1560" y="2309"/>
                      <a:pt x="1678" y="2273"/>
                      <a:pt x="1811" y="2194"/>
                    </a:cubicBezTo>
                    <a:cubicBezTo>
                      <a:pt x="2368" y="1845"/>
                      <a:pt x="2532" y="1124"/>
                      <a:pt x="2182" y="570"/>
                    </a:cubicBezTo>
                    <a:cubicBezTo>
                      <a:pt x="1966" y="205"/>
                      <a:pt x="1574" y="1"/>
                      <a:pt x="1173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0" name="Google Shape;1020;p16"/>
              <p:cNvSpPr/>
              <p:nvPr/>
            </p:nvSpPr>
            <p:spPr>
              <a:xfrm>
                <a:off x="6768858" y="2037466"/>
                <a:ext cx="51956" cy="47492"/>
              </a:xfrm>
              <a:custGeom>
                <a:avLst/>
                <a:gdLst/>
                <a:ahLst/>
                <a:cxnLst/>
                <a:rect l="l" t="t" r="r" b="b"/>
                <a:pathLst>
                  <a:path w="2409" h="2202" extrusionOk="0">
                    <a:moveTo>
                      <a:pt x="1112" y="0"/>
                    </a:moveTo>
                    <a:cubicBezTo>
                      <a:pt x="908" y="0"/>
                      <a:pt x="702" y="55"/>
                      <a:pt x="516" y="170"/>
                    </a:cubicBezTo>
                    <a:cubicBezTo>
                      <a:pt x="0" y="499"/>
                      <a:pt x="247" y="932"/>
                      <a:pt x="577" y="1466"/>
                    </a:cubicBezTo>
                    <a:cubicBezTo>
                      <a:pt x="824" y="1869"/>
                      <a:pt x="1048" y="2201"/>
                      <a:pt x="1364" y="2201"/>
                    </a:cubicBezTo>
                    <a:cubicBezTo>
                      <a:pt x="1467" y="2201"/>
                      <a:pt x="1581" y="2165"/>
                      <a:pt x="1709" y="2084"/>
                    </a:cubicBezTo>
                    <a:cubicBezTo>
                      <a:pt x="2244" y="1754"/>
                      <a:pt x="2408" y="1055"/>
                      <a:pt x="2079" y="540"/>
                    </a:cubicBezTo>
                    <a:cubicBezTo>
                      <a:pt x="1865" y="191"/>
                      <a:pt x="1493" y="0"/>
                      <a:pt x="1112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1" name="Google Shape;1021;p16"/>
              <p:cNvSpPr/>
              <p:nvPr/>
            </p:nvSpPr>
            <p:spPr>
              <a:xfrm>
                <a:off x="6768858" y="2037423"/>
                <a:ext cx="43955" cy="47211"/>
              </a:xfrm>
              <a:custGeom>
                <a:avLst/>
                <a:gdLst/>
                <a:ahLst/>
                <a:cxnLst/>
                <a:rect l="l" t="t" r="r" b="b"/>
                <a:pathLst>
                  <a:path w="2038" h="2189" extrusionOk="0">
                    <a:moveTo>
                      <a:pt x="1101" y="0"/>
                    </a:moveTo>
                    <a:cubicBezTo>
                      <a:pt x="900" y="0"/>
                      <a:pt x="698" y="55"/>
                      <a:pt x="516" y="172"/>
                    </a:cubicBezTo>
                    <a:cubicBezTo>
                      <a:pt x="0" y="501"/>
                      <a:pt x="247" y="934"/>
                      <a:pt x="577" y="1468"/>
                    </a:cubicBezTo>
                    <a:cubicBezTo>
                      <a:pt x="816" y="1867"/>
                      <a:pt x="1055" y="2189"/>
                      <a:pt x="1369" y="2189"/>
                    </a:cubicBezTo>
                    <a:cubicBezTo>
                      <a:pt x="1379" y="2189"/>
                      <a:pt x="1389" y="2188"/>
                      <a:pt x="1399" y="2188"/>
                    </a:cubicBezTo>
                    <a:cubicBezTo>
                      <a:pt x="700" y="1653"/>
                      <a:pt x="535" y="1365"/>
                      <a:pt x="2038" y="501"/>
                    </a:cubicBezTo>
                    <a:cubicBezTo>
                      <a:pt x="1825" y="182"/>
                      <a:pt x="1467" y="0"/>
                      <a:pt x="1101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2" name="Google Shape;1022;p16"/>
              <p:cNvSpPr/>
              <p:nvPr/>
            </p:nvSpPr>
            <p:spPr>
              <a:xfrm>
                <a:off x="6657936" y="2095418"/>
                <a:ext cx="54609" cy="49799"/>
              </a:xfrm>
              <a:custGeom>
                <a:avLst/>
                <a:gdLst/>
                <a:ahLst/>
                <a:cxnLst/>
                <a:rect l="l" t="t" r="r" b="b"/>
                <a:pathLst>
                  <a:path w="2532" h="2309" extrusionOk="0">
                    <a:moveTo>
                      <a:pt x="1169" y="0"/>
                    </a:moveTo>
                    <a:cubicBezTo>
                      <a:pt x="960" y="0"/>
                      <a:pt x="748" y="57"/>
                      <a:pt x="557" y="178"/>
                    </a:cubicBezTo>
                    <a:cubicBezTo>
                      <a:pt x="0" y="527"/>
                      <a:pt x="269" y="980"/>
                      <a:pt x="618" y="1536"/>
                    </a:cubicBezTo>
                    <a:cubicBezTo>
                      <a:pt x="868" y="1958"/>
                      <a:pt x="1106" y="2309"/>
                      <a:pt x="1450" y="2309"/>
                    </a:cubicBezTo>
                    <a:cubicBezTo>
                      <a:pt x="1558" y="2309"/>
                      <a:pt x="1678" y="2274"/>
                      <a:pt x="1811" y="2194"/>
                    </a:cubicBezTo>
                    <a:cubicBezTo>
                      <a:pt x="2346" y="1844"/>
                      <a:pt x="2532" y="1103"/>
                      <a:pt x="2181" y="568"/>
                    </a:cubicBezTo>
                    <a:cubicBezTo>
                      <a:pt x="1953" y="205"/>
                      <a:pt x="1565" y="0"/>
                      <a:pt x="1169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3" name="Google Shape;1023;p16"/>
              <p:cNvSpPr/>
              <p:nvPr/>
            </p:nvSpPr>
            <p:spPr>
              <a:xfrm>
                <a:off x="6654852" y="2092916"/>
                <a:ext cx="52366" cy="47470"/>
              </a:xfrm>
              <a:custGeom>
                <a:avLst/>
                <a:gdLst/>
                <a:ahLst/>
                <a:cxnLst/>
                <a:rect l="l" t="t" r="r" b="b"/>
                <a:pathLst>
                  <a:path w="2428" h="2201" extrusionOk="0">
                    <a:moveTo>
                      <a:pt x="1137" y="1"/>
                    </a:moveTo>
                    <a:cubicBezTo>
                      <a:pt x="931" y="1"/>
                      <a:pt x="723" y="55"/>
                      <a:pt x="535" y="171"/>
                    </a:cubicBezTo>
                    <a:cubicBezTo>
                      <a:pt x="0" y="500"/>
                      <a:pt x="267" y="931"/>
                      <a:pt x="596" y="1466"/>
                    </a:cubicBezTo>
                    <a:cubicBezTo>
                      <a:pt x="844" y="1869"/>
                      <a:pt x="1057" y="2201"/>
                      <a:pt x="1375" y="2201"/>
                    </a:cubicBezTo>
                    <a:cubicBezTo>
                      <a:pt x="1480" y="2201"/>
                      <a:pt x="1596" y="2165"/>
                      <a:pt x="1728" y="2083"/>
                    </a:cubicBezTo>
                    <a:cubicBezTo>
                      <a:pt x="2263" y="1754"/>
                      <a:pt x="2428" y="1055"/>
                      <a:pt x="2099" y="520"/>
                    </a:cubicBezTo>
                    <a:cubicBezTo>
                      <a:pt x="1885" y="187"/>
                      <a:pt x="1516" y="1"/>
                      <a:pt x="1137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4" name="Google Shape;1024;p16"/>
              <p:cNvSpPr/>
              <p:nvPr/>
            </p:nvSpPr>
            <p:spPr>
              <a:xfrm>
                <a:off x="6654852" y="2092873"/>
                <a:ext cx="44386" cy="47233"/>
              </a:xfrm>
              <a:custGeom>
                <a:avLst/>
                <a:gdLst/>
                <a:ahLst/>
                <a:cxnLst/>
                <a:rect l="l" t="t" r="r" b="b"/>
                <a:pathLst>
                  <a:path w="2058" h="2190" extrusionOk="0">
                    <a:moveTo>
                      <a:pt x="1121" y="1"/>
                    </a:moveTo>
                    <a:cubicBezTo>
                      <a:pt x="921" y="1"/>
                      <a:pt x="719" y="55"/>
                      <a:pt x="535" y="173"/>
                    </a:cubicBezTo>
                    <a:cubicBezTo>
                      <a:pt x="0" y="502"/>
                      <a:pt x="267" y="933"/>
                      <a:pt x="596" y="1468"/>
                    </a:cubicBezTo>
                    <a:cubicBezTo>
                      <a:pt x="836" y="1868"/>
                      <a:pt x="1057" y="2190"/>
                      <a:pt x="1371" y="2190"/>
                    </a:cubicBezTo>
                    <a:cubicBezTo>
                      <a:pt x="1380" y="2190"/>
                      <a:pt x="1390" y="2190"/>
                      <a:pt x="1399" y="2189"/>
                    </a:cubicBezTo>
                    <a:cubicBezTo>
                      <a:pt x="700" y="1654"/>
                      <a:pt x="535" y="1366"/>
                      <a:pt x="2057" y="481"/>
                    </a:cubicBezTo>
                    <a:cubicBezTo>
                      <a:pt x="1832" y="177"/>
                      <a:pt x="1480" y="1"/>
                      <a:pt x="1121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5" name="Google Shape;1025;p16"/>
              <p:cNvSpPr/>
              <p:nvPr/>
            </p:nvSpPr>
            <p:spPr>
              <a:xfrm>
                <a:off x="6527949" y="2160509"/>
                <a:ext cx="54587" cy="49735"/>
              </a:xfrm>
              <a:custGeom>
                <a:avLst/>
                <a:gdLst/>
                <a:ahLst/>
                <a:cxnLst/>
                <a:rect l="l" t="t" r="r" b="b"/>
                <a:pathLst>
                  <a:path w="2531" h="2306" extrusionOk="0">
                    <a:moveTo>
                      <a:pt x="1190" y="1"/>
                    </a:moveTo>
                    <a:cubicBezTo>
                      <a:pt x="973" y="1"/>
                      <a:pt x="753" y="60"/>
                      <a:pt x="555" y="184"/>
                    </a:cubicBezTo>
                    <a:cubicBezTo>
                      <a:pt x="1" y="534"/>
                      <a:pt x="267" y="987"/>
                      <a:pt x="618" y="1541"/>
                    </a:cubicBezTo>
                    <a:cubicBezTo>
                      <a:pt x="879" y="1959"/>
                      <a:pt x="1107" y="2306"/>
                      <a:pt x="1439" y="2306"/>
                    </a:cubicBezTo>
                    <a:cubicBezTo>
                      <a:pt x="1550" y="2306"/>
                      <a:pt x="1672" y="2267"/>
                      <a:pt x="1811" y="2180"/>
                    </a:cubicBezTo>
                    <a:cubicBezTo>
                      <a:pt x="2366" y="1851"/>
                      <a:pt x="2530" y="1110"/>
                      <a:pt x="2181" y="554"/>
                    </a:cubicBezTo>
                    <a:cubicBezTo>
                      <a:pt x="1969" y="196"/>
                      <a:pt x="1585" y="1"/>
                      <a:pt x="1190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6" name="Google Shape;1026;p16"/>
              <p:cNvSpPr/>
              <p:nvPr/>
            </p:nvSpPr>
            <p:spPr>
              <a:xfrm>
                <a:off x="6525296" y="2158115"/>
                <a:ext cx="51913" cy="47470"/>
              </a:xfrm>
              <a:custGeom>
                <a:avLst/>
                <a:gdLst/>
                <a:ahLst/>
                <a:cxnLst/>
                <a:rect l="l" t="t" r="r" b="b"/>
                <a:pathLst>
                  <a:path w="2407" h="2201" extrusionOk="0">
                    <a:moveTo>
                      <a:pt x="1115" y="1"/>
                    </a:moveTo>
                    <a:cubicBezTo>
                      <a:pt x="910" y="1"/>
                      <a:pt x="702" y="56"/>
                      <a:pt x="514" y="171"/>
                    </a:cubicBezTo>
                    <a:cubicBezTo>
                      <a:pt x="0" y="500"/>
                      <a:pt x="247" y="933"/>
                      <a:pt x="576" y="1468"/>
                    </a:cubicBezTo>
                    <a:cubicBezTo>
                      <a:pt x="826" y="1857"/>
                      <a:pt x="1051" y="2200"/>
                      <a:pt x="1370" y="2200"/>
                    </a:cubicBezTo>
                    <a:cubicBezTo>
                      <a:pt x="1471" y="2200"/>
                      <a:pt x="1582" y="2165"/>
                      <a:pt x="1707" y="2085"/>
                    </a:cubicBezTo>
                    <a:cubicBezTo>
                      <a:pt x="2242" y="1756"/>
                      <a:pt x="2406" y="1057"/>
                      <a:pt x="2077" y="522"/>
                    </a:cubicBezTo>
                    <a:cubicBezTo>
                      <a:pt x="1864" y="188"/>
                      <a:pt x="1494" y="1"/>
                      <a:pt x="1115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7" name="Google Shape;1027;p16"/>
              <p:cNvSpPr/>
              <p:nvPr/>
            </p:nvSpPr>
            <p:spPr>
              <a:xfrm>
                <a:off x="6525296" y="2157985"/>
                <a:ext cx="43911" cy="47341"/>
              </a:xfrm>
              <a:custGeom>
                <a:avLst/>
                <a:gdLst/>
                <a:ahLst/>
                <a:cxnLst/>
                <a:rect l="l" t="t" r="r" b="b"/>
                <a:pathLst>
                  <a:path w="2036" h="2195" extrusionOk="0">
                    <a:moveTo>
                      <a:pt x="1118" y="0"/>
                    </a:moveTo>
                    <a:cubicBezTo>
                      <a:pt x="911" y="0"/>
                      <a:pt x="702" y="57"/>
                      <a:pt x="514" y="177"/>
                    </a:cubicBezTo>
                    <a:cubicBezTo>
                      <a:pt x="0" y="506"/>
                      <a:pt x="247" y="939"/>
                      <a:pt x="576" y="1474"/>
                    </a:cubicBezTo>
                    <a:cubicBezTo>
                      <a:pt x="815" y="1873"/>
                      <a:pt x="1055" y="2194"/>
                      <a:pt x="1369" y="2194"/>
                    </a:cubicBezTo>
                    <a:cubicBezTo>
                      <a:pt x="1379" y="2194"/>
                      <a:pt x="1389" y="2194"/>
                      <a:pt x="1399" y="2193"/>
                    </a:cubicBezTo>
                    <a:cubicBezTo>
                      <a:pt x="700" y="1658"/>
                      <a:pt x="535" y="1351"/>
                      <a:pt x="2036" y="487"/>
                    </a:cubicBezTo>
                    <a:cubicBezTo>
                      <a:pt x="1827" y="173"/>
                      <a:pt x="1477" y="0"/>
                      <a:pt x="1118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8" name="Google Shape;1028;p16"/>
              <p:cNvSpPr/>
              <p:nvPr/>
            </p:nvSpPr>
            <p:spPr>
              <a:xfrm>
                <a:off x="6881138" y="1988249"/>
                <a:ext cx="54566" cy="49605"/>
              </a:xfrm>
              <a:custGeom>
                <a:avLst/>
                <a:gdLst/>
                <a:ahLst/>
                <a:cxnLst/>
                <a:rect l="l" t="t" r="r" b="b"/>
                <a:pathLst>
                  <a:path w="2530" h="2300" extrusionOk="0">
                    <a:moveTo>
                      <a:pt x="1168" y="0"/>
                    </a:moveTo>
                    <a:cubicBezTo>
                      <a:pt x="959" y="0"/>
                      <a:pt x="747" y="55"/>
                      <a:pt x="555" y="169"/>
                    </a:cubicBezTo>
                    <a:cubicBezTo>
                      <a:pt x="0" y="518"/>
                      <a:pt x="267" y="970"/>
                      <a:pt x="617" y="1527"/>
                    </a:cubicBezTo>
                    <a:cubicBezTo>
                      <a:pt x="867" y="1948"/>
                      <a:pt x="1094" y="2299"/>
                      <a:pt x="1431" y="2299"/>
                    </a:cubicBezTo>
                    <a:cubicBezTo>
                      <a:pt x="1538" y="2299"/>
                      <a:pt x="1656" y="2264"/>
                      <a:pt x="1789" y="2185"/>
                    </a:cubicBezTo>
                    <a:cubicBezTo>
                      <a:pt x="2345" y="1834"/>
                      <a:pt x="2530" y="1115"/>
                      <a:pt x="2181" y="559"/>
                    </a:cubicBezTo>
                    <a:cubicBezTo>
                      <a:pt x="1951" y="196"/>
                      <a:pt x="1564" y="0"/>
                      <a:pt x="1168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9" name="Google Shape;1029;p16"/>
              <p:cNvSpPr/>
              <p:nvPr/>
            </p:nvSpPr>
            <p:spPr>
              <a:xfrm>
                <a:off x="6878011" y="1985575"/>
                <a:ext cx="52366" cy="47449"/>
              </a:xfrm>
              <a:custGeom>
                <a:avLst/>
                <a:gdLst/>
                <a:ahLst/>
                <a:cxnLst/>
                <a:rect l="l" t="t" r="r" b="b"/>
                <a:pathLst>
                  <a:path w="2428" h="2200" extrusionOk="0">
                    <a:moveTo>
                      <a:pt x="1132" y="0"/>
                    </a:moveTo>
                    <a:cubicBezTo>
                      <a:pt x="928" y="0"/>
                      <a:pt x="722" y="55"/>
                      <a:pt x="535" y="169"/>
                    </a:cubicBezTo>
                    <a:cubicBezTo>
                      <a:pt x="0" y="499"/>
                      <a:pt x="269" y="930"/>
                      <a:pt x="598" y="1465"/>
                    </a:cubicBezTo>
                    <a:cubicBezTo>
                      <a:pt x="845" y="1867"/>
                      <a:pt x="1057" y="2200"/>
                      <a:pt x="1375" y="2200"/>
                    </a:cubicBezTo>
                    <a:cubicBezTo>
                      <a:pt x="1480" y="2200"/>
                      <a:pt x="1596" y="2163"/>
                      <a:pt x="1728" y="2082"/>
                    </a:cubicBezTo>
                    <a:cubicBezTo>
                      <a:pt x="2263" y="1753"/>
                      <a:pt x="2428" y="1053"/>
                      <a:pt x="2099" y="540"/>
                    </a:cubicBezTo>
                    <a:cubicBezTo>
                      <a:pt x="1884" y="191"/>
                      <a:pt x="1513" y="0"/>
                      <a:pt x="1132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30" name="Google Shape;1030;p16"/>
              <p:cNvSpPr/>
              <p:nvPr/>
            </p:nvSpPr>
            <p:spPr>
              <a:xfrm>
                <a:off x="6878011" y="1985532"/>
                <a:ext cx="44386" cy="47211"/>
              </a:xfrm>
              <a:custGeom>
                <a:avLst/>
                <a:gdLst/>
                <a:ahLst/>
                <a:cxnLst/>
                <a:rect l="l" t="t" r="r" b="b"/>
                <a:pathLst>
                  <a:path w="2058" h="2189" extrusionOk="0">
                    <a:moveTo>
                      <a:pt x="1116" y="0"/>
                    </a:moveTo>
                    <a:cubicBezTo>
                      <a:pt x="918" y="0"/>
                      <a:pt x="718" y="55"/>
                      <a:pt x="535" y="171"/>
                    </a:cubicBezTo>
                    <a:cubicBezTo>
                      <a:pt x="0" y="501"/>
                      <a:pt x="269" y="932"/>
                      <a:pt x="598" y="1467"/>
                    </a:cubicBezTo>
                    <a:cubicBezTo>
                      <a:pt x="837" y="1866"/>
                      <a:pt x="1057" y="2188"/>
                      <a:pt x="1371" y="2188"/>
                    </a:cubicBezTo>
                    <a:cubicBezTo>
                      <a:pt x="1380" y="2188"/>
                      <a:pt x="1390" y="2188"/>
                      <a:pt x="1399" y="2188"/>
                    </a:cubicBezTo>
                    <a:cubicBezTo>
                      <a:pt x="700" y="1672"/>
                      <a:pt x="535" y="1365"/>
                      <a:pt x="2057" y="501"/>
                    </a:cubicBezTo>
                    <a:cubicBezTo>
                      <a:pt x="1832" y="182"/>
                      <a:pt x="1478" y="0"/>
                      <a:pt x="1116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31" name="Google Shape;1031;p16"/>
              <p:cNvSpPr/>
              <p:nvPr/>
            </p:nvSpPr>
            <p:spPr>
              <a:xfrm>
                <a:off x="6258614" y="2310489"/>
                <a:ext cx="54609" cy="49735"/>
              </a:xfrm>
              <a:custGeom>
                <a:avLst/>
                <a:gdLst/>
                <a:ahLst/>
                <a:cxnLst/>
                <a:rect l="l" t="t" r="r" b="b"/>
                <a:pathLst>
                  <a:path w="2532" h="2306" extrusionOk="0">
                    <a:moveTo>
                      <a:pt x="1171" y="0"/>
                    </a:moveTo>
                    <a:cubicBezTo>
                      <a:pt x="953" y="0"/>
                      <a:pt x="733" y="59"/>
                      <a:pt x="535" y="183"/>
                    </a:cubicBezTo>
                    <a:cubicBezTo>
                      <a:pt x="0" y="534"/>
                      <a:pt x="269" y="986"/>
                      <a:pt x="618" y="1541"/>
                    </a:cubicBezTo>
                    <a:cubicBezTo>
                      <a:pt x="881" y="1958"/>
                      <a:pt x="1108" y="2305"/>
                      <a:pt x="1440" y="2305"/>
                    </a:cubicBezTo>
                    <a:cubicBezTo>
                      <a:pt x="1550" y="2305"/>
                      <a:pt x="1672" y="2267"/>
                      <a:pt x="1811" y="2179"/>
                    </a:cubicBezTo>
                    <a:cubicBezTo>
                      <a:pt x="2367" y="1829"/>
                      <a:pt x="2532" y="1088"/>
                      <a:pt x="2181" y="553"/>
                    </a:cubicBezTo>
                    <a:cubicBezTo>
                      <a:pt x="1956" y="196"/>
                      <a:pt x="1568" y="0"/>
                      <a:pt x="1171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32" name="Google Shape;1032;p16"/>
              <p:cNvSpPr/>
              <p:nvPr/>
            </p:nvSpPr>
            <p:spPr>
              <a:xfrm>
                <a:off x="6255530" y="2307987"/>
                <a:ext cx="51913" cy="47556"/>
              </a:xfrm>
              <a:custGeom>
                <a:avLst/>
                <a:gdLst/>
                <a:ahLst/>
                <a:cxnLst/>
                <a:rect l="l" t="t" r="r" b="b"/>
                <a:pathLst>
                  <a:path w="2407" h="2205" extrusionOk="0">
                    <a:moveTo>
                      <a:pt x="1128" y="1"/>
                    </a:moveTo>
                    <a:cubicBezTo>
                      <a:pt x="919" y="1"/>
                      <a:pt x="706" y="58"/>
                      <a:pt x="514" y="176"/>
                    </a:cubicBezTo>
                    <a:cubicBezTo>
                      <a:pt x="0" y="505"/>
                      <a:pt x="247" y="938"/>
                      <a:pt x="596" y="1473"/>
                    </a:cubicBezTo>
                    <a:cubicBezTo>
                      <a:pt x="845" y="1862"/>
                      <a:pt x="1071" y="2204"/>
                      <a:pt x="1390" y="2204"/>
                    </a:cubicBezTo>
                    <a:cubicBezTo>
                      <a:pt x="1492" y="2204"/>
                      <a:pt x="1604" y="2169"/>
                      <a:pt x="1728" y="2090"/>
                    </a:cubicBezTo>
                    <a:cubicBezTo>
                      <a:pt x="2263" y="1739"/>
                      <a:pt x="2406" y="1040"/>
                      <a:pt x="2077" y="526"/>
                    </a:cubicBezTo>
                    <a:cubicBezTo>
                      <a:pt x="1866" y="183"/>
                      <a:pt x="1503" y="1"/>
                      <a:pt x="1128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33" name="Google Shape;1033;p16"/>
              <p:cNvSpPr/>
              <p:nvPr/>
            </p:nvSpPr>
            <p:spPr>
              <a:xfrm>
                <a:off x="6255530" y="2307944"/>
                <a:ext cx="43933" cy="47341"/>
              </a:xfrm>
              <a:custGeom>
                <a:avLst/>
                <a:gdLst/>
                <a:ahLst/>
                <a:cxnLst/>
                <a:rect l="l" t="t" r="r" b="b"/>
                <a:pathLst>
                  <a:path w="2037" h="2195" extrusionOk="0">
                    <a:moveTo>
                      <a:pt x="1118" y="1"/>
                    </a:moveTo>
                    <a:cubicBezTo>
                      <a:pt x="911" y="1"/>
                      <a:pt x="702" y="58"/>
                      <a:pt x="514" y="178"/>
                    </a:cubicBezTo>
                    <a:cubicBezTo>
                      <a:pt x="0" y="507"/>
                      <a:pt x="247" y="940"/>
                      <a:pt x="596" y="1475"/>
                    </a:cubicBezTo>
                    <a:cubicBezTo>
                      <a:pt x="835" y="1873"/>
                      <a:pt x="1074" y="2195"/>
                      <a:pt x="1389" y="2195"/>
                    </a:cubicBezTo>
                    <a:cubicBezTo>
                      <a:pt x="1399" y="2195"/>
                      <a:pt x="1409" y="2194"/>
                      <a:pt x="1419" y="2194"/>
                    </a:cubicBezTo>
                    <a:cubicBezTo>
                      <a:pt x="700" y="1659"/>
                      <a:pt x="535" y="1371"/>
                      <a:pt x="2036" y="487"/>
                    </a:cubicBezTo>
                    <a:cubicBezTo>
                      <a:pt x="1827" y="173"/>
                      <a:pt x="1477" y="1"/>
                      <a:pt x="1118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34" name="Google Shape;1034;p16"/>
              <p:cNvSpPr/>
              <p:nvPr/>
            </p:nvSpPr>
            <p:spPr>
              <a:xfrm>
                <a:off x="6145492" y="2366824"/>
                <a:ext cx="54156" cy="49735"/>
              </a:xfrm>
              <a:custGeom>
                <a:avLst/>
                <a:gdLst/>
                <a:ahLst/>
                <a:cxnLst/>
                <a:rect l="l" t="t" r="r" b="b"/>
                <a:pathLst>
                  <a:path w="2511" h="2306" extrusionOk="0">
                    <a:moveTo>
                      <a:pt x="1165" y="0"/>
                    </a:moveTo>
                    <a:cubicBezTo>
                      <a:pt x="950" y="0"/>
                      <a:pt x="732" y="60"/>
                      <a:pt x="535" y="185"/>
                    </a:cubicBezTo>
                    <a:cubicBezTo>
                      <a:pt x="0" y="533"/>
                      <a:pt x="267" y="986"/>
                      <a:pt x="617" y="1542"/>
                    </a:cubicBezTo>
                    <a:cubicBezTo>
                      <a:pt x="879" y="1958"/>
                      <a:pt x="1106" y="2306"/>
                      <a:pt x="1438" y="2306"/>
                    </a:cubicBezTo>
                    <a:cubicBezTo>
                      <a:pt x="1549" y="2306"/>
                      <a:pt x="1672" y="2267"/>
                      <a:pt x="1811" y="2179"/>
                    </a:cubicBezTo>
                    <a:cubicBezTo>
                      <a:pt x="2365" y="1830"/>
                      <a:pt x="2510" y="1110"/>
                      <a:pt x="2160" y="555"/>
                    </a:cubicBezTo>
                    <a:cubicBezTo>
                      <a:pt x="1935" y="196"/>
                      <a:pt x="1555" y="0"/>
                      <a:pt x="1165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35" name="Google Shape;1035;p16"/>
              <p:cNvSpPr/>
              <p:nvPr/>
            </p:nvSpPr>
            <p:spPr>
              <a:xfrm>
                <a:off x="6142365" y="2364343"/>
                <a:ext cx="51956" cy="47599"/>
              </a:xfrm>
              <a:custGeom>
                <a:avLst/>
                <a:gdLst/>
                <a:ahLst/>
                <a:cxnLst/>
                <a:rect l="l" t="t" r="r" b="b"/>
                <a:pathLst>
                  <a:path w="2409" h="2207" extrusionOk="0">
                    <a:moveTo>
                      <a:pt x="1131" y="1"/>
                    </a:moveTo>
                    <a:cubicBezTo>
                      <a:pt x="921" y="1"/>
                      <a:pt x="708" y="58"/>
                      <a:pt x="516" y="176"/>
                    </a:cubicBezTo>
                    <a:cubicBezTo>
                      <a:pt x="0" y="505"/>
                      <a:pt x="247" y="958"/>
                      <a:pt x="598" y="1471"/>
                    </a:cubicBezTo>
                    <a:cubicBezTo>
                      <a:pt x="846" y="1874"/>
                      <a:pt x="1070" y="2206"/>
                      <a:pt x="1384" y="2206"/>
                    </a:cubicBezTo>
                    <a:cubicBezTo>
                      <a:pt x="1488" y="2206"/>
                      <a:pt x="1601" y="2170"/>
                      <a:pt x="1729" y="2089"/>
                    </a:cubicBezTo>
                    <a:cubicBezTo>
                      <a:pt x="2263" y="1759"/>
                      <a:pt x="2408" y="1060"/>
                      <a:pt x="2079" y="525"/>
                    </a:cubicBezTo>
                    <a:cubicBezTo>
                      <a:pt x="1868" y="182"/>
                      <a:pt x="1506" y="1"/>
                      <a:pt x="1131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36" name="Google Shape;1036;p16"/>
              <p:cNvSpPr/>
              <p:nvPr/>
            </p:nvSpPr>
            <p:spPr>
              <a:xfrm>
                <a:off x="6142365" y="2364300"/>
                <a:ext cx="43955" cy="47362"/>
              </a:xfrm>
              <a:custGeom>
                <a:avLst/>
                <a:gdLst/>
                <a:ahLst/>
                <a:cxnLst/>
                <a:rect l="l" t="t" r="r" b="b"/>
                <a:pathLst>
                  <a:path w="2038" h="2196" extrusionOk="0">
                    <a:moveTo>
                      <a:pt x="1115" y="1"/>
                    </a:moveTo>
                    <a:cubicBezTo>
                      <a:pt x="911" y="1"/>
                      <a:pt x="703" y="58"/>
                      <a:pt x="516" y="178"/>
                    </a:cubicBezTo>
                    <a:cubicBezTo>
                      <a:pt x="0" y="507"/>
                      <a:pt x="247" y="960"/>
                      <a:pt x="598" y="1473"/>
                    </a:cubicBezTo>
                    <a:cubicBezTo>
                      <a:pt x="838" y="1873"/>
                      <a:pt x="1057" y="2195"/>
                      <a:pt x="1391" y="2195"/>
                    </a:cubicBezTo>
                    <a:cubicBezTo>
                      <a:pt x="1401" y="2195"/>
                      <a:pt x="1411" y="2195"/>
                      <a:pt x="1421" y="2194"/>
                    </a:cubicBezTo>
                    <a:cubicBezTo>
                      <a:pt x="700" y="1679"/>
                      <a:pt x="535" y="1371"/>
                      <a:pt x="2038" y="486"/>
                    </a:cubicBezTo>
                    <a:cubicBezTo>
                      <a:pt x="1816" y="173"/>
                      <a:pt x="1469" y="1"/>
                      <a:pt x="111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37" name="Google Shape;1037;p16"/>
              <p:cNvSpPr/>
              <p:nvPr/>
            </p:nvSpPr>
            <p:spPr>
              <a:xfrm>
                <a:off x="6015936" y="2433381"/>
                <a:ext cx="54566" cy="49735"/>
              </a:xfrm>
              <a:custGeom>
                <a:avLst/>
                <a:gdLst/>
                <a:ahLst/>
                <a:cxnLst/>
                <a:rect l="l" t="t" r="r" b="b"/>
                <a:pathLst>
                  <a:path w="2530" h="2306" extrusionOk="0">
                    <a:moveTo>
                      <a:pt x="1186" y="0"/>
                    </a:moveTo>
                    <a:cubicBezTo>
                      <a:pt x="971" y="0"/>
                      <a:pt x="753" y="60"/>
                      <a:pt x="555" y="184"/>
                    </a:cubicBezTo>
                    <a:cubicBezTo>
                      <a:pt x="0" y="533"/>
                      <a:pt x="267" y="986"/>
                      <a:pt x="617" y="1542"/>
                    </a:cubicBezTo>
                    <a:cubicBezTo>
                      <a:pt x="879" y="1958"/>
                      <a:pt x="1118" y="2305"/>
                      <a:pt x="1456" y="2305"/>
                    </a:cubicBezTo>
                    <a:cubicBezTo>
                      <a:pt x="1568" y="2305"/>
                      <a:pt x="1692" y="2267"/>
                      <a:pt x="1830" y="2179"/>
                    </a:cubicBezTo>
                    <a:cubicBezTo>
                      <a:pt x="2365" y="1830"/>
                      <a:pt x="2530" y="1109"/>
                      <a:pt x="2181" y="555"/>
                    </a:cubicBezTo>
                    <a:cubicBezTo>
                      <a:pt x="1955" y="196"/>
                      <a:pt x="1576" y="0"/>
                      <a:pt x="1186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38" name="Google Shape;1038;p16"/>
              <p:cNvSpPr/>
              <p:nvPr/>
            </p:nvSpPr>
            <p:spPr>
              <a:xfrm>
                <a:off x="6013262" y="2430901"/>
                <a:ext cx="51913" cy="47535"/>
              </a:xfrm>
              <a:custGeom>
                <a:avLst/>
                <a:gdLst/>
                <a:ahLst/>
                <a:cxnLst/>
                <a:rect l="l" t="t" r="r" b="b"/>
                <a:pathLst>
                  <a:path w="2407" h="2204" extrusionOk="0">
                    <a:moveTo>
                      <a:pt x="1130" y="0"/>
                    </a:moveTo>
                    <a:cubicBezTo>
                      <a:pt x="920" y="0"/>
                      <a:pt x="707" y="58"/>
                      <a:pt x="514" y="176"/>
                    </a:cubicBezTo>
                    <a:cubicBezTo>
                      <a:pt x="1" y="505"/>
                      <a:pt x="248" y="936"/>
                      <a:pt x="577" y="1471"/>
                    </a:cubicBezTo>
                    <a:cubicBezTo>
                      <a:pt x="841" y="1861"/>
                      <a:pt x="1059" y="2203"/>
                      <a:pt x="1382" y="2203"/>
                    </a:cubicBezTo>
                    <a:cubicBezTo>
                      <a:pt x="1485" y="2203"/>
                      <a:pt x="1599" y="2168"/>
                      <a:pt x="1729" y="2088"/>
                    </a:cubicBezTo>
                    <a:cubicBezTo>
                      <a:pt x="2264" y="1739"/>
                      <a:pt x="2407" y="1040"/>
                      <a:pt x="2078" y="525"/>
                    </a:cubicBezTo>
                    <a:cubicBezTo>
                      <a:pt x="1867" y="182"/>
                      <a:pt x="1504" y="0"/>
                      <a:pt x="113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39" name="Google Shape;1039;p16"/>
              <p:cNvSpPr/>
              <p:nvPr/>
            </p:nvSpPr>
            <p:spPr>
              <a:xfrm>
                <a:off x="6013262" y="2430857"/>
                <a:ext cx="43933" cy="47341"/>
              </a:xfrm>
              <a:custGeom>
                <a:avLst/>
                <a:gdLst/>
                <a:ahLst/>
                <a:cxnLst/>
                <a:rect l="l" t="t" r="r" b="b"/>
                <a:pathLst>
                  <a:path w="2037" h="2195" extrusionOk="0">
                    <a:moveTo>
                      <a:pt x="1115" y="0"/>
                    </a:moveTo>
                    <a:cubicBezTo>
                      <a:pt x="910" y="0"/>
                      <a:pt x="703" y="58"/>
                      <a:pt x="514" y="178"/>
                    </a:cubicBezTo>
                    <a:cubicBezTo>
                      <a:pt x="1" y="507"/>
                      <a:pt x="248" y="938"/>
                      <a:pt x="577" y="1473"/>
                    </a:cubicBezTo>
                    <a:cubicBezTo>
                      <a:pt x="836" y="1873"/>
                      <a:pt x="1058" y="2195"/>
                      <a:pt x="1372" y="2195"/>
                    </a:cubicBezTo>
                    <a:cubicBezTo>
                      <a:pt x="1381" y="2195"/>
                      <a:pt x="1390" y="2195"/>
                      <a:pt x="1400" y="2194"/>
                    </a:cubicBezTo>
                    <a:cubicBezTo>
                      <a:pt x="700" y="1659"/>
                      <a:pt x="536" y="1371"/>
                      <a:pt x="2037" y="486"/>
                    </a:cubicBezTo>
                    <a:cubicBezTo>
                      <a:pt x="1815" y="173"/>
                      <a:pt x="1469" y="0"/>
                      <a:pt x="1115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0" name="Google Shape;1040;p16"/>
              <p:cNvSpPr/>
              <p:nvPr/>
            </p:nvSpPr>
            <p:spPr>
              <a:xfrm>
                <a:off x="6367336" y="2257670"/>
                <a:ext cx="54566" cy="49692"/>
              </a:xfrm>
              <a:custGeom>
                <a:avLst/>
                <a:gdLst/>
                <a:ahLst/>
                <a:cxnLst/>
                <a:rect l="l" t="t" r="r" b="b"/>
                <a:pathLst>
                  <a:path w="2530" h="2304" extrusionOk="0">
                    <a:moveTo>
                      <a:pt x="1186" y="1"/>
                    </a:moveTo>
                    <a:cubicBezTo>
                      <a:pt x="971" y="1"/>
                      <a:pt x="753" y="60"/>
                      <a:pt x="555" y="185"/>
                    </a:cubicBezTo>
                    <a:cubicBezTo>
                      <a:pt x="0" y="534"/>
                      <a:pt x="267" y="986"/>
                      <a:pt x="618" y="1543"/>
                    </a:cubicBezTo>
                    <a:cubicBezTo>
                      <a:pt x="881" y="1946"/>
                      <a:pt x="1122" y="2303"/>
                      <a:pt x="1454" y="2303"/>
                    </a:cubicBezTo>
                    <a:cubicBezTo>
                      <a:pt x="1562" y="2303"/>
                      <a:pt x="1680" y="2265"/>
                      <a:pt x="1811" y="2180"/>
                    </a:cubicBezTo>
                    <a:cubicBezTo>
                      <a:pt x="2365" y="1831"/>
                      <a:pt x="2530" y="1090"/>
                      <a:pt x="2181" y="555"/>
                    </a:cubicBezTo>
                    <a:cubicBezTo>
                      <a:pt x="1955" y="197"/>
                      <a:pt x="1576" y="1"/>
                      <a:pt x="1186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1" name="Google Shape;1041;p16"/>
              <p:cNvSpPr/>
              <p:nvPr/>
            </p:nvSpPr>
            <p:spPr>
              <a:xfrm>
                <a:off x="6364208" y="2254974"/>
                <a:ext cx="52387" cy="47578"/>
              </a:xfrm>
              <a:custGeom>
                <a:avLst/>
                <a:gdLst/>
                <a:ahLst/>
                <a:cxnLst/>
                <a:rect l="l" t="t" r="r" b="b"/>
                <a:pathLst>
                  <a:path w="2429" h="2206" extrusionOk="0">
                    <a:moveTo>
                      <a:pt x="1140" y="0"/>
                    </a:moveTo>
                    <a:cubicBezTo>
                      <a:pt x="932" y="0"/>
                      <a:pt x="721" y="60"/>
                      <a:pt x="535" y="186"/>
                    </a:cubicBezTo>
                    <a:cubicBezTo>
                      <a:pt x="1" y="516"/>
                      <a:pt x="269" y="947"/>
                      <a:pt x="598" y="1482"/>
                    </a:cubicBezTo>
                    <a:cubicBezTo>
                      <a:pt x="844" y="1867"/>
                      <a:pt x="1067" y="2205"/>
                      <a:pt x="1388" y="2205"/>
                    </a:cubicBezTo>
                    <a:cubicBezTo>
                      <a:pt x="1496" y="2205"/>
                      <a:pt x="1615" y="2167"/>
                      <a:pt x="1750" y="2079"/>
                    </a:cubicBezTo>
                    <a:cubicBezTo>
                      <a:pt x="2264" y="1750"/>
                      <a:pt x="2428" y="1050"/>
                      <a:pt x="2099" y="516"/>
                    </a:cubicBezTo>
                    <a:cubicBezTo>
                      <a:pt x="1876" y="186"/>
                      <a:pt x="1510" y="0"/>
                      <a:pt x="114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2" name="Google Shape;1042;p16"/>
              <p:cNvSpPr/>
              <p:nvPr/>
            </p:nvSpPr>
            <p:spPr>
              <a:xfrm>
                <a:off x="6364208" y="2255147"/>
                <a:ext cx="44386" cy="47362"/>
              </a:xfrm>
              <a:custGeom>
                <a:avLst/>
                <a:gdLst/>
                <a:ahLst/>
                <a:cxnLst/>
                <a:rect l="l" t="t" r="r" b="b"/>
                <a:pathLst>
                  <a:path w="2058" h="2196" extrusionOk="0">
                    <a:moveTo>
                      <a:pt x="1136" y="1"/>
                    </a:moveTo>
                    <a:cubicBezTo>
                      <a:pt x="931" y="1"/>
                      <a:pt x="724" y="58"/>
                      <a:pt x="535" y="178"/>
                    </a:cubicBezTo>
                    <a:cubicBezTo>
                      <a:pt x="1" y="508"/>
                      <a:pt x="269" y="939"/>
                      <a:pt x="598" y="1474"/>
                    </a:cubicBezTo>
                    <a:cubicBezTo>
                      <a:pt x="857" y="1855"/>
                      <a:pt x="1079" y="2195"/>
                      <a:pt x="1394" y="2195"/>
                    </a:cubicBezTo>
                    <a:cubicBezTo>
                      <a:pt x="1403" y="2195"/>
                      <a:pt x="1412" y="2195"/>
                      <a:pt x="1421" y="2194"/>
                    </a:cubicBezTo>
                    <a:cubicBezTo>
                      <a:pt x="721" y="1660"/>
                      <a:pt x="557" y="1350"/>
                      <a:pt x="2058" y="486"/>
                    </a:cubicBezTo>
                    <a:cubicBezTo>
                      <a:pt x="1837" y="173"/>
                      <a:pt x="1491" y="1"/>
                      <a:pt x="113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3" name="Google Shape;1043;p16"/>
              <p:cNvSpPr/>
              <p:nvPr/>
            </p:nvSpPr>
            <p:spPr>
              <a:xfrm>
                <a:off x="5772332" y="2563778"/>
                <a:ext cx="55040" cy="49605"/>
              </a:xfrm>
              <a:custGeom>
                <a:avLst/>
                <a:gdLst/>
                <a:ahLst/>
                <a:cxnLst/>
                <a:rect l="l" t="t" r="r" b="b"/>
                <a:pathLst>
                  <a:path w="2552" h="2300" extrusionOk="0">
                    <a:moveTo>
                      <a:pt x="1217" y="1"/>
                    </a:moveTo>
                    <a:cubicBezTo>
                      <a:pt x="989" y="1"/>
                      <a:pt x="758" y="67"/>
                      <a:pt x="557" y="206"/>
                    </a:cubicBezTo>
                    <a:cubicBezTo>
                      <a:pt x="0" y="557"/>
                      <a:pt x="288" y="1010"/>
                      <a:pt x="659" y="1544"/>
                    </a:cubicBezTo>
                    <a:cubicBezTo>
                      <a:pt x="918" y="1955"/>
                      <a:pt x="1155" y="2300"/>
                      <a:pt x="1486" y="2300"/>
                    </a:cubicBezTo>
                    <a:cubicBezTo>
                      <a:pt x="1602" y="2300"/>
                      <a:pt x="1729" y="2257"/>
                      <a:pt x="1873" y="2162"/>
                    </a:cubicBezTo>
                    <a:cubicBezTo>
                      <a:pt x="2408" y="1791"/>
                      <a:pt x="2551" y="1070"/>
                      <a:pt x="2181" y="516"/>
                    </a:cubicBezTo>
                    <a:cubicBezTo>
                      <a:pt x="1963" y="182"/>
                      <a:pt x="1594" y="1"/>
                      <a:pt x="1217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4" name="Google Shape;1044;p16"/>
              <p:cNvSpPr/>
              <p:nvPr/>
            </p:nvSpPr>
            <p:spPr>
              <a:xfrm>
                <a:off x="5769247" y="2561427"/>
                <a:ext cx="52797" cy="47341"/>
              </a:xfrm>
              <a:custGeom>
                <a:avLst/>
                <a:gdLst/>
                <a:ahLst/>
                <a:cxnLst/>
                <a:rect l="l" t="t" r="r" b="b"/>
                <a:pathLst>
                  <a:path w="2448" h="2195" extrusionOk="0">
                    <a:moveTo>
                      <a:pt x="1157" y="1"/>
                    </a:moveTo>
                    <a:cubicBezTo>
                      <a:pt x="942" y="1"/>
                      <a:pt x="726" y="62"/>
                      <a:pt x="535" y="192"/>
                    </a:cubicBezTo>
                    <a:cubicBezTo>
                      <a:pt x="0" y="543"/>
                      <a:pt x="288" y="954"/>
                      <a:pt x="617" y="1489"/>
                    </a:cubicBezTo>
                    <a:cubicBezTo>
                      <a:pt x="876" y="1870"/>
                      <a:pt x="1113" y="2194"/>
                      <a:pt x="1428" y="2194"/>
                    </a:cubicBezTo>
                    <a:cubicBezTo>
                      <a:pt x="1537" y="2194"/>
                      <a:pt x="1656" y="2155"/>
                      <a:pt x="1789" y="2065"/>
                    </a:cubicBezTo>
                    <a:cubicBezTo>
                      <a:pt x="2304" y="1714"/>
                      <a:pt x="2447" y="1015"/>
                      <a:pt x="2098" y="501"/>
                    </a:cubicBezTo>
                    <a:cubicBezTo>
                      <a:pt x="1878" y="178"/>
                      <a:pt x="1520" y="1"/>
                      <a:pt x="1157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5" name="Google Shape;1045;p16"/>
              <p:cNvSpPr/>
              <p:nvPr/>
            </p:nvSpPr>
            <p:spPr>
              <a:xfrm>
                <a:off x="5769247" y="2561384"/>
                <a:ext cx="44386" cy="47276"/>
              </a:xfrm>
              <a:custGeom>
                <a:avLst/>
                <a:gdLst/>
                <a:ahLst/>
                <a:cxnLst/>
                <a:rect l="l" t="t" r="r" b="b"/>
                <a:pathLst>
                  <a:path w="2058" h="2192" extrusionOk="0">
                    <a:moveTo>
                      <a:pt x="1146" y="1"/>
                    </a:moveTo>
                    <a:cubicBezTo>
                      <a:pt x="934" y="1"/>
                      <a:pt x="722" y="62"/>
                      <a:pt x="535" y="194"/>
                    </a:cubicBezTo>
                    <a:cubicBezTo>
                      <a:pt x="0" y="545"/>
                      <a:pt x="288" y="956"/>
                      <a:pt x="617" y="1491"/>
                    </a:cubicBezTo>
                    <a:cubicBezTo>
                      <a:pt x="876" y="1870"/>
                      <a:pt x="1117" y="2191"/>
                      <a:pt x="1432" y="2191"/>
                    </a:cubicBezTo>
                    <a:cubicBezTo>
                      <a:pt x="1441" y="2191"/>
                      <a:pt x="1450" y="2191"/>
                      <a:pt x="1460" y="2190"/>
                    </a:cubicBezTo>
                    <a:cubicBezTo>
                      <a:pt x="741" y="1675"/>
                      <a:pt x="576" y="1367"/>
                      <a:pt x="2057" y="462"/>
                    </a:cubicBezTo>
                    <a:cubicBezTo>
                      <a:pt x="1839" y="167"/>
                      <a:pt x="1494" y="1"/>
                      <a:pt x="114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6" name="Google Shape;1046;p16"/>
              <p:cNvSpPr/>
              <p:nvPr/>
            </p:nvSpPr>
            <p:spPr>
              <a:xfrm>
                <a:off x="5660979" y="2623132"/>
                <a:ext cx="54566" cy="49454"/>
              </a:xfrm>
              <a:custGeom>
                <a:avLst/>
                <a:gdLst/>
                <a:ahLst/>
                <a:cxnLst/>
                <a:rect l="l" t="t" r="r" b="b"/>
                <a:pathLst>
                  <a:path w="2530" h="2293" extrusionOk="0">
                    <a:moveTo>
                      <a:pt x="1180" y="0"/>
                    </a:moveTo>
                    <a:cubicBezTo>
                      <a:pt x="957" y="0"/>
                      <a:pt x="732" y="62"/>
                      <a:pt x="535" y="191"/>
                    </a:cubicBezTo>
                    <a:cubicBezTo>
                      <a:pt x="0" y="562"/>
                      <a:pt x="267" y="1014"/>
                      <a:pt x="637" y="1549"/>
                    </a:cubicBezTo>
                    <a:cubicBezTo>
                      <a:pt x="900" y="1950"/>
                      <a:pt x="1139" y="2292"/>
                      <a:pt x="1476" y="2292"/>
                    </a:cubicBezTo>
                    <a:cubicBezTo>
                      <a:pt x="1588" y="2292"/>
                      <a:pt x="1712" y="2254"/>
                      <a:pt x="1852" y="2166"/>
                    </a:cubicBezTo>
                    <a:cubicBezTo>
                      <a:pt x="2387" y="1796"/>
                      <a:pt x="2530" y="1055"/>
                      <a:pt x="2160" y="520"/>
                    </a:cubicBezTo>
                    <a:cubicBezTo>
                      <a:pt x="1939" y="183"/>
                      <a:pt x="1563" y="0"/>
                      <a:pt x="1180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7" name="Google Shape;1047;p16"/>
              <p:cNvSpPr/>
              <p:nvPr/>
            </p:nvSpPr>
            <p:spPr>
              <a:xfrm>
                <a:off x="5657851" y="2620436"/>
                <a:ext cx="52387" cy="47535"/>
              </a:xfrm>
              <a:custGeom>
                <a:avLst/>
                <a:gdLst/>
                <a:ahLst/>
                <a:cxnLst/>
                <a:rect l="l" t="t" r="r" b="b"/>
                <a:pathLst>
                  <a:path w="2429" h="2204" extrusionOk="0">
                    <a:moveTo>
                      <a:pt x="1138" y="1"/>
                    </a:moveTo>
                    <a:cubicBezTo>
                      <a:pt x="923" y="1"/>
                      <a:pt x="706" y="63"/>
                      <a:pt x="516" y="193"/>
                    </a:cubicBezTo>
                    <a:cubicBezTo>
                      <a:pt x="1" y="542"/>
                      <a:pt x="269" y="975"/>
                      <a:pt x="598" y="1488"/>
                    </a:cubicBezTo>
                    <a:cubicBezTo>
                      <a:pt x="860" y="1875"/>
                      <a:pt x="1100" y="2203"/>
                      <a:pt x="1421" y="2203"/>
                    </a:cubicBezTo>
                    <a:cubicBezTo>
                      <a:pt x="1527" y="2203"/>
                      <a:pt x="1642" y="2167"/>
                      <a:pt x="1770" y="2086"/>
                    </a:cubicBezTo>
                    <a:cubicBezTo>
                      <a:pt x="2285" y="1735"/>
                      <a:pt x="2428" y="1036"/>
                      <a:pt x="2079" y="501"/>
                    </a:cubicBezTo>
                    <a:cubicBezTo>
                      <a:pt x="1859" y="178"/>
                      <a:pt x="1501" y="1"/>
                      <a:pt x="1138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" name="Google Shape;1048;p16"/>
              <p:cNvSpPr/>
              <p:nvPr/>
            </p:nvSpPr>
            <p:spPr>
              <a:xfrm>
                <a:off x="5657851" y="2620608"/>
                <a:ext cx="43976" cy="47103"/>
              </a:xfrm>
              <a:custGeom>
                <a:avLst/>
                <a:gdLst/>
                <a:ahLst/>
                <a:cxnLst/>
                <a:rect l="l" t="t" r="r" b="b"/>
                <a:pathLst>
                  <a:path w="2039" h="2184" extrusionOk="0">
                    <a:moveTo>
                      <a:pt x="1131" y="0"/>
                    </a:moveTo>
                    <a:cubicBezTo>
                      <a:pt x="918" y="0"/>
                      <a:pt x="703" y="60"/>
                      <a:pt x="516" y="185"/>
                    </a:cubicBezTo>
                    <a:cubicBezTo>
                      <a:pt x="1" y="534"/>
                      <a:pt x="269" y="967"/>
                      <a:pt x="598" y="1480"/>
                    </a:cubicBezTo>
                    <a:cubicBezTo>
                      <a:pt x="870" y="1868"/>
                      <a:pt x="1086" y="2183"/>
                      <a:pt x="1386" y="2183"/>
                    </a:cubicBezTo>
                    <a:cubicBezTo>
                      <a:pt x="1404" y="2183"/>
                      <a:pt x="1422" y="2182"/>
                      <a:pt x="1441" y="2180"/>
                    </a:cubicBezTo>
                    <a:cubicBezTo>
                      <a:pt x="721" y="1686"/>
                      <a:pt x="557" y="1378"/>
                      <a:pt x="2038" y="452"/>
                    </a:cubicBezTo>
                    <a:cubicBezTo>
                      <a:pt x="1821" y="159"/>
                      <a:pt x="1478" y="0"/>
                      <a:pt x="1131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" name="Google Shape;1049;p16"/>
              <p:cNvSpPr/>
              <p:nvPr/>
            </p:nvSpPr>
            <p:spPr>
              <a:xfrm>
                <a:off x="5533191" y="2692795"/>
                <a:ext cx="55040" cy="49433"/>
              </a:xfrm>
              <a:custGeom>
                <a:avLst/>
                <a:gdLst/>
                <a:ahLst/>
                <a:cxnLst/>
                <a:rect l="l" t="t" r="r" b="b"/>
                <a:pathLst>
                  <a:path w="2552" h="2292" extrusionOk="0">
                    <a:moveTo>
                      <a:pt x="1190" y="0"/>
                    </a:moveTo>
                    <a:cubicBezTo>
                      <a:pt x="967" y="0"/>
                      <a:pt x="740" y="62"/>
                      <a:pt x="536" y="190"/>
                    </a:cubicBezTo>
                    <a:cubicBezTo>
                      <a:pt x="1" y="561"/>
                      <a:pt x="289" y="1013"/>
                      <a:pt x="638" y="1548"/>
                    </a:cubicBezTo>
                    <a:cubicBezTo>
                      <a:pt x="915" y="1949"/>
                      <a:pt x="1158" y="2292"/>
                      <a:pt x="1487" y="2292"/>
                    </a:cubicBezTo>
                    <a:cubicBezTo>
                      <a:pt x="1598" y="2292"/>
                      <a:pt x="1718" y="2253"/>
                      <a:pt x="1852" y="2165"/>
                    </a:cubicBezTo>
                    <a:cubicBezTo>
                      <a:pt x="2407" y="1795"/>
                      <a:pt x="2552" y="1054"/>
                      <a:pt x="2181" y="520"/>
                    </a:cubicBezTo>
                    <a:cubicBezTo>
                      <a:pt x="1947" y="182"/>
                      <a:pt x="1574" y="0"/>
                      <a:pt x="1190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50" name="Google Shape;1050;p16"/>
              <p:cNvSpPr/>
              <p:nvPr/>
            </p:nvSpPr>
            <p:spPr>
              <a:xfrm>
                <a:off x="5530064" y="2690099"/>
                <a:ext cx="52387" cy="47341"/>
              </a:xfrm>
              <a:custGeom>
                <a:avLst/>
                <a:gdLst/>
                <a:ahLst/>
                <a:cxnLst/>
                <a:rect l="l" t="t" r="r" b="b"/>
                <a:pathLst>
                  <a:path w="2429" h="2195" extrusionOk="0">
                    <a:moveTo>
                      <a:pt x="1154" y="1"/>
                    </a:moveTo>
                    <a:cubicBezTo>
                      <a:pt x="936" y="1"/>
                      <a:pt x="715" y="62"/>
                      <a:pt x="516" y="192"/>
                    </a:cubicBezTo>
                    <a:cubicBezTo>
                      <a:pt x="1" y="542"/>
                      <a:pt x="269" y="974"/>
                      <a:pt x="618" y="1489"/>
                    </a:cubicBezTo>
                    <a:cubicBezTo>
                      <a:pt x="878" y="1870"/>
                      <a:pt x="1104" y="2194"/>
                      <a:pt x="1412" y="2194"/>
                    </a:cubicBezTo>
                    <a:cubicBezTo>
                      <a:pt x="1520" y="2194"/>
                      <a:pt x="1637" y="2155"/>
                      <a:pt x="1770" y="2065"/>
                    </a:cubicBezTo>
                    <a:cubicBezTo>
                      <a:pt x="2305" y="1714"/>
                      <a:pt x="2428" y="1015"/>
                      <a:pt x="2099" y="501"/>
                    </a:cubicBezTo>
                    <a:cubicBezTo>
                      <a:pt x="1880" y="177"/>
                      <a:pt x="1522" y="1"/>
                      <a:pt x="1154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51" name="Google Shape;1051;p16"/>
              <p:cNvSpPr/>
              <p:nvPr/>
            </p:nvSpPr>
            <p:spPr>
              <a:xfrm>
                <a:off x="5530064" y="2690250"/>
                <a:ext cx="44407" cy="47082"/>
              </a:xfrm>
              <a:custGeom>
                <a:avLst/>
                <a:gdLst/>
                <a:ahLst/>
                <a:cxnLst/>
                <a:rect l="l" t="t" r="r" b="b"/>
                <a:pathLst>
                  <a:path w="2059" h="2183" extrusionOk="0">
                    <a:moveTo>
                      <a:pt x="1140" y="0"/>
                    </a:moveTo>
                    <a:cubicBezTo>
                      <a:pt x="927" y="0"/>
                      <a:pt x="711" y="60"/>
                      <a:pt x="516" y="185"/>
                    </a:cubicBezTo>
                    <a:cubicBezTo>
                      <a:pt x="1" y="535"/>
                      <a:pt x="269" y="967"/>
                      <a:pt x="618" y="1482"/>
                    </a:cubicBezTo>
                    <a:cubicBezTo>
                      <a:pt x="878" y="1881"/>
                      <a:pt x="1118" y="2182"/>
                      <a:pt x="1432" y="2182"/>
                    </a:cubicBezTo>
                    <a:cubicBezTo>
                      <a:pt x="1442" y="2182"/>
                      <a:pt x="1452" y="2182"/>
                      <a:pt x="1462" y="2181"/>
                    </a:cubicBezTo>
                    <a:cubicBezTo>
                      <a:pt x="741" y="1666"/>
                      <a:pt x="577" y="1378"/>
                      <a:pt x="2058" y="453"/>
                    </a:cubicBezTo>
                    <a:cubicBezTo>
                      <a:pt x="1828" y="159"/>
                      <a:pt x="1488" y="0"/>
                      <a:pt x="1140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52" name="Google Shape;1052;p16"/>
              <p:cNvSpPr/>
              <p:nvPr/>
            </p:nvSpPr>
            <p:spPr>
              <a:xfrm>
                <a:off x="5880169" y="2508220"/>
                <a:ext cx="54566" cy="49433"/>
              </a:xfrm>
              <a:custGeom>
                <a:avLst/>
                <a:gdLst/>
                <a:ahLst/>
                <a:cxnLst/>
                <a:rect l="l" t="t" r="r" b="b"/>
                <a:pathLst>
                  <a:path w="2530" h="2292" extrusionOk="0">
                    <a:moveTo>
                      <a:pt x="1181" y="0"/>
                    </a:moveTo>
                    <a:cubicBezTo>
                      <a:pt x="957" y="0"/>
                      <a:pt x="732" y="62"/>
                      <a:pt x="535" y="190"/>
                    </a:cubicBezTo>
                    <a:cubicBezTo>
                      <a:pt x="0" y="561"/>
                      <a:pt x="267" y="1013"/>
                      <a:pt x="637" y="1548"/>
                    </a:cubicBezTo>
                    <a:cubicBezTo>
                      <a:pt x="914" y="1949"/>
                      <a:pt x="1157" y="2292"/>
                      <a:pt x="1487" y="2292"/>
                    </a:cubicBezTo>
                    <a:cubicBezTo>
                      <a:pt x="1597" y="2292"/>
                      <a:pt x="1717" y="2253"/>
                      <a:pt x="1852" y="2165"/>
                    </a:cubicBezTo>
                    <a:cubicBezTo>
                      <a:pt x="2387" y="1795"/>
                      <a:pt x="2530" y="1054"/>
                      <a:pt x="2181" y="519"/>
                    </a:cubicBezTo>
                    <a:cubicBezTo>
                      <a:pt x="1947" y="182"/>
                      <a:pt x="1565" y="0"/>
                      <a:pt x="1181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53" name="Google Shape;1053;p16"/>
              <p:cNvSpPr/>
              <p:nvPr/>
            </p:nvSpPr>
            <p:spPr>
              <a:xfrm>
                <a:off x="5877042" y="2505718"/>
                <a:ext cx="52366" cy="47319"/>
              </a:xfrm>
              <a:custGeom>
                <a:avLst/>
                <a:gdLst/>
                <a:ahLst/>
                <a:cxnLst/>
                <a:rect l="l" t="t" r="r" b="b"/>
                <a:pathLst>
                  <a:path w="2428" h="2194" extrusionOk="0">
                    <a:moveTo>
                      <a:pt x="1140" y="0"/>
                    </a:moveTo>
                    <a:cubicBezTo>
                      <a:pt x="924" y="0"/>
                      <a:pt x="707" y="60"/>
                      <a:pt x="515" y="183"/>
                    </a:cubicBezTo>
                    <a:cubicBezTo>
                      <a:pt x="0" y="533"/>
                      <a:pt x="269" y="965"/>
                      <a:pt x="617" y="1480"/>
                    </a:cubicBezTo>
                    <a:cubicBezTo>
                      <a:pt x="881" y="1865"/>
                      <a:pt x="1109" y="2193"/>
                      <a:pt x="1424" y="2193"/>
                    </a:cubicBezTo>
                    <a:cubicBezTo>
                      <a:pt x="1528" y="2193"/>
                      <a:pt x="1642" y="2157"/>
                      <a:pt x="1770" y="2076"/>
                    </a:cubicBezTo>
                    <a:cubicBezTo>
                      <a:pt x="2285" y="1727"/>
                      <a:pt x="2428" y="1027"/>
                      <a:pt x="2079" y="492"/>
                    </a:cubicBezTo>
                    <a:cubicBezTo>
                      <a:pt x="1859" y="169"/>
                      <a:pt x="1502" y="0"/>
                      <a:pt x="114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54" name="Google Shape;1054;p16"/>
              <p:cNvSpPr/>
              <p:nvPr/>
            </p:nvSpPr>
            <p:spPr>
              <a:xfrm>
                <a:off x="5877042" y="2505697"/>
                <a:ext cx="43955" cy="47103"/>
              </a:xfrm>
              <a:custGeom>
                <a:avLst/>
                <a:gdLst/>
                <a:ahLst/>
                <a:cxnLst/>
                <a:rect l="l" t="t" r="r" b="b"/>
                <a:pathLst>
                  <a:path w="2038" h="2184" extrusionOk="0">
                    <a:moveTo>
                      <a:pt x="1124" y="0"/>
                    </a:moveTo>
                    <a:cubicBezTo>
                      <a:pt x="913" y="0"/>
                      <a:pt x="701" y="60"/>
                      <a:pt x="515" y="184"/>
                    </a:cubicBezTo>
                    <a:cubicBezTo>
                      <a:pt x="0" y="534"/>
                      <a:pt x="269" y="966"/>
                      <a:pt x="617" y="1481"/>
                    </a:cubicBezTo>
                    <a:cubicBezTo>
                      <a:pt x="870" y="1869"/>
                      <a:pt x="1085" y="2184"/>
                      <a:pt x="1403" y="2184"/>
                    </a:cubicBezTo>
                    <a:cubicBezTo>
                      <a:pt x="1422" y="2184"/>
                      <a:pt x="1442" y="2183"/>
                      <a:pt x="1462" y="2180"/>
                    </a:cubicBezTo>
                    <a:cubicBezTo>
                      <a:pt x="741" y="1686"/>
                      <a:pt x="557" y="1377"/>
                      <a:pt x="2038" y="472"/>
                    </a:cubicBezTo>
                    <a:cubicBezTo>
                      <a:pt x="1819" y="164"/>
                      <a:pt x="1473" y="0"/>
                      <a:pt x="1124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55" name="Google Shape;1055;p16"/>
              <p:cNvSpPr/>
              <p:nvPr/>
            </p:nvSpPr>
            <p:spPr>
              <a:xfrm>
                <a:off x="7394035" y="1958486"/>
                <a:ext cx="52797" cy="50188"/>
              </a:xfrm>
              <a:custGeom>
                <a:avLst/>
                <a:gdLst/>
                <a:ahLst/>
                <a:cxnLst/>
                <a:rect l="l" t="t" r="r" b="b"/>
                <a:pathLst>
                  <a:path w="2448" h="2327" extrusionOk="0">
                    <a:moveTo>
                      <a:pt x="1100" y="1"/>
                    </a:moveTo>
                    <a:cubicBezTo>
                      <a:pt x="931" y="1"/>
                      <a:pt x="760" y="35"/>
                      <a:pt x="596" y="109"/>
                    </a:cubicBezTo>
                    <a:cubicBezTo>
                      <a:pt x="1" y="397"/>
                      <a:pt x="226" y="869"/>
                      <a:pt x="514" y="1467"/>
                    </a:cubicBezTo>
                    <a:cubicBezTo>
                      <a:pt x="728" y="1942"/>
                      <a:pt x="929" y="2327"/>
                      <a:pt x="1304" y="2327"/>
                    </a:cubicBezTo>
                    <a:cubicBezTo>
                      <a:pt x="1399" y="2327"/>
                      <a:pt x="1505" y="2302"/>
                      <a:pt x="1625" y="2248"/>
                    </a:cubicBezTo>
                    <a:cubicBezTo>
                      <a:pt x="2201" y="1960"/>
                      <a:pt x="2448" y="1261"/>
                      <a:pt x="2181" y="663"/>
                    </a:cubicBezTo>
                    <a:cubicBezTo>
                      <a:pt x="1972" y="245"/>
                      <a:pt x="1546" y="1"/>
                      <a:pt x="1100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56" name="Google Shape;1056;p16"/>
              <p:cNvSpPr/>
              <p:nvPr/>
            </p:nvSpPr>
            <p:spPr>
              <a:xfrm>
                <a:off x="7396235" y="1965064"/>
                <a:ext cx="50597" cy="48052"/>
              </a:xfrm>
              <a:custGeom>
                <a:avLst/>
                <a:gdLst/>
                <a:ahLst/>
                <a:cxnLst/>
                <a:rect l="l" t="t" r="r" b="b"/>
                <a:pathLst>
                  <a:path w="2346" h="2228" extrusionOk="0">
                    <a:moveTo>
                      <a:pt x="1054" y="0"/>
                    </a:moveTo>
                    <a:cubicBezTo>
                      <a:pt x="889" y="0"/>
                      <a:pt x="720" y="36"/>
                      <a:pt x="557" y="112"/>
                    </a:cubicBezTo>
                    <a:cubicBezTo>
                      <a:pt x="1" y="380"/>
                      <a:pt x="206" y="832"/>
                      <a:pt x="475" y="1408"/>
                    </a:cubicBezTo>
                    <a:cubicBezTo>
                      <a:pt x="687" y="1851"/>
                      <a:pt x="875" y="2228"/>
                      <a:pt x="1233" y="2228"/>
                    </a:cubicBezTo>
                    <a:cubicBezTo>
                      <a:pt x="1325" y="2228"/>
                      <a:pt x="1427" y="2203"/>
                      <a:pt x="1544" y="2149"/>
                    </a:cubicBezTo>
                    <a:cubicBezTo>
                      <a:pt x="2099" y="1881"/>
                      <a:pt x="2346" y="1203"/>
                      <a:pt x="2058" y="646"/>
                    </a:cubicBezTo>
                    <a:cubicBezTo>
                      <a:pt x="1867" y="233"/>
                      <a:pt x="1473" y="0"/>
                      <a:pt x="105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57" name="Google Shape;1057;p16"/>
              <p:cNvSpPr/>
              <p:nvPr/>
            </p:nvSpPr>
            <p:spPr>
              <a:xfrm>
                <a:off x="7398478" y="1971901"/>
                <a:ext cx="47470" cy="41215"/>
              </a:xfrm>
              <a:custGeom>
                <a:avLst/>
                <a:gdLst/>
                <a:ahLst/>
                <a:cxnLst/>
                <a:rect l="l" t="t" r="r" b="b"/>
                <a:pathLst>
                  <a:path w="2201" h="1911" extrusionOk="0">
                    <a:moveTo>
                      <a:pt x="185" y="0"/>
                    </a:moveTo>
                    <a:lnTo>
                      <a:pt x="185" y="0"/>
                    </a:lnTo>
                    <a:cubicBezTo>
                      <a:pt x="0" y="269"/>
                      <a:pt x="165" y="659"/>
                      <a:pt x="371" y="1091"/>
                    </a:cubicBezTo>
                    <a:cubicBezTo>
                      <a:pt x="583" y="1534"/>
                      <a:pt x="771" y="1911"/>
                      <a:pt x="1129" y="1911"/>
                    </a:cubicBezTo>
                    <a:cubicBezTo>
                      <a:pt x="1221" y="1911"/>
                      <a:pt x="1323" y="1886"/>
                      <a:pt x="1440" y="1832"/>
                    </a:cubicBezTo>
                    <a:cubicBezTo>
                      <a:pt x="1975" y="1564"/>
                      <a:pt x="2201" y="927"/>
                      <a:pt x="1975" y="371"/>
                    </a:cubicBezTo>
                    <a:lnTo>
                      <a:pt x="1975" y="371"/>
                    </a:lnTo>
                    <a:cubicBezTo>
                      <a:pt x="1352" y="703"/>
                      <a:pt x="953" y="851"/>
                      <a:pt x="694" y="851"/>
                    </a:cubicBezTo>
                    <a:cubicBezTo>
                      <a:pt x="312" y="851"/>
                      <a:pt x="234" y="528"/>
                      <a:pt x="185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58" name="Google Shape;1058;p16"/>
              <p:cNvSpPr/>
              <p:nvPr/>
            </p:nvSpPr>
            <p:spPr>
              <a:xfrm>
                <a:off x="7286198" y="2024590"/>
                <a:ext cx="52840" cy="50188"/>
              </a:xfrm>
              <a:custGeom>
                <a:avLst/>
                <a:gdLst/>
                <a:ahLst/>
                <a:cxnLst/>
                <a:rect l="l" t="t" r="r" b="b"/>
                <a:pathLst>
                  <a:path w="2450" h="2327" extrusionOk="0">
                    <a:moveTo>
                      <a:pt x="1090" y="1"/>
                    </a:moveTo>
                    <a:cubicBezTo>
                      <a:pt x="923" y="1"/>
                      <a:pt x="755" y="36"/>
                      <a:pt x="598" y="108"/>
                    </a:cubicBezTo>
                    <a:cubicBezTo>
                      <a:pt x="1" y="396"/>
                      <a:pt x="228" y="870"/>
                      <a:pt x="494" y="1466"/>
                    </a:cubicBezTo>
                    <a:cubicBezTo>
                      <a:pt x="724" y="1943"/>
                      <a:pt x="928" y="2327"/>
                      <a:pt x="1293" y="2327"/>
                    </a:cubicBezTo>
                    <a:cubicBezTo>
                      <a:pt x="1386" y="2327"/>
                      <a:pt x="1489" y="2302"/>
                      <a:pt x="1605" y="2248"/>
                    </a:cubicBezTo>
                    <a:cubicBezTo>
                      <a:pt x="2203" y="1960"/>
                      <a:pt x="2450" y="1260"/>
                      <a:pt x="2162" y="665"/>
                    </a:cubicBezTo>
                    <a:cubicBezTo>
                      <a:pt x="1967" y="246"/>
                      <a:pt x="1533" y="1"/>
                      <a:pt x="1090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59" name="Google Shape;1059;p16"/>
              <p:cNvSpPr/>
              <p:nvPr/>
            </p:nvSpPr>
            <p:spPr>
              <a:xfrm>
                <a:off x="7288441" y="2031169"/>
                <a:ext cx="50144" cy="48052"/>
              </a:xfrm>
              <a:custGeom>
                <a:avLst/>
                <a:gdLst/>
                <a:ahLst/>
                <a:cxnLst/>
                <a:rect l="l" t="t" r="r" b="b"/>
                <a:pathLst>
                  <a:path w="2325" h="2228" extrusionOk="0">
                    <a:moveTo>
                      <a:pt x="1044" y="1"/>
                    </a:moveTo>
                    <a:cubicBezTo>
                      <a:pt x="879" y="1"/>
                      <a:pt x="712" y="37"/>
                      <a:pt x="555" y="113"/>
                    </a:cubicBezTo>
                    <a:cubicBezTo>
                      <a:pt x="0" y="379"/>
                      <a:pt x="206" y="832"/>
                      <a:pt x="473" y="1408"/>
                    </a:cubicBezTo>
                    <a:cubicBezTo>
                      <a:pt x="686" y="1851"/>
                      <a:pt x="873" y="2228"/>
                      <a:pt x="1231" y="2228"/>
                    </a:cubicBezTo>
                    <a:cubicBezTo>
                      <a:pt x="1322" y="2228"/>
                      <a:pt x="1425" y="2203"/>
                      <a:pt x="1543" y="2149"/>
                    </a:cubicBezTo>
                    <a:cubicBezTo>
                      <a:pt x="2099" y="1882"/>
                      <a:pt x="2324" y="1202"/>
                      <a:pt x="2058" y="648"/>
                    </a:cubicBezTo>
                    <a:cubicBezTo>
                      <a:pt x="1865" y="234"/>
                      <a:pt x="1462" y="1"/>
                      <a:pt x="1044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0" name="Google Shape;1060;p16"/>
              <p:cNvSpPr/>
              <p:nvPr/>
            </p:nvSpPr>
            <p:spPr>
              <a:xfrm>
                <a:off x="7290640" y="2038027"/>
                <a:ext cx="47513" cy="41194"/>
              </a:xfrm>
              <a:custGeom>
                <a:avLst/>
                <a:gdLst/>
                <a:ahLst/>
                <a:cxnLst/>
                <a:rect l="l" t="t" r="r" b="b"/>
                <a:pathLst>
                  <a:path w="2203" h="1910" extrusionOk="0">
                    <a:moveTo>
                      <a:pt x="186" y="0"/>
                    </a:moveTo>
                    <a:cubicBezTo>
                      <a:pt x="0" y="267"/>
                      <a:pt x="165" y="659"/>
                      <a:pt x="371" y="1090"/>
                    </a:cubicBezTo>
                    <a:cubicBezTo>
                      <a:pt x="584" y="1533"/>
                      <a:pt x="771" y="1910"/>
                      <a:pt x="1129" y="1910"/>
                    </a:cubicBezTo>
                    <a:cubicBezTo>
                      <a:pt x="1220" y="1910"/>
                      <a:pt x="1323" y="1885"/>
                      <a:pt x="1441" y="1831"/>
                    </a:cubicBezTo>
                    <a:cubicBezTo>
                      <a:pt x="1975" y="1564"/>
                      <a:pt x="2203" y="925"/>
                      <a:pt x="1975" y="371"/>
                    </a:cubicBezTo>
                    <a:lnTo>
                      <a:pt x="1975" y="371"/>
                    </a:lnTo>
                    <a:cubicBezTo>
                      <a:pt x="1353" y="703"/>
                      <a:pt x="955" y="850"/>
                      <a:pt x="696" y="850"/>
                    </a:cubicBezTo>
                    <a:cubicBezTo>
                      <a:pt x="314" y="850"/>
                      <a:pt x="236" y="528"/>
                      <a:pt x="186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1" name="Google Shape;1061;p16"/>
              <p:cNvSpPr/>
              <p:nvPr/>
            </p:nvSpPr>
            <p:spPr>
              <a:xfrm>
                <a:off x="7161537" y="2098869"/>
                <a:ext cx="52819" cy="50403"/>
              </a:xfrm>
              <a:custGeom>
                <a:avLst/>
                <a:gdLst/>
                <a:ahLst/>
                <a:cxnLst/>
                <a:rect l="l" t="t" r="r" b="b"/>
                <a:pathLst>
                  <a:path w="2449" h="2337" extrusionOk="0">
                    <a:moveTo>
                      <a:pt x="1107" y="0"/>
                    </a:moveTo>
                    <a:cubicBezTo>
                      <a:pt x="934" y="0"/>
                      <a:pt x="760" y="39"/>
                      <a:pt x="597" y="120"/>
                    </a:cubicBezTo>
                    <a:cubicBezTo>
                      <a:pt x="1" y="408"/>
                      <a:pt x="226" y="882"/>
                      <a:pt x="494" y="1478"/>
                    </a:cubicBezTo>
                    <a:cubicBezTo>
                      <a:pt x="726" y="1940"/>
                      <a:pt x="930" y="2337"/>
                      <a:pt x="1300" y="2337"/>
                    </a:cubicBezTo>
                    <a:cubicBezTo>
                      <a:pt x="1391" y="2337"/>
                      <a:pt x="1492" y="2313"/>
                      <a:pt x="1605" y="2260"/>
                    </a:cubicBezTo>
                    <a:cubicBezTo>
                      <a:pt x="2201" y="1972"/>
                      <a:pt x="2448" y="1272"/>
                      <a:pt x="2160" y="677"/>
                    </a:cubicBezTo>
                    <a:cubicBezTo>
                      <a:pt x="1969" y="248"/>
                      <a:pt x="1544" y="0"/>
                      <a:pt x="1107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2" name="Google Shape;1062;p16"/>
              <p:cNvSpPr/>
              <p:nvPr/>
            </p:nvSpPr>
            <p:spPr>
              <a:xfrm>
                <a:off x="7163737" y="2105512"/>
                <a:ext cx="50188" cy="48246"/>
              </a:xfrm>
              <a:custGeom>
                <a:avLst/>
                <a:gdLst/>
                <a:ahLst/>
                <a:cxnLst/>
                <a:rect l="l" t="t" r="r" b="b"/>
                <a:pathLst>
                  <a:path w="2327" h="2237" extrusionOk="0">
                    <a:moveTo>
                      <a:pt x="1052" y="1"/>
                    </a:moveTo>
                    <a:cubicBezTo>
                      <a:pt x="885" y="1"/>
                      <a:pt x="716" y="39"/>
                      <a:pt x="557" y="122"/>
                    </a:cubicBezTo>
                    <a:cubicBezTo>
                      <a:pt x="1" y="388"/>
                      <a:pt x="207" y="841"/>
                      <a:pt x="475" y="1397"/>
                    </a:cubicBezTo>
                    <a:cubicBezTo>
                      <a:pt x="687" y="1856"/>
                      <a:pt x="875" y="2237"/>
                      <a:pt x="1223" y="2237"/>
                    </a:cubicBezTo>
                    <a:cubicBezTo>
                      <a:pt x="1311" y="2237"/>
                      <a:pt x="1410" y="2212"/>
                      <a:pt x="1523" y="2158"/>
                    </a:cubicBezTo>
                    <a:cubicBezTo>
                      <a:pt x="2099" y="1870"/>
                      <a:pt x="2326" y="1211"/>
                      <a:pt x="2058" y="635"/>
                    </a:cubicBezTo>
                    <a:cubicBezTo>
                      <a:pt x="1868" y="240"/>
                      <a:pt x="1467" y="1"/>
                      <a:pt x="1052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3" name="Google Shape;1063;p16"/>
              <p:cNvSpPr/>
              <p:nvPr/>
            </p:nvSpPr>
            <p:spPr>
              <a:xfrm>
                <a:off x="7165980" y="2112564"/>
                <a:ext cx="47470" cy="41194"/>
              </a:xfrm>
              <a:custGeom>
                <a:avLst/>
                <a:gdLst/>
                <a:ahLst/>
                <a:cxnLst/>
                <a:rect l="l" t="t" r="r" b="b"/>
                <a:pathLst>
                  <a:path w="2201" h="1910" extrusionOk="0">
                    <a:moveTo>
                      <a:pt x="185" y="1"/>
                    </a:moveTo>
                    <a:cubicBezTo>
                      <a:pt x="0" y="267"/>
                      <a:pt x="165" y="637"/>
                      <a:pt x="371" y="1070"/>
                    </a:cubicBezTo>
                    <a:cubicBezTo>
                      <a:pt x="583" y="1529"/>
                      <a:pt x="771" y="1910"/>
                      <a:pt x="1119" y="1910"/>
                    </a:cubicBezTo>
                    <a:cubicBezTo>
                      <a:pt x="1207" y="1910"/>
                      <a:pt x="1306" y="1885"/>
                      <a:pt x="1419" y="1831"/>
                    </a:cubicBezTo>
                    <a:cubicBezTo>
                      <a:pt x="1975" y="1564"/>
                      <a:pt x="2201" y="925"/>
                      <a:pt x="1975" y="371"/>
                    </a:cubicBezTo>
                    <a:lnTo>
                      <a:pt x="1975" y="371"/>
                    </a:lnTo>
                    <a:cubicBezTo>
                      <a:pt x="1350" y="695"/>
                      <a:pt x="951" y="841"/>
                      <a:pt x="692" y="841"/>
                    </a:cubicBezTo>
                    <a:cubicBezTo>
                      <a:pt x="312" y="841"/>
                      <a:pt x="234" y="526"/>
                      <a:pt x="18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4" name="Google Shape;1064;p16"/>
              <p:cNvSpPr/>
              <p:nvPr/>
            </p:nvSpPr>
            <p:spPr>
              <a:xfrm>
                <a:off x="7496977" y="1894150"/>
                <a:ext cx="52366" cy="50188"/>
              </a:xfrm>
              <a:custGeom>
                <a:avLst/>
                <a:gdLst/>
                <a:ahLst/>
                <a:cxnLst/>
                <a:rect l="l" t="t" r="r" b="b"/>
                <a:pathLst>
                  <a:path w="2428" h="2327" extrusionOk="0">
                    <a:moveTo>
                      <a:pt x="1077" y="1"/>
                    </a:moveTo>
                    <a:cubicBezTo>
                      <a:pt x="909" y="1"/>
                      <a:pt x="739" y="35"/>
                      <a:pt x="576" y="108"/>
                    </a:cubicBezTo>
                    <a:cubicBezTo>
                      <a:pt x="0" y="396"/>
                      <a:pt x="206" y="870"/>
                      <a:pt x="494" y="1466"/>
                    </a:cubicBezTo>
                    <a:cubicBezTo>
                      <a:pt x="707" y="1942"/>
                      <a:pt x="907" y="2327"/>
                      <a:pt x="1282" y="2327"/>
                    </a:cubicBezTo>
                    <a:cubicBezTo>
                      <a:pt x="1377" y="2327"/>
                      <a:pt x="1484" y="2302"/>
                      <a:pt x="1605" y="2248"/>
                    </a:cubicBezTo>
                    <a:cubicBezTo>
                      <a:pt x="2181" y="1960"/>
                      <a:pt x="2428" y="1260"/>
                      <a:pt x="2160" y="664"/>
                    </a:cubicBezTo>
                    <a:cubicBezTo>
                      <a:pt x="1950" y="246"/>
                      <a:pt x="1523" y="1"/>
                      <a:pt x="1077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5" name="Google Shape;1065;p16"/>
              <p:cNvSpPr/>
              <p:nvPr/>
            </p:nvSpPr>
            <p:spPr>
              <a:xfrm>
                <a:off x="7498745" y="1900728"/>
                <a:ext cx="50597" cy="48052"/>
              </a:xfrm>
              <a:custGeom>
                <a:avLst/>
                <a:gdLst/>
                <a:ahLst/>
                <a:cxnLst/>
                <a:rect l="l" t="t" r="r" b="b"/>
                <a:pathLst>
                  <a:path w="2346" h="2228" extrusionOk="0">
                    <a:moveTo>
                      <a:pt x="1053" y="0"/>
                    </a:moveTo>
                    <a:cubicBezTo>
                      <a:pt x="887" y="0"/>
                      <a:pt x="718" y="37"/>
                      <a:pt x="555" y="112"/>
                    </a:cubicBezTo>
                    <a:cubicBezTo>
                      <a:pt x="1" y="379"/>
                      <a:pt x="206" y="832"/>
                      <a:pt x="473" y="1408"/>
                    </a:cubicBezTo>
                    <a:cubicBezTo>
                      <a:pt x="687" y="1851"/>
                      <a:pt x="873" y="2228"/>
                      <a:pt x="1231" y="2228"/>
                    </a:cubicBezTo>
                    <a:cubicBezTo>
                      <a:pt x="1322" y="2228"/>
                      <a:pt x="1425" y="2203"/>
                      <a:pt x="1543" y="2148"/>
                    </a:cubicBezTo>
                    <a:cubicBezTo>
                      <a:pt x="2099" y="1882"/>
                      <a:pt x="2346" y="1202"/>
                      <a:pt x="2078" y="647"/>
                    </a:cubicBezTo>
                    <a:cubicBezTo>
                      <a:pt x="1871" y="234"/>
                      <a:pt x="1474" y="0"/>
                      <a:pt x="1053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6" name="Google Shape;1066;p16"/>
              <p:cNvSpPr/>
              <p:nvPr/>
            </p:nvSpPr>
            <p:spPr>
              <a:xfrm>
                <a:off x="7500945" y="1907587"/>
                <a:ext cx="47513" cy="41194"/>
              </a:xfrm>
              <a:custGeom>
                <a:avLst/>
                <a:gdLst/>
                <a:ahLst/>
                <a:cxnLst/>
                <a:rect l="l" t="t" r="r" b="b"/>
                <a:pathLst>
                  <a:path w="2203" h="1910" extrusionOk="0">
                    <a:moveTo>
                      <a:pt x="206" y="0"/>
                    </a:moveTo>
                    <a:lnTo>
                      <a:pt x="206" y="0"/>
                    </a:lnTo>
                    <a:cubicBezTo>
                      <a:pt x="1" y="267"/>
                      <a:pt x="165" y="659"/>
                      <a:pt x="371" y="1090"/>
                    </a:cubicBezTo>
                    <a:cubicBezTo>
                      <a:pt x="585" y="1533"/>
                      <a:pt x="771" y="1910"/>
                      <a:pt x="1129" y="1910"/>
                    </a:cubicBezTo>
                    <a:cubicBezTo>
                      <a:pt x="1220" y="1910"/>
                      <a:pt x="1323" y="1885"/>
                      <a:pt x="1441" y="1830"/>
                    </a:cubicBezTo>
                    <a:cubicBezTo>
                      <a:pt x="1976" y="1564"/>
                      <a:pt x="2203" y="925"/>
                      <a:pt x="1976" y="370"/>
                    </a:cubicBezTo>
                    <a:lnTo>
                      <a:pt x="1976" y="370"/>
                    </a:lnTo>
                    <a:cubicBezTo>
                      <a:pt x="1353" y="703"/>
                      <a:pt x="955" y="850"/>
                      <a:pt x="698" y="850"/>
                    </a:cubicBezTo>
                    <a:cubicBezTo>
                      <a:pt x="317" y="850"/>
                      <a:pt x="244" y="527"/>
                      <a:pt x="206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7" name="Google Shape;1067;p16"/>
              <p:cNvSpPr/>
              <p:nvPr/>
            </p:nvSpPr>
            <p:spPr>
              <a:xfrm>
                <a:off x="6922828" y="2236319"/>
                <a:ext cx="51935" cy="50058"/>
              </a:xfrm>
              <a:custGeom>
                <a:avLst/>
                <a:gdLst/>
                <a:ahLst/>
                <a:cxnLst/>
                <a:rect l="l" t="t" r="r" b="b"/>
                <a:pathLst>
                  <a:path w="2408" h="2321" extrusionOk="0">
                    <a:moveTo>
                      <a:pt x="1060" y="1"/>
                    </a:moveTo>
                    <a:cubicBezTo>
                      <a:pt x="898" y="1"/>
                      <a:pt x="734" y="34"/>
                      <a:pt x="577" y="105"/>
                    </a:cubicBezTo>
                    <a:cubicBezTo>
                      <a:pt x="1" y="372"/>
                      <a:pt x="185" y="865"/>
                      <a:pt x="453" y="1441"/>
                    </a:cubicBezTo>
                    <a:cubicBezTo>
                      <a:pt x="668" y="1922"/>
                      <a:pt x="869" y="2321"/>
                      <a:pt x="1239" y="2321"/>
                    </a:cubicBezTo>
                    <a:cubicBezTo>
                      <a:pt x="1329" y="2321"/>
                      <a:pt x="1430" y="2297"/>
                      <a:pt x="1543" y="2245"/>
                    </a:cubicBezTo>
                    <a:cubicBezTo>
                      <a:pt x="2140" y="1976"/>
                      <a:pt x="2407" y="1298"/>
                      <a:pt x="2140" y="701"/>
                    </a:cubicBezTo>
                    <a:cubicBezTo>
                      <a:pt x="1943" y="262"/>
                      <a:pt x="1511" y="1"/>
                      <a:pt x="1060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8" name="Google Shape;1068;p16"/>
              <p:cNvSpPr/>
              <p:nvPr/>
            </p:nvSpPr>
            <p:spPr>
              <a:xfrm>
                <a:off x="6924618" y="2242724"/>
                <a:ext cx="49713" cy="48354"/>
              </a:xfrm>
              <a:custGeom>
                <a:avLst/>
                <a:gdLst/>
                <a:ahLst/>
                <a:cxnLst/>
                <a:rect l="l" t="t" r="r" b="b"/>
                <a:pathLst>
                  <a:path w="2305" h="2242" extrusionOk="0">
                    <a:moveTo>
                      <a:pt x="1015" y="1"/>
                    </a:moveTo>
                    <a:cubicBezTo>
                      <a:pt x="862" y="1"/>
                      <a:pt x="705" y="32"/>
                      <a:pt x="555" y="96"/>
                    </a:cubicBezTo>
                    <a:cubicBezTo>
                      <a:pt x="0" y="363"/>
                      <a:pt x="185" y="837"/>
                      <a:pt x="431" y="1391"/>
                    </a:cubicBezTo>
                    <a:cubicBezTo>
                      <a:pt x="648" y="1857"/>
                      <a:pt x="837" y="2242"/>
                      <a:pt x="1195" y="2242"/>
                    </a:cubicBezTo>
                    <a:cubicBezTo>
                      <a:pt x="1280" y="2242"/>
                      <a:pt x="1375" y="2220"/>
                      <a:pt x="1481" y="2173"/>
                    </a:cubicBezTo>
                    <a:cubicBezTo>
                      <a:pt x="2057" y="1906"/>
                      <a:pt x="2304" y="1248"/>
                      <a:pt x="2057" y="672"/>
                    </a:cubicBezTo>
                    <a:cubicBezTo>
                      <a:pt x="1859" y="247"/>
                      <a:pt x="1448" y="1"/>
                      <a:pt x="1015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9" name="Google Shape;1069;p16"/>
              <p:cNvSpPr/>
              <p:nvPr/>
            </p:nvSpPr>
            <p:spPr>
              <a:xfrm>
                <a:off x="6926818" y="2249216"/>
                <a:ext cx="47039" cy="41863"/>
              </a:xfrm>
              <a:custGeom>
                <a:avLst/>
                <a:gdLst/>
                <a:ahLst/>
                <a:cxnLst/>
                <a:rect l="l" t="t" r="r" b="b"/>
                <a:pathLst>
                  <a:path w="2181" h="1941" extrusionOk="0">
                    <a:moveTo>
                      <a:pt x="186" y="1"/>
                    </a:moveTo>
                    <a:cubicBezTo>
                      <a:pt x="0" y="267"/>
                      <a:pt x="145" y="659"/>
                      <a:pt x="329" y="1090"/>
                    </a:cubicBezTo>
                    <a:cubicBezTo>
                      <a:pt x="546" y="1556"/>
                      <a:pt x="735" y="1941"/>
                      <a:pt x="1093" y="1941"/>
                    </a:cubicBezTo>
                    <a:cubicBezTo>
                      <a:pt x="1178" y="1941"/>
                      <a:pt x="1273" y="1919"/>
                      <a:pt x="1379" y="1872"/>
                    </a:cubicBezTo>
                    <a:cubicBezTo>
                      <a:pt x="1934" y="1625"/>
                      <a:pt x="2181" y="988"/>
                      <a:pt x="1955" y="432"/>
                    </a:cubicBezTo>
                    <a:lnTo>
                      <a:pt x="1955" y="432"/>
                    </a:lnTo>
                    <a:cubicBezTo>
                      <a:pt x="1344" y="730"/>
                      <a:pt x="949" y="864"/>
                      <a:pt x="692" y="864"/>
                    </a:cubicBezTo>
                    <a:cubicBezTo>
                      <a:pt x="291" y="864"/>
                      <a:pt x="223" y="539"/>
                      <a:pt x="18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0" name="Google Shape;1070;p16"/>
              <p:cNvSpPr/>
              <p:nvPr/>
            </p:nvSpPr>
            <p:spPr>
              <a:xfrm>
                <a:off x="6813222" y="2299770"/>
                <a:ext cx="52387" cy="50058"/>
              </a:xfrm>
              <a:custGeom>
                <a:avLst/>
                <a:gdLst/>
                <a:ahLst/>
                <a:cxnLst/>
                <a:rect l="l" t="t" r="r" b="b"/>
                <a:pathLst>
                  <a:path w="2429" h="2321" extrusionOk="0">
                    <a:moveTo>
                      <a:pt x="1080" y="1"/>
                    </a:moveTo>
                    <a:cubicBezTo>
                      <a:pt x="919" y="1"/>
                      <a:pt x="755" y="34"/>
                      <a:pt x="598" y="104"/>
                    </a:cubicBezTo>
                    <a:cubicBezTo>
                      <a:pt x="1" y="372"/>
                      <a:pt x="206" y="845"/>
                      <a:pt x="475" y="1442"/>
                    </a:cubicBezTo>
                    <a:cubicBezTo>
                      <a:pt x="689" y="1921"/>
                      <a:pt x="877" y="2320"/>
                      <a:pt x="1252" y="2320"/>
                    </a:cubicBezTo>
                    <a:cubicBezTo>
                      <a:pt x="1344" y="2320"/>
                      <a:pt x="1447" y="2296"/>
                      <a:pt x="1564" y="2244"/>
                    </a:cubicBezTo>
                    <a:cubicBezTo>
                      <a:pt x="2162" y="1977"/>
                      <a:pt x="2428" y="1278"/>
                      <a:pt x="2162" y="701"/>
                    </a:cubicBezTo>
                    <a:cubicBezTo>
                      <a:pt x="1964" y="261"/>
                      <a:pt x="1532" y="1"/>
                      <a:pt x="1080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1" name="Google Shape;1071;p16"/>
              <p:cNvSpPr/>
              <p:nvPr/>
            </p:nvSpPr>
            <p:spPr>
              <a:xfrm>
                <a:off x="6815012" y="2306154"/>
                <a:ext cx="50166" cy="48160"/>
              </a:xfrm>
              <a:custGeom>
                <a:avLst/>
                <a:gdLst/>
                <a:ahLst/>
                <a:cxnLst/>
                <a:rect l="l" t="t" r="r" b="b"/>
                <a:pathLst>
                  <a:path w="2326" h="2233" extrusionOk="0">
                    <a:moveTo>
                      <a:pt x="1027" y="1"/>
                    </a:moveTo>
                    <a:cubicBezTo>
                      <a:pt x="875" y="1"/>
                      <a:pt x="721" y="32"/>
                      <a:pt x="576" y="96"/>
                    </a:cubicBezTo>
                    <a:cubicBezTo>
                      <a:pt x="0" y="364"/>
                      <a:pt x="186" y="817"/>
                      <a:pt x="453" y="1393"/>
                    </a:cubicBezTo>
                    <a:cubicBezTo>
                      <a:pt x="649" y="1852"/>
                      <a:pt x="833" y="2233"/>
                      <a:pt x="1192" y="2233"/>
                    </a:cubicBezTo>
                    <a:cubicBezTo>
                      <a:pt x="1283" y="2233"/>
                      <a:pt x="1386" y="2208"/>
                      <a:pt x="1503" y="2153"/>
                    </a:cubicBezTo>
                    <a:cubicBezTo>
                      <a:pt x="2057" y="1906"/>
                      <a:pt x="2325" y="1248"/>
                      <a:pt x="2057" y="672"/>
                    </a:cubicBezTo>
                    <a:cubicBezTo>
                      <a:pt x="1875" y="247"/>
                      <a:pt x="1457" y="1"/>
                      <a:pt x="1027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2" name="Google Shape;1072;p16"/>
              <p:cNvSpPr/>
              <p:nvPr/>
            </p:nvSpPr>
            <p:spPr>
              <a:xfrm>
                <a:off x="6817234" y="2312646"/>
                <a:ext cx="47060" cy="41668"/>
              </a:xfrm>
              <a:custGeom>
                <a:avLst/>
                <a:gdLst/>
                <a:ahLst/>
                <a:cxnLst/>
                <a:rect l="l" t="t" r="r" b="b"/>
                <a:pathLst>
                  <a:path w="2182" h="1932" extrusionOk="0">
                    <a:moveTo>
                      <a:pt x="206" y="1"/>
                    </a:moveTo>
                    <a:cubicBezTo>
                      <a:pt x="1" y="269"/>
                      <a:pt x="144" y="659"/>
                      <a:pt x="350" y="1092"/>
                    </a:cubicBezTo>
                    <a:cubicBezTo>
                      <a:pt x="546" y="1551"/>
                      <a:pt x="730" y="1932"/>
                      <a:pt x="1089" y="1932"/>
                    </a:cubicBezTo>
                    <a:cubicBezTo>
                      <a:pt x="1180" y="1932"/>
                      <a:pt x="1283" y="1907"/>
                      <a:pt x="1400" y="1852"/>
                    </a:cubicBezTo>
                    <a:cubicBezTo>
                      <a:pt x="1934" y="1605"/>
                      <a:pt x="2181" y="988"/>
                      <a:pt x="1976" y="434"/>
                    </a:cubicBezTo>
                    <a:lnTo>
                      <a:pt x="1976" y="434"/>
                    </a:lnTo>
                    <a:cubicBezTo>
                      <a:pt x="1364" y="731"/>
                      <a:pt x="967" y="865"/>
                      <a:pt x="707" y="865"/>
                    </a:cubicBezTo>
                    <a:cubicBezTo>
                      <a:pt x="302" y="865"/>
                      <a:pt x="231" y="540"/>
                      <a:pt x="20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3" name="Google Shape;1073;p16"/>
              <p:cNvSpPr/>
              <p:nvPr/>
            </p:nvSpPr>
            <p:spPr>
              <a:xfrm>
                <a:off x="6686794" y="2370770"/>
                <a:ext cx="51913" cy="50490"/>
              </a:xfrm>
              <a:custGeom>
                <a:avLst/>
                <a:gdLst/>
                <a:ahLst/>
                <a:cxnLst/>
                <a:rect l="l" t="t" r="r" b="b"/>
                <a:pathLst>
                  <a:path w="2407" h="2341" extrusionOk="0">
                    <a:moveTo>
                      <a:pt x="1059" y="0"/>
                    </a:moveTo>
                    <a:cubicBezTo>
                      <a:pt x="897" y="0"/>
                      <a:pt x="733" y="33"/>
                      <a:pt x="576" y="104"/>
                    </a:cubicBezTo>
                    <a:cubicBezTo>
                      <a:pt x="0" y="372"/>
                      <a:pt x="185" y="866"/>
                      <a:pt x="453" y="1461"/>
                    </a:cubicBezTo>
                    <a:cubicBezTo>
                      <a:pt x="667" y="1941"/>
                      <a:pt x="869" y="2341"/>
                      <a:pt x="1239" y="2341"/>
                    </a:cubicBezTo>
                    <a:cubicBezTo>
                      <a:pt x="1329" y="2341"/>
                      <a:pt x="1429" y="2317"/>
                      <a:pt x="1543" y="2265"/>
                    </a:cubicBezTo>
                    <a:cubicBezTo>
                      <a:pt x="2140" y="1996"/>
                      <a:pt x="2407" y="1297"/>
                      <a:pt x="2140" y="701"/>
                    </a:cubicBezTo>
                    <a:cubicBezTo>
                      <a:pt x="1942" y="261"/>
                      <a:pt x="1511" y="0"/>
                      <a:pt x="1059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4" name="Google Shape;1074;p16"/>
              <p:cNvSpPr/>
              <p:nvPr/>
            </p:nvSpPr>
            <p:spPr>
              <a:xfrm>
                <a:off x="6688562" y="2377607"/>
                <a:ext cx="49713" cy="48139"/>
              </a:xfrm>
              <a:custGeom>
                <a:avLst/>
                <a:gdLst/>
                <a:ahLst/>
                <a:cxnLst/>
                <a:rect l="l" t="t" r="r" b="b"/>
                <a:pathLst>
                  <a:path w="2305" h="2232" extrusionOk="0">
                    <a:moveTo>
                      <a:pt x="1015" y="1"/>
                    </a:moveTo>
                    <a:cubicBezTo>
                      <a:pt x="862" y="1"/>
                      <a:pt x="706" y="32"/>
                      <a:pt x="555" y="96"/>
                    </a:cubicBezTo>
                    <a:cubicBezTo>
                      <a:pt x="1" y="343"/>
                      <a:pt x="185" y="815"/>
                      <a:pt x="432" y="1391"/>
                    </a:cubicBezTo>
                    <a:cubicBezTo>
                      <a:pt x="646" y="1851"/>
                      <a:pt x="833" y="2232"/>
                      <a:pt x="1182" y="2232"/>
                    </a:cubicBezTo>
                    <a:cubicBezTo>
                      <a:pt x="1270" y="2232"/>
                      <a:pt x="1369" y="2207"/>
                      <a:pt x="1482" y="2153"/>
                    </a:cubicBezTo>
                    <a:cubicBezTo>
                      <a:pt x="2058" y="1906"/>
                      <a:pt x="2305" y="1227"/>
                      <a:pt x="2058" y="672"/>
                    </a:cubicBezTo>
                    <a:cubicBezTo>
                      <a:pt x="1860" y="247"/>
                      <a:pt x="1449" y="1"/>
                      <a:pt x="1015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5" name="Google Shape;1075;p16"/>
              <p:cNvSpPr/>
              <p:nvPr/>
            </p:nvSpPr>
            <p:spPr>
              <a:xfrm>
                <a:off x="6690762" y="2384099"/>
                <a:ext cx="47060" cy="41647"/>
              </a:xfrm>
              <a:custGeom>
                <a:avLst/>
                <a:gdLst/>
                <a:ahLst/>
                <a:cxnLst/>
                <a:rect l="l" t="t" r="r" b="b"/>
                <a:pathLst>
                  <a:path w="2182" h="1931" extrusionOk="0">
                    <a:moveTo>
                      <a:pt x="187" y="1"/>
                    </a:moveTo>
                    <a:cubicBezTo>
                      <a:pt x="1" y="267"/>
                      <a:pt x="146" y="638"/>
                      <a:pt x="330" y="1090"/>
                    </a:cubicBezTo>
                    <a:cubicBezTo>
                      <a:pt x="544" y="1550"/>
                      <a:pt x="731" y="1931"/>
                      <a:pt x="1080" y="1931"/>
                    </a:cubicBezTo>
                    <a:cubicBezTo>
                      <a:pt x="1168" y="1931"/>
                      <a:pt x="1267" y="1906"/>
                      <a:pt x="1380" y="1852"/>
                    </a:cubicBezTo>
                    <a:cubicBezTo>
                      <a:pt x="1935" y="1605"/>
                      <a:pt x="2181" y="967"/>
                      <a:pt x="1956" y="412"/>
                    </a:cubicBezTo>
                    <a:lnTo>
                      <a:pt x="1956" y="412"/>
                    </a:lnTo>
                    <a:cubicBezTo>
                      <a:pt x="1338" y="721"/>
                      <a:pt x="942" y="860"/>
                      <a:pt x="685" y="860"/>
                    </a:cubicBezTo>
                    <a:cubicBezTo>
                      <a:pt x="291" y="860"/>
                      <a:pt x="224" y="535"/>
                      <a:pt x="187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6" name="Google Shape;1076;p16"/>
              <p:cNvSpPr/>
              <p:nvPr/>
            </p:nvSpPr>
            <p:spPr>
              <a:xfrm>
                <a:off x="7026654" y="2174571"/>
                <a:ext cx="52387" cy="50144"/>
              </a:xfrm>
              <a:custGeom>
                <a:avLst/>
                <a:gdLst/>
                <a:ahLst/>
                <a:cxnLst/>
                <a:rect l="l" t="t" r="r" b="b"/>
                <a:pathLst>
                  <a:path w="2429" h="2325" extrusionOk="0">
                    <a:moveTo>
                      <a:pt x="1095" y="1"/>
                    </a:moveTo>
                    <a:cubicBezTo>
                      <a:pt x="928" y="1"/>
                      <a:pt x="759" y="35"/>
                      <a:pt x="597" y="108"/>
                    </a:cubicBezTo>
                    <a:cubicBezTo>
                      <a:pt x="1" y="376"/>
                      <a:pt x="207" y="848"/>
                      <a:pt x="473" y="1446"/>
                    </a:cubicBezTo>
                    <a:cubicBezTo>
                      <a:pt x="689" y="1924"/>
                      <a:pt x="876" y="2324"/>
                      <a:pt x="1251" y="2324"/>
                    </a:cubicBezTo>
                    <a:cubicBezTo>
                      <a:pt x="1343" y="2324"/>
                      <a:pt x="1447" y="2300"/>
                      <a:pt x="1564" y="2247"/>
                    </a:cubicBezTo>
                    <a:cubicBezTo>
                      <a:pt x="2160" y="1981"/>
                      <a:pt x="2428" y="1281"/>
                      <a:pt x="2160" y="684"/>
                    </a:cubicBezTo>
                    <a:cubicBezTo>
                      <a:pt x="1966" y="250"/>
                      <a:pt x="1542" y="1"/>
                      <a:pt x="1095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7" name="Google Shape;1077;p16"/>
              <p:cNvSpPr/>
              <p:nvPr/>
            </p:nvSpPr>
            <p:spPr>
              <a:xfrm>
                <a:off x="7028444" y="2181041"/>
                <a:ext cx="50123" cy="48160"/>
              </a:xfrm>
              <a:custGeom>
                <a:avLst/>
                <a:gdLst/>
                <a:ahLst/>
                <a:cxnLst/>
                <a:rect l="l" t="t" r="r" b="b"/>
                <a:pathLst>
                  <a:path w="2324" h="2233" extrusionOk="0">
                    <a:moveTo>
                      <a:pt x="1036" y="0"/>
                    </a:moveTo>
                    <a:cubicBezTo>
                      <a:pt x="883" y="0"/>
                      <a:pt x="727" y="31"/>
                      <a:pt x="576" y="96"/>
                    </a:cubicBezTo>
                    <a:cubicBezTo>
                      <a:pt x="0" y="364"/>
                      <a:pt x="206" y="817"/>
                      <a:pt x="453" y="1393"/>
                    </a:cubicBezTo>
                    <a:cubicBezTo>
                      <a:pt x="665" y="1852"/>
                      <a:pt x="839" y="2232"/>
                      <a:pt x="1192" y="2232"/>
                    </a:cubicBezTo>
                    <a:cubicBezTo>
                      <a:pt x="1282" y="2232"/>
                      <a:pt x="1384" y="2207"/>
                      <a:pt x="1501" y="2153"/>
                    </a:cubicBezTo>
                    <a:cubicBezTo>
                      <a:pt x="2077" y="1906"/>
                      <a:pt x="2324" y="1228"/>
                      <a:pt x="2057" y="672"/>
                    </a:cubicBezTo>
                    <a:cubicBezTo>
                      <a:pt x="1875" y="246"/>
                      <a:pt x="1468" y="0"/>
                      <a:pt x="1036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8" name="Google Shape;1078;p16"/>
              <p:cNvSpPr/>
              <p:nvPr/>
            </p:nvSpPr>
            <p:spPr>
              <a:xfrm>
                <a:off x="7030644" y="2187533"/>
                <a:ext cx="47513" cy="41668"/>
              </a:xfrm>
              <a:custGeom>
                <a:avLst/>
                <a:gdLst/>
                <a:ahLst/>
                <a:cxnLst/>
                <a:rect l="l" t="t" r="r" b="b"/>
                <a:pathLst>
                  <a:path w="2203" h="1932" extrusionOk="0">
                    <a:moveTo>
                      <a:pt x="206" y="0"/>
                    </a:moveTo>
                    <a:lnTo>
                      <a:pt x="206" y="0"/>
                    </a:lnTo>
                    <a:cubicBezTo>
                      <a:pt x="0" y="269"/>
                      <a:pt x="145" y="659"/>
                      <a:pt x="351" y="1092"/>
                    </a:cubicBezTo>
                    <a:cubicBezTo>
                      <a:pt x="563" y="1551"/>
                      <a:pt x="737" y="1931"/>
                      <a:pt x="1090" y="1931"/>
                    </a:cubicBezTo>
                    <a:cubicBezTo>
                      <a:pt x="1180" y="1931"/>
                      <a:pt x="1282" y="1906"/>
                      <a:pt x="1399" y="1852"/>
                    </a:cubicBezTo>
                    <a:cubicBezTo>
                      <a:pt x="1955" y="1605"/>
                      <a:pt x="2202" y="968"/>
                      <a:pt x="1975" y="412"/>
                    </a:cubicBezTo>
                    <a:lnTo>
                      <a:pt x="1975" y="412"/>
                    </a:lnTo>
                    <a:cubicBezTo>
                      <a:pt x="1357" y="721"/>
                      <a:pt x="957" y="860"/>
                      <a:pt x="698" y="860"/>
                    </a:cubicBezTo>
                    <a:cubicBezTo>
                      <a:pt x="301" y="860"/>
                      <a:pt x="231" y="536"/>
                      <a:pt x="206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9" name="Google Shape;1079;p16"/>
              <p:cNvSpPr/>
              <p:nvPr/>
            </p:nvSpPr>
            <p:spPr>
              <a:xfrm>
                <a:off x="6411700" y="2510981"/>
                <a:ext cx="52387" cy="50295"/>
              </a:xfrm>
              <a:custGeom>
                <a:avLst/>
                <a:gdLst/>
                <a:ahLst/>
                <a:cxnLst/>
                <a:rect l="l" t="t" r="r" b="b"/>
                <a:pathLst>
                  <a:path w="2429" h="2332" extrusionOk="0">
                    <a:moveTo>
                      <a:pt x="1088" y="0"/>
                    </a:moveTo>
                    <a:cubicBezTo>
                      <a:pt x="926" y="0"/>
                      <a:pt x="759" y="33"/>
                      <a:pt x="596" y="103"/>
                    </a:cubicBezTo>
                    <a:cubicBezTo>
                      <a:pt x="1" y="350"/>
                      <a:pt x="206" y="844"/>
                      <a:pt x="473" y="1441"/>
                    </a:cubicBezTo>
                    <a:cubicBezTo>
                      <a:pt x="691" y="1927"/>
                      <a:pt x="868" y="2331"/>
                      <a:pt x="1260" y="2331"/>
                    </a:cubicBezTo>
                    <a:cubicBezTo>
                      <a:pt x="1349" y="2331"/>
                      <a:pt x="1450" y="2310"/>
                      <a:pt x="1564" y="2264"/>
                    </a:cubicBezTo>
                    <a:cubicBezTo>
                      <a:pt x="2160" y="1996"/>
                      <a:pt x="2428" y="1297"/>
                      <a:pt x="2160" y="701"/>
                    </a:cubicBezTo>
                    <a:cubicBezTo>
                      <a:pt x="1963" y="261"/>
                      <a:pt x="1543" y="0"/>
                      <a:pt x="1088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0" name="Google Shape;1080;p16"/>
              <p:cNvSpPr/>
              <p:nvPr/>
            </p:nvSpPr>
            <p:spPr>
              <a:xfrm>
                <a:off x="6413469" y="2517429"/>
                <a:ext cx="50144" cy="48311"/>
              </a:xfrm>
              <a:custGeom>
                <a:avLst/>
                <a:gdLst/>
                <a:ahLst/>
                <a:cxnLst/>
                <a:rect l="l" t="t" r="r" b="b"/>
                <a:pathLst>
                  <a:path w="2325" h="2240" extrusionOk="0">
                    <a:moveTo>
                      <a:pt x="1024" y="0"/>
                    </a:moveTo>
                    <a:cubicBezTo>
                      <a:pt x="875" y="0"/>
                      <a:pt x="723" y="30"/>
                      <a:pt x="577" y="92"/>
                    </a:cubicBezTo>
                    <a:cubicBezTo>
                      <a:pt x="1" y="339"/>
                      <a:pt x="207" y="813"/>
                      <a:pt x="454" y="1389"/>
                    </a:cubicBezTo>
                    <a:cubicBezTo>
                      <a:pt x="653" y="1855"/>
                      <a:pt x="826" y="2240"/>
                      <a:pt x="1189" y="2240"/>
                    </a:cubicBezTo>
                    <a:cubicBezTo>
                      <a:pt x="1275" y="2240"/>
                      <a:pt x="1372" y="2218"/>
                      <a:pt x="1482" y="2171"/>
                    </a:cubicBezTo>
                    <a:cubicBezTo>
                      <a:pt x="2058" y="1924"/>
                      <a:pt x="2325" y="1245"/>
                      <a:pt x="2078" y="668"/>
                    </a:cubicBezTo>
                    <a:cubicBezTo>
                      <a:pt x="1879" y="255"/>
                      <a:pt x="1462" y="0"/>
                      <a:pt x="102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1" name="Google Shape;1081;p16"/>
              <p:cNvSpPr/>
              <p:nvPr/>
            </p:nvSpPr>
            <p:spPr>
              <a:xfrm>
                <a:off x="6415669" y="2523856"/>
                <a:ext cx="47060" cy="41884"/>
              </a:xfrm>
              <a:custGeom>
                <a:avLst/>
                <a:gdLst/>
                <a:ahLst/>
                <a:cxnLst/>
                <a:rect l="l" t="t" r="r" b="b"/>
                <a:pathLst>
                  <a:path w="2182" h="1942" extrusionOk="0">
                    <a:moveTo>
                      <a:pt x="207" y="0"/>
                    </a:moveTo>
                    <a:lnTo>
                      <a:pt x="207" y="0"/>
                    </a:lnTo>
                    <a:cubicBezTo>
                      <a:pt x="1" y="268"/>
                      <a:pt x="146" y="639"/>
                      <a:pt x="352" y="1091"/>
                    </a:cubicBezTo>
                    <a:cubicBezTo>
                      <a:pt x="551" y="1557"/>
                      <a:pt x="724" y="1942"/>
                      <a:pt x="1087" y="1942"/>
                    </a:cubicBezTo>
                    <a:cubicBezTo>
                      <a:pt x="1173" y="1942"/>
                      <a:pt x="1270" y="1920"/>
                      <a:pt x="1380" y="1873"/>
                    </a:cubicBezTo>
                    <a:cubicBezTo>
                      <a:pt x="1935" y="1626"/>
                      <a:pt x="2182" y="988"/>
                      <a:pt x="1976" y="433"/>
                    </a:cubicBezTo>
                    <a:lnTo>
                      <a:pt x="1976" y="433"/>
                    </a:lnTo>
                    <a:cubicBezTo>
                      <a:pt x="1365" y="730"/>
                      <a:pt x="967" y="864"/>
                      <a:pt x="707" y="864"/>
                    </a:cubicBezTo>
                    <a:cubicBezTo>
                      <a:pt x="303" y="864"/>
                      <a:pt x="232" y="539"/>
                      <a:pt x="207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2" name="Google Shape;1082;p16"/>
              <p:cNvSpPr/>
              <p:nvPr/>
            </p:nvSpPr>
            <p:spPr>
              <a:xfrm>
                <a:off x="6301663" y="2573160"/>
                <a:ext cx="52387" cy="50425"/>
              </a:xfrm>
              <a:custGeom>
                <a:avLst/>
                <a:gdLst/>
                <a:ahLst/>
                <a:cxnLst/>
                <a:rect l="l" t="t" r="r" b="b"/>
                <a:pathLst>
                  <a:path w="2429" h="2338" extrusionOk="0">
                    <a:moveTo>
                      <a:pt x="1064" y="1"/>
                    </a:moveTo>
                    <a:cubicBezTo>
                      <a:pt x="908" y="1"/>
                      <a:pt x="749" y="33"/>
                      <a:pt x="597" y="101"/>
                    </a:cubicBezTo>
                    <a:cubicBezTo>
                      <a:pt x="1" y="369"/>
                      <a:pt x="206" y="863"/>
                      <a:pt x="473" y="1458"/>
                    </a:cubicBezTo>
                    <a:cubicBezTo>
                      <a:pt x="671" y="1938"/>
                      <a:pt x="857" y="2338"/>
                      <a:pt x="1231" y="2338"/>
                    </a:cubicBezTo>
                    <a:cubicBezTo>
                      <a:pt x="1323" y="2338"/>
                      <a:pt x="1426" y="2314"/>
                      <a:pt x="1543" y="2261"/>
                    </a:cubicBezTo>
                    <a:cubicBezTo>
                      <a:pt x="2140" y="2015"/>
                      <a:pt x="2428" y="1315"/>
                      <a:pt x="2160" y="718"/>
                    </a:cubicBezTo>
                    <a:cubicBezTo>
                      <a:pt x="1961" y="274"/>
                      <a:pt x="1522" y="1"/>
                      <a:pt x="1064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3" name="Google Shape;1083;p16"/>
              <p:cNvSpPr/>
              <p:nvPr/>
            </p:nvSpPr>
            <p:spPr>
              <a:xfrm>
                <a:off x="6303453" y="2579932"/>
                <a:ext cx="50123" cy="47945"/>
              </a:xfrm>
              <a:custGeom>
                <a:avLst/>
                <a:gdLst/>
                <a:ahLst/>
                <a:cxnLst/>
                <a:rect l="l" t="t" r="r" b="b"/>
                <a:pathLst>
                  <a:path w="2324" h="2223" extrusionOk="0">
                    <a:moveTo>
                      <a:pt x="1036" y="1"/>
                    </a:moveTo>
                    <a:cubicBezTo>
                      <a:pt x="883" y="1"/>
                      <a:pt x="727" y="31"/>
                      <a:pt x="576" y="96"/>
                    </a:cubicBezTo>
                    <a:cubicBezTo>
                      <a:pt x="0" y="343"/>
                      <a:pt x="206" y="815"/>
                      <a:pt x="453" y="1371"/>
                    </a:cubicBezTo>
                    <a:cubicBezTo>
                      <a:pt x="652" y="1837"/>
                      <a:pt x="825" y="2222"/>
                      <a:pt x="1188" y="2222"/>
                    </a:cubicBezTo>
                    <a:cubicBezTo>
                      <a:pt x="1274" y="2222"/>
                      <a:pt x="1371" y="2200"/>
                      <a:pt x="1481" y="2153"/>
                    </a:cubicBezTo>
                    <a:cubicBezTo>
                      <a:pt x="2057" y="1906"/>
                      <a:pt x="2324" y="1248"/>
                      <a:pt x="2057" y="672"/>
                    </a:cubicBezTo>
                    <a:cubicBezTo>
                      <a:pt x="1875" y="247"/>
                      <a:pt x="1468" y="1"/>
                      <a:pt x="1036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4" name="Google Shape;1084;p16"/>
              <p:cNvSpPr/>
              <p:nvPr/>
            </p:nvSpPr>
            <p:spPr>
              <a:xfrm>
                <a:off x="6305653" y="2586424"/>
                <a:ext cx="47039" cy="41453"/>
              </a:xfrm>
              <a:custGeom>
                <a:avLst/>
                <a:gdLst/>
                <a:ahLst/>
                <a:cxnLst/>
                <a:rect l="l" t="t" r="r" b="b"/>
                <a:pathLst>
                  <a:path w="2181" h="1922" extrusionOk="0">
                    <a:moveTo>
                      <a:pt x="206" y="1"/>
                    </a:moveTo>
                    <a:cubicBezTo>
                      <a:pt x="0" y="267"/>
                      <a:pt x="145" y="638"/>
                      <a:pt x="351" y="1070"/>
                    </a:cubicBezTo>
                    <a:cubicBezTo>
                      <a:pt x="550" y="1536"/>
                      <a:pt x="723" y="1921"/>
                      <a:pt x="1086" y="1921"/>
                    </a:cubicBezTo>
                    <a:cubicBezTo>
                      <a:pt x="1172" y="1921"/>
                      <a:pt x="1269" y="1899"/>
                      <a:pt x="1379" y="1852"/>
                    </a:cubicBezTo>
                    <a:cubicBezTo>
                      <a:pt x="1934" y="1625"/>
                      <a:pt x="2181" y="988"/>
                      <a:pt x="1975" y="432"/>
                    </a:cubicBezTo>
                    <a:lnTo>
                      <a:pt x="1975" y="432"/>
                    </a:lnTo>
                    <a:cubicBezTo>
                      <a:pt x="1362" y="722"/>
                      <a:pt x="963" y="855"/>
                      <a:pt x="704" y="855"/>
                    </a:cubicBezTo>
                    <a:cubicBezTo>
                      <a:pt x="301" y="855"/>
                      <a:pt x="231" y="538"/>
                      <a:pt x="20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5" name="Google Shape;1085;p16"/>
              <p:cNvSpPr/>
              <p:nvPr/>
            </p:nvSpPr>
            <p:spPr>
              <a:xfrm>
                <a:off x="6174781" y="2643276"/>
                <a:ext cx="51913" cy="50425"/>
              </a:xfrm>
              <a:custGeom>
                <a:avLst/>
                <a:gdLst/>
                <a:ahLst/>
                <a:cxnLst/>
                <a:rect l="l" t="t" r="r" b="b"/>
                <a:pathLst>
                  <a:path w="2407" h="2338" extrusionOk="0">
                    <a:moveTo>
                      <a:pt x="1060" y="0"/>
                    </a:moveTo>
                    <a:cubicBezTo>
                      <a:pt x="906" y="0"/>
                      <a:pt x="748" y="32"/>
                      <a:pt x="596" y="100"/>
                    </a:cubicBezTo>
                    <a:cubicBezTo>
                      <a:pt x="0" y="368"/>
                      <a:pt x="184" y="862"/>
                      <a:pt x="453" y="1458"/>
                    </a:cubicBezTo>
                    <a:cubicBezTo>
                      <a:pt x="667" y="1938"/>
                      <a:pt x="856" y="2337"/>
                      <a:pt x="1231" y="2337"/>
                    </a:cubicBezTo>
                    <a:cubicBezTo>
                      <a:pt x="1322" y="2337"/>
                      <a:pt x="1425" y="2313"/>
                      <a:pt x="1542" y="2261"/>
                    </a:cubicBezTo>
                    <a:cubicBezTo>
                      <a:pt x="2140" y="1993"/>
                      <a:pt x="2406" y="1315"/>
                      <a:pt x="2140" y="717"/>
                    </a:cubicBezTo>
                    <a:cubicBezTo>
                      <a:pt x="1940" y="273"/>
                      <a:pt x="1512" y="0"/>
                      <a:pt x="1060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6" name="Google Shape;1086;p16"/>
              <p:cNvSpPr/>
              <p:nvPr/>
            </p:nvSpPr>
            <p:spPr>
              <a:xfrm>
                <a:off x="6176550" y="2650048"/>
                <a:ext cx="49713" cy="47923"/>
              </a:xfrm>
              <a:custGeom>
                <a:avLst/>
                <a:gdLst/>
                <a:ahLst/>
                <a:cxnLst/>
                <a:rect l="l" t="t" r="r" b="b"/>
                <a:pathLst>
                  <a:path w="2305" h="2222" extrusionOk="0">
                    <a:moveTo>
                      <a:pt x="1015" y="0"/>
                    </a:moveTo>
                    <a:cubicBezTo>
                      <a:pt x="862" y="0"/>
                      <a:pt x="706" y="31"/>
                      <a:pt x="555" y="95"/>
                    </a:cubicBezTo>
                    <a:cubicBezTo>
                      <a:pt x="0" y="342"/>
                      <a:pt x="185" y="815"/>
                      <a:pt x="432" y="1371"/>
                    </a:cubicBezTo>
                    <a:cubicBezTo>
                      <a:pt x="631" y="1837"/>
                      <a:pt x="818" y="2222"/>
                      <a:pt x="1175" y="2222"/>
                    </a:cubicBezTo>
                    <a:cubicBezTo>
                      <a:pt x="1260" y="2222"/>
                      <a:pt x="1354" y="2200"/>
                      <a:pt x="1460" y="2153"/>
                    </a:cubicBezTo>
                    <a:cubicBezTo>
                      <a:pt x="2036" y="1906"/>
                      <a:pt x="2304" y="1247"/>
                      <a:pt x="2058" y="671"/>
                    </a:cubicBezTo>
                    <a:cubicBezTo>
                      <a:pt x="1859" y="246"/>
                      <a:pt x="1449" y="0"/>
                      <a:pt x="101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7" name="Google Shape;1087;p16"/>
              <p:cNvSpPr/>
              <p:nvPr/>
            </p:nvSpPr>
            <p:spPr>
              <a:xfrm>
                <a:off x="6178318" y="2656540"/>
                <a:ext cx="47492" cy="41431"/>
              </a:xfrm>
              <a:custGeom>
                <a:avLst/>
                <a:gdLst/>
                <a:ahLst/>
                <a:cxnLst/>
                <a:rect l="l" t="t" r="r" b="b"/>
                <a:pathLst>
                  <a:path w="2202" h="1921" extrusionOk="0">
                    <a:moveTo>
                      <a:pt x="206" y="0"/>
                    </a:moveTo>
                    <a:lnTo>
                      <a:pt x="206" y="0"/>
                    </a:lnTo>
                    <a:cubicBezTo>
                      <a:pt x="1" y="267"/>
                      <a:pt x="165" y="637"/>
                      <a:pt x="350" y="1070"/>
                    </a:cubicBezTo>
                    <a:cubicBezTo>
                      <a:pt x="549" y="1536"/>
                      <a:pt x="736" y="1921"/>
                      <a:pt x="1093" y="1921"/>
                    </a:cubicBezTo>
                    <a:cubicBezTo>
                      <a:pt x="1178" y="1921"/>
                      <a:pt x="1272" y="1899"/>
                      <a:pt x="1378" y="1852"/>
                    </a:cubicBezTo>
                    <a:cubicBezTo>
                      <a:pt x="1934" y="1624"/>
                      <a:pt x="2201" y="988"/>
                      <a:pt x="1976" y="431"/>
                    </a:cubicBezTo>
                    <a:lnTo>
                      <a:pt x="1976" y="431"/>
                    </a:lnTo>
                    <a:cubicBezTo>
                      <a:pt x="1362" y="722"/>
                      <a:pt x="964" y="854"/>
                      <a:pt x="704" y="854"/>
                    </a:cubicBezTo>
                    <a:cubicBezTo>
                      <a:pt x="302" y="854"/>
                      <a:pt x="231" y="537"/>
                      <a:pt x="206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8" name="Google Shape;1088;p16"/>
              <p:cNvSpPr/>
              <p:nvPr/>
            </p:nvSpPr>
            <p:spPr>
              <a:xfrm>
                <a:off x="6516410" y="2450182"/>
                <a:ext cx="52387" cy="50295"/>
              </a:xfrm>
              <a:custGeom>
                <a:avLst/>
                <a:gdLst/>
                <a:ahLst/>
                <a:cxnLst/>
                <a:rect l="l" t="t" r="r" b="b"/>
                <a:pathLst>
                  <a:path w="2429" h="2332" extrusionOk="0">
                    <a:moveTo>
                      <a:pt x="1080" y="1"/>
                    </a:moveTo>
                    <a:cubicBezTo>
                      <a:pt x="918" y="1"/>
                      <a:pt x="754" y="34"/>
                      <a:pt x="596" y="105"/>
                    </a:cubicBezTo>
                    <a:cubicBezTo>
                      <a:pt x="1" y="352"/>
                      <a:pt x="206" y="845"/>
                      <a:pt x="473" y="1441"/>
                    </a:cubicBezTo>
                    <a:cubicBezTo>
                      <a:pt x="674" y="1928"/>
                      <a:pt x="862" y="2331"/>
                      <a:pt x="1246" y="2331"/>
                    </a:cubicBezTo>
                    <a:cubicBezTo>
                      <a:pt x="1334" y="2331"/>
                      <a:pt x="1432" y="2310"/>
                      <a:pt x="1543" y="2264"/>
                    </a:cubicBezTo>
                    <a:cubicBezTo>
                      <a:pt x="2140" y="1998"/>
                      <a:pt x="2428" y="1298"/>
                      <a:pt x="2160" y="701"/>
                    </a:cubicBezTo>
                    <a:cubicBezTo>
                      <a:pt x="1964" y="262"/>
                      <a:pt x="1532" y="1"/>
                      <a:pt x="1080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9" name="Google Shape;1089;p16"/>
              <p:cNvSpPr/>
              <p:nvPr/>
            </p:nvSpPr>
            <p:spPr>
              <a:xfrm>
                <a:off x="6518200" y="2456652"/>
                <a:ext cx="50123" cy="48290"/>
              </a:xfrm>
              <a:custGeom>
                <a:avLst/>
                <a:gdLst/>
                <a:ahLst/>
                <a:cxnLst/>
                <a:rect l="l" t="t" r="r" b="b"/>
                <a:pathLst>
                  <a:path w="2324" h="2239" extrusionOk="0">
                    <a:moveTo>
                      <a:pt x="1024" y="0"/>
                    </a:moveTo>
                    <a:cubicBezTo>
                      <a:pt x="875" y="0"/>
                      <a:pt x="723" y="30"/>
                      <a:pt x="576" y="93"/>
                    </a:cubicBezTo>
                    <a:cubicBezTo>
                      <a:pt x="0" y="340"/>
                      <a:pt x="206" y="812"/>
                      <a:pt x="453" y="1388"/>
                    </a:cubicBezTo>
                    <a:cubicBezTo>
                      <a:pt x="652" y="1854"/>
                      <a:pt x="825" y="2239"/>
                      <a:pt x="1188" y="2239"/>
                    </a:cubicBezTo>
                    <a:cubicBezTo>
                      <a:pt x="1274" y="2239"/>
                      <a:pt x="1371" y="2217"/>
                      <a:pt x="1481" y="2170"/>
                    </a:cubicBezTo>
                    <a:cubicBezTo>
                      <a:pt x="2057" y="1923"/>
                      <a:pt x="2324" y="1245"/>
                      <a:pt x="2057" y="669"/>
                    </a:cubicBezTo>
                    <a:cubicBezTo>
                      <a:pt x="1873" y="254"/>
                      <a:pt x="1460" y="0"/>
                      <a:pt x="102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0" name="Google Shape;1090;p16"/>
              <p:cNvSpPr/>
              <p:nvPr/>
            </p:nvSpPr>
            <p:spPr>
              <a:xfrm>
                <a:off x="6520400" y="2463079"/>
                <a:ext cx="47039" cy="41863"/>
              </a:xfrm>
              <a:custGeom>
                <a:avLst/>
                <a:gdLst/>
                <a:ahLst/>
                <a:cxnLst/>
                <a:rect l="l" t="t" r="r" b="b"/>
                <a:pathLst>
                  <a:path w="2181" h="1941" extrusionOk="0">
                    <a:moveTo>
                      <a:pt x="206" y="1"/>
                    </a:moveTo>
                    <a:lnTo>
                      <a:pt x="206" y="1"/>
                    </a:lnTo>
                    <a:cubicBezTo>
                      <a:pt x="0" y="267"/>
                      <a:pt x="145" y="638"/>
                      <a:pt x="351" y="1090"/>
                    </a:cubicBezTo>
                    <a:cubicBezTo>
                      <a:pt x="550" y="1556"/>
                      <a:pt x="723" y="1941"/>
                      <a:pt x="1086" y="1941"/>
                    </a:cubicBezTo>
                    <a:cubicBezTo>
                      <a:pt x="1172" y="1941"/>
                      <a:pt x="1269" y="1919"/>
                      <a:pt x="1379" y="1872"/>
                    </a:cubicBezTo>
                    <a:cubicBezTo>
                      <a:pt x="1934" y="1625"/>
                      <a:pt x="2181" y="988"/>
                      <a:pt x="1975" y="432"/>
                    </a:cubicBezTo>
                    <a:lnTo>
                      <a:pt x="1975" y="432"/>
                    </a:lnTo>
                    <a:cubicBezTo>
                      <a:pt x="1364" y="730"/>
                      <a:pt x="966" y="864"/>
                      <a:pt x="706" y="864"/>
                    </a:cubicBezTo>
                    <a:cubicBezTo>
                      <a:pt x="302" y="864"/>
                      <a:pt x="231" y="539"/>
                      <a:pt x="20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1" name="Google Shape;1091;p16"/>
              <p:cNvSpPr/>
              <p:nvPr/>
            </p:nvSpPr>
            <p:spPr>
              <a:xfrm>
                <a:off x="5931176" y="2772185"/>
                <a:ext cx="51482" cy="50403"/>
              </a:xfrm>
              <a:custGeom>
                <a:avLst/>
                <a:gdLst/>
                <a:ahLst/>
                <a:cxnLst/>
                <a:rect l="l" t="t" r="r" b="b"/>
                <a:pathLst>
                  <a:path w="2387" h="2337" extrusionOk="0">
                    <a:moveTo>
                      <a:pt x="1040" y="1"/>
                    </a:moveTo>
                    <a:cubicBezTo>
                      <a:pt x="892" y="1"/>
                      <a:pt x="742" y="29"/>
                      <a:pt x="598" y="89"/>
                    </a:cubicBezTo>
                    <a:cubicBezTo>
                      <a:pt x="0" y="336"/>
                      <a:pt x="186" y="830"/>
                      <a:pt x="433" y="1447"/>
                    </a:cubicBezTo>
                    <a:cubicBezTo>
                      <a:pt x="634" y="1933"/>
                      <a:pt x="808" y="2336"/>
                      <a:pt x="1187" y="2336"/>
                    </a:cubicBezTo>
                    <a:cubicBezTo>
                      <a:pt x="1273" y="2336"/>
                      <a:pt x="1371" y="2315"/>
                      <a:pt x="1481" y="2270"/>
                    </a:cubicBezTo>
                    <a:cubicBezTo>
                      <a:pt x="2098" y="2023"/>
                      <a:pt x="2386" y="1345"/>
                      <a:pt x="2140" y="747"/>
                    </a:cubicBezTo>
                    <a:cubicBezTo>
                      <a:pt x="1953" y="279"/>
                      <a:pt x="1505" y="1"/>
                      <a:pt x="1040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2" name="Google Shape;1092;p16"/>
              <p:cNvSpPr/>
              <p:nvPr/>
            </p:nvSpPr>
            <p:spPr>
              <a:xfrm>
                <a:off x="5932513" y="2778849"/>
                <a:ext cx="49260" cy="48182"/>
              </a:xfrm>
              <a:custGeom>
                <a:avLst/>
                <a:gdLst/>
                <a:ahLst/>
                <a:cxnLst/>
                <a:rect l="l" t="t" r="r" b="b"/>
                <a:pathLst>
                  <a:path w="2284" h="2234" extrusionOk="0">
                    <a:moveTo>
                      <a:pt x="1010" y="1"/>
                    </a:moveTo>
                    <a:cubicBezTo>
                      <a:pt x="865" y="1"/>
                      <a:pt x="718" y="29"/>
                      <a:pt x="577" y="89"/>
                    </a:cubicBezTo>
                    <a:cubicBezTo>
                      <a:pt x="1" y="315"/>
                      <a:pt x="185" y="789"/>
                      <a:pt x="412" y="1365"/>
                    </a:cubicBezTo>
                    <a:cubicBezTo>
                      <a:pt x="613" y="1833"/>
                      <a:pt x="787" y="2233"/>
                      <a:pt x="1154" y="2233"/>
                    </a:cubicBezTo>
                    <a:cubicBezTo>
                      <a:pt x="1239" y="2233"/>
                      <a:pt x="1333" y="2212"/>
                      <a:pt x="1441" y="2166"/>
                    </a:cubicBezTo>
                    <a:cubicBezTo>
                      <a:pt x="2017" y="1941"/>
                      <a:pt x="2283" y="1283"/>
                      <a:pt x="2058" y="706"/>
                    </a:cubicBezTo>
                    <a:cubicBezTo>
                      <a:pt x="1886" y="271"/>
                      <a:pt x="1457" y="1"/>
                      <a:pt x="1010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3" name="Google Shape;1093;p16"/>
              <p:cNvSpPr/>
              <p:nvPr/>
            </p:nvSpPr>
            <p:spPr>
              <a:xfrm>
                <a:off x="5934713" y="2784737"/>
                <a:ext cx="46629" cy="42294"/>
              </a:xfrm>
              <a:custGeom>
                <a:avLst/>
                <a:gdLst/>
                <a:ahLst/>
                <a:cxnLst/>
                <a:rect l="l" t="t" r="r" b="b"/>
                <a:pathLst>
                  <a:path w="2162" h="1961" extrusionOk="0">
                    <a:moveTo>
                      <a:pt x="206" y="1"/>
                    </a:moveTo>
                    <a:cubicBezTo>
                      <a:pt x="1" y="269"/>
                      <a:pt x="146" y="659"/>
                      <a:pt x="310" y="1092"/>
                    </a:cubicBezTo>
                    <a:cubicBezTo>
                      <a:pt x="511" y="1560"/>
                      <a:pt x="685" y="1960"/>
                      <a:pt x="1052" y="1960"/>
                    </a:cubicBezTo>
                    <a:cubicBezTo>
                      <a:pt x="1137" y="1960"/>
                      <a:pt x="1231" y="1939"/>
                      <a:pt x="1339" y="1893"/>
                    </a:cubicBezTo>
                    <a:cubicBezTo>
                      <a:pt x="1893" y="1668"/>
                      <a:pt x="2162" y="1051"/>
                      <a:pt x="1976" y="494"/>
                    </a:cubicBezTo>
                    <a:lnTo>
                      <a:pt x="1976" y="494"/>
                    </a:lnTo>
                    <a:cubicBezTo>
                      <a:pt x="1370" y="759"/>
                      <a:pt x="972" y="879"/>
                      <a:pt x="711" y="879"/>
                    </a:cubicBezTo>
                    <a:cubicBezTo>
                      <a:pt x="280" y="879"/>
                      <a:pt x="220" y="552"/>
                      <a:pt x="20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4" name="Google Shape;1094;p16"/>
              <p:cNvSpPr/>
              <p:nvPr/>
            </p:nvSpPr>
            <p:spPr>
              <a:xfrm>
                <a:off x="5819349" y="2832099"/>
                <a:ext cx="51503" cy="50360"/>
              </a:xfrm>
              <a:custGeom>
                <a:avLst/>
                <a:gdLst/>
                <a:ahLst/>
                <a:cxnLst/>
                <a:rect l="l" t="t" r="r" b="b"/>
                <a:pathLst>
                  <a:path w="2388" h="2335" extrusionOk="0">
                    <a:moveTo>
                      <a:pt x="1061" y="1"/>
                    </a:moveTo>
                    <a:cubicBezTo>
                      <a:pt x="914" y="1"/>
                      <a:pt x="763" y="29"/>
                      <a:pt x="618" y="89"/>
                    </a:cubicBezTo>
                    <a:cubicBezTo>
                      <a:pt x="1" y="336"/>
                      <a:pt x="187" y="830"/>
                      <a:pt x="434" y="1425"/>
                    </a:cubicBezTo>
                    <a:cubicBezTo>
                      <a:pt x="636" y="1915"/>
                      <a:pt x="824" y="2335"/>
                      <a:pt x="1214" y="2335"/>
                    </a:cubicBezTo>
                    <a:cubicBezTo>
                      <a:pt x="1300" y="2335"/>
                      <a:pt x="1396" y="2314"/>
                      <a:pt x="1504" y="2270"/>
                    </a:cubicBezTo>
                    <a:cubicBezTo>
                      <a:pt x="2099" y="2023"/>
                      <a:pt x="2387" y="1323"/>
                      <a:pt x="2140" y="726"/>
                    </a:cubicBezTo>
                    <a:cubicBezTo>
                      <a:pt x="1954" y="275"/>
                      <a:pt x="1520" y="1"/>
                      <a:pt x="1061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5" name="Google Shape;1095;p16"/>
              <p:cNvSpPr/>
              <p:nvPr/>
            </p:nvSpPr>
            <p:spPr>
              <a:xfrm>
                <a:off x="5821139" y="2838483"/>
                <a:ext cx="49282" cy="48290"/>
              </a:xfrm>
              <a:custGeom>
                <a:avLst/>
                <a:gdLst/>
                <a:ahLst/>
                <a:cxnLst/>
                <a:rect l="l" t="t" r="r" b="b"/>
                <a:pathLst>
                  <a:path w="2285" h="2239" extrusionOk="0">
                    <a:moveTo>
                      <a:pt x="998" y="0"/>
                    </a:moveTo>
                    <a:cubicBezTo>
                      <a:pt x="858" y="0"/>
                      <a:pt x="715" y="26"/>
                      <a:pt x="576" y="81"/>
                    </a:cubicBezTo>
                    <a:cubicBezTo>
                      <a:pt x="0" y="328"/>
                      <a:pt x="165" y="800"/>
                      <a:pt x="412" y="1376"/>
                    </a:cubicBezTo>
                    <a:cubicBezTo>
                      <a:pt x="598" y="1849"/>
                      <a:pt x="770" y="2238"/>
                      <a:pt x="1144" y="2238"/>
                    </a:cubicBezTo>
                    <a:cubicBezTo>
                      <a:pt x="1226" y="2238"/>
                      <a:pt x="1317" y="2220"/>
                      <a:pt x="1421" y="2179"/>
                    </a:cubicBezTo>
                    <a:cubicBezTo>
                      <a:pt x="1997" y="1932"/>
                      <a:pt x="2285" y="1274"/>
                      <a:pt x="2038" y="698"/>
                    </a:cubicBezTo>
                    <a:cubicBezTo>
                      <a:pt x="1865" y="260"/>
                      <a:pt x="1444" y="0"/>
                      <a:pt x="99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6" name="Google Shape;1096;p16"/>
              <p:cNvSpPr/>
              <p:nvPr/>
            </p:nvSpPr>
            <p:spPr>
              <a:xfrm>
                <a:off x="5822907" y="2844651"/>
                <a:ext cx="47060" cy="42121"/>
              </a:xfrm>
              <a:custGeom>
                <a:avLst/>
                <a:gdLst/>
                <a:ahLst/>
                <a:cxnLst/>
                <a:rect l="l" t="t" r="r" b="b"/>
                <a:pathLst>
                  <a:path w="2182" h="1953" extrusionOk="0">
                    <a:moveTo>
                      <a:pt x="228" y="1"/>
                    </a:moveTo>
                    <a:lnTo>
                      <a:pt x="228" y="1"/>
                    </a:lnTo>
                    <a:cubicBezTo>
                      <a:pt x="0" y="267"/>
                      <a:pt x="145" y="638"/>
                      <a:pt x="330" y="1090"/>
                    </a:cubicBezTo>
                    <a:cubicBezTo>
                      <a:pt x="516" y="1563"/>
                      <a:pt x="688" y="1952"/>
                      <a:pt x="1062" y="1952"/>
                    </a:cubicBezTo>
                    <a:cubicBezTo>
                      <a:pt x="1144" y="1952"/>
                      <a:pt x="1235" y="1934"/>
                      <a:pt x="1339" y="1893"/>
                    </a:cubicBezTo>
                    <a:cubicBezTo>
                      <a:pt x="1915" y="1666"/>
                      <a:pt x="2181" y="1029"/>
                      <a:pt x="1975" y="473"/>
                    </a:cubicBezTo>
                    <a:lnTo>
                      <a:pt x="1975" y="473"/>
                    </a:lnTo>
                    <a:cubicBezTo>
                      <a:pt x="1370" y="749"/>
                      <a:pt x="973" y="874"/>
                      <a:pt x="712" y="874"/>
                    </a:cubicBezTo>
                    <a:cubicBezTo>
                      <a:pt x="290" y="874"/>
                      <a:pt x="228" y="547"/>
                      <a:pt x="228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7" name="Google Shape;1097;p16"/>
              <p:cNvSpPr/>
              <p:nvPr/>
            </p:nvSpPr>
            <p:spPr>
              <a:xfrm>
                <a:off x="5690677" y="2898657"/>
                <a:ext cx="51503" cy="50791"/>
              </a:xfrm>
              <a:custGeom>
                <a:avLst/>
                <a:gdLst/>
                <a:ahLst/>
                <a:cxnLst/>
                <a:rect l="l" t="t" r="r" b="b"/>
                <a:pathLst>
                  <a:path w="2388" h="2355" extrusionOk="0">
                    <a:moveTo>
                      <a:pt x="1041" y="1"/>
                    </a:moveTo>
                    <a:cubicBezTo>
                      <a:pt x="893" y="1"/>
                      <a:pt x="743" y="29"/>
                      <a:pt x="598" y="89"/>
                    </a:cubicBezTo>
                    <a:cubicBezTo>
                      <a:pt x="1" y="336"/>
                      <a:pt x="187" y="829"/>
                      <a:pt x="434" y="1447"/>
                    </a:cubicBezTo>
                    <a:cubicBezTo>
                      <a:pt x="636" y="1935"/>
                      <a:pt x="811" y="2354"/>
                      <a:pt x="1195" y="2354"/>
                    </a:cubicBezTo>
                    <a:cubicBezTo>
                      <a:pt x="1280" y="2354"/>
                      <a:pt x="1374" y="2334"/>
                      <a:pt x="1482" y="2289"/>
                    </a:cubicBezTo>
                    <a:cubicBezTo>
                      <a:pt x="2099" y="2042"/>
                      <a:pt x="2387" y="1343"/>
                      <a:pt x="2140" y="747"/>
                    </a:cubicBezTo>
                    <a:cubicBezTo>
                      <a:pt x="1953" y="279"/>
                      <a:pt x="1506" y="1"/>
                      <a:pt x="1041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8" name="Google Shape;1098;p16"/>
              <p:cNvSpPr/>
              <p:nvPr/>
            </p:nvSpPr>
            <p:spPr>
              <a:xfrm>
                <a:off x="5692036" y="2905472"/>
                <a:ext cx="49260" cy="48290"/>
              </a:xfrm>
              <a:custGeom>
                <a:avLst/>
                <a:gdLst/>
                <a:ahLst/>
                <a:cxnLst/>
                <a:rect l="l" t="t" r="r" b="b"/>
                <a:pathLst>
                  <a:path w="2284" h="2239" extrusionOk="0">
                    <a:moveTo>
                      <a:pt x="998" y="1"/>
                    </a:moveTo>
                    <a:cubicBezTo>
                      <a:pt x="857" y="1"/>
                      <a:pt x="715" y="27"/>
                      <a:pt x="577" y="81"/>
                    </a:cubicBezTo>
                    <a:cubicBezTo>
                      <a:pt x="1" y="327"/>
                      <a:pt x="185" y="801"/>
                      <a:pt x="412" y="1377"/>
                    </a:cubicBezTo>
                    <a:cubicBezTo>
                      <a:pt x="614" y="1850"/>
                      <a:pt x="789" y="2239"/>
                      <a:pt x="1163" y="2239"/>
                    </a:cubicBezTo>
                    <a:cubicBezTo>
                      <a:pt x="1245" y="2239"/>
                      <a:pt x="1337" y="2220"/>
                      <a:pt x="1441" y="2179"/>
                    </a:cubicBezTo>
                    <a:cubicBezTo>
                      <a:pt x="2017" y="1932"/>
                      <a:pt x="2283" y="1274"/>
                      <a:pt x="2058" y="698"/>
                    </a:cubicBezTo>
                    <a:cubicBezTo>
                      <a:pt x="1870" y="260"/>
                      <a:pt x="1445" y="1"/>
                      <a:pt x="998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9" name="Google Shape;1099;p16"/>
              <p:cNvSpPr/>
              <p:nvPr/>
            </p:nvSpPr>
            <p:spPr>
              <a:xfrm>
                <a:off x="5694236" y="2911640"/>
                <a:ext cx="46629" cy="42121"/>
              </a:xfrm>
              <a:custGeom>
                <a:avLst/>
                <a:gdLst/>
                <a:ahLst/>
                <a:cxnLst/>
                <a:rect l="l" t="t" r="r" b="b"/>
                <a:pathLst>
                  <a:path w="2162" h="1953" extrusionOk="0">
                    <a:moveTo>
                      <a:pt x="206" y="0"/>
                    </a:moveTo>
                    <a:cubicBezTo>
                      <a:pt x="1" y="247"/>
                      <a:pt x="124" y="639"/>
                      <a:pt x="310" y="1091"/>
                    </a:cubicBezTo>
                    <a:cubicBezTo>
                      <a:pt x="512" y="1564"/>
                      <a:pt x="687" y="1953"/>
                      <a:pt x="1061" y="1953"/>
                    </a:cubicBezTo>
                    <a:cubicBezTo>
                      <a:pt x="1143" y="1953"/>
                      <a:pt x="1235" y="1934"/>
                      <a:pt x="1339" y="1893"/>
                    </a:cubicBezTo>
                    <a:cubicBezTo>
                      <a:pt x="1893" y="1667"/>
                      <a:pt x="2161" y="1029"/>
                      <a:pt x="1956" y="474"/>
                    </a:cubicBezTo>
                    <a:lnTo>
                      <a:pt x="1956" y="474"/>
                    </a:lnTo>
                    <a:cubicBezTo>
                      <a:pt x="1350" y="749"/>
                      <a:pt x="955" y="874"/>
                      <a:pt x="697" y="874"/>
                    </a:cubicBezTo>
                    <a:cubicBezTo>
                      <a:pt x="279" y="874"/>
                      <a:pt x="219" y="547"/>
                      <a:pt x="206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0" name="Google Shape;1100;p16"/>
              <p:cNvSpPr/>
              <p:nvPr/>
            </p:nvSpPr>
            <p:spPr>
              <a:xfrm>
                <a:off x="6037224" y="2714082"/>
                <a:ext cx="51503" cy="50403"/>
              </a:xfrm>
              <a:custGeom>
                <a:avLst/>
                <a:gdLst/>
                <a:ahLst/>
                <a:cxnLst/>
                <a:rect l="l" t="t" r="r" b="b"/>
                <a:pathLst>
                  <a:path w="2388" h="2337" extrusionOk="0">
                    <a:moveTo>
                      <a:pt x="1051" y="0"/>
                    </a:moveTo>
                    <a:cubicBezTo>
                      <a:pt x="901" y="0"/>
                      <a:pt x="747" y="29"/>
                      <a:pt x="596" y="89"/>
                    </a:cubicBezTo>
                    <a:cubicBezTo>
                      <a:pt x="1" y="336"/>
                      <a:pt x="185" y="829"/>
                      <a:pt x="432" y="1425"/>
                    </a:cubicBezTo>
                    <a:cubicBezTo>
                      <a:pt x="633" y="1928"/>
                      <a:pt x="807" y="2336"/>
                      <a:pt x="1199" y="2336"/>
                    </a:cubicBezTo>
                    <a:cubicBezTo>
                      <a:pt x="1287" y="2336"/>
                      <a:pt x="1388" y="2315"/>
                      <a:pt x="1502" y="2269"/>
                    </a:cubicBezTo>
                    <a:cubicBezTo>
                      <a:pt x="2099" y="2023"/>
                      <a:pt x="2387" y="1343"/>
                      <a:pt x="2140" y="726"/>
                    </a:cubicBezTo>
                    <a:cubicBezTo>
                      <a:pt x="1953" y="275"/>
                      <a:pt x="1519" y="0"/>
                      <a:pt x="1051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1" name="Google Shape;1101;p16"/>
              <p:cNvSpPr/>
              <p:nvPr/>
            </p:nvSpPr>
            <p:spPr>
              <a:xfrm>
                <a:off x="6038992" y="2720703"/>
                <a:ext cx="49260" cy="48225"/>
              </a:xfrm>
              <a:custGeom>
                <a:avLst/>
                <a:gdLst/>
                <a:ahLst/>
                <a:cxnLst/>
                <a:rect l="l" t="t" r="r" b="b"/>
                <a:pathLst>
                  <a:path w="2284" h="2236" extrusionOk="0">
                    <a:moveTo>
                      <a:pt x="1007" y="1"/>
                    </a:moveTo>
                    <a:cubicBezTo>
                      <a:pt x="864" y="1"/>
                      <a:pt x="718" y="29"/>
                      <a:pt x="577" y="90"/>
                    </a:cubicBezTo>
                    <a:cubicBezTo>
                      <a:pt x="1" y="317"/>
                      <a:pt x="166" y="789"/>
                      <a:pt x="412" y="1365"/>
                    </a:cubicBezTo>
                    <a:cubicBezTo>
                      <a:pt x="596" y="1834"/>
                      <a:pt x="766" y="2235"/>
                      <a:pt x="1134" y="2235"/>
                    </a:cubicBezTo>
                    <a:cubicBezTo>
                      <a:pt x="1218" y="2235"/>
                      <a:pt x="1312" y="2214"/>
                      <a:pt x="1420" y="2168"/>
                    </a:cubicBezTo>
                    <a:cubicBezTo>
                      <a:pt x="1996" y="1941"/>
                      <a:pt x="2284" y="1283"/>
                      <a:pt x="2037" y="707"/>
                    </a:cubicBezTo>
                    <a:cubicBezTo>
                      <a:pt x="1866" y="272"/>
                      <a:pt x="1449" y="1"/>
                      <a:pt x="1007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2" name="Google Shape;1102;p16"/>
              <p:cNvSpPr/>
              <p:nvPr/>
            </p:nvSpPr>
            <p:spPr>
              <a:xfrm>
                <a:off x="6040782" y="2726634"/>
                <a:ext cx="46586" cy="42294"/>
              </a:xfrm>
              <a:custGeom>
                <a:avLst/>
                <a:gdLst/>
                <a:ahLst/>
                <a:cxnLst/>
                <a:rect l="l" t="t" r="r" b="b"/>
                <a:pathLst>
                  <a:path w="2160" h="1961" extrusionOk="0">
                    <a:moveTo>
                      <a:pt x="206" y="1"/>
                    </a:moveTo>
                    <a:lnTo>
                      <a:pt x="206" y="1"/>
                    </a:lnTo>
                    <a:cubicBezTo>
                      <a:pt x="0" y="267"/>
                      <a:pt x="143" y="659"/>
                      <a:pt x="329" y="1090"/>
                    </a:cubicBezTo>
                    <a:cubicBezTo>
                      <a:pt x="513" y="1559"/>
                      <a:pt x="683" y="1960"/>
                      <a:pt x="1051" y="1960"/>
                    </a:cubicBezTo>
                    <a:cubicBezTo>
                      <a:pt x="1135" y="1960"/>
                      <a:pt x="1229" y="1939"/>
                      <a:pt x="1337" y="1893"/>
                    </a:cubicBezTo>
                    <a:cubicBezTo>
                      <a:pt x="1893" y="1666"/>
                      <a:pt x="2160" y="1049"/>
                      <a:pt x="1975" y="473"/>
                    </a:cubicBezTo>
                    <a:lnTo>
                      <a:pt x="1975" y="473"/>
                    </a:lnTo>
                    <a:cubicBezTo>
                      <a:pt x="1362" y="748"/>
                      <a:pt x="962" y="873"/>
                      <a:pt x="701" y="873"/>
                    </a:cubicBezTo>
                    <a:cubicBezTo>
                      <a:pt x="278" y="873"/>
                      <a:pt x="218" y="547"/>
                      <a:pt x="20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4">
  <p:cSld name="CUSTOM_4_1_1_1">
    <p:spTree>
      <p:nvGrpSpPr>
        <p:cNvPr id="1" name="Shape 15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66" name="Google Shape;1566;p22"/>
          <p:cNvPicPr preferRelativeResize="0"/>
          <p:nvPr/>
        </p:nvPicPr>
        <p:blipFill>
          <a:blip r:embed="rId2">
            <a:alphaModFix amt="58000"/>
          </a:blip>
          <a:stretch>
            <a:fillRect/>
          </a:stretch>
        </p:blipFill>
        <p:spPr>
          <a:xfrm>
            <a:off x="0" y="0"/>
            <a:ext cx="9144003" cy="5143501"/>
          </a:xfrm>
          <a:prstGeom prst="rect">
            <a:avLst/>
          </a:prstGeom>
          <a:noFill/>
          <a:ln>
            <a:noFill/>
          </a:ln>
        </p:spPr>
      </p:pic>
      <p:sp>
        <p:nvSpPr>
          <p:cNvPr id="1567" name="Google Shape;1567;p22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 b="0"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1568" name="Google Shape;1568;p22"/>
          <p:cNvSpPr txBox="1">
            <a:spLocks noGrp="1"/>
          </p:cNvSpPr>
          <p:nvPr>
            <p:ph type="body" idx="1"/>
          </p:nvPr>
        </p:nvSpPr>
        <p:spPr>
          <a:xfrm>
            <a:off x="720000" y="1215750"/>
            <a:ext cx="4709100" cy="2803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Font typeface="Lexend Deca Light"/>
              <a:buChar char="●"/>
              <a:defRPr/>
            </a:lvl1pPr>
            <a:lvl2pPr marL="914400" lvl="1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Nunito Light"/>
              <a:buChar char="○"/>
              <a:defRPr/>
            </a:lvl2pPr>
            <a:lvl3pPr marL="1371600" lvl="2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Nunito Light"/>
              <a:buChar char="■"/>
              <a:defRPr/>
            </a:lvl3pPr>
            <a:lvl4pPr marL="1828800" lvl="3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Nunito Light"/>
              <a:buChar char="●"/>
              <a:defRPr/>
            </a:lvl4pPr>
            <a:lvl5pPr marL="2286000" lvl="4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Nunito Light"/>
              <a:buChar char="○"/>
              <a:defRPr/>
            </a:lvl5pPr>
            <a:lvl6pPr marL="2743200" lvl="5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Nunito Light"/>
              <a:buChar char="■"/>
              <a:defRPr/>
            </a:lvl6pPr>
            <a:lvl7pPr marL="3200400" lvl="6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Nunito Light"/>
              <a:buChar char="●"/>
              <a:defRPr/>
            </a:lvl7pPr>
            <a:lvl8pPr marL="3657600" lvl="7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Nunito Light"/>
              <a:buChar char="○"/>
              <a:defRPr/>
            </a:lvl8pPr>
            <a:lvl9pPr marL="4114800" lvl="8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Nunito Light"/>
              <a:buChar char="■"/>
              <a:defRPr/>
            </a:lvl9pPr>
          </a:lstStyle>
          <a:p>
            <a:endParaRPr/>
          </a:p>
        </p:txBody>
      </p:sp>
      <p:pic>
        <p:nvPicPr>
          <p:cNvPr id="1569" name="Google Shape;1569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flipH="1">
            <a:off x="-2400299" y="-1234173"/>
            <a:ext cx="5295899" cy="225188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70" name="Google Shape;1570;p2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flipH="1">
            <a:off x="5972176" y="4174585"/>
            <a:ext cx="5295898" cy="2407246"/>
          </a:xfrm>
          <a:prstGeom prst="rect">
            <a:avLst/>
          </a:prstGeom>
          <a:noFill/>
          <a:ln>
            <a:noFill/>
          </a:ln>
        </p:spPr>
      </p:pic>
      <p:pic>
        <p:nvPicPr>
          <p:cNvPr id="1571" name="Google Shape;1571;p2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 flipH="1">
            <a:off x="-1963300" y="3936819"/>
            <a:ext cx="5295899" cy="254067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">
  <p:cSld name="CUSTOM_5">
    <p:spTree>
      <p:nvGrpSpPr>
        <p:cNvPr id="1" name="Shape 20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24" name="Google Shape;2024;p26"/>
          <p:cNvPicPr preferRelativeResize="0"/>
          <p:nvPr/>
        </p:nvPicPr>
        <p:blipFill>
          <a:blip r:embed="rId2">
            <a:alphaModFix amt="58000"/>
          </a:blip>
          <a:stretch>
            <a:fillRect/>
          </a:stretch>
        </p:blipFill>
        <p:spPr>
          <a:xfrm>
            <a:off x="0" y="0"/>
            <a:ext cx="9144003" cy="5143501"/>
          </a:xfrm>
          <a:prstGeom prst="rect">
            <a:avLst/>
          </a:prstGeom>
          <a:noFill/>
          <a:ln>
            <a:noFill/>
          </a:ln>
        </p:spPr>
      </p:pic>
      <p:sp>
        <p:nvSpPr>
          <p:cNvPr id="2025" name="Google Shape;2025;p26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 b="0"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026" name="Google Shape;2026;p26"/>
          <p:cNvSpPr txBox="1">
            <a:spLocks noGrp="1"/>
          </p:cNvSpPr>
          <p:nvPr>
            <p:ph type="subTitle" idx="1"/>
          </p:nvPr>
        </p:nvSpPr>
        <p:spPr>
          <a:xfrm>
            <a:off x="910500" y="1985500"/>
            <a:ext cx="2141100" cy="66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27" name="Google Shape;2027;p26"/>
          <p:cNvSpPr txBox="1">
            <a:spLocks noGrp="1"/>
          </p:cNvSpPr>
          <p:nvPr>
            <p:ph type="subTitle" idx="2"/>
          </p:nvPr>
        </p:nvSpPr>
        <p:spPr>
          <a:xfrm>
            <a:off x="6092400" y="1985500"/>
            <a:ext cx="2141100" cy="66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28" name="Google Shape;2028;p26"/>
          <p:cNvSpPr txBox="1">
            <a:spLocks noGrp="1"/>
          </p:cNvSpPr>
          <p:nvPr>
            <p:ph type="subTitle" idx="3"/>
          </p:nvPr>
        </p:nvSpPr>
        <p:spPr>
          <a:xfrm>
            <a:off x="910500" y="3404688"/>
            <a:ext cx="2141100" cy="66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29" name="Google Shape;2029;p26"/>
          <p:cNvSpPr txBox="1">
            <a:spLocks noGrp="1"/>
          </p:cNvSpPr>
          <p:nvPr>
            <p:ph type="subTitle" idx="4"/>
          </p:nvPr>
        </p:nvSpPr>
        <p:spPr>
          <a:xfrm>
            <a:off x="6092400" y="3404688"/>
            <a:ext cx="2141100" cy="66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30" name="Google Shape;2030;p26"/>
          <p:cNvSpPr txBox="1">
            <a:spLocks noGrp="1"/>
          </p:cNvSpPr>
          <p:nvPr>
            <p:ph type="subTitle" idx="5"/>
          </p:nvPr>
        </p:nvSpPr>
        <p:spPr>
          <a:xfrm>
            <a:off x="910500" y="1701900"/>
            <a:ext cx="2141100" cy="377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2031" name="Google Shape;2031;p26"/>
          <p:cNvSpPr txBox="1">
            <a:spLocks noGrp="1"/>
          </p:cNvSpPr>
          <p:nvPr>
            <p:ph type="subTitle" idx="6"/>
          </p:nvPr>
        </p:nvSpPr>
        <p:spPr>
          <a:xfrm>
            <a:off x="910500" y="3121163"/>
            <a:ext cx="2141100" cy="377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2032" name="Google Shape;2032;p26"/>
          <p:cNvSpPr txBox="1">
            <a:spLocks noGrp="1"/>
          </p:cNvSpPr>
          <p:nvPr>
            <p:ph type="subTitle" idx="7"/>
          </p:nvPr>
        </p:nvSpPr>
        <p:spPr>
          <a:xfrm>
            <a:off x="6092396" y="1701900"/>
            <a:ext cx="2141100" cy="377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2033" name="Google Shape;2033;p26"/>
          <p:cNvSpPr txBox="1">
            <a:spLocks noGrp="1"/>
          </p:cNvSpPr>
          <p:nvPr>
            <p:ph type="subTitle" idx="8"/>
          </p:nvPr>
        </p:nvSpPr>
        <p:spPr>
          <a:xfrm>
            <a:off x="6092396" y="3121163"/>
            <a:ext cx="2141100" cy="377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pic>
        <p:nvPicPr>
          <p:cNvPr id="2034" name="Google Shape;2034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1889549" y="3771084"/>
            <a:ext cx="5295901" cy="236619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35" name="Google Shape;2035;p2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782826" y="3574481"/>
            <a:ext cx="5295899" cy="254067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36" name="Google Shape;2036;p2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-2032424" y="-1208048"/>
            <a:ext cx="5295899" cy="2586313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037" name="Google Shape;2037;p26"/>
          <p:cNvGrpSpPr/>
          <p:nvPr/>
        </p:nvGrpSpPr>
        <p:grpSpPr>
          <a:xfrm rot="-5400000">
            <a:off x="72297" y="4222928"/>
            <a:ext cx="1429677" cy="1600259"/>
            <a:chOff x="4138184" y="930105"/>
            <a:chExt cx="3868174" cy="4329704"/>
          </a:xfrm>
        </p:grpSpPr>
        <p:sp>
          <p:nvSpPr>
            <p:cNvPr id="2038" name="Google Shape;2038;p26"/>
            <p:cNvSpPr/>
            <p:nvPr/>
          </p:nvSpPr>
          <p:spPr>
            <a:xfrm>
              <a:off x="4368726" y="3122987"/>
              <a:ext cx="2187893" cy="2136822"/>
            </a:xfrm>
            <a:custGeom>
              <a:avLst/>
              <a:gdLst/>
              <a:ahLst/>
              <a:cxnLst/>
              <a:rect l="l" t="t" r="r" b="b"/>
              <a:pathLst>
                <a:path w="101444" h="99076" extrusionOk="0">
                  <a:moveTo>
                    <a:pt x="14196" y="0"/>
                  </a:moveTo>
                  <a:lnTo>
                    <a:pt x="13949" y="247"/>
                  </a:lnTo>
                  <a:cubicBezTo>
                    <a:pt x="13167" y="1029"/>
                    <a:pt x="14217" y="2900"/>
                    <a:pt x="15657" y="4361"/>
                  </a:cubicBezTo>
                  <a:lnTo>
                    <a:pt x="47276" y="36103"/>
                  </a:lnTo>
                  <a:lnTo>
                    <a:pt x="49374" y="38223"/>
                  </a:lnTo>
                  <a:cubicBezTo>
                    <a:pt x="38492" y="44025"/>
                    <a:pt x="28062" y="50051"/>
                    <a:pt x="19956" y="55257"/>
                  </a:cubicBezTo>
                  <a:lnTo>
                    <a:pt x="640" y="54413"/>
                  </a:lnTo>
                  <a:lnTo>
                    <a:pt x="495" y="54577"/>
                  </a:lnTo>
                  <a:cubicBezTo>
                    <a:pt x="1" y="55194"/>
                    <a:pt x="105" y="56080"/>
                    <a:pt x="722" y="56574"/>
                  </a:cubicBezTo>
                  <a:lnTo>
                    <a:pt x="8806" y="63012"/>
                  </a:lnTo>
                  <a:cubicBezTo>
                    <a:pt x="3808" y="66983"/>
                    <a:pt x="3602" y="68320"/>
                    <a:pt x="3972" y="69060"/>
                  </a:cubicBezTo>
                  <a:cubicBezTo>
                    <a:pt x="4166" y="69418"/>
                    <a:pt x="4567" y="69740"/>
                    <a:pt x="5666" y="69740"/>
                  </a:cubicBezTo>
                  <a:cubicBezTo>
                    <a:pt x="6782" y="69740"/>
                    <a:pt x="8617" y="69408"/>
                    <a:pt x="11686" y="68443"/>
                  </a:cubicBezTo>
                  <a:lnTo>
                    <a:pt x="12489" y="78729"/>
                  </a:lnTo>
                  <a:cubicBezTo>
                    <a:pt x="12530" y="79121"/>
                    <a:pt x="12695" y="79470"/>
                    <a:pt x="12983" y="79717"/>
                  </a:cubicBezTo>
                  <a:cubicBezTo>
                    <a:pt x="13234" y="79932"/>
                    <a:pt x="13548" y="80054"/>
                    <a:pt x="13884" y="80054"/>
                  </a:cubicBezTo>
                  <a:cubicBezTo>
                    <a:pt x="13932" y="80054"/>
                    <a:pt x="13982" y="80051"/>
                    <a:pt x="14031" y="80046"/>
                  </a:cubicBezTo>
                  <a:lnTo>
                    <a:pt x="14237" y="80026"/>
                  </a:lnTo>
                  <a:lnTo>
                    <a:pt x="14258" y="79985"/>
                  </a:lnTo>
                  <a:lnTo>
                    <a:pt x="14319" y="79985"/>
                  </a:lnTo>
                  <a:lnTo>
                    <a:pt x="21561" y="68176"/>
                  </a:lnTo>
                  <a:lnTo>
                    <a:pt x="21582" y="68176"/>
                  </a:lnTo>
                  <a:lnTo>
                    <a:pt x="24421" y="63527"/>
                  </a:lnTo>
                  <a:cubicBezTo>
                    <a:pt x="33163" y="59762"/>
                    <a:pt x="43902" y="54558"/>
                    <a:pt x="54703" y="48838"/>
                  </a:cubicBezTo>
                  <a:lnTo>
                    <a:pt x="55505" y="52007"/>
                  </a:lnTo>
                  <a:lnTo>
                    <a:pt x="63981" y="95351"/>
                  </a:lnTo>
                  <a:cubicBezTo>
                    <a:pt x="64351" y="97244"/>
                    <a:pt x="65236" y="99076"/>
                    <a:pt x="66265" y="99076"/>
                  </a:cubicBezTo>
                  <a:lnTo>
                    <a:pt x="66430" y="99076"/>
                  </a:lnTo>
                  <a:lnTo>
                    <a:pt x="66759" y="99013"/>
                  </a:lnTo>
                  <a:lnTo>
                    <a:pt x="66759" y="98994"/>
                  </a:lnTo>
                  <a:lnTo>
                    <a:pt x="66800" y="98994"/>
                  </a:lnTo>
                  <a:lnTo>
                    <a:pt x="68322" y="70645"/>
                  </a:lnTo>
                  <a:cubicBezTo>
                    <a:pt x="68671" y="70480"/>
                    <a:pt x="69000" y="70294"/>
                    <a:pt x="69351" y="70110"/>
                  </a:cubicBezTo>
                  <a:cubicBezTo>
                    <a:pt x="69433" y="70069"/>
                    <a:pt x="69515" y="70028"/>
                    <a:pt x="69576" y="69987"/>
                  </a:cubicBezTo>
                  <a:cubicBezTo>
                    <a:pt x="71614" y="68917"/>
                    <a:pt x="73444" y="67785"/>
                    <a:pt x="74760" y="66797"/>
                  </a:cubicBezTo>
                  <a:cubicBezTo>
                    <a:pt x="76777" y="65296"/>
                    <a:pt x="76839" y="64679"/>
                    <a:pt x="76633" y="64287"/>
                  </a:cubicBezTo>
                  <a:cubicBezTo>
                    <a:pt x="76511" y="64078"/>
                    <a:pt x="76301" y="63892"/>
                    <a:pt x="75762" y="63892"/>
                  </a:cubicBezTo>
                  <a:cubicBezTo>
                    <a:pt x="75297" y="63892"/>
                    <a:pt x="74590" y="64030"/>
                    <a:pt x="73485" y="64411"/>
                  </a:cubicBezTo>
                  <a:cubicBezTo>
                    <a:pt x="72107" y="64905"/>
                    <a:pt x="70379" y="65667"/>
                    <a:pt x="68548" y="66613"/>
                  </a:cubicBezTo>
                  <a:lnTo>
                    <a:pt x="68753" y="62910"/>
                  </a:lnTo>
                  <a:lnTo>
                    <a:pt x="68816" y="62888"/>
                  </a:lnTo>
                  <a:lnTo>
                    <a:pt x="68816" y="62024"/>
                  </a:lnTo>
                  <a:cubicBezTo>
                    <a:pt x="68877" y="61983"/>
                    <a:pt x="68939" y="61964"/>
                    <a:pt x="69022" y="61922"/>
                  </a:cubicBezTo>
                  <a:cubicBezTo>
                    <a:pt x="69617" y="61634"/>
                    <a:pt x="70235" y="61325"/>
                    <a:pt x="70852" y="60996"/>
                  </a:cubicBezTo>
                  <a:cubicBezTo>
                    <a:pt x="71263" y="60770"/>
                    <a:pt x="71655" y="60565"/>
                    <a:pt x="72045" y="60338"/>
                  </a:cubicBezTo>
                  <a:cubicBezTo>
                    <a:pt x="73589" y="59474"/>
                    <a:pt x="74966" y="58590"/>
                    <a:pt x="76016" y="57808"/>
                  </a:cubicBezTo>
                  <a:cubicBezTo>
                    <a:pt x="76345" y="57561"/>
                    <a:pt x="76592" y="57355"/>
                    <a:pt x="76818" y="57169"/>
                  </a:cubicBezTo>
                  <a:cubicBezTo>
                    <a:pt x="78052" y="56100"/>
                    <a:pt x="78073" y="55606"/>
                    <a:pt x="77909" y="55277"/>
                  </a:cubicBezTo>
                  <a:cubicBezTo>
                    <a:pt x="77789" y="55071"/>
                    <a:pt x="77583" y="54893"/>
                    <a:pt x="77062" y="54893"/>
                  </a:cubicBezTo>
                  <a:cubicBezTo>
                    <a:pt x="76598" y="54893"/>
                    <a:pt x="75885" y="55034"/>
                    <a:pt x="74760" y="55422"/>
                  </a:cubicBezTo>
                  <a:cubicBezTo>
                    <a:pt x="74472" y="55524"/>
                    <a:pt x="74143" y="55647"/>
                    <a:pt x="73814" y="55771"/>
                  </a:cubicBezTo>
                  <a:cubicBezTo>
                    <a:pt x="72437" y="56305"/>
                    <a:pt x="70852" y="57046"/>
                    <a:pt x="69227" y="57910"/>
                  </a:cubicBezTo>
                  <a:cubicBezTo>
                    <a:pt x="69145" y="57951"/>
                    <a:pt x="69083" y="57992"/>
                    <a:pt x="69000" y="58033"/>
                  </a:cubicBezTo>
                  <a:lnTo>
                    <a:pt x="69186" y="54906"/>
                  </a:lnTo>
                  <a:cubicBezTo>
                    <a:pt x="69741" y="54618"/>
                    <a:pt x="70297" y="54330"/>
                    <a:pt x="70873" y="54023"/>
                  </a:cubicBezTo>
                  <a:cubicBezTo>
                    <a:pt x="70975" y="53982"/>
                    <a:pt x="71531" y="53672"/>
                    <a:pt x="72333" y="53220"/>
                  </a:cubicBezTo>
                  <a:cubicBezTo>
                    <a:pt x="75501" y="51431"/>
                    <a:pt x="82578" y="47212"/>
                    <a:pt x="81673" y="45506"/>
                  </a:cubicBezTo>
                  <a:cubicBezTo>
                    <a:pt x="81501" y="45181"/>
                    <a:pt x="81095" y="45043"/>
                    <a:pt x="80528" y="45043"/>
                  </a:cubicBezTo>
                  <a:cubicBezTo>
                    <a:pt x="79873" y="45043"/>
                    <a:pt x="79003" y="45228"/>
                    <a:pt x="78032" y="45526"/>
                  </a:cubicBezTo>
                  <a:cubicBezTo>
                    <a:pt x="75029" y="46431"/>
                    <a:pt x="71038" y="48386"/>
                    <a:pt x="69494" y="49187"/>
                  </a:cubicBezTo>
                  <a:lnTo>
                    <a:pt x="69535" y="48323"/>
                  </a:lnTo>
                  <a:lnTo>
                    <a:pt x="69659" y="45917"/>
                  </a:lnTo>
                  <a:lnTo>
                    <a:pt x="69968" y="40424"/>
                  </a:lnTo>
                  <a:cubicBezTo>
                    <a:pt x="70009" y="40404"/>
                    <a:pt x="70029" y="40382"/>
                    <a:pt x="70070" y="40363"/>
                  </a:cubicBezTo>
                  <a:cubicBezTo>
                    <a:pt x="70379" y="40198"/>
                    <a:pt x="70709" y="39992"/>
                    <a:pt x="71038" y="39806"/>
                  </a:cubicBezTo>
                  <a:cubicBezTo>
                    <a:pt x="71222" y="39683"/>
                    <a:pt x="71428" y="39581"/>
                    <a:pt x="71614" y="39477"/>
                  </a:cubicBezTo>
                  <a:cubicBezTo>
                    <a:pt x="71675" y="39436"/>
                    <a:pt x="71757" y="39395"/>
                    <a:pt x="71839" y="39334"/>
                  </a:cubicBezTo>
                  <a:cubicBezTo>
                    <a:pt x="74020" y="38059"/>
                    <a:pt x="76222" y="36762"/>
                    <a:pt x="78381" y="35467"/>
                  </a:cubicBezTo>
                  <a:cubicBezTo>
                    <a:pt x="88338" y="29418"/>
                    <a:pt x="101443" y="20860"/>
                    <a:pt x="100826" y="17898"/>
                  </a:cubicBezTo>
                  <a:lnTo>
                    <a:pt x="100846" y="17528"/>
                  </a:lnTo>
                  <a:lnTo>
                    <a:pt x="100703" y="17610"/>
                  </a:lnTo>
                  <a:cubicBezTo>
                    <a:pt x="100440" y="17209"/>
                    <a:pt x="99845" y="17029"/>
                    <a:pt x="98986" y="17029"/>
                  </a:cubicBezTo>
                  <a:cubicBezTo>
                    <a:pt x="92656" y="17029"/>
                    <a:pt x="72016" y="26829"/>
                    <a:pt x="64825" y="30343"/>
                  </a:cubicBezTo>
                  <a:lnTo>
                    <a:pt x="58406" y="26497"/>
                  </a:lnTo>
                  <a:lnTo>
                    <a:pt x="57748" y="26105"/>
                  </a:lnTo>
                  <a:cubicBezTo>
                    <a:pt x="60258" y="24706"/>
                    <a:pt x="68177" y="20098"/>
                    <a:pt x="67231" y="18309"/>
                  </a:cubicBezTo>
                  <a:cubicBezTo>
                    <a:pt x="67094" y="18044"/>
                    <a:pt x="66825" y="17807"/>
                    <a:pt x="66112" y="17807"/>
                  </a:cubicBezTo>
                  <a:cubicBezTo>
                    <a:pt x="65440" y="17807"/>
                    <a:pt x="64371" y="18018"/>
                    <a:pt x="62644" y="18617"/>
                  </a:cubicBezTo>
                  <a:cubicBezTo>
                    <a:pt x="60258" y="19440"/>
                    <a:pt x="57233" y="20819"/>
                    <a:pt x="54106" y="22465"/>
                  </a:cubicBezTo>
                  <a:cubicBezTo>
                    <a:pt x="53675" y="22690"/>
                    <a:pt x="53263" y="22937"/>
                    <a:pt x="52830" y="23164"/>
                  </a:cubicBezTo>
                  <a:lnTo>
                    <a:pt x="51061" y="22095"/>
                  </a:lnTo>
                  <a:lnTo>
                    <a:pt x="50156" y="21560"/>
                  </a:lnTo>
                  <a:cubicBezTo>
                    <a:pt x="52111" y="20510"/>
                    <a:pt x="53859" y="19420"/>
                    <a:pt x="55135" y="18474"/>
                  </a:cubicBezTo>
                  <a:cubicBezTo>
                    <a:pt x="57172" y="16952"/>
                    <a:pt x="57233" y="16334"/>
                    <a:pt x="57007" y="15943"/>
                  </a:cubicBezTo>
                  <a:cubicBezTo>
                    <a:pt x="56872" y="15689"/>
                    <a:pt x="56560" y="15582"/>
                    <a:pt x="56131" y="15582"/>
                  </a:cubicBezTo>
                  <a:cubicBezTo>
                    <a:pt x="54095" y="15582"/>
                    <a:pt x="49414" y="17998"/>
                    <a:pt x="48326" y="18576"/>
                  </a:cubicBezTo>
                  <a:cubicBezTo>
                    <a:pt x="47770" y="18885"/>
                    <a:pt x="47215" y="19193"/>
                    <a:pt x="46700" y="19481"/>
                  </a:cubicBezTo>
                  <a:lnTo>
                    <a:pt x="43120" y="17342"/>
                  </a:lnTo>
                  <a:lnTo>
                    <a:pt x="42771" y="17136"/>
                  </a:lnTo>
                  <a:cubicBezTo>
                    <a:pt x="44972" y="15902"/>
                    <a:pt x="49498" y="13186"/>
                    <a:pt x="48839" y="11952"/>
                  </a:cubicBezTo>
                  <a:cubicBezTo>
                    <a:pt x="48704" y="11699"/>
                    <a:pt x="48395" y="11592"/>
                    <a:pt x="47970" y="11592"/>
                  </a:cubicBezTo>
                  <a:cubicBezTo>
                    <a:pt x="45937" y="11592"/>
                    <a:pt x="41247" y="14028"/>
                    <a:pt x="40158" y="14606"/>
                  </a:cubicBezTo>
                  <a:cubicBezTo>
                    <a:pt x="39870" y="14750"/>
                    <a:pt x="39582" y="14894"/>
                    <a:pt x="39315" y="15059"/>
                  </a:cubicBezTo>
                  <a:lnTo>
                    <a:pt x="14196" y="0"/>
                  </a:lnTo>
                  <a:close/>
                </a:path>
              </a:pathLst>
            </a:custGeom>
            <a:solidFill>
              <a:srgbClr val="13394F">
                <a:alpha val="345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039" name="Google Shape;2039;p26"/>
            <p:cNvGrpSpPr/>
            <p:nvPr/>
          </p:nvGrpSpPr>
          <p:grpSpPr>
            <a:xfrm>
              <a:off x="4138184" y="930105"/>
              <a:ext cx="3868174" cy="3755764"/>
              <a:chOff x="4138184" y="930105"/>
              <a:chExt cx="3868174" cy="3755764"/>
            </a:xfrm>
          </p:grpSpPr>
          <p:sp>
            <p:nvSpPr>
              <p:cNvPr id="2040" name="Google Shape;2040;p26"/>
              <p:cNvSpPr/>
              <p:nvPr/>
            </p:nvSpPr>
            <p:spPr>
              <a:xfrm>
                <a:off x="4138184" y="930105"/>
                <a:ext cx="3868174" cy="3755764"/>
              </a:xfrm>
              <a:custGeom>
                <a:avLst/>
                <a:gdLst/>
                <a:ahLst/>
                <a:cxnLst/>
                <a:rect l="l" t="t" r="r" b="b"/>
                <a:pathLst>
                  <a:path w="179352" h="174140" extrusionOk="0">
                    <a:moveTo>
                      <a:pt x="24442" y="1"/>
                    </a:moveTo>
                    <a:lnTo>
                      <a:pt x="24442" y="1"/>
                    </a:lnTo>
                    <a:cubicBezTo>
                      <a:pt x="23537" y="886"/>
                      <a:pt x="24915" y="3704"/>
                      <a:pt x="27466" y="6276"/>
                    </a:cubicBezTo>
                    <a:lnTo>
                      <a:pt x="88011" y="67066"/>
                    </a:lnTo>
                    <a:cubicBezTo>
                      <a:pt x="87846" y="67170"/>
                      <a:pt x="87660" y="67252"/>
                      <a:pt x="87495" y="67354"/>
                    </a:cubicBezTo>
                    <a:cubicBezTo>
                      <a:pt x="67109" y="78175"/>
                      <a:pt x="48778" y="88832"/>
                      <a:pt x="34748" y="97842"/>
                    </a:cubicBezTo>
                    <a:lnTo>
                      <a:pt x="598" y="96361"/>
                    </a:lnTo>
                    <a:lnTo>
                      <a:pt x="598" y="96361"/>
                    </a:lnTo>
                    <a:cubicBezTo>
                      <a:pt x="1" y="97123"/>
                      <a:pt x="124" y="98254"/>
                      <a:pt x="886" y="98871"/>
                    </a:cubicBezTo>
                    <a:lnTo>
                      <a:pt x="15967" y="110885"/>
                    </a:lnTo>
                    <a:cubicBezTo>
                      <a:pt x="9403" y="115987"/>
                      <a:pt x="6029" y="119670"/>
                      <a:pt x="6852" y="121253"/>
                    </a:cubicBezTo>
                    <a:cubicBezTo>
                      <a:pt x="7150" y="121805"/>
                      <a:pt x="7957" y="122070"/>
                      <a:pt x="9222" y="122070"/>
                    </a:cubicBezTo>
                    <a:cubicBezTo>
                      <a:pt x="11547" y="122070"/>
                      <a:pt x="15419" y="121177"/>
                      <a:pt x="20534" y="119525"/>
                    </a:cubicBezTo>
                    <a:lnTo>
                      <a:pt x="22056" y="138720"/>
                    </a:lnTo>
                    <a:cubicBezTo>
                      <a:pt x="22114" y="139657"/>
                      <a:pt x="22914" y="140372"/>
                      <a:pt x="23840" y="140372"/>
                    </a:cubicBezTo>
                    <a:cubicBezTo>
                      <a:pt x="23889" y="140372"/>
                      <a:pt x="23939" y="140370"/>
                      <a:pt x="23990" y="140366"/>
                    </a:cubicBezTo>
                    <a:lnTo>
                      <a:pt x="41866" y="111255"/>
                    </a:lnTo>
                    <a:cubicBezTo>
                      <a:pt x="57172" y="104672"/>
                      <a:pt x="76284" y="95477"/>
                      <a:pt x="96671" y="84635"/>
                    </a:cubicBezTo>
                    <a:lnTo>
                      <a:pt x="97041" y="84451"/>
                    </a:lnTo>
                    <a:lnTo>
                      <a:pt x="113397" y="168117"/>
                    </a:lnTo>
                    <a:cubicBezTo>
                      <a:pt x="114067" y="171506"/>
                      <a:pt x="115529" y="174140"/>
                      <a:pt x="116736" y="174140"/>
                    </a:cubicBezTo>
                    <a:cubicBezTo>
                      <a:pt x="116789" y="174140"/>
                      <a:pt x="116842" y="174134"/>
                      <a:pt x="116894" y="174124"/>
                    </a:cubicBezTo>
                    <a:lnTo>
                      <a:pt x="119651" y="123949"/>
                    </a:lnTo>
                    <a:cubicBezTo>
                      <a:pt x="120493" y="123538"/>
                      <a:pt x="121379" y="123085"/>
                      <a:pt x="122263" y="122633"/>
                    </a:cubicBezTo>
                    <a:cubicBezTo>
                      <a:pt x="129608" y="118724"/>
                      <a:pt x="135080" y="114629"/>
                      <a:pt x="134463" y="113477"/>
                    </a:cubicBezTo>
                    <a:cubicBezTo>
                      <a:pt x="134356" y="113272"/>
                      <a:pt x="134065" y="113175"/>
                      <a:pt x="133616" y="113175"/>
                    </a:cubicBezTo>
                    <a:cubicBezTo>
                      <a:pt x="131540" y="113175"/>
                      <a:pt x="126100" y="115259"/>
                      <a:pt x="120062" y="118456"/>
                    </a:cubicBezTo>
                    <a:cubicBezTo>
                      <a:pt x="120021" y="118477"/>
                      <a:pt x="119980" y="118497"/>
                      <a:pt x="119958" y="118518"/>
                    </a:cubicBezTo>
                    <a:lnTo>
                      <a:pt x="120493" y="108663"/>
                    </a:lnTo>
                    <a:cubicBezTo>
                      <a:pt x="121790" y="108046"/>
                      <a:pt x="123148" y="107388"/>
                      <a:pt x="124525" y="106647"/>
                    </a:cubicBezTo>
                    <a:cubicBezTo>
                      <a:pt x="131871" y="102738"/>
                      <a:pt x="137343" y="98645"/>
                      <a:pt x="136726" y="97493"/>
                    </a:cubicBezTo>
                    <a:cubicBezTo>
                      <a:pt x="136619" y="97288"/>
                      <a:pt x="136328" y="97191"/>
                      <a:pt x="135878" y="97191"/>
                    </a:cubicBezTo>
                    <a:cubicBezTo>
                      <a:pt x="133802" y="97191"/>
                      <a:pt x="128362" y="99275"/>
                      <a:pt x="122325" y="102472"/>
                    </a:cubicBezTo>
                    <a:cubicBezTo>
                      <a:pt x="121790" y="102760"/>
                      <a:pt x="121296" y="103026"/>
                      <a:pt x="120781" y="103314"/>
                    </a:cubicBezTo>
                    <a:lnTo>
                      <a:pt x="121193" y="96012"/>
                    </a:lnTo>
                    <a:cubicBezTo>
                      <a:pt x="122304" y="95456"/>
                      <a:pt x="123415" y="94880"/>
                      <a:pt x="124567" y="94284"/>
                    </a:cubicBezTo>
                    <a:cubicBezTo>
                      <a:pt x="135922" y="88256"/>
                      <a:pt x="144357" y="81919"/>
                      <a:pt x="143411" y="80150"/>
                    </a:cubicBezTo>
                    <a:cubicBezTo>
                      <a:pt x="143244" y="79835"/>
                      <a:pt x="142793" y="79685"/>
                      <a:pt x="142100" y="79685"/>
                    </a:cubicBezTo>
                    <a:cubicBezTo>
                      <a:pt x="138947" y="79685"/>
                      <a:pt x="130787" y="82791"/>
                      <a:pt x="121645" y="87597"/>
                    </a:cubicBezTo>
                    <a:lnTo>
                      <a:pt x="122592" y="70338"/>
                    </a:lnTo>
                    <a:cubicBezTo>
                      <a:pt x="156269" y="51020"/>
                      <a:pt x="179351" y="34583"/>
                      <a:pt x="177314" y="30736"/>
                    </a:cubicBezTo>
                    <a:cubicBezTo>
                      <a:pt x="177018" y="30181"/>
                      <a:pt x="176211" y="29913"/>
                      <a:pt x="174939" y="29913"/>
                    </a:cubicBezTo>
                    <a:cubicBezTo>
                      <a:pt x="167445" y="29913"/>
                      <a:pt x="143845" y="39208"/>
                      <a:pt x="114157" y="53735"/>
                    </a:cubicBezTo>
                    <a:lnTo>
                      <a:pt x="100148" y="45342"/>
                    </a:lnTo>
                    <a:cubicBezTo>
                      <a:pt x="110887" y="39521"/>
                      <a:pt x="118704" y="33575"/>
                      <a:pt x="117778" y="31868"/>
                    </a:cubicBezTo>
                    <a:cubicBezTo>
                      <a:pt x="117614" y="31554"/>
                      <a:pt x="117165" y="31405"/>
                      <a:pt x="116475" y="31405"/>
                    </a:cubicBezTo>
                    <a:cubicBezTo>
                      <a:pt x="113272" y="31405"/>
                      <a:pt x="104861" y="34623"/>
                      <a:pt x="95519" y="39582"/>
                    </a:cubicBezTo>
                    <a:cubicBezTo>
                      <a:pt x="94635" y="40056"/>
                      <a:pt x="93749" y="40528"/>
                      <a:pt x="92885" y="41002"/>
                    </a:cubicBezTo>
                    <a:lnTo>
                      <a:pt x="86653" y="37258"/>
                    </a:lnTo>
                    <a:cubicBezTo>
                      <a:pt x="86919" y="37134"/>
                      <a:pt x="87188" y="36990"/>
                      <a:pt x="87476" y="36846"/>
                    </a:cubicBezTo>
                    <a:cubicBezTo>
                      <a:pt x="94819" y="32938"/>
                      <a:pt x="100272" y="28843"/>
                      <a:pt x="99674" y="27691"/>
                    </a:cubicBezTo>
                    <a:cubicBezTo>
                      <a:pt x="99564" y="27486"/>
                      <a:pt x="99270" y="27389"/>
                      <a:pt x="98819" y="27389"/>
                    </a:cubicBezTo>
                    <a:cubicBezTo>
                      <a:pt x="96732" y="27389"/>
                      <a:pt x="91292" y="29473"/>
                      <a:pt x="85254" y="32669"/>
                    </a:cubicBezTo>
                    <a:cubicBezTo>
                      <a:pt x="84122" y="33287"/>
                      <a:pt x="83032" y="33884"/>
                      <a:pt x="82003" y="34480"/>
                    </a:cubicBezTo>
                    <a:lnTo>
                      <a:pt x="73569" y="29440"/>
                    </a:lnTo>
                    <a:cubicBezTo>
                      <a:pt x="80605" y="25634"/>
                      <a:pt x="85748" y="21725"/>
                      <a:pt x="85150" y="20614"/>
                    </a:cubicBezTo>
                    <a:cubicBezTo>
                      <a:pt x="85044" y="20409"/>
                      <a:pt x="84753" y="20312"/>
                      <a:pt x="84305" y="20312"/>
                    </a:cubicBezTo>
                    <a:cubicBezTo>
                      <a:pt x="82231" y="20312"/>
                      <a:pt x="76790" y="22400"/>
                      <a:pt x="70750" y="25614"/>
                    </a:cubicBezTo>
                    <a:cubicBezTo>
                      <a:pt x="70113" y="25943"/>
                      <a:pt x="69496" y="26292"/>
                      <a:pt x="68878" y="26621"/>
                    </a:cubicBezTo>
                    <a:lnTo>
                      <a:pt x="68878" y="26621"/>
                    </a:lnTo>
                    <a:lnTo>
                      <a:pt x="24442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1" name="Google Shape;2041;p26"/>
              <p:cNvSpPr/>
              <p:nvPr/>
            </p:nvSpPr>
            <p:spPr>
              <a:xfrm>
                <a:off x="4286848" y="1607173"/>
                <a:ext cx="3675555" cy="3078221"/>
              </a:xfrm>
              <a:custGeom>
                <a:avLst/>
                <a:gdLst/>
                <a:ahLst/>
                <a:cxnLst/>
                <a:rect l="l" t="t" r="r" b="b"/>
                <a:pathLst>
                  <a:path w="170421" h="142725" extrusionOk="0">
                    <a:moveTo>
                      <a:pt x="170421" y="1"/>
                    </a:moveTo>
                    <a:lnTo>
                      <a:pt x="63" y="88914"/>
                    </a:lnTo>
                    <a:lnTo>
                      <a:pt x="63" y="88914"/>
                    </a:lnTo>
                    <a:cubicBezTo>
                      <a:pt x="0" y="89243"/>
                      <a:pt x="0" y="89531"/>
                      <a:pt x="124" y="89758"/>
                    </a:cubicBezTo>
                    <a:cubicBezTo>
                      <a:pt x="423" y="90320"/>
                      <a:pt x="1237" y="90589"/>
                      <a:pt x="2515" y="90589"/>
                    </a:cubicBezTo>
                    <a:cubicBezTo>
                      <a:pt x="4841" y="90589"/>
                      <a:pt x="8706" y="89697"/>
                      <a:pt x="13805" y="88050"/>
                    </a:cubicBezTo>
                    <a:lnTo>
                      <a:pt x="15306" y="107245"/>
                    </a:lnTo>
                    <a:cubicBezTo>
                      <a:pt x="15384" y="108182"/>
                      <a:pt x="16167" y="108897"/>
                      <a:pt x="17090" y="108897"/>
                    </a:cubicBezTo>
                    <a:cubicBezTo>
                      <a:pt x="17140" y="108897"/>
                      <a:pt x="17190" y="108895"/>
                      <a:pt x="17240" y="108891"/>
                    </a:cubicBezTo>
                    <a:lnTo>
                      <a:pt x="35097" y="79801"/>
                    </a:lnTo>
                    <a:cubicBezTo>
                      <a:pt x="50383" y="73238"/>
                      <a:pt x="69452" y="64043"/>
                      <a:pt x="89819" y="53222"/>
                    </a:cubicBezTo>
                    <a:lnTo>
                      <a:pt x="90189" y="53036"/>
                    </a:lnTo>
                    <a:lnTo>
                      <a:pt x="106565" y="136683"/>
                    </a:lnTo>
                    <a:cubicBezTo>
                      <a:pt x="107237" y="140103"/>
                      <a:pt x="108726" y="142724"/>
                      <a:pt x="109918" y="142724"/>
                    </a:cubicBezTo>
                    <a:cubicBezTo>
                      <a:pt x="109966" y="142724"/>
                      <a:pt x="110014" y="142720"/>
                      <a:pt x="110062" y="142711"/>
                    </a:cubicBezTo>
                    <a:lnTo>
                      <a:pt x="112799" y="92556"/>
                    </a:lnTo>
                    <a:cubicBezTo>
                      <a:pt x="113641" y="92123"/>
                      <a:pt x="114505" y="91692"/>
                      <a:pt x="115391" y="91218"/>
                    </a:cubicBezTo>
                    <a:cubicBezTo>
                      <a:pt x="122734" y="87331"/>
                      <a:pt x="128187" y="83236"/>
                      <a:pt x="127570" y="82084"/>
                    </a:cubicBezTo>
                    <a:cubicBezTo>
                      <a:pt x="127463" y="81878"/>
                      <a:pt x="127170" y="81780"/>
                      <a:pt x="126718" y="81780"/>
                    </a:cubicBezTo>
                    <a:cubicBezTo>
                      <a:pt x="124642" y="81780"/>
                      <a:pt x="119221" y="83852"/>
                      <a:pt x="113189" y="87063"/>
                    </a:cubicBezTo>
                    <a:cubicBezTo>
                      <a:pt x="113148" y="87084"/>
                      <a:pt x="113128" y="87104"/>
                      <a:pt x="113087" y="87104"/>
                    </a:cubicBezTo>
                    <a:lnTo>
                      <a:pt x="113622" y="77250"/>
                    </a:lnTo>
                    <a:cubicBezTo>
                      <a:pt x="114917" y="76653"/>
                      <a:pt x="116255" y="75975"/>
                      <a:pt x="117654" y="75234"/>
                    </a:cubicBezTo>
                    <a:cubicBezTo>
                      <a:pt x="124997" y="71345"/>
                      <a:pt x="130450" y="67252"/>
                      <a:pt x="129833" y="66100"/>
                    </a:cubicBezTo>
                    <a:cubicBezTo>
                      <a:pt x="129723" y="65895"/>
                      <a:pt x="129429" y="65798"/>
                      <a:pt x="128978" y="65798"/>
                    </a:cubicBezTo>
                    <a:cubicBezTo>
                      <a:pt x="126896" y="65798"/>
                      <a:pt x="121469" y="67882"/>
                      <a:pt x="115432" y="71079"/>
                    </a:cubicBezTo>
                    <a:cubicBezTo>
                      <a:pt x="114917" y="71367"/>
                      <a:pt x="114403" y="71633"/>
                      <a:pt x="113910" y="71921"/>
                    </a:cubicBezTo>
                    <a:lnTo>
                      <a:pt x="114300" y="64619"/>
                    </a:lnTo>
                    <a:cubicBezTo>
                      <a:pt x="115411" y="64063"/>
                      <a:pt x="116543" y="63487"/>
                      <a:pt x="117674" y="62870"/>
                    </a:cubicBezTo>
                    <a:cubicBezTo>
                      <a:pt x="129010" y="56863"/>
                      <a:pt x="137444" y="50548"/>
                      <a:pt x="136498" y="48757"/>
                    </a:cubicBezTo>
                    <a:cubicBezTo>
                      <a:pt x="136331" y="48442"/>
                      <a:pt x="135880" y="48292"/>
                      <a:pt x="135187" y="48292"/>
                    </a:cubicBezTo>
                    <a:cubicBezTo>
                      <a:pt x="132034" y="48292"/>
                      <a:pt x="123877" y="51398"/>
                      <a:pt x="114752" y="56204"/>
                    </a:cubicBezTo>
                    <a:lnTo>
                      <a:pt x="114752" y="56204"/>
                    </a:lnTo>
                    <a:lnTo>
                      <a:pt x="115699" y="38965"/>
                    </a:lnTo>
                    <a:cubicBezTo>
                      <a:pt x="147791" y="20532"/>
                      <a:pt x="170236" y="4754"/>
                      <a:pt x="170421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2" name="Google Shape;2042;p26"/>
              <p:cNvSpPr/>
              <p:nvPr/>
            </p:nvSpPr>
            <p:spPr>
              <a:xfrm>
                <a:off x="7647367" y="1641789"/>
                <a:ext cx="157982" cy="168636"/>
              </a:xfrm>
              <a:custGeom>
                <a:avLst/>
                <a:gdLst/>
                <a:ahLst/>
                <a:cxnLst/>
                <a:rect l="l" t="t" r="r" b="b"/>
                <a:pathLst>
                  <a:path w="7325" h="7819" extrusionOk="0">
                    <a:moveTo>
                      <a:pt x="3498" y="1"/>
                    </a:moveTo>
                    <a:lnTo>
                      <a:pt x="1" y="1421"/>
                    </a:lnTo>
                    <a:cubicBezTo>
                      <a:pt x="3498" y="3128"/>
                      <a:pt x="3684" y="7818"/>
                      <a:pt x="3684" y="7818"/>
                    </a:cubicBezTo>
                    <a:lnTo>
                      <a:pt x="7016" y="5226"/>
                    </a:lnTo>
                    <a:cubicBezTo>
                      <a:pt x="7324" y="680"/>
                      <a:pt x="3498" y="1"/>
                      <a:pt x="3498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3" name="Google Shape;2043;p26"/>
              <p:cNvSpPr/>
              <p:nvPr/>
            </p:nvSpPr>
            <p:spPr>
              <a:xfrm>
                <a:off x="7647367" y="1641789"/>
                <a:ext cx="157982" cy="113186"/>
              </a:xfrm>
              <a:custGeom>
                <a:avLst/>
                <a:gdLst/>
                <a:ahLst/>
                <a:cxnLst/>
                <a:rect l="l" t="t" r="r" b="b"/>
                <a:pathLst>
                  <a:path w="7325" h="5248" extrusionOk="0">
                    <a:moveTo>
                      <a:pt x="3498" y="1"/>
                    </a:moveTo>
                    <a:lnTo>
                      <a:pt x="1" y="1421"/>
                    </a:lnTo>
                    <a:cubicBezTo>
                      <a:pt x="195" y="1419"/>
                      <a:pt x="390" y="1418"/>
                      <a:pt x="585" y="1418"/>
                    </a:cubicBezTo>
                    <a:cubicBezTo>
                      <a:pt x="2807" y="1418"/>
                      <a:pt x="5034" y="1605"/>
                      <a:pt x="6358" y="3704"/>
                    </a:cubicBezTo>
                    <a:cubicBezTo>
                      <a:pt x="6666" y="4197"/>
                      <a:pt x="6872" y="4712"/>
                      <a:pt x="6995" y="5247"/>
                    </a:cubicBezTo>
                    <a:lnTo>
                      <a:pt x="7016" y="5226"/>
                    </a:lnTo>
                    <a:cubicBezTo>
                      <a:pt x="7324" y="680"/>
                      <a:pt x="3498" y="1"/>
                      <a:pt x="3498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4" name="Google Shape;2044;p26"/>
              <p:cNvSpPr/>
              <p:nvPr/>
            </p:nvSpPr>
            <p:spPr>
              <a:xfrm>
                <a:off x="5940040" y="2183564"/>
                <a:ext cx="524047" cy="193008"/>
              </a:xfrm>
              <a:custGeom>
                <a:avLst/>
                <a:gdLst/>
                <a:ahLst/>
                <a:cxnLst/>
                <a:rect l="l" t="t" r="r" b="b"/>
                <a:pathLst>
                  <a:path w="24298" h="8949" extrusionOk="0">
                    <a:moveTo>
                      <a:pt x="1" y="4485"/>
                    </a:moveTo>
                    <a:cubicBezTo>
                      <a:pt x="3" y="4488"/>
                      <a:pt x="6" y="4491"/>
                      <a:pt x="9" y="4493"/>
                    </a:cubicBezTo>
                    <a:lnTo>
                      <a:pt x="9" y="4493"/>
                    </a:lnTo>
                    <a:lnTo>
                      <a:pt x="1" y="4485"/>
                    </a:lnTo>
                    <a:close/>
                    <a:moveTo>
                      <a:pt x="24297" y="0"/>
                    </a:moveTo>
                    <a:cubicBezTo>
                      <a:pt x="24296" y="1"/>
                      <a:pt x="10841" y="5515"/>
                      <a:pt x="3703" y="5515"/>
                    </a:cubicBezTo>
                    <a:cubicBezTo>
                      <a:pt x="2052" y="5515"/>
                      <a:pt x="740" y="5220"/>
                      <a:pt x="9" y="4493"/>
                    </a:cubicBezTo>
                    <a:lnTo>
                      <a:pt x="9" y="4493"/>
                    </a:lnTo>
                    <a:lnTo>
                      <a:pt x="4466" y="8948"/>
                    </a:lnTo>
                    <a:lnTo>
                      <a:pt x="24297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5" name="Google Shape;2045;p26"/>
              <p:cNvSpPr/>
              <p:nvPr/>
            </p:nvSpPr>
            <p:spPr>
              <a:xfrm>
                <a:off x="6223998" y="2751480"/>
                <a:ext cx="35975" cy="145559"/>
              </a:xfrm>
              <a:custGeom>
                <a:avLst/>
                <a:gdLst/>
                <a:ahLst/>
                <a:cxnLst/>
                <a:rect l="l" t="t" r="r" b="b"/>
                <a:pathLst>
                  <a:path w="1668" h="6749" extrusionOk="0">
                    <a:moveTo>
                      <a:pt x="330" y="1"/>
                    </a:moveTo>
                    <a:cubicBezTo>
                      <a:pt x="228" y="61"/>
                      <a:pt x="104" y="103"/>
                      <a:pt x="1" y="165"/>
                    </a:cubicBezTo>
                    <a:lnTo>
                      <a:pt x="1668" y="6748"/>
                    </a:lnTo>
                    <a:lnTo>
                      <a:pt x="330" y="1"/>
                    </a:lnTo>
                    <a:close/>
                  </a:path>
                </a:pathLst>
              </a:custGeom>
              <a:solidFill>
                <a:srgbClr val="D6D4B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6" name="Google Shape;2046;p26"/>
              <p:cNvSpPr/>
              <p:nvPr/>
            </p:nvSpPr>
            <p:spPr>
              <a:xfrm>
                <a:off x="6231094" y="2751027"/>
                <a:ext cx="32438" cy="161088"/>
              </a:xfrm>
              <a:custGeom>
                <a:avLst/>
                <a:gdLst/>
                <a:ahLst/>
                <a:cxnLst/>
                <a:rect l="l" t="t" r="r" b="b"/>
                <a:pathLst>
                  <a:path w="1504" h="7469" extrusionOk="0">
                    <a:moveTo>
                      <a:pt x="42" y="0"/>
                    </a:moveTo>
                    <a:cubicBezTo>
                      <a:pt x="22" y="0"/>
                      <a:pt x="22" y="0"/>
                      <a:pt x="1" y="22"/>
                    </a:cubicBezTo>
                    <a:lnTo>
                      <a:pt x="1339" y="6769"/>
                    </a:lnTo>
                    <a:lnTo>
                      <a:pt x="1504" y="7469"/>
                    </a:lnTo>
                    <a:lnTo>
                      <a:pt x="42" y="0"/>
                    </a:lnTo>
                    <a:close/>
                  </a:path>
                </a:pathLst>
              </a:custGeom>
              <a:solidFill>
                <a:srgbClr val="CEBF9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7" name="Google Shape;2047;p26"/>
              <p:cNvSpPr/>
              <p:nvPr/>
            </p:nvSpPr>
            <p:spPr>
              <a:xfrm>
                <a:off x="6223998" y="2502116"/>
                <a:ext cx="436612" cy="409998"/>
              </a:xfrm>
              <a:custGeom>
                <a:avLst/>
                <a:gdLst/>
                <a:ahLst/>
                <a:cxnLst/>
                <a:rect l="l" t="t" r="r" b="b"/>
                <a:pathLst>
                  <a:path w="20244" h="19010" extrusionOk="0">
                    <a:moveTo>
                      <a:pt x="26" y="11713"/>
                    </a:moveTo>
                    <a:lnTo>
                      <a:pt x="26" y="11713"/>
                    </a:lnTo>
                    <a:cubicBezTo>
                      <a:pt x="17" y="11717"/>
                      <a:pt x="9" y="11722"/>
                      <a:pt x="1" y="11727"/>
                    </a:cubicBezTo>
                    <a:lnTo>
                      <a:pt x="26" y="11713"/>
                    </a:lnTo>
                    <a:close/>
                    <a:moveTo>
                      <a:pt x="20244" y="1"/>
                    </a:moveTo>
                    <a:lnTo>
                      <a:pt x="26" y="11713"/>
                    </a:lnTo>
                    <a:lnTo>
                      <a:pt x="26" y="11713"/>
                    </a:lnTo>
                    <a:cubicBezTo>
                      <a:pt x="124" y="11658"/>
                      <a:pt x="236" y="11619"/>
                      <a:pt x="330" y="11563"/>
                    </a:cubicBezTo>
                    <a:cubicBezTo>
                      <a:pt x="351" y="11541"/>
                      <a:pt x="351" y="11541"/>
                      <a:pt x="371" y="11541"/>
                    </a:cubicBezTo>
                    <a:lnTo>
                      <a:pt x="1833" y="19010"/>
                    </a:lnTo>
                    <a:cubicBezTo>
                      <a:pt x="3355" y="11151"/>
                      <a:pt x="20242" y="2"/>
                      <a:pt x="20244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8" name="Google Shape;2048;p26"/>
              <p:cNvSpPr/>
              <p:nvPr/>
            </p:nvSpPr>
            <p:spPr>
              <a:xfrm>
                <a:off x="5976878" y="1907997"/>
                <a:ext cx="347884" cy="119743"/>
              </a:xfrm>
              <a:custGeom>
                <a:avLst/>
                <a:gdLst/>
                <a:ahLst/>
                <a:cxnLst/>
                <a:rect l="l" t="t" r="r" b="b"/>
                <a:pathLst>
                  <a:path w="16130" h="5552" extrusionOk="0">
                    <a:moveTo>
                      <a:pt x="14895" y="1"/>
                    </a:moveTo>
                    <a:cubicBezTo>
                      <a:pt x="14895" y="1"/>
                      <a:pt x="7966" y="4736"/>
                      <a:pt x="3060" y="4736"/>
                    </a:cubicBezTo>
                    <a:cubicBezTo>
                      <a:pt x="1883" y="4736"/>
                      <a:pt x="821" y="4463"/>
                      <a:pt x="1" y="3786"/>
                    </a:cubicBezTo>
                    <a:lnTo>
                      <a:pt x="1" y="3786"/>
                    </a:lnTo>
                    <a:cubicBezTo>
                      <a:pt x="1" y="3786"/>
                      <a:pt x="739" y="5551"/>
                      <a:pt x="3856" y="5551"/>
                    </a:cubicBezTo>
                    <a:cubicBezTo>
                      <a:pt x="6268" y="5551"/>
                      <a:pt x="10106" y="4494"/>
                      <a:pt x="16130" y="742"/>
                    </a:cubicBezTo>
                    <a:lnTo>
                      <a:pt x="14895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9" name="Google Shape;2049;p26"/>
              <p:cNvSpPr/>
              <p:nvPr/>
            </p:nvSpPr>
            <p:spPr>
              <a:xfrm>
                <a:off x="4550856" y="3032785"/>
                <a:ext cx="336777" cy="231635"/>
              </a:xfrm>
              <a:custGeom>
                <a:avLst/>
                <a:gdLst/>
                <a:ahLst/>
                <a:cxnLst/>
                <a:rect l="l" t="t" r="r" b="b"/>
                <a:pathLst>
                  <a:path w="15615" h="10740" extrusionOk="0">
                    <a:moveTo>
                      <a:pt x="7797" y="0"/>
                    </a:moveTo>
                    <a:lnTo>
                      <a:pt x="7797" y="0"/>
                    </a:lnTo>
                    <a:cubicBezTo>
                      <a:pt x="11357" y="2406"/>
                      <a:pt x="1" y="10739"/>
                      <a:pt x="1" y="10739"/>
                    </a:cubicBezTo>
                    <a:lnTo>
                      <a:pt x="15614" y="349"/>
                    </a:lnTo>
                    <a:lnTo>
                      <a:pt x="7797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0" name="Google Shape;2050;p26"/>
              <p:cNvSpPr/>
              <p:nvPr/>
            </p:nvSpPr>
            <p:spPr>
              <a:xfrm>
                <a:off x="4630268" y="3328281"/>
                <a:ext cx="413535" cy="157982"/>
              </a:xfrm>
              <a:custGeom>
                <a:avLst/>
                <a:gdLst/>
                <a:ahLst/>
                <a:cxnLst/>
                <a:rect l="l" t="t" r="r" b="b"/>
                <a:pathLst>
                  <a:path w="19174" h="7325" extrusionOk="0">
                    <a:moveTo>
                      <a:pt x="19174" y="0"/>
                    </a:moveTo>
                    <a:lnTo>
                      <a:pt x="0" y="7324"/>
                    </a:lnTo>
                    <a:cubicBezTo>
                      <a:pt x="4260" y="6008"/>
                      <a:pt x="7304" y="5555"/>
                      <a:pt x="9485" y="5555"/>
                    </a:cubicBezTo>
                    <a:cubicBezTo>
                      <a:pt x="13825" y="5555"/>
                      <a:pt x="14689" y="7324"/>
                      <a:pt x="14689" y="7324"/>
                    </a:cubicBezTo>
                    <a:lnTo>
                      <a:pt x="1917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1" name="Google Shape;2051;p26"/>
              <p:cNvSpPr/>
              <p:nvPr/>
            </p:nvSpPr>
            <p:spPr>
              <a:xfrm>
                <a:off x="5741727" y="1733645"/>
                <a:ext cx="300845" cy="110210"/>
              </a:xfrm>
              <a:custGeom>
                <a:avLst/>
                <a:gdLst/>
                <a:ahLst/>
                <a:cxnLst/>
                <a:rect l="l" t="t" r="r" b="b"/>
                <a:pathLst>
                  <a:path w="13949" h="5110" extrusionOk="0">
                    <a:moveTo>
                      <a:pt x="12303" y="1"/>
                    </a:moveTo>
                    <a:cubicBezTo>
                      <a:pt x="12303" y="1"/>
                      <a:pt x="5931" y="4197"/>
                      <a:pt x="2044" y="4197"/>
                    </a:cubicBezTo>
                    <a:cubicBezTo>
                      <a:pt x="1225" y="4197"/>
                      <a:pt x="516" y="4010"/>
                      <a:pt x="1" y="3559"/>
                    </a:cubicBezTo>
                    <a:lnTo>
                      <a:pt x="1" y="3559"/>
                    </a:lnTo>
                    <a:cubicBezTo>
                      <a:pt x="1" y="3559"/>
                      <a:pt x="291" y="5110"/>
                      <a:pt x="2911" y="5110"/>
                    </a:cubicBezTo>
                    <a:cubicBezTo>
                      <a:pt x="4918" y="5110"/>
                      <a:pt x="8292" y="4200"/>
                      <a:pt x="13949" y="988"/>
                    </a:cubicBezTo>
                    <a:lnTo>
                      <a:pt x="12303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2" name="Google Shape;2052;p26"/>
              <p:cNvSpPr/>
              <p:nvPr/>
            </p:nvSpPr>
            <p:spPr>
              <a:xfrm>
                <a:off x="5495038" y="1565052"/>
                <a:ext cx="246711" cy="82151"/>
              </a:xfrm>
              <a:custGeom>
                <a:avLst/>
                <a:gdLst/>
                <a:ahLst/>
                <a:cxnLst/>
                <a:rect l="l" t="t" r="r" b="b"/>
                <a:pathLst>
                  <a:path w="11439" h="3809" extrusionOk="0">
                    <a:moveTo>
                      <a:pt x="10657" y="0"/>
                    </a:moveTo>
                    <a:cubicBezTo>
                      <a:pt x="10657" y="0"/>
                      <a:pt x="6835" y="3289"/>
                      <a:pt x="3293" y="3289"/>
                    </a:cubicBezTo>
                    <a:cubicBezTo>
                      <a:pt x="2114" y="3289"/>
                      <a:pt x="966" y="2925"/>
                      <a:pt x="0" y="1954"/>
                    </a:cubicBezTo>
                    <a:lnTo>
                      <a:pt x="0" y="1954"/>
                    </a:lnTo>
                    <a:cubicBezTo>
                      <a:pt x="1" y="1954"/>
                      <a:pt x="1007" y="3808"/>
                      <a:pt x="3740" y="3808"/>
                    </a:cubicBezTo>
                    <a:cubicBezTo>
                      <a:pt x="5513" y="3808"/>
                      <a:pt x="8014" y="3027"/>
                      <a:pt x="11439" y="453"/>
                    </a:cubicBezTo>
                    <a:lnTo>
                      <a:pt x="10657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3" name="Google Shape;2053;p26"/>
              <p:cNvSpPr/>
              <p:nvPr/>
            </p:nvSpPr>
            <p:spPr>
              <a:xfrm>
                <a:off x="6415259" y="3000843"/>
                <a:ext cx="336755" cy="98930"/>
              </a:xfrm>
              <a:custGeom>
                <a:avLst/>
                <a:gdLst/>
                <a:ahLst/>
                <a:cxnLst/>
                <a:rect l="l" t="t" r="r" b="b"/>
                <a:pathLst>
                  <a:path w="15614" h="4587" extrusionOk="0">
                    <a:moveTo>
                      <a:pt x="0" y="2798"/>
                    </a:moveTo>
                    <a:cubicBezTo>
                      <a:pt x="596" y="3517"/>
                      <a:pt x="1440" y="3929"/>
                      <a:pt x="2448" y="4073"/>
                    </a:cubicBezTo>
                    <a:cubicBezTo>
                      <a:pt x="823" y="3558"/>
                      <a:pt x="0" y="2798"/>
                      <a:pt x="0" y="2798"/>
                    </a:cubicBezTo>
                    <a:close/>
                    <a:moveTo>
                      <a:pt x="15614" y="0"/>
                    </a:moveTo>
                    <a:cubicBezTo>
                      <a:pt x="15613" y="0"/>
                      <a:pt x="8454" y="4156"/>
                      <a:pt x="3558" y="4156"/>
                    </a:cubicBezTo>
                    <a:cubicBezTo>
                      <a:pt x="3168" y="4156"/>
                      <a:pt x="2798" y="4134"/>
                      <a:pt x="2448" y="4073"/>
                    </a:cubicBezTo>
                    <a:lnTo>
                      <a:pt x="2448" y="4073"/>
                    </a:lnTo>
                    <a:cubicBezTo>
                      <a:pt x="3333" y="4361"/>
                      <a:pt x="4444" y="4587"/>
                      <a:pt x="5802" y="4587"/>
                    </a:cubicBezTo>
                    <a:cubicBezTo>
                      <a:pt x="8270" y="4587"/>
                      <a:pt x="11499" y="3868"/>
                      <a:pt x="15531" y="1481"/>
                    </a:cubicBezTo>
                    <a:lnTo>
                      <a:pt x="1561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4" name="Google Shape;2054;p26"/>
              <p:cNvSpPr/>
              <p:nvPr/>
            </p:nvSpPr>
            <p:spPr>
              <a:xfrm>
                <a:off x="6761762" y="2786096"/>
                <a:ext cx="1790" cy="33279"/>
              </a:xfrm>
              <a:custGeom>
                <a:avLst/>
                <a:gdLst/>
                <a:ahLst/>
                <a:cxnLst/>
                <a:rect l="l" t="t" r="r" b="b"/>
                <a:pathLst>
                  <a:path w="83" h="1543" extrusionOk="0">
                    <a:moveTo>
                      <a:pt x="83" y="0"/>
                    </a:moveTo>
                    <a:lnTo>
                      <a:pt x="83" y="0"/>
                    </a:lnTo>
                    <a:lnTo>
                      <a:pt x="0" y="1542"/>
                    </a:lnTo>
                    <a:lnTo>
                      <a:pt x="0" y="1542"/>
                    </a:lnTo>
                    <a:close/>
                  </a:path>
                </a:pathLst>
              </a:custGeom>
              <a:solidFill>
                <a:srgbClr val="D6D4B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5" name="Google Shape;2055;p26"/>
              <p:cNvSpPr/>
              <p:nvPr/>
            </p:nvSpPr>
            <p:spPr>
              <a:xfrm>
                <a:off x="6486669" y="2786096"/>
                <a:ext cx="276884" cy="147737"/>
              </a:xfrm>
              <a:custGeom>
                <a:avLst/>
                <a:gdLst/>
                <a:ahLst/>
                <a:cxnLst/>
                <a:rect l="l" t="t" r="r" b="b"/>
                <a:pathLst>
                  <a:path w="12838" h="6850" extrusionOk="0">
                    <a:moveTo>
                      <a:pt x="12838" y="0"/>
                    </a:moveTo>
                    <a:lnTo>
                      <a:pt x="1" y="6850"/>
                    </a:lnTo>
                    <a:cubicBezTo>
                      <a:pt x="3149" y="5739"/>
                      <a:pt x="12755" y="1542"/>
                      <a:pt x="12755" y="1542"/>
                    </a:cubicBezTo>
                    <a:lnTo>
                      <a:pt x="1283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6" name="Google Shape;2056;p26"/>
              <p:cNvSpPr/>
              <p:nvPr/>
            </p:nvSpPr>
            <p:spPr>
              <a:xfrm>
                <a:off x="6735601" y="3273694"/>
                <a:ext cx="1790" cy="32847"/>
              </a:xfrm>
              <a:custGeom>
                <a:avLst/>
                <a:gdLst/>
                <a:ahLst/>
                <a:cxnLst/>
                <a:rect l="l" t="t" r="r" b="b"/>
                <a:pathLst>
                  <a:path w="83" h="1523" extrusionOk="0">
                    <a:moveTo>
                      <a:pt x="83" y="0"/>
                    </a:moveTo>
                    <a:lnTo>
                      <a:pt x="0" y="1523"/>
                    </a:lnTo>
                    <a:cubicBezTo>
                      <a:pt x="20" y="1503"/>
                      <a:pt x="42" y="1503"/>
                      <a:pt x="83" y="1481"/>
                    </a:cubicBezTo>
                    <a:lnTo>
                      <a:pt x="83" y="0"/>
                    </a:lnTo>
                    <a:close/>
                  </a:path>
                </a:pathLst>
              </a:custGeom>
              <a:solidFill>
                <a:srgbClr val="D6D4B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7" name="Google Shape;2057;p26"/>
              <p:cNvSpPr/>
              <p:nvPr/>
            </p:nvSpPr>
            <p:spPr>
              <a:xfrm>
                <a:off x="6737369" y="3273262"/>
                <a:ext cx="22" cy="453"/>
              </a:xfrm>
              <a:custGeom>
                <a:avLst/>
                <a:gdLst/>
                <a:ahLst/>
                <a:cxnLst/>
                <a:rect l="l" t="t" r="r" b="b"/>
                <a:pathLst>
                  <a:path w="1" h="21" extrusionOk="0">
                    <a:moveTo>
                      <a:pt x="1" y="0"/>
                    </a:moveTo>
                    <a:lnTo>
                      <a:pt x="1" y="0"/>
                    </a:lnTo>
                    <a:lnTo>
                      <a:pt x="1" y="20"/>
                    </a:lnTo>
                    <a:lnTo>
                      <a:pt x="1" y="20"/>
                    </a:lnTo>
                    <a:close/>
                  </a:path>
                </a:pathLst>
              </a:custGeom>
              <a:solidFill>
                <a:srgbClr val="CEBF9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8" name="Google Shape;2058;p26"/>
              <p:cNvSpPr/>
              <p:nvPr/>
            </p:nvSpPr>
            <p:spPr>
              <a:xfrm>
                <a:off x="6463613" y="3273262"/>
                <a:ext cx="273778" cy="79886"/>
              </a:xfrm>
              <a:custGeom>
                <a:avLst/>
                <a:gdLst/>
                <a:ahLst/>
                <a:cxnLst/>
                <a:rect l="l" t="t" r="r" b="b"/>
                <a:pathLst>
                  <a:path w="12694" h="3704" extrusionOk="0">
                    <a:moveTo>
                      <a:pt x="12694" y="0"/>
                    </a:moveTo>
                    <a:cubicBezTo>
                      <a:pt x="12694" y="0"/>
                      <a:pt x="6912" y="3004"/>
                      <a:pt x="3066" y="3004"/>
                    </a:cubicBezTo>
                    <a:cubicBezTo>
                      <a:pt x="1708" y="3004"/>
                      <a:pt x="576" y="2634"/>
                      <a:pt x="21" y="1625"/>
                    </a:cubicBezTo>
                    <a:lnTo>
                      <a:pt x="21" y="1625"/>
                    </a:lnTo>
                    <a:cubicBezTo>
                      <a:pt x="21" y="1625"/>
                      <a:pt x="0" y="3703"/>
                      <a:pt x="3662" y="3703"/>
                    </a:cubicBezTo>
                    <a:cubicBezTo>
                      <a:pt x="5513" y="3703"/>
                      <a:pt x="8332" y="3169"/>
                      <a:pt x="12611" y="1543"/>
                    </a:cubicBezTo>
                    <a:lnTo>
                      <a:pt x="12694" y="20"/>
                    </a:lnTo>
                    <a:lnTo>
                      <a:pt x="1269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9" name="Google Shape;2059;p26"/>
              <p:cNvSpPr/>
              <p:nvPr/>
            </p:nvSpPr>
            <p:spPr>
              <a:xfrm>
                <a:off x="6510630" y="3603375"/>
                <a:ext cx="209011" cy="79886"/>
              </a:xfrm>
              <a:custGeom>
                <a:avLst/>
                <a:gdLst/>
                <a:ahLst/>
                <a:cxnLst/>
                <a:rect l="l" t="t" r="r" b="b"/>
                <a:pathLst>
                  <a:path w="9691" h="3704" extrusionOk="0">
                    <a:moveTo>
                      <a:pt x="9691" y="0"/>
                    </a:moveTo>
                    <a:lnTo>
                      <a:pt x="9691" y="0"/>
                    </a:lnTo>
                    <a:cubicBezTo>
                      <a:pt x="9691" y="0"/>
                      <a:pt x="5124" y="3292"/>
                      <a:pt x="1709" y="3292"/>
                    </a:cubicBezTo>
                    <a:cubicBezTo>
                      <a:pt x="1092" y="3292"/>
                      <a:pt x="516" y="3188"/>
                      <a:pt x="0" y="2941"/>
                    </a:cubicBezTo>
                    <a:lnTo>
                      <a:pt x="0" y="2941"/>
                    </a:lnTo>
                    <a:cubicBezTo>
                      <a:pt x="1" y="2941"/>
                      <a:pt x="1029" y="3703"/>
                      <a:pt x="3086" y="3703"/>
                    </a:cubicBezTo>
                    <a:cubicBezTo>
                      <a:pt x="4650" y="3703"/>
                      <a:pt x="6811" y="3251"/>
                      <a:pt x="9567" y="1646"/>
                    </a:cubicBezTo>
                    <a:lnTo>
                      <a:pt x="969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0" name="Google Shape;2060;p26"/>
              <p:cNvSpPr/>
              <p:nvPr/>
            </p:nvSpPr>
            <p:spPr>
              <a:xfrm>
                <a:off x="4908898" y="1244710"/>
                <a:ext cx="1177154" cy="969459"/>
              </a:xfrm>
              <a:custGeom>
                <a:avLst/>
                <a:gdLst/>
                <a:ahLst/>
                <a:cxnLst/>
                <a:rect l="l" t="t" r="r" b="b"/>
                <a:pathLst>
                  <a:path w="54580" h="44950" extrusionOk="0">
                    <a:moveTo>
                      <a:pt x="187" y="0"/>
                    </a:moveTo>
                    <a:cubicBezTo>
                      <a:pt x="83" y="0"/>
                      <a:pt x="1" y="83"/>
                      <a:pt x="1" y="185"/>
                    </a:cubicBezTo>
                    <a:cubicBezTo>
                      <a:pt x="1" y="288"/>
                      <a:pt x="83" y="371"/>
                      <a:pt x="187" y="371"/>
                    </a:cubicBezTo>
                    <a:lnTo>
                      <a:pt x="3333" y="371"/>
                    </a:lnTo>
                    <a:lnTo>
                      <a:pt x="54270" y="44889"/>
                    </a:lnTo>
                    <a:cubicBezTo>
                      <a:pt x="54292" y="44930"/>
                      <a:pt x="54333" y="44950"/>
                      <a:pt x="54374" y="44950"/>
                    </a:cubicBezTo>
                    <a:cubicBezTo>
                      <a:pt x="54435" y="44950"/>
                      <a:pt x="54476" y="44930"/>
                      <a:pt x="54517" y="44889"/>
                    </a:cubicBezTo>
                    <a:cubicBezTo>
                      <a:pt x="54580" y="44807"/>
                      <a:pt x="54580" y="44683"/>
                      <a:pt x="54497" y="44621"/>
                    </a:cubicBezTo>
                    <a:lnTo>
                      <a:pt x="3519" y="41"/>
                    </a:lnTo>
                    <a:cubicBezTo>
                      <a:pt x="3498" y="20"/>
                      <a:pt x="3457" y="0"/>
                      <a:pt x="3396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1" name="Google Shape;2061;p26"/>
              <p:cNvSpPr/>
              <p:nvPr/>
            </p:nvSpPr>
            <p:spPr>
              <a:xfrm>
                <a:off x="5215933" y="1521658"/>
                <a:ext cx="87456" cy="39857"/>
              </a:xfrm>
              <a:custGeom>
                <a:avLst/>
                <a:gdLst/>
                <a:ahLst/>
                <a:cxnLst/>
                <a:rect l="l" t="t" r="r" b="b"/>
                <a:pathLst>
                  <a:path w="4055" h="1848" extrusionOk="0">
                    <a:moveTo>
                      <a:pt x="3856" y="0"/>
                    </a:moveTo>
                    <a:cubicBezTo>
                      <a:pt x="3831" y="0"/>
                      <a:pt x="3807" y="5"/>
                      <a:pt x="3786" y="16"/>
                    </a:cubicBezTo>
                    <a:lnTo>
                      <a:pt x="145" y="1497"/>
                    </a:lnTo>
                    <a:cubicBezTo>
                      <a:pt x="63" y="1519"/>
                      <a:pt x="1" y="1642"/>
                      <a:pt x="42" y="1724"/>
                    </a:cubicBezTo>
                    <a:cubicBezTo>
                      <a:pt x="83" y="1807"/>
                      <a:pt x="145" y="1848"/>
                      <a:pt x="228" y="1848"/>
                    </a:cubicBezTo>
                    <a:cubicBezTo>
                      <a:pt x="248" y="1848"/>
                      <a:pt x="269" y="1848"/>
                      <a:pt x="289" y="1826"/>
                    </a:cubicBezTo>
                    <a:lnTo>
                      <a:pt x="3931" y="345"/>
                    </a:lnTo>
                    <a:cubicBezTo>
                      <a:pt x="4013" y="326"/>
                      <a:pt x="4054" y="202"/>
                      <a:pt x="4033" y="120"/>
                    </a:cubicBezTo>
                    <a:cubicBezTo>
                      <a:pt x="4002" y="43"/>
                      <a:pt x="3926" y="0"/>
                      <a:pt x="3856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2" name="Google Shape;2062;p26"/>
              <p:cNvSpPr/>
              <p:nvPr/>
            </p:nvSpPr>
            <p:spPr>
              <a:xfrm>
                <a:off x="5533191" y="1806500"/>
                <a:ext cx="89656" cy="41194"/>
              </a:xfrm>
              <a:custGeom>
                <a:avLst/>
                <a:gdLst/>
                <a:ahLst/>
                <a:cxnLst/>
                <a:rect l="l" t="t" r="r" b="b"/>
                <a:pathLst>
                  <a:path w="4157" h="1910" extrusionOk="0">
                    <a:moveTo>
                      <a:pt x="3957" y="0"/>
                    </a:moveTo>
                    <a:cubicBezTo>
                      <a:pt x="3934" y="0"/>
                      <a:pt x="3910" y="5"/>
                      <a:pt x="3888" y="16"/>
                    </a:cubicBezTo>
                    <a:lnTo>
                      <a:pt x="144" y="1560"/>
                    </a:lnTo>
                    <a:cubicBezTo>
                      <a:pt x="42" y="1601"/>
                      <a:pt x="1" y="1703"/>
                      <a:pt x="42" y="1807"/>
                    </a:cubicBezTo>
                    <a:cubicBezTo>
                      <a:pt x="62" y="1868"/>
                      <a:pt x="144" y="1909"/>
                      <a:pt x="206" y="1909"/>
                    </a:cubicBezTo>
                    <a:lnTo>
                      <a:pt x="289" y="1909"/>
                    </a:lnTo>
                    <a:lnTo>
                      <a:pt x="4011" y="346"/>
                    </a:lnTo>
                    <a:cubicBezTo>
                      <a:pt x="4115" y="304"/>
                      <a:pt x="4156" y="202"/>
                      <a:pt x="4115" y="99"/>
                    </a:cubicBezTo>
                    <a:cubicBezTo>
                      <a:pt x="4085" y="39"/>
                      <a:pt x="4021" y="0"/>
                      <a:pt x="3957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3" name="Google Shape;2063;p26"/>
              <p:cNvSpPr/>
              <p:nvPr/>
            </p:nvSpPr>
            <p:spPr>
              <a:xfrm>
                <a:off x="5887696" y="2114419"/>
                <a:ext cx="93646" cy="41194"/>
              </a:xfrm>
              <a:custGeom>
                <a:avLst/>
                <a:gdLst/>
                <a:ahLst/>
                <a:cxnLst/>
                <a:rect l="l" t="t" r="r" b="b"/>
                <a:pathLst>
                  <a:path w="4342" h="1910" extrusionOk="0">
                    <a:moveTo>
                      <a:pt x="4143" y="1"/>
                    </a:moveTo>
                    <a:cubicBezTo>
                      <a:pt x="4119" y="1"/>
                      <a:pt x="4095" y="6"/>
                      <a:pt x="4073" y="17"/>
                    </a:cubicBezTo>
                    <a:lnTo>
                      <a:pt x="145" y="1560"/>
                    </a:lnTo>
                    <a:cubicBezTo>
                      <a:pt x="41" y="1580"/>
                      <a:pt x="0" y="1704"/>
                      <a:pt x="41" y="1786"/>
                    </a:cubicBezTo>
                    <a:cubicBezTo>
                      <a:pt x="63" y="1868"/>
                      <a:pt x="123" y="1909"/>
                      <a:pt x="206" y="1909"/>
                    </a:cubicBezTo>
                    <a:cubicBezTo>
                      <a:pt x="227" y="1909"/>
                      <a:pt x="247" y="1909"/>
                      <a:pt x="268" y="1889"/>
                    </a:cubicBezTo>
                    <a:lnTo>
                      <a:pt x="4197" y="346"/>
                    </a:lnTo>
                    <a:cubicBezTo>
                      <a:pt x="4300" y="305"/>
                      <a:pt x="4342" y="203"/>
                      <a:pt x="4300" y="120"/>
                    </a:cubicBezTo>
                    <a:cubicBezTo>
                      <a:pt x="4285" y="43"/>
                      <a:pt x="4213" y="1"/>
                      <a:pt x="4143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4" name="Google Shape;2064;p26"/>
              <p:cNvSpPr/>
              <p:nvPr/>
            </p:nvSpPr>
            <p:spPr>
              <a:xfrm>
                <a:off x="6347343" y="2848641"/>
                <a:ext cx="278242" cy="1503233"/>
              </a:xfrm>
              <a:custGeom>
                <a:avLst/>
                <a:gdLst/>
                <a:ahLst/>
                <a:cxnLst/>
                <a:rect l="l" t="t" r="r" b="b"/>
                <a:pathLst>
                  <a:path w="12901" h="69699" extrusionOk="0">
                    <a:moveTo>
                      <a:pt x="165" y="0"/>
                    </a:moveTo>
                    <a:cubicBezTo>
                      <a:pt x="63" y="21"/>
                      <a:pt x="1" y="123"/>
                      <a:pt x="22" y="227"/>
                    </a:cubicBezTo>
                    <a:lnTo>
                      <a:pt x="1194" y="6460"/>
                    </a:lnTo>
                    <a:lnTo>
                      <a:pt x="1276" y="6399"/>
                    </a:lnTo>
                    <a:cubicBezTo>
                      <a:pt x="1317" y="6358"/>
                      <a:pt x="1359" y="6358"/>
                      <a:pt x="1400" y="6358"/>
                    </a:cubicBezTo>
                    <a:cubicBezTo>
                      <a:pt x="1441" y="6358"/>
                      <a:pt x="1503" y="6377"/>
                      <a:pt x="1545" y="6419"/>
                    </a:cubicBezTo>
                    <a:cubicBezTo>
                      <a:pt x="1606" y="6501"/>
                      <a:pt x="1586" y="6624"/>
                      <a:pt x="1503" y="6687"/>
                    </a:cubicBezTo>
                    <a:lnTo>
                      <a:pt x="1276" y="6871"/>
                    </a:lnTo>
                    <a:lnTo>
                      <a:pt x="5226" y="27917"/>
                    </a:lnTo>
                    <a:lnTo>
                      <a:pt x="5248" y="27917"/>
                    </a:lnTo>
                    <a:cubicBezTo>
                      <a:pt x="5309" y="27917"/>
                      <a:pt x="5371" y="27937"/>
                      <a:pt x="5391" y="28000"/>
                    </a:cubicBezTo>
                    <a:cubicBezTo>
                      <a:pt x="5453" y="28082"/>
                      <a:pt x="5453" y="28184"/>
                      <a:pt x="5371" y="28247"/>
                    </a:cubicBezTo>
                    <a:lnTo>
                      <a:pt x="5289" y="28307"/>
                    </a:lnTo>
                    <a:lnTo>
                      <a:pt x="8909" y="47481"/>
                    </a:lnTo>
                    <a:lnTo>
                      <a:pt x="8992" y="47420"/>
                    </a:lnTo>
                    <a:cubicBezTo>
                      <a:pt x="9033" y="47398"/>
                      <a:pt x="9074" y="47379"/>
                      <a:pt x="9094" y="47379"/>
                    </a:cubicBezTo>
                    <a:cubicBezTo>
                      <a:pt x="9156" y="47379"/>
                      <a:pt x="9217" y="47398"/>
                      <a:pt x="9258" y="47461"/>
                    </a:cubicBezTo>
                    <a:cubicBezTo>
                      <a:pt x="9265" y="47470"/>
                      <a:pt x="9270" y="47478"/>
                      <a:pt x="9275" y="47487"/>
                    </a:cubicBezTo>
                    <a:lnTo>
                      <a:pt x="9275" y="47487"/>
                    </a:lnTo>
                    <a:lnTo>
                      <a:pt x="393" y="145"/>
                    </a:lnTo>
                    <a:cubicBezTo>
                      <a:pt x="371" y="63"/>
                      <a:pt x="289" y="0"/>
                      <a:pt x="207" y="0"/>
                    </a:cubicBezTo>
                    <a:close/>
                    <a:moveTo>
                      <a:pt x="9275" y="47487"/>
                    </a:moveTo>
                    <a:lnTo>
                      <a:pt x="9293" y="47584"/>
                    </a:lnTo>
                    <a:lnTo>
                      <a:pt x="9293" y="47584"/>
                    </a:lnTo>
                    <a:cubicBezTo>
                      <a:pt x="9297" y="47552"/>
                      <a:pt x="9292" y="47519"/>
                      <a:pt x="9275" y="47487"/>
                    </a:cubicBezTo>
                    <a:close/>
                    <a:moveTo>
                      <a:pt x="9293" y="47584"/>
                    </a:moveTo>
                    <a:lnTo>
                      <a:pt x="9293" y="47584"/>
                    </a:lnTo>
                    <a:cubicBezTo>
                      <a:pt x="9287" y="47630"/>
                      <a:pt x="9261" y="47675"/>
                      <a:pt x="9217" y="47708"/>
                    </a:cubicBezTo>
                    <a:lnTo>
                      <a:pt x="8970" y="47892"/>
                    </a:lnTo>
                    <a:lnTo>
                      <a:pt x="12509" y="66695"/>
                    </a:lnTo>
                    <a:lnTo>
                      <a:pt x="10904" y="69411"/>
                    </a:lnTo>
                    <a:cubicBezTo>
                      <a:pt x="10863" y="69493"/>
                      <a:pt x="10884" y="69616"/>
                      <a:pt x="10986" y="69658"/>
                    </a:cubicBezTo>
                    <a:cubicBezTo>
                      <a:pt x="11008" y="69679"/>
                      <a:pt x="11049" y="69699"/>
                      <a:pt x="11069" y="69699"/>
                    </a:cubicBezTo>
                    <a:cubicBezTo>
                      <a:pt x="11131" y="69699"/>
                      <a:pt x="11192" y="69658"/>
                      <a:pt x="11233" y="69597"/>
                    </a:cubicBezTo>
                    <a:lnTo>
                      <a:pt x="12859" y="66840"/>
                    </a:lnTo>
                    <a:cubicBezTo>
                      <a:pt x="12879" y="66799"/>
                      <a:pt x="12900" y="66758"/>
                      <a:pt x="12879" y="66695"/>
                    </a:cubicBezTo>
                    <a:lnTo>
                      <a:pt x="9293" y="4758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5" name="Google Shape;2065;p26"/>
              <p:cNvSpPr/>
              <p:nvPr/>
            </p:nvSpPr>
            <p:spPr>
              <a:xfrm>
                <a:off x="6472046" y="3870466"/>
                <a:ext cx="76327" cy="59483"/>
              </a:xfrm>
              <a:custGeom>
                <a:avLst/>
                <a:gdLst/>
                <a:ahLst/>
                <a:cxnLst/>
                <a:rect l="l" t="t" r="r" b="b"/>
                <a:pathLst>
                  <a:path w="3539" h="2758" extrusionOk="0">
                    <a:moveTo>
                      <a:pt x="3312" y="1"/>
                    </a:moveTo>
                    <a:cubicBezTo>
                      <a:pt x="3292" y="1"/>
                      <a:pt x="3251" y="20"/>
                      <a:pt x="3210" y="42"/>
                    </a:cubicBezTo>
                    <a:lnTo>
                      <a:pt x="3127" y="103"/>
                    </a:lnTo>
                    <a:lnTo>
                      <a:pt x="83" y="2428"/>
                    </a:lnTo>
                    <a:cubicBezTo>
                      <a:pt x="0" y="2489"/>
                      <a:pt x="0" y="2593"/>
                      <a:pt x="61" y="2675"/>
                    </a:cubicBezTo>
                    <a:cubicBezTo>
                      <a:pt x="103" y="2736"/>
                      <a:pt x="144" y="2757"/>
                      <a:pt x="206" y="2757"/>
                    </a:cubicBezTo>
                    <a:cubicBezTo>
                      <a:pt x="247" y="2757"/>
                      <a:pt x="289" y="2736"/>
                      <a:pt x="308" y="2716"/>
                    </a:cubicBezTo>
                    <a:lnTo>
                      <a:pt x="3188" y="514"/>
                    </a:lnTo>
                    <a:lnTo>
                      <a:pt x="3435" y="330"/>
                    </a:lnTo>
                    <a:cubicBezTo>
                      <a:pt x="3518" y="267"/>
                      <a:pt x="3539" y="165"/>
                      <a:pt x="3476" y="83"/>
                    </a:cubicBezTo>
                    <a:cubicBezTo>
                      <a:pt x="3435" y="20"/>
                      <a:pt x="3374" y="1"/>
                      <a:pt x="331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6" name="Google Shape;2066;p26"/>
              <p:cNvSpPr/>
              <p:nvPr/>
            </p:nvSpPr>
            <p:spPr>
              <a:xfrm>
                <a:off x="6386401" y="3450741"/>
                <a:ext cx="78570" cy="60367"/>
              </a:xfrm>
              <a:custGeom>
                <a:avLst/>
                <a:gdLst/>
                <a:ahLst/>
                <a:cxnLst/>
                <a:rect l="l" t="t" r="r" b="b"/>
                <a:pathLst>
                  <a:path w="3643" h="2799" extrusionOk="0">
                    <a:moveTo>
                      <a:pt x="3415" y="0"/>
                    </a:moveTo>
                    <a:cubicBezTo>
                      <a:pt x="3395" y="20"/>
                      <a:pt x="3354" y="20"/>
                      <a:pt x="3333" y="42"/>
                    </a:cubicBezTo>
                    <a:lnTo>
                      <a:pt x="83" y="2469"/>
                    </a:lnTo>
                    <a:cubicBezTo>
                      <a:pt x="0" y="2530"/>
                      <a:pt x="0" y="2653"/>
                      <a:pt x="63" y="2736"/>
                    </a:cubicBezTo>
                    <a:cubicBezTo>
                      <a:pt x="83" y="2777"/>
                      <a:pt x="145" y="2798"/>
                      <a:pt x="206" y="2798"/>
                    </a:cubicBezTo>
                    <a:cubicBezTo>
                      <a:pt x="247" y="2798"/>
                      <a:pt x="288" y="2798"/>
                      <a:pt x="310" y="2777"/>
                    </a:cubicBezTo>
                    <a:lnTo>
                      <a:pt x="3478" y="390"/>
                    </a:lnTo>
                    <a:lnTo>
                      <a:pt x="3560" y="330"/>
                    </a:lnTo>
                    <a:cubicBezTo>
                      <a:pt x="3642" y="267"/>
                      <a:pt x="3642" y="165"/>
                      <a:pt x="3580" y="83"/>
                    </a:cubicBezTo>
                    <a:cubicBezTo>
                      <a:pt x="3560" y="20"/>
                      <a:pt x="3498" y="0"/>
                      <a:pt x="3437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7" name="Google Shape;2067;p26"/>
              <p:cNvSpPr/>
              <p:nvPr/>
            </p:nvSpPr>
            <p:spPr>
              <a:xfrm>
                <a:off x="6301210" y="2985746"/>
                <a:ext cx="80770" cy="63926"/>
              </a:xfrm>
              <a:custGeom>
                <a:avLst/>
                <a:gdLst/>
                <a:ahLst/>
                <a:cxnLst/>
                <a:rect l="l" t="t" r="r" b="b"/>
                <a:pathLst>
                  <a:path w="3745" h="2964" extrusionOk="0">
                    <a:moveTo>
                      <a:pt x="3539" y="1"/>
                    </a:moveTo>
                    <a:cubicBezTo>
                      <a:pt x="3498" y="1"/>
                      <a:pt x="3456" y="1"/>
                      <a:pt x="3415" y="42"/>
                    </a:cubicBezTo>
                    <a:lnTo>
                      <a:pt x="3333" y="103"/>
                    </a:lnTo>
                    <a:lnTo>
                      <a:pt x="104" y="2634"/>
                    </a:lnTo>
                    <a:cubicBezTo>
                      <a:pt x="22" y="2695"/>
                      <a:pt x="0" y="2818"/>
                      <a:pt x="63" y="2901"/>
                    </a:cubicBezTo>
                    <a:cubicBezTo>
                      <a:pt x="104" y="2942"/>
                      <a:pt x="165" y="2963"/>
                      <a:pt x="206" y="2963"/>
                    </a:cubicBezTo>
                    <a:cubicBezTo>
                      <a:pt x="247" y="2963"/>
                      <a:pt x="288" y="2942"/>
                      <a:pt x="330" y="2922"/>
                    </a:cubicBezTo>
                    <a:lnTo>
                      <a:pt x="3415" y="514"/>
                    </a:lnTo>
                    <a:lnTo>
                      <a:pt x="3642" y="330"/>
                    </a:lnTo>
                    <a:cubicBezTo>
                      <a:pt x="3725" y="267"/>
                      <a:pt x="3745" y="144"/>
                      <a:pt x="3684" y="62"/>
                    </a:cubicBezTo>
                    <a:cubicBezTo>
                      <a:pt x="3642" y="20"/>
                      <a:pt x="3580" y="1"/>
                      <a:pt x="3539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8" name="Google Shape;2068;p26"/>
              <p:cNvSpPr/>
              <p:nvPr/>
            </p:nvSpPr>
            <p:spPr>
              <a:xfrm>
                <a:off x="4197688" y="3077149"/>
                <a:ext cx="357632" cy="145969"/>
              </a:xfrm>
              <a:custGeom>
                <a:avLst/>
                <a:gdLst/>
                <a:ahLst/>
                <a:cxnLst/>
                <a:rect l="l" t="t" r="r" b="b"/>
                <a:pathLst>
                  <a:path w="16582" h="6768" extrusionOk="0">
                    <a:moveTo>
                      <a:pt x="185" y="1"/>
                    </a:moveTo>
                    <a:cubicBezTo>
                      <a:pt x="82" y="1"/>
                      <a:pt x="0" y="83"/>
                      <a:pt x="0" y="185"/>
                    </a:cubicBezTo>
                    <a:cubicBezTo>
                      <a:pt x="0" y="289"/>
                      <a:pt x="82" y="371"/>
                      <a:pt x="185" y="371"/>
                    </a:cubicBezTo>
                    <a:lnTo>
                      <a:pt x="4115" y="371"/>
                    </a:lnTo>
                    <a:lnTo>
                      <a:pt x="16293" y="6748"/>
                    </a:lnTo>
                    <a:cubicBezTo>
                      <a:pt x="16313" y="6768"/>
                      <a:pt x="16335" y="6768"/>
                      <a:pt x="16376" y="6768"/>
                    </a:cubicBezTo>
                    <a:cubicBezTo>
                      <a:pt x="16437" y="6768"/>
                      <a:pt x="16499" y="6727"/>
                      <a:pt x="16540" y="6666"/>
                    </a:cubicBezTo>
                    <a:cubicBezTo>
                      <a:pt x="16581" y="6584"/>
                      <a:pt x="16540" y="6460"/>
                      <a:pt x="16458" y="6419"/>
                    </a:cubicBezTo>
                    <a:lnTo>
                      <a:pt x="4238" y="20"/>
                    </a:lnTo>
                    <a:cubicBezTo>
                      <a:pt x="4217" y="1"/>
                      <a:pt x="4197" y="1"/>
                      <a:pt x="4156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9" name="Google Shape;2069;p26"/>
              <p:cNvSpPr/>
              <p:nvPr/>
            </p:nvSpPr>
            <p:spPr>
              <a:xfrm>
                <a:off x="4625825" y="3528363"/>
                <a:ext cx="57693" cy="350105"/>
              </a:xfrm>
              <a:custGeom>
                <a:avLst/>
                <a:gdLst/>
                <a:ahLst/>
                <a:cxnLst/>
                <a:rect l="l" t="t" r="r" b="b"/>
                <a:pathLst>
                  <a:path w="2675" h="16233" extrusionOk="0">
                    <a:moveTo>
                      <a:pt x="2491" y="1"/>
                    </a:moveTo>
                    <a:cubicBezTo>
                      <a:pt x="2387" y="1"/>
                      <a:pt x="2305" y="83"/>
                      <a:pt x="2305" y="187"/>
                    </a:cubicBezTo>
                    <a:lnTo>
                      <a:pt x="2305" y="11974"/>
                    </a:lnTo>
                    <a:lnTo>
                      <a:pt x="63" y="15965"/>
                    </a:lnTo>
                    <a:cubicBezTo>
                      <a:pt x="1" y="16047"/>
                      <a:pt x="42" y="16170"/>
                      <a:pt x="124" y="16212"/>
                    </a:cubicBezTo>
                    <a:cubicBezTo>
                      <a:pt x="145" y="16233"/>
                      <a:pt x="187" y="16233"/>
                      <a:pt x="206" y="16233"/>
                    </a:cubicBezTo>
                    <a:cubicBezTo>
                      <a:pt x="269" y="16233"/>
                      <a:pt x="351" y="16192"/>
                      <a:pt x="371" y="16151"/>
                    </a:cubicBezTo>
                    <a:lnTo>
                      <a:pt x="2655" y="12097"/>
                    </a:lnTo>
                    <a:cubicBezTo>
                      <a:pt x="2675" y="12077"/>
                      <a:pt x="2675" y="12056"/>
                      <a:pt x="2675" y="12015"/>
                    </a:cubicBezTo>
                    <a:lnTo>
                      <a:pt x="2675" y="187"/>
                    </a:lnTo>
                    <a:cubicBezTo>
                      <a:pt x="2675" y="83"/>
                      <a:pt x="2593" y="1"/>
                      <a:pt x="2491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0" name="Google Shape;2070;p26"/>
              <p:cNvSpPr/>
              <p:nvPr/>
            </p:nvSpPr>
            <p:spPr>
              <a:xfrm>
                <a:off x="6430766" y="1678087"/>
                <a:ext cx="91425" cy="102618"/>
              </a:xfrm>
              <a:custGeom>
                <a:avLst/>
                <a:gdLst/>
                <a:ahLst/>
                <a:cxnLst/>
                <a:rect l="l" t="t" r="r" b="b"/>
                <a:pathLst>
                  <a:path w="4239" h="4758" extrusionOk="0">
                    <a:moveTo>
                      <a:pt x="203" y="1"/>
                    </a:moveTo>
                    <a:cubicBezTo>
                      <a:pt x="191" y="1"/>
                      <a:pt x="178" y="2"/>
                      <a:pt x="165" y="5"/>
                    </a:cubicBezTo>
                    <a:cubicBezTo>
                      <a:pt x="63" y="26"/>
                      <a:pt x="0" y="108"/>
                      <a:pt x="0" y="210"/>
                    </a:cubicBezTo>
                    <a:cubicBezTo>
                      <a:pt x="762" y="4511"/>
                      <a:pt x="3374" y="4758"/>
                      <a:pt x="3950" y="4758"/>
                    </a:cubicBezTo>
                    <a:lnTo>
                      <a:pt x="4054" y="4758"/>
                    </a:lnTo>
                    <a:cubicBezTo>
                      <a:pt x="4156" y="4736"/>
                      <a:pt x="4238" y="4654"/>
                      <a:pt x="4219" y="4552"/>
                    </a:cubicBezTo>
                    <a:cubicBezTo>
                      <a:pt x="4219" y="4459"/>
                      <a:pt x="4153" y="4384"/>
                      <a:pt x="4065" y="4384"/>
                    </a:cubicBezTo>
                    <a:cubicBezTo>
                      <a:pt x="4055" y="4384"/>
                      <a:pt x="4044" y="4385"/>
                      <a:pt x="4033" y="4387"/>
                    </a:cubicBezTo>
                    <a:cubicBezTo>
                      <a:pt x="4021" y="4387"/>
                      <a:pt x="3988" y="4389"/>
                      <a:pt x="3936" y="4389"/>
                    </a:cubicBezTo>
                    <a:cubicBezTo>
                      <a:pt x="3420" y="4389"/>
                      <a:pt x="1081" y="4203"/>
                      <a:pt x="371" y="149"/>
                    </a:cubicBezTo>
                    <a:cubicBezTo>
                      <a:pt x="353" y="59"/>
                      <a:pt x="288" y="1"/>
                      <a:pt x="203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1" name="Google Shape;2071;p26"/>
              <p:cNvSpPr/>
              <p:nvPr/>
            </p:nvSpPr>
            <p:spPr>
              <a:xfrm>
                <a:off x="6077167" y="1579243"/>
                <a:ext cx="77643" cy="66579"/>
              </a:xfrm>
              <a:custGeom>
                <a:avLst/>
                <a:gdLst/>
                <a:ahLst/>
                <a:cxnLst/>
                <a:rect l="l" t="t" r="r" b="b"/>
                <a:pathLst>
                  <a:path w="3600" h="3087" extrusionOk="0">
                    <a:moveTo>
                      <a:pt x="210" y="1"/>
                    </a:moveTo>
                    <a:cubicBezTo>
                      <a:pt x="179" y="1"/>
                      <a:pt x="150" y="8"/>
                      <a:pt x="124" y="21"/>
                    </a:cubicBezTo>
                    <a:cubicBezTo>
                      <a:pt x="41" y="62"/>
                      <a:pt x="0" y="185"/>
                      <a:pt x="61" y="267"/>
                    </a:cubicBezTo>
                    <a:cubicBezTo>
                      <a:pt x="1378" y="2716"/>
                      <a:pt x="3292" y="3065"/>
                      <a:pt x="3374" y="3087"/>
                    </a:cubicBezTo>
                    <a:lnTo>
                      <a:pt x="3415" y="3087"/>
                    </a:lnTo>
                    <a:cubicBezTo>
                      <a:pt x="3497" y="3087"/>
                      <a:pt x="3580" y="3024"/>
                      <a:pt x="3600" y="2922"/>
                    </a:cubicBezTo>
                    <a:cubicBezTo>
                      <a:pt x="3600" y="2818"/>
                      <a:pt x="3539" y="2736"/>
                      <a:pt x="3435" y="2716"/>
                    </a:cubicBezTo>
                    <a:cubicBezTo>
                      <a:pt x="3415" y="2716"/>
                      <a:pt x="1605" y="2366"/>
                      <a:pt x="371" y="103"/>
                    </a:cubicBezTo>
                    <a:cubicBezTo>
                      <a:pt x="342" y="33"/>
                      <a:pt x="275" y="1"/>
                      <a:pt x="210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2" name="Google Shape;2072;p26"/>
              <p:cNvSpPr/>
              <p:nvPr/>
            </p:nvSpPr>
            <p:spPr>
              <a:xfrm>
                <a:off x="5802504" y="1408580"/>
                <a:ext cx="76780" cy="69534"/>
              </a:xfrm>
              <a:custGeom>
                <a:avLst/>
                <a:gdLst/>
                <a:ahLst/>
                <a:cxnLst/>
                <a:rect l="l" t="t" r="r" b="b"/>
                <a:pathLst>
                  <a:path w="3560" h="3224" extrusionOk="0">
                    <a:moveTo>
                      <a:pt x="335" y="1"/>
                    </a:moveTo>
                    <a:cubicBezTo>
                      <a:pt x="267" y="1"/>
                      <a:pt x="197" y="52"/>
                      <a:pt x="165" y="116"/>
                    </a:cubicBezTo>
                    <a:cubicBezTo>
                      <a:pt x="0" y="590"/>
                      <a:pt x="22" y="1043"/>
                      <a:pt x="268" y="1454"/>
                    </a:cubicBezTo>
                    <a:cubicBezTo>
                      <a:pt x="968" y="2708"/>
                      <a:pt x="3231" y="3202"/>
                      <a:pt x="3333" y="3223"/>
                    </a:cubicBezTo>
                    <a:lnTo>
                      <a:pt x="3374" y="3223"/>
                    </a:lnTo>
                    <a:cubicBezTo>
                      <a:pt x="3456" y="3223"/>
                      <a:pt x="3519" y="3182"/>
                      <a:pt x="3539" y="3078"/>
                    </a:cubicBezTo>
                    <a:cubicBezTo>
                      <a:pt x="3560" y="2996"/>
                      <a:pt x="3497" y="2894"/>
                      <a:pt x="3395" y="2873"/>
                    </a:cubicBezTo>
                    <a:cubicBezTo>
                      <a:pt x="3374" y="2853"/>
                      <a:pt x="1193" y="2379"/>
                      <a:pt x="576" y="1289"/>
                    </a:cubicBezTo>
                    <a:cubicBezTo>
                      <a:pt x="412" y="960"/>
                      <a:pt x="392" y="610"/>
                      <a:pt x="515" y="239"/>
                    </a:cubicBezTo>
                    <a:cubicBezTo>
                      <a:pt x="556" y="157"/>
                      <a:pt x="494" y="34"/>
                      <a:pt x="392" y="14"/>
                    </a:cubicBezTo>
                    <a:cubicBezTo>
                      <a:pt x="374" y="5"/>
                      <a:pt x="354" y="1"/>
                      <a:pt x="335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3" name="Google Shape;2073;p26"/>
              <p:cNvSpPr/>
              <p:nvPr/>
            </p:nvSpPr>
            <p:spPr>
              <a:xfrm>
                <a:off x="7008020" y="2703104"/>
                <a:ext cx="72790" cy="86982"/>
              </a:xfrm>
              <a:custGeom>
                <a:avLst/>
                <a:gdLst/>
                <a:ahLst/>
                <a:cxnLst/>
                <a:rect l="l" t="t" r="r" b="b"/>
                <a:pathLst>
                  <a:path w="3375" h="4033" extrusionOk="0">
                    <a:moveTo>
                      <a:pt x="185" y="0"/>
                    </a:moveTo>
                    <a:cubicBezTo>
                      <a:pt x="83" y="0"/>
                      <a:pt x="1" y="83"/>
                      <a:pt x="1" y="186"/>
                    </a:cubicBezTo>
                    <a:cubicBezTo>
                      <a:pt x="1" y="227"/>
                      <a:pt x="62" y="3456"/>
                      <a:pt x="3128" y="4033"/>
                    </a:cubicBezTo>
                    <a:lnTo>
                      <a:pt x="3169" y="4033"/>
                    </a:lnTo>
                    <a:cubicBezTo>
                      <a:pt x="3251" y="4033"/>
                      <a:pt x="3333" y="3972"/>
                      <a:pt x="3353" y="3889"/>
                    </a:cubicBezTo>
                    <a:cubicBezTo>
                      <a:pt x="3375" y="3786"/>
                      <a:pt x="3312" y="3684"/>
                      <a:pt x="3210" y="3662"/>
                    </a:cubicBezTo>
                    <a:cubicBezTo>
                      <a:pt x="432" y="3149"/>
                      <a:pt x="371" y="310"/>
                      <a:pt x="371" y="186"/>
                    </a:cubicBezTo>
                    <a:cubicBezTo>
                      <a:pt x="371" y="83"/>
                      <a:pt x="289" y="0"/>
                      <a:pt x="18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4" name="Google Shape;2074;p26"/>
              <p:cNvSpPr/>
              <p:nvPr/>
            </p:nvSpPr>
            <p:spPr>
              <a:xfrm>
                <a:off x="6981406" y="3041649"/>
                <a:ext cx="26636" cy="82970"/>
              </a:xfrm>
              <a:custGeom>
                <a:avLst/>
                <a:gdLst/>
                <a:ahLst/>
                <a:cxnLst/>
                <a:rect l="l" t="t" r="r" b="b"/>
                <a:pathLst>
                  <a:path w="1235" h="3847" extrusionOk="0">
                    <a:moveTo>
                      <a:pt x="226" y="1"/>
                    </a:moveTo>
                    <a:cubicBezTo>
                      <a:pt x="165" y="1"/>
                      <a:pt x="102" y="42"/>
                      <a:pt x="61" y="103"/>
                    </a:cubicBezTo>
                    <a:cubicBezTo>
                      <a:pt x="61" y="124"/>
                      <a:pt x="42" y="165"/>
                      <a:pt x="0" y="267"/>
                    </a:cubicBezTo>
                    <a:cubicBezTo>
                      <a:pt x="144" y="226"/>
                      <a:pt x="267" y="165"/>
                      <a:pt x="412" y="124"/>
                    </a:cubicBezTo>
                    <a:cubicBezTo>
                      <a:pt x="390" y="83"/>
                      <a:pt x="349" y="42"/>
                      <a:pt x="308" y="21"/>
                    </a:cubicBezTo>
                    <a:cubicBezTo>
                      <a:pt x="288" y="1"/>
                      <a:pt x="267" y="1"/>
                      <a:pt x="226" y="1"/>
                    </a:cubicBezTo>
                    <a:close/>
                    <a:moveTo>
                      <a:pt x="1194" y="3559"/>
                    </a:moveTo>
                    <a:cubicBezTo>
                      <a:pt x="1090" y="3641"/>
                      <a:pt x="988" y="3724"/>
                      <a:pt x="864" y="3786"/>
                    </a:cubicBezTo>
                    <a:cubicBezTo>
                      <a:pt x="906" y="3806"/>
                      <a:pt x="947" y="3827"/>
                      <a:pt x="966" y="3847"/>
                    </a:cubicBezTo>
                    <a:lnTo>
                      <a:pt x="1049" y="3847"/>
                    </a:lnTo>
                    <a:cubicBezTo>
                      <a:pt x="1111" y="3847"/>
                      <a:pt x="1194" y="3806"/>
                      <a:pt x="1213" y="3745"/>
                    </a:cubicBezTo>
                    <a:cubicBezTo>
                      <a:pt x="1235" y="3682"/>
                      <a:pt x="1235" y="3621"/>
                      <a:pt x="1194" y="3559"/>
                    </a:cubicBezTo>
                    <a:close/>
                  </a:path>
                </a:pathLst>
              </a:custGeom>
              <a:solidFill>
                <a:srgbClr val="D6D4B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5" name="Google Shape;2075;p26"/>
              <p:cNvSpPr/>
              <p:nvPr/>
            </p:nvSpPr>
            <p:spPr>
              <a:xfrm>
                <a:off x="6981406" y="3044323"/>
                <a:ext cx="25752" cy="74084"/>
              </a:xfrm>
              <a:custGeom>
                <a:avLst/>
                <a:gdLst/>
                <a:ahLst/>
                <a:cxnLst/>
                <a:rect l="l" t="t" r="r" b="b"/>
                <a:pathLst>
                  <a:path w="1194" h="3435" extrusionOk="0">
                    <a:moveTo>
                      <a:pt x="1194" y="3435"/>
                    </a:moveTo>
                    <a:lnTo>
                      <a:pt x="1194" y="3435"/>
                    </a:lnTo>
                    <a:lnTo>
                      <a:pt x="1194" y="3435"/>
                    </a:lnTo>
                    <a:lnTo>
                      <a:pt x="1194" y="3435"/>
                    </a:lnTo>
                    <a:close/>
                    <a:moveTo>
                      <a:pt x="412" y="0"/>
                    </a:moveTo>
                    <a:cubicBezTo>
                      <a:pt x="267" y="41"/>
                      <a:pt x="144" y="102"/>
                      <a:pt x="0" y="143"/>
                    </a:cubicBezTo>
                    <a:lnTo>
                      <a:pt x="0" y="143"/>
                    </a:lnTo>
                    <a:cubicBezTo>
                      <a:pt x="144" y="102"/>
                      <a:pt x="267" y="41"/>
                      <a:pt x="412" y="0"/>
                    </a:cubicBezTo>
                    <a:close/>
                  </a:path>
                </a:pathLst>
              </a:custGeom>
              <a:solidFill>
                <a:srgbClr val="CEBF9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6" name="Google Shape;2076;p26"/>
              <p:cNvSpPr/>
              <p:nvPr/>
            </p:nvSpPr>
            <p:spPr>
              <a:xfrm>
                <a:off x="6969867" y="3044323"/>
                <a:ext cx="37290" cy="79002"/>
              </a:xfrm>
              <a:custGeom>
                <a:avLst/>
                <a:gdLst/>
                <a:ahLst/>
                <a:cxnLst/>
                <a:rect l="l" t="t" r="r" b="b"/>
                <a:pathLst>
                  <a:path w="1729" h="3663" extrusionOk="0">
                    <a:moveTo>
                      <a:pt x="947" y="0"/>
                    </a:moveTo>
                    <a:cubicBezTo>
                      <a:pt x="802" y="41"/>
                      <a:pt x="679" y="102"/>
                      <a:pt x="535" y="143"/>
                    </a:cubicBezTo>
                    <a:cubicBezTo>
                      <a:pt x="371" y="555"/>
                      <a:pt x="1" y="1605"/>
                      <a:pt x="349" y="2530"/>
                    </a:cubicBezTo>
                    <a:cubicBezTo>
                      <a:pt x="535" y="3024"/>
                      <a:pt x="884" y="3415"/>
                      <a:pt x="1399" y="3662"/>
                    </a:cubicBezTo>
                    <a:cubicBezTo>
                      <a:pt x="1523" y="3600"/>
                      <a:pt x="1625" y="3517"/>
                      <a:pt x="1729" y="3435"/>
                    </a:cubicBezTo>
                    <a:cubicBezTo>
                      <a:pt x="1707" y="3415"/>
                      <a:pt x="1687" y="3394"/>
                      <a:pt x="1646" y="3374"/>
                    </a:cubicBezTo>
                    <a:cubicBezTo>
                      <a:pt x="1172" y="3168"/>
                      <a:pt x="843" y="2839"/>
                      <a:pt x="700" y="2406"/>
                    </a:cubicBezTo>
                    <a:cubicBezTo>
                      <a:pt x="330" y="1399"/>
                      <a:pt x="925" y="165"/>
                      <a:pt x="925" y="143"/>
                    </a:cubicBezTo>
                    <a:cubicBezTo>
                      <a:pt x="947" y="102"/>
                      <a:pt x="967" y="41"/>
                      <a:pt x="947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7" name="Google Shape;2077;p26"/>
              <p:cNvSpPr/>
              <p:nvPr/>
            </p:nvSpPr>
            <p:spPr>
              <a:xfrm>
                <a:off x="6946790" y="3381941"/>
                <a:ext cx="8023" cy="5349"/>
              </a:xfrm>
              <a:custGeom>
                <a:avLst/>
                <a:gdLst/>
                <a:ahLst/>
                <a:cxnLst/>
                <a:rect l="l" t="t" r="r" b="b"/>
                <a:pathLst>
                  <a:path w="372" h="248" extrusionOk="0">
                    <a:moveTo>
                      <a:pt x="185" y="1"/>
                    </a:moveTo>
                    <a:cubicBezTo>
                      <a:pt x="103" y="1"/>
                      <a:pt x="21" y="63"/>
                      <a:pt x="1" y="165"/>
                    </a:cubicBezTo>
                    <a:lnTo>
                      <a:pt x="1" y="248"/>
                    </a:lnTo>
                    <a:lnTo>
                      <a:pt x="371" y="124"/>
                    </a:lnTo>
                    <a:cubicBezTo>
                      <a:pt x="350" y="63"/>
                      <a:pt x="289" y="22"/>
                      <a:pt x="226" y="1"/>
                    </a:cubicBezTo>
                    <a:close/>
                  </a:path>
                </a:pathLst>
              </a:custGeom>
              <a:solidFill>
                <a:srgbClr val="D6D4B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8" name="Google Shape;2078;p26"/>
              <p:cNvSpPr/>
              <p:nvPr/>
            </p:nvSpPr>
            <p:spPr>
              <a:xfrm>
                <a:off x="6945021" y="3384615"/>
                <a:ext cx="37722" cy="51050"/>
              </a:xfrm>
              <a:custGeom>
                <a:avLst/>
                <a:gdLst/>
                <a:ahLst/>
                <a:cxnLst/>
                <a:rect l="l" t="t" r="r" b="b"/>
                <a:pathLst>
                  <a:path w="1749" h="2367" extrusionOk="0">
                    <a:moveTo>
                      <a:pt x="453" y="0"/>
                    </a:moveTo>
                    <a:lnTo>
                      <a:pt x="83" y="124"/>
                    </a:lnTo>
                    <a:cubicBezTo>
                      <a:pt x="0" y="803"/>
                      <a:pt x="185" y="2058"/>
                      <a:pt x="1501" y="2367"/>
                    </a:cubicBezTo>
                    <a:lnTo>
                      <a:pt x="1543" y="2367"/>
                    </a:lnTo>
                    <a:cubicBezTo>
                      <a:pt x="1625" y="2367"/>
                      <a:pt x="1707" y="2304"/>
                      <a:pt x="1729" y="2222"/>
                    </a:cubicBezTo>
                    <a:cubicBezTo>
                      <a:pt x="1748" y="2120"/>
                      <a:pt x="1687" y="2016"/>
                      <a:pt x="1584" y="1997"/>
                    </a:cubicBezTo>
                    <a:cubicBezTo>
                      <a:pt x="206" y="1667"/>
                      <a:pt x="453" y="165"/>
                      <a:pt x="453" y="83"/>
                    </a:cubicBezTo>
                    <a:lnTo>
                      <a:pt x="453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9" name="Google Shape;2079;p26"/>
              <p:cNvSpPr/>
              <p:nvPr/>
            </p:nvSpPr>
            <p:spPr>
              <a:xfrm>
                <a:off x="7266248" y="1803588"/>
                <a:ext cx="54156" cy="49670"/>
              </a:xfrm>
              <a:custGeom>
                <a:avLst/>
                <a:gdLst/>
                <a:ahLst/>
                <a:cxnLst/>
                <a:rect l="l" t="t" r="r" b="b"/>
                <a:pathLst>
                  <a:path w="2511" h="2303" extrusionOk="0">
                    <a:moveTo>
                      <a:pt x="1151" y="0"/>
                    </a:moveTo>
                    <a:cubicBezTo>
                      <a:pt x="948" y="0"/>
                      <a:pt x="742" y="55"/>
                      <a:pt x="555" y="173"/>
                    </a:cubicBezTo>
                    <a:cubicBezTo>
                      <a:pt x="1" y="502"/>
                      <a:pt x="248" y="955"/>
                      <a:pt x="577" y="1509"/>
                    </a:cubicBezTo>
                    <a:cubicBezTo>
                      <a:pt x="827" y="1947"/>
                      <a:pt x="1054" y="2303"/>
                      <a:pt x="1392" y="2303"/>
                    </a:cubicBezTo>
                    <a:cubicBezTo>
                      <a:pt x="1499" y="2303"/>
                      <a:pt x="1616" y="2268"/>
                      <a:pt x="1749" y="2189"/>
                    </a:cubicBezTo>
                    <a:cubicBezTo>
                      <a:pt x="2305" y="1860"/>
                      <a:pt x="2511" y="1139"/>
                      <a:pt x="2181" y="584"/>
                    </a:cubicBezTo>
                    <a:cubicBezTo>
                      <a:pt x="1949" y="215"/>
                      <a:pt x="1553" y="0"/>
                      <a:pt x="1151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0" name="Google Shape;2080;p26"/>
              <p:cNvSpPr/>
              <p:nvPr/>
            </p:nvSpPr>
            <p:spPr>
              <a:xfrm>
                <a:off x="7263120" y="1800871"/>
                <a:ext cx="51956" cy="47729"/>
              </a:xfrm>
              <a:custGeom>
                <a:avLst/>
                <a:gdLst/>
                <a:ahLst/>
                <a:cxnLst/>
                <a:rect l="l" t="t" r="r" b="b"/>
                <a:pathLst>
                  <a:path w="2409" h="2213" extrusionOk="0">
                    <a:moveTo>
                      <a:pt x="1109" y="1"/>
                    </a:moveTo>
                    <a:cubicBezTo>
                      <a:pt x="913" y="1"/>
                      <a:pt x="715" y="51"/>
                      <a:pt x="536" y="154"/>
                    </a:cubicBezTo>
                    <a:cubicBezTo>
                      <a:pt x="1" y="463"/>
                      <a:pt x="248" y="916"/>
                      <a:pt x="557" y="1451"/>
                    </a:cubicBezTo>
                    <a:cubicBezTo>
                      <a:pt x="810" y="1862"/>
                      <a:pt x="1026" y="2212"/>
                      <a:pt x="1356" y="2212"/>
                    </a:cubicBezTo>
                    <a:cubicBezTo>
                      <a:pt x="1455" y="2212"/>
                      <a:pt x="1564" y="2180"/>
                      <a:pt x="1688" y="2109"/>
                    </a:cubicBezTo>
                    <a:cubicBezTo>
                      <a:pt x="2223" y="1780"/>
                      <a:pt x="2409" y="1100"/>
                      <a:pt x="2080" y="565"/>
                    </a:cubicBezTo>
                    <a:cubicBezTo>
                      <a:pt x="1874" y="197"/>
                      <a:pt x="1496" y="1"/>
                      <a:pt x="1109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1" name="Google Shape;2081;p26"/>
              <p:cNvSpPr/>
              <p:nvPr/>
            </p:nvSpPr>
            <p:spPr>
              <a:xfrm>
                <a:off x="7263120" y="1800828"/>
                <a:ext cx="44407" cy="47341"/>
              </a:xfrm>
              <a:custGeom>
                <a:avLst/>
                <a:gdLst/>
                <a:ahLst/>
                <a:cxnLst/>
                <a:rect l="l" t="t" r="r" b="b"/>
                <a:pathLst>
                  <a:path w="2059" h="2195" extrusionOk="0">
                    <a:moveTo>
                      <a:pt x="1113" y="0"/>
                    </a:moveTo>
                    <a:cubicBezTo>
                      <a:pt x="918" y="0"/>
                      <a:pt x="720" y="50"/>
                      <a:pt x="536" y="156"/>
                    </a:cubicBezTo>
                    <a:cubicBezTo>
                      <a:pt x="1" y="465"/>
                      <a:pt x="248" y="918"/>
                      <a:pt x="557" y="1453"/>
                    </a:cubicBezTo>
                    <a:cubicBezTo>
                      <a:pt x="797" y="1853"/>
                      <a:pt x="1017" y="2194"/>
                      <a:pt x="1332" y="2194"/>
                    </a:cubicBezTo>
                    <a:cubicBezTo>
                      <a:pt x="1341" y="2194"/>
                      <a:pt x="1350" y="2194"/>
                      <a:pt x="1359" y="2194"/>
                    </a:cubicBezTo>
                    <a:cubicBezTo>
                      <a:pt x="681" y="1659"/>
                      <a:pt x="516" y="1349"/>
                      <a:pt x="2058" y="507"/>
                    </a:cubicBezTo>
                    <a:cubicBezTo>
                      <a:pt x="1842" y="183"/>
                      <a:pt x="1484" y="0"/>
                      <a:pt x="1113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2" name="Google Shape;2082;p26"/>
              <p:cNvSpPr/>
              <p:nvPr/>
            </p:nvSpPr>
            <p:spPr>
              <a:xfrm>
                <a:off x="7150905" y="1856148"/>
                <a:ext cx="54134" cy="49842"/>
              </a:xfrm>
              <a:custGeom>
                <a:avLst/>
                <a:gdLst/>
                <a:ahLst/>
                <a:cxnLst/>
                <a:rect l="l" t="t" r="r" b="b"/>
                <a:pathLst>
                  <a:path w="2510" h="2311" extrusionOk="0">
                    <a:moveTo>
                      <a:pt x="1170" y="0"/>
                    </a:moveTo>
                    <a:cubicBezTo>
                      <a:pt x="968" y="0"/>
                      <a:pt x="762" y="53"/>
                      <a:pt x="576" y="163"/>
                    </a:cubicBezTo>
                    <a:cubicBezTo>
                      <a:pt x="0" y="493"/>
                      <a:pt x="267" y="965"/>
                      <a:pt x="596" y="1521"/>
                    </a:cubicBezTo>
                    <a:cubicBezTo>
                      <a:pt x="848" y="1946"/>
                      <a:pt x="1064" y="2311"/>
                      <a:pt x="1410" y="2311"/>
                    </a:cubicBezTo>
                    <a:cubicBezTo>
                      <a:pt x="1516" y="2311"/>
                      <a:pt x="1634" y="2276"/>
                      <a:pt x="1769" y="2199"/>
                    </a:cubicBezTo>
                    <a:cubicBezTo>
                      <a:pt x="2324" y="1870"/>
                      <a:pt x="2510" y="1151"/>
                      <a:pt x="2181" y="575"/>
                    </a:cubicBezTo>
                    <a:cubicBezTo>
                      <a:pt x="1962" y="206"/>
                      <a:pt x="1571" y="0"/>
                      <a:pt x="1170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3" name="Google Shape;2083;p26"/>
              <p:cNvSpPr/>
              <p:nvPr/>
            </p:nvSpPr>
            <p:spPr>
              <a:xfrm>
                <a:off x="7148230" y="1853323"/>
                <a:ext cx="51482" cy="47880"/>
              </a:xfrm>
              <a:custGeom>
                <a:avLst/>
                <a:gdLst/>
                <a:ahLst/>
                <a:cxnLst/>
                <a:rect l="l" t="t" r="r" b="b"/>
                <a:pathLst>
                  <a:path w="2387" h="2220" extrusionOk="0">
                    <a:moveTo>
                      <a:pt x="1096" y="1"/>
                    </a:moveTo>
                    <a:cubicBezTo>
                      <a:pt x="904" y="1"/>
                      <a:pt x="711" y="49"/>
                      <a:pt x="535" y="150"/>
                    </a:cubicBezTo>
                    <a:cubicBezTo>
                      <a:pt x="1" y="479"/>
                      <a:pt x="247" y="912"/>
                      <a:pt x="555" y="1466"/>
                    </a:cubicBezTo>
                    <a:cubicBezTo>
                      <a:pt x="790" y="1872"/>
                      <a:pt x="1000" y="2219"/>
                      <a:pt x="1322" y="2219"/>
                    </a:cubicBezTo>
                    <a:cubicBezTo>
                      <a:pt x="1424" y="2219"/>
                      <a:pt x="1537" y="2184"/>
                      <a:pt x="1666" y="2105"/>
                    </a:cubicBezTo>
                    <a:cubicBezTo>
                      <a:pt x="2222" y="1795"/>
                      <a:pt x="2387" y="1096"/>
                      <a:pt x="2078" y="561"/>
                    </a:cubicBezTo>
                    <a:cubicBezTo>
                      <a:pt x="1871" y="202"/>
                      <a:pt x="1487" y="1"/>
                      <a:pt x="1096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4" name="Google Shape;2084;p26"/>
              <p:cNvSpPr/>
              <p:nvPr/>
            </p:nvSpPr>
            <p:spPr>
              <a:xfrm>
                <a:off x="7148230" y="1853474"/>
                <a:ext cx="43933" cy="47449"/>
              </a:xfrm>
              <a:custGeom>
                <a:avLst/>
                <a:gdLst/>
                <a:ahLst/>
                <a:cxnLst/>
                <a:rect l="l" t="t" r="r" b="b"/>
                <a:pathLst>
                  <a:path w="2037" h="2200" extrusionOk="0">
                    <a:moveTo>
                      <a:pt x="1080" y="1"/>
                    </a:moveTo>
                    <a:cubicBezTo>
                      <a:pt x="894" y="1"/>
                      <a:pt x="707" y="47"/>
                      <a:pt x="535" y="143"/>
                    </a:cubicBezTo>
                    <a:cubicBezTo>
                      <a:pt x="1" y="472"/>
                      <a:pt x="247" y="905"/>
                      <a:pt x="555" y="1459"/>
                    </a:cubicBezTo>
                    <a:cubicBezTo>
                      <a:pt x="802" y="1871"/>
                      <a:pt x="1008" y="2200"/>
                      <a:pt x="1358" y="2200"/>
                    </a:cubicBezTo>
                    <a:cubicBezTo>
                      <a:pt x="659" y="1645"/>
                      <a:pt x="514" y="1336"/>
                      <a:pt x="2036" y="513"/>
                    </a:cubicBezTo>
                    <a:cubicBezTo>
                      <a:pt x="1817" y="184"/>
                      <a:pt x="1451" y="1"/>
                      <a:pt x="1080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5" name="Google Shape;2085;p26"/>
              <p:cNvSpPr/>
              <p:nvPr/>
            </p:nvSpPr>
            <p:spPr>
              <a:xfrm>
                <a:off x="7019559" y="1918263"/>
                <a:ext cx="54156" cy="49842"/>
              </a:xfrm>
              <a:custGeom>
                <a:avLst/>
                <a:gdLst/>
                <a:ahLst/>
                <a:cxnLst/>
                <a:rect l="l" t="t" r="r" b="b"/>
                <a:pathLst>
                  <a:path w="2511" h="2311" extrusionOk="0">
                    <a:moveTo>
                      <a:pt x="1165" y="0"/>
                    </a:moveTo>
                    <a:cubicBezTo>
                      <a:pt x="959" y="0"/>
                      <a:pt x="749" y="53"/>
                      <a:pt x="555" y="164"/>
                    </a:cubicBezTo>
                    <a:cubicBezTo>
                      <a:pt x="1" y="493"/>
                      <a:pt x="267" y="945"/>
                      <a:pt x="596" y="1500"/>
                    </a:cubicBezTo>
                    <a:cubicBezTo>
                      <a:pt x="849" y="1941"/>
                      <a:pt x="1065" y="2310"/>
                      <a:pt x="1412" y="2310"/>
                    </a:cubicBezTo>
                    <a:cubicBezTo>
                      <a:pt x="1518" y="2310"/>
                      <a:pt x="1635" y="2276"/>
                      <a:pt x="1770" y="2199"/>
                    </a:cubicBezTo>
                    <a:cubicBezTo>
                      <a:pt x="2324" y="1850"/>
                      <a:pt x="2510" y="1130"/>
                      <a:pt x="2181" y="575"/>
                    </a:cubicBezTo>
                    <a:cubicBezTo>
                      <a:pt x="1963" y="206"/>
                      <a:pt x="1572" y="0"/>
                      <a:pt x="1165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6" name="Google Shape;2086;p26"/>
              <p:cNvSpPr/>
              <p:nvPr/>
            </p:nvSpPr>
            <p:spPr>
              <a:xfrm>
                <a:off x="7016906" y="1915351"/>
                <a:ext cx="51482" cy="47707"/>
              </a:xfrm>
              <a:custGeom>
                <a:avLst/>
                <a:gdLst/>
                <a:ahLst/>
                <a:cxnLst/>
                <a:rect l="l" t="t" r="r" b="b"/>
                <a:pathLst>
                  <a:path w="2387" h="2212" extrusionOk="0">
                    <a:moveTo>
                      <a:pt x="1103" y="0"/>
                    </a:moveTo>
                    <a:cubicBezTo>
                      <a:pt x="910" y="0"/>
                      <a:pt x="715" y="50"/>
                      <a:pt x="535" y="154"/>
                    </a:cubicBezTo>
                    <a:cubicBezTo>
                      <a:pt x="0" y="463"/>
                      <a:pt x="226" y="916"/>
                      <a:pt x="555" y="1451"/>
                    </a:cubicBezTo>
                    <a:cubicBezTo>
                      <a:pt x="793" y="1862"/>
                      <a:pt x="1005" y="2212"/>
                      <a:pt x="1334" y="2212"/>
                    </a:cubicBezTo>
                    <a:cubicBezTo>
                      <a:pt x="1433" y="2212"/>
                      <a:pt x="1542" y="2180"/>
                      <a:pt x="1666" y="2109"/>
                    </a:cubicBezTo>
                    <a:cubicBezTo>
                      <a:pt x="2201" y="1780"/>
                      <a:pt x="2387" y="1100"/>
                      <a:pt x="2077" y="565"/>
                    </a:cubicBezTo>
                    <a:cubicBezTo>
                      <a:pt x="1858" y="197"/>
                      <a:pt x="1486" y="0"/>
                      <a:pt x="1103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7" name="Google Shape;2087;p26"/>
              <p:cNvSpPr/>
              <p:nvPr/>
            </p:nvSpPr>
            <p:spPr>
              <a:xfrm>
                <a:off x="7016906" y="1915308"/>
                <a:ext cx="43933" cy="47319"/>
              </a:xfrm>
              <a:custGeom>
                <a:avLst/>
                <a:gdLst/>
                <a:ahLst/>
                <a:cxnLst/>
                <a:rect l="l" t="t" r="r" b="b"/>
                <a:pathLst>
                  <a:path w="2037" h="2194" extrusionOk="0">
                    <a:moveTo>
                      <a:pt x="1092" y="1"/>
                    </a:moveTo>
                    <a:cubicBezTo>
                      <a:pt x="902" y="1"/>
                      <a:pt x="710" y="51"/>
                      <a:pt x="535" y="156"/>
                    </a:cubicBezTo>
                    <a:cubicBezTo>
                      <a:pt x="0" y="465"/>
                      <a:pt x="226" y="918"/>
                      <a:pt x="555" y="1453"/>
                    </a:cubicBezTo>
                    <a:cubicBezTo>
                      <a:pt x="795" y="1853"/>
                      <a:pt x="996" y="2194"/>
                      <a:pt x="1330" y="2194"/>
                    </a:cubicBezTo>
                    <a:cubicBezTo>
                      <a:pt x="1339" y="2194"/>
                      <a:pt x="1348" y="2194"/>
                      <a:pt x="1358" y="2193"/>
                    </a:cubicBezTo>
                    <a:cubicBezTo>
                      <a:pt x="659" y="1658"/>
                      <a:pt x="494" y="1349"/>
                      <a:pt x="2036" y="526"/>
                    </a:cubicBezTo>
                    <a:cubicBezTo>
                      <a:pt x="1819" y="188"/>
                      <a:pt x="1459" y="1"/>
                      <a:pt x="1092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8" name="Google Shape;2088;p26"/>
              <p:cNvSpPr/>
              <p:nvPr/>
            </p:nvSpPr>
            <p:spPr>
              <a:xfrm>
                <a:off x="7376716" y="1754522"/>
                <a:ext cx="54156" cy="49886"/>
              </a:xfrm>
              <a:custGeom>
                <a:avLst/>
                <a:gdLst/>
                <a:ahLst/>
                <a:cxnLst/>
                <a:rect l="l" t="t" r="r" b="b"/>
                <a:pathLst>
                  <a:path w="2511" h="2313" extrusionOk="0">
                    <a:moveTo>
                      <a:pt x="1165" y="1"/>
                    </a:moveTo>
                    <a:cubicBezTo>
                      <a:pt x="959" y="1"/>
                      <a:pt x="750" y="53"/>
                      <a:pt x="557" y="164"/>
                    </a:cubicBezTo>
                    <a:cubicBezTo>
                      <a:pt x="0" y="493"/>
                      <a:pt x="247" y="945"/>
                      <a:pt x="576" y="1521"/>
                    </a:cubicBezTo>
                    <a:cubicBezTo>
                      <a:pt x="829" y="1947"/>
                      <a:pt x="1056" y="2312"/>
                      <a:pt x="1399" y="2312"/>
                    </a:cubicBezTo>
                    <a:cubicBezTo>
                      <a:pt x="1504" y="2312"/>
                      <a:pt x="1620" y="2278"/>
                      <a:pt x="1750" y="2201"/>
                    </a:cubicBezTo>
                    <a:cubicBezTo>
                      <a:pt x="2326" y="1872"/>
                      <a:pt x="2510" y="1131"/>
                      <a:pt x="2181" y="575"/>
                    </a:cubicBezTo>
                    <a:cubicBezTo>
                      <a:pt x="1962" y="206"/>
                      <a:pt x="1571" y="1"/>
                      <a:pt x="1165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9" name="Google Shape;2089;p26"/>
              <p:cNvSpPr/>
              <p:nvPr/>
            </p:nvSpPr>
            <p:spPr>
              <a:xfrm>
                <a:off x="7373632" y="1751718"/>
                <a:ext cx="51913" cy="47621"/>
              </a:xfrm>
              <a:custGeom>
                <a:avLst/>
                <a:gdLst/>
                <a:ahLst/>
                <a:cxnLst/>
                <a:rect l="l" t="t" r="r" b="b"/>
                <a:pathLst>
                  <a:path w="2407" h="2208" extrusionOk="0">
                    <a:moveTo>
                      <a:pt x="1111" y="1"/>
                    </a:moveTo>
                    <a:cubicBezTo>
                      <a:pt x="922" y="1"/>
                      <a:pt x="730" y="49"/>
                      <a:pt x="555" y="150"/>
                    </a:cubicBezTo>
                    <a:cubicBezTo>
                      <a:pt x="0" y="480"/>
                      <a:pt x="247" y="911"/>
                      <a:pt x="576" y="1446"/>
                    </a:cubicBezTo>
                    <a:cubicBezTo>
                      <a:pt x="813" y="1857"/>
                      <a:pt x="1026" y="2207"/>
                      <a:pt x="1355" y="2207"/>
                    </a:cubicBezTo>
                    <a:cubicBezTo>
                      <a:pt x="1454" y="2207"/>
                      <a:pt x="1563" y="2176"/>
                      <a:pt x="1687" y="2104"/>
                    </a:cubicBezTo>
                    <a:cubicBezTo>
                      <a:pt x="2222" y="1796"/>
                      <a:pt x="2406" y="1097"/>
                      <a:pt x="2099" y="562"/>
                    </a:cubicBezTo>
                    <a:cubicBezTo>
                      <a:pt x="1878" y="202"/>
                      <a:pt x="1498" y="1"/>
                      <a:pt x="1111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0" name="Google Shape;2090;p26"/>
              <p:cNvSpPr/>
              <p:nvPr/>
            </p:nvSpPr>
            <p:spPr>
              <a:xfrm>
                <a:off x="7373632" y="1751589"/>
                <a:ext cx="44386" cy="47750"/>
              </a:xfrm>
              <a:custGeom>
                <a:avLst/>
                <a:gdLst/>
                <a:ahLst/>
                <a:cxnLst/>
                <a:rect l="l" t="t" r="r" b="b"/>
                <a:pathLst>
                  <a:path w="2058" h="2214" extrusionOk="0">
                    <a:moveTo>
                      <a:pt x="1114" y="0"/>
                    </a:moveTo>
                    <a:cubicBezTo>
                      <a:pt x="924" y="0"/>
                      <a:pt x="731" y="51"/>
                      <a:pt x="555" y="156"/>
                    </a:cubicBezTo>
                    <a:cubicBezTo>
                      <a:pt x="0" y="486"/>
                      <a:pt x="247" y="917"/>
                      <a:pt x="576" y="1452"/>
                    </a:cubicBezTo>
                    <a:cubicBezTo>
                      <a:pt x="823" y="1884"/>
                      <a:pt x="1029" y="2214"/>
                      <a:pt x="1358" y="2214"/>
                    </a:cubicBezTo>
                    <a:cubicBezTo>
                      <a:pt x="678" y="1657"/>
                      <a:pt x="514" y="1350"/>
                      <a:pt x="2058" y="527"/>
                    </a:cubicBezTo>
                    <a:cubicBezTo>
                      <a:pt x="1841" y="187"/>
                      <a:pt x="1481" y="0"/>
                      <a:pt x="1114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1" name="Google Shape;2091;p26"/>
              <p:cNvSpPr/>
              <p:nvPr/>
            </p:nvSpPr>
            <p:spPr>
              <a:xfrm>
                <a:off x="6771511" y="2039947"/>
                <a:ext cx="54630" cy="49799"/>
              </a:xfrm>
              <a:custGeom>
                <a:avLst/>
                <a:gdLst/>
                <a:ahLst/>
                <a:cxnLst/>
                <a:rect l="l" t="t" r="r" b="b"/>
                <a:pathLst>
                  <a:path w="2533" h="2309" extrusionOk="0">
                    <a:moveTo>
                      <a:pt x="1173" y="1"/>
                    </a:moveTo>
                    <a:cubicBezTo>
                      <a:pt x="962" y="1"/>
                      <a:pt x="749" y="58"/>
                      <a:pt x="557" y="178"/>
                    </a:cubicBezTo>
                    <a:cubicBezTo>
                      <a:pt x="1" y="529"/>
                      <a:pt x="269" y="981"/>
                      <a:pt x="618" y="1536"/>
                    </a:cubicBezTo>
                    <a:cubicBezTo>
                      <a:pt x="884" y="1958"/>
                      <a:pt x="1114" y="2309"/>
                      <a:pt x="1453" y="2309"/>
                    </a:cubicBezTo>
                    <a:cubicBezTo>
                      <a:pt x="1560" y="2309"/>
                      <a:pt x="1678" y="2273"/>
                      <a:pt x="1811" y="2194"/>
                    </a:cubicBezTo>
                    <a:cubicBezTo>
                      <a:pt x="2368" y="1845"/>
                      <a:pt x="2532" y="1124"/>
                      <a:pt x="2182" y="570"/>
                    </a:cubicBezTo>
                    <a:cubicBezTo>
                      <a:pt x="1966" y="205"/>
                      <a:pt x="1574" y="1"/>
                      <a:pt x="1173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2" name="Google Shape;2092;p26"/>
              <p:cNvSpPr/>
              <p:nvPr/>
            </p:nvSpPr>
            <p:spPr>
              <a:xfrm>
                <a:off x="6768858" y="2037466"/>
                <a:ext cx="51956" cy="47492"/>
              </a:xfrm>
              <a:custGeom>
                <a:avLst/>
                <a:gdLst/>
                <a:ahLst/>
                <a:cxnLst/>
                <a:rect l="l" t="t" r="r" b="b"/>
                <a:pathLst>
                  <a:path w="2409" h="2202" extrusionOk="0">
                    <a:moveTo>
                      <a:pt x="1112" y="0"/>
                    </a:moveTo>
                    <a:cubicBezTo>
                      <a:pt x="908" y="0"/>
                      <a:pt x="702" y="55"/>
                      <a:pt x="516" y="170"/>
                    </a:cubicBezTo>
                    <a:cubicBezTo>
                      <a:pt x="0" y="499"/>
                      <a:pt x="247" y="932"/>
                      <a:pt x="577" y="1466"/>
                    </a:cubicBezTo>
                    <a:cubicBezTo>
                      <a:pt x="824" y="1869"/>
                      <a:pt x="1048" y="2201"/>
                      <a:pt x="1364" y="2201"/>
                    </a:cubicBezTo>
                    <a:cubicBezTo>
                      <a:pt x="1467" y="2201"/>
                      <a:pt x="1581" y="2165"/>
                      <a:pt x="1709" y="2084"/>
                    </a:cubicBezTo>
                    <a:cubicBezTo>
                      <a:pt x="2244" y="1754"/>
                      <a:pt x="2408" y="1055"/>
                      <a:pt x="2079" y="540"/>
                    </a:cubicBezTo>
                    <a:cubicBezTo>
                      <a:pt x="1865" y="191"/>
                      <a:pt x="1493" y="0"/>
                      <a:pt x="1112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3" name="Google Shape;2093;p26"/>
              <p:cNvSpPr/>
              <p:nvPr/>
            </p:nvSpPr>
            <p:spPr>
              <a:xfrm>
                <a:off x="6768858" y="2037423"/>
                <a:ext cx="43955" cy="47211"/>
              </a:xfrm>
              <a:custGeom>
                <a:avLst/>
                <a:gdLst/>
                <a:ahLst/>
                <a:cxnLst/>
                <a:rect l="l" t="t" r="r" b="b"/>
                <a:pathLst>
                  <a:path w="2038" h="2189" extrusionOk="0">
                    <a:moveTo>
                      <a:pt x="1101" y="0"/>
                    </a:moveTo>
                    <a:cubicBezTo>
                      <a:pt x="900" y="0"/>
                      <a:pt x="698" y="55"/>
                      <a:pt x="516" y="172"/>
                    </a:cubicBezTo>
                    <a:cubicBezTo>
                      <a:pt x="0" y="501"/>
                      <a:pt x="247" y="934"/>
                      <a:pt x="577" y="1468"/>
                    </a:cubicBezTo>
                    <a:cubicBezTo>
                      <a:pt x="816" y="1867"/>
                      <a:pt x="1055" y="2189"/>
                      <a:pt x="1369" y="2189"/>
                    </a:cubicBezTo>
                    <a:cubicBezTo>
                      <a:pt x="1379" y="2189"/>
                      <a:pt x="1389" y="2188"/>
                      <a:pt x="1399" y="2188"/>
                    </a:cubicBezTo>
                    <a:cubicBezTo>
                      <a:pt x="700" y="1653"/>
                      <a:pt x="535" y="1365"/>
                      <a:pt x="2038" y="501"/>
                    </a:cubicBezTo>
                    <a:cubicBezTo>
                      <a:pt x="1825" y="182"/>
                      <a:pt x="1467" y="0"/>
                      <a:pt x="1101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4" name="Google Shape;2094;p26"/>
              <p:cNvSpPr/>
              <p:nvPr/>
            </p:nvSpPr>
            <p:spPr>
              <a:xfrm>
                <a:off x="6657936" y="2095418"/>
                <a:ext cx="54609" cy="49799"/>
              </a:xfrm>
              <a:custGeom>
                <a:avLst/>
                <a:gdLst/>
                <a:ahLst/>
                <a:cxnLst/>
                <a:rect l="l" t="t" r="r" b="b"/>
                <a:pathLst>
                  <a:path w="2532" h="2309" extrusionOk="0">
                    <a:moveTo>
                      <a:pt x="1169" y="0"/>
                    </a:moveTo>
                    <a:cubicBezTo>
                      <a:pt x="960" y="0"/>
                      <a:pt x="748" y="57"/>
                      <a:pt x="557" y="178"/>
                    </a:cubicBezTo>
                    <a:cubicBezTo>
                      <a:pt x="0" y="527"/>
                      <a:pt x="269" y="980"/>
                      <a:pt x="618" y="1536"/>
                    </a:cubicBezTo>
                    <a:cubicBezTo>
                      <a:pt x="868" y="1958"/>
                      <a:pt x="1106" y="2309"/>
                      <a:pt x="1450" y="2309"/>
                    </a:cubicBezTo>
                    <a:cubicBezTo>
                      <a:pt x="1558" y="2309"/>
                      <a:pt x="1678" y="2274"/>
                      <a:pt x="1811" y="2194"/>
                    </a:cubicBezTo>
                    <a:cubicBezTo>
                      <a:pt x="2346" y="1844"/>
                      <a:pt x="2532" y="1103"/>
                      <a:pt x="2181" y="568"/>
                    </a:cubicBezTo>
                    <a:cubicBezTo>
                      <a:pt x="1953" y="205"/>
                      <a:pt x="1565" y="0"/>
                      <a:pt x="1169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5" name="Google Shape;2095;p26"/>
              <p:cNvSpPr/>
              <p:nvPr/>
            </p:nvSpPr>
            <p:spPr>
              <a:xfrm>
                <a:off x="6654852" y="2092916"/>
                <a:ext cx="52366" cy="47470"/>
              </a:xfrm>
              <a:custGeom>
                <a:avLst/>
                <a:gdLst/>
                <a:ahLst/>
                <a:cxnLst/>
                <a:rect l="l" t="t" r="r" b="b"/>
                <a:pathLst>
                  <a:path w="2428" h="2201" extrusionOk="0">
                    <a:moveTo>
                      <a:pt x="1137" y="1"/>
                    </a:moveTo>
                    <a:cubicBezTo>
                      <a:pt x="931" y="1"/>
                      <a:pt x="723" y="55"/>
                      <a:pt x="535" y="171"/>
                    </a:cubicBezTo>
                    <a:cubicBezTo>
                      <a:pt x="0" y="500"/>
                      <a:pt x="267" y="931"/>
                      <a:pt x="596" y="1466"/>
                    </a:cubicBezTo>
                    <a:cubicBezTo>
                      <a:pt x="844" y="1869"/>
                      <a:pt x="1057" y="2201"/>
                      <a:pt x="1375" y="2201"/>
                    </a:cubicBezTo>
                    <a:cubicBezTo>
                      <a:pt x="1480" y="2201"/>
                      <a:pt x="1596" y="2165"/>
                      <a:pt x="1728" y="2083"/>
                    </a:cubicBezTo>
                    <a:cubicBezTo>
                      <a:pt x="2263" y="1754"/>
                      <a:pt x="2428" y="1055"/>
                      <a:pt x="2099" y="520"/>
                    </a:cubicBezTo>
                    <a:cubicBezTo>
                      <a:pt x="1885" y="187"/>
                      <a:pt x="1516" y="1"/>
                      <a:pt x="1137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6" name="Google Shape;2096;p26"/>
              <p:cNvSpPr/>
              <p:nvPr/>
            </p:nvSpPr>
            <p:spPr>
              <a:xfrm>
                <a:off x="6654852" y="2092873"/>
                <a:ext cx="44386" cy="47233"/>
              </a:xfrm>
              <a:custGeom>
                <a:avLst/>
                <a:gdLst/>
                <a:ahLst/>
                <a:cxnLst/>
                <a:rect l="l" t="t" r="r" b="b"/>
                <a:pathLst>
                  <a:path w="2058" h="2190" extrusionOk="0">
                    <a:moveTo>
                      <a:pt x="1121" y="1"/>
                    </a:moveTo>
                    <a:cubicBezTo>
                      <a:pt x="921" y="1"/>
                      <a:pt x="719" y="55"/>
                      <a:pt x="535" y="173"/>
                    </a:cubicBezTo>
                    <a:cubicBezTo>
                      <a:pt x="0" y="502"/>
                      <a:pt x="267" y="933"/>
                      <a:pt x="596" y="1468"/>
                    </a:cubicBezTo>
                    <a:cubicBezTo>
                      <a:pt x="836" y="1868"/>
                      <a:pt x="1057" y="2190"/>
                      <a:pt x="1371" y="2190"/>
                    </a:cubicBezTo>
                    <a:cubicBezTo>
                      <a:pt x="1380" y="2190"/>
                      <a:pt x="1390" y="2190"/>
                      <a:pt x="1399" y="2189"/>
                    </a:cubicBezTo>
                    <a:cubicBezTo>
                      <a:pt x="700" y="1654"/>
                      <a:pt x="535" y="1366"/>
                      <a:pt x="2057" y="481"/>
                    </a:cubicBezTo>
                    <a:cubicBezTo>
                      <a:pt x="1832" y="177"/>
                      <a:pt x="1480" y="1"/>
                      <a:pt x="1121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7" name="Google Shape;2097;p26"/>
              <p:cNvSpPr/>
              <p:nvPr/>
            </p:nvSpPr>
            <p:spPr>
              <a:xfrm>
                <a:off x="6527949" y="2160509"/>
                <a:ext cx="54587" cy="49735"/>
              </a:xfrm>
              <a:custGeom>
                <a:avLst/>
                <a:gdLst/>
                <a:ahLst/>
                <a:cxnLst/>
                <a:rect l="l" t="t" r="r" b="b"/>
                <a:pathLst>
                  <a:path w="2531" h="2306" extrusionOk="0">
                    <a:moveTo>
                      <a:pt x="1190" y="1"/>
                    </a:moveTo>
                    <a:cubicBezTo>
                      <a:pt x="973" y="1"/>
                      <a:pt x="753" y="60"/>
                      <a:pt x="555" y="184"/>
                    </a:cubicBezTo>
                    <a:cubicBezTo>
                      <a:pt x="1" y="534"/>
                      <a:pt x="267" y="987"/>
                      <a:pt x="618" y="1541"/>
                    </a:cubicBezTo>
                    <a:cubicBezTo>
                      <a:pt x="879" y="1959"/>
                      <a:pt x="1107" y="2306"/>
                      <a:pt x="1439" y="2306"/>
                    </a:cubicBezTo>
                    <a:cubicBezTo>
                      <a:pt x="1550" y="2306"/>
                      <a:pt x="1672" y="2267"/>
                      <a:pt x="1811" y="2180"/>
                    </a:cubicBezTo>
                    <a:cubicBezTo>
                      <a:pt x="2366" y="1851"/>
                      <a:pt x="2530" y="1110"/>
                      <a:pt x="2181" y="554"/>
                    </a:cubicBezTo>
                    <a:cubicBezTo>
                      <a:pt x="1969" y="196"/>
                      <a:pt x="1585" y="1"/>
                      <a:pt x="1190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8" name="Google Shape;2098;p26"/>
              <p:cNvSpPr/>
              <p:nvPr/>
            </p:nvSpPr>
            <p:spPr>
              <a:xfrm>
                <a:off x="6525296" y="2158115"/>
                <a:ext cx="51913" cy="47470"/>
              </a:xfrm>
              <a:custGeom>
                <a:avLst/>
                <a:gdLst/>
                <a:ahLst/>
                <a:cxnLst/>
                <a:rect l="l" t="t" r="r" b="b"/>
                <a:pathLst>
                  <a:path w="2407" h="2201" extrusionOk="0">
                    <a:moveTo>
                      <a:pt x="1115" y="1"/>
                    </a:moveTo>
                    <a:cubicBezTo>
                      <a:pt x="910" y="1"/>
                      <a:pt x="702" y="56"/>
                      <a:pt x="514" y="171"/>
                    </a:cubicBezTo>
                    <a:cubicBezTo>
                      <a:pt x="0" y="500"/>
                      <a:pt x="247" y="933"/>
                      <a:pt x="576" y="1468"/>
                    </a:cubicBezTo>
                    <a:cubicBezTo>
                      <a:pt x="826" y="1857"/>
                      <a:pt x="1051" y="2200"/>
                      <a:pt x="1370" y="2200"/>
                    </a:cubicBezTo>
                    <a:cubicBezTo>
                      <a:pt x="1471" y="2200"/>
                      <a:pt x="1582" y="2165"/>
                      <a:pt x="1707" y="2085"/>
                    </a:cubicBezTo>
                    <a:cubicBezTo>
                      <a:pt x="2242" y="1756"/>
                      <a:pt x="2406" y="1057"/>
                      <a:pt x="2077" y="522"/>
                    </a:cubicBezTo>
                    <a:cubicBezTo>
                      <a:pt x="1864" y="188"/>
                      <a:pt x="1494" y="1"/>
                      <a:pt x="1115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9" name="Google Shape;2099;p26"/>
              <p:cNvSpPr/>
              <p:nvPr/>
            </p:nvSpPr>
            <p:spPr>
              <a:xfrm>
                <a:off x="6525296" y="2157985"/>
                <a:ext cx="43911" cy="47341"/>
              </a:xfrm>
              <a:custGeom>
                <a:avLst/>
                <a:gdLst/>
                <a:ahLst/>
                <a:cxnLst/>
                <a:rect l="l" t="t" r="r" b="b"/>
                <a:pathLst>
                  <a:path w="2036" h="2195" extrusionOk="0">
                    <a:moveTo>
                      <a:pt x="1118" y="0"/>
                    </a:moveTo>
                    <a:cubicBezTo>
                      <a:pt x="911" y="0"/>
                      <a:pt x="702" y="57"/>
                      <a:pt x="514" y="177"/>
                    </a:cubicBezTo>
                    <a:cubicBezTo>
                      <a:pt x="0" y="506"/>
                      <a:pt x="247" y="939"/>
                      <a:pt x="576" y="1474"/>
                    </a:cubicBezTo>
                    <a:cubicBezTo>
                      <a:pt x="815" y="1873"/>
                      <a:pt x="1055" y="2194"/>
                      <a:pt x="1369" y="2194"/>
                    </a:cubicBezTo>
                    <a:cubicBezTo>
                      <a:pt x="1379" y="2194"/>
                      <a:pt x="1389" y="2194"/>
                      <a:pt x="1399" y="2193"/>
                    </a:cubicBezTo>
                    <a:cubicBezTo>
                      <a:pt x="700" y="1658"/>
                      <a:pt x="535" y="1351"/>
                      <a:pt x="2036" y="487"/>
                    </a:cubicBezTo>
                    <a:cubicBezTo>
                      <a:pt x="1827" y="173"/>
                      <a:pt x="1477" y="0"/>
                      <a:pt x="1118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0" name="Google Shape;2100;p26"/>
              <p:cNvSpPr/>
              <p:nvPr/>
            </p:nvSpPr>
            <p:spPr>
              <a:xfrm>
                <a:off x="6881138" y="1988249"/>
                <a:ext cx="54566" cy="49605"/>
              </a:xfrm>
              <a:custGeom>
                <a:avLst/>
                <a:gdLst/>
                <a:ahLst/>
                <a:cxnLst/>
                <a:rect l="l" t="t" r="r" b="b"/>
                <a:pathLst>
                  <a:path w="2530" h="2300" extrusionOk="0">
                    <a:moveTo>
                      <a:pt x="1168" y="0"/>
                    </a:moveTo>
                    <a:cubicBezTo>
                      <a:pt x="959" y="0"/>
                      <a:pt x="747" y="55"/>
                      <a:pt x="555" y="169"/>
                    </a:cubicBezTo>
                    <a:cubicBezTo>
                      <a:pt x="0" y="518"/>
                      <a:pt x="267" y="970"/>
                      <a:pt x="617" y="1527"/>
                    </a:cubicBezTo>
                    <a:cubicBezTo>
                      <a:pt x="867" y="1948"/>
                      <a:pt x="1094" y="2299"/>
                      <a:pt x="1431" y="2299"/>
                    </a:cubicBezTo>
                    <a:cubicBezTo>
                      <a:pt x="1538" y="2299"/>
                      <a:pt x="1656" y="2264"/>
                      <a:pt x="1789" y="2185"/>
                    </a:cubicBezTo>
                    <a:cubicBezTo>
                      <a:pt x="2345" y="1834"/>
                      <a:pt x="2530" y="1115"/>
                      <a:pt x="2181" y="559"/>
                    </a:cubicBezTo>
                    <a:cubicBezTo>
                      <a:pt x="1951" y="196"/>
                      <a:pt x="1564" y="0"/>
                      <a:pt x="1168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1" name="Google Shape;2101;p26"/>
              <p:cNvSpPr/>
              <p:nvPr/>
            </p:nvSpPr>
            <p:spPr>
              <a:xfrm>
                <a:off x="6878011" y="1985575"/>
                <a:ext cx="52366" cy="47449"/>
              </a:xfrm>
              <a:custGeom>
                <a:avLst/>
                <a:gdLst/>
                <a:ahLst/>
                <a:cxnLst/>
                <a:rect l="l" t="t" r="r" b="b"/>
                <a:pathLst>
                  <a:path w="2428" h="2200" extrusionOk="0">
                    <a:moveTo>
                      <a:pt x="1132" y="0"/>
                    </a:moveTo>
                    <a:cubicBezTo>
                      <a:pt x="928" y="0"/>
                      <a:pt x="722" y="55"/>
                      <a:pt x="535" y="169"/>
                    </a:cubicBezTo>
                    <a:cubicBezTo>
                      <a:pt x="0" y="499"/>
                      <a:pt x="269" y="930"/>
                      <a:pt x="598" y="1465"/>
                    </a:cubicBezTo>
                    <a:cubicBezTo>
                      <a:pt x="845" y="1867"/>
                      <a:pt x="1057" y="2200"/>
                      <a:pt x="1375" y="2200"/>
                    </a:cubicBezTo>
                    <a:cubicBezTo>
                      <a:pt x="1480" y="2200"/>
                      <a:pt x="1596" y="2163"/>
                      <a:pt x="1728" y="2082"/>
                    </a:cubicBezTo>
                    <a:cubicBezTo>
                      <a:pt x="2263" y="1753"/>
                      <a:pt x="2428" y="1053"/>
                      <a:pt x="2099" y="540"/>
                    </a:cubicBezTo>
                    <a:cubicBezTo>
                      <a:pt x="1884" y="191"/>
                      <a:pt x="1513" y="0"/>
                      <a:pt x="1132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2" name="Google Shape;2102;p26"/>
              <p:cNvSpPr/>
              <p:nvPr/>
            </p:nvSpPr>
            <p:spPr>
              <a:xfrm>
                <a:off x="6878011" y="1985532"/>
                <a:ext cx="44386" cy="47211"/>
              </a:xfrm>
              <a:custGeom>
                <a:avLst/>
                <a:gdLst/>
                <a:ahLst/>
                <a:cxnLst/>
                <a:rect l="l" t="t" r="r" b="b"/>
                <a:pathLst>
                  <a:path w="2058" h="2189" extrusionOk="0">
                    <a:moveTo>
                      <a:pt x="1116" y="0"/>
                    </a:moveTo>
                    <a:cubicBezTo>
                      <a:pt x="918" y="0"/>
                      <a:pt x="718" y="55"/>
                      <a:pt x="535" y="171"/>
                    </a:cubicBezTo>
                    <a:cubicBezTo>
                      <a:pt x="0" y="501"/>
                      <a:pt x="269" y="932"/>
                      <a:pt x="598" y="1467"/>
                    </a:cubicBezTo>
                    <a:cubicBezTo>
                      <a:pt x="837" y="1866"/>
                      <a:pt x="1057" y="2188"/>
                      <a:pt x="1371" y="2188"/>
                    </a:cubicBezTo>
                    <a:cubicBezTo>
                      <a:pt x="1380" y="2188"/>
                      <a:pt x="1390" y="2188"/>
                      <a:pt x="1399" y="2188"/>
                    </a:cubicBezTo>
                    <a:cubicBezTo>
                      <a:pt x="700" y="1672"/>
                      <a:pt x="535" y="1365"/>
                      <a:pt x="2057" y="501"/>
                    </a:cubicBezTo>
                    <a:cubicBezTo>
                      <a:pt x="1832" y="182"/>
                      <a:pt x="1478" y="0"/>
                      <a:pt x="1116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3" name="Google Shape;2103;p26"/>
              <p:cNvSpPr/>
              <p:nvPr/>
            </p:nvSpPr>
            <p:spPr>
              <a:xfrm>
                <a:off x="6258614" y="2310489"/>
                <a:ext cx="54609" cy="49735"/>
              </a:xfrm>
              <a:custGeom>
                <a:avLst/>
                <a:gdLst/>
                <a:ahLst/>
                <a:cxnLst/>
                <a:rect l="l" t="t" r="r" b="b"/>
                <a:pathLst>
                  <a:path w="2532" h="2306" extrusionOk="0">
                    <a:moveTo>
                      <a:pt x="1171" y="0"/>
                    </a:moveTo>
                    <a:cubicBezTo>
                      <a:pt x="953" y="0"/>
                      <a:pt x="733" y="59"/>
                      <a:pt x="535" y="183"/>
                    </a:cubicBezTo>
                    <a:cubicBezTo>
                      <a:pt x="0" y="534"/>
                      <a:pt x="269" y="986"/>
                      <a:pt x="618" y="1541"/>
                    </a:cubicBezTo>
                    <a:cubicBezTo>
                      <a:pt x="881" y="1958"/>
                      <a:pt x="1108" y="2305"/>
                      <a:pt x="1440" y="2305"/>
                    </a:cubicBezTo>
                    <a:cubicBezTo>
                      <a:pt x="1550" y="2305"/>
                      <a:pt x="1672" y="2267"/>
                      <a:pt x="1811" y="2179"/>
                    </a:cubicBezTo>
                    <a:cubicBezTo>
                      <a:pt x="2367" y="1829"/>
                      <a:pt x="2532" y="1088"/>
                      <a:pt x="2181" y="553"/>
                    </a:cubicBezTo>
                    <a:cubicBezTo>
                      <a:pt x="1956" y="196"/>
                      <a:pt x="1568" y="0"/>
                      <a:pt x="1171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4" name="Google Shape;2104;p26"/>
              <p:cNvSpPr/>
              <p:nvPr/>
            </p:nvSpPr>
            <p:spPr>
              <a:xfrm>
                <a:off x="6255530" y="2307987"/>
                <a:ext cx="51913" cy="47556"/>
              </a:xfrm>
              <a:custGeom>
                <a:avLst/>
                <a:gdLst/>
                <a:ahLst/>
                <a:cxnLst/>
                <a:rect l="l" t="t" r="r" b="b"/>
                <a:pathLst>
                  <a:path w="2407" h="2205" extrusionOk="0">
                    <a:moveTo>
                      <a:pt x="1128" y="1"/>
                    </a:moveTo>
                    <a:cubicBezTo>
                      <a:pt x="919" y="1"/>
                      <a:pt x="706" y="58"/>
                      <a:pt x="514" y="176"/>
                    </a:cubicBezTo>
                    <a:cubicBezTo>
                      <a:pt x="0" y="505"/>
                      <a:pt x="247" y="938"/>
                      <a:pt x="596" y="1473"/>
                    </a:cubicBezTo>
                    <a:cubicBezTo>
                      <a:pt x="845" y="1862"/>
                      <a:pt x="1071" y="2204"/>
                      <a:pt x="1390" y="2204"/>
                    </a:cubicBezTo>
                    <a:cubicBezTo>
                      <a:pt x="1492" y="2204"/>
                      <a:pt x="1604" y="2169"/>
                      <a:pt x="1728" y="2090"/>
                    </a:cubicBezTo>
                    <a:cubicBezTo>
                      <a:pt x="2263" y="1739"/>
                      <a:pt x="2406" y="1040"/>
                      <a:pt x="2077" y="526"/>
                    </a:cubicBezTo>
                    <a:cubicBezTo>
                      <a:pt x="1866" y="183"/>
                      <a:pt x="1503" y="1"/>
                      <a:pt x="1128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5" name="Google Shape;2105;p26"/>
              <p:cNvSpPr/>
              <p:nvPr/>
            </p:nvSpPr>
            <p:spPr>
              <a:xfrm>
                <a:off x="6255530" y="2307944"/>
                <a:ext cx="43933" cy="47341"/>
              </a:xfrm>
              <a:custGeom>
                <a:avLst/>
                <a:gdLst/>
                <a:ahLst/>
                <a:cxnLst/>
                <a:rect l="l" t="t" r="r" b="b"/>
                <a:pathLst>
                  <a:path w="2037" h="2195" extrusionOk="0">
                    <a:moveTo>
                      <a:pt x="1118" y="1"/>
                    </a:moveTo>
                    <a:cubicBezTo>
                      <a:pt x="911" y="1"/>
                      <a:pt x="702" y="58"/>
                      <a:pt x="514" y="178"/>
                    </a:cubicBezTo>
                    <a:cubicBezTo>
                      <a:pt x="0" y="507"/>
                      <a:pt x="247" y="940"/>
                      <a:pt x="596" y="1475"/>
                    </a:cubicBezTo>
                    <a:cubicBezTo>
                      <a:pt x="835" y="1873"/>
                      <a:pt x="1074" y="2195"/>
                      <a:pt x="1389" y="2195"/>
                    </a:cubicBezTo>
                    <a:cubicBezTo>
                      <a:pt x="1399" y="2195"/>
                      <a:pt x="1409" y="2194"/>
                      <a:pt x="1419" y="2194"/>
                    </a:cubicBezTo>
                    <a:cubicBezTo>
                      <a:pt x="700" y="1659"/>
                      <a:pt x="535" y="1371"/>
                      <a:pt x="2036" y="487"/>
                    </a:cubicBezTo>
                    <a:cubicBezTo>
                      <a:pt x="1827" y="173"/>
                      <a:pt x="1477" y="1"/>
                      <a:pt x="1118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6" name="Google Shape;2106;p26"/>
              <p:cNvSpPr/>
              <p:nvPr/>
            </p:nvSpPr>
            <p:spPr>
              <a:xfrm>
                <a:off x="6145492" y="2366824"/>
                <a:ext cx="54156" cy="49735"/>
              </a:xfrm>
              <a:custGeom>
                <a:avLst/>
                <a:gdLst/>
                <a:ahLst/>
                <a:cxnLst/>
                <a:rect l="l" t="t" r="r" b="b"/>
                <a:pathLst>
                  <a:path w="2511" h="2306" extrusionOk="0">
                    <a:moveTo>
                      <a:pt x="1165" y="0"/>
                    </a:moveTo>
                    <a:cubicBezTo>
                      <a:pt x="950" y="0"/>
                      <a:pt x="732" y="60"/>
                      <a:pt x="535" y="185"/>
                    </a:cubicBezTo>
                    <a:cubicBezTo>
                      <a:pt x="0" y="533"/>
                      <a:pt x="267" y="986"/>
                      <a:pt x="617" y="1542"/>
                    </a:cubicBezTo>
                    <a:cubicBezTo>
                      <a:pt x="879" y="1958"/>
                      <a:pt x="1106" y="2306"/>
                      <a:pt x="1438" y="2306"/>
                    </a:cubicBezTo>
                    <a:cubicBezTo>
                      <a:pt x="1549" y="2306"/>
                      <a:pt x="1672" y="2267"/>
                      <a:pt x="1811" y="2179"/>
                    </a:cubicBezTo>
                    <a:cubicBezTo>
                      <a:pt x="2365" y="1830"/>
                      <a:pt x="2510" y="1110"/>
                      <a:pt x="2160" y="555"/>
                    </a:cubicBezTo>
                    <a:cubicBezTo>
                      <a:pt x="1935" y="196"/>
                      <a:pt x="1555" y="0"/>
                      <a:pt x="1165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7" name="Google Shape;2107;p26"/>
              <p:cNvSpPr/>
              <p:nvPr/>
            </p:nvSpPr>
            <p:spPr>
              <a:xfrm>
                <a:off x="6142365" y="2364343"/>
                <a:ext cx="51956" cy="47599"/>
              </a:xfrm>
              <a:custGeom>
                <a:avLst/>
                <a:gdLst/>
                <a:ahLst/>
                <a:cxnLst/>
                <a:rect l="l" t="t" r="r" b="b"/>
                <a:pathLst>
                  <a:path w="2409" h="2207" extrusionOk="0">
                    <a:moveTo>
                      <a:pt x="1131" y="1"/>
                    </a:moveTo>
                    <a:cubicBezTo>
                      <a:pt x="921" y="1"/>
                      <a:pt x="708" y="58"/>
                      <a:pt x="516" y="176"/>
                    </a:cubicBezTo>
                    <a:cubicBezTo>
                      <a:pt x="0" y="505"/>
                      <a:pt x="247" y="958"/>
                      <a:pt x="598" y="1471"/>
                    </a:cubicBezTo>
                    <a:cubicBezTo>
                      <a:pt x="846" y="1874"/>
                      <a:pt x="1070" y="2206"/>
                      <a:pt x="1384" y="2206"/>
                    </a:cubicBezTo>
                    <a:cubicBezTo>
                      <a:pt x="1488" y="2206"/>
                      <a:pt x="1601" y="2170"/>
                      <a:pt x="1729" y="2089"/>
                    </a:cubicBezTo>
                    <a:cubicBezTo>
                      <a:pt x="2263" y="1759"/>
                      <a:pt x="2408" y="1060"/>
                      <a:pt x="2079" y="525"/>
                    </a:cubicBezTo>
                    <a:cubicBezTo>
                      <a:pt x="1868" y="182"/>
                      <a:pt x="1506" y="1"/>
                      <a:pt x="1131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8" name="Google Shape;2108;p26"/>
              <p:cNvSpPr/>
              <p:nvPr/>
            </p:nvSpPr>
            <p:spPr>
              <a:xfrm>
                <a:off x="6142365" y="2364300"/>
                <a:ext cx="43955" cy="47362"/>
              </a:xfrm>
              <a:custGeom>
                <a:avLst/>
                <a:gdLst/>
                <a:ahLst/>
                <a:cxnLst/>
                <a:rect l="l" t="t" r="r" b="b"/>
                <a:pathLst>
                  <a:path w="2038" h="2196" extrusionOk="0">
                    <a:moveTo>
                      <a:pt x="1115" y="1"/>
                    </a:moveTo>
                    <a:cubicBezTo>
                      <a:pt x="911" y="1"/>
                      <a:pt x="703" y="58"/>
                      <a:pt x="516" y="178"/>
                    </a:cubicBezTo>
                    <a:cubicBezTo>
                      <a:pt x="0" y="507"/>
                      <a:pt x="247" y="960"/>
                      <a:pt x="598" y="1473"/>
                    </a:cubicBezTo>
                    <a:cubicBezTo>
                      <a:pt x="838" y="1873"/>
                      <a:pt x="1057" y="2195"/>
                      <a:pt x="1391" y="2195"/>
                    </a:cubicBezTo>
                    <a:cubicBezTo>
                      <a:pt x="1401" y="2195"/>
                      <a:pt x="1411" y="2195"/>
                      <a:pt x="1421" y="2194"/>
                    </a:cubicBezTo>
                    <a:cubicBezTo>
                      <a:pt x="700" y="1679"/>
                      <a:pt x="535" y="1371"/>
                      <a:pt x="2038" y="486"/>
                    </a:cubicBezTo>
                    <a:cubicBezTo>
                      <a:pt x="1816" y="173"/>
                      <a:pt x="1469" y="1"/>
                      <a:pt x="111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9" name="Google Shape;2109;p26"/>
              <p:cNvSpPr/>
              <p:nvPr/>
            </p:nvSpPr>
            <p:spPr>
              <a:xfrm>
                <a:off x="6015936" y="2433381"/>
                <a:ext cx="54566" cy="49735"/>
              </a:xfrm>
              <a:custGeom>
                <a:avLst/>
                <a:gdLst/>
                <a:ahLst/>
                <a:cxnLst/>
                <a:rect l="l" t="t" r="r" b="b"/>
                <a:pathLst>
                  <a:path w="2530" h="2306" extrusionOk="0">
                    <a:moveTo>
                      <a:pt x="1186" y="0"/>
                    </a:moveTo>
                    <a:cubicBezTo>
                      <a:pt x="971" y="0"/>
                      <a:pt x="753" y="60"/>
                      <a:pt x="555" y="184"/>
                    </a:cubicBezTo>
                    <a:cubicBezTo>
                      <a:pt x="0" y="533"/>
                      <a:pt x="267" y="986"/>
                      <a:pt x="617" y="1542"/>
                    </a:cubicBezTo>
                    <a:cubicBezTo>
                      <a:pt x="879" y="1958"/>
                      <a:pt x="1118" y="2305"/>
                      <a:pt x="1456" y="2305"/>
                    </a:cubicBezTo>
                    <a:cubicBezTo>
                      <a:pt x="1568" y="2305"/>
                      <a:pt x="1692" y="2267"/>
                      <a:pt x="1830" y="2179"/>
                    </a:cubicBezTo>
                    <a:cubicBezTo>
                      <a:pt x="2365" y="1830"/>
                      <a:pt x="2530" y="1109"/>
                      <a:pt x="2181" y="555"/>
                    </a:cubicBezTo>
                    <a:cubicBezTo>
                      <a:pt x="1955" y="196"/>
                      <a:pt x="1576" y="0"/>
                      <a:pt x="1186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0" name="Google Shape;2110;p26"/>
              <p:cNvSpPr/>
              <p:nvPr/>
            </p:nvSpPr>
            <p:spPr>
              <a:xfrm>
                <a:off x="6013262" y="2430901"/>
                <a:ext cx="51913" cy="47535"/>
              </a:xfrm>
              <a:custGeom>
                <a:avLst/>
                <a:gdLst/>
                <a:ahLst/>
                <a:cxnLst/>
                <a:rect l="l" t="t" r="r" b="b"/>
                <a:pathLst>
                  <a:path w="2407" h="2204" extrusionOk="0">
                    <a:moveTo>
                      <a:pt x="1130" y="0"/>
                    </a:moveTo>
                    <a:cubicBezTo>
                      <a:pt x="920" y="0"/>
                      <a:pt x="707" y="58"/>
                      <a:pt x="514" y="176"/>
                    </a:cubicBezTo>
                    <a:cubicBezTo>
                      <a:pt x="1" y="505"/>
                      <a:pt x="248" y="936"/>
                      <a:pt x="577" y="1471"/>
                    </a:cubicBezTo>
                    <a:cubicBezTo>
                      <a:pt x="841" y="1861"/>
                      <a:pt x="1059" y="2203"/>
                      <a:pt x="1382" y="2203"/>
                    </a:cubicBezTo>
                    <a:cubicBezTo>
                      <a:pt x="1485" y="2203"/>
                      <a:pt x="1599" y="2168"/>
                      <a:pt x="1729" y="2088"/>
                    </a:cubicBezTo>
                    <a:cubicBezTo>
                      <a:pt x="2264" y="1739"/>
                      <a:pt x="2407" y="1040"/>
                      <a:pt x="2078" y="525"/>
                    </a:cubicBezTo>
                    <a:cubicBezTo>
                      <a:pt x="1867" y="182"/>
                      <a:pt x="1504" y="0"/>
                      <a:pt x="113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1" name="Google Shape;2111;p26"/>
              <p:cNvSpPr/>
              <p:nvPr/>
            </p:nvSpPr>
            <p:spPr>
              <a:xfrm>
                <a:off x="6013262" y="2430857"/>
                <a:ext cx="43933" cy="47341"/>
              </a:xfrm>
              <a:custGeom>
                <a:avLst/>
                <a:gdLst/>
                <a:ahLst/>
                <a:cxnLst/>
                <a:rect l="l" t="t" r="r" b="b"/>
                <a:pathLst>
                  <a:path w="2037" h="2195" extrusionOk="0">
                    <a:moveTo>
                      <a:pt x="1115" y="0"/>
                    </a:moveTo>
                    <a:cubicBezTo>
                      <a:pt x="910" y="0"/>
                      <a:pt x="703" y="58"/>
                      <a:pt x="514" y="178"/>
                    </a:cubicBezTo>
                    <a:cubicBezTo>
                      <a:pt x="1" y="507"/>
                      <a:pt x="248" y="938"/>
                      <a:pt x="577" y="1473"/>
                    </a:cubicBezTo>
                    <a:cubicBezTo>
                      <a:pt x="836" y="1873"/>
                      <a:pt x="1058" y="2195"/>
                      <a:pt x="1372" y="2195"/>
                    </a:cubicBezTo>
                    <a:cubicBezTo>
                      <a:pt x="1381" y="2195"/>
                      <a:pt x="1390" y="2195"/>
                      <a:pt x="1400" y="2194"/>
                    </a:cubicBezTo>
                    <a:cubicBezTo>
                      <a:pt x="700" y="1659"/>
                      <a:pt x="536" y="1371"/>
                      <a:pt x="2037" y="486"/>
                    </a:cubicBezTo>
                    <a:cubicBezTo>
                      <a:pt x="1815" y="173"/>
                      <a:pt x="1469" y="0"/>
                      <a:pt x="1115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2" name="Google Shape;2112;p26"/>
              <p:cNvSpPr/>
              <p:nvPr/>
            </p:nvSpPr>
            <p:spPr>
              <a:xfrm>
                <a:off x="6367336" y="2257670"/>
                <a:ext cx="54566" cy="49692"/>
              </a:xfrm>
              <a:custGeom>
                <a:avLst/>
                <a:gdLst/>
                <a:ahLst/>
                <a:cxnLst/>
                <a:rect l="l" t="t" r="r" b="b"/>
                <a:pathLst>
                  <a:path w="2530" h="2304" extrusionOk="0">
                    <a:moveTo>
                      <a:pt x="1186" y="1"/>
                    </a:moveTo>
                    <a:cubicBezTo>
                      <a:pt x="971" y="1"/>
                      <a:pt x="753" y="60"/>
                      <a:pt x="555" y="185"/>
                    </a:cubicBezTo>
                    <a:cubicBezTo>
                      <a:pt x="0" y="534"/>
                      <a:pt x="267" y="986"/>
                      <a:pt x="618" y="1543"/>
                    </a:cubicBezTo>
                    <a:cubicBezTo>
                      <a:pt x="881" y="1946"/>
                      <a:pt x="1122" y="2303"/>
                      <a:pt x="1454" y="2303"/>
                    </a:cubicBezTo>
                    <a:cubicBezTo>
                      <a:pt x="1562" y="2303"/>
                      <a:pt x="1680" y="2265"/>
                      <a:pt x="1811" y="2180"/>
                    </a:cubicBezTo>
                    <a:cubicBezTo>
                      <a:pt x="2365" y="1831"/>
                      <a:pt x="2530" y="1090"/>
                      <a:pt x="2181" y="555"/>
                    </a:cubicBezTo>
                    <a:cubicBezTo>
                      <a:pt x="1955" y="197"/>
                      <a:pt x="1576" y="1"/>
                      <a:pt x="1186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3" name="Google Shape;2113;p26"/>
              <p:cNvSpPr/>
              <p:nvPr/>
            </p:nvSpPr>
            <p:spPr>
              <a:xfrm>
                <a:off x="6364208" y="2254974"/>
                <a:ext cx="52387" cy="47578"/>
              </a:xfrm>
              <a:custGeom>
                <a:avLst/>
                <a:gdLst/>
                <a:ahLst/>
                <a:cxnLst/>
                <a:rect l="l" t="t" r="r" b="b"/>
                <a:pathLst>
                  <a:path w="2429" h="2206" extrusionOk="0">
                    <a:moveTo>
                      <a:pt x="1140" y="0"/>
                    </a:moveTo>
                    <a:cubicBezTo>
                      <a:pt x="932" y="0"/>
                      <a:pt x="721" y="60"/>
                      <a:pt x="535" y="186"/>
                    </a:cubicBezTo>
                    <a:cubicBezTo>
                      <a:pt x="1" y="516"/>
                      <a:pt x="269" y="947"/>
                      <a:pt x="598" y="1482"/>
                    </a:cubicBezTo>
                    <a:cubicBezTo>
                      <a:pt x="844" y="1867"/>
                      <a:pt x="1067" y="2205"/>
                      <a:pt x="1388" y="2205"/>
                    </a:cubicBezTo>
                    <a:cubicBezTo>
                      <a:pt x="1496" y="2205"/>
                      <a:pt x="1615" y="2167"/>
                      <a:pt x="1750" y="2079"/>
                    </a:cubicBezTo>
                    <a:cubicBezTo>
                      <a:pt x="2264" y="1750"/>
                      <a:pt x="2428" y="1050"/>
                      <a:pt x="2099" y="516"/>
                    </a:cubicBezTo>
                    <a:cubicBezTo>
                      <a:pt x="1876" y="186"/>
                      <a:pt x="1510" y="0"/>
                      <a:pt x="114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4" name="Google Shape;2114;p26"/>
              <p:cNvSpPr/>
              <p:nvPr/>
            </p:nvSpPr>
            <p:spPr>
              <a:xfrm>
                <a:off x="6364208" y="2255147"/>
                <a:ext cx="44386" cy="47362"/>
              </a:xfrm>
              <a:custGeom>
                <a:avLst/>
                <a:gdLst/>
                <a:ahLst/>
                <a:cxnLst/>
                <a:rect l="l" t="t" r="r" b="b"/>
                <a:pathLst>
                  <a:path w="2058" h="2196" extrusionOk="0">
                    <a:moveTo>
                      <a:pt x="1136" y="1"/>
                    </a:moveTo>
                    <a:cubicBezTo>
                      <a:pt x="931" y="1"/>
                      <a:pt x="724" y="58"/>
                      <a:pt x="535" y="178"/>
                    </a:cubicBezTo>
                    <a:cubicBezTo>
                      <a:pt x="1" y="508"/>
                      <a:pt x="269" y="939"/>
                      <a:pt x="598" y="1474"/>
                    </a:cubicBezTo>
                    <a:cubicBezTo>
                      <a:pt x="857" y="1855"/>
                      <a:pt x="1079" y="2195"/>
                      <a:pt x="1394" y="2195"/>
                    </a:cubicBezTo>
                    <a:cubicBezTo>
                      <a:pt x="1403" y="2195"/>
                      <a:pt x="1412" y="2195"/>
                      <a:pt x="1421" y="2194"/>
                    </a:cubicBezTo>
                    <a:cubicBezTo>
                      <a:pt x="721" y="1660"/>
                      <a:pt x="557" y="1350"/>
                      <a:pt x="2058" y="486"/>
                    </a:cubicBezTo>
                    <a:cubicBezTo>
                      <a:pt x="1837" y="173"/>
                      <a:pt x="1491" y="1"/>
                      <a:pt x="113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5" name="Google Shape;2115;p26"/>
              <p:cNvSpPr/>
              <p:nvPr/>
            </p:nvSpPr>
            <p:spPr>
              <a:xfrm>
                <a:off x="5772332" y="2563778"/>
                <a:ext cx="55040" cy="49605"/>
              </a:xfrm>
              <a:custGeom>
                <a:avLst/>
                <a:gdLst/>
                <a:ahLst/>
                <a:cxnLst/>
                <a:rect l="l" t="t" r="r" b="b"/>
                <a:pathLst>
                  <a:path w="2552" h="2300" extrusionOk="0">
                    <a:moveTo>
                      <a:pt x="1217" y="1"/>
                    </a:moveTo>
                    <a:cubicBezTo>
                      <a:pt x="989" y="1"/>
                      <a:pt x="758" y="67"/>
                      <a:pt x="557" y="206"/>
                    </a:cubicBezTo>
                    <a:cubicBezTo>
                      <a:pt x="0" y="557"/>
                      <a:pt x="288" y="1010"/>
                      <a:pt x="659" y="1544"/>
                    </a:cubicBezTo>
                    <a:cubicBezTo>
                      <a:pt x="918" y="1955"/>
                      <a:pt x="1155" y="2300"/>
                      <a:pt x="1486" y="2300"/>
                    </a:cubicBezTo>
                    <a:cubicBezTo>
                      <a:pt x="1602" y="2300"/>
                      <a:pt x="1729" y="2257"/>
                      <a:pt x="1873" y="2162"/>
                    </a:cubicBezTo>
                    <a:cubicBezTo>
                      <a:pt x="2408" y="1791"/>
                      <a:pt x="2551" y="1070"/>
                      <a:pt x="2181" y="516"/>
                    </a:cubicBezTo>
                    <a:cubicBezTo>
                      <a:pt x="1963" y="182"/>
                      <a:pt x="1594" y="1"/>
                      <a:pt x="1217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6" name="Google Shape;2116;p26"/>
              <p:cNvSpPr/>
              <p:nvPr/>
            </p:nvSpPr>
            <p:spPr>
              <a:xfrm>
                <a:off x="5769247" y="2561427"/>
                <a:ext cx="52797" cy="47341"/>
              </a:xfrm>
              <a:custGeom>
                <a:avLst/>
                <a:gdLst/>
                <a:ahLst/>
                <a:cxnLst/>
                <a:rect l="l" t="t" r="r" b="b"/>
                <a:pathLst>
                  <a:path w="2448" h="2195" extrusionOk="0">
                    <a:moveTo>
                      <a:pt x="1157" y="1"/>
                    </a:moveTo>
                    <a:cubicBezTo>
                      <a:pt x="942" y="1"/>
                      <a:pt x="726" y="62"/>
                      <a:pt x="535" y="192"/>
                    </a:cubicBezTo>
                    <a:cubicBezTo>
                      <a:pt x="0" y="543"/>
                      <a:pt x="288" y="954"/>
                      <a:pt x="617" y="1489"/>
                    </a:cubicBezTo>
                    <a:cubicBezTo>
                      <a:pt x="876" y="1870"/>
                      <a:pt x="1113" y="2194"/>
                      <a:pt x="1428" y="2194"/>
                    </a:cubicBezTo>
                    <a:cubicBezTo>
                      <a:pt x="1537" y="2194"/>
                      <a:pt x="1656" y="2155"/>
                      <a:pt x="1789" y="2065"/>
                    </a:cubicBezTo>
                    <a:cubicBezTo>
                      <a:pt x="2304" y="1714"/>
                      <a:pt x="2447" y="1015"/>
                      <a:pt x="2098" y="501"/>
                    </a:cubicBezTo>
                    <a:cubicBezTo>
                      <a:pt x="1878" y="178"/>
                      <a:pt x="1520" y="1"/>
                      <a:pt x="1157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7" name="Google Shape;2117;p26"/>
              <p:cNvSpPr/>
              <p:nvPr/>
            </p:nvSpPr>
            <p:spPr>
              <a:xfrm>
                <a:off x="5769247" y="2561384"/>
                <a:ext cx="44386" cy="47276"/>
              </a:xfrm>
              <a:custGeom>
                <a:avLst/>
                <a:gdLst/>
                <a:ahLst/>
                <a:cxnLst/>
                <a:rect l="l" t="t" r="r" b="b"/>
                <a:pathLst>
                  <a:path w="2058" h="2192" extrusionOk="0">
                    <a:moveTo>
                      <a:pt x="1146" y="1"/>
                    </a:moveTo>
                    <a:cubicBezTo>
                      <a:pt x="934" y="1"/>
                      <a:pt x="722" y="62"/>
                      <a:pt x="535" y="194"/>
                    </a:cubicBezTo>
                    <a:cubicBezTo>
                      <a:pt x="0" y="545"/>
                      <a:pt x="288" y="956"/>
                      <a:pt x="617" y="1491"/>
                    </a:cubicBezTo>
                    <a:cubicBezTo>
                      <a:pt x="876" y="1870"/>
                      <a:pt x="1117" y="2191"/>
                      <a:pt x="1432" y="2191"/>
                    </a:cubicBezTo>
                    <a:cubicBezTo>
                      <a:pt x="1441" y="2191"/>
                      <a:pt x="1450" y="2191"/>
                      <a:pt x="1460" y="2190"/>
                    </a:cubicBezTo>
                    <a:cubicBezTo>
                      <a:pt x="741" y="1675"/>
                      <a:pt x="576" y="1367"/>
                      <a:pt x="2057" y="462"/>
                    </a:cubicBezTo>
                    <a:cubicBezTo>
                      <a:pt x="1839" y="167"/>
                      <a:pt x="1494" y="1"/>
                      <a:pt x="114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8" name="Google Shape;2118;p26"/>
              <p:cNvSpPr/>
              <p:nvPr/>
            </p:nvSpPr>
            <p:spPr>
              <a:xfrm>
                <a:off x="5660979" y="2623132"/>
                <a:ext cx="54566" cy="49454"/>
              </a:xfrm>
              <a:custGeom>
                <a:avLst/>
                <a:gdLst/>
                <a:ahLst/>
                <a:cxnLst/>
                <a:rect l="l" t="t" r="r" b="b"/>
                <a:pathLst>
                  <a:path w="2530" h="2293" extrusionOk="0">
                    <a:moveTo>
                      <a:pt x="1180" y="0"/>
                    </a:moveTo>
                    <a:cubicBezTo>
                      <a:pt x="957" y="0"/>
                      <a:pt x="732" y="62"/>
                      <a:pt x="535" y="191"/>
                    </a:cubicBezTo>
                    <a:cubicBezTo>
                      <a:pt x="0" y="562"/>
                      <a:pt x="267" y="1014"/>
                      <a:pt x="637" y="1549"/>
                    </a:cubicBezTo>
                    <a:cubicBezTo>
                      <a:pt x="900" y="1950"/>
                      <a:pt x="1139" y="2292"/>
                      <a:pt x="1476" y="2292"/>
                    </a:cubicBezTo>
                    <a:cubicBezTo>
                      <a:pt x="1588" y="2292"/>
                      <a:pt x="1712" y="2254"/>
                      <a:pt x="1852" y="2166"/>
                    </a:cubicBezTo>
                    <a:cubicBezTo>
                      <a:pt x="2387" y="1796"/>
                      <a:pt x="2530" y="1055"/>
                      <a:pt x="2160" y="520"/>
                    </a:cubicBezTo>
                    <a:cubicBezTo>
                      <a:pt x="1939" y="183"/>
                      <a:pt x="1563" y="0"/>
                      <a:pt x="1180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9" name="Google Shape;2119;p26"/>
              <p:cNvSpPr/>
              <p:nvPr/>
            </p:nvSpPr>
            <p:spPr>
              <a:xfrm>
                <a:off x="5657851" y="2620436"/>
                <a:ext cx="52387" cy="47535"/>
              </a:xfrm>
              <a:custGeom>
                <a:avLst/>
                <a:gdLst/>
                <a:ahLst/>
                <a:cxnLst/>
                <a:rect l="l" t="t" r="r" b="b"/>
                <a:pathLst>
                  <a:path w="2429" h="2204" extrusionOk="0">
                    <a:moveTo>
                      <a:pt x="1138" y="1"/>
                    </a:moveTo>
                    <a:cubicBezTo>
                      <a:pt x="923" y="1"/>
                      <a:pt x="706" y="63"/>
                      <a:pt x="516" y="193"/>
                    </a:cubicBezTo>
                    <a:cubicBezTo>
                      <a:pt x="1" y="542"/>
                      <a:pt x="269" y="975"/>
                      <a:pt x="598" y="1488"/>
                    </a:cubicBezTo>
                    <a:cubicBezTo>
                      <a:pt x="860" y="1875"/>
                      <a:pt x="1100" y="2203"/>
                      <a:pt x="1421" y="2203"/>
                    </a:cubicBezTo>
                    <a:cubicBezTo>
                      <a:pt x="1527" y="2203"/>
                      <a:pt x="1642" y="2167"/>
                      <a:pt x="1770" y="2086"/>
                    </a:cubicBezTo>
                    <a:cubicBezTo>
                      <a:pt x="2285" y="1735"/>
                      <a:pt x="2428" y="1036"/>
                      <a:pt x="2079" y="501"/>
                    </a:cubicBezTo>
                    <a:cubicBezTo>
                      <a:pt x="1859" y="178"/>
                      <a:pt x="1501" y="1"/>
                      <a:pt x="1138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0" name="Google Shape;2120;p26"/>
              <p:cNvSpPr/>
              <p:nvPr/>
            </p:nvSpPr>
            <p:spPr>
              <a:xfrm>
                <a:off x="5657851" y="2620608"/>
                <a:ext cx="43976" cy="47103"/>
              </a:xfrm>
              <a:custGeom>
                <a:avLst/>
                <a:gdLst/>
                <a:ahLst/>
                <a:cxnLst/>
                <a:rect l="l" t="t" r="r" b="b"/>
                <a:pathLst>
                  <a:path w="2039" h="2184" extrusionOk="0">
                    <a:moveTo>
                      <a:pt x="1131" y="0"/>
                    </a:moveTo>
                    <a:cubicBezTo>
                      <a:pt x="918" y="0"/>
                      <a:pt x="703" y="60"/>
                      <a:pt x="516" y="185"/>
                    </a:cubicBezTo>
                    <a:cubicBezTo>
                      <a:pt x="1" y="534"/>
                      <a:pt x="269" y="967"/>
                      <a:pt x="598" y="1480"/>
                    </a:cubicBezTo>
                    <a:cubicBezTo>
                      <a:pt x="870" y="1868"/>
                      <a:pt x="1086" y="2183"/>
                      <a:pt x="1386" y="2183"/>
                    </a:cubicBezTo>
                    <a:cubicBezTo>
                      <a:pt x="1404" y="2183"/>
                      <a:pt x="1422" y="2182"/>
                      <a:pt x="1441" y="2180"/>
                    </a:cubicBezTo>
                    <a:cubicBezTo>
                      <a:pt x="721" y="1686"/>
                      <a:pt x="557" y="1378"/>
                      <a:pt x="2038" y="452"/>
                    </a:cubicBezTo>
                    <a:cubicBezTo>
                      <a:pt x="1821" y="159"/>
                      <a:pt x="1478" y="0"/>
                      <a:pt x="1131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1" name="Google Shape;2121;p26"/>
              <p:cNvSpPr/>
              <p:nvPr/>
            </p:nvSpPr>
            <p:spPr>
              <a:xfrm>
                <a:off x="5533191" y="2692795"/>
                <a:ext cx="55040" cy="49433"/>
              </a:xfrm>
              <a:custGeom>
                <a:avLst/>
                <a:gdLst/>
                <a:ahLst/>
                <a:cxnLst/>
                <a:rect l="l" t="t" r="r" b="b"/>
                <a:pathLst>
                  <a:path w="2552" h="2292" extrusionOk="0">
                    <a:moveTo>
                      <a:pt x="1190" y="0"/>
                    </a:moveTo>
                    <a:cubicBezTo>
                      <a:pt x="967" y="0"/>
                      <a:pt x="740" y="62"/>
                      <a:pt x="536" y="190"/>
                    </a:cubicBezTo>
                    <a:cubicBezTo>
                      <a:pt x="1" y="561"/>
                      <a:pt x="289" y="1013"/>
                      <a:pt x="638" y="1548"/>
                    </a:cubicBezTo>
                    <a:cubicBezTo>
                      <a:pt x="915" y="1949"/>
                      <a:pt x="1158" y="2292"/>
                      <a:pt x="1487" y="2292"/>
                    </a:cubicBezTo>
                    <a:cubicBezTo>
                      <a:pt x="1598" y="2292"/>
                      <a:pt x="1718" y="2253"/>
                      <a:pt x="1852" y="2165"/>
                    </a:cubicBezTo>
                    <a:cubicBezTo>
                      <a:pt x="2407" y="1795"/>
                      <a:pt x="2552" y="1054"/>
                      <a:pt x="2181" y="520"/>
                    </a:cubicBezTo>
                    <a:cubicBezTo>
                      <a:pt x="1947" y="182"/>
                      <a:pt x="1574" y="0"/>
                      <a:pt x="1190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2" name="Google Shape;2122;p26"/>
              <p:cNvSpPr/>
              <p:nvPr/>
            </p:nvSpPr>
            <p:spPr>
              <a:xfrm>
                <a:off x="5530064" y="2690099"/>
                <a:ext cx="52387" cy="47341"/>
              </a:xfrm>
              <a:custGeom>
                <a:avLst/>
                <a:gdLst/>
                <a:ahLst/>
                <a:cxnLst/>
                <a:rect l="l" t="t" r="r" b="b"/>
                <a:pathLst>
                  <a:path w="2429" h="2195" extrusionOk="0">
                    <a:moveTo>
                      <a:pt x="1154" y="1"/>
                    </a:moveTo>
                    <a:cubicBezTo>
                      <a:pt x="936" y="1"/>
                      <a:pt x="715" y="62"/>
                      <a:pt x="516" y="192"/>
                    </a:cubicBezTo>
                    <a:cubicBezTo>
                      <a:pt x="1" y="542"/>
                      <a:pt x="269" y="974"/>
                      <a:pt x="618" y="1489"/>
                    </a:cubicBezTo>
                    <a:cubicBezTo>
                      <a:pt x="878" y="1870"/>
                      <a:pt x="1104" y="2194"/>
                      <a:pt x="1412" y="2194"/>
                    </a:cubicBezTo>
                    <a:cubicBezTo>
                      <a:pt x="1520" y="2194"/>
                      <a:pt x="1637" y="2155"/>
                      <a:pt x="1770" y="2065"/>
                    </a:cubicBezTo>
                    <a:cubicBezTo>
                      <a:pt x="2305" y="1714"/>
                      <a:pt x="2428" y="1015"/>
                      <a:pt x="2099" y="501"/>
                    </a:cubicBezTo>
                    <a:cubicBezTo>
                      <a:pt x="1880" y="177"/>
                      <a:pt x="1522" y="1"/>
                      <a:pt x="1154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3" name="Google Shape;2123;p26"/>
              <p:cNvSpPr/>
              <p:nvPr/>
            </p:nvSpPr>
            <p:spPr>
              <a:xfrm>
                <a:off x="5530064" y="2690250"/>
                <a:ext cx="44407" cy="47082"/>
              </a:xfrm>
              <a:custGeom>
                <a:avLst/>
                <a:gdLst/>
                <a:ahLst/>
                <a:cxnLst/>
                <a:rect l="l" t="t" r="r" b="b"/>
                <a:pathLst>
                  <a:path w="2059" h="2183" extrusionOk="0">
                    <a:moveTo>
                      <a:pt x="1140" y="0"/>
                    </a:moveTo>
                    <a:cubicBezTo>
                      <a:pt x="927" y="0"/>
                      <a:pt x="711" y="60"/>
                      <a:pt x="516" y="185"/>
                    </a:cubicBezTo>
                    <a:cubicBezTo>
                      <a:pt x="1" y="535"/>
                      <a:pt x="269" y="967"/>
                      <a:pt x="618" y="1482"/>
                    </a:cubicBezTo>
                    <a:cubicBezTo>
                      <a:pt x="878" y="1881"/>
                      <a:pt x="1118" y="2182"/>
                      <a:pt x="1432" y="2182"/>
                    </a:cubicBezTo>
                    <a:cubicBezTo>
                      <a:pt x="1442" y="2182"/>
                      <a:pt x="1452" y="2182"/>
                      <a:pt x="1462" y="2181"/>
                    </a:cubicBezTo>
                    <a:cubicBezTo>
                      <a:pt x="741" y="1666"/>
                      <a:pt x="577" y="1378"/>
                      <a:pt x="2058" y="453"/>
                    </a:cubicBezTo>
                    <a:cubicBezTo>
                      <a:pt x="1828" y="159"/>
                      <a:pt x="1488" y="0"/>
                      <a:pt x="1140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4" name="Google Shape;2124;p26"/>
              <p:cNvSpPr/>
              <p:nvPr/>
            </p:nvSpPr>
            <p:spPr>
              <a:xfrm>
                <a:off x="5880169" y="2508220"/>
                <a:ext cx="54566" cy="49433"/>
              </a:xfrm>
              <a:custGeom>
                <a:avLst/>
                <a:gdLst/>
                <a:ahLst/>
                <a:cxnLst/>
                <a:rect l="l" t="t" r="r" b="b"/>
                <a:pathLst>
                  <a:path w="2530" h="2292" extrusionOk="0">
                    <a:moveTo>
                      <a:pt x="1181" y="0"/>
                    </a:moveTo>
                    <a:cubicBezTo>
                      <a:pt x="957" y="0"/>
                      <a:pt x="732" y="62"/>
                      <a:pt x="535" y="190"/>
                    </a:cubicBezTo>
                    <a:cubicBezTo>
                      <a:pt x="0" y="561"/>
                      <a:pt x="267" y="1013"/>
                      <a:pt x="637" y="1548"/>
                    </a:cubicBezTo>
                    <a:cubicBezTo>
                      <a:pt x="914" y="1949"/>
                      <a:pt x="1157" y="2292"/>
                      <a:pt x="1487" y="2292"/>
                    </a:cubicBezTo>
                    <a:cubicBezTo>
                      <a:pt x="1597" y="2292"/>
                      <a:pt x="1717" y="2253"/>
                      <a:pt x="1852" y="2165"/>
                    </a:cubicBezTo>
                    <a:cubicBezTo>
                      <a:pt x="2387" y="1795"/>
                      <a:pt x="2530" y="1054"/>
                      <a:pt x="2181" y="519"/>
                    </a:cubicBezTo>
                    <a:cubicBezTo>
                      <a:pt x="1947" y="182"/>
                      <a:pt x="1565" y="0"/>
                      <a:pt x="1181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5" name="Google Shape;2125;p26"/>
              <p:cNvSpPr/>
              <p:nvPr/>
            </p:nvSpPr>
            <p:spPr>
              <a:xfrm>
                <a:off x="5877042" y="2505718"/>
                <a:ext cx="52366" cy="47319"/>
              </a:xfrm>
              <a:custGeom>
                <a:avLst/>
                <a:gdLst/>
                <a:ahLst/>
                <a:cxnLst/>
                <a:rect l="l" t="t" r="r" b="b"/>
                <a:pathLst>
                  <a:path w="2428" h="2194" extrusionOk="0">
                    <a:moveTo>
                      <a:pt x="1140" y="0"/>
                    </a:moveTo>
                    <a:cubicBezTo>
                      <a:pt x="924" y="0"/>
                      <a:pt x="707" y="60"/>
                      <a:pt x="515" y="183"/>
                    </a:cubicBezTo>
                    <a:cubicBezTo>
                      <a:pt x="0" y="533"/>
                      <a:pt x="269" y="965"/>
                      <a:pt x="617" y="1480"/>
                    </a:cubicBezTo>
                    <a:cubicBezTo>
                      <a:pt x="881" y="1865"/>
                      <a:pt x="1109" y="2193"/>
                      <a:pt x="1424" y="2193"/>
                    </a:cubicBezTo>
                    <a:cubicBezTo>
                      <a:pt x="1528" y="2193"/>
                      <a:pt x="1642" y="2157"/>
                      <a:pt x="1770" y="2076"/>
                    </a:cubicBezTo>
                    <a:cubicBezTo>
                      <a:pt x="2285" y="1727"/>
                      <a:pt x="2428" y="1027"/>
                      <a:pt x="2079" y="492"/>
                    </a:cubicBezTo>
                    <a:cubicBezTo>
                      <a:pt x="1859" y="169"/>
                      <a:pt x="1502" y="0"/>
                      <a:pt x="114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6" name="Google Shape;2126;p26"/>
              <p:cNvSpPr/>
              <p:nvPr/>
            </p:nvSpPr>
            <p:spPr>
              <a:xfrm>
                <a:off x="5877042" y="2505697"/>
                <a:ext cx="43955" cy="47103"/>
              </a:xfrm>
              <a:custGeom>
                <a:avLst/>
                <a:gdLst/>
                <a:ahLst/>
                <a:cxnLst/>
                <a:rect l="l" t="t" r="r" b="b"/>
                <a:pathLst>
                  <a:path w="2038" h="2184" extrusionOk="0">
                    <a:moveTo>
                      <a:pt x="1124" y="0"/>
                    </a:moveTo>
                    <a:cubicBezTo>
                      <a:pt x="913" y="0"/>
                      <a:pt x="701" y="60"/>
                      <a:pt x="515" y="184"/>
                    </a:cubicBezTo>
                    <a:cubicBezTo>
                      <a:pt x="0" y="534"/>
                      <a:pt x="269" y="966"/>
                      <a:pt x="617" y="1481"/>
                    </a:cubicBezTo>
                    <a:cubicBezTo>
                      <a:pt x="870" y="1869"/>
                      <a:pt x="1085" y="2184"/>
                      <a:pt x="1403" y="2184"/>
                    </a:cubicBezTo>
                    <a:cubicBezTo>
                      <a:pt x="1422" y="2184"/>
                      <a:pt x="1442" y="2183"/>
                      <a:pt x="1462" y="2180"/>
                    </a:cubicBezTo>
                    <a:cubicBezTo>
                      <a:pt x="741" y="1686"/>
                      <a:pt x="557" y="1377"/>
                      <a:pt x="2038" y="472"/>
                    </a:cubicBezTo>
                    <a:cubicBezTo>
                      <a:pt x="1819" y="164"/>
                      <a:pt x="1473" y="0"/>
                      <a:pt x="1124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7" name="Google Shape;2127;p26"/>
              <p:cNvSpPr/>
              <p:nvPr/>
            </p:nvSpPr>
            <p:spPr>
              <a:xfrm>
                <a:off x="7394035" y="1958486"/>
                <a:ext cx="52797" cy="50188"/>
              </a:xfrm>
              <a:custGeom>
                <a:avLst/>
                <a:gdLst/>
                <a:ahLst/>
                <a:cxnLst/>
                <a:rect l="l" t="t" r="r" b="b"/>
                <a:pathLst>
                  <a:path w="2448" h="2327" extrusionOk="0">
                    <a:moveTo>
                      <a:pt x="1100" y="1"/>
                    </a:moveTo>
                    <a:cubicBezTo>
                      <a:pt x="931" y="1"/>
                      <a:pt x="760" y="35"/>
                      <a:pt x="596" y="109"/>
                    </a:cubicBezTo>
                    <a:cubicBezTo>
                      <a:pt x="1" y="397"/>
                      <a:pt x="226" y="869"/>
                      <a:pt x="514" y="1467"/>
                    </a:cubicBezTo>
                    <a:cubicBezTo>
                      <a:pt x="728" y="1942"/>
                      <a:pt x="929" y="2327"/>
                      <a:pt x="1304" y="2327"/>
                    </a:cubicBezTo>
                    <a:cubicBezTo>
                      <a:pt x="1399" y="2327"/>
                      <a:pt x="1505" y="2302"/>
                      <a:pt x="1625" y="2248"/>
                    </a:cubicBezTo>
                    <a:cubicBezTo>
                      <a:pt x="2201" y="1960"/>
                      <a:pt x="2448" y="1261"/>
                      <a:pt x="2181" y="663"/>
                    </a:cubicBezTo>
                    <a:cubicBezTo>
                      <a:pt x="1972" y="245"/>
                      <a:pt x="1546" y="1"/>
                      <a:pt x="1100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8" name="Google Shape;2128;p26"/>
              <p:cNvSpPr/>
              <p:nvPr/>
            </p:nvSpPr>
            <p:spPr>
              <a:xfrm>
                <a:off x="7396235" y="1965064"/>
                <a:ext cx="50597" cy="48052"/>
              </a:xfrm>
              <a:custGeom>
                <a:avLst/>
                <a:gdLst/>
                <a:ahLst/>
                <a:cxnLst/>
                <a:rect l="l" t="t" r="r" b="b"/>
                <a:pathLst>
                  <a:path w="2346" h="2228" extrusionOk="0">
                    <a:moveTo>
                      <a:pt x="1054" y="0"/>
                    </a:moveTo>
                    <a:cubicBezTo>
                      <a:pt x="889" y="0"/>
                      <a:pt x="720" y="36"/>
                      <a:pt x="557" y="112"/>
                    </a:cubicBezTo>
                    <a:cubicBezTo>
                      <a:pt x="1" y="380"/>
                      <a:pt x="206" y="832"/>
                      <a:pt x="475" y="1408"/>
                    </a:cubicBezTo>
                    <a:cubicBezTo>
                      <a:pt x="687" y="1851"/>
                      <a:pt x="875" y="2228"/>
                      <a:pt x="1233" y="2228"/>
                    </a:cubicBezTo>
                    <a:cubicBezTo>
                      <a:pt x="1325" y="2228"/>
                      <a:pt x="1427" y="2203"/>
                      <a:pt x="1544" y="2149"/>
                    </a:cubicBezTo>
                    <a:cubicBezTo>
                      <a:pt x="2099" y="1881"/>
                      <a:pt x="2346" y="1203"/>
                      <a:pt x="2058" y="646"/>
                    </a:cubicBezTo>
                    <a:cubicBezTo>
                      <a:pt x="1867" y="233"/>
                      <a:pt x="1473" y="0"/>
                      <a:pt x="105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9" name="Google Shape;2129;p26"/>
              <p:cNvSpPr/>
              <p:nvPr/>
            </p:nvSpPr>
            <p:spPr>
              <a:xfrm>
                <a:off x="7398478" y="1971901"/>
                <a:ext cx="47470" cy="41215"/>
              </a:xfrm>
              <a:custGeom>
                <a:avLst/>
                <a:gdLst/>
                <a:ahLst/>
                <a:cxnLst/>
                <a:rect l="l" t="t" r="r" b="b"/>
                <a:pathLst>
                  <a:path w="2201" h="1911" extrusionOk="0">
                    <a:moveTo>
                      <a:pt x="185" y="0"/>
                    </a:moveTo>
                    <a:lnTo>
                      <a:pt x="185" y="0"/>
                    </a:lnTo>
                    <a:cubicBezTo>
                      <a:pt x="0" y="269"/>
                      <a:pt x="165" y="659"/>
                      <a:pt x="371" y="1091"/>
                    </a:cubicBezTo>
                    <a:cubicBezTo>
                      <a:pt x="583" y="1534"/>
                      <a:pt x="771" y="1911"/>
                      <a:pt x="1129" y="1911"/>
                    </a:cubicBezTo>
                    <a:cubicBezTo>
                      <a:pt x="1221" y="1911"/>
                      <a:pt x="1323" y="1886"/>
                      <a:pt x="1440" y="1832"/>
                    </a:cubicBezTo>
                    <a:cubicBezTo>
                      <a:pt x="1975" y="1564"/>
                      <a:pt x="2201" y="927"/>
                      <a:pt x="1975" y="371"/>
                    </a:cubicBezTo>
                    <a:lnTo>
                      <a:pt x="1975" y="371"/>
                    </a:lnTo>
                    <a:cubicBezTo>
                      <a:pt x="1352" y="703"/>
                      <a:pt x="953" y="851"/>
                      <a:pt x="694" y="851"/>
                    </a:cubicBezTo>
                    <a:cubicBezTo>
                      <a:pt x="312" y="851"/>
                      <a:pt x="234" y="528"/>
                      <a:pt x="185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0" name="Google Shape;2130;p26"/>
              <p:cNvSpPr/>
              <p:nvPr/>
            </p:nvSpPr>
            <p:spPr>
              <a:xfrm>
                <a:off x="7286198" y="2024590"/>
                <a:ext cx="52840" cy="50188"/>
              </a:xfrm>
              <a:custGeom>
                <a:avLst/>
                <a:gdLst/>
                <a:ahLst/>
                <a:cxnLst/>
                <a:rect l="l" t="t" r="r" b="b"/>
                <a:pathLst>
                  <a:path w="2450" h="2327" extrusionOk="0">
                    <a:moveTo>
                      <a:pt x="1090" y="1"/>
                    </a:moveTo>
                    <a:cubicBezTo>
                      <a:pt x="923" y="1"/>
                      <a:pt x="755" y="36"/>
                      <a:pt x="598" y="108"/>
                    </a:cubicBezTo>
                    <a:cubicBezTo>
                      <a:pt x="1" y="396"/>
                      <a:pt x="228" y="870"/>
                      <a:pt x="494" y="1466"/>
                    </a:cubicBezTo>
                    <a:cubicBezTo>
                      <a:pt x="724" y="1943"/>
                      <a:pt x="928" y="2327"/>
                      <a:pt x="1293" y="2327"/>
                    </a:cubicBezTo>
                    <a:cubicBezTo>
                      <a:pt x="1386" y="2327"/>
                      <a:pt x="1489" y="2302"/>
                      <a:pt x="1605" y="2248"/>
                    </a:cubicBezTo>
                    <a:cubicBezTo>
                      <a:pt x="2203" y="1960"/>
                      <a:pt x="2450" y="1260"/>
                      <a:pt x="2162" y="665"/>
                    </a:cubicBezTo>
                    <a:cubicBezTo>
                      <a:pt x="1967" y="246"/>
                      <a:pt x="1533" y="1"/>
                      <a:pt x="1090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1" name="Google Shape;2131;p26"/>
              <p:cNvSpPr/>
              <p:nvPr/>
            </p:nvSpPr>
            <p:spPr>
              <a:xfrm>
                <a:off x="7288441" y="2031169"/>
                <a:ext cx="50144" cy="48052"/>
              </a:xfrm>
              <a:custGeom>
                <a:avLst/>
                <a:gdLst/>
                <a:ahLst/>
                <a:cxnLst/>
                <a:rect l="l" t="t" r="r" b="b"/>
                <a:pathLst>
                  <a:path w="2325" h="2228" extrusionOk="0">
                    <a:moveTo>
                      <a:pt x="1044" y="1"/>
                    </a:moveTo>
                    <a:cubicBezTo>
                      <a:pt x="879" y="1"/>
                      <a:pt x="712" y="37"/>
                      <a:pt x="555" y="113"/>
                    </a:cubicBezTo>
                    <a:cubicBezTo>
                      <a:pt x="0" y="379"/>
                      <a:pt x="206" y="832"/>
                      <a:pt x="473" y="1408"/>
                    </a:cubicBezTo>
                    <a:cubicBezTo>
                      <a:pt x="686" y="1851"/>
                      <a:pt x="873" y="2228"/>
                      <a:pt x="1231" y="2228"/>
                    </a:cubicBezTo>
                    <a:cubicBezTo>
                      <a:pt x="1322" y="2228"/>
                      <a:pt x="1425" y="2203"/>
                      <a:pt x="1543" y="2149"/>
                    </a:cubicBezTo>
                    <a:cubicBezTo>
                      <a:pt x="2099" y="1882"/>
                      <a:pt x="2324" y="1202"/>
                      <a:pt x="2058" y="648"/>
                    </a:cubicBezTo>
                    <a:cubicBezTo>
                      <a:pt x="1865" y="234"/>
                      <a:pt x="1462" y="1"/>
                      <a:pt x="1044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2" name="Google Shape;2132;p26"/>
              <p:cNvSpPr/>
              <p:nvPr/>
            </p:nvSpPr>
            <p:spPr>
              <a:xfrm>
                <a:off x="7290640" y="2038027"/>
                <a:ext cx="47513" cy="41194"/>
              </a:xfrm>
              <a:custGeom>
                <a:avLst/>
                <a:gdLst/>
                <a:ahLst/>
                <a:cxnLst/>
                <a:rect l="l" t="t" r="r" b="b"/>
                <a:pathLst>
                  <a:path w="2203" h="1910" extrusionOk="0">
                    <a:moveTo>
                      <a:pt x="186" y="0"/>
                    </a:moveTo>
                    <a:cubicBezTo>
                      <a:pt x="0" y="267"/>
                      <a:pt x="165" y="659"/>
                      <a:pt x="371" y="1090"/>
                    </a:cubicBezTo>
                    <a:cubicBezTo>
                      <a:pt x="584" y="1533"/>
                      <a:pt x="771" y="1910"/>
                      <a:pt x="1129" y="1910"/>
                    </a:cubicBezTo>
                    <a:cubicBezTo>
                      <a:pt x="1220" y="1910"/>
                      <a:pt x="1323" y="1885"/>
                      <a:pt x="1441" y="1831"/>
                    </a:cubicBezTo>
                    <a:cubicBezTo>
                      <a:pt x="1975" y="1564"/>
                      <a:pt x="2203" y="925"/>
                      <a:pt x="1975" y="371"/>
                    </a:cubicBezTo>
                    <a:lnTo>
                      <a:pt x="1975" y="371"/>
                    </a:lnTo>
                    <a:cubicBezTo>
                      <a:pt x="1353" y="703"/>
                      <a:pt x="955" y="850"/>
                      <a:pt x="696" y="850"/>
                    </a:cubicBezTo>
                    <a:cubicBezTo>
                      <a:pt x="314" y="850"/>
                      <a:pt x="236" y="528"/>
                      <a:pt x="186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3" name="Google Shape;2133;p26"/>
              <p:cNvSpPr/>
              <p:nvPr/>
            </p:nvSpPr>
            <p:spPr>
              <a:xfrm>
                <a:off x="7161537" y="2098869"/>
                <a:ext cx="52819" cy="50403"/>
              </a:xfrm>
              <a:custGeom>
                <a:avLst/>
                <a:gdLst/>
                <a:ahLst/>
                <a:cxnLst/>
                <a:rect l="l" t="t" r="r" b="b"/>
                <a:pathLst>
                  <a:path w="2449" h="2337" extrusionOk="0">
                    <a:moveTo>
                      <a:pt x="1107" y="0"/>
                    </a:moveTo>
                    <a:cubicBezTo>
                      <a:pt x="934" y="0"/>
                      <a:pt x="760" y="39"/>
                      <a:pt x="597" y="120"/>
                    </a:cubicBezTo>
                    <a:cubicBezTo>
                      <a:pt x="1" y="408"/>
                      <a:pt x="226" y="882"/>
                      <a:pt x="494" y="1478"/>
                    </a:cubicBezTo>
                    <a:cubicBezTo>
                      <a:pt x="726" y="1940"/>
                      <a:pt x="930" y="2337"/>
                      <a:pt x="1300" y="2337"/>
                    </a:cubicBezTo>
                    <a:cubicBezTo>
                      <a:pt x="1391" y="2337"/>
                      <a:pt x="1492" y="2313"/>
                      <a:pt x="1605" y="2260"/>
                    </a:cubicBezTo>
                    <a:cubicBezTo>
                      <a:pt x="2201" y="1972"/>
                      <a:pt x="2448" y="1272"/>
                      <a:pt x="2160" y="677"/>
                    </a:cubicBezTo>
                    <a:cubicBezTo>
                      <a:pt x="1969" y="248"/>
                      <a:pt x="1544" y="0"/>
                      <a:pt x="1107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4" name="Google Shape;2134;p26"/>
              <p:cNvSpPr/>
              <p:nvPr/>
            </p:nvSpPr>
            <p:spPr>
              <a:xfrm>
                <a:off x="7163737" y="2105512"/>
                <a:ext cx="50188" cy="48246"/>
              </a:xfrm>
              <a:custGeom>
                <a:avLst/>
                <a:gdLst/>
                <a:ahLst/>
                <a:cxnLst/>
                <a:rect l="l" t="t" r="r" b="b"/>
                <a:pathLst>
                  <a:path w="2327" h="2237" extrusionOk="0">
                    <a:moveTo>
                      <a:pt x="1052" y="1"/>
                    </a:moveTo>
                    <a:cubicBezTo>
                      <a:pt x="885" y="1"/>
                      <a:pt x="716" y="39"/>
                      <a:pt x="557" y="122"/>
                    </a:cubicBezTo>
                    <a:cubicBezTo>
                      <a:pt x="1" y="388"/>
                      <a:pt x="207" y="841"/>
                      <a:pt x="475" y="1397"/>
                    </a:cubicBezTo>
                    <a:cubicBezTo>
                      <a:pt x="687" y="1856"/>
                      <a:pt x="875" y="2237"/>
                      <a:pt x="1223" y="2237"/>
                    </a:cubicBezTo>
                    <a:cubicBezTo>
                      <a:pt x="1311" y="2237"/>
                      <a:pt x="1410" y="2212"/>
                      <a:pt x="1523" y="2158"/>
                    </a:cubicBezTo>
                    <a:cubicBezTo>
                      <a:pt x="2099" y="1870"/>
                      <a:pt x="2326" y="1211"/>
                      <a:pt x="2058" y="635"/>
                    </a:cubicBezTo>
                    <a:cubicBezTo>
                      <a:pt x="1868" y="240"/>
                      <a:pt x="1467" y="1"/>
                      <a:pt x="1052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5" name="Google Shape;2135;p26"/>
              <p:cNvSpPr/>
              <p:nvPr/>
            </p:nvSpPr>
            <p:spPr>
              <a:xfrm>
                <a:off x="7165980" y="2112564"/>
                <a:ext cx="47470" cy="41194"/>
              </a:xfrm>
              <a:custGeom>
                <a:avLst/>
                <a:gdLst/>
                <a:ahLst/>
                <a:cxnLst/>
                <a:rect l="l" t="t" r="r" b="b"/>
                <a:pathLst>
                  <a:path w="2201" h="1910" extrusionOk="0">
                    <a:moveTo>
                      <a:pt x="185" y="1"/>
                    </a:moveTo>
                    <a:cubicBezTo>
                      <a:pt x="0" y="267"/>
                      <a:pt x="165" y="637"/>
                      <a:pt x="371" y="1070"/>
                    </a:cubicBezTo>
                    <a:cubicBezTo>
                      <a:pt x="583" y="1529"/>
                      <a:pt x="771" y="1910"/>
                      <a:pt x="1119" y="1910"/>
                    </a:cubicBezTo>
                    <a:cubicBezTo>
                      <a:pt x="1207" y="1910"/>
                      <a:pt x="1306" y="1885"/>
                      <a:pt x="1419" y="1831"/>
                    </a:cubicBezTo>
                    <a:cubicBezTo>
                      <a:pt x="1975" y="1564"/>
                      <a:pt x="2201" y="925"/>
                      <a:pt x="1975" y="371"/>
                    </a:cubicBezTo>
                    <a:lnTo>
                      <a:pt x="1975" y="371"/>
                    </a:lnTo>
                    <a:cubicBezTo>
                      <a:pt x="1350" y="695"/>
                      <a:pt x="951" y="841"/>
                      <a:pt x="692" y="841"/>
                    </a:cubicBezTo>
                    <a:cubicBezTo>
                      <a:pt x="312" y="841"/>
                      <a:pt x="234" y="526"/>
                      <a:pt x="18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6" name="Google Shape;2136;p26"/>
              <p:cNvSpPr/>
              <p:nvPr/>
            </p:nvSpPr>
            <p:spPr>
              <a:xfrm>
                <a:off x="7496977" y="1894150"/>
                <a:ext cx="52366" cy="50188"/>
              </a:xfrm>
              <a:custGeom>
                <a:avLst/>
                <a:gdLst/>
                <a:ahLst/>
                <a:cxnLst/>
                <a:rect l="l" t="t" r="r" b="b"/>
                <a:pathLst>
                  <a:path w="2428" h="2327" extrusionOk="0">
                    <a:moveTo>
                      <a:pt x="1077" y="1"/>
                    </a:moveTo>
                    <a:cubicBezTo>
                      <a:pt x="909" y="1"/>
                      <a:pt x="739" y="35"/>
                      <a:pt x="576" y="108"/>
                    </a:cubicBezTo>
                    <a:cubicBezTo>
                      <a:pt x="0" y="396"/>
                      <a:pt x="206" y="870"/>
                      <a:pt x="494" y="1466"/>
                    </a:cubicBezTo>
                    <a:cubicBezTo>
                      <a:pt x="707" y="1942"/>
                      <a:pt x="907" y="2327"/>
                      <a:pt x="1282" y="2327"/>
                    </a:cubicBezTo>
                    <a:cubicBezTo>
                      <a:pt x="1377" y="2327"/>
                      <a:pt x="1484" y="2302"/>
                      <a:pt x="1605" y="2248"/>
                    </a:cubicBezTo>
                    <a:cubicBezTo>
                      <a:pt x="2181" y="1960"/>
                      <a:pt x="2428" y="1260"/>
                      <a:pt x="2160" y="664"/>
                    </a:cubicBezTo>
                    <a:cubicBezTo>
                      <a:pt x="1950" y="246"/>
                      <a:pt x="1523" y="1"/>
                      <a:pt x="1077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7" name="Google Shape;2137;p26"/>
              <p:cNvSpPr/>
              <p:nvPr/>
            </p:nvSpPr>
            <p:spPr>
              <a:xfrm>
                <a:off x="7498745" y="1900728"/>
                <a:ext cx="50597" cy="48052"/>
              </a:xfrm>
              <a:custGeom>
                <a:avLst/>
                <a:gdLst/>
                <a:ahLst/>
                <a:cxnLst/>
                <a:rect l="l" t="t" r="r" b="b"/>
                <a:pathLst>
                  <a:path w="2346" h="2228" extrusionOk="0">
                    <a:moveTo>
                      <a:pt x="1053" y="0"/>
                    </a:moveTo>
                    <a:cubicBezTo>
                      <a:pt x="887" y="0"/>
                      <a:pt x="718" y="37"/>
                      <a:pt x="555" y="112"/>
                    </a:cubicBezTo>
                    <a:cubicBezTo>
                      <a:pt x="1" y="379"/>
                      <a:pt x="206" y="832"/>
                      <a:pt x="473" y="1408"/>
                    </a:cubicBezTo>
                    <a:cubicBezTo>
                      <a:pt x="687" y="1851"/>
                      <a:pt x="873" y="2228"/>
                      <a:pt x="1231" y="2228"/>
                    </a:cubicBezTo>
                    <a:cubicBezTo>
                      <a:pt x="1322" y="2228"/>
                      <a:pt x="1425" y="2203"/>
                      <a:pt x="1543" y="2148"/>
                    </a:cubicBezTo>
                    <a:cubicBezTo>
                      <a:pt x="2099" y="1882"/>
                      <a:pt x="2346" y="1202"/>
                      <a:pt x="2078" y="647"/>
                    </a:cubicBezTo>
                    <a:cubicBezTo>
                      <a:pt x="1871" y="234"/>
                      <a:pt x="1474" y="0"/>
                      <a:pt x="1053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8" name="Google Shape;2138;p26"/>
              <p:cNvSpPr/>
              <p:nvPr/>
            </p:nvSpPr>
            <p:spPr>
              <a:xfrm>
                <a:off x="7500945" y="1907587"/>
                <a:ext cx="47513" cy="41194"/>
              </a:xfrm>
              <a:custGeom>
                <a:avLst/>
                <a:gdLst/>
                <a:ahLst/>
                <a:cxnLst/>
                <a:rect l="l" t="t" r="r" b="b"/>
                <a:pathLst>
                  <a:path w="2203" h="1910" extrusionOk="0">
                    <a:moveTo>
                      <a:pt x="206" y="0"/>
                    </a:moveTo>
                    <a:lnTo>
                      <a:pt x="206" y="0"/>
                    </a:lnTo>
                    <a:cubicBezTo>
                      <a:pt x="1" y="267"/>
                      <a:pt x="165" y="659"/>
                      <a:pt x="371" y="1090"/>
                    </a:cubicBezTo>
                    <a:cubicBezTo>
                      <a:pt x="585" y="1533"/>
                      <a:pt x="771" y="1910"/>
                      <a:pt x="1129" y="1910"/>
                    </a:cubicBezTo>
                    <a:cubicBezTo>
                      <a:pt x="1220" y="1910"/>
                      <a:pt x="1323" y="1885"/>
                      <a:pt x="1441" y="1830"/>
                    </a:cubicBezTo>
                    <a:cubicBezTo>
                      <a:pt x="1976" y="1564"/>
                      <a:pt x="2203" y="925"/>
                      <a:pt x="1976" y="370"/>
                    </a:cubicBezTo>
                    <a:lnTo>
                      <a:pt x="1976" y="370"/>
                    </a:lnTo>
                    <a:cubicBezTo>
                      <a:pt x="1353" y="703"/>
                      <a:pt x="955" y="850"/>
                      <a:pt x="698" y="850"/>
                    </a:cubicBezTo>
                    <a:cubicBezTo>
                      <a:pt x="317" y="850"/>
                      <a:pt x="244" y="527"/>
                      <a:pt x="206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9" name="Google Shape;2139;p26"/>
              <p:cNvSpPr/>
              <p:nvPr/>
            </p:nvSpPr>
            <p:spPr>
              <a:xfrm>
                <a:off x="6922828" y="2236319"/>
                <a:ext cx="51935" cy="50058"/>
              </a:xfrm>
              <a:custGeom>
                <a:avLst/>
                <a:gdLst/>
                <a:ahLst/>
                <a:cxnLst/>
                <a:rect l="l" t="t" r="r" b="b"/>
                <a:pathLst>
                  <a:path w="2408" h="2321" extrusionOk="0">
                    <a:moveTo>
                      <a:pt x="1060" y="1"/>
                    </a:moveTo>
                    <a:cubicBezTo>
                      <a:pt x="898" y="1"/>
                      <a:pt x="734" y="34"/>
                      <a:pt x="577" y="105"/>
                    </a:cubicBezTo>
                    <a:cubicBezTo>
                      <a:pt x="1" y="372"/>
                      <a:pt x="185" y="865"/>
                      <a:pt x="453" y="1441"/>
                    </a:cubicBezTo>
                    <a:cubicBezTo>
                      <a:pt x="668" y="1922"/>
                      <a:pt x="869" y="2321"/>
                      <a:pt x="1239" y="2321"/>
                    </a:cubicBezTo>
                    <a:cubicBezTo>
                      <a:pt x="1329" y="2321"/>
                      <a:pt x="1430" y="2297"/>
                      <a:pt x="1543" y="2245"/>
                    </a:cubicBezTo>
                    <a:cubicBezTo>
                      <a:pt x="2140" y="1976"/>
                      <a:pt x="2407" y="1298"/>
                      <a:pt x="2140" y="701"/>
                    </a:cubicBezTo>
                    <a:cubicBezTo>
                      <a:pt x="1943" y="262"/>
                      <a:pt x="1511" y="1"/>
                      <a:pt x="1060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0" name="Google Shape;2140;p26"/>
              <p:cNvSpPr/>
              <p:nvPr/>
            </p:nvSpPr>
            <p:spPr>
              <a:xfrm>
                <a:off x="6924618" y="2242724"/>
                <a:ext cx="49713" cy="48354"/>
              </a:xfrm>
              <a:custGeom>
                <a:avLst/>
                <a:gdLst/>
                <a:ahLst/>
                <a:cxnLst/>
                <a:rect l="l" t="t" r="r" b="b"/>
                <a:pathLst>
                  <a:path w="2305" h="2242" extrusionOk="0">
                    <a:moveTo>
                      <a:pt x="1015" y="1"/>
                    </a:moveTo>
                    <a:cubicBezTo>
                      <a:pt x="862" y="1"/>
                      <a:pt x="705" y="32"/>
                      <a:pt x="555" y="96"/>
                    </a:cubicBezTo>
                    <a:cubicBezTo>
                      <a:pt x="0" y="363"/>
                      <a:pt x="185" y="837"/>
                      <a:pt x="431" y="1391"/>
                    </a:cubicBezTo>
                    <a:cubicBezTo>
                      <a:pt x="648" y="1857"/>
                      <a:pt x="837" y="2242"/>
                      <a:pt x="1195" y="2242"/>
                    </a:cubicBezTo>
                    <a:cubicBezTo>
                      <a:pt x="1280" y="2242"/>
                      <a:pt x="1375" y="2220"/>
                      <a:pt x="1481" y="2173"/>
                    </a:cubicBezTo>
                    <a:cubicBezTo>
                      <a:pt x="2057" y="1906"/>
                      <a:pt x="2304" y="1248"/>
                      <a:pt x="2057" y="672"/>
                    </a:cubicBezTo>
                    <a:cubicBezTo>
                      <a:pt x="1859" y="247"/>
                      <a:pt x="1448" y="1"/>
                      <a:pt x="1015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1" name="Google Shape;2141;p26"/>
              <p:cNvSpPr/>
              <p:nvPr/>
            </p:nvSpPr>
            <p:spPr>
              <a:xfrm>
                <a:off x="6926818" y="2249216"/>
                <a:ext cx="47039" cy="41863"/>
              </a:xfrm>
              <a:custGeom>
                <a:avLst/>
                <a:gdLst/>
                <a:ahLst/>
                <a:cxnLst/>
                <a:rect l="l" t="t" r="r" b="b"/>
                <a:pathLst>
                  <a:path w="2181" h="1941" extrusionOk="0">
                    <a:moveTo>
                      <a:pt x="186" y="1"/>
                    </a:moveTo>
                    <a:cubicBezTo>
                      <a:pt x="0" y="267"/>
                      <a:pt x="145" y="659"/>
                      <a:pt x="329" y="1090"/>
                    </a:cubicBezTo>
                    <a:cubicBezTo>
                      <a:pt x="546" y="1556"/>
                      <a:pt x="735" y="1941"/>
                      <a:pt x="1093" y="1941"/>
                    </a:cubicBezTo>
                    <a:cubicBezTo>
                      <a:pt x="1178" y="1941"/>
                      <a:pt x="1273" y="1919"/>
                      <a:pt x="1379" y="1872"/>
                    </a:cubicBezTo>
                    <a:cubicBezTo>
                      <a:pt x="1934" y="1625"/>
                      <a:pt x="2181" y="988"/>
                      <a:pt x="1955" y="432"/>
                    </a:cubicBezTo>
                    <a:lnTo>
                      <a:pt x="1955" y="432"/>
                    </a:lnTo>
                    <a:cubicBezTo>
                      <a:pt x="1344" y="730"/>
                      <a:pt x="949" y="864"/>
                      <a:pt x="692" y="864"/>
                    </a:cubicBezTo>
                    <a:cubicBezTo>
                      <a:pt x="291" y="864"/>
                      <a:pt x="223" y="539"/>
                      <a:pt x="18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2" name="Google Shape;2142;p26"/>
              <p:cNvSpPr/>
              <p:nvPr/>
            </p:nvSpPr>
            <p:spPr>
              <a:xfrm>
                <a:off x="6813222" y="2299770"/>
                <a:ext cx="52387" cy="50058"/>
              </a:xfrm>
              <a:custGeom>
                <a:avLst/>
                <a:gdLst/>
                <a:ahLst/>
                <a:cxnLst/>
                <a:rect l="l" t="t" r="r" b="b"/>
                <a:pathLst>
                  <a:path w="2429" h="2321" extrusionOk="0">
                    <a:moveTo>
                      <a:pt x="1080" y="1"/>
                    </a:moveTo>
                    <a:cubicBezTo>
                      <a:pt x="919" y="1"/>
                      <a:pt x="755" y="34"/>
                      <a:pt x="598" y="104"/>
                    </a:cubicBezTo>
                    <a:cubicBezTo>
                      <a:pt x="1" y="372"/>
                      <a:pt x="206" y="845"/>
                      <a:pt x="475" y="1442"/>
                    </a:cubicBezTo>
                    <a:cubicBezTo>
                      <a:pt x="689" y="1921"/>
                      <a:pt x="877" y="2320"/>
                      <a:pt x="1252" y="2320"/>
                    </a:cubicBezTo>
                    <a:cubicBezTo>
                      <a:pt x="1344" y="2320"/>
                      <a:pt x="1447" y="2296"/>
                      <a:pt x="1564" y="2244"/>
                    </a:cubicBezTo>
                    <a:cubicBezTo>
                      <a:pt x="2162" y="1977"/>
                      <a:pt x="2428" y="1278"/>
                      <a:pt x="2162" y="701"/>
                    </a:cubicBezTo>
                    <a:cubicBezTo>
                      <a:pt x="1964" y="261"/>
                      <a:pt x="1532" y="1"/>
                      <a:pt x="1080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3" name="Google Shape;2143;p26"/>
              <p:cNvSpPr/>
              <p:nvPr/>
            </p:nvSpPr>
            <p:spPr>
              <a:xfrm>
                <a:off x="6815012" y="2306154"/>
                <a:ext cx="50166" cy="48160"/>
              </a:xfrm>
              <a:custGeom>
                <a:avLst/>
                <a:gdLst/>
                <a:ahLst/>
                <a:cxnLst/>
                <a:rect l="l" t="t" r="r" b="b"/>
                <a:pathLst>
                  <a:path w="2326" h="2233" extrusionOk="0">
                    <a:moveTo>
                      <a:pt x="1027" y="1"/>
                    </a:moveTo>
                    <a:cubicBezTo>
                      <a:pt x="875" y="1"/>
                      <a:pt x="721" y="32"/>
                      <a:pt x="576" y="96"/>
                    </a:cubicBezTo>
                    <a:cubicBezTo>
                      <a:pt x="0" y="364"/>
                      <a:pt x="186" y="817"/>
                      <a:pt x="453" y="1393"/>
                    </a:cubicBezTo>
                    <a:cubicBezTo>
                      <a:pt x="649" y="1852"/>
                      <a:pt x="833" y="2233"/>
                      <a:pt x="1192" y="2233"/>
                    </a:cubicBezTo>
                    <a:cubicBezTo>
                      <a:pt x="1283" y="2233"/>
                      <a:pt x="1386" y="2208"/>
                      <a:pt x="1503" y="2153"/>
                    </a:cubicBezTo>
                    <a:cubicBezTo>
                      <a:pt x="2057" y="1906"/>
                      <a:pt x="2325" y="1248"/>
                      <a:pt x="2057" y="672"/>
                    </a:cubicBezTo>
                    <a:cubicBezTo>
                      <a:pt x="1875" y="247"/>
                      <a:pt x="1457" y="1"/>
                      <a:pt x="1027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4" name="Google Shape;2144;p26"/>
              <p:cNvSpPr/>
              <p:nvPr/>
            </p:nvSpPr>
            <p:spPr>
              <a:xfrm>
                <a:off x="6817234" y="2312646"/>
                <a:ext cx="47060" cy="41668"/>
              </a:xfrm>
              <a:custGeom>
                <a:avLst/>
                <a:gdLst/>
                <a:ahLst/>
                <a:cxnLst/>
                <a:rect l="l" t="t" r="r" b="b"/>
                <a:pathLst>
                  <a:path w="2182" h="1932" extrusionOk="0">
                    <a:moveTo>
                      <a:pt x="206" y="1"/>
                    </a:moveTo>
                    <a:cubicBezTo>
                      <a:pt x="1" y="269"/>
                      <a:pt x="144" y="659"/>
                      <a:pt x="350" y="1092"/>
                    </a:cubicBezTo>
                    <a:cubicBezTo>
                      <a:pt x="546" y="1551"/>
                      <a:pt x="730" y="1932"/>
                      <a:pt x="1089" y="1932"/>
                    </a:cubicBezTo>
                    <a:cubicBezTo>
                      <a:pt x="1180" y="1932"/>
                      <a:pt x="1283" y="1907"/>
                      <a:pt x="1400" y="1852"/>
                    </a:cubicBezTo>
                    <a:cubicBezTo>
                      <a:pt x="1934" y="1605"/>
                      <a:pt x="2181" y="988"/>
                      <a:pt x="1976" y="434"/>
                    </a:cubicBezTo>
                    <a:lnTo>
                      <a:pt x="1976" y="434"/>
                    </a:lnTo>
                    <a:cubicBezTo>
                      <a:pt x="1364" y="731"/>
                      <a:pt x="967" y="865"/>
                      <a:pt x="707" y="865"/>
                    </a:cubicBezTo>
                    <a:cubicBezTo>
                      <a:pt x="302" y="865"/>
                      <a:pt x="231" y="540"/>
                      <a:pt x="20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5" name="Google Shape;2145;p26"/>
              <p:cNvSpPr/>
              <p:nvPr/>
            </p:nvSpPr>
            <p:spPr>
              <a:xfrm>
                <a:off x="6686794" y="2370770"/>
                <a:ext cx="51913" cy="50490"/>
              </a:xfrm>
              <a:custGeom>
                <a:avLst/>
                <a:gdLst/>
                <a:ahLst/>
                <a:cxnLst/>
                <a:rect l="l" t="t" r="r" b="b"/>
                <a:pathLst>
                  <a:path w="2407" h="2341" extrusionOk="0">
                    <a:moveTo>
                      <a:pt x="1059" y="0"/>
                    </a:moveTo>
                    <a:cubicBezTo>
                      <a:pt x="897" y="0"/>
                      <a:pt x="733" y="33"/>
                      <a:pt x="576" y="104"/>
                    </a:cubicBezTo>
                    <a:cubicBezTo>
                      <a:pt x="0" y="372"/>
                      <a:pt x="185" y="866"/>
                      <a:pt x="453" y="1461"/>
                    </a:cubicBezTo>
                    <a:cubicBezTo>
                      <a:pt x="667" y="1941"/>
                      <a:pt x="869" y="2341"/>
                      <a:pt x="1239" y="2341"/>
                    </a:cubicBezTo>
                    <a:cubicBezTo>
                      <a:pt x="1329" y="2341"/>
                      <a:pt x="1429" y="2317"/>
                      <a:pt x="1543" y="2265"/>
                    </a:cubicBezTo>
                    <a:cubicBezTo>
                      <a:pt x="2140" y="1996"/>
                      <a:pt x="2407" y="1297"/>
                      <a:pt x="2140" y="701"/>
                    </a:cubicBezTo>
                    <a:cubicBezTo>
                      <a:pt x="1942" y="261"/>
                      <a:pt x="1511" y="0"/>
                      <a:pt x="1059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6" name="Google Shape;2146;p26"/>
              <p:cNvSpPr/>
              <p:nvPr/>
            </p:nvSpPr>
            <p:spPr>
              <a:xfrm>
                <a:off x="6688562" y="2377607"/>
                <a:ext cx="49713" cy="48139"/>
              </a:xfrm>
              <a:custGeom>
                <a:avLst/>
                <a:gdLst/>
                <a:ahLst/>
                <a:cxnLst/>
                <a:rect l="l" t="t" r="r" b="b"/>
                <a:pathLst>
                  <a:path w="2305" h="2232" extrusionOk="0">
                    <a:moveTo>
                      <a:pt x="1015" y="1"/>
                    </a:moveTo>
                    <a:cubicBezTo>
                      <a:pt x="862" y="1"/>
                      <a:pt x="706" y="32"/>
                      <a:pt x="555" y="96"/>
                    </a:cubicBezTo>
                    <a:cubicBezTo>
                      <a:pt x="1" y="343"/>
                      <a:pt x="185" y="815"/>
                      <a:pt x="432" y="1391"/>
                    </a:cubicBezTo>
                    <a:cubicBezTo>
                      <a:pt x="646" y="1851"/>
                      <a:pt x="833" y="2232"/>
                      <a:pt x="1182" y="2232"/>
                    </a:cubicBezTo>
                    <a:cubicBezTo>
                      <a:pt x="1270" y="2232"/>
                      <a:pt x="1369" y="2207"/>
                      <a:pt x="1482" y="2153"/>
                    </a:cubicBezTo>
                    <a:cubicBezTo>
                      <a:pt x="2058" y="1906"/>
                      <a:pt x="2305" y="1227"/>
                      <a:pt x="2058" y="672"/>
                    </a:cubicBezTo>
                    <a:cubicBezTo>
                      <a:pt x="1860" y="247"/>
                      <a:pt x="1449" y="1"/>
                      <a:pt x="1015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7" name="Google Shape;2147;p26"/>
              <p:cNvSpPr/>
              <p:nvPr/>
            </p:nvSpPr>
            <p:spPr>
              <a:xfrm>
                <a:off x="6690762" y="2384099"/>
                <a:ext cx="47060" cy="41647"/>
              </a:xfrm>
              <a:custGeom>
                <a:avLst/>
                <a:gdLst/>
                <a:ahLst/>
                <a:cxnLst/>
                <a:rect l="l" t="t" r="r" b="b"/>
                <a:pathLst>
                  <a:path w="2182" h="1931" extrusionOk="0">
                    <a:moveTo>
                      <a:pt x="187" y="1"/>
                    </a:moveTo>
                    <a:cubicBezTo>
                      <a:pt x="1" y="267"/>
                      <a:pt x="146" y="638"/>
                      <a:pt x="330" y="1090"/>
                    </a:cubicBezTo>
                    <a:cubicBezTo>
                      <a:pt x="544" y="1550"/>
                      <a:pt x="731" y="1931"/>
                      <a:pt x="1080" y="1931"/>
                    </a:cubicBezTo>
                    <a:cubicBezTo>
                      <a:pt x="1168" y="1931"/>
                      <a:pt x="1267" y="1906"/>
                      <a:pt x="1380" y="1852"/>
                    </a:cubicBezTo>
                    <a:cubicBezTo>
                      <a:pt x="1935" y="1605"/>
                      <a:pt x="2181" y="967"/>
                      <a:pt x="1956" y="412"/>
                    </a:cubicBezTo>
                    <a:lnTo>
                      <a:pt x="1956" y="412"/>
                    </a:lnTo>
                    <a:cubicBezTo>
                      <a:pt x="1338" y="721"/>
                      <a:pt x="942" y="860"/>
                      <a:pt x="685" y="860"/>
                    </a:cubicBezTo>
                    <a:cubicBezTo>
                      <a:pt x="291" y="860"/>
                      <a:pt x="224" y="535"/>
                      <a:pt x="187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8" name="Google Shape;2148;p26"/>
              <p:cNvSpPr/>
              <p:nvPr/>
            </p:nvSpPr>
            <p:spPr>
              <a:xfrm>
                <a:off x="7026654" y="2174571"/>
                <a:ext cx="52387" cy="50144"/>
              </a:xfrm>
              <a:custGeom>
                <a:avLst/>
                <a:gdLst/>
                <a:ahLst/>
                <a:cxnLst/>
                <a:rect l="l" t="t" r="r" b="b"/>
                <a:pathLst>
                  <a:path w="2429" h="2325" extrusionOk="0">
                    <a:moveTo>
                      <a:pt x="1095" y="1"/>
                    </a:moveTo>
                    <a:cubicBezTo>
                      <a:pt x="928" y="1"/>
                      <a:pt x="759" y="35"/>
                      <a:pt x="597" y="108"/>
                    </a:cubicBezTo>
                    <a:cubicBezTo>
                      <a:pt x="1" y="376"/>
                      <a:pt x="207" y="848"/>
                      <a:pt x="473" y="1446"/>
                    </a:cubicBezTo>
                    <a:cubicBezTo>
                      <a:pt x="689" y="1924"/>
                      <a:pt x="876" y="2324"/>
                      <a:pt x="1251" y="2324"/>
                    </a:cubicBezTo>
                    <a:cubicBezTo>
                      <a:pt x="1343" y="2324"/>
                      <a:pt x="1447" y="2300"/>
                      <a:pt x="1564" y="2247"/>
                    </a:cubicBezTo>
                    <a:cubicBezTo>
                      <a:pt x="2160" y="1981"/>
                      <a:pt x="2428" y="1281"/>
                      <a:pt x="2160" y="684"/>
                    </a:cubicBezTo>
                    <a:cubicBezTo>
                      <a:pt x="1966" y="250"/>
                      <a:pt x="1542" y="1"/>
                      <a:pt x="1095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9" name="Google Shape;2149;p26"/>
              <p:cNvSpPr/>
              <p:nvPr/>
            </p:nvSpPr>
            <p:spPr>
              <a:xfrm>
                <a:off x="7028444" y="2181041"/>
                <a:ext cx="50123" cy="48160"/>
              </a:xfrm>
              <a:custGeom>
                <a:avLst/>
                <a:gdLst/>
                <a:ahLst/>
                <a:cxnLst/>
                <a:rect l="l" t="t" r="r" b="b"/>
                <a:pathLst>
                  <a:path w="2324" h="2233" extrusionOk="0">
                    <a:moveTo>
                      <a:pt x="1036" y="0"/>
                    </a:moveTo>
                    <a:cubicBezTo>
                      <a:pt x="883" y="0"/>
                      <a:pt x="727" y="31"/>
                      <a:pt x="576" y="96"/>
                    </a:cubicBezTo>
                    <a:cubicBezTo>
                      <a:pt x="0" y="364"/>
                      <a:pt x="206" y="817"/>
                      <a:pt x="453" y="1393"/>
                    </a:cubicBezTo>
                    <a:cubicBezTo>
                      <a:pt x="665" y="1852"/>
                      <a:pt x="839" y="2232"/>
                      <a:pt x="1192" y="2232"/>
                    </a:cubicBezTo>
                    <a:cubicBezTo>
                      <a:pt x="1282" y="2232"/>
                      <a:pt x="1384" y="2207"/>
                      <a:pt x="1501" y="2153"/>
                    </a:cubicBezTo>
                    <a:cubicBezTo>
                      <a:pt x="2077" y="1906"/>
                      <a:pt x="2324" y="1228"/>
                      <a:pt x="2057" y="672"/>
                    </a:cubicBezTo>
                    <a:cubicBezTo>
                      <a:pt x="1875" y="246"/>
                      <a:pt x="1468" y="0"/>
                      <a:pt x="1036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0" name="Google Shape;2150;p26"/>
              <p:cNvSpPr/>
              <p:nvPr/>
            </p:nvSpPr>
            <p:spPr>
              <a:xfrm>
                <a:off x="7030644" y="2187533"/>
                <a:ext cx="47513" cy="41668"/>
              </a:xfrm>
              <a:custGeom>
                <a:avLst/>
                <a:gdLst/>
                <a:ahLst/>
                <a:cxnLst/>
                <a:rect l="l" t="t" r="r" b="b"/>
                <a:pathLst>
                  <a:path w="2203" h="1932" extrusionOk="0">
                    <a:moveTo>
                      <a:pt x="206" y="0"/>
                    </a:moveTo>
                    <a:lnTo>
                      <a:pt x="206" y="0"/>
                    </a:lnTo>
                    <a:cubicBezTo>
                      <a:pt x="0" y="269"/>
                      <a:pt x="145" y="659"/>
                      <a:pt x="351" y="1092"/>
                    </a:cubicBezTo>
                    <a:cubicBezTo>
                      <a:pt x="563" y="1551"/>
                      <a:pt x="737" y="1931"/>
                      <a:pt x="1090" y="1931"/>
                    </a:cubicBezTo>
                    <a:cubicBezTo>
                      <a:pt x="1180" y="1931"/>
                      <a:pt x="1282" y="1906"/>
                      <a:pt x="1399" y="1852"/>
                    </a:cubicBezTo>
                    <a:cubicBezTo>
                      <a:pt x="1955" y="1605"/>
                      <a:pt x="2202" y="968"/>
                      <a:pt x="1975" y="412"/>
                    </a:cubicBezTo>
                    <a:lnTo>
                      <a:pt x="1975" y="412"/>
                    </a:lnTo>
                    <a:cubicBezTo>
                      <a:pt x="1357" y="721"/>
                      <a:pt x="957" y="860"/>
                      <a:pt x="698" y="860"/>
                    </a:cubicBezTo>
                    <a:cubicBezTo>
                      <a:pt x="301" y="860"/>
                      <a:pt x="231" y="536"/>
                      <a:pt x="206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1" name="Google Shape;2151;p26"/>
              <p:cNvSpPr/>
              <p:nvPr/>
            </p:nvSpPr>
            <p:spPr>
              <a:xfrm>
                <a:off x="6411700" y="2510981"/>
                <a:ext cx="52387" cy="50295"/>
              </a:xfrm>
              <a:custGeom>
                <a:avLst/>
                <a:gdLst/>
                <a:ahLst/>
                <a:cxnLst/>
                <a:rect l="l" t="t" r="r" b="b"/>
                <a:pathLst>
                  <a:path w="2429" h="2332" extrusionOk="0">
                    <a:moveTo>
                      <a:pt x="1088" y="0"/>
                    </a:moveTo>
                    <a:cubicBezTo>
                      <a:pt x="926" y="0"/>
                      <a:pt x="759" y="33"/>
                      <a:pt x="596" y="103"/>
                    </a:cubicBezTo>
                    <a:cubicBezTo>
                      <a:pt x="1" y="350"/>
                      <a:pt x="206" y="844"/>
                      <a:pt x="473" y="1441"/>
                    </a:cubicBezTo>
                    <a:cubicBezTo>
                      <a:pt x="691" y="1927"/>
                      <a:pt x="868" y="2331"/>
                      <a:pt x="1260" y="2331"/>
                    </a:cubicBezTo>
                    <a:cubicBezTo>
                      <a:pt x="1349" y="2331"/>
                      <a:pt x="1450" y="2310"/>
                      <a:pt x="1564" y="2264"/>
                    </a:cubicBezTo>
                    <a:cubicBezTo>
                      <a:pt x="2160" y="1996"/>
                      <a:pt x="2428" y="1297"/>
                      <a:pt x="2160" y="701"/>
                    </a:cubicBezTo>
                    <a:cubicBezTo>
                      <a:pt x="1963" y="261"/>
                      <a:pt x="1543" y="0"/>
                      <a:pt x="1088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2" name="Google Shape;2152;p26"/>
              <p:cNvSpPr/>
              <p:nvPr/>
            </p:nvSpPr>
            <p:spPr>
              <a:xfrm>
                <a:off x="6413469" y="2517429"/>
                <a:ext cx="50144" cy="48311"/>
              </a:xfrm>
              <a:custGeom>
                <a:avLst/>
                <a:gdLst/>
                <a:ahLst/>
                <a:cxnLst/>
                <a:rect l="l" t="t" r="r" b="b"/>
                <a:pathLst>
                  <a:path w="2325" h="2240" extrusionOk="0">
                    <a:moveTo>
                      <a:pt x="1024" y="0"/>
                    </a:moveTo>
                    <a:cubicBezTo>
                      <a:pt x="875" y="0"/>
                      <a:pt x="723" y="30"/>
                      <a:pt x="577" y="92"/>
                    </a:cubicBezTo>
                    <a:cubicBezTo>
                      <a:pt x="1" y="339"/>
                      <a:pt x="207" y="813"/>
                      <a:pt x="454" y="1389"/>
                    </a:cubicBezTo>
                    <a:cubicBezTo>
                      <a:pt x="653" y="1855"/>
                      <a:pt x="826" y="2240"/>
                      <a:pt x="1189" y="2240"/>
                    </a:cubicBezTo>
                    <a:cubicBezTo>
                      <a:pt x="1275" y="2240"/>
                      <a:pt x="1372" y="2218"/>
                      <a:pt x="1482" y="2171"/>
                    </a:cubicBezTo>
                    <a:cubicBezTo>
                      <a:pt x="2058" y="1924"/>
                      <a:pt x="2325" y="1245"/>
                      <a:pt x="2078" y="668"/>
                    </a:cubicBezTo>
                    <a:cubicBezTo>
                      <a:pt x="1879" y="255"/>
                      <a:pt x="1462" y="0"/>
                      <a:pt x="102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3" name="Google Shape;2153;p26"/>
              <p:cNvSpPr/>
              <p:nvPr/>
            </p:nvSpPr>
            <p:spPr>
              <a:xfrm>
                <a:off x="6415669" y="2523856"/>
                <a:ext cx="47060" cy="41884"/>
              </a:xfrm>
              <a:custGeom>
                <a:avLst/>
                <a:gdLst/>
                <a:ahLst/>
                <a:cxnLst/>
                <a:rect l="l" t="t" r="r" b="b"/>
                <a:pathLst>
                  <a:path w="2182" h="1942" extrusionOk="0">
                    <a:moveTo>
                      <a:pt x="207" y="0"/>
                    </a:moveTo>
                    <a:lnTo>
                      <a:pt x="207" y="0"/>
                    </a:lnTo>
                    <a:cubicBezTo>
                      <a:pt x="1" y="268"/>
                      <a:pt x="146" y="639"/>
                      <a:pt x="352" y="1091"/>
                    </a:cubicBezTo>
                    <a:cubicBezTo>
                      <a:pt x="551" y="1557"/>
                      <a:pt x="724" y="1942"/>
                      <a:pt x="1087" y="1942"/>
                    </a:cubicBezTo>
                    <a:cubicBezTo>
                      <a:pt x="1173" y="1942"/>
                      <a:pt x="1270" y="1920"/>
                      <a:pt x="1380" y="1873"/>
                    </a:cubicBezTo>
                    <a:cubicBezTo>
                      <a:pt x="1935" y="1626"/>
                      <a:pt x="2182" y="988"/>
                      <a:pt x="1976" y="433"/>
                    </a:cubicBezTo>
                    <a:lnTo>
                      <a:pt x="1976" y="433"/>
                    </a:lnTo>
                    <a:cubicBezTo>
                      <a:pt x="1365" y="730"/>
                      <a:pt x="967" y="864"/>
                      <a:pt x="707" y="864"/>
                    </a:cubicBezTo>
                    <a:cubicBezTo>
                      <a:pt x="303" y="864"/>
                      <a:pt x="232" y="539"/>
                      <a:pt x="207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4" name="Google Shape;2154;p26"/>
              <p:cNvSpPr/>
              <p:nvPr/>
            </p:nvSpPr>
            <p:spPr>
              <a:xfrm>
                <a:off x="6301663" y="2573160"/>
                <a:ext cx="52387" cy="50425"/>
              </a:xfrm>
              <a:custGeom>
                <a:avLst/>
                <a:gdLst/>
                <a:ahLst/>
                <a:cxnLst/>
                <a:rect l="l" t="t" r="r" b="b"/>
                <a:pathLst>
                  <a:path w="2429" h="2338" extrusionOk="0">
                    <a:moveTo>
                      <a:pt x="1064" y="1"/>
                    </a:moveTo>
                    <a:cubicBezTo>
                      <a:pt x="908" y="1"/>
                      <a:pt x="749" y="33"/>
                      <a:pt x="597" y="101"/>
                    </a:cubicBezTo>
                    <a:cubicBezTo>
                      <a:pt x="1" y="369"/>
                      <a:pt x="206" y="863"/>
                      <a:pt x="473" y="1458"/>
                    </a:cubicBezTo>
                    <a:cubicBezTo>
                      <a:pt x="671" y="1938"/>
                      <a:pt x="857" y="2338"/>
                      <a:pt x="1231" y="2338"/>
                    </a:cubicBezTo>
                    <a:cubicBezTo>
                      <a:pt x="1323" y="2338"/>
                      <a:pt x="1426" y="2314"/>
                      <a:pt x="1543" y="2261"/>
                    </a:cubicBezTo>
                    <a:cubicBezTo>
                      <a:pt x="2140" y="2015"/>
                      <a:pt x="2428" y="1315"/>
                      <a:pt x="2160" y="718"/>
                    </a:cubicBezTo>
                    <a:cubicBezTo>
                      <a:pt x="1961" y="274"/>
                      <a:pt x="1522" y="1"/>
                      <a:pt x="1064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5" name="Google Shape;2155;p26"/>
              <p:cNvSpPr/>
              <p:nvPr/>
            </p:nvSpPr>
            <p:spPr>
              <a:xfrm>
                <a:off x="6303453" y="2579932"/>
                <a:ext cx="50123" cy="47945"/>
              </a:xfrm>
              <a:custGeom>
                <a:avLst/>
                <a:gdLst/>
                <a:ahLst/>
                <a:cxnLst/>
                <a:rect l="l" t="t" r="r" b="b"/>
                <a:pathLst>
                  <a:path w="2324" h="2223" extrusionOk="0">
                    <a:moveTo>
                      <a:pt x="1036" y="1"/>
                    </a:moveTo>
                    <a:cubicBezTo>
                      <a:pt x="883" y="1"/>
                      <a:pt x="727" y="31"/>
                      <a:pt x="576" y="96"/>
                    </a:cubicBezTo>
                    <a:cubicBezTo>
                      <a:pt x="0" y="343"/>
                      <a:pt x="206" y="815"/>
                      <a:pt x="453" y="1371"/>
                    </a:cubicBezTo>
                    <a:cubicBezTo>
                      <a:pt x="652" y="1837"/>
                      <a:pt x="825" y="2222"/>
                      <a:pt x="1188" y="2222"/>
                    </a:cubicBezTo>
                    <a:cubicBezTo>
                      <a:pt x="1274" y="2222"/>
                      <a:pt x="1371" y="2200"/>
                      <a:pt x="1481" y="2153"/>
                    </a:cubicBezTo>
                    <a:cubicBezTo>
                      <a:pt x="2057" y="1906"/>
                      <a:pt x="2324" y="1248"/>
                      <a:pt x="2057" y="672"/>
                    </a:cubicBezTo>
                    <a:cubicBezTo>
                      <a:pt x="1875" y="247"/>
                      <a:pt x="1468" y="1"/>
                      <a:pt x="1036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6" name="Google Shape;2156;p26"/>
              <p:cNvSpPr/>
              <p:nvPr/>
            </p:nvSpPr>
            <p:spPr>
              <a:xfrm>
                <a:off x="6305653" y="2586424"/>
                <a:ext cx="47039" cy="41453"/>
              </a:xfrm>
              <a:custGeom>
                <a:avLst/>
                <a:gdLst/>
                <a:ahLst/>
                <a:cxnLst/>
                <a:rect l="l" t="t" r="r" b="b"/>
                <a:pathLst>
                  <a:path w="2181" h="1922" extrusionOk="0">
                    <a:moveTo>
                      <a:pt x="206" y="1"/>
                    </a:moveTo>
                    <a:cubicBezTo>
                      <a:pt x="0" y="267"/>
                      <a:pt x="145" y="638"/>
                      <a:pt x="351" y="1070"/>
                    </a:cubicBezTo>
                    <a:cubicBezTo>
                      <a:pt x="550" y="1536"/>
                      <a:pt x="723" y="1921"/>
                      <a:pt x="1086" y="1921"/>
                    </a:cubicBezTo>
                    <a:cubicBezTo>
                      <a:pt x="1172" y="1921"/>
                      <a:pt x="1269" y="1899"/>
                      <a:pt x="1379" y="1852"/>
                    </a:cubicBezTo>
                    <a:cubicBezTo>
                      <a:pt x="1934" y="1625"/>
                      <a:pt x="2181" y="988"/>
                      <a:pt x="1975" y="432"/>
                    </a:cubicBezTo>
                    <a:lnTo>
                      <a:pt x="1975" y="432"/>
                    </a:lnTo>
                    <a:cubicBezTo>
                      <a:pt x="1362" y="722"/>
                      <a:pt x="963" y="855"/>
                      <a:pt x="704" y="855"/>
                    </a:cubicBezTo>
                    <a:cubicBezTo>
                      <a:pt x="301" y="855"/>
                      <a:pt x="231" y="538"/>
                      <a:pt x="20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7" name="Google Shape;2157;p26"/>
              <p:cNvSpPr/>
              <p:nvPr/>
            </p:nvSpPr>
            <p:spPr>
              <a:xfrm>
                <a:off x="6174781" y="2643276"/>
                <a:ext cx="51913" cy="50425"/>
              </a:xfrm>
              <a:custGeom>
                <a:avLst/>
                <a:gdLst/>
                <a:ahLst/>
                <a:cxnLst/>
                <a:rect l="l" t="t" r="r" b="b"/>
                <a:pathLst>
                  <a:path w="2407" h="2338" extrusionOk="0">
                    <a:moveTo>
                      <a:pt x="1060" y="0"/>
                    </a:moveTo>
                    <a:cubicBezTo>
                      <a:pt x="906" y="0"/>
                      <a:pt x="748" y="32"/>
                      <a:pt x="596" y="100"/>
                    </a:cubicBezTo>
                    <a:cubicBezTo>
                      <a:pt x="0" y="368"/>
                      <a:pt x="184" y="862"/>
                      <a:pt x="453" y="1458"/>
                    </a:cubicBezTo>
                    <a:cubicBezTo>
                      <a:pt x="667" y="1938"/>
                      <a:pt x="856" y="2337"/>
                      <a:pt x="1231" y="2337"/>
                    </a:cubicBezTo>
                    <a:cubicBezTo>
                      <a:pt x="1322" y="2337"/>
                      <a:pt x="1425" y="2313"/>
                      <a:pt x="1542" y="2261"/>
                    </a:cubicBezTo>
                    <a:cubicBezTo>
                      <a:pt x="2140" y="1993"/>
                      <a:pt x="2406" y="1315"/>
                      <a:pt x="2140" y="717"/>
                    </a:cubicBezTo>
                    <a:cubicBezTo>
                      <a:pt x="1940" y="273"/>
                      <a:pt x="1512" y="0"/>
                      <a:pt x="1060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8" name="Google Shape;2158;p26"/>
              <p:cNvSpPr/>
              <p:nvPr/>
            </p:nvSpPr>
            <p:spPr>
              <a:xfrm>
                <a:off x="6176550" y="2650048"/>
                <a:ext cx="49713" cy="47923"/>
              </a:xfrm>
              <a:custGeom>
                <a:avLst/>
                <a:gdLst/>
                <a:ahLst/>
                <a:cxnLst/>
                <a:rect l="l" t="t" r="r" b="b"/>
                <a:pathLst>
                  <a:path w="2305" h="2222" extrusionOk="0">
                    <a:moveTo>
                      <a:pt x="1015" y="0"/>
                    </a:moveTo>
                    <a:cubicBezTo>
                      <a:pt x="862" y="0"/>
                      <a:pt x="706" y="31"/>
                      <a:pt x="555" y="95"/>
                    </a:cubicBezTo>
                    <a:cubicBezTo>
                      <a:pt x="0" y="342"/>
                      <a:pt x="185" y="815"/>
                      <a:pt x="432" y="1371"/>
                    </a:cubicBezTo>
                    <a:cubicBezTo>
                      <a:pt x="631" y="1837"/>
                      <a:pt x="818" y="2222"/>
                      <a:pt x="1175" y="2222"/>
                    </a:cubicBezTo>
                    <a:cubicBezTo>
                      <a:pt x="1260" y="2222"/>
                      <a:pt x="1354" y="2200"/>
                      <a:pt x="1460" y="2153"/>
                    </a:cubicBezTo>
                    <a:cubicBezTo>
                      <a:pt x="2036" y="1906"/>
                      <a:pt x="2304" y="1247"/>
                      <a:pt x="2058" y="671"/>
                    </a:cubicBezTo>
                    <a:cubicBezTo>
                      <a:pt x="1859" y="246"/>
                      <a:pt x="1449" y="0"/>
                      <a:pt x="101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9" name="Google Shape;2159;p26"/>
              <p:cNvSpPr/>
              <p:nvPr/>
            </p:nvSpPr>
            <p:spPr>
              <a:xfrm>
                <a:off x="6178318" y="2656540"/>
                <a:ext cx="47492" cy="41431"/>
              </a:xfrm>
              <a:custGeom>
                <a:avLst/>
                <a:gdLst/>
                <a:ahLst/>
                <a:cxnLst/>
                <a:rect l="l" t="t" r="r" b="b"/>
                <a:pathLst>
                  <a:path w="2202" h="1921" extrusionOk="0">
                    <a:moveTo>
                      <a:pt x="206" y="0"/>
                    </a:moveTo>
                    <a:lnTo>
                      <a:pt x="206" y="0"/>
                    </a:lnTo>
                    <a:cubicBezTo>
                      <a:pt x="1" y="267"/>
                      <a:pt x="165" y="637"/>
                      <a:pt x="350" y="1070"/>
                    </a:cubicBezTo>
                    <a:cubicBezTo>
                      <a:pt x="549" y="1536"/>
                      <a:pt x="736" y="1921"/>
                      <a:pt x="1093" y="1921"/>
                    </a:cubicBezTo>
                    <a:cubicBezTo>
                      <a:pt x="1178" y="1921"/>
                      <a:pt x="1272" y="1899"/>
                      <a:pt x="1378" y="1852"/>
                    </a:cubicBezTo>
                    <a:cubicBezTo>
                      <a:pt x="1934" y="1624"/>
                      <a:pt x="2201" y="988"/>
                      <a:pt x="1976" y="431"/>
                    </a:cubicBezTo>
                    <a:lnTo>
                      <a:pt x="1976" y="431"/>
                    </a:lnTo>
                    <a:cubicBezTo>
                      <a:pt x="1362" y="722"/>
                      <a:pt x="964" y="854"/>
                      <a:pt x="704" y="854"/>
                    </a:cubicBezTo>
                    <a:cubicBezTo>
                      <a:pt x="302" y="854"/>
                      <a:pt x="231" y="537"/>
                      <a:pt x="206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0" name="Google Shape;2160;p26"/>
              <p:cNvSpPr/>
              <p:nvPr/>
            </p:nvSpPr>
            <p:spPr>
              <a:xfrm>
                <a:off x="6516410" y="2450182"/>
                <a:ext cx="52387" cy="50295"/>
              </a:xfrm>
              <a:custGeom>
                <a:avLst/>
                <a:gdLst/>
                <a:ahLst/>
                <a:cxnLst/>
                <a:rect l="l" t="t" r="r" b="b"/>
                <a:pathLst>
                  <a:path w="2429" h="2332" extrusionOk="0">
                    <a:moveTo>
                      <a:pt x="1080" y="1"/>
                    </a:moveTo>
                    <a:cubicBezTo>
                      <a:pt x="918" y="1"/>
                      <a:pt x="754" y="34"/>
                      <a:pt x="596" y="105"/>
                    </a:cubicBezTo>
                    <a:cubicBezTo>
                      <a:pt x="1" y="352"/>
                      <a:pt x="206" y="845"/>
                      <a:pt x="473" y="1441"/>
                    </a:cubicBezTo>
                    <a:cubicBezTo>
                      <a:pt x="674" y="1928"/>
                      <a:pt x="862" y="2331"/>
                      <a:pt x="1246" y="2331"/>
                    </a:cubicBezTo>
                    <a:cubicBezTo>
                      <a:pt x="1334" y="2331"/>
                      <a:pt x="1432" y="2310"/>
                      <a:pt x="1543" y="2264"/>
                    </a:cubicBezTo>
                    <a:cubicBezTo>
                      <a:pt x="2140" y="1998"/>
                      <a:pt x="2428" y="1298"/>
                      <a:pt x="2160" y="701"/>
                    </a:cubicBezTo>
                    <a:cubicBezTo>
                      <a:pt x="1964" y="262"/>
                      <a:pt x="1532" y="1"/>
                      <a:pt x="1080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1" name="Google Shape;2161;p26"/>
              <p:cNvSpPr/>
              <p:nvPr/>
            </p:nvSpPr>
            <p:spPr>
              <a:xfrm>
                <a:off x="6518200" y="2456652"/>
                <a:ext cx="50123" cy="48290"/>
              </a:xfrm>
              <a:custGeom>
                <a:avLst/>
                <a:gdLst/>
                <a:ahLst/>
                <a:cxnLst/>
                <a:rect l="l" t="t" r="r" b="b"/>
                <a:pathLst>
                  <a:path w="2324" h="2239" extrusionOk="0">
                    <a:moveTo>
                      <a:pt x="1024" y="0"/>
                    </a:moveTo>
                    <a:cubicBezTo>
                      <a:pt x="875" y="0"/>
                      <a:pt x="723" y="30"/>
                      <a:pt x="576" y="93"/>
                    </a:cubicBezTo>
                    <a:cubicBezTo>
                      <a:pt x="0" y="340"/>
                      <a:pt x="206" y="812"/>
                      <a:pt x="453" y="1388"/>
                    </a:cubicBezTo>
                    <a:cubicBezTo>
                      <a:pt x="652" y="1854"/>
                      <a:pt x="825" y="2239"/>
                      <a:pt x="1188" y="2239"/>
                    </a:cubicBezTo>
                    <a:cubicBezTo>
                      <a:pt x="1274" y="2239"/>
                      <a:pt x="1371" y="2217"/>
                      <a:pt x="1481" y="2170"/>
                    </a:cubicBezTo>
                    <a:cubicBezTo>
                      <a:pt x="2057" y="1923"/>
                      <a:pt x="2324" y="1245"/>
                      <a:pt x="2057" y="669"/>
                    </a:cubicBezTo>
                    <a:cubicBezTo>
                      <a:pt x="1873" y="254"/>
                      <a:pt x="1460" y="0"/>
                      <a:pt x="102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2" name="Google Shape;2162;p26"/>
              <p:cNvSpPr/>
              <p:nvPr/>
            </p:nvSpPr>
            <p:spPr>
              <a:xfrm>
                <a:off x="6520400" y="2463079"/>
                <a:ext cx="47039" cy="41863"/>
              </a:xfrm>
              <a:custGeom>
                <a:avLst/>
                <a:gdLst/>
                <a:ahLst/>
                <a:cxnLst/>
                <a:rect l="l" t="t" r="r" b="b"/>
                <a:pathLst>
                  <a:path w="2181" h="1941" extrusionOk="0">
                    <a:moveTo>
                      <a:pt x="206" y="1"/>
                    </a:moveTo>
                    <a:lnTo>
                      <a:pt x="206" y="1"/>
                    </a:lnTo>
                    <a:cubicBezTo>
                      <a:pt x="0" y="267"/>
                      <a:pt x="145" y="638"/>
                      <a:pt x="351" y="1090"/>
                    </a:cubicBezTo>
                    <a:cubicBezTo>
                      <a:pt x="550" y="1556"/>
                      <a:pt x="723" y="1941"/>
                      <a:pt x="1086" y="1941"/>
                    </a:cubicBezTo>
                    <a:cubicBezTo>
                      <a:pt x="1172" y="1941"/>
                      <a:pt x="1269" y="1919"/>
                      <a:pt x="1379" y="1872"/>
                    </a:cubicBezTo>
                    <a:cubicBezTo>
                      <a:pt x="1934" y="1625"/>
                      <a:pt x="2181" y="988"/>
                      <a:pt x="1975" y="432"/>
                    </a:cubicBezTo>
                    <a:lnTo>
                      <a:pt x="1975" y="432"/>
                    </a:lnTo>
                    <a:cubicBezTo>
                      <a:pt x="1364" y="730"/>
                      <a:pt x="966" y="864"/>
                      <a:pt x="706" y="864"/>
                    </a:cubicBezTo>
                    <a:cubicBezTo>
                      <a:pt x="302" y="864"/>
                      <a:pt x="231" y="539"/>
                      <a:pt x="20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3" name="Google Shape;2163;p26"/>
              <p:cNvSpPr/>
              <p:nvPr/>
            </p:nvSpPr>
            <p:spPr>
              <a:xfrm>
                <a:off x="5931176" y="2772185"/>
                <a:ext cx="51482" cy="50403"/>
              </a:xfrm>
              <a:custGeom>
                <a:avLst/>
                <a:gdLst/>
                <a:ahLst/>
                <a:cxnLst/>
                <a:rect l="l" t="t" r="r" b="b"/>
                <a:pathLst>
                  <a:path w="2387" h="2337" extrusionOk="0">
                    <a:moveTo>
                      <a:pt x="1040" y="1"/>
                    </a:moveTo>
                    <a:cubicBezTo>
                      <a:pt x="892" y="1"/>
                      <a:pt x="742" y="29"/>
                      <a:pt x="598" y="89"/>
                    </a:cubicBezTo>
                    <a:cubicBezTo>
                      <a:pt x="0" y="336"/>
                      <a:pt x="186" y="830"/>
                      <a:pt x="433" y="1447"/>
                    </a:cubicBezTo>
                    <a:cubicBezTo>
                      <a:pt x="634" y="1933"/>
                      <a:pt x="808" y="2336"/>
                      <a:pt x="1187" y="2336"/>
                    </a:cubicBezTo>
                    <a:cubicBezTo>
                      <a:pt x="1273" y="2336"/>
                      <a:pt x="1371" y="2315"/>
                      <a:pt x="1481" y="2270"/>
                    </a:cubicBezTo>
                    <a:cubicBezTo>
                      <a:pt x="2098" y="2023"/>
                      <a:pt x="2386" y="1345"/>
                      <a:pt x="2140" y="747"/>
                    </a:cubicBezTo>
                    <a:cubicBezTo>
                      <a:pt x="1953" y="279"/>
                      <a:pt x="1505" y="1"/>
                      <a:pt x="1040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4" name="Google Shape;2164;p26"/>
              <p:cNvSpPr/>
              <p:nvPr/>
            </p:nvSpPr>
            <p:spPr>
              <a:xfrm>
                <a:off x="5932513" y="2778849"/>
                <a:ext cx="49260" cy="48182"/>
              </a:xfrm>
              <a:custGeom>
                <a:avLst/>
                <a:gdLst/>
                <a:ahLst/>
                <a:cxnLst/>
                <a:rect l="l" t="t" r="r" b="b"/>
                <a:pathLst>
                  <a:path w="2284" h="2234" extrusionOk="0">
                    <a:moveTo>
                      <a:pt x="1010" y="1"/>
                    </a:moveTo>
                    <a:cubicBezTo>
                      <a:pt x="865" y="1"/>
                      <a:pt x="718" y="29"/>
                      <a:pt x="577" y="89"/>
                    </a:cubicBezTo>
                    <a:cubicBezTo>
                      <a:pt x="1" y="315"/>
                      <a:pt x="185" y="789"/>
                      <a:pt x="412" y="1365"/>
                    </a:cubicBezTo>
                    <a:cubicBezTo>
                      <a:pt x="613" y="1833"/>
                      <a:pt x="787" y="2233"/>
                      <a:pt x="1154" y="2233"/>
                    </a:cubicBezTo>
                    <a:cubicBezTo>
                      <a:pt x="1239" y="2233"/>
                      <a:pt x="1333" y="2212"/>
                      <a:pt x="1441" y="2166"/>
                    </a:cubicBezTo>
                    <a:cubicBezTo>
                      <a:pt x="2017" y="1941"/>
                      <a:pt x="2283" y="1283"/>
                      <a:pt x="2058" y="706"/>
                    </a:cubicBezTo>
                    <a:cubicBezTo>
                      <a:pt x="1886" y="271"/>
                      <a:pt x="1457" y="1"/>
                      <a:pt x="1010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5" name="Google Shape;2165;p26"/>
              <p:cNvSpPr/>
              <p:nvPr/>
            </p:nvSpPr>
            <p:spPr>
              <a:xfrm>
                <a:off x="5934713" y="2784737"/>
                <a:ext cx="46629" cy="42294"/>
              </a:xfrm>
              <a:custGeom>
                <a:avLst/>
                <a:gdLst/>
                <a:ahLst/>
                <a:cxnLst/>
                <a:rect l="l" t="t" r="r" b="b"/>
                <a:pathLst>
                  <a:path w="2162" h="1961" extrusionOk="0">
                    <a:moveTo>
                      <a:pt x="206" y="1"/>
                    </a:moveTo>
                    <a:cubicBezTo>
                      <a:pt x="1" y="269"/>
                      <a:pt x="146" y="659"/>
                      <a:pt x="310" y="1092"/>
                    </a:cubicBezTo>
                    <a:cubicBezTo>
                      <a:pt x="511" y="1560"/>
                      <a:pt x="685" y="1960"/>
                      <a:pt x="1052" y="1960"/>
                    </a:cubicBezTo>
                    <a:cubicBezTo>
                      <a:pt x="1137" y="1960"/>
                      <a:pt x="1231" y="1939"/>
                      <a:pt x="1339" y="1893"/>
                    </a:cubicBezTo>
                    <a:cubicBezTo>
                      <a:pt x="1893" y="1668"/>
                      <a:pt x="2162" y="1051"/>
                      <a:pt x="1976" y="494"/>
                    </a:cubicBezTo>
                    <a:lnTo>
                      <a:pt x="1976" y="494"/>
                    </a:lnTo>
                    <a:cubicBezTo>
                      <a:pt x="1370" y="759"/>
                      <a:pt x="972" y="879"/>
                      <a:pt x="711" y="879"/>
                    </a:cubicBezTo>
                    <a:cubicBezTo>
                      <a:pt x="280" y="879"/>
                      <a:pt x="220" y="552"/>
                      <a:pt x="20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6" name="Google Shape;2166;p26"/>
              <p:cNvSpPr/>
              <p:nvPr/>
            </p:nvSpPr>
            <p:spPr>
              <a:xfrm>
                <a:off x="5819349" y="2832099"/>
                <a:ext cx="51503" cy="50360"/>
              </a:xfrm>
              <a:custGeom>
                <a:avLst/>
                <a:gdLst/>
                <a:ahLst/>
                <a:cxnLst/>
                <a:rect l="l" t="t" r="r" b="b"/>
                <a:pathLst>
                  <a:path w="2388" h="2335" extrusionOk="0">
                    <a:moveTo>
                      <a:pt x="1061" y="1"/>
                    </a:moveTo>
                    <a:cubicBezTo>
                      <a:pt x="914" y="1"/>
                      <a:pt x="763" y="29"/>
                      <a:pt x="618" y="89"/>
                    </a:cubicBezTo>
                    <a:cubicBezTo>
                      <a:pt x="1" y="336"/>
                      <a:pt x="187" y="830"/>
                      <a:pt x="434" y="1425"/>
                    </a:cubicBezTo>
                    <a:cubicBezTo>
                      <a:pt x="636" y="1915"/>
                      <a:pt x="824" y="2335"/>
                      <a:pt x="1214" y="2335"/>
                    </a:cubicBezTo>
                    <a:cubicBezTo>
                      <a:pt x="1300" y="2335"/>
                      <a:pt x="1396" y="2314"/>
                      <a:pt x="1504" y="2270"/>
                    </a:cubicBezTo>
                    <a:cubicBezTo>
                      <a:pt x="2099" y="2023"/>
                      <a:pt x="2387" y="1323"/>
                      <a:pt x="2140" y="726"/>
                    </a:cubicBezTo>
                    <a:cubicBezTo>
                      <a:pt x="1954" y="275"/>
                      <a:pt x="1520" y="1"/>
                      <a:pt x="1061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7" name="Google Shape;2167;p26"/>
              <p:cNvSpPr/>
              <p:nvPr/>
            </p:nvSpPr>
            <p:spPr>
              <a:xfrm>
                <a:off x="5821139" y="2838483"/>
                <a:ext cx="49282" cy="48290"/>
              </a:xfrm>
              <a:custGeom>
                <a:avLst/>
                <a:gdLst/>
                <a:ahLst/>
                <a:cxnLst/>
                <a:rect l="l" t="t" r="r" b="b"/>
                <a:pathLst>
                  <a:path w="2285" h="2239" extrusionOk="0">
                    <a:moveTo>
                      <a:pt x="998" y="0"/>
                    </a:moveTo>
                    <a:cubicBezTo>
                      <a:pt x="858" y="0"/>
                      <a:pt x="715" y="26"/>
                      <a:pt x="576" y="81"/>
                    </a:cubicBezTo>
                    <a:cubicBezTo>
                      <a:pt x="0" y="328"/>
                      <a:pt x="165" y="800"/>
                      <a:pt x="412" y="1376"/>
                    </a:cubicBezTo>
                    <a:cubicBezTo>
                      <a:pt x="598" y="1849"/>
                      <a:pt x="770" y="2238"/>
                      <a:pt x="1144" y="2238"/>
                    </a:cubicBezTo>
                    <a:cubicBezTo>
                      <a:pt x="1226" y="2238"/>
                      <a:pt x="1317" y="2220"/>
                      <a:pt x="1421" y="2179"/>
                    </a:cubicBezTo>
                    <a:cubicBezTo>
                      <a:pt x="1997" y="1932"/>
                      <a:pt x="2285" y="1274"/>
                      <a:pt x="2038" y="698"/>
                    </a:cubicBezTo>
                    <a:cubicBezTo>
                      <a:pt x="1865" y="260"/>
                      <a:pt x="1444" y="0"/>
                      <a:pt x="99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8" name="Google Shape;2168;p26"/>
              <p:cNvSpPr/>
              <p:nvPr/>
            </p:nvSpPr>
            <p:spPr>
              <a:xfrm>
                <a:off x="5822907" y="2844651"/>
                <a:ext cx="47060" cy="42121"/>
              </a:xfrm>
              <a:custGeom>
                <a:avLst/>
                <a:gdLst/>
                <a:ahLst/>
                <a:cxnLst/>
                <a:rect l="l" t="t" r="r" b="b"/>
                <a:pathLst>
                  <a:path w="2182" h="1953" extrusionOk="0">
                    <a:moveTo>
                      <a:pt x="228" y="1"/>
                    </a:moveTo>
                    <a:lnTo>
                      <a:pt x="228" y="1"/>
                    </a:lnTo>
                    <a:cubicBezTo>
                      <a:pt x="0" y="267"/>
                      <a:pt x="145" y="638"/>
                      <a:pt x="330" y="1090"/>
                    </a:cubicBezTo>
                    <a:cubicBezTo>
                      <a:pt x="516" y="1563"/>
                      <a:pt x="688" y="1952"/>
                      <a:pt x="1062" y="1952"/>
                    </a:cubicBezTo>
                    <a:cubicBezTo>
                      <a:pt x="1144" y="1952"/>
                      <a:pt x="1235" y="1934"/>
                      <a:pt x="1339" y="1893"/>
                    </a:cubicBezTo>
                    <a:cubicBezTo>
                      <a:pt x="1915" y="1666"/>
                      <a:pt x="2181" y="1029"/>
                      <a:pt x="1975" y="473"/>
                    </a:cubicBezTo>
                    <a:lnTo>
                      <a:pt x="1975" y="473"/>
                    </a:lnTo>
                    <a:cubicBezTo>
                      <a:pt x="1370" y="749"/>
                      <a:pt x="973" y="874"/>
                      <a:pt x="712" y="874"/>
                    </a:cubicBezTo>
                    <a:cubicBezTo>
                      <a:pt x="290" y="874"/>
                      <a:pt x="228" y="547"/>
                      <a:pt x="228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9" name="Google Shape;2169;p26"/>
              <p:cNvSpPr/>
              <p:nvPr/>
            </p:nvSpPr>
            <p:spPr>
              <a:xfrm>
                <a:off x="5690677" y="2898657"/>
                <a:ext cx="51503" cy="50791"/>
              </a:xfrm>
              <a:custGeom>
                <a:avLst/>
                <a:gdLst/>
                <a:ahLst/>
                <a:cxnLst/>
                <a:rect l="l" t="t" r="r" b="b"/>
                <a:pathLst>
                  <a:path w="2388" h="2355" extrusionOk="0">
                    <a:moveTo>
                      <a:pt x="1041" y="1"/>
                    </a:moveTo>
                    <a:cubicBezTo>
                      <a:pt x="893" y="1"/>
                      <a:pt x="743" y="29"/>
                      <a:pt x="598" y="89"/>
                    </a:cubicBezTo>
                    <a:cubicBezTo>
                      <a:pt x="1" y="336"/>
                      <a:pt x="187" y="829"/>
                      <a:pt x="434" y="1447"/>
                    </a:cubicBezTo>
                    <a:cubicBezTo>
                      <a:pt x="636" y="1935"/>
                      <a:pt x="811" y="2354"/>
                      <a:pt x="1195" y="2354"/>
                    </a:cubicBezTo>
                    <a:cubicBezTo>
                      <a:pt x="1280" y="2354"/>
                      <a:pt x="1374" y="2334"/>
                      <a:pt x="1482" y="2289"/>
                    </a:cubicBezTo>
                    <a:cubicBezTo>
                      <a:pt x="2099" y="2042"/>
                      <a:pt x="2387" y="1343"/>
                      <a:pt x="2140" y="747"/>
                    </a:cubicBezTo>
                    <a:cubicBezTo>
                      <a:pt x="1953" y="279"/>
                      <a:pt x="1506" y="1"/>
                      <a:pt x="1041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0" name="Google Shape;2170;p26"/>
              <p:cNvSpPr/>
              <p:nvPr/>
            </p:nvSpPr>
            <p:spPr>
              <a:xfrm>
                <a:off x="5692036" y="2905472"/>
                <a:ext cx="49260" cy="48290"/>
              </a:xfrm>
              <a:custGeom>
                <a:avLst/>
                <a:gdLst/>
                <a:ahLst/>
                <a:cxnLst/>
                <a:rect l="l" t="t" r="r" b="b"/>
                <a:pathLst>
                  <a:path w="2284" h="2239" extrusionOk="0">
                    <a:moveTo>
                      <a:pt x="998" y="1"/>
                    </a:moveTo>
                    <a:cubicBezTo>
                      <a:pt x="857" y="1"/>
                      <a:pt x="715" y="27"/>
                      <a:pt x="577" y="81"/>
                    </a:cubicBezTo>
                    <a:cubicBezTo>
                      <a:pt x="1" y="327"/>
                      <a:pt x="185" y="801"/>
                      <a:pt x="412" y="1377"/>
                    </a:cubicBezTo>
                    <a:cubicBezTo>
                      <a:pt x="614" y="1850"/>
                      <a:pt x="789" y="2239"/>
                      <a:pt x="1163" y="2239"/>
                    </a:cubicBezTo>
                    <a:cubicBezTo>
                      <a:pt x="1245" y="2239"/>
                      <a:pt x="1337" y="2220"/>
                      <a:pt x="1441" y="2179"/>
                    </a:cubicBezTo>
                    <a:cubicBezTo>
                      <a:pt x="2017" y="1932"/>
                      <a:pt x="2283" y="1274"/>
                      <a:pt x="2058" y="698"/>
                    </a:cubicBezTo>
                    <a:cubicBezTo>
                      <a:pt x="1870" y="260"/>
                      <a:pt x="1445" y="1"/>
                      <a:pt x="998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1" name="Google Shape;2171;p26"/>
              <p:cNvSpPr/>
              <p:nvPr/>
            </p:nvSpPr>
            <p:spPr>
              <a:xfrm>
                <a:off x="5694236" y="2911640"/>
                <a:ext cx="46629" cy="42121"/>
              </a:xfrm>
              <a:custGeom>
                <a:avLst/>
                <a:gdLst/>
                <a:ahLst/>
                <a:cxnLst/>
                <a:rect l="l" t="t" r="r" b="b"/>
                <a:pathLst>
                  <a:path w="2162" h="1953" extrusionOk="0">
                    <a:moveTo>
                      <a:pt x="206" y="0"/>
                    </a:moveTo>
                    <a:cubicBezTo>
                      <a:pt x="1" y="247"/>
                      <a:pt x="124" y="639"/>
                      <a:pt x="310" y="1091"/>
                    </a:cubicBezTo>
                    <a:cubicBezTo>
                      <a:pt x="512" y="1564"/>
                      <a:pt x="687" y="1953"/>
                      <a:pt x="1061" y="1953"/>
                    </a:cubicBezTo>
                    <a:cubicBezTo>
                      <a:pt x="1143" y="1953"/>
                      <a:pt x="1235" y="1934"/>
                      <a:pt x="1339" y="1893"/>
                    </a:cubicBezTo>
                    <a:cubicBezTo>
                      <a:pt x="1893" y="1667"/>
                      <a:pt x="2161" y="1029"/>
                      <a:pt x="1956" y="474"/>
                    </a:cubicBezTo>
                    <a:lnTo>
                      <a:pt x="1956" y="474"/>
                    </a:lnTo>
                    <a:cubicBezTo>
                      <a:pt x="1350" y="749"/>
                      <a:pt x="955" y="874"/>
                      <a:pt x="697" y="874"/>
                    </a:cubicBezTo>
                    <a:cubicBezTo>
                      <a:pt x="279" y="874"/>
                      <a:pt x="219" y="547"/>
                      <a:pt x="206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2" name="Google Shape;2172;p26"/>
              <p:cNvSpPr/>
              <p:nvPr/>
            </p:nvSpPr>
            <p:spPr>
              <a:xfrm>
                <a:off x="6037224" y="2714082"/>
                <a:ext cx="51503" cy="50403"/>
              </a:xfrm>
              <a:custGeom>
                <a:avLst/>
                <a:gdLst/>
                <a:ahLst/>
                <a:cxnLst/>
                <a:rect l="l" t="t" r="r" b="b"/>
                <a:pathLst>
                  <a:path w="2388" h="2337" extrusionOk="0">
                    <a:moveTo>
                      <a:pt x="1051" y="0"/>
                    </a:moveTo>
                    <a:cubicBezTo>
                      <a:pt x="901" y="0"/>
                      <a:pt x="747" y="29"/>
                      <a:pt x="596" y="89"/>
                    </a:cubicBezTo>
                    <a:cubicBezTo>
                      <a:pt x="1" y="336"/>
                      <a:pt x="185" y="829"/>
                      <a:pt x="432" y="1425"/>
                    </a:cubicBezTo>
                    <a:cubicBezTo>
                      <a:pt x="633" y="1928"/>
                      <a:pt x="807" y="2336"/>
                      <a:pt x="1199" y="2336"/>
                    </a:cubicBezTo>
                    <a:cubicBezTo>
                      <a:pt x="1287" y="2336"/>
                      <a:pt x="1388" y="2315"/>
                      <a:pt x="1502" y="2269"/>
                    </a:cubicBezTo>
                    <a:cubicBezTo>
                      <a:pt x="2099" y="2023"/>
                      <a:pt x="2387" y="1343"/>
                      <a:pt x="2140" y="726"/>
                    </a:cubicBezTo>
                    <a:cubicBezTo>
                      <a:pt x="1953" y="275"/>
                      <a:pt x="1519" y="0"/>
                      <a:pt x="1051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3" name="Google Shape;2173;p26"/>
              <p:cNvSpPr/>
              <p:nvPr/>
            </p:nvSpPr>
            <p:spPr>
              <a:xfrm>
                <a:off x="6038992" y="2720703"/>
                <a:ext cx="49260" cy="48225"/>
              </a:xfrm>
              <a:custGeom>
                <a:avLst/>
                <a:gdLst/>
                <a:ahLst/>
                <a:cxnLst/>
                <a:rect l="l" t="t" r="r" b="b"/>
                <a:pathLst>
                  <a:path w="2284" h="2236" extrusionOk="0">
                    <a:moveTo>
                      <a:pt x="1007" y="1"/>
                    </a:moveTo>
                    <a:cubicBezTo>
                      <a:pt x="864" y="1"/>
                      <a:pt x="718" y="29"/>
                      <a:pt x="577" y="90"/>
                    </a:cubicBezTo>
                    <a:cubicBezTo>
                      <a:pt x="1" y="317"/>
                      <a:pt x="166" y="789"/>
                      <a:pt x="412" y="1365"/>
                    </a:cubicBezTo>
                    <a:cubicBezTo>
                      <a:pt x="596" y="1834"/>
                      <a:pt x="766" y="2235"/>
                      <a:pt x="1134" y="2235"/>
                    </a:cubicBezTo>
                    <a:cubicBezTo>
                      <a:pt x="1218" y="2235"/>
                      <a:pt x="1312" y="2214"/>
                      <a:pt x="1420" y="2168"/>
                    </a:cubicBezTo>
                    <a:cubicBezTo>
                      <a:pt x="1996" y="1941"/>
                      <a:pt x="2284" y="1283"/>
                      <a:pt x="2037" y="707"/>
                    </a:cubicBezTo>
                    <a:cubicBezTo>
                      <a:pt x="1866" y="272"/>
                      <a:pt x="1449" y="1"/>
                      <a:pt x="1007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4" name="Google Shape;2174;p26"/>
              <p:cNvSpPr/>
              <p:nvPr/>
            </p:nvSpPr>
            <p:spPr>
              <a:xfrm>
                <a:off x="6040782" y="2726634"/>
                <a:ext cx="46586" cy="42294"/>
              </a:xfrm>
              <a:custGeom>
                <a:avLst/>
                <a:gdLst/>
                <a:ahLst/>
                <a:cxnLst/>
                <a:rect l="l" t="t" r="r" b="b"/>
                <a:pathLst>
                  <a:path w="2160" h="1961" extrusionOk="0">
                    <a:moveTo>
                      <a:pt x="206" y="1"/>
                    </a:moveTo>
                    <a:lnTo>
                      <a:pt x="206" y="1"/>
                    </a:lnTo>
                    <a:cubicBezTo>
                      <a:pt x="0" y="267"/>
                      <a:pt x="143" y="659"/>
                      <a:pt x="329" y="1090"/>
                    </a:cubicBezTo>
                    <a:cubicBezTo>
                      <a:pt x="513" y="1559"/>
                      <a:pt x="683" y="1960"/>
                      <a:pt x="1051" y="1960"/>
                    </a:cubicBezTo>
                    <a:cubicBezTo>
                      <a:pt x="1135" y="1960"/>
                      <a:pt x="1229" y="1939"/>
                      <a:pt x="1337" y="1893"/>
                    </a:cubicBezTo>
                    <a:cubicBezTo>
                      <a:pt x="1893" y="1666"/>
                      <a:pt x="2160" y="1049"/>
                      <a:pt x="1975" y="473"/>
                    </a:cubicBezTo>
                    <a:lnTo>
                      <a:pt x="1975" y="473"/>
                    </a:lnTo>
                    <a:cubicBezTo>
                      <a:pt x="1362" y="748"/>
                      <a:pt x="962" y="873"/>
                      <a:pt x="701" y="873"/>
                    </a:cubicBezTo>
                    <a:cubicBezTo>
                      <a:pt x="278" y="873"/>
                      <a:pt x="218" y="547"/>
                      <a:pt x="20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2175" name="Google Shape;2175;p26"/>
          <p:cNvSpPr/>
          <p:nvPr/>
        </p:nvSpPr>
        <p:spPr>
          <a:xfrm>
            <a:off x="-809625" y="-276225"/>
            <a:ext cx="8086725" cy="675200"/>
          </a:xfrm>
          <a:custGeom>
            <a:avLst/>
            <a:gdLst/>
            <a:ahLst/>
            <a:cxnLst/>
            <a:rect l="l" t="t" r="r" b="b"/>
            <a:pathLst>
              <a:path w="323469" h="27008" extrusionOk="0">
                <a:moveTo>
                  <a:pt x="0" y="15621"/>
                </a:moveTo>
                <a:cubicBezTo>
                  <a:pt x="16062" y="20210"/>
                  <a:pt x="32851" y="24168"/>
                  <a:pt x="49530" y="23241"/>
                </a:cubicBezTo>
                <a:cubicBezTo>
                  <a:pt x="61126" y="22597"/>
                  <a:pt x="71889" y="16456"/>
                  <a:pt x="83439" y="15240"/>
                </a:cubicBezTo>
                <a:cubicBezTo>
                  <a:pt x="99366" y="13564"/>
                  <a:pt x="115528" y="11566"/>
                  <a:pt x="131445" y="13335"/>
                </a:cubicBezTo>
                <a:cubicBezTo>
                  <a:pt x="148560" y="15237"/>
                  <a:pt x="164186" y="25349"/>
                  <a:pt x="181356" y="26670"/>
                </a:cubicBezTo>
                <a:cubicBezTo>
                  <a:pt x="192643" y="27538"/>
                  <a:pt x="204098" y="26626"/>
                  <a:pt x="215265" y="24765"/>
                </a:cubicBezTo>
                <a:cubicBezTo>
                  <a:pt x="222686" y="23528"/>
                  <a:pt x="228773" y="17447"/>
                  <a:pt x="236220" y="16383"/>
                </a:cubicBezTo>
                <a:cubicBezTo>
                  <a:pt x="254854" y="13721"/>
                  <a:pt x="274150" y="23123"/>
                  <a:pt x="292608" y="19431"/>
                </a:cubicBezTo>
                <a:cubicBezTo>
                  <a:pt x="304528" y="17047"/>
                  <a:pt x="312596" y="5436"/>
                  <a:pt x="323469" y="0"/>
                </a:cubicBezTo>
              </a:path>
            </a:pathLst>
          </a:custGeom>
          <a:noFill/>
          <a:ln w="19050" cap="flat" cmpd="sng">
            <a:solidFill>
              <a:schemeClr val="accent5"/>
            </a:solidFill>
            <a:prstDash val="dash"/>
            <a:round/>
            <a:headEnd type="none" w="med" len="med"/>
            <a:tailEnd type="none" w="med" len="med"/>
          </a:ln>
        </p:spPr>
      </p:sp>
      <p:sp>
        <p:nvSpPr>
          <p:cNvPr id="2176" name="Google Shape;2176;p26"/>
          <p:cNvSpPr/>
          <p:nvPr/>
        </p:nvSpPr>
        <p:spPr>
          <a:xfrm>
            <a:off x="1866900" y="4644105"/>
            <a:ext cx="9334500" cy="604175"/>
          </a:xfrm>
          <a:custGeom>
            <a:avLst/>
            <a:gdLst/>
            <a:ahLst/>
            <a:cxnLst/>
            <a:rect l="l" t="t" r="r" b="b"/>
            <a:pathLst>
              <a:path w="373380" h="24167" extrusionOk="0">
                <a:moveTo>
                  <a:pt x="373380" y="10070"/>
                </a:moveTo>
                <a:cubicBezTo>
                  <a:pt x="364752" y="6834"/>
                  <a:pt x="355125" y="7475"/>
                  <a:pt x="345948" y="6641"/>
                </a:cubicBezTo>
                <a:cubicBezTo>
                  <a:pt x="328237" y="5031"/>
                  <a:pt x="310331" y="4021"/>
                  <a:pt x="292608" y="5498"/>
                </a:cubicBezTo>
                <a:cubicBezTo>
                  <a:pt x="283691" y="6241"/>
                  <a:pt x="274841" y="7656"/>
                  <a:pt x="265938" y="8546"/>
                </a:cubicBezTo>
                <a:cubicBezTo>
                  <a:pt x="259999" y="9140"/>
                  <a:pt x="252806" y="12127"/>
                  <a:pt x="248031" y="8546"/>
                </a:cubicBezTo>
                <a:cubicBezTo>
                  <a:pt x="245976" y="7005"/>
                  <a:pt x="246877" y="2075"/>
                  <a:pt x="249174" y="926"/>
                </a:cubicBezTo>
                <a:cubicBezTo>
                  <a:pt x="251826" y="-400"/>
                  <a:pt x="257518" y="-485"/>
                  <a:pt x="257937" y="2450"/>
                </a:cubicBezTo>
                <a:cubicBezTo>
                  <a:pt x="258889" y="9113"/>
                  <a:pt x="247523" y="13118"/>
                  <a:pt x="240792" y="13118"/>
                </a:cubicBezTo>
                <a:cubicBezTo>
                  <a:pt x="209626" y="13118"/>
                  <a:pt x="178505" y="5196"/>
                  <a:pt x="147447" y="7784"/>
                </a:cubicBezTo>
                <a:cubicBezTo>
                  <a:pt x="131358" y="9125"/>
                  <a:pt x="116347" y="18452"/>
                  <a:pt x="100203" y="18452"/>
                </a:cubicBezTo>
                <a:cubicBezTo>
                  <a:pt x="84686" y="18452"/>
                  <a:pt x="69881" y="11614"/>
                  <a:pt x="54483" y="9689"/>
                </a:cubicBezTo>
                <a:cubicBezTo>
                  <a:pt x="35837" y="7358"/>
                  <a:pt x="16807" y="15763"/>
                  <a:pt x="0" y="24167"/>
                </a:cubicBezTo>
              </a:path>
            </a:pathLst>
          </a:custGeom>
          <a:noFill/>
          <a:ln w="19050" cap="flat" cmpd="sng">
            <a:solidFill>
              <a:schemeClr val="accent5"/>
            </a:solidFill>
            <a:prstDash val="dash"/>
            <a:round/>
            <a:headEnd type="none" w="med" len="med"/>
            <a:tailEnd type="none" w="med" len="med"/>
          </a:ln>
        </p:spPr>
      </p:sp>
      <p:grpSp>
        <p:nvGrpSpPr>
          <p:cNvPr id="2177" name="Google Shape;2177;p26"/>
          <p:cNvGrpSpPr/>
          <p:nvPr/>
        </p:nvGrpSpPr>
        <p:grpSpPr>
          <a:xfrm rot="-7391998">
            <a:off x="8105838" y="-32442"/>
            <a:ext cx="1819956" cy="1388273"/>
            <a:chOff x="3082740" y="930105"/>
            <a:chExt cx="4923618" cy="3755764"/>
          </a:xfrm>
        </p:grpSpPr>
        <p:sp>
          <p:nvSpPr>
            <p:cNvPr id="2178" name="Google Shape;2178;p26"/>
            <p:cNvSpPr/>
            <p:nvPr/>
          </p:nvSpPr>
          <p:spPr>
            <a:xfrm>
              <a:off x="3082740" y="1411676"/>
              <a:ext cx="2187893" cy="2136822"/>
            </a:xfrm>
            <a:custGeom>
              <a:avLst/>
              <a:gdLst/>
              <a:ahLst/>
              <a:cxnLst/>
              <a:rect l="l" t="t" r="r" b="b"/>
              <a:pathLst>
                <a:path w="101444" h="99076" extrusionOk="0">
                  <a:moveTo>
                    <a:pt x="14196" y="0"/>
                  </a:moveTo>
                  <a:lnTo>
                    <a:pt x="13949" y="247"/>
                  </a:lnTo>
                  <a:cubicBezTo>
                    <a:pt x="13167" y="1029"/>
                    <a:pt x="14217" y="2900"/>
                    <a:pt x="15657" y="4361"/>
                  </a:cubicBezTo>
                  <a:lnTo>
                    <a:pt x="47276" y="36103"/>
                  </a:lnTo>
                  <a:lnTo>
                    <a:pt x="49374" y="38223"/>
                  </a:lnTo>
                  <a:cubicBezTo>
                    <a:pt x="38492" y="44025"/>
                    <a:pt x="28062" y="50051"/>
                    <a:pt x="19956" y="55257"/>
                  </a:cubicBezTo>
                  <a:lnTo>
                    <a:pt x="640" y="54413"/>
                  </a:lnTo>
                  <a:lnTo>
                    <a:pt x="495" y="54577"/>
                  </a:lnTo>
                  <a:cubicBezTo>
                    <a:pt x="1" y="55194"/>
                    <a:pt x="105" y="56080"/>
                    <a:pt x="722" y="56574"/>
                  </a:cubicBezTo>
                  <a:lnTo>
                    <a:pt x="8806" y="63012"/>
                  </a:lnTo>
                  <a:cubicBezTo>
                    <a:pt x="3808" y="66983"/>
                    <a:pt x="3602" y="68320"/>
                    <a:pt x="3972" y="69060"/>
                  </a:cubicBezTo>
                  <a:cubicBezTo>
                    <a:pt x="4166" y="69418"/>
                    <a:pt x="4567" y="69740"/>
                    <a:pt x="5666" y="69740"/>
                  </a:cubicBezTo>
                  <a:cubicBezTo>
                    <a:pt x="6782" y="69740"/>
                    <a:pt x="8617" y="69408"/>
                    <a:pt x="11686" y="68443"/>
                  </a:cubicBezTo>
                  <a:lnTo>
                    <a:pt x="12489" y="78729"/>
                  </a:lnTo>
                  <a:cubicBezTo>
                    <a:pt x="12530" y="79121"/>
                    <a:pt x="12695" y="79470"/>
                    <a:pt x="12983" y="79717"/>
                  </a:cubicBezTo>
                  <a:cubicBezTo>
                    <a:pt x="13234" y="79932"/>
                    <a:pt x="13548" y="80054"/>
                    <a:pt x="13884" y="80054"/>
                  </a:cubicBezTo>
                  <a:cubicBezTo>
                    <a:pt x="13932" y="80054"/>
                    <a:pt x="13982" y="80051"/>
                    <a:pt x="14031" y="80046"/>
                  </a:cubicBezTo>
                  <a:lnTo>
                    <a:pt x="14237" y="80026"/>
                  </a:lnTo>
                  <a:lnTo>
                    <a:pt x="14258" y="79985"/>
                  </a:lnTo>
                  <a:lnTo>
                    <a:pt x="14319" y="79985"/>
                  </a:lnTo>
                  <a:lnTo>
                    <a:pt x="21561" y="68176"/>
                  </a:lnTo>
                  <a:lnTo>
                    <a:pt x="21582" y="68176"/>
                  </a:lnTo>
                  <a:lnTo>
                    <a:pt x="24421" y="63527"/>
                  </a:lnTo>
                  <a:cubicBezTo>
                    <a:pt x="33163" y="59762"/>
                    <a:pt x="43902" y="54558"/>
                    <a:pt x="54703" y="48838"/>
                  </a:cubicBezTo>
                  <a:lnTo>
                    <a:pt x="55505" y="52007"/>
                  </a:lnTo>
                  <a:lnTo>
                    <a:pt x="63981" y="95351"/>
                  </a:lnTo>
                  <a:cubicBezTo>
                    <a:pt x="64351" y="97244"/>
                    <a:pt x="65236" y="99076"/>
                    <a:pt x="66265" y="99076"/>
                  </a:cubicBezTo>
                  <a:lnTo>
                    <a:pt x="66430" y="99076"/>
                  </a:lnTo>
                  <a:lnTo>
                    <a:pt x="66759" y="99013"/>
                  </a:lnTo>
                  <a:lnTo>
                    <a:pt x="66759" y="98994"/>
                  </a:lnTo>
                  <a:lnTo>
                    <a:pt x="66800" y="98994"/>
                  </a:lnTo>
                  <a:lnTo>
                    <a:pt x="68322" y="70645"/>
                  </a:lnTo>
                  <a:cubicBezTo>
                    <a:pt x="68671" y="70480"/>
                    <a:pt x="69000" y="70294"/>
                    <a:pt x="69351" y="70110"/>
                  </a:cubicBezTo>
                  <a:cubicBezTo>
                    <a:pt x="69433" y="70069"/>
                    <a:pt x="69515" y="70028"/>
                    <a:pt x="69576" y="69987"/>
                  </a:cubicBezTo>
                  <a:cubicBezTo>
                    <a:pt x="71614" y="68917"/>
                    <a:pt x="73444" y="67785"/>
                    <a:pt x="74760" y="66797"/>
                  </a:cubicBezTo>
                  <a:cubicBezTo>
                    <a:pt x="76777" y="65296"/>
                    <a:pt x="76839" y="64679"/>
                    <a:pt x="76633" y="64287"/>
                  </a:cubicBezTo>
                  <a:cubicBezTo>
                    <a:pt x="76511" y="64078"/>
                    <a:pt x="76301" y="63892"/>
                    <a:pt x="75762" y="63892"/>
                  </a:cubicBezTo>
                  <a:cubicBezTo>
                    <a:pt x="75297" y="63892"/>
                    <a:pt x="74590" y="64030"/>
                    <a:pt x="73485" y="64411"/>
                  </a:cubicBezTo>
                  <a:cubicBezTo>
                    <a:pt x="72107" y="64905"/>
                    <a:pt x="70379" y="65667"/>
                    <a:pt x="68548" y="66613"/>
                  </a:cubicBezTo>
                  <a:lnTo>
                    <a:pt x="68753" y="62910"/>
                  </a:lnTo>
                  <a:lnTo>
                    <a:pt x="68816" y="62888"/>
                  </a:lnTo>
                  <a:lnTo>
                    <a:pt x="68816" y="62024"/>
                  </a:lnTo>
                  <a:cubicBezTo>
                    <a:pt x="68877" y="61983"/>
                    <a:pt x="68939" y="61964"/>
                    <a:pt x="69022" y="61922"/>
                  </a:cubicBezTo>
                  <a:cubicBezTo>
                    <a:pt x="69617" y="61634"/>
                    <a:pt x="70235" y="61325"/>
                    <a:pt x="70852" y="60996"/>
                  </a:cubicBezTo>
                  <a:cubicBezTo>
                    <a:pt x="71263" y="60770"/>
                    <a:pt x="71655" y="60565"/>
                    <a:pt x="72045" y="60338"/>
                  </a:cubicBezTo>
                  <a:cubicBezTo>
                    <a:pt x="73589" y="59474"/>
                    <a:pt x="74966" y="58590"/>
                    <a:pt x="76016" y="57808"/>
                  </a:cubicBezTo>
                  <a:cubicBezTo>
                    <a:pt x="76345" y="57561"/>
                    <a:pt x="76592" y="57355"/>
                    <a:pt x="76818" y="57169"/>
                  </a:cubicBezTo>
                  <a:cubicBezTo>
                    <a:pt x="78052" y="56100"/>
                    <a:pt x="78073" y="55606"/>
                    <a:pt x="77909" y="55277"/>
                  </a:cubicBezTo>
                  <a:cubicBezTo>
                    <a:pt x="77789" y="55071"/>
                    <a:pt x="77583" y="54893"/>
                    <a:pt x="77062" y="54893"/>
                  </a:cubicBezTo>
                  <a:cubicBezTo>
                    <a:pt x="76598" y="54893"/>
                    <a:pt x="75885" y="55034"/>
                    <a:pt x="74760" y="55422"/>
                  </a:cubicBezTo>
                  <a:cubicBezTo>
                    <a:pt x="74472" y="55524"/>
                    <a:pt x="74143" y="55647"/>
                    <a:pt x="73814" y="55771"/>
                  </a:cubicBezTo>
                  <a:cubicBezTo>
                    <a:pt x="72437" y="56305"/>
                    <a:pt x="70852" y="57046"/>
                    <a:pt x="69227" y="57910"/>
                  </a:cubicBezTo>
                  <a:cubicBezTo>
                    <a:pt x="69145" y="57951"/>
                    <a:pt x="69083" y="57992"/>
                    <a:pt x="69000" y="58033"/>
                  </a:cubicBezTo>
                  <a:lnTo>
                    <a:pt x="69186" y="54906"/>
                  </a:lnTo>
                  <a:cubicBezTo>
                    <a:pt x="69741" y="54618"/>
                    <a:pt x="70297" y="54330"/>
                    <a:pt x="70873" y="54023"/>
                  </a:cubicBezTo>
                  <a:cubicBezTo>
                    <a:pt x="70975" y="53982"/>
                    <a:pt x="71531" y="53672"/>
                    <a:pt x="72333" y="53220"/>
                  </a:cubicBezTo>
                  <a:cubicBezTo>
                    <a:pt x="75501" y="51431"/>
                    <a:pt x="82578" y="47212"/>
                    <a:pt x="81673" y="45506"/>
                  </a:cubicBezTo>
                  <a:cubicBezTo>
                    <a:pt x="81501" y="45181"/>
                    <a:pt x="81095" y="45043"/>
                    <a:pt x="80528" y="45043"/>
                  </a:cubicBezTo>
                  <a:cubicBezTo>
                    <a:pt x="79873" y="45043"/>
                    <a:pt x="79003" y="45228"/>
                    <a:pt x="78032" y="45526"/>
                  </a:cubicBezTo>
                  <a:cubicBezTo>
                    <a:pt x="75029" y="46431"/>
                    <a:pt x="71038" y="48386"/>
                    <a:pt x="69494" y="49187"/>
                  </a:cubicBezTo>
                  <a:lnTo>
                    <a:pt x="69535" y="48323"/>
                  </a:lnTo>
                  <a:lnTo>
                    <a:pt x="69659" y="45917"/>
                  </a:lnTo>
                  <a:lnTo>
                    <a:pt x="69968" y="40424"/>
                  </a:lnTo>
                  <a:cubicBezTo>
                    <a:pt x="70009" y="40404"/>
                    <a:pt x="70029" y="40382"/>
                    <a:pt x="70070" y="40363"/>
                  </a:cubicBezTo>
                  <a:cubicBezTo>
                    <a:pt x="70379" y="40198"/>
                    <a:pt x="70709" y="39992"/>
                    <a:pt x="71038" y="39806"/>
                  </a:cubicBezTo>
                  <a:cubicBezTo>
                    <a:pt x="71222" y="39683"/>
                    <a:pt x="71428" y="39581"/>
                    <a:pt x="71614" y="39477"/>
                  </a:cubicBezTo>
                  <a:cubicBezTo>
                    <a:pt x="71675" y="39436"/>
                    <a:pt x="71757" y="39395"/>
                    <a:pt x="71839" y="39334"/>
                  </a:cubicBezTo>
                  <a:cubicBezTo>
                    <a:pt x="74020" y="38059"/>
                    <a:pt x="76222" y="36762"/>
                    <a:pt x="78381" y="35467"/>
                  </a:cubicBezTo>
                  <a:cubicBezTo>
                    <a:pt x="88338" y="29418"/>
                    <a:pt x="101443" y="20860"/>
                    <a:pt x="100826" y="17898"/>
                  </a:cubicBezTo>
                  <a:lnTo>
                    <a:pt x="100846" y="17528"/>
                  </a:lnTo>
                  <a:lnTo>
                    <a:pt x="100703" y="17610"/>
                  </a:lnTo>
                  <a:cubicBezTo>
                    <a:pt x="100440" y="17209"/>
                    <a:pt x="99845" y="17029"/>
                    <a:pt x="98986" y="17029"/>
                  </a:cubicBezTo>
                  <a:cubicBezTo>
                    <a:pt x="92656" y="17029"/>
                    <a:pt x="72016" y="26829"/>
                    <a:pt x="64825" y="30343"/>
                  </a:cubicBezTo>
                  <a:lnTo>
                    <a:pt x="58406" y="26497"/>
                  </a:lnTo>
                  <a:lnTo>
                    <a:pt x="57748" y="26105"/>
                  </a:lnTo>
                  <a:cubicBezTo>
                    <a:pt x="60258" y="24706"/>
                    <a:pt x="68177" y="20098"/>
                    <a:pt x="67231" y="18309"/>
                  </a:cubicBezTo>
                  <a:cubicBezTo>
                    <a:pt x="67094" y="18044"/>
                    <a:pt x="66825" y="17807"/>
                    <a:pt x="66112" y="17807"/>
                  </a:cubicBezTo>
                  <a:cubicBezTo>
                    <a:pt x="65440" y="17807"/>
                    <a:pt x="64371" y="18018"/>
                    <a:pt x="62644" y="18617"/>
                  </a:cubicBezTo>
                  <a:cubicBezTo>
                    <a:pt x="60258" y="19440"/>
                    <a:pt x="57233" y="20819"/>
                    <a:pt x="54106" y="22465"/>
                  </a:cubicBezTo>
                  <a:cubicBezTo>
                    <a:pt x="53675" y="22690"/>
                    <a:pt x="53263" y="22937"/>
                    <a:pt x="52830" y="23164"/>
                  </a:cubicBezTo>
                  <a:lnTo>
                    <a:pt x="51061" y="22095"/>
                  </a:lnTo>
                  <a:lnTo>
                    <a:pt x="50156" y="21560"/>
                  </a:lnTo>
                  <a:cubicBezTo>
                    <a:pt x="52111" y="20510"/>
                    <a:pt x="53859" y="19420"/>
                    <a:pt x="55135" y="18474"/>
                  </a:cubicBezTo>
                  <a:cubicBezTo>
                    <a:pt x="57172" y="16952"/>
                    <a:pt x="57233" y="16334"/>
                    <a:pt x="57007" y="15943"/>
                  </a:cubicBezTo>
                  <a:cubicBezTo>
                    <a:pt x="56872" y="15689"/>
                    <a:pt x="56560" y="15582"/>
                    <a:pt x="56131" y="15582"/>
                  </a:cubicBezTo>
                  <a:cubicBezTo>
                    <a:pt x="54095" y="15582"/>
                    <a:pt x="49414" y="17998"/>
                    <a:pt x="48326" y="18576"/>
                  </a:cubicBezTo>
                  <a:cubicBezTo>
                    <a:pt x="47770" y="18885"/>
                    <a:pt x="47215" y="19193"/>
                    <a:pt x="46700" y="19481"/>
                  </a:cubicBezTo>
                  <a:lnTo>
                    <a:pt x="43120" y="17342"/>
                  </a:lnTo>
                  <a:lnTo>
                    <a:pt x="42771" y="17136"/>
                  </a:lnTo>
                  <a:cubicBezTo>
                    <a:pt x="44972" y="15902"/>
                    <a:pt x="49498" y="13186"/>
                    <a:pt x="48839" y="11952"/>
                  </a:cubicBezTo>
                  <a:cubicBezTo>
                    <a:pt x="48704" y="11699"/>
                    <a:pt x="48395" y="11592"/>
                    <a:pt x="47970" y="11592"/>
                  </a:cubicBezTo>
                  <a:cubicBezTo>
                    <a:pt x="45937" y="11592"/>
                    <a:pt x="41247" y="14028"/>
                    <a:pt x="40158" y="14606"/>
                  </a:cubicBezTo>
                  <a:cubicBezTo>
                    <a:pt x="39870" y="14750"/>
                    <a:pt x="39582" y="14894"/>
                    <a:pt x="39315" y="15059"/>
                  </a:cubicBezTo>
                  <a:lnTo>
                    <a:pt x="14196" y="0"/>
                  </a:lnTo>
                  <a:close/>
                </a:path>
              </a:pathLst>
            </a:custGeom>
            <a:solidFill>
              <a:srgbClr val="13394F">
                <a:alpha val="345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179" name="Google Shape;2179;p26"/>
            <p:cNvGrpSpPr/>
            <p:nvPr/>
          </p:nvGrpSpPr>
          <p:grpSpPr>
            <a:xfrm>
              <a:off x="4138184" y="930105"/>
              <a:ext cx="3868174" cy="3755764"/>
              <a:chOff x="4138184" y="930105"/>
              <a:chExt cx="3868174" cy="3755764"/>
            </a:xfrm>
          </p:grpSpPr>
          <p:sp>
            <p:nvSpPr>
              <p:cNvPr id="2180" name="Google Shape;2180;p26"/>
              <p:cNvSpPr/>
              <p:nvPr/>
            </p:nvSpPr>
            <p:spPr>
              <a:xfrm>
                <a:off x="4138184" y="930105"/>
                <a:ext cx="3868174" cy="3755764"/>
              </a:xfrm>
              <a:custGeom>
                <a:avLst/>
                <a:gdLst/>
                <a:ahLst/>
                <a:cxnLst/>
                <a:rect l="l" t="t" r="r" b="b"/>
                <a:pathLst>
                  <a:path w="179352" h="174140" extrusionOk="0">
                    <a:moveTo>
                      <a:pt x="24442" y="1"/>
                    </a:moveTo>
                    <a:lnTo>
                      <a:pt x="24442" y="1"/>
                    </a:lnTo>
                    <a:cubicBezTo>
                      <a:pt x="23537" y="886"/>
                      <a:pt x="24915" y="3704"/>
                      <a:pt x="27466" y="6276"/>
                    </a:cubicBezTo>
                    <a:lnTo>
                      <a:pt x="88011" y="67066"/>
                    </a:lnTo>
                    <a:cubicBezTo>
                      <a:pt x="87846" y="67170"/>
                      <a:pt x="87660" y="67252"/>
                      <a:pt x="87495" y="67354"/>
                    </a:cubicBezTo>
                    <a:cubicBezTo>
                      <a:pt x="67109" y="78175"/>
                      <a:pt x="48778" y="88832"/>
                      <a:pt x="34748" y="97842"/>
                    </a:cubicBezTo>
                    <a:lnTo>
                      <a:pt x="598" y="96361"/>
                    </a:lnTo>
                    <a:lnTo>
                      <a:pt x="598" y="96361"/>
                    </a:lnTo>
                    <a:cubicBezTo>
                      <a:pt x="1" y="97123"/>
                      <a:pt x="124" y="98254"/>
                      <a:pt x="886" y="98871"/>
                    </a:cubicBezTo>
                    <a:lnTo>
                      <a:pt x="15967" y="110885"/>
                    </a:lnTo>
                    <a:cubicBezTo>
                      <a:pt x="9403" y="115987"/>
                      <a:pt x="6029" y="119670"/>
                      <a:pt x="6852" y="121253"/>
                    </a:cubicBezTo>
                    <a:cubicBezTo>
                      <a:pt x="7150" y="121805"/>
                      <a:pt x="7957" y="122070"/>
                      <a:pt x="9222" y="122070"/>
                    </a:cubicBezTo>
                    <a:cubicBezTo>
                      <a:pt x="11547" y="122070"/>
                      <a:pt x="15419" y="121177"/>
                      <a:pt x="20534" y="119525"/>
                    </a:cubicBezTo>
                    <a:lnTo>
                      <a:pt x="22056" y="138720"/>
                    </a:lnTo>
                    <a:cubicBezTo>
                      <a:pt x="22114" y="139657"/>
                      <a:pt x="22914" y="140372"/>
                      <a:pt x="23840" y="140372"/>
                    </a:cubicBezTo>
                    <a:cubicBezTo>
                      <a:pt x="23889" y="140372"/>
                      <a:pt x="23939" y="140370"/>
                      <a:pt x="23990" y="140366"/>
                    </a:cubicBezTo>
                    <a:lnTo>
                      <a:pt x="41866" y="111255"/>
                    </a:lnTo>
                    <a:cubicBezTo>
                      <a:pt x="57172" y="104672"/>
                      <a:pt x="76284" y="95477"/>
                      <a:pt x="96671" y="84635"/>
                    </a:cubicBezTo>
                    <a:lnTo>
                      <a:pt x="97041" y="84451"/>
                    </a:lnTo>
                    <a:lnTo>
                      <a:pt x="113397" y="168117"/>
                    </a:lnTo>
                    <a:cubicBezTo>
                      <a:pt x="114067" y="171506"/>
                      <a:pt x="115529" y="174140"/>
                      <a:pt x="116736" y="174140"/>
                    </a:cubicBezTo>
                    <a:cubicBezTo>
                      <a:pt x="116789" y="174140"/>
                      <a:pt x="116842" y="174134"/>
                      <a:pt x="116894" y="174124"/>
                    </a:cubicBezTo>
                    <a:lnTo>
                      <a:pt x="119651" y="123949"/>
                    </a:lnTo>
                    <a:cubicBezTo>
                      <a:pt x="120493" y="123538"/>
                      <a:pt x="121379" y="123085"/>
                      <a:pt x="122263" y="122633"/>
                    </a:cubicBezTo>
                    <a:cubicBezTo>
                      <a:pt x="129608" y="118724"/>
                      <a:pt x="135080" y="114629"/>
                      <a:pt x="134463" y="113477"/>
                    </a:cubicBezTo>
                    <a:cubicBezTo>
                      <a:pt x="134356" y="113272"/>
                      <a:pt x="134065" y="113175"/>
                      <a:pt x="133616" y="113175"/>
                    </a:cubicBezTo>
                    <a:cubicBezTo>
                      <a:pt x="131540" y="113175"/>
                      <a:pt x="126100" y="115259"/>
                      <a:pt x="120062" y="118456"/>
                    </a:cubicBezTo>
                    <a:cubicBezTo>
                      <a:pt x="120021" y="118477"/>
                      <a:pt x="119980" y="118497"/>
                      <a:pt x="119958" y="118518"/>
                    </a:cubicBezTo>
                    <a:lnTo>
                      <a:pt x="120493" y="108663"/>
                    </a:lnTo>
                    <a:cubicBezTo>
                      <a:pt x="121790" y="108046"/>
                      <a:pt x="123148" y="107388"/>
                      <a:pt x="124525" y="106647"/>
                    </a:cubicBezTo>
                    <a:cubicBezTo>
                      <a:pt x="131871" y="102738"/>
                      <a:pt x="137343" y="98645"/>
                      <a:pt x="136726" y="97493"/>
                    </a:cubicBezTo>
                    <a:cubicBezTo>
                      <a:pt x="136619" y="97288"/>
                      <a:pt x="136328" y="97191"/>
                      <a:pt x="135878" y="97191"/>
                    </a:cubicBezTo>
                    <a:cubicBezTo>
                      <a:pt x="133802" y="97191"/>
                      <a:pt x="128362" y="99275"/>
                      <a:pt x="122325" y="102472"/>
                    </a:cubicBezTo>
                    <a:cubicBezTo>
                      <a:pt x="121790" y="102760"/>
                      <a:pt x="121296" y="103026"/>
                      <a:pt x="120781" y="103314"/>
                    </a:cubicBezTo>
                    <a:lnTo>
                      <a:pt x="121193" y="96012"/>
                    </a:lnTo>
                    <a:cubicBezTo>
                      <a:pt x="122304" y="95456"/>
                      <a:pt x="123415" y="94880"/>
                      <a:pt x="124567" y="94284"/>
                    </a:cubicBezTo>
                    <a:cubicBezTo>
                      <a:pt x="135922" y="88256"/>
                      <a:pt x="144357" y="81919"/>
                      <a:pt x="143411" y="80150"/>
                    </a:cubicBezTo>
                    <a:cubicBezTo>
                      <a:pt x="143244" y="79835"/>
                      <a:pt x="142793" y="79685"/>
                      <a:pt x="142100" y="79685"/>
                    </a:cubicBezTo>
                    <a:cubicBezTo>
                      <a:pt x="138947" y="79685"/>
                      <a:pt x="130787" y="82791"/>
                      <a:pt x="121645" y="87597"/>
                    </a:cubicBezTo>
                    <a:lnTo>
                      <a:pt x="122592" y="70338"/>
                    </a:lnTo>
                    <a:cubicBezTo>
                      <a:pt x="156269" y="51020"/>
                      <a:pt x="179351" y="34583"/>
                      <a:pt x="177314" y="30736"/>
                    </a:cubicBezTo>
                    <a:cubicBezTo>
                      <a:pt x="177018" y="30181"/>
                      <a:pt x="176211" y="29913"/>
                      <a:pt x="174939" y="29913"/>
                    </a:cubicBezTo>
                    <a:cubicBezTo>
                      <a:pt x="167445" y="29913"/>
                      <a:pt x="143845" y="39208"/>
                      <a:pt x="114157" y="53735"/>
                    </a:cubicBezTo>
                    <a:lnTo>
                      <a:pt x="100148" y="45342"/>
                    </a:lnTo>
                    <a:cubicBezTo>
                      <a:pt x="110887" y="39521"/>
                      <a:pt x="118704" y="33575"/>
                      <a:pt x="117778" y="31868"/>
                    </a:cubicBezTo>
                    <a:cubicBezTo>
                      <a:pt x="117614" y="31554"/>
                      <a:pt x="117165" y="31405"/>
                      <a:pt x="116475" y="31405"/>
                    </a:cubicBezTo>
                    <a:cubicBezTo>
                      <a:pt x="113272" y="31405"/>
                      <a:pt x="104861" y="34623"/>
                      <a:pt x="95519" y="39582"/>
                    </a:cubicBezTo>
                    <a:cubicBezTo>
                      <a:pt x="94635" y="40056"/>
                      <a:pt x="93749" y="40528"/>
                      <a:pt x="92885" y="41002"/>
                    </a:cubicBezTo>
                    <a:lnTo>
                      <a:pt x="86653" y="37258"/>
                    </a:lnTo>
                    <a:cubicBezTo>
                      <a:pt x="86919" y="37134"/>
                      <a:pt x="87188" y="36990"/>
                      <a:pt x="87476" y="36846"/>
                    </a:cubicBezTo>
                    <a:cubicBezTo>
                      <a:pt x="94819" y="32938"/>
                      <a:pt x="100272" y="28843"/>
                      <a:pt x="99674" y="27691"/>
                    </a:cubicBezTo>
                    <a:cubicBezTo>
                      <a:pt x="99564" y="27486"/>
                      <a:pt x="99270" y="27389"/>
                      <a:pt x="98819" y="27389"/>
                    </a:cubicBezTo>
                    <a:cubicBezTo>
                      <a:pt x="96732" y="27389"/>
                      <a:pt x="91292" y="29473"/>
                      <a:pt x="85254" y="32669"/>
                    </a:cubicBezTo>
                    <a:cubicBezTo>
                      <a:pt x="84122" y="33287"/>
                      <a:pt x="83032" y="33884"/>
                      <a:pt x="82003" y="34480"/>
                    </a:cubicBezTo>
                    <a:lnTo>
                      <a:pt x="73569" y="29440"/>
                    </a:lnTo>
                    <a:cubicBezTo>
                      <a:pt x="80605" y="25634"/>
                      <a:pt x="85748" y="21725"/>
                      <a:pt x="85150" y="20614"/>
                    </a:cubicBezTo>
                    <a:cubicBezTo>
                      <a:pt x="85044" y="20409"/>
                      <a:pt x="84753" y="20312"/>
                      <a:pt x="84305" y="20312"/>
                    </a:cubicBezTo>
                    <a:cubicBezTo>
                      <a:pt x="82231" y="20312"/>
                      <a:pt x="76790" y="22400"/>
                      <a:pt x="70750" y="25614"/>
                    </a:cubicBezTo>
                    <a:cubicBezTo>
                      <a:pt x="70113" y="25943"/>
                      <a:pt x="69496" y="26292"/>
                      <a:pt x="68878" y="26621"/>
                    </a:cubicBezTo>
                    <a:lnTo>
                      <a:pt x="68878" y="26621"/>
                    </a:lnTo>
                    <a:lnTo>
                      <a:pt x="24442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1" name="Google Shape;2181;p26"/>
              <p:cNvSpPr/>
              <p:nvPr/>
            </p:nvSpPr>
            <p:spPr>
              <a:xfrm>
                <a:off x="4286848" y="1607173"/>
                <a:ext cx="3675555" cy="3078221"/>
              </a:xfrm>
              <a:custGeom>
                <a:avLst/>
                <a:gdLst/>
                <a:ahLst/>
                <a:cxnLst/>
                <a:rect l="l" t="t" r="r" b="b"/>
                <a:pathLst>
                  <a:path w="170421" h="142725" extrusionOk="0">
                    <a:moveTo>
                      <a:pt x="170421" y="1"/>
                    </a:moveTo>
                    <a:lnTo>
                      <a:pt x="63" y="88914"/>
                    </a:lnTo>
                    <a:lnTo>
                      <a:pt x="63" y="88914"/>
                    </a:lnTo>
                    <a:cubicBezTo>
                      <a:pt x="0" y="89243"/>
                      <a:pt x="0" y="89531"/>
                      <a:pt x="124" y="89758"/>
                    </a:cubicBezTo>
                    <a:cubicBezTo>
                      <a:pt x="423" y="90320"/>
                      <a:pt x="1237" y="90589"/>
                      <a:pt x="2515" y="90589"/>
                    </a:cubicBezTo>
                    <a:cubicBezTo>
                      <a:pt x="4841" y="90589"/>
                      <a:pt x="8706" y="89697"/>
                      <a:pt x="13805" y="88050"/>
                    </a:cubicBezTo>
                    <a:lnTo>
                      <a:pt x="15306" y="107245"/>
                    </a:lnTo>
                    <a:cubicBezTo>
                      <a:pt x="15384" y="108182"/>
                      <a:pt x="16167" y="108897"/>
                      <a:pt x="17090" y="108897"/>
                    </a:cubicBezTo>
                    <a:cubicBezTo>
                      <a:pt x="17140" y="108897"/>
                      <a:pt x="17190" y="108895"/>
                      <a:pt x="17240" y="108891"/>
                    </a:cubicBezTo>
                    <a:lnTo>
                      <a:pt x="35097" y="79801"/>
                    </a:lnTo>
                    <a:cubicBezTo>
                      <a:pt x="50383" y="73238"/>
                      <a:pt x="69452" y="64043"/>
                      <a:pt x="89819" y="53222"/>
                    </a:cubicBezTo>
                    <a:lnTo>
                      <a:pt x="90189" y="53036"/>
                    </a:lnTo>
                    <a:lnTo>
                      <a:pt x="106565" y="136683"/>
                    </a:lnTo>
                    <a:cubicBezTo>
                      <a:pt x="107237" y="140103"/>
                      <a:pt x="108726" y="142724"/>
                      <a:pt x="109918" y="142724"/>
                    </a:cubicBezTo>
                    <a:cubicBezTo>
                      <a:pt x="109966" y="142724"/>
                      <a:pt x="110014" y="142720"/>
                      <a:pt x="110062" y="142711"/>
                    </a:cubicBezTo>
                    <a:lnTo>
                      <a:pt x="112799" y="92556"/>
                    </a:lnTo>
                    <a:cubicBezTo>
                      <a:pt x="113641" y="92123"/>
                      <a:pt x="114505" y="91692"/>
                      <a:pt x="115391" y="91218"/>
                    </a:cubicBezTo>
                    <a:cubicBezTo>
                      <a:pt x="122734" y="87331"/>
                      <a:pt x="128187" y="83236"/>
                      <a:pt x="127570" y="82084"/>
                    </a:cubicBezTo>
                    <a:cubicBezTo>
                      <a:pt x="127463" y="81878"/>
                      <a:pt x="127170" y="81780"/>
                      <a:pt x="126718" y="81780"/>
                    </a:cubicBezTo>
                    <a:cubicBezTo>
                      <a:pt x="124642" y="81780"/>
                      <a:pt x="119221" y="83852"/>
                      <a:pt x="113189" y="87063"/>
                    </a:cubicBezTo>
                    <a:cubicBezTo>
                      <a:pt x="113148" y="87084"/>
                      <a:pt x="113128" y="87104"/>
                      <a:pt x="113087" y="87104"/>
                    </a:cubicBezTo>
                    <a:lnTo>
                      <a:pt x="113622" y="77250"/>
                    </a:lnTo>
                    <a:cubicBezTo>
                      <a:pt x="114917" y="76653"/>
                      <a:pt x="116255" y="75975"/>
                      <a:pt x="117654" y="75234"/>
                    </a:cubicBezTo>
                    <a:cubicBezTo>
                      <a:pt x="124997" y="71345"/>
                      <a:pt x="130450" y="67252"/>
                      <a:pt x="129833" y="66100"/>
                    </a:cubicBezTo>
                    <a:cubicBezTo>
                      <a:pt x="129723" y="65895"/>
                      <a:pt x="129429" y="65798"/>
                      <a:pt x="128978" y="65798"/>
                    </a:cubicBezTo>
                    <a:cubicBezTo>
                      <a:pt x="126896" y="65798"/>
                      <a:pt x="121469" y="67882"/>
                      <a:pt x="115432" y="71079"/>
                    </a:cubicBezTo>
                    <a:cubicBezTo>
                      <a:pt x="114917" y="71367"/>
                      <a:pt x="114403" y="71633"/>
                      <a:pt x="113910" y="71921"/>
                    </a:cubicBezTo>
                    <a:lnTo>
                      <a:pt x="114300" y="64619"/>
                    </a:lnTo>
                    <a:cubicBezTo>
                      <a:pt x="115411" y="64063"/>
                      <a:pt x="116543" y="63487"/>
                      <a:pt x="117674" y="62870"/>
                    </a:cubicBezTo>
                    <a:cubicBezTo>
                      <a:pt x="129010" y="56863"/>
                      <a:pt x="137444" y="50548"/>
                      <a:pt x="136498" y="48757"/>
                    </a:cubicBezTo>
                    <a:cubicBezTo>
                      <a:pt x="136331" y="48442"/>
                      <a:pt x="135880" y="48292"/>
                      <a:pt x="135187" y="48292"/>
                    </a:cubicBezTo>
                    <a:cubicBezTo>
                      <a:pt x="132034" y="48292"/>
                      <a:pt x="123877" y="51398"/>
                      <a:pt x="114752" y="56204"/>
                    </a:cubicBezTo>
                    <a:lnTo>
                      <a:pt x="114752" y="56204"/>
                    </a:lnTo>
                    <a:lnTo>
                      <a:pt x="115699" y="38965"/>
                    </a:lnTo>
                    <a:cubicBezTo>
                      <a:pt x="147791" y="20532"/>
                      <a:pt x="170236" y="4754"/>
                      <a:pt x="170421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2" name="Google Shape;2182;p26"/>
              <p:cNvSpPr/>
              <p:nvPr/>
            </p:nvSpPr>
            <p:spPr>
              <a:xfrm>
                <a:off x="7647367" y="1641789"/>
                <a:ext cx="157982" cy="168636"/>
              </a:xfrm>
              <a:custGeom>
                <a:avLst/>
                <a:gdLst/>
                <a:ahLst/>
                <a:cxnLst/>
                <a:rect l="l" t="t" r="r" b="b"/>
                <a:pathLst>
                  <a:path w="7325" h="7819" extrusionOk="0">
                    <a:moveTo>
                      <a:pt x="3498" y="1"/>
                    </a:moveTo>
                    <a:lnTo>
                      <a:pt x="1" y="1421"/>
                    </a:lnTo>
                    <a:cubicBezTo>
                      <a:pt x="3498" y="3128"/>
                      <a:pt x="3684" y="7818"/>
                      <a:pt x="3684" y="7818"/>
                    </a:cubicBezTo>
                    <a:lnTo>
                      <a:pt x="7016" y="5226"/>
                    </a:lnTo>
                    <a:cubicBezTo>
                      <a:pt x="7324" y="680"/>
                      <a:pt x="3498" y="1"/>
                      <a:pt x="3498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3" name="Google Shape;2183;p26"/>
              <p:cNvSpPr/>
              <p:nvPr/>
            </p:nvSpPr>
            <p:spPr>
              <a:xfrm>
                <a:off x="7647367" y="1641789"/>
                <a:ext cx="157982" cy="113186"/>
              </a:xfrm>
              <a:custGeom>
                <a:avLst/>
                <a:gdLst/>
                <a:ahLst/>
                <a:cxnLst/>
                <a:rect l="l" t="t" r="r" b="b"/>
                <a:pathLst>
                  <a:path w="7325" h="5248" extrusionOk="0">
                    <a:moveTo>
                      <a:pt x="3498" y="1"/>
                    </a:moveTo>
                    <a:lnTo>
                      <a:pt x="1" y="1421"/>
                    </a:lnTo>
                    <a:cubicBezTo>
                      <a:pt x="195" y="1419"/>
                      <a:pt x="390" y="1418"/>
                      <a:pt x="585" y="1418"/>
                    </a:cubicBezTo>
                    <a:cubicBezTo>
                      <a:pt x="2807" y="1418"/>
                      <a:pt x="5034" y="1605"/>
                      <a:pt x="6358" y="3704"/>
                    </a:cubicBezTo>
                    <a:cubicBezTo>
                      <a:pt x="6666" y="4197"/>
                      <a:pt x="6872" y="4712"/>
                      <a:pt x="6995" y="5247"/>
                    </a:cubicBezTo>
                    <a:lnTo>
                      <a:pt x="7016" y="5226"/>
                    </a:lnTo>
                    <a:cubicBezTo>
                      <a:pt x="7324" y="680"/>
                      <a:pt x="3498" y="1"/>
                      <a:pt x="3498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4" name="Google Shape;2184;p26"/>
              <p:cNvSpPr/>
              <p:nvPr/>
            </p:nvSpPr>
            <p:spPr>
              <a:xfrm>
                <a:off x="5940040" y="2183564"/>
                <a:ext cx="524047" cy="193008"/>
              </a:xfrm>
              <a:custGeom>
                <a:avLst/>
                <a:gdLst/>
                <a:ahLst/>
                <a:cxnLst/>
                <a:rect l="l" t="t" r="r" b="b"/>
                <a:pathLst>
                  <a:path w="24298" h="8949" extrusionOk="0">
                    <a:moveTo>
                      <a:pt x="1" y="4485"/>
                    </a:moveTo>
                    <a:cubicBezTo>
                      <a:pt x="3" y="4488"/>
                      <a:pt x="6" y="4491"/>
                      <a:pt x="9" y="4493"/>
                    </a:cubicBezTo>
                    <a:lnTo>
                      <a:pt x="9" y="4493"/>
                    </a:lnTo>
                    <a:lnTo>
                      <a:pt x="1" y="4485"/>
                    </a:lnTo>
                    <a:close/>
                    <a:moveTo>
                      <a:pt x="24297" y="0"/>
                    </a:moveTo>
                    <a:cubicBezTo>
                      <a:pt x="24296" y="1"/>
                      <a:pt x="10841" y="5515"/>
                      <a:pt x="3703" y="5515"/>
                    </a:cubicBezTo>
                    <a:cubicBezTo>
                      <a:pt x="2052" y="5515"/>
                      <a:pt x="740" y="5220"/>
                      <a:pt x="9" y="4493"/>
                    </a:cubicBezTo>
                    <a:lnTo>
                      <a:pt x="9" y="4493"/>
                    </a:lnTo>
                    <a:lnTo>
                      <a:pt x="4466" y="8948"/>
                    </a:lnTo>
                    <a:lnTo>
                      <a:pt x="24297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5" name="Google Shape;2185;p26"/>
              <p:cNvSpPr/>
              <p:nvPr/>
            </p:nvSpPr>
            <p:spPr>
              <a:xfrm>
                <a:off x="6223998" y="2751480"/>
                <a:ext cx="35975" cy="145559"/>
              </a:xfrm>
              <a:custGeom>
                <a:avLst/>
                <a:gdLst/>
                <a:ahLst/>
                <a:cxnLst/>
                <a:rect l="l" t="t" r="r" b="b"/>
                <a:pathLst>
                  <a:path w="1668" h="6749" extrusionOk="0">
                    <a:moveTo>
                      <a:pt x="330" y="1"/>
                    </a:moveTo>
                    <a:cubicBezTo>
                      <a:pt x="228" y="61"/>
                      <a:pt x="104" y="103"/>
                      <a:pt x="1" y="165"/>
                    </a:cubicBezTo>
                    <a:lnTo>
                      <a:pt x="1668" y="6748"/>
                    </a:lnTo>
                    <a:lnTo>
                      <a:pt x="330" y="1"/>
                    </a:lnTo>
                    <a:close/>
                  </a:path>
                </a:pathLst>
              </a:custGeom>
              <a:solidFill>
                <a:srgbClr val="D6D4B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6" name="Google Shape;2186;p26"/>
              <p:cNvSpPr/>
              <p:nvPr/>
            </p:nvSpPr>
            <p:spPr>
              <a:xfrm>
                <a:off x="6231094" y="2751027"/>
                <a:ext cx="32438" cy="161088"/>
              </a:xfrm>
              <a:custGeom>
                <a:avLst/>
                <a:gdLst/>
                <a:ahLst/>
                <a:cxnLst/>
                <a:rect l="l" t="t" r="r" b="b"/>
                <a:pathLst>
                  <a:path w="1504" h="7469" extrusionOk="0">
                    <a:moveTo>
                      <a:pt x="42" y="0"/>
                    </a:moveTo>
                    <a:cubicBezTo>
                      <a:pt x="22" y="0"/>
                      <a:pt x="22" y="0"/>
                      <a:pt x="1" y="22"/>
                    </a:cubicBezTo>
                    <a:lnTo>
                      <a:pt x="1339" y="6769"/>
                    </a:lnTo>
                    <a:lnTo>
                      <a:pt x="1504" y="7469"/>
                    </a:lnTo>
                    <a:lnTo>
                      <a:pt x="42" y="0"/>
                    </a:lnTo>
                    <a:close/>
                  </a:path>
                </a:pathLst>
              </a:custGeom>
              <a:solidFill>
                <a:srgbClr val="CEBF9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7" name="Google Shape;2187;p26"/>
              <p:cNvSpPr/>
              <p:nvPr/>
            </p:nvSpPr>
            <p:spPr>
              <a:xfrm>
                <a:off x="6223998" y="2502116"/>
                <a:ext cx="436612" cy="409998"/>
              </a:xfrm>
              <a:custGeom>
                <a:avLst/>
                <a:gdLst/>
                <a:ahLst/>
                <a:cxnLst/>
                <a:rect l="l" t="t" r="r" b="b"/>
                <a:pathLst>
                  <a:path w="20244" h="19010" extrusionOk="0">
                    <a:moveTo>
                      <a:pt x="26" y="11713"/>
                    </a:moveTo>
                    <a:lnTo>
                      <a:pt x="26" y="11713"/>
                    </a:lnTo>
                    <a:cubicBezTo>
                      <a:pt x="17" y="11717"/>
                      <a:pt x="9" y="11722"/>
                      <a:pt x="1" y="11727"/>
                    </a:cubicBezTo>
                    <a:lnTo>
                      <a:pt x="26" y="11713"/>
                    </a:lnTo>
                    <a:close/>
                    <a:moveTo>
                      <a:pt x="20244" y="1"/>
                    </a:moveTo>
                    <a:lnTo>
                      <a:pt x="26" y="11713"/>
                    </a:lnTo>
                    <a:lnTo>
                      <a:pt x="26" y="11713"/>
                    </a:lnTo>
                    <a:cubicBezTo>
                      <a:pt x="124" y="11658"/>
                      <a:pt x="236" y="11619"/>
                      <a:pt x="330" y="11563"/>
                    </a:cubicBezTo>
                    <a:cubicBezTo>
                      <a:pt x="351" y="11541"/>
                      <a:pt x="351" y="11541"/>
                      <a:pt x="371" y="11541"/>
                    </a:cubicBezTo>
                    <a:lnTo>
                      <a:pt x="1833" y="19010"/>
                    </a:lnTo>
                    <a:cubicBezTo>
                      <a:pt x="3355" y="11151"/>
                      <a:pt x="20242" y="2"/>
                      <a:pt x="20244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8" name="Google Shape;2188;p26"/>
              <p:cNvSpPr/>
              <p:nvPr/>
            </p:nvSpPr>
            <p:spPr>
              <a:xfrm>
                <a:off x="5976878" y="1907997"/>
                <a:ext cx="347884" cy="119743"/>
              </a:xfrm>
              <a:custGeom>
                <a:avLst/>
                <a:gdLst/>
                <a:ahLst/>
                <a:cxnLst/>
                <a:rect l="l" t="t" r="r" b="b"/>
                <a:pathLst>
                  <a:path w="16130" h="5552" extrusionOk="0">
                    <a:moveTo>
                      <a:pt x="14895" y="1"/>
                    </a:moveTo>
                    <a:cubicBezTo>
                      <a:pt x="14895" y="1"/>
                      <a:pt x="7966" y="4736"/>
                      <a:pt x="3060" y="4736"/>
                    </a:cubicBezTo>
                    <a:cubicBezTo>
                      <a:pt x="1883" y="4736"/>
                      <a:pt x="821" y="4463"/>
                      <a:pt x="1" y="3786"/>
                    </a:cubicBezTo>
                    <a:lnTo>
                      <a:pt x="1" y="3786"/>
                    </a:lnTo>
                    <a:cubicBezTo>
                      <a:pt x="1" y="3786"/>
                      <a:pt x="739" y="5551"/>
                      <a:pt x="3856" y="5551"/>
                    </a:cubicBezTo>
                    <a:cubicBezTo>
                      <a:pt x="6268" y="5551"/>
                      <a:pt x="10106" y="4494"/>
                      <a:pt x="16130" y="742"/>
                    </a:cubicBezTo>
                    <a:lnTo>
                      <a:pt x="14895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9" name="Google Shape;2189;p26"/>
              <p:cNvSpPr/>
              <p:nvPr/>
            </p:nvSpPr>
            <p:spPr>
              <a:xfrm>
                <a:off x="4550856" y="3032785"/>
                <a:ext cx="336777" cy="231635"/>
              </a:xfrm>
              <a:custGeom>
                <a:avLst/>
                <a:gdLst/>
                <a:ahLst/>
                <a:cxnLst/>
                <a:rect l="l" t="t" r="r" b="b"/>
                <a:pathLst>
                  <a:path w="15615" h="10740" extrusionOk="0">
                    <a:moveTo>
                      <a:pt x="7797" y="0"/>
                    </a:moveTo>
                    <a:lnTo>
                      <a:pt x="7797" y="0"/>
                    </a:lnTo>
                    <a:cubicBezTo>
                      <a:pt x="11357" y="2406"/>
                      <a:pt x="1" y="10739"/>
                      <a:pt x="1" y="10739"/>
                    </a:cubicBezTo>
                    <a:lnTo>
                      <a:pt x="15614" y="349"/>
                    </a:lnTo>
                    <a:lnTo>
                      <a:pt x="7797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90" name="Google Shape;2190;p26"/>
              <p:cNvSpPr/>
              <p:nvPr/>
            </p:nvSpPr>
            <p:spPr>
              <a:xfrm>
                <a:off x="4630268" y="3328281"/>
                <a:ext cx="413535" cy="157982"/>
              </a:xfrm>
              <a:custGeom>
                <a:avLst/>
                <a:gdLst/>
                <a:ahLst/>
                <a:cxnLst/>
                <a:rect l="l" t="t" r="r" b="b"/>
                <a:pathLst>
                  <a:path w="19174" h="7325" extrusionOk="0">
                    <a:moveTo>
                      <a:pt x="19174" y="0"/>
                    </a:moveTo>
                    <a:lnTo>
                      <a:pt x="0" y="7324"/>
                    </a:lnTo>
                    <a:cubicBezTo>
                      <a:pt x="4260" y="6008"/>
                      <a:pt x="7304" y="5555"/>
                      <a:pt x="9485" y="5555"/>
                    </a:cubicBezTo>
                    <a:cubicBezTo>
                      <a:pt x="13825" y="5555"/>
                      <a:pt x="14689" y="7324"/>
                      <a:pt x="14689" y="7324"/>
                    </a:cubicBezTo>
                    <a:lnTo>
                      <a:pt x="1917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91" name="Google Shape;2191;p26"/>
              <p:cNvSpPr/>
              <p:nvPr/>
            </p:nvSpPr>
            <p:spPr>
              <a:xfrm>
                <a:off x="5741727" y="1733645"/>
                <a:ext cx="300845" cy="110210"/>
              </a:xfrm>
              <a:custGeom>
                <a:avLst/>
                <a:gdLst/>
                <a:ahLst/>
                <a:cxnLst/>
                <a:rect l="l" t="t" r="r" b="b"/>
                <a:pathLst>
                  <a:path w="13949" h="5110" extrusionOk="0">
                    <a:moveTo>
                      <a:pt x="12303" y="1"/>
                    </a:moveTo>
                    <a:cubicBezTo>
                      <a:pt x="12303" y="1"/>
                      <a:pt x="5931" y="4197"/>
                      <a:pt x="2044" y="4197"/>
                    </a:cubicBezTo>
                    <a:cubicBezTo>
                      <a:pt x="1225" y="4197"/>
                      <a:pt x="516" y="4010"/>
                      <a:pt x="1" y="3559"/>
                    </a:cubicBezTo>
                    <a:lnTo>
                      <a:pt x="1" y="3559"/>
                    </a:lnTo>
                    <a:cubicBezTo>
                      <a:pt x="1" y="3559"/>
                      <a:pt x="291" y="5110"/>
                      <a:pt x="2911" y="5110"/>
                    </a:cubicBezTo>
                    <a:cubicBezTo>
                      <a:pt x="4918" y="5110"/>
                      <a:pt x="8292" y="4200"/>
                      <a:pt x="13949" y="988"/>
                    </a:cubicBezTo>
                    <a:lnTo>
                      <a:pt x="12303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92" name="Google Shape;2192;p26"/>
              <p:cNvSpPr/>
              <p:nvPr/>
            </p:nvSpPr>
            <p:spPr>
              <a:xfrm>
                <a:off x="5495038" y="1565052"/>
                <a:ext cx="246711" cy="82151"/>
              </a:xfrm>
              <a:custGeom>
                <a:avLst/>
                <a:gdLst/>
                <a:ahLst/>
                <a:cxnLst/>
                <a:rect l="l" t="t" r="r" b="b"/>
                <a:pathLst>
                  <a:path w="11439" h="3809" extrusionOk="0">
                    <a:moveTo>
                      <a:pt x="10657" y="0"/>
                    </a:moveTo>
                    <a:cubicBezTo>
                      <a:pt x="10657" y="0"/>
                      <a:pt x="6835" y="3289"/>
                      <a:pt x="3293" y="3289"/>
                    </a:cubicBezTo>
                    <a:cubicBezTo>
                      <a:pt x="2114" y="3289"/>
                      <a:pt x="966" y="2925"/>
                      <a:pt x="0" y="1954"/>
                    </a:cubicBezTo>
                    <a:lnTo>
                      <a:pt x="0" y="1954"/>
                    </a:lnTo>
                    <a:cubicBezTo>
                      <a:pt x="1" y="1954"/>
                      <a:pt x="1007" y="3808"/>
                      <a:pt x="3740" y="3808"/>
                    </a:cubicBezTo>
                    <a:cubicBezTo>
                      <a:pt x="5513" y="3808"/>
                      <a:pt x="8014" y="3027"/>
                      <a:pt x="11439" y="453"/>
                    </a:cubicBezTo>
                    <a:lnTo>
                      <a:pt x="10657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93" name="Google Shape;2193;p26"/>
              <p:cNvSpPr/>
              <p:nvPr/>
            </p:nvSpPr>
            <p:spPr>
              <a:xfrm>
                <a:off x="6415259" y="3000843"/>
                <a:ext cx="336755" cy="98930"/>
              </a:xfrm>
              <a:custGeom>
                <a:avLst/>
                <a:gdLst/>
                <a:ahLst/>
                <a:cxnLst/>
                <a:rect l="l" t="t" r="r" b="b"/>
                <a:pathLst>
                  <a:path w="15614" h="4587" extrusionOk="0">
                    <a:moveTo>
                      <a:pt x="0" y="2798"/>
                    </a:moveTo>
                    <a:cubicBezTo>
                      <a:pt x="596" y="3517"/>
                      <a:pt x="1440" y="3929"/>
                      <a:pt x="2448" y="4073"/>
                    </a:cubicBezTo>
                    <a:cubicBezTo>
                      <a:pt x="823" y="3558"/>
                      <a:pt x="0" y="2798"/>
                      <a:pt x="0" y="2798"/>
                    </a:cubicBezTo>
                    <a:close/>
                    <a:moveTo>
                      <a:pt x="15614" y="0"/>
                    </a:moveTo>
                    <a:cubicBezTo>
                      <a:pt x="15613" y="0"/>
                      <a:pt x="8454" y="4156"/>
                      <a:pt x="3558" y="4156"/>
                    </a:cubicBezTo>
                    <a:cubicBezTo>
                      <a:pt x="3168" y="4156"/>
                      <a:pt x="2798" y="4134"/>
                      <a:pt x="2448" y="4073"/>
                    </a:cubicBezTo>
                    <a:lnTo>
                      <a:pt x="2448" y="4073"/>
                    </a:lnTo>
                    <a:cubicBezTo>
                      <a:pt x="3333" y="4361"/>
                      <a:pt x="4444" y="4587"/>
                      <a:pt x="5802" y="4587"/>
                    </a:cubicBezTo>
                    <a:cubicBezTo>
                      <a:pt x="8270" y="4587"/>
                      <a:pt x="11499" y="3868"/>
                      <a:pt x="15531" y="1481"/>
                    </a:cubicBezTo>
                    <a:lnTo>
                      <a:pt x="1561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94" name="Google Shape;2194;p26"/>
              <p:cNvSpPr/>
              <p:nvPr/>
            </p:nvSpPr>
            <p:spPr>
              <a:xfrm>
                <a:off x="6761762" y="2786096"/>
                <a:ext cx="1790" cy="33279"/>
              </a:xfrm>
              <a:custGeom>
                <a:avLst/>
                <a:gdLst/>
                <a:ahLst/>
                <a:cxnLst/>
                <a:rect l="l" t="t" r="r" b="b"/>
                <a:pathLst>
                  <a:path w="83" h="1543" extrusionOk="0">
                    <a:moveTo>
                      <a:pt x="83" y="0"/>
                    </a:moveTo>
                    <a:lnTo>
                      <a:pt x="83" y="0"/>
                    </a:lnTo>
                    <a:lnTo>
                      <a:pt x="0" y="1542"/>
                    </a:lnTo>
                    <a:lnTo>
                      <a:pt x="0" y="1542"/>
                    </a:lnTo>
                    <a:close/>
                  </a:path>
                </a:pathLst>
              </a:custGeom>
              <a:solidFill>
                <a:srgbClr val="D6D4B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95" name="Google Shape;2195;p26"/>
              <p:cNvSpPr/>
              <p:nvPr/>
            </p:nvSpPr>
            <p:spPr>
              <a:xfrm>
                <a:off x="6486669" y="2786096"/>
                <a:ext cx="276884" cy="147737"/>
              </a:xfrm>
              <a:custGeom>
                <a:avLst/>
                <a:gdLst/>
                <a:ahLst/>
                <a:cxnLst/>
                <a:rect l="l" t="t" r="r" b="b"/>
                <a:pathLst>
                  <a:path w="12838" h="6850" extrusionOk="0">
                    <a:moveTo>
                      <a:pt x="12838" y="0"/>
                    </a:moveTo>
                    <a:lnTo>
                      <a:pt x="1" y="6850"/>
                    </a:lnTo>
                    <a:cubicBezTo>
                      <a:pt x="3149" y="5739"/>
                      <a:pt x="12755" y="1542"/>
                      <a:pt x="12755" y="1542"/>
                    </a:cubicBezTo>
                    <a:lnTo>
                      <a:pt x="1283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96" name="Google Shape;2196;p26"/>
              <p:cNvSpPr/>
              <p:nvPr/>
            </p:nvSpPr>
            <p:spPr>
              <a:xfrm>
                <a:off x="6735601" y="3273694"/>
                <a:ext cx="1790" cy="32847"/>
              </a:xfrm>
              <a:custGeom>
                <a:avLst/>
                <a:gdLst/>
                <a:ahLst/>
                <a:cxnLst/>
                <a:rect l="l" t="t" r="r" b="b"/>
                <a:pathLst>
                  <a:path w="83" h="1523" extrusionOk="0">
                    <a:moveTo>
                      <a:pt x="83" y="0"/>
                    </a:moveTo>
                    <a:lnTo>
                      <a:pt x="0" y="1523"/>
                    </a:lnTo>
                    <a:cubicBezTo>
                      <a:pt x="20" y="1503"/>
                      <a:pt x="42" y="1503"/>
                      <a:pt x="83" y="1481"/>
                    </a:cubicBezTo>
                    <a:lnTo>
                      <a:pt x="83" y="0"/>
                    </a:lnTo>
                    <a:close/>
                  </a:path>
                </a:pathLst>
              </a:custGeom>
              <a:solidFill>
                <a:srgbClr val="D6D4B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97" name="Google Shape;2197;p26"/>
              <p:cNvSpPr/>
              <p:nvPr/>
            </p:nvSpPr>
            <p:spPr>
              <a:xfrm>
                <a:off x="6737369" y="3273262"/>
                <a:ext cx="22" cy="453"/>
              </a:xfrm>
              <a:custGeom>
                <a:avLst/>
                <a:gdLst/>
                <a:ahLst/>
                <a:cxnLst/>
                <a:rect l="l" t="t" r="r" b="b"/>
                <a:pathLst>
                  <a:path w="1" h="21" extrusionOk="0">
                    <a:moveTo>
                      <a:pt x="1" y="0"/>
                    </a:moveTo>
                    <a:lnTo>
                      <a:pt x="1" y="0"/>
                    </a:lnTo>
                    <a:lnTo>
                      <a:pt x="1" y="20"/>
                    </a:lnTo>
                    <a:lnTo>
                      <a:pt x="1" y="20"/>
                    </a:lnTo>
                    <a:close/>
                  </a:path>
                </a:pathLst>
              </a:custGeom>
              <a:solidFill>
                <a:srgbClr val="CEBF9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98" name="Google Shape;2198;p26"/>
              <p:cNvSpPr/>
              <p:nvPr/>
            </p:nvSpPr>
            <p:spPr>
              <a:xfrm>
                <a:off x="6463613" y="3273262"/>
                <a:ext cx="273778" cy="79886"/>
              </a:xfrm>
              <a:custGeom>
                <a:avLst/>
                <a:gdLst/>
                <a:ahLst/>
                <a:cxnLst/>
                <a:rect l="l" t="t" r="r" b="b"/>
                <a:pathLst>
                  <a:path w="12694" h="3704" extrusionOk="0">
                    <a:moveTo>
                      <a:pt x="12694" y="0"/>
                    </a:moveTo>
                    <a:cubicBezTo>
                      <a:pt x="12694" y="0"/>
                      <a:pt x="6912" y="3004"/>
                      <a:pt x="3066" y="3004"/>
                    </a:cubicBezTo>
                    <a:cubicBezTo>
                      <a:pt x="1708" y="3004"/>
                      <a:pt x="576" y="2634"/>
                      <a:pt x="21" y="1625"/>
                    </a:cubicBezTo>
                    <a:lnTo>
                      <a:pt x="21" y="1625"/>
                    </a:lnTo>
                    <a:cubicBezTo>
                      <a:pt x="21" y="1625"/>
                      <a:pt x="0" y="3703"/>
                      <a:pt x="3662" y="3703"/>
                    </a:cubicBezTo>
                    <a:cubicBezTo>
                      <a:pt x="5513" y="3703"/>
                      <a:pt x="8332" y="3169"/>
                      <a:pt x="12611" y="1543"/>
                    </a:cubicBezTo>
                    <a:lnTo>
                      <a:pt x="12694" y="20"/>
                    </a:lnTo>
                    <a:lnTo>
                      <a:pt x="1269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99" name="Google Shape;2199;p26"/>
              <p:cNvSpPr/>
              <p:nvPr/>
            </p:nvSpPr>
            <p:spPr>
              <a:xfrm>
                <a:off x="6510630" y="3603375"/>
                <a:ext cx="209011" cy="79886"/>
              </a:xfrm>
              <a:custGeom>
                <a:avLst/>
                <a:gdLst/>
                <a:ahLst/>
                <a:cxnLst/>
                <a:rect l="l" t="t" r="r" b="b"/>
                <a:pathLst>
                  <a:path w="9691" h="3704" extrusionOk="0">
                    <a:moveTo>
                      <a:pt x="9691" y="0"/>
                    </a:moveTo>
                    <a:lnTo>
                      <a:pt x="9691" y="0"/>
                    </a:lnTo>
                    <a:cubicBezTo>
                      <a:pt x="9691" y="0"/>
                      <a:pt x="5124" y="3292"/>
                      <a:pt x="1709" y="3292"/>
                    </a:cubicBezTo>
                    <a:cubicBezTo>
                      <a:pt x="1092" y="3292"/>
                      <a:pt x="516" y="3188"/>
                      <a:pt x="0" y="2941"/>
                    </a:cubicBezTo>
                    <a:lnTo>
                      <a:pt x="0" y="2941"/>
                    </a:lnTo>
                    <a:cubicBezTo>
                      <a:pt x="1" y="2941"/>
                      <a:pt x="1029" y="3703"/>
                      <a:pt x="3086" y="3703"/>
                    </a:cubicBezTo>
                    <a:cubicBezTo>
                      <a:pt x="4650" y="3703"/>
                      <a:pt x="6811" y="3251"/>
                      <a:pt x="9567" y="1646"/>
                    </a:cubicBezTo>
                    <a:lnTo>
                      <a:pt x="969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00" name="Google Shape;2200;p26"/>
              <p:cNvSpPr/>
              <p:nvPr/>
            </p:nvSpPr>
            <p:spPr>
              <a:xfrm>
                <a:off x="4908898" y="1244710"/>
                <a:ext cx="1177154" cy="969459"/>
              </a:xfrm>
              <a:custGeom>
                <a:avLst/>
                <a:gdLst/>
                <a:ahLst/>
                <a:cxnLst/>
                <a:rect l="l" t="t" r="r" b="b"/>
                <a:pathLst>
                  <a:path w="54580" h="44950" extrusionOk="0">
                    <a:moveTo>
                      <a:pt x="187" y="0"/>
                    </a:moveTo>
                    <a:cubicBezTo>
                      <a:pt x="83" y="0"/>
                      <a:pt x="1" y="83"/>
                      <a:pt x="1" y="185"/>
                    </a:cubicBezTo>
                    <a:cubicBezTo>
                      <a:pt x="1" y="288"/>
                      <a:pt x="83" y="371"/>
                      <a:pt x="187" y="371"/>
                    </a:cubicBezTo>
                    <a:lnTo>
                      <a:pt x="3333" y="371"/>
                    </a:lnTo>
                    <a:lnTo>
                      <a:pt x="54270" y="44889"/>
                    </a:lnTo>
                    <a:cubicBezTo>
                      <a:pt x="54292" y="44930"/>
                      <a:pt x="54333" y="44950"/>
                      <a:pt x="54374" y="44950"/>
                    </a:cubicBezTo>
                    <a:cubicBezTo>
                      <a:pt x="54435" y="44950"/>
                      <a:pt x="54476" y="44930"/>
                      <a:pt x="54517" y="44889"/>
                    </a:cubicBezTo>
                    <a:cubicBezTo>
                      <a:pt x="54580" y="44807"/>
                      <a:pt x="54580" y="44683"/>
                      <a:pt x="54497" y="44621"/>
                    </a:cubicBezTo>
                    <a:lnTo>
                      <a:pt x="3519" y="41"/>
                    </a:lnTo>
                    <a:cubicBezTo>
                      <a:pt x="3498" y="20"/>
                      <a:pt x="3457" y="0"/>
                      <a:pt x="3396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01" name="Google Shape;2201;p26"/>
              <p:cNvSpPr/>
              <p:nvPr/>
            </p:nvSpPr>
            <p:spPr>
              <a:xfrm>
                <a:off x="5215933" y="1521658"/>
                <a:ext cx="87456" cy="39857"/>
              </a:xfrm>
              <a:custGeom>
                <a:avLst/>
                <a:gdLst/>
                <a:ahLst/>
                <a:cxnLst/>
                <a:rect l="l" t="t" r="r" b="b"/>
                <a:pathLst>
                  <a:path w="4055" h="1848" extrusionOk="0">
                    <a:moveTo>
                      <a:pt x="3856" y="0"/>
                    </a:moveTo>
                    <a:cubicBezTo>
                      <a:pt x="3831" y="0"/>
                      <a:pt x="3807" y="5"/>
                      <a:pt x="3786" y="16"/>
                    </a:cubicBezTo>
                    <a:lnTo>
                      <a:pt x="145" y="1497"/>
                    </a:lnTo>
                    <a:cubicBezTo>
                      <a:pt x="63" y="1519"/>
                      <a:pt x="1" y="1642"/>
                      <a:pt x="42" y="1724"/>
                    </a:cubicBezTo>
                    <a:cubicBezTo>
                      <a:pt x="83" y="1807"/>
                      <a:pt x="145" y="1848"/>
                      <a:pt x="228" y="1848"/>
                    </a:cubicBezTo>
                    <a:cubicBezTo>
                      <a:pt x="248" y="1848"/>
                      <a:pt x="269" y="1848"/>
                      <a:pt x="289" y="1826"/>
                    </a:cubicBezTo>
                    <a:lnTo>
                      <a:pt x="3931" y="345"/>
                    </a:lnTo>
                    <a:cubicBezTo>
                      <a:pt x="4013" y="326"/>
                      <a:pt x="4054" y="202"/>
                      <a:pt x="4033" y="120"/>
                    </a:cubicBezTo>
                    <a:cubicBezTo>
                      <a:pt x="4002" y="43"/>
                      <a:pt x="3926" y="0"/>
                      <a:pt x="3856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02" name="Google Shape;2202;p26"/>
              <p:cNvSpPr/>
              <p:nvPr/>
            </p:nvSpPr>
            <p:spPr>
              <a:xfrm>
                <a:off x="5533191" y="1806500"/>
                <a:ext cx="89656" cy="41194"/>
              </a:xfrm>
              <a:custGeom>
                <a:avLst/>
                <a:gdLst/>
                <a:ahLst/>
                <a:cxnLst/>
                <a:rect l="l" t="t" r="r" b="b"/>
                <a:pathLst>
                  <a:path w="4157" h="1910" extrusionOk="0">
                    <a:moveTo>
                      <a:pt x="3957" y="0"/>
                    </a:moveTo>
                    <a:cubicBezTo>
                      <a:pt x="3934" y="0"/>
                      <a:pt x="3910" y="5"/>
                      <a:pt x="3888" y="16"/>
                    </a:cubicBezTo>
                    <a:lnTo>
                      <a:pt x="144" y="1560"/>
                    </a:lnTo>
                    <a:cubicBezTo>
                      <a:pt x="42" y="1601"/>
                      <a:pt x="1" y="1703"/>
                      <a:pt x="42" y="1807"/>
                    </a:cubicBezTo>
                    <a:cubicBezTo>
                      <a:pt x="62" y="1868"/>
                      <a:pt x="144" y="1909"/>
                      <a:pt x="206" y="1909"/>
                    </a:cubicBezTo>
                    <a:lnTo>
                      <a:pt x="289" y="1909"/>
                    </a:lnTo>
                    <a:lnTo>
                      <a:pt x="4011" y="346"/>
                    </a:lnTo>
                    <a:cubicBezTo>
                      <a:pt x="4115" y="304"/>
                      <a:pt x="4156" y="202"/>
                      <a:pt x="4115" y="99"/>
                    </a:cubicBezTo>
                    <a:cubicBezTo>
                      <a:pt x="4085" y="39"/>
                      <a:pt x="4021" y="0"/>
                      <a:pt x="3957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03" name="Google Shape;2203;p26"/>
              <p:cNvSpPr/>
              <p:nvPr/>
            </p:nvSpPr>
            <p:spPr>
              <a:xfrm>
                <a:off x="5887696" y="2114419"/>
                <a:ext cx="93646" cy="41194"/>
              </a:xfrm>
              <a:custGeom>
                <a:avLst/>
                <a:gdLst/>
                <a:ahLst/>
                <a:cxnLst/>
                <a:rect l="l" t="t" r="r" b="b"/>
                <a:pathLst>
                  <a:path w="4342" h="1910" extrusionOk="0">
                    <a:moveTo>
                      <a:pt x="4143" y="1"/>
                    </a:moveTo>
                    <a:cubicBezTo>
                      <a:pt x="4119" y="1"/>
                      <a:pt x="4095" y="6"/>
                      <a:pt x="4073" y="17"/>
                    </a:cubicBezTo>
                    <a:lnTo>
                      <a:pt x="145" y="1560"/>
                    </a:lnTo>
                    <a:cubicBezTo>
                      <a:pt x="41" y="1580"/>
                      <a:pt x="0" y="1704"/>
                      <a:pt x="41" y="1786"/>
                    </a:cubicBezTo>
                    <a:cubicBezTo>
                      <a:pt x="63" y="1868"/>
                      <a:pt x="123" y="1909"/>
                      <a:pt x="206" y="1909"/>
                    </a:cubicBezTo>
                    <a:cubicBezTo>
                      <a:pt x="227" y="1909"/>
                      <a:pt x="247" y="1909"/>
                      <a:pt x="268" y="1889"/>
                    </a:cubicBezTo>
                    <a:lnTo>
                      <a:pt x="4197" y="346"/>
                    </a:lnTo>
                    <a:cubicBezTo>
                      <a:pt x="4300" y="305"/>
                      <a:pt x="4342" y="203"/>
                      <a:pt x="4300" y="120"/>
                    </a:cubicBezTo>
                    <a:cubicBezTo>
                      <a:pt x="4285" y="43"/>
                      <a:pt x="4213" y="1"/>
                      <a:pt x="4143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04" name="Google Shape;2204;p26"/>
              <p:cNvSpPr/>
              <p:nvPr/>
            </p:nvSpPr>
            <p:spPr>
              <a:xfrm>
                <a:off x="6347343" y="2848641"/>
                <a:ext cx="278242" cy="1503233"/>
              </a:xfrm>
              <a:custGeom>
                <a:avLst/>
                <a:gdLst/>
                <a:ahLst/>
                <a:cxnLst/>
                <a:rect l="l" t="t" r="r" b="b"/>
                <a:pathLst>
                  <a:path w="12901" h="69699" extrusionOk="0">
                    <a:moveTo>
                      <a:pt x="165" y="0"/>
                    </a:moveTo>
                    <a:cubicBezTo>
                      <a:pt x="63" y="21"/>
                      <a:pt x="1" y="123"/>
                      <a:pt x="22" y="227"/>
                    </a:cubicBezTo>
                    <a:lnTo>
                      <a:pt x="1194" y="6460"/>
                    </a:lnTo>
                    <a:lnTo>
                      <a:pt x="1276" y="6399"/>
                    </a:lnTo>
                    <a:cubicBezTo>
                      <a:pt x="1317" y="6358"/>
                      <a:pt x="1359" y="6358"/>
                      <a:pt x="1400" y="6358"/>
                    </a:cubicBezTo>
                    <a:cubicBezTo>
                      <a:pt x="1441" y="6358"/>
                      <a:pt x="1503" y="6377"/>
                      <a:pt x="1545" y="6419"/>
                    </a:cubicBezTo>
                    <a:cubicBezTo>
                      <a:pt x="1606" y="6501"/>
                      <a:pt x="1586" y="6624"/>
                      <a:pt x="1503" y="6687"/>
                    </a:cubicBezTo>
                    <a:lnTo>
                      <a:pt x="1276" y="6871"/>
                    </a:lnTo>
                    <a:lnTo>
                      <a:pt x="5226" y="27917"/>
                    </a:lnTo>
                    <a:lnTo>
                      <a:pt x="5248" y="27917"/>
                    </a:lnTo>
                    <a:cubicBezTo>
                      <a:pt x="5309" y="27917"/>
                      <a:pt x="5371" y="27937"/>
                      <a:pt x="5391" y="28000"/>
                    </a:cubicBezTo>
                    <a:cubicBezTo>
                      <a:pt x="5453" y="28082"/>
                      <a:pt x="5453" y="28184"/>
                      <a:pt x="5371" y="28247"/>
                    </a:cubicBezTo>
                    <a:lnTo>
                      <a:pt x="5289" y="28307"/>
                    </a:lnTo>
                    <a:lnTo>
                      <a:pt x="8909" y="47481"/>
                    </a:lnTo>
                    <a:lnTo>
                      <a:pt x="8992" y="47420"/>
                    </a:lnTo>
                    <a:cubicBezTo>
                      <a:pt x="9033" y="47398"/>
                      <a:pt x="9074" y="47379"/>
                      <a:pt x="9094" y="47379"/>
                    </a:cubicBezTo>
                    <a:cubicBezTo>
                      <a:pt x="9156" y="47379"/>
                      <a:pt x="9217" y="47398"/>
                      <a:pt x="9258" y="47461"/>
                    </a:cubicBezTo>
                    <a:cubicBezTo>
                      <a:pt x="9265" y="47470"/>
                      <a:pt x="9270" y="47478"/>
                      <a:pt x="9275" y="47487"/>
                    </a:cubicBezTo>
                    <a:lnTo>
                      <a:pt x="9275" y="47487"/>
                    </a:lnTo>
                    <a:lnTo>
                      <a:pt x="393" y="145"/>
                    </a:lnTo>
                    <a:cubicBezTo>
                      <a:pt x="371" y="63"/>
                      <a:pt x="289" y="0"/>
                      <a:pt x="207" y="0"/>
                    </a:cubicBezTo>
                    <a:close/>
                    <a:moveTo>
                      <a:pt x="9275" y="47487"/>
                    </a:moveTo>
                    <a:lnTo>
                      <a:pt x="9293" y="47584"/>
                    </a:lnTo>
                    <a:lnTo>
                      <a:pt x="9293" y="47584"/>
                    </a:lnTo>
                    <a:cubicBezTo>
                      <a:pt x="9297" y="47552"/>
                      <a:pt x="9292" y="47519"/>
                      <a:pt x="9275" y="47487"/>
                    </a:cubicBezTo>
                    <a:close/>
                    <a:moveTo>
                      <a:pt x="9293" y="47584"/>
                    </a:moveTo>
                    <a:lnTo>
                      <a:pt x="9293" y="47584"/>
                    </a:lnTo>
                    <a:cubicBezTo>
                      <a:pt x="9287" y="47630"/>
                      <a:pt x="9261" y="47675"/>
                      <a:pt x="9217" y="47708"/>
                    </a:cubicBezTo>
                    <a:lnTo>
                      <a:pt x="8970" y="47892"/>
                    </a:lnTo>
                    <a:lnTo>
                      <a:pt x="12509" y="66695"/>
                    </a:lnTo>
                    <a:lnTo>
                      <a:pt x="10904" y="69411"/>
                    </a:lnTo>
                    <a:cubicBezTo>
                      <a:pt x="10863" y="69493"/>
                      <a:pt x="10884" y="69616"/>
                      <a:pt x="10986" y="69658"/>
                    </a:cubicBezTo>
                    <a:cubicBezTo>
                      <a:pt x="11008" y="69679"/>
                      <a:pt x="11049" y="69699"/>
                      <a:pt x="11069" y="69699"/>
                    </a:cubicBezTo>
                    <a:cubicBezTo>
                      <a:pt x="11131" y="69699"/>
                      <a:pt x="11192" y="69658"/>
                      <a:pt x="11233" y="69597"/>
                    </a:cubicBezTo>
                    <a:lnTo>
                      <a:pt x="12859" y="66840"/>
                    </a:lnTo>
                    <a:cubicBezTo>
                      <a:pt x="12879" y="66799"/>
                      <a:pt x="12900" y="66758"/>
                      <a:pt x="12879" y="66695"/>
                    </a:cubicBezTo>
                    <a:lnTo>
                      <a:pt x="9293" y="4758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05" name="Google Shape;2205;p26"/>
              <p:cNvSpPr/>
              <p:nvPr/>
            </p:nvSpPr>
            <p:spPr>
              <a:xfrm>
                <a:off x="6472046" y="3870466"/>
                <a:ext cx="76327" cy="59483"/>
              </a:xfrm>
              <a:custGeom>
                <a:avLst/>
                <a:gdLst/>
                <a:ahLst/>
                <a:cxnLst/>
                <a:rect l="l" t="t" r="r" b="b"/>
                <a:pathLst>
                  <a:path w="3539" h="2758" extrusionOk="0">
                    <a:moveTo>
                      <a:pt x="3312" y="1"/>
                    </a:moveTo>
                    <a:cubicBezTo>
                      <a:pt x="3292" y="1"/>
                      <a:pt x="3251" y="20"/>
                      <a:pt x="3210" y="42"/>
                    </a:cubicBezTo>
                    <a:lnTo>
                      <a:pt x="3127" y="103"/>
                    </a:lnTo>
                    <a:lnTo>
                      <a:pt x="83" y="2428"/>
                    </a:lnTo>
                    <a:cubicBezTo>
                      <a:pt x="0" y="2489"/>
                      <a:pt x="0" y="2593"/>
                      <a:pt x="61" y="2675"/>
                    </a:cubicBezTo>
                    <a:cubicBezTo>
                      <a:pt x="103" y="2736"/>
                      <a:pt x="144" y="2757"/>
                      <a:pt x="206" y="2757"/>
                    </a:cubicBezTo>
                    <a:cubicBezTo>
                      <a:pt x="247" y="2757"/>
                      <a:pt x="289" y="2736"/>
                      <a:pt x="308" y="2716"/>
                    </a:cubicBezTo>
                    <a:lnTo>
                      <a:pt x="3188" y="514"/>
                    </a:lnTo>
                    <a:lnTo>
                      <a:pt x="3435" y="330"/>
                    </a:lnTo>
                    <a:cubicBezTo>
                      <a:pt x="3518" y="267"/>
                      <a:pt x="3539" y="165"/>
                      <a:pt x="3476" y="83"/>
                    </a:cubicBezTo>
                    <a:cubicBezTo>
                      <a:pt x="3435" y="20"/>
                      <a:pt x="3374" y="1"/>
                      <a:pt x="331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06" name="Google Shape;2206;p26"/>
              <p:cNvSpPr/>
              <p:nvPr/>
            </p:nvSpPr>
            <p:spPr>
              <a:xfrm>
                <a:off x="6386401" y="3450741"/>
                <a:ext cx="78570" cy="60367"/>
              </a:xfrm>
              <a:custGeom>
                <a:avLst/>
                <a:gdLst/>
                <a:ahLst/>
                <a:cxnLst/>
                <a:rect l="l" t="t" r="r" b="b"/>
                <a:pathLst>
                  <a:path w="3643" h="2799" extrusionOk="0">
                    <a:moveTo>
                      <a:pt x="3415" y="0"/>
                    </a:moveTo>
                    <a:cubicBezTo>
                      <a:pt x="3395" y="20"/>
                      <a:pt x="3354" y="20"/>
                      <a:pt x="3333" y="42"/>
                    </a:cubicBezTo>
                    <a:lnTo>
                      <a:pt x="83" y="2469"/>
                    </a:lnTo>
                    <a:cubicBezTo>
                      <a:pt x="0" y="2530"/>
                      <a:pt x="0" y="2653"/>
                      <a:pt x="63" y="2736"/>
                    </a:cubicBezTo>
                    <a:cubicBezTo>
                      <a:pt x="83" y="2777"/>
                      <a:pt x="145" y="2798"/>
                      <a:pt x="206" y="2798"/>
                    </a:cubicBezTo>
                    <a:cubicBezTo>
                      <a:pt x="247" y="2798"/>
                      <a:pt x="288" y="2798"/>
                      <a:pt x="310" y="2777"/>
                    </a:cubicBezTo>
                    <a:lnTo>
                      <a:pt x="3478" y="390"/>
                    </a:lnTo>
                    <a:lnTo>
                      <a:pt x="3560" y="330"/>
                    </a:lnTo>
                    <a:cubicBezTo>
                      <a:pt x="3642" y="267"/>
                      <a:pt x="3642" y="165"/>
                      <a:pt x="3580" y="83"/>
                    </a:cubicBezTo>
                    <a:cubicBezTo>
                      <a:pt x="3560" y="20"/>
                      <a:pt x="3498" y="0"/>
                      <a:pt x="3437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07" name="Google Shape;2207;p26"/>
              <p:cNvSpPr/>
              <p:nvPr/>
            </p:nvSpPr>
            <p:spPr>
              <a:xfrm>
                <a:off x="6301210" y="2985746"/>
                <a:ext cx="80770" cy="63926"/>
              </a:xfrm>
              <a:custGeom>
                <a:avLst/>
                <a:gdLst/>
                <a:ahLst/>
                <a:cxnLst/>
                <a:rect l="l" t="t" r="r" b="b"/>
                <a:pathLst>
                  <a:path w="3745" h="2964" extrusionOk="0">
                    <a:moveTo>
                      <a:pt x="3539" y="1"/>
                    </a:moveTo>
                    <a:cubicBezTo>
                      <a:pt x="3498" y="1"/>
                      <a:pt x="3456" y="1"/>
                      <a:pt x="3415" y="42"/>
                    </a:cubicBezTo>
                    <a:lnTo>
                      <a:pt x="3333" y="103"/>
                    </a:lnTo>
                    <a:lnTo>
                      <a:pt x="104" y="2634"/>
                    </a:lnTo>
                    <a:cubicBezTo>
                      <a:pt x="22" y="2695"/>
                      <a:pt x="0" y="2818"/>
                      <a:pt x="63" y="2901"/>
                    </a:cubicBezTo>
                    <a:cubicBezTo>
                      <a:pt x="104" y="2942"/>
                      <a:pt x="165" y="2963"/>
                      <a:pt x="206" y="2963"/>
                    </a:cubicBezTo>
                    <a:cubicBezTo>
                      <a:pt x="247" y="2963"/>
                      <a:pt x="288" y="2942"/>
                      <a:pt x="330" y="2922"/>
                    </a:cubicBezTo>
                    <a:lnTo>
                      <a:pt x="3415" y="514"/>
                    </a:lnTo>
                    <a:lnTo>
                      <a:pt x="3642" y="330"/>
                    </a:lnTo>
                    <a:cubicBezTo>
                      <a:pt x="3725" y="267"/>
                      <a:pt x="3745" y="144"/>
                      <a:pt x="3684" y="62"/>
                    </a:cubicBezTo>
                    <a:cubicBezTo>
                      <a:pt x="3642" y="20"/>
                      <a:pt x="3580" y="1"/>
                      <a:pt x="3539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08" name="Google Shape;2208;p26"/>
              <p:cNvSpPr/>
              <p:nvPr/>
            </p:nvSpPr>
            <p:spPr>
              <a:xfrm>
                <a:off x="4197688" y="3077149"/>
                <a:ext cx="357632" cy="145969"/>
              </a:xfrm>
              <a:custGeom>
                <a:avLst/>
                <a:gdLst/>
                <a:ahLst/>
                <a:cxnLst/>
                <a:rect l="l" t="t" r="r" b="b"/>
                <a:pathLst>
                  <a:path w="16582" h="6768" extrusionOk="0">
                    <a:moveTo>
                      <a:pt x="185" y="1"/>
                    </a:moveTo>
                    <a:cubicBezTo>
                      <a:pt x="82" y="1"/>
                      <a:pt x="0" y="83"/>
                      <a:pt x="0" y="185"/>
                    </a:cubicBezTo>
                    <a:cubicBezTo>
                      <a:pt x="0" y="289"/>
                      <a:pt x="82" y="371"/>
                      <a:pt x="185" y="371"/>
                    </a:cubicBezTo>
                    <a:lnTo>
                      <a:pt x="4115" y="371"/>
                    </a:lnTo>
                    <a:lnTo>
                      <a:pt x="16293" y="6748"/>
                    </a:lnTo>
                    <a:cubicBezTo>
                      <a:pt x="16313" y="6768"/>
                      <a:pt x="16335" y="6768"/>
                      <a:pt x="16376" y="6768"/>
                    </a:cubicBezTo>
                    <a:cubicBezTo>
                      <a:pt x="16437" y="6768"/>
                      <a:pt x="16499" y="6727"/>
                      <a:pt x="16540" y="6666"/>
                    </a:cubicBezTo>
                    <a:cubicBezTo>
                      <a:pt x="16581" y="6584"/>
                      <a:pt x="16540" y="6460"/>
                      <a:pt x="16458" y="6419"/>
                    </a:cubicBezTo>
                    <a:lnTo>
                      <a:pt x="4238" y="20"/>
                    </a:lnTo>
                    <a:cubicBezTo>
                      <a:pt x="4217" y="1"/>
                      <a:pt x="4197" y="1"/>
                      <a:pt x="4156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09" name="Google Shape;2209;p26"/>
              <p:cNvSpPr/>
              <p:nvPr/>
            </p:nvSpPr>
            <p:spPr>
              <a:xfrm>
                <a:off x="4625825" y="3528363"/>
                <a:ext cx="57693" cy="350105"/>
              </a:xfrm>
              <a:custGeom>
                <a:avLst/>
                <a:gdLst/>
                <a:ahLst/>
                <a:cxnLst/>
                <a:rect l="l" t="t" r="r" b="b"/>
                <a:pathLst>
                  <a:path w="2675" h="16233" extrusionOk="0">
                    <a:moveTo>
                      <a:pt x="2491" y="1"/>
                    </a:moveTo>
                    <a:cubicBezTo>
                      <a:pt x="2387" y="1"/>
                      <a:pt x="2305" y="83"/>
                      <a:pt x="2305" y="187"/>
                    </a:cubicBezTo>
                    <a:lnTo>
                      <a:pt x="2305" y="11974"/>
                    </a:lnTo>
                    <a:lnTo>
                      <a:pt x="63" y="15965"/>
                    </a:lnTo>
                    <a:cubicBezTo>
                      <a:pt x="1" y="16047"/>
                      <a:pt x="42" y="16170"/>
                      <a:pt x="124" y="16212"/>
                    </a:cubicBezTo>
                    <a:cubicBezTo>
                      <a:pt x="145" y="16233"/>
                      <a:pt x="187" y="16233"/>
                      <a:pt x="206" y="16233"/>
                    </a:cubicBezTo>
                    <a:cubicBezTo>
                      <a:pt x="269" y="16233"/>
                      <a:pt x="351" y="16192"/>
                      <a:pt x="371" y="16151"/>
                    </a:cubicBezTo>
                    <a:lnTo>
                      <a:pt x="2655" y="12097"/>
                    </a:lnTo>
                    <a:cubicBezTo>
                      <a:pt x="2675" y="12077"/>
                      <a:pt x="2675" y="12056"/>
                      <a:pt x="2675" y="12015"/>
                    </a:cubicBezTo>
                    <a:lnTo>
                      <a:pt x="2675" y="187"/>
                    </a:lnTo>
                    <a:cubicBezTo>
                      <a:pt x="2675" y="83"/>
                      <a:pt x="2593" y="1"/>
                      <a:pt x="2491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0" name="Google Shape;2210;p26"/>
              <p:cNvSpPr/>
              <p:nvPr/>
            </p:nvSpPr>
            <p:spPr>
              <a:xfrm>
                <a:off x="6430766" y="1678087"/>
                <a:ext cx="91425" cy="102618"/>
              </a:xfrm>
              <a:custGeom>
                <a:avLst/>
                <a:gdLst/>
                <a:ahLst/>
                <a:cxnLst/>
                <a:rect l="l" t="t" r="r" b="b"/>
                <a:pathLst>
                  <a:path w="4239" h="4758" extrusionOk="0">
                    <a:moveTo>
                      <a:pt x="203" y="1"/>
                    </a:moveTo>
                    <a:cubicBezTo>
                      <a:pt x="191" y="1"/>
                      <a:pt x="178" y="2"/>
                      <a:pt x="165" y="5"/>
                    </a:cubicBezTo>
                    <a:cubicBezTo>
                      <a:pt x="63" y="26"/>
                      <a:pt x="0" y="108"/>
                      <a:pt x="0" y="210"/>
                    </a:cubicBezTo>
                    <a:cubicBezTo>
                      <a:pt x="762" y="4511"/>
                      <a:pt x="3374" y="4758"/>
                      <a:pt x="3950" y="4758"/>
                    </a:cubicBezTo>
                    <a:lnTo>
                      <a:pt x="4054" y="4758"/>
                    </a:lnTo>
                    <a:cubicBezTo>
                      <a:pt x="4156" y="4736"/>
                      <a:pt x="4238" y="4654"/>
                      <a:pt x="4219" y="4552"/>
                    </a:cubicBezTo>
                    <a:cubicBezTo>
                      <a:pt x="4219" y="4459"/>
                      <a:pt x="4153" y="4384"/>
                      <a:pt x="4065" y="4384"/>
                    </a:cubicBezTo>
                    <a:cubicBezTo>
                      <a:pt x="4055" y="4384"/>
                      <a:pt x="4044" y="4385"/>
                      <a:pt x="4033" y="4387"/>
                    </a:cubicBezTo>
                    <a:cubicBezTo>
                      <a:pt x="4021" y="4387"/>
                      <a:pt x="3988" y="4389"/>
                      <a:pt x="3936" y="4389"/>
                    </a:cubicBezTo>
                    <a:cubicBezTo>
                      <a:pt x="3420" y="4389"/>
                      <a:pt x="1081" y="4203"/>
                      <a:pt x="371" y="149"/>
                    </a:cubicBezTo>
                    <a:cubicBezTo>
                      <a:pt x="353" y="59"/>
                      <a:pt x="288" y="1"/>
                      <a:pt x="203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1" name="Google Shape;2211;p26"/>
              <p:cNvSpPr/>
              <p:nvPr/>
            </p:nvSpPr>
            <p:spPr>
              <a:xfrm>
                <a:off x="6077167" y="1579243"/>
                <a:ext cx="77643" cy="66579"/>
              </a:xfrm>
              <a:custGeom>
                <a:avLst/>
                <a:gdLst/>
                <a:ahLst/>
                <a:cxnLst/>
                <a:rect l="l" t="t" r="r" b="b"/>
                <a:pathLst>
                  <a:path w="3600" h="3087" extrusionOk="0">
                    <a:moveTo>
                      <a:pt x="210" y="1"/>
                    </a:moveTo>
                    <a:cubicBezTo>
                      <a:pt x="179" y="1"/>
                      <a:pt x="150" y="8"/>
                      <a:pt x="124" y="21"/>
                    </a:cubicBezTo>
                    <a:cubicBezTo>
                      <a:pt x="41" y="62"/>
                      <a:pt x="0" y="185"/>
                      <a:pt x="61" y="267"/>
                    </a:cubicBezTo>
                    <a:cubicBezTo>
                      <a:pt x="1378" y="2716"/>
                      <a:pt x="3292" y="3065"/>
                      <a:pt x="3374" y="3087"/>
                    </a:cubicBezTo>
                    <a:lnTo>
                      <a:pt x="3415" y="3087"/>
                    </a:lnTo>
                    <a:cubicBezTo>
                      <a:pt x="3497" y="3087"/>
                      <a:pt x="3580" y="3024"/>
                      <a:pt x="3600" y="2922"/>
                    </a:cubicBezTo>
                    <a:cubicBezTo>
                      <a:pt x="3600" y="2818"/>
                      <a:pt x="3539" y="2736"/>
                      <a:pt x="3435" y="2716"/>
                    </a:cubicBezTo>
                    <a:cubicBezTo>
                      <a:pt x="3415" y="2716"/>
                      <a:pt x="1605" y="2366"/>
                      <a:pt x="371" y="103"/>
                    </a:cubicBezTo>
                    <a:cubicBezTo>
                      <a:pt x="342" y="33"/>
                      <a:pt x="275" y="1"/>
                      <a:pt x="210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2" name="Google Shape;2212;p26"/>
              <p:cNvSpPr/>
              <p:nvPr/>
            </p:nvSpPr>
            <p:spPr>
              <a:xfrm>
                <a:off x="5802504" y="1408580"/>
                <a:ext cx="76780" cy="69534"/>
              </a:xfrm>
              <a:custGeom>
                <a:avLst/>
                <a:gdLst/>
                <a:ahLst/>
                <a:cxnLst/>
                <a:rect l="l" t="t" r="r" b="b"/>
                <a:pathLst>
                  <a:path w="3560" h="3224" extrusionOk="0">
                    <a:moveTo>
                      <a:pt x="335" y="1"/>
                    </a:moveTo>
                    <a:cubicBezTo>
                      <a:pt x="267" y="1"/>
                      <a:pt x="197" y="52"/>
                      <a:pt x="165" y="116"/>
                    </a:cubicBezTo>
                    <a:cubicBezTo>
                      <a:pt x="0" y="590"/>
                      <a:pt x="22" y="1043"/>
                      <a:pt x="268" y="1454"/>
                    </a:cubicBezTo>
                    <a:cubicBezTo>
                      <a:pt x="968" y="2708"/>
                      <a:pt x="3231" y="3202"/>
                      <a:pt x="3333" y="3223"/>
                    </a:cubicBezTo>
                    <a:lnTo>
                      <a:pt x="3374" y="3223"/>
                    </a:lnTo>
                    <a:cubicBezTo>
                      <a:pt x="3456" y="3223"/>
                      <a:pt x="3519" y="3182"/>
                      <a:pt x="3539" y="3078"/>
                    </a:cubicBezTo>
                    <a:cubicBezTo>
                      <a:pt x="3560" y="2996"/>
                      <a:pt x="3497" y="2894"/>
                      <a:pt x="3395" y="2873"/>
                    </a:cubicBezTo>
                    <a:cubicBezTo>
                      <a:pt x="3374" y="2853"/>
                      <a:pt x="1193" y="2379"/>
                      <a:pt x="576" y="1289"/>
                    </a:cubicBezTo>
                    <a:cubicBezTo>
                      <a:pt x="412" y="960"/>
                      <a:pt x="392" y="610"/>
                      <a:pt x="515" y="239"/>
                    </a:cubicBezTo>
                    <a:cubicBezTo>
                      <a:pt x="556" y="157"/>
                      <a:pt x="494" y="34"/>
                      <a:pt x="392" y="14"/>
                    </a:cubicBezTo>
                    <a:cubicBezTo>
                      <a:pt x="374" y="5"/>
                      <a:pt x="354" y="1"/>
                      <a:pt x="335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3" name="Google Shape;2213;p26"/>
              <p:cNvSpPr/>
              <p:nvPr/>
            </p:nvSpPr>
            <p:spPr>
              <a:xfrm>
                <a:off x="7008020" y="2703104"/>
                <a:ext cx="72790" cy="86982"/>
              </a:xfrm>
              <a:custGeom>
                <a:avLst/>
                <a:gdLst/>
                <a:ahLst/>
                <a:cxnLst/>
                <a:rect l="l" t="t" r="r" b="b"/>
                <a:pathLst>
                  <a:path w="3375" h="4033" extrusionOk="0">
                    <a:moveTo>
                      <a:pt x="185" y="0"/>
                    </a:moveTo>
                    <a:cubicBezTo>
                      <a:pt x="83" y="0"/>
                      <a:pt x="1" y="83"/>
                      <a:pt x="1" y="186"/>
                    </a:cubicBezTo>
                    <a:cubicBezTo>
                      <a:pt x="1" y="227"/>
                      <a:pt x="62" y="3456"/>
                      <a:pt x="3128" y="4033"/>
                    </a:cubicBezTo>
                    <a:lnTo>
                      <a:pt x="3169" y="4033"/>
                    </a:lnTo>
                    <a:cubicBezTo>
                      <a:pt x="3251" y="4033"/>
                      <a:pt x="3333" y="3972"/>
                      <a:pt x="3353" y="3889"/>
                    </a:cubicBezTo>
                    <a:cubicBezTo>
                      <a:pt x="3375" y="3786"/>
                      <a:pt x="3312" y="3684"/>
                      <a:pt x="3210" y="3662"/>
                    </a:cubicBezTo>
                    <a:cubicBezTo>
                      <a:pt x="432" y="3149"/>
                      <a:pt x="371" y="310"/>
                      <a:pt x="371" y="186"/>
                    </a:cubicBezTo>
                    <a:cubicBezTo>
                      <a:pt x="371" y="83"/>
                      <a:pt x="289" y="0"/>
                      <a:pt x="18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4" name="Google Shape;2214;p26"/>
              <p:cNvSpPr/>
              <p:nvPr/>
            </p:nvSpPr>
            <p:spPr>
              <a:xfrm>
                <a:off x="6981406" y="3041649"/>
                <a:ext cx="26636" cy="82970"/>
              </a:xfrm>
              <a:custGeom>
                <a:avLst/>
                <a:gdLst/>
                <a:ahLst/>
                <a:cxnLst/>
                <a:rect l="l" t="t" r="r" b="b"/>
                <a:pathLst>
                  <a:path w="1235" h="3847" extrusionOk="0">
                    <a:moveTo>
                      <a:pt x="226" y="1"/>
                    </a:moveTo>
                    <a:cubicBezTo>
                      <a:pt x="165" y="1"/>
                      <a:pt x="102" y="42"/>
                      <a:pt x="61" y="103"/>
                    </a:cubicBezTo>
                    <a:cubicBezTo>
                      <a:pt x="61" y="124"/>
                      <a:pt x="42" y="165"/>
                      <a:pt x="0" y="267"/>
                    </a:cubicBezTo>
                    <a:cubicBezTo>
                      <a:pt x="144" y="226"/>
                      <a:pt x="267" y="165"/>
                      <a:pt x="412" y="124"/>
                    </a:cubicBezTo>
                    <a:cubicBezTo>
                      <a:pt x="390" y="83"/>
                      <a:pt x="349" y="42"/>
                      <a:pt x="308" y="21"/>
                    </a:cubicBezTo>
                    <a:cubicBezTo>
                      <a:pt x="288" y="1"/>
                      <a:pt x="267" y="1"/>
                      <a:pt x="226" y="1"/>
                    </a:cubicBezTo>
                    <a:close/>
                    <a:moveTo>
                      <a:pt x="1194" y="3559"/>
                    </a:moveTo>
                    <a:cubicBezTo>
                      <a:pt x="1090" y="3641"/>
                      <a:pt x="988" y="3724"/>
                      <a:pt x="864" y="3786"/>
                    </a:cubicBezTo>
                    <a:cubicBezTo>
                      <a:pt x="906" y="3806"/>
                      <a:pt x="947" y="3827"/>
                      <a:pt x="966" y="3847"/>
                    </a:cubicBezTo>
                    <a:lnTo>
                      <a:pt x="1049" y="3847"/>
                    </a:lnTo>
                    <a:cubicBezTo>
                      <a:pt x="1111" y="3847"/>
                      <a:pt x="1194" y="3806"/>
                      <a:pt x="1213" y="3745"/>
                    </a:cubicBezTo>
                    <a:cubicBezTo>
                      <a:pt x="1235" y="3682"/>
                      <a:pt x="1235" y="3621"/>
                      <a:pt x="1194" y="3559"/>
                    </a:cubicBezTo>
                    <a:close/>
                  </a:path>
                </a:pathLst>
              </a:custGeom>
              <a:solidFill>
                <a:srgbClr val="D6D4B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5" name="Google Shape;2215;p26"/>
              <p:cNvSpPr/>
              <p:nvPr/>
            </p:nvSpPr>
            <p:spPr>
              <a:xfrm>
                <a:off x="6981406" y="3044323"/>
                <a:ext cx="25752" cy="74084"/>
              </a:xfrm>
              <a:custGeom>
                <a:avLst/>
                <a:gdLst/>
                <a:ahLst/>
                <a:cxnLst/>
                <a:rect l="l" t="t" r="r" b="b"/>
                <a:pathLst>
                  <a:path w="1194" h="3435" extrusionOk="0">
                    <a:moveTo>
                      <a:pt x="1194" y="3435"/>
                    </a:moveTo>
                    <a:lnTo>
                      <a:pt x="1194" y="3435"/>
                    </a:lnTo>
                    <a:lnTo>
                      <a:pt x="1194" y="3435"/>
                    </a:lnTo>
                    <a:lnTo>
                      <a:pt x="1194" y="3435"/>
                    </a:lnTo>
                    <a:close/>
                    <a:moveTo>
                      <a:pt x="412" y="0"/>
                    </a:moveTo>
                    <a:cubicBezTo>
                      <a:pt x="267" y="41"/>
                      <a:pt x="144" y="102"/>
                      <a:pt x="0" y="143"/>
                    </a:cubicBezTo>
                    <a:lnTo>
                      <a:pt x="0" y="143"/>
                    </a:lnTo>
                    <a:cubicBezTo>
                      <a:pt x="144" y="102"/>
                      <a:pt x="267" y="41"/>
                      <a:pt x="412" y="0"/>
                    </a:cubicBezTo>
                    <a:close/>
                  </a:path>
                </a:pathLst>
              </a:custGeom>
              <a:solidFill>
                <a:srgbClr val="CEBF9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6" name="Google Shape;2216;p26"/>
              <p:cNvSpPr/>
              <p:nvPr/>
            </p:nvSpPr>
            <p:spPr>
              <a:xfrm>
                <a:off x="6969867" y="3044323"/>
                <a:ext cx="37290" cy="79002"/>
              </a:xfrm>
              <a:custGeom>
                <a:avLst/>
                <a:gdLst/>
                <a:ahLst/>
                <a:cxnLst/>
                <a:rect l="l" t="t" r="r" b="b"/>
                <a:pathLst>
                  <a:path w="1729" h="3663" extrusionOk="0">
                    <a:moveTo>
                      <a:pt x="947" y="0"/>
                    </a:moveTo>
                    <a:cubicBezTo>
                      <a:pt x="802" y="41"/>
                      <a:pt x="679" y="102"/>
                      <a:pt x="535" y="143"/>
                    </a:cubicBezTo>
                    <a:cubicBezTo>
                      <a:pt x="371" y="555"/>
                      <a:pt x="1" y="1605"/>
                      <a:pt x="349" y="2530"/>
                    </a:cubicBezTo>
                    <a:cubicBezTo>
                      <a:pt x="535" y="3024"/>
                      <a:pt x="884" y="3415"/>
                      <a:pt x="1399" y="3662"/>
                    </a:cubicBezTo>
                    <a:cubicBezTo>
                      <a:pt x="1523" y="3600"/>
                      <a:pt x="1625" y="3517"/>
                      <a:pt x="1729" y="3435"/>
                    </a:cubicBezTo>
                    <a:cubicBezTo>
                      <a:pt x="1707" y="3415"/>
                      <a:pt x="1687" y="3394"/>
                      <a:pt x="1646" y="3374"/>
                    </a:cubicBezTo>
                    <a:cubicBezTo>
                      <a:pt x="1172" y="3168"/>
                      <a:pt x="843" y="2839"/>
                      <a:pt x="700" y="2406"/>
                    </a:cubicBezTo>
                    <a:cubicBezTo>
                      <a:pt x="330" y="1399"/>
                      <a:pt x="925" y="165"/>
                      <a:pt x="925" y="143"/>
                    </a:cubicBezTo>
                    <a:cubicBezTo>
                      <a:pt x="947" y="102"/>
                      <a:pt x="967" y="41"/>
                      <a:pt x="947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7" name="Google Shape;2217;p26"/>
              <p:cNvSpPr/>
              <p:nvPr/>
            </p:nvSpPr>
            <p:spPr>
              <a:xfrm>
                <a:off x="6946790" y="3381941"/>
                <a:ext cx="8023" cy="5349"/>
              </a:xfrm>
              <a:custGeom>
                <a:avLst/>
                <a:gdLst/>
                <a:ahLst/>
                <a:cxnLst/>
                <a:rect l="l" t="t" r="r" b="b"/>
                <a:pathLst>
                  <a:path w="372" h="248" extrusionOk="0">
                    <a:moveTo>
                      <a:pt x="185" y="1"/>
                    </a:moveTo>
                    <a:cubicBezTo>
                      <a:pt x="103" y="1"/>
                      <a:pt x="21" y="63"/>
                      <a:pt x="1" y="165"/>
                    </a:cubicBezTo>
                    <a:lnTo>
                      <a:pt x="1" y="248"/>
                    </a:lnTo>
                    <a:lnTo>
                      <a:pt x="371" y="124"/>
                    </a:lnTo>
                    <a:cubicBezTo>
                      <a:pt x="350" y="63"/>
                      <a:pt x="289" y="22"/>
                      <a:pt x="226" y="1"/>
                    </a:cubicBezTo>
                    <a:close/>
                  </a:path>
                </a:pathLst>
              </a:custGeom>
              <a:solidFill>
                <a:srgbClr val="D6D4B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8" name="Google Shape;2218;p26"/>
              <p:cNvSpPr/>
              <p:nvPr/>
            </p:nvSpPr>
            <p:spPr>
              <a:xfrm>
                <a:off x="6945021" y="3384615"/>
                <a:ext cx="37722" cy="51050"/>
              </a:xfrm>
              <a:custGeom>
                <a:avLst/>
                <a:gdLst/>
                <a:ahLst/>
                <a:cxnLst/>
                <a:rect l="l" t="t" r="r" b="b"/>
                <a:pathLst>
                  <a:path w="1749" h="2367" extrusionOk="0">
                    <a:moveTo>
                      <a:pt x="453" y="0"/>
                    </a:moveTo>
                    <a:lnTo>
                      <a:pt x="83" y="124"/>
                    </a:lnTo>
                    <a:cubicBezTo>
                      <a:pt x="0" y="803"/>
                      <a:pt x="185" y="2058"/>
                      <a:pt x="1501" y="2367"/>
                    </a:cubicBezTo>
                    <a:lnTo>
                      <a:pt x="1543" y="2367"/>
                    </a:lnTo>
                    <a:cubicBezTo>
                      <a:pt x="1625" y="2367"/>
                      <a:pt x="1707" y="2304"/>
                      <a:pt x="1729" y="2222"/>
                    </a:cubicBezTo>
                    <a:cubicBezTo>
                      <a:pt x="1748" y="2120"/>
                      <a:pt x="1687" y="2016"/>
                      <a:pt x="1584" y="1997"/>
                    </a:cubicBezTo>
                    <a:cubicBezTo>
                      <a:pt x="206" y="1667"/>
                      <a:pt x="453" y="165"/>
                      <a:pt x="453" y="83"/>
                    </a:cubicBezTo>
                    <a:lnTo>
                      <a:pt x="453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9" name="Google Shape;2219;p26"/>
              <p:cNvSpPr/>
              <p:nvPr/>
            </p:nvSpPr>
            <p:spPr>
              <a:xfrm>
                <a:off x="7266248" y="1803588"/>
                <a:ext cx="54156" cy="49670"/>
              </a:xfrm>
              <a:custGeom>
                <a:avLst/>
                <a:gdLst/>
                <a:ahLst/>
                <a:cxnLst/>
                <a:rect l="l" t="t" r="r" b="b"/>
                <a:pathLst>
                  <a:path w="2511" h="2303" extrusionOk="0">
                    <a:moveTo>
                      <a:pt x="1151" y="0"/>
                    </a:moveTo>
                    <a:cubicBezTo>
                      <a:pt x="948" y="0"/>
                      <a:pt x="742" y="55"/>
                      <a:pt x="555" y="173"/>
                    </a:cubicBezTo>
                    <a:cubicBezTo>
                      <a:pt x="1" y="502"/>
                      <a:pt x="248" y="955"/>
                      <a:pt x="577" y="1509"/>
                    </a:cubicBezTo>
                    <a:cubicBezTo>
                      <a:pt x="827" y="1947"/>
                      <a:pt x="1054" y="2303"/>
                      <a:pt x="1392" y="2303"/>
                    </a:cubicBezTo>
                    <a:cubicBezTo>
                      <a:pt x="1499" y="2303"/>
                      <a:pt x="1616" y="2268"/>
                      <a:pt x="1749" y="2189"/>
                    </a:cubicBezTo>
                    <a:cubicBezTo>
                      <a:pt x="2305" y="1860"/>
                      <a:pt x="2511" y="1139"/>
                      <a:pt x="2181" y="584"/>
                    </a:cubicBezTo>
                    <a:cubicBezTo>
                      <a:pt x="1949" y="215"/>
                      <a:pt x="1553" y="0"/>
                      <a:pt x="1151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20" name="Google Shape;2220;p26"/>
              <p:cNvSpPr/>
              <p:nvPr/>
            </p:nvSpPr>
            <p:spPr>
              <a:xfrm>
                <a:off x="7263120" y="1800871"/>
                <a:ext cx="51956" cy="47729"/>
              </a:xfrm>
              <a:custGeom>
                <a:avLst/>
                <a:gdLst/>
                <a:ahLst/>
                <a:cxnLst/>
                <a:rect l="l" t="t" r="r" b="b"/>
                <a:pathLst>
                  <a:path w="2409" h="2213" extrusionOk="0">
                    <a:moveTo>
                      <a:pt x="1109" y="1"/>
                    </a:moveTo>
                    <a:cubicBezTo>
                      <a:pt x="913" y="1"/>
                      <a:pt x="715" y="51"/>
                      <a:pt x="536" y="154"/>
                    </a:cubicBezTo>
                    <a:cubicBezTo>
                      <a:pt x="1" y="463"/>
                      <a:pt x="248" y="916"/>
                      <a:pt x="557" y="1451"/>
                    </a:cubicBezTo>
                    <a:cubicBezTo>
                      <a:pt x="810" y="1862"/>
                      <a:pt x="1026" y="2212"/>
                      <a:pt x="1356" y="2212"/>
                    </a:cubicBezTo>
                    <a:cubicBezTo>
                      <a:pt x="1455" y="2212"/>
                      <a:pt x="1564" y="2180"/>
                      <a:pt x="1688" y="2109"/>
                    </a:cubicBezTo>
                    <a:cubicBezTo>
                      <a:pt x="2223" y="1780"/>
                      <a:pt x="2409" y="1100"/>
                      <a:pt x="2080" y="565"/>
                    </a:cubicBezTo>
                    <a:cubicBezTo>
                      <a:pt x="1874" y="197"/>
                      <a:pt x="1496" y="1"/>
                      <a:pt x="1109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21" name="Google Shape;2221;p26"/>
              <p:cNvSpPr/>
              <p:nvPr/>
            </p:nvSpPr>
            <p:spPr>
              <a:xfrm>
                <a:off x="7263120" y="1800828"/>
                <a:ext cx="44407" cy="47341"/>
              </a:xfrm>
              <a:custGeom>
                <a:avLst/>
                <a:gdLst/>
                <a:ahLst/>
                <a:cxnLst/>
                <a:rect l="l" t="t" r="r" b="b"/>
                <a:pathLst>
                  <a:path w="2059" h="2195" extrusionOk="0">
                    <a:moveTo>
                      <a:pt x="1113" y="0"/>
                    </a:moveTo>
                    <a:cubicBezTo>
                      <a:pt x="918" y="0"/>
                      <a:pt x="720" y="50"/>
                      <a:pt x="536" y="156"/>
                    </a:cubicBezTo>
                    <a:cubicBezTo>
                      <a:pt x="1" y="465"/>
                      <a:pt x="248" y="918"/>
                      <a:pt x="557" y="1453"/>
                    </a:cubicBezTo>
                    <a:cubicBezTo>
                      <a:pt x="797" y="1853"/>
                      <a:pt x="1017" y="2194"/>
                      <a:pt x="1332" y="2194"/>
                    </a:cubicBezTo>
                    <a:cubicBezTo>
                      <a:pt x="1341" y="2194"/>
                      <a:pt x="1350" y="2194"/>
                      <a:pt x="1359" y="2194"/>
                    </a:cubicBezTo>
                    <a:cubicBezTo>
                      <a:pt x="681" y="1659"/>
                      <a:pt x="516" y="1349"/>
                      <a:pt x="2058" y="507"/>
                    </a:cubicBezTo>
                    <a:cubicBezTo>
                      <a:pt x="1842" y="183"/>
                      <a:pt x="1484" y="0"/>
                      <a:pt x="1113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22" name="Google Shape;2222;p26"/>
              <p:cNvSpPr/>
              <p:nvPr/>
            </p:nvSpPr>
            <p:spPr>
              <a:xfrm>
                <a:off x="7150905" y="1856148"/>
                <a:ext cx="54134" cy="49842"/>
              </a:xfrm>
              <a:custGeom>
                <a:avLst/>
                <a:gdLst/>
                <a:ahLst/>
                <a:cxnLst/>
                <a:rect l="l" t="t" r="r" b="b"/>
                <a:pathLst>
                  <a:path w="2510" h="2311" extrusionOk="0">
                    <a:moveTo>
                      <a:pt x="1170" y="0"/>
                    </a:moveTo>
                    <a:cubicBezTo>
                      <a:pt x="968" y="0"/>
                      <a:pt x="762" y="53"/>
                      <a:pt x="576" y="163"/>
                    </a:cubicBezTo>
                    <a:cubicBezTo>
                      <a:pt x="0" y="493"/>
                      <a:pt x="267" y="965"/>
                      <a:pt x="596" y="1521"/>
                    </a:cubicBezTo>
                    <a:cubicBezTo>
                      <a:pt x="848" y="1946"/>
                      <a:pt x="1064" y="2311"/>
                      <a:pt x="1410" y="2311"/>
                    </a:cubicBezTo>
                    <a:cubicBezTo>
                      <a:pt x="1516" y="2311"/>
                      <a:pt x="1634" y="2276"/>
                      <a:pt x="1769" y="2199"/>
                    </a:cubicBezTo>
                    <a:cubicBezTo>
                      <a:pt x="2324" y="1870"/>
                      <a:pt x="2510" y="1151"/>
                      <a:pt x="2181" y="575"/>
                    </a:cubicBezTo>
                    <a:cubicBezTo>
                      <a:pt x="1962" y="206"/>
                      <a:pt x="1571" y="0"/>
                      <a:pt x="1170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23" name="Google Shape;2223;p26"/>
              <p:cNvSpPr/>
              <p:nvPr/>
            </p:nvSpPr>
            <p:spPr>
              <a:xfrm>
                <a:off x="7148230" y="1853323"/>
                <a:ext cx="51482" cy="47880"/>
              </a:xfrm>
              <a:custGeom>
                <a:avLst/>
                <a:gdLst/>
                <a:ahLst/>
                <a:cxnLst/>
                <a:rect l="l" t="t" r="r" b="b"/>
                <a:pathLst>
                  <a:path w="2387" h="2220" extrusionOk="0">
                    <a:moveTo>
                      <a:pt x="1096" y="1"/>
                    </a:moveTo>
                    <a:cubicBezTo>
                      <a:pt x="904" y="1"/>
                      <a:pt x="711" y="49"/>
                      <a:pt x="535" y="150"/>
                    </a:cubicBezTo>
                    <a:cubicBezTo>
                      <a:pt x="1" y="479"/>
                      <a:pt x="247" y="912"/>
                      <a:pt x="555" y="1466"/>
                    </a:cubicBezTo>
                    <a:cubicBezTo>
                      <a:pt x="790" y="1872"/>
                      <a:pt x="1000" y="2219"/>
                      <a:pt x="1322" y="2219"/>
                    </a:cubicBezTo>
                    <a:cubicBezTo>
                      <a:pt x="1424" y="2219"/>
                      <a:pt x="1537" y="2184"/>
                      <a:pt x="1666" y="2105"/>
                    </a:cubicBezTo>
                    <a:cubicBezTo>
                      <a:pt x="2222" y="1795"/>
                      <a:pt x="2387" y="1096"/>
                      <a:pt x="2078" y="561"/>
                    </a:cubicBezTo>
                    <a:cubicBezTo>
                      <a:pt x="1871" y="202"/>
                      <a:pt x="1487" y="1"/>
                      <a:pt x="1096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24" name="Google Shape;2224;p26"/>
              <p:cNvSpPr/>
              <p:nvPr/>
            </p:nvSpPr>
            <p:spPr>
              <a:xfrm>
                <a:off x="7148230" y="1853474"/>
                <a:ext cx="43933" cy="47449"/>
              </a:xfrm>
              <a:custGeom>
                <a:avLst/>
                <a:gdLst/>
                <a:ahLst/>
                <a:cxnLst/>
                <a:rect l="l" t="t" r="r" b="b"/>
                <a:pathLst>
                  <a:path w="2037" h="2200" extrusionOk="0">
                    <a:moveTo>
                      <a:pt x="1080" y="1"/>
                    </a:moveTo>
                    <a:cubicBezTo>
                      <a:pt x="894" y="1"/>
                      <a:pt x="707" y="47"/>
                      <a:pt x="535" y="143"/>
                    </a:cubicBezTo>
                    <a:cubicBezTo>
                      <a:pt x="1" y="472"/>
                      <a:pt x="247" y="905"/>
                      <a:pt x="555" y="1459"/>
                    </a:cubicBezTo>
                    <a:cubicBezTo>
                      <a:pt x="802" y="1871"/>
                      <a:pt x="1008" y="2200"/>
                      <a:pt x="1358" y="2200"/>
                    </a:cubicBezTo>
                    <a:cubicBezTo>
                      <a:pt x="659" y="1645"/>
                      <a:pt x="514" y="1336"/>
                      <a:pt x="2036" y="513"/>
                    </a:cubicBezTo>
                    <a:cubicBezTo>
                      <a:pt x="1817" y="184"/>
                      <a:pt x="1451" y="1"/>
                      <a:pt x="1080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25" name="Google Shape;2225;p26"/>
              <p:cNvSpPr/>
              <p:nvPr/>
            </p:nvSpPr>
            <p:spPr>
              <a:xfrm>
                <a:off x="7019559" y="1918263"/>
                <a:ext cx="54156" cy="49842"/>
              </a:xfrm>
              <a:custGeom>
                <a:avLst/>
                <a:gdLst/>
                <a:ahLst/>
                <a:cxnLst/>
                <a:rect l="l" t="t" r="r" b="b"/>
                <a:pathLst>
                  <a:path w="2511" h="2311" extrusionOk="0">
                    <a:moveTo>
                      <a:pt x="1165" y="0"/>
                    </a:moveTo>
                    <a:cubicBezTo>
                      <a:pt x="959" y="0"/>
                      <a:pt x="749" y="53"/>
                      <a:pt x="555" y="164"/>
                    </a:cubicBezTo>
                    <a:cubicBezTo>
                      <a:pt x="1" y="493"/>
                      <a:pt x="267" y="945"/>
                      <a:pt x="596" y="1500"/>
                    </a:cubicBezTo>
                    <a:cubicBezTo>
                      <a:pt x="849" y="1941"/>
                      <a:pt x="1065" y="2310"/>
                      <a:pt x="1412" y="2310"/>
                    </a:cubicBezTo>
                    <a:cubicBezTo>
                      <a:pt x="1518" y="2310"/>
                      <a:pt x="1635" y="2276"/>
                      <a:pt x="1770" y="2199"/>
                    </a:cubicBezTo>
                    <a:cubicBezTo>
                      <a:pt x="2324" y="1850"/>
                      <a:pt x="2510" y="1130"/>
                      <a:pt x="2181" y="575"/>
                    </a:cubicBezTo>
                    <a:cubicBezTo>
                      <a:pt x="1963" y="206"/>
                      <a:pt x="1572" y="0"/>
                      <a:pt x="1165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26" name="Google Shape;2226;p26"/>
              <p:cNvSpPr/>
              <p:nvPr/>
            </p:nvSpPr>
            <p:spPr>
              <a:xfrm>
                <a:off x="7016906" y="1915351"/>
                <a:ext cx="51482" cy="47707"/>
              </a:xfrm>
              <a:custGeom>
                <a:avLst/>
                <a:gdLst/>
                <a:ahLst/>
                <a:cxnLst/>
                <a:rect l="l" t="t" r="r" b="b"/>
                <a:pathLst>
                  <a:path w="2387" h="2212" extrusionOk="0">
                    <a:moveTo>
                      <a:pt x="1103" y="0"/>
                    </a:moveTo>
                    <a:cubicBezTo>
                      <a:pt x="910" y="0"/>
                      <a:pt x="715" y="50"/>
                      <a:pt x="535" y="154"/>
                    </a:cubicBezTo>
                    <a:cubicBezTo>
                      <a:pt x="0" y="463"/>
                      <a:pt x="226" y="916"/>
                      <a:pt x="555" y="1451"/>
                    </a:cubicBezTo>
                    <a:cubicBezTo>
                      <a:pt x="793" y="1862"/>
                      <a:pt x="1005" y="2212"/>
                      <a:pt x="1334" y="2212"/>
                    </a:cubicBezTo>
                    <a:cubicBezTo>
                      <a:pt x="1433" y="2212"/>
                      <a:pt x="1542" y="2180"/>
                      <a:pt x="1666" y="2109"/>
                    </a:cubicBezTo>
                    <a:cubicBezTo>
                      <a:pt x="2201" y="1780"/>
                      <a:pt x="2387" y="1100"/>
                      <a:pt x="2077" y="565"/>
                    </a:cubicBezTo>
                    <a:cubicBezTo>
                      <a:pt x="1858" y="197"/>
                      <a:pt x="1486" y="0"/>
                      <a:pt x="1103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27" name="Google Shape;2227;p26"/>
              <p:cNvSpPr/>
              <p:nvPr/>
            </p:nvSpPr>
            <p:spPr>
              <a:xfrm>
                <a:off x="7016906" y="1915308"/>
                <a:ext cx="43933" cy="47319"/>
              </a:xfrm>
              <a:custGeom>
                <a:avLst/>
                <a:gdLst/>
                <a:ahLst/>
                <a:cxnLst/>
                <a:rect l="l" t="t" r="r" b="b"/>
                <a:pathLst>
                  <a:path w="2037" h="2194" extrusionOk="0">
                    <a:moveTo>
                      <a:pt x="1092" y="1"/>
                    </a:moveTo>
                    <a:cubicBezTo>
                      <a:pt x="902" y="1"/>
                      <a:pt x="710" y="51"/>
                      <a:pt x="535" y="156"/>
                    </a:cubicBezTo>
                    <a:cubicBezTo>
                      <a:pt x="0" y="465"/>
                      <a:pt x="226" y="918"/>
                      <a:pt x="555" y="1453"/>
                    </a:cubicBezTo>
                    <a:cubicBezTo>
                      <a:pt x="795" y="1853"/>
                      <a:pt x="996" y="2194"/>
                      <a:pt x="1330" y="2194"/>
                    </a:cubicBezTo>
                    <a:cubicBezTo>
                      <a:pt x="1339" y="2194"/>
                      <a:pt x="1348" y="2194"/>
                      <a:pt x="1358" y="2193"/>
                    </a:cubicBezTo>
                    <a:cubicBezTo>
                      <a:pt x="659" y="1658"/>
                      <a:pt x="494" y="1349"/>
                      <a:pt x="2036" y="526"/>
                    </a:cubicBezTo>
                    <a:cubicBezTo>
                      <a:pt x="1819" y="188"/>
                      <a:pt x="1459" y="1"/>
                      <a:pt x="1092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28" name="Google Shape;2228;p26"/>
              <p:cNvSpPr/>
              <p:nvPr/>
            </p:nvSpPr>
            <p:spPr>
              <a:xfrm>
                <a:off x="7376716" y="1754522"/>
                <a:ext cx="54156" cy="49886"/>
              </a:xfrm>
              <a:custGeom>
                <a:avLst/>
                <a:gdLst/>
                <a:ahLst/>
                <a:cxnLst/>
                <a:rect l="l" t="t" r="r" b="b"/>
                <a:pathLst>
                  <a:path w="2511" h="2313" extrusionOk="0">
                    <a:moveTo>
                      <a:pt x="1165" y="1"/>
                    </a:moveTo>
                    <a:cubicBezTo>
                      <a:pt x="959" y="1"/>
                      <a:pt x="750" y="53"/>
                      <a:pt x="557" y="164"/>
                    </a:cubicBezTo>
                    <a:cubicBezTo>
                      <a:pt x="0" y="493"/>
                      <a:pt x="247" y="945"/>
                      <a:pt x="576" y="1521"/>
                    </a:cubicBezTo>
                    <a:cubicBezTo>
                      <a:pt x="829" y="1947"/>
                      <a:pt x="1056" y="2312"/>
                      <a:pt x="1399" y="2312"/>
                    </a:cubicBezTo>
                    <a:cubicBezTo>
                      <a:pt x="1504" y="2312"/>
                      <a:pt x="1620" y="2278"/>
                      <a:pt x="1750" y="2201"/>
                    </a:cubicBezTo>
                    <a:cubicBezTo>
                      <a:pt x="2326" y="1872"/>
                      <a:pt x="2510" y="1131"/>
                      <a:pt x="2181" y="575"/>
                    </a:cubicBezTo>
                    <a:cubicBezTo>
                      <a:pt x="1962" y="206"/>
                      <a:pt x="1571" y="1"/>
                      <a:pt x="1165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29" name="Google Shape;2229;p26"/>
              <p:cNvSpPr/>
              <p:nvPr/>
            </p:nvSpPr>
            <p:spPr>
              <a:xfrm>
                <a:off x="7373632" y="1751718"/>
                <a:ext cx="51913" cy="47621"/>
              </a:xfrm>
              <a:custGeom>
                <a:avLst/>
                <a:gdLst/>
                <a:ahLst/>
                <a:cxnLst/>
                <a:rect l="l" t="t" r="r" b="b"/>
                <a:pathLst>
                  <a:path w="2407" h="2208" extrusionOk="0">
                    <a:moveTo>
                      <a:pt x="1111" y="1"/>
                    </a:moveTo>
                    <a:cubicBezTo>
                      <a:pt x="922" y="1"/>
                      <a:pt x="730" y="49"/>
                      <a:pt x="555" y="150"/>
                    </a:cubicBezTo>
                    <a:cubicBezTo>
                      <a:pt x="0" y="480"/>
                      <a:pt x="247" y="911"/>
                      <a:pt x="576" y="1446"/>
                    </a:cubicBezTo>
                    <a:cubicBezTo>
                      <a:pt x="813" y="1857"/>
                      <a:pt x="1026" y="2207"/>
                      <a:pt x="1355" y="2207"/>
                    </a:cubicBezTo>
                    <a:cubicBezTo>
                      <a:pt x="1454" y="2207"/>
                      <a:pt x="1563" y="2176"/>
                      <a:pt x="1687" y="2104"/>
                    </a:cubicBezTo>
                    <a:cubicBezTo>
                      <a:pt x="2222" y="1796"/>
                      <a:pt x="2406" y="1097"/>
                      <a:pt x="2099" y="562"/>
                    </a:cubicBezTo>
                    <a:cubicBezTo>
                      <a:pt x="1878" y="202"/>
                      <a:pt x="1498" y="1"/>
                      <a:pt x="1111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30" name="Google Shape;2230;p26"/>
              <p:cNvSpPr/>
              <p:nvPr/>
            </p:nvSpPr>
            <p:spPr>
              <a:xfrm>
                <a:off x="7373632" y="1751589"/>
                <a:ext cx="44386" cy="47750"/>
              </a:xfrm>
              <a:custGeom>
                <a:avLst/>
                <a:gdLst/>
                <a:ahLst/>
                <a:cxnLst/>
                <a:rect l="l" t="t" r="r" b="b"/>
                <a:pathLst>
                  <a:path w="2058" h="2214" extrusionOk="0">
                    <a:moveTo>
                      <a:pt x="1114" y="0"/>
                    </a:moveTo>
                    <a:cubicBezTo>
                      <a:pt x="924" y="0"/>
                      <a:pt x="731" y="51"/>
                      <a:pt x="555" y="156"/>
                    </a:cubicBezTo>
                    <a:cubicBezTo>
                      <a:pt x="0" y="486"/>
                      <a:pt x="247" y="917"/>
                      <a:pt x="576" y="1452"/>
                    </a:cubicBezTo>
                    <a:cubicBezTo>
                      <a:pt x="823" y="1884"/>
                      <a:pt x="1029" y="2214"/>
                      <a:pt x="1358" y="2214"/>
                    </a:cubicBezTo>
                    <a:cubicBezTo>
                      <a:pt x="678" y="1657"/>
                      <a:pt x="514" y="1350"/>
                      <a:pt x="2058" y="527"/>
                    </a:cubicBezTo>
                    <a:cubicBezTo>
                      <a:pt x="1841" y="187"/>
                      <a:pt x="1481" y="0"/>
                      <a:pt x="1114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31" name="Google Shape;2231;p26"/>
              <p:cNvSpPr/>
              <p:nvPr/>
            </p:nvSpPr>
            <p:spPr>
              <a:xfrm>
                <a:off x="6771511" y="2039947"/>
                <a:ext cx="54630" cy="49799"/>
              </a:xfrm>
              <a:custGeom>
                <a:avLst/>
                <a:gdLst/>
                <a:ahLst/>
                <a:cxnLst/>
                <a:rect l="l" t="t" r="r" b="b"/>
                <a:pathLst>
                  <a:path w="2533" h="2309" extrusionOk="0">
                    <a:moveTo>
                      <a:pt x="1173" y="1"/>
                    </a:moveTo>
                    <a:cubicBezTo>
                      <a:pt x="962" y="1"/>
                      <a:pt x="749" y="58"/>
                      <a:pt x="557" y="178"/>
                    </a:cubicBezTo>
                    <a:cubicBezTo>
                      <a:pt x="1" y="529"/>
                      <a:pt x="269" y="981"/>
                      <a:pt x="618" y="1536"/>
                    </a:cubicBezTo>
                    <a:cubicBezTo>
                      <a:pt x="884" y="1958"/>
                      <a:pt x="1114" y="2309"/>
                      <a:pt x="1453" y="2309"/>
                    </a:cubicBezTo>
                    <a:cubicBezTo>
                      <a:pt x="1560" y="2309"/>
                      <a:pt x="1678" y="2273"/>
                      <a:pt x="1811" y="2194"/>
                    </a:cubicBezTo>
                    <a:cubicBezTo>
                      <a:pt x="2368" y="1845"/>
                      <a:pt x="2532" y="1124"/>
                      <a:pt x="2182" y="570"/>
                    </a:cubicBezTo>
                    <a:cubicBezTo>
                      <a:pt x="1966" y="205"/>
                      <a:pt x="1574" y="1"/>
                      <a:pt x="1173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32" name="Google Shape;2232;p26"/>
              <p:cNvSpPr/>
              <p:nvPr/>
            </p:nvSpPr>
            <p:spPr>
              <a:xfrm>
                <a:off x="6768858" y="2037466"/>
                <a:ext cx="51956" cy="47492"/>
              </a:xfrm>
              <a:custGeom>
                <a:avLst/>
                <a:gdLst/>
                <a:ahLst/>
                <a:cxnLst/>
                <a:rect l="l" t="t" r="r" b="b"/>
                <a:pathLst>
                  <a:path w="2409" h="2202" extrusionOk="0">
                    <a:moveTo>
                      <a:pt x="1112" y="0"/>
                    </a:moveTo>
                    <a:cubicBezTo>
                      <a:pt x="908" y="0"/>
                      <a:pt x="702" y="55"/>
                      <a:pt x="516" y="170"/>
                    </a:cubicBezTo>
                    <a:cubicBezTo>
                      <a:pt x="0" y="499"/>
                      <a:pt x="247" y="932"/>
                      <a:pt x="577" y="1466"/>
                    </a:cubicBezTo>
                    <a:cubicBezTo>
                      <a:pt x="824" y="1869"/>
                      <a:pt x="1048" y="2201"/>
                      <a:pt x="1364" y="2201"/>
                    </a:cubicBezTo>
                    <a:cubicBezTo>
                      <a:pt x="1467" y="2201"/>
                      <a:pt x="1581" y="2165"/>
                      <a:pt x="1709" y="2084"/>
                    </a:cubicBezTo>
                    <a:cubicBezTo>
                      <a:pt x="2244" y="1754"/>
                      <a:pt x="2408" y="1055"/>
                      <a:pt x="2079" y="540"/>
                    </a:cubicBezTo>
                    <a:cubicBezTo>
                      <a:pt x="1865" y="191"/>
                      <a:pt x="1493" y="0"/>
                      <a:pt x="1112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33" name="Google Shape;2233;p26"/>
              <p:cNvSpPr/>
              <p:nvPr/>
            </p:nvSpPr>
            <p:spPr>
              <a:xfrm>
                <a:off x="6768858" y="2037423"/>
                <a:ext cx="43955" cy="47211"/>
              </a:xfrm>
              <a:custGeom>
                <a:avLst/>
                <a:gdLst/>
                <a:ahLst/>
                <a:cxnLst/>
                <a:rect l="l" t="t" r="r" b="b"/>
                <a:pathLst>
                  <a:path w="2038" h="2189" extrusionOk="0">
                    <a:moveTo>
                      <a:pt x="1101" y="0"/>
                    </a:moveTo>
                    <a:cubicBezTo>
                      <a:pt x="900" y="0"/>
                      <a:pt x="698" y="55"/>
                      <a:pt x="516" y="172"/>
                    </a:cubicBezTo>
                    <a:cubicBezTo>
                      <a:pt x="0" y="501"/>
                      <a:pt x="247" y="934"/>
                      <a:pt x="577" y="1468"/>
                    </a:cubicBezTo>
                    <a:cubicBezTo>
                      <a:pt x="816" y="1867"/>
                      <a:pt x="1055" y="2189"/>
                      <a:pt x="1369" y="2189"/>
                    </a:cubicBezTo>
                    <a:cubicBezTo>
                      <a:pt x="1379" y="2189"/>
                      <a:pt x="1389" y="2188"/>
                      <a:pt x="1399" y="2188"/>
                    </a:cubicBezTo>
                    <a:cubicBezTo>
                      <a:pt x="700" y="1653"/>
                      <a:pt x="535" y="1365"/>
                      <a:pt x="2038" y="501"/>
                    </a:cubicBezTo>
                    <a:cubicBezTo>
                      <a:pt x="1825" y="182"/>
                      <a:pt x="1467" y="0"/>
                      <a:pt x="1101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34" name="Google Shape;2234;p26"/>
              <p:cNvSpPr/>
              <p:nvPr/>
            </p:nvSpPr>
            <p:spPr>
              <a:xfrm>
                <a:off x="6657936" y="2095418"/>
                <a:ext cx="54609" cy="49799"/>
              </a:xfrm>
              <a:custGeom>
                <a:avLst/>
                <a:gdLst/>
                <a:ahLst/>
                <a:cxnLst/>
                <a:rect l="l" t="t" r="r" b="b"/>
                <a:pathLst>
                  <a:path w="2532" h="2309" extrusionOk="0">
                    <a:moveTo>
                      <a:pt x="1169" y="0"/>
                    </a:moveTo>
                    <a:cubicBezTo>
                      <a:pt x="960" y="0"/>
                      <a:pt x="748" y="57"/>
                      <a:pt x="557" y="178"/>
                    </a:cubicBezTo>
                    <a:cubicBezTo>
                      <a:pt x="0" y="527"/>
                      <a:pt x="269" y="980"/>
                      <a:pt x="618" y="1536"/>
                    </a:cubicBezTo>
                    <a:cubicBezTo>
                      <a:pt x="868" y="1958"/>
                      <a:pt x="1106" y="2309"/>
                      <a:pt x="1450" y="2309"/>
                    </a:cubicBezTo>
                    <a:cubicBezTo>
                      <a:pt x="1558" y="2309"/>
                      <a:pt x="1678" y="2274"/>
                      <a:pt x="1811" y="2194"/>
                    </a:cubicBezTo>
                    <a:cubicBezTo>
                      <a:pt x="2346" y="1844"/>
                      <a:pt x="2532" y="1103"/>
                      <a:pt x="2181" y="568"/>
                    </a:cubicBezTo>
                    <a:cubicBezTo>
                      <a:pt x="1953" y="205"/>
                      <a:pt x="1565" y="0"/>
                      <a:pt x="1169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35" name="Google Shape;2235;p26"/>
              <p:cNvSpPr/>
              <p:nvPr/>
            </p:nvSpPr>
            <p:spPr>
              <a:xfrm>
                <a:off x="6654852" y="2092916"/>
                <a:ext cx="52366" cy="47470"/>
              </a:xfrm>
              <a:custGeom>
                <a:avLst/>
                <a:gdLst/>
                <a:ahLst/>
                <a:cxnLst/>
                <a:rect l="l" t="t" r="r" b="b"/>
                <a:pathLst>
                  <a:path w="2428" h="2201" extrusionOk="0">
                    <a:moveTo>
                      <a:pt x="1137" y="1"/>
                    </a:moveTo>
                    <a:cubicBezTo>
                      <a:pt x="931" y="1"/>
                      <a:pt x="723" y="55"/>
                      <a:pt x="535" y="171"/>
                    </a:cubicBezTo>
                    <a:cubicBezTo>
                      <a:pt x="0" y="500"/>
                      <a:pt x="267" y="931"/>
                      <a:pt x="596" y="1466"/>
                    </a:cubicBezTo>
                    <a:cubicBezTo>
                      <a:pt x="844" y="1869"/>
                      <a:pt x="1057" y="2201"/>
                      <a:pt x="1375" y="2201"/>
                    </a:cubicBezTo>
                    <a:cubicBezTo>
                      <a:pt x="1480" y="2201"/>
                      <a:pt x="1596" y="2165"/>
                      <a:pt x="1728" y="2083"/>
                    </a:cubicBezTo>
                    <a:cubicBezTo>
                      <a:pt x="2263" y="1754"/>
                      <a:pt x="2428" y="1055"/>
                      <a:pt x="2099" y="520"/>
                    </a:cubicBezTo>
                    <a:cubicBezTo>
                      <a:pt x="1885" y="187"/>
                      <a:pt x="1516" y="1"/>
                      <a:pt x="1137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36" name="Google Shape;2236;p26"/>
              <p:cNvSpPr/>
              <p:nvPr/>
            </p:nvSpPr>
            <p:spPr>
              <a:xfrm>
                <a:off x="6654852" y="2092873"/>
                <a:ext cx="44386" cy="47233"/>
              </a:xfrm>
              <a:custGeom>
                <a:avLst/>
                <a:gdLst/>
                <a:ahLst/>
                <a:cxnLst/>
                <a:rect l="l" t="t" r="r" b="b"/>
                <a:pathLst>
                  <a:path w="2058" h="2190" extrusionOk="0">
                    <a:moveTo>
                      <a:pt x="1121" y="1"/>
                    </a:moveTo>
                    <a:cubicBezTo>
                      <a:pt x="921" y="1"/>
                      <a:pt x="719" y="55"/>
                      <a:pt x="535" y="173"/>
                    </a:cubicBezTo>
                    <a:cubicBezTo>
                      <a:pt x="0" y="502"/>
                      <a:pt x="267" y="933"/>
                      <a:pt x="596" y="1468"/>
                    </a:cubicBezTo>
                    <a:cubicBezTo>
                      <a:pt x="836" y="1868"/>
                      <a:pt x="1057" y="2190"/>
                      <a:pt x="1371" y="2190"/>
                    </a:cubicBezTo>
                    <a:cubicBezTo>
                      <a:pt x="1380" y="2190"/>
                      <a:pt x="1390" y="2190"/>
                      <a:pt x="1399" y="2189"/>
                    </a:cubicBezTo>
                    <a:cubicBezTo>
                      <a:pt x="700" y="1654"/>
                      <a:pt x="535" y="1366"/>
                      <a:pt x="2057" y="481"/>
                    </a:cubicBezTo>
                    <a:cubicBezTo>
                      <a:pt x="1832" y="177"/>
                      <a:pt x="1480" y="1"/>
                      <a:pt x="1121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37" name="Google Shape;2237;p26"/>
              <p:cNvSpPr/>
              <p:nvPr/>
            </p:nvSpPr>
            <p:spPr>
              <a:xfrm>
                <a:off x="6527949" y="2160509"/>
                <a:ext cx="54587" cy="49735"/>
              </a:xfrm>
              <a:custGeom>
                <a:avLst/>
                <a:gdLst/>
                <a:ahLst/>
                <a:cxnLst/>
                <a:rect l="l" t="t" r="r" b="b"/>
                <a:pathLst>
                  <a:path w="2531" h="2306" extrusionOk="0">
                    <a:moveTo>
                      <a:pt x="1190" y="1"/>
                    </a:moveTo>
                    <a:cubicBezTo>
                      <a:pt x="973" y="1"/>
                      <a:pt x="753" y="60"/>
                      <a:pt x="555" y="184"/>
                    </a:cubicBezTo>
                    <a:cubicBezTo>
                      <a:pt x="1" y="534"/>
                      <a:pt x="267" y="987"/>
                      <a:pt x="618" y="1541"/>
                    </a:cubicBezTo>
                    <a:cubicBezTo>
                      <a:pt x="879" y="1959"/>
                      <a:pt x="1107" y="2306"/>
                      <a:pt x="1439" y="2306"/>
                    </a:cubicBezTo>
                    <a:cubicBezTo>
                      <a:pt x="1550" y="2306"/>
                      <a:pt x="1672" y="2267"/>
                      <a:pt x="1811" y="2180"/>
                    </a:cubicBezTo>
                    <a:cubicBezTo>
                      <a:pt x="2366" y="1851"/>
                      <a:pt x="2530" y="1110"/>
                      <a:pt x="2181" y="554"/>
                    </a:cubicBezTo>
                    <a:cubicBezTo>
                      <a:pt x="1969" y="196"/>
                      <a:pt x="1585" y="1"/>
                      <a:pt x="1190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38" name="Google Shape;2238;p26"/>
              <p:cNvSpPr/>
              <p:nvPr/>
            </p:nvSpPr>
            <p:spPr>
              <a:xfrm>
                <a:off x="6525296" y="2158115"/>
                <a:ext cx="51913" cy="47470"/>
              </a:xfrm>
              <a:custGeom>
                <a:avLst/>
                <a:gdLst/>
                <a:ahLst/>
                <a:cxnLst/>
                <a:rect l="l" t="t" r="r" b="b"/>
                <a:pathLst>
                  <a:path w="2407" h="2201" extrusionOk="0">
                    <a:moveTo>
                      <a:pt x="1115" y="1"/>
                    </a:moveTo>
                    <a:cubicBezTo>
                      <a:pt x="910" y="1"/>
                      <a:pt x="702" y="56"/>
                      <a:pt x="514" y="171"/>
                    </a:cubicBezTo>
                    <a:cubicBezTo>
                      <a:pt x="0" y="500"/>
                      <a:pt x="247" y="933"/>
                      <a:pt x="576" y="1468"/>
                    </a:cubicBezTo>
                    <a:cubicBezTo>
                      <a:pt x="826" y="1857"/>
                      <a:pt x="1051" y="2200"/>
                      <a:pt x="1370" y="2200"/>
                    </a:cubicBezTo>
                    <a:cubicBezTo>
                      <a:pt x="1471" y="2200"/>
                      <a:pt x="1582" y="2165"/>
                      <a:pt x="1707" y="2085"/>
                    </a:cubicBezTo>
                    <a:cubicBezTo>
                      <a:pt x="2242" y="1756"/>
                      <a:pt x="2406" y="1057"/>
                      <a:pt x="2077" y="522"/>
                    </a:cubicBezTo>
                    <a:cubicBezTo>
                      <a:pt x="1864" y="188"/>
                      <a:pt x="1494" y="1"/>
                      <a:pt x="1115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39" name="Google Shape;2239;p26"/>
              <p:cNvSpPr/>
              <p:nvPr/>
            </p:nvSpPr>
            <p:spPr>
              <a:xfrm>
                <a:off x="6525296" y="2157985"/>
                <a:ext cx="43911" cy="47341"/>
              </a:xfrm>
              <a:custGeom>
                <a:avLst/>
                <a:gdLst/>
                <a:ahLst/>
                <a:cxnLst/>
                <a:rect l="l" t="t" r="r" b="b"/>
                <a:pathLst>
                  <a:path w="2036" h="2195" extrusionOk="0">
                    <a:moveTo>
                      <a:pt x="1118" y="0"/>
                    </a:moveTo>
                    <a:cubicBezTo>
                      <a:pt x="911" y="0"/>
                      <a:pt x="702" y="57"/>
                      <a:pt x="514" y="177"/>
                    </a:cubicBezTo>
                    <a:cubicBezTo>
                      <a:pt x="0" y="506"/>
                      <a:pt x="247" y="939"/>
                      <a:pt x="576" y="1474"/>
                    </a:cubicBezTo>
                    <a:cubicBezTo>
                      <a:pt x="815" y="1873"/>
                      <a:pt x="1055" y="2194"/>
                      <a:pt x="1369" y="2194"/>
                    </a:cubicBezTo>
                    <a:cubicBezTo>
                      <a:pt x="1379" y="2194"/>
                      <a:pt x="1389" y="2194"/>
                      <a:pt x="1399" y="2193"/>
                    </a:cubicBezTo>
                    <a:cubicBezTo>
                      <a:pt x="700" y="1658"/>
                      <a:pt x="535" y="1351"/>
                      <a:pt x="2036" y="487"/>
                    </a:cubicBezTo>
                    <a:cubicBezTo>
                      <a:pt x="1827" y="173"/>
                      <a:pt x="1477" y="0"/>
                      <a:pt x="1118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40" name="Google Shape;2240;p26"/>
              <p:cNvSpPr/>
              <p:nvPr/>
            </p:nvSpPr>
            <p:spPr>
              <a:xfrm>
                <a:off x="6881138" y="1988249"/>
                <a:ext cx="54566" cy="49605"/>
              </a:xfrm>
              <a:custGeom>
                <a:avLst/>
                <a:gdLst/>
                <a:ahLst/>
                <a:cxnLst/>
                <a:rect l="l" t="t" r="r" b="b"/>
                <a:pathLst>
                  <a:path w="2530" h="2300" extrusionOk="0">
                    <a:moveTo>
                      <a:pt x="1168" y="0"/>
                    </a:moveTo>
                    <a:cubicBezTo>
                      <a:pt x="959" y="0"/>
                      <a:pt x="747" y="55"/>
                      <a:pt x="555" y="169"/>
                    </a:cubicBezTo>
                    <a:cubicBezTo>
                      <a:pt x="0" y="518"/>
                      <a:pt x="267" y="970"/>
                      <a:pt x="617" y="1527"/>
                    </a:cubicBezTo>
                    <a:cubicBezTo>
                      <a:pt x="867" y="1948"/>
                      <a:pt x="1094" y="2299"/>
                      <a:pt x="1431" y="2299"/>
                    </a:cubicBezTo>
                    <a:cubicBezTo>
                      <a:pt x="1538" y="2299"/>
                      <a:pt x="1656" y="2264"/>
                      <a:pt x="1789" y="2185"/>
                    </a:cubicBezTo>
                    <a:cubicBezTo>
                      <a:pt x="2345" y="1834"/>
                      <a:pt x="2530" y="1115"/>
                      <a:pt x="2181" y="559"/>
                    </a:cubicBezTo>
                    <a:cubicBezTo>
                      <a:pt x="1951" y="196"/>
                      <a:pt x="1564" y="0"/>
                      <a:pt x="1168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41" name="Google Shape;2241;p26"/>
              <p:cNvSpPr/>
              <p:nvPr/>
            </p:nvSpPr>
            <p:spPr>
              <a:xfrm>
                <a:off x="6878011" y="1985575"/>
                <a:ext cx="52366" cy="47449"/>
              </a:xfrm>
              <a:custGeom>
                <a:avLst/>
                <a:gdLst/>
                <a:ahLst/>
                <a:cxnLst/>
                <a:rect l="l" t="t" r="r" b="b"/>
                <a:pathLst>
                  <a:path w="2428" h="2200" extrusionOk="0">
                    <a:moveTo>
                      <a:pt x="1132" y="0"/>
                    </a:moveTo>
                    <a:cubicBezTo>
                      <a:pt x="928" y="0"/>
                      <a:pt x="722" y="55"/>
                      <a:pt x="535" y="169"/>
                    </a:cubicBezTo>
                    <a:cubicBezTo>
                      <a:pt x="0" y="499"/>
                      <a:pt x="269" y="930"/>
                      <a:pt x="598" y="1465"/>
                    </a:cubicBezTo>
                    <a:cubicBezTo>
                      <a:pt x="845" y="1867"/>
                      <a:pt x="1057" y="2200"/>
                      <a:pt x="1375" y="2200"/>
                    </a:cubicBezTo>
                    <a:cubicBezTo>
                      <a:pt x="1480" y="2200"/>
                      <a:pt x="1596" y="2163"/>
                      <a:pt x="1728" y="2082"/>
                    </a:cubicBezTo>
                    <a:cubicBezTo>
                      <a:pt x="2263" y="1753"/>
                      <a:pt x="2428" y="1053"/>
                      <a:pt x="2099" y="540"/>
                    </a:cubicBezTo>
                    <a:cubicBezTo>
                      <a:pt x="1884" y="191"/>
                      <a:pt x="1513" y="0"/>
                      <a:pt x="1132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42" name="Google Shape;2242;p26"/>
              <p:cNvSpPr/>
              <p:nvPr/>
            </p:nvSpPr>
            <p:spPr>
              <a:xfrm>
                <a:off x="6878011" y="1985532"/>
                <a:ext cx="44386" cy="47211"/>
              </a:xfrm>
              <a:custGeom>
                <a:avLst/>
                <a:gdLst/>
                <a:ahLst/>
                <a:cxnLst/>
                <a:rect l="l" t="t" r="r" b="b"/>
                <a:pathLst>
                  <a:path w="2058" h="2189" extrusionOk="0">
                    <a:moveTo>
                      <a:pt x="1116" y="0"/>
                    </a:moveTo>
                    <a:cubicBezTo>
                      <a:pt x="918" y="0"/>
                      <a:pt x="718" y="55"/>
                      <a:pt x="535" y="171"/>
                    </a:cubicBezTo>
                    <a:cubicBezTo>
                      <a:pt x="0" y="501"/>
                      <a:pt x="269" y="932"/>
                      <a:pt x="598" y="1467"/>
                    </a:cubicBezTo>
                    <a:cubicBezTo>
                      <a:pt x="837" y="1866"/>
                      <a:pt x="1057" y="2188"/>
                      <a:pt x="1371" y="2188"/>
                    </a:cubicBezTo>
                    <a:cubicBezTo>
                      <a:pt x="1380" y="2188"/>
                      <a:pt x="1390" y="2188"/>
                      <a:pt x="1399" y="2188"/>
                    </a:cubicBezTo>
                    <a:cubicBezTo>
                      <a:pt x="700" y="1672"/>
                      <a:pt x="535" y="1365"/>
                      <a:pt x="2057" y="501"/>
                    </a:cubicBezTo>
                    <a:cubicBezTo>
                      <a:pt x="1832" y="182"/>
                      <a:pt x="1478" y="0"/>
                      <a:pt x="1116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43" name="Google Shape;2243;p26"/>
              <p:cNvSpPr/>
              <p:nvPr/>
            </p:nvSpPr>
            <p:spPr>
              <a:xfrm>
                <a:off x="6258614" y="2310489"/>
                <a:ext cx="54609" cy="49735"/>
              </a:xfrm>
              <a:custGeom>
                <a:avLst/>
                <a:gdLst/>
                <a:ahLst/>
                <a:cxnLst/>
                <a:rect l="l" t="t" r="r" b="b"/>
                <a:pathLst>
                  <a:path w="2532" h="2306" extrusionOk="0">
                    <a:moveTo>
                      <a:pt x="1171" y="0"/>
                    </a:moveTo>
                    <a:cubicBezTo>
                      <a:pt x="953" y="0"/>
                      <a:pt x="733" y="59"/>
                      <a:pt x="535" y="183"/>
                    </a:cubicBezTo>
                    <a:cubicBezTo>
                      <a:pt x="0" y="534"/>
                      <a:pt x="269" y="986"/>
                      <a:pt x="618" y="1541"/>
                    </a:cubicBezTo>
                    <a:cubicBezTo>
                      <a:pt x="881" y="1958"/>
                      <a:pt x="1108" y="2305"/>
                      <a:pt x="1440" y="2305"/>
                    </a:cubicBezTo>
                    <a:cubicBezTo>
                      <a:pt x="1550" y="2305"/>
                      <a:pt x="1672" y="2267"/>
                      <a:pt x="1811" y="2179"/>
                    </a:cubicBezTo>
                    <a:cubicBezTo>
                      <a:pt x="2367" y="1829"/>
                      <a:pt x="2532" y="1088"/>
                      <a:pt x="2181" y="553"/>
                    </a:cubicBezTo>
                    <a:cubicBezTo>
                      <a:pt x="1956" y="196"/>
                      <a:pt x="1568" y="0"/>
                      <a:pt x="1171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44" name="Google Shape;2244;p26"/>
              <p:cNvSpPr/>
              <p:nvPr/>
            </p:nvSpPr>
            <p:spPr>
              <a:xfrm>
                <a:off x="6255530" y="2307987"/>
                <a:ext cx="51913" cy="47556"/>
              </a:xfrm>
              <a:custGeom>
                <a:avLst/>
                <a:gdLst/>
                <a:ahLst/>
                <a:cxnLst/>
                <a:rect l="l" t="t" r="r" b="b"/>
                <a:pathLst>
                  <a:path w="2407" h="2205" extrusionOk="0">
                    <a:moveTo>
                      <a:pt x="1128" y="1"/>
                    </a:moveTo>
                    <a:cubicBezTo>
                      <a:pt x="919" y="1"/>
                      <a:pt x="706" y="58"/>
                      <a:pt x="514" y="176"/>
                    </a:cubicBezTo>
                    <a:cubicBezTo>
                      <a:pt x="0" y="505"/>
                      <a:pt x="247" y="938"/>
                      <a:pt x="596" y="1473"/>
                    </a:cubicBezTo>
                    <a:cubicBezTo>
                      <a:pt x="845" y="1862"/>
                      <a:pt x="1071" y="2204"/>
                      <a:pt x="1390" y="2204"/>
                    </a:cubicBezTo>
                    <a:cubicBezTo>
                      <a:pt x="1492" y="2204"/>
                      <a:pt x="1604" y="2169"/>
                      <a:pt x="1728" y="2090"/>
                    </a:cubicBezTo>
                    <a:cubicBezTo>
                      <a:pt x="2263" y="1739"/>
                      <a:pt x="2406" y="1040"/>
                      <a:pt x="2077" y="526"/>
                    </a:cubicBezTo>
                    <a:cubicBezTo>
                      <a:pt x="1866" y="183"/>
                      <a:pt x="1503" y="1"/>
                      <a:pt x="1128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45" name="Google Shape;2245;p26"/>
              <p:cNvSpPr/>
              <p:nvPr/>
            </p:nvSpPr>
            <p:spPr>
              <a:xfrm>
                <a:off x="6255530" y="2307944"/>
                <a:ext cx="43933" cy="47341"/>
              </a:xfrm>
              <a:custGeom>
                <a:avLst/>
                <a:gdLst/>
                <a:ahLst/>
                <a:cxnLst/>
                <a:rect l="l" t="t" r="r" b="b"/>
                <a:pathLst>
                  <a:path w="2037" h="2195" extrusionOk="0">
                    <a:moveTo>
                      <a:pt x="1118" y="1"/>
                    </a:moveTo>
                    <a:cubicBezTo>
                      <a:pt x="911" y="1"/>
                      <a:pt x="702" y="58"/>
                      <a:pt x="514" y="178"/>
                    </a:cubicBezTo>
                    <a:cubicBezTo>
                      <a:pt x="0" y="507"/>
                      <a:pt x="247" y="940"/>
                      <a:pt x="596" y="1475"/>
                    </a:cubicBezTo>
                    <a:cubicBezTo>
                      <a:pt x="835" y="1873"/>
                      <a:pt x="1074" y="2195"/>
                      <a:pt x="1389" y="2195"/>
                    </a:cubicBezTo>
                    <a:cubicBezTo>
                      <a:pt x="1399" y="2195"/>
                      <a:pt x="1409" y="2194"/>
                      <a:pt x="1419" y="2194"/>
                    </a:cubicBezTo>
                    <a:cubicBezTo>
                      <a:pt x="700" y="1659"/>
                      <a:pt x="535" y="1371"/>
                      <a:pt x="2036" y="487"/>
                    </a:cubicBezTo>
                    <a:cubicBezTo>
                      <a:pt x="1827" y="173"/>
                      <a:pt x="1477" y="1"/>
                      <a:pt x="1118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46" name="Google Shape;2246;p26"/>
              <p:cNvSpPr/>
              <p:nvPr/>
            </p:nvSpPr>
            <p:spPr>
              <a:xfrm>
                <a:off x="6145492" y="2366824"/>
                <a:ext cx="54156" cy="49735"/>
              </a:xfrm>
              <a:custGeom>
                <a:avLst/>
                <a:gdLst/>
                <a:ahLst/>
                <a:cxnLst/>
                <a:rect l="l" t="t" r="r" b="b"/>
                <a:pathLst>
                  <a:path w="2511" h="2306" extrusionOk="0">
                    <a:moveTo>
                      <a:pt x="1165" y="0"/>
                    </a:moveTo>
                    <a:cubicBezTo>
                      <a:pt x="950" y="0"/>
                      <a:pt x="732" y="60"/>
                      <a:pt x="535" y="185"/>
                    </a:cubicBezTo>
                    <a:cubicBezTo>
                      <a:pt x="0" y="533"/>
                      <a:pt x="267" y="986"/>
                      <a:pt x="617" y="1542"/>
                    </a:cubicBezTo>
                    <a:cubicBezTo>
                      <a:pt x="879" y="1958"/>
                      <a:pt x="1106" y="2306"/>
                      <a:pt x="1438" y="2306"/>
                    </a:cubicBezTo>
                    <a:cubicBezTo>
                      <a:pt x="1549" y="2306"/>
                      <a:pt x="1672" y="2267"/>
                      <a:pt x="1811" y="2179"/>
                    </a:cubicBezTo>
                    <a:cubicBezTo>
                      <a:pt x="2365" y="1830"/>
                      <a:pt x="2510" y="1110"/>
                      <a:pt x="2160" y="555"/>
                    </a:cubicBezTo>
                    <a:cubicBezTo>
                      <a:pt x="1935" y="196"/>
                      <a:pt x="1555" y="0"/>
                      <a:pt x="1165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47" name="Google Shape;2247;p26"/>
              <p:cNvSpPr/>
              <p:nvPr/>
            </p:nvSpPr>
            <p:spPr>
              <a:xfrm>
                <a:off x="6142365" y="2364343"/>
                <a:ext cx="51956" cy="47599"/>
              </a:xfrm>
              <a:custGeom>
                <a:avLst/>
                <a:gdLst/>
                <a:ahLst/>
                <a:cxnLst/>
                <a:rect l="l" t="t" r="r" b="b"/>
                <a:pathLst>
                  <a:path w="2409" h="2207" extrusionOk="0">
                    <a:moveTo>
                      <a:pt x="1131" y="1"/>
                    </a:moveTo>
                    <a:cubicBezTo>
                      <a:pt x="921" y="1"/>
                      <a:pt x="708" y="58"/>
                      <a:pt x="516" y="176"/>
                    </a:cubicBezTo>
                    <a:cubicBezTo>
                      <a:pt x="0" y="505"/>
                      <a:pt x="247" y="958"/>
                      <a:pt x="598" y="1471"/>
                    </a:cubicBezTo>
                    <a:cubicBezTo>
                      <a:pt x="846" y="1874"/>
                      <a:pt x="1070" y="2206"/>
                      <a:pt x="1384" y="2206"/>
                    </a:cubicBezTo>
                    <a:cubicBezTo>
                      <a:pt x="1488" y="2206"/>
                      <a:pt x="1601" y="2170"/>
                      <a:pt x="1729" y="2089"/>
                    </a:cubicBezTo>
                    <a:cubicBezTo>
                      <a:pt x="2263" y="1759"/>
                      <a:pt x="2408" y="1060"/>
                      <a:pt x="2079" y="525"/>
                    </a:cubicBezTo>
                    <a:cubicBezTo>
                      <a:pt x="1868" y="182"/>
                      <a:pt x="1506" y="1"/>
                      <a:pt x="1131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48" name="Google Shape;2248;p26"/>
              <p:cNvSpPr/>
              <p:nvPr/>
            </p:nvSpPr>
            <p:spPr>
              <a:xfrm>
                <a:off x="6142365" y="2364300"/>
                <a:ext cx="43955" cy="47362"/>
              </a:xfrm>
              <a:custGeom>
                <a:avLst/>
                <a:gdLst/>
                <a:ahLst/>
                <a:cxnLst/>
                <a:rect l="l" t="t" r="r" b="b"/>
                <a:pathLst>
                  <a:path w="2038" h="2196" extrusionOk="0">
                    <a:moveTo>
                      <a:pt x="1115" y="1"/>
                    </a:moveTo>
                    <a:cubicBezTo>
                      <a:pt x="911" y="1"/>
                      <a:pt x="703" y="58"/>
                      <a:pt x="516" y="178"/>
                    </a:cubicBezTo>
                    <a:cubicBezTo>
                      <a:pt x="0" y="507"/>
                      <a:pt x="247" y="960"/>
                      <a:pt x="598" y="1473"/>
                    </a:cubicBezTo>
                    <a:cubicBezTo>
                      <a:pt x="838" y="1873"/>
                      <a:pt x="1057" y="2195"/>
                      <a:pt x="1391" y="2195"/>
                    </a:cubicBezTo>
                    <a:cubicBezTo>
                      <a:pt x="1401" y="2195"/>
                      <a:pt x="1411" y="2195"/>
                      <a:pt x="1421" y="2194"/>
                    </a:cubicBezTo>
                    <a:cubicBezTo>
                      <a:pt x="700" y="1679"/>
                      <a:pt x="535" y="1371"/>
                      <a:pt x="2038" y="486"/>
                    </a:cubicBezTo>
                    <a:cubicBezTo>
                      <a:pt x="1816" y="173"/>
                      <a:pt x="1469" y="1"/>
                      <a:pt x="111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49" name="Google Shape;2249;p26"/>
              <p:cNvSpPr/>
              <p:nvPr/>
            </p:nvSpPr>
            <p:spPr>
              <a:xfrm>
                <a:off x="6015936" y="2433381"/>
                <a:ext cx="54566" cy="49735"/>
              </a:xfrm>
              <a:custGeom>
                <a:avLst/>
                <a:gdLst/>
                <a:ahLst/>
                <a:cxnLst/>
                <a:rect l="l" t="t" r="r" b="b"/>
                <a:pathLst>
                  <a:path w="2530" h="2306" extrusionOk="0">
                    <a:moveTo>
                      <a:pt x="1186" y="0"/>
                    </a:moveTo>
                    <a:cubicBezTo>
                      <a:pt x="971" y="0"/>
                      <a:pt x="753" y="60"/>
                      <a:pt x="555" y="184"/>
                    </a:cubicBezTo>
                    <a:cubicBezTo>
                      <a:pt x="0" y="533"/>
                      <a:pt x="267" y="986"/>
                      <a:pt x="617" y="1542"/>
                    </a:cubicBezTo>
                    <a:cubicBezTo>
                      <a:pt x="879" y="1958"/>
                      <a:pt x="1118" y="2305"/>
                      <a:pt x="1456" y="2305"/>
                    </a:cubicBezTo>
                    <a:cubicBezTo>
                      <a:pt x="1568" y="2305"/>
                      <a:pt x="1692" y="2267"/>
                      <a:pt x="1830" y="2179"/>
                    </a:cubicBezTo>
                    <a:cubicBezTo>
                      <a:pt x="2365" y="1830"/>
                      <a:pt x="2530" y="1109"/>
                      <a:pt x="2181" y="555"/>
                    </a:cubicBezTo>
                    <a:cubicBezTo>
                      <a:pt x="1955" y="196"/>
                      <a:pt x="1576" y="0"/>
                      <a:pt x="1186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50" name="Google Shape;2250;p26"/>
              <p:cNvSpPr/>
              <p:nvPr/>
            </p:nvSpPr>
            <p:spPr>
              <a:xfrm>
                <a:off x="6013262" y="2430901"/>
                <a:ext cx="51913" cy="47535"/>
              </a:xfrm>
              <a:custGeom>
                <a:avLst/>
                <a:gdLst/>
                <a:ahLst/>
                <a:cxnLst/>
                <a:rect l="l" t="t" r="r" b="b"/>
                <a:pathLst>
                  <a:path w="2407" h="2204" extrusionOk="0">
                    <a:moveTo>
                      <a:pt x="1130" y="0"/>
                    </a:moveTo>
                    <a:cubicBezTo>
                      <a:pt x="920" y="0"/>
                      <a:pt x="707" y="58"/>
                      <a:pt x="514" y="176"/>
                    </a:cubicBezTo>
                    <a:cubicBezTo>
                      <a:pt x="1" y="505"/>
                      <a:pt x="248" y="936"/>
                      <a:pt x="577" y="1471"/>
                    </a:cubicBezTo>
                    <a:cubicBezTo>
                      <a:pt x="841" y="1861"/>
                      <a:pt x="1059" y="2203"/>
                      <a:pt x="1382" y="2203"/>
                    </a:cubicBezTo>
                    <a:cubicBezTo>
                      <a:pt x="1485" y="2203"/>
                      <a:pt x="1599" y="2168"/>
                      <a:pt x="1729" y="2088"/>
                    </a:cubicBezTo>
                    <a:cubicBezTo>
                      <a:pt x="2264" y="1739"/>
                      <a:pt x="2407" y="1040"/>
                      <a:pt x="2078" y="525"/>
                    </a:cubicBezTo>
                    <a:cubicBezTo>
                      <a:pt x="1867" y="182"/>
                      <a:pt x="1504" y="0"/>
                      <a:pt x="113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51" name="Google Shape;2251;p26"/>
              <p:cNvSpPr/>
              <p:nvPr/>
            </p:nvSpPr>
            <p:spPr>
              <a:xfrm>
                <a:off x="6013262" y="2430857"/>
                <a:ext cx="43933" cy="47341"/>
              </a:xfrm>
              <a:custGeom>
                <a:avLst/>
                <a:gdLst/>
                <a:ahLst/>
                <a:cxnLst/>
                <a:rect l="l" t="t" r="r" b="b"/>
                <a:pathLst>
                  <a:path w="2037" h="2195" extrusionOk="0">
                    <a:moveTo>
                      <a:pt x="1115" y="0"/>
                    </a:moveTo>
                    <a:cubicBezTo>
                      <a:pt x="910" y="0"/>
                      <a:pt x="703" y="58"/>
                      <a:pt x="514" y="178"/>
                    </a:cubicBezTo>
                    <a:cubicBezTo>
                      <a:pt x="1" y="507"/>
                      <a:pt x="248" y="938"/>
                      <a:pt x="577" y="1473"/>
                    </a:cubicBezTo>
                    <a:cubicBezTo>
                      <a:pt x="836" y="1873"/>
                      <a:pt x="1058" y="2195"/>
                      <a:pt x="1372" y="2195"/>
                    </a:cubicBezTo>
                    <a:cubicBezTo>
                      <a:pt x="1381" y="2195"/>
                      <a:pt x="1390" y="2195"/>
                      <a:pt x="1400" y="2194"/>
                    </a:cubicBezTo>
                    <a:cubicBezTo>
                      <a:pt x="700" y="1659"/>
                      <a:pt x="536" y="1371"/>
                      <a:pt x="2037" y="486"/>
                    </a:cubicBezTo>
                    <a:cubicBezTo>
                      <a:pt x="1815" y="173"/>
                      <a:pt x="1469" y="0"/>
                      <a:pt x="1115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52" name="Google Shape;2252;p26"/>
              <p:cNvSpPr/>
              <p:nvPr/>
            </p:nvSpPr>
            <p:spPr>
              <a:xfrm>
                <a:off x="6367336" y="2257670"/>
                <a:ext cx="54566" cy="49692"/>
              </a:xfrm>
              <a:custGeom>
                <a:avLst/>
                <a:gdLst/>
                <a:ahLst/>
                <a:cxnLst/>
                <a:rect l="l" t="t" r="r" b="b"/>
                <a:pathLst>
                  <a:path w="2530" h="2304" extrusionOk="0">
                    <a:moveTo>
                      <a:pt x="1186" y="1"/>
                    </a:moveTo>
                    <a:cubicBezTo>
                      <a:pt x="971" y="1"/>
                      <a:pt x="753" y="60"/>
                      <a:pt x="555" y="185"/>
                    </a:cubicBezTo>
                    <a:cubicBezTo>
                      <a:pt x="0" y="534"/>
                      <a:pt x="267" y="986"/>
                      <a:pt x="618" y="1543"/>
                    </a:cubicBezTo>
                    <a:cubicBezTo>
                      <a:pt x="881" y="1946"/>
                      <a:pt x="1122" y="2303"/>
                      <a:pt x="1454" y="2303"/>
                    </a:cubicBezTo>
                    <a:cubicBezTo>
                      <a:pt x="1562" y="2303"/>
                      <a:pt x="1680" y="2265"/>
                      <a:pt x="1811" y="2180"/>
                    </a:cubicBezTo>
                    <a:cubicBezTo>
                      <a:pt x="2365" y="1831"/>
                      <a:pt x="2530" y="1090"/>
                      <a:pt x="2181" y="555"/>
                    </a:cubicBezTo>
                    <a:cubicBezTo>
                      <a:pt x="1955" y="197"/>
                      <a:pt x="1576" y="1"/>
                      <a:pt x="1186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53" name="Google Shape;2253;p26"/>
              <p:cNvSpPr/>
              <p:nvPr/>
            </p:nvSpPr>
            <p:spPr>
              <a:xfrm>
                <a:off x="6364208" y="2254974"/>
                <a:ext cx="52387" cy="47578"/>
              </a:xfrm>
              <a:custGeom>
                <a:avLst/>
                <a:gdLst/>
                <a:ahLst/>
                <a:cxnLst/>
                <a:rect l="l" t="t" r="r" b="b"/>
                <a:pathLst>
                  <a:path w="2429" h="2206" extrusionOk="0">
                    <a:moveTo>
                      <a:pt x="1140" y="0"/>
                    </a:moveTo>
                    <a:cubicBezTo>
                      <a:pt x="932" y="0"/>
                      <a:pt x="721" y="60"/>
                      <a:pt x="535" y="186"/>
                    </a:cubicBezTo>
                    <a:cubicBezTo>
                      <a:pt x="1" y="516"/>
                      <a:pt x="269" y="947"/>
                      <a:pt x="598" y="1482"/>
                    </a:cubicBezTo>
                    <a:cubicBezTo>
                      <a:pt x="844" y="1867"/>
                      <a:pt x="1067" y="2205"/>
                      <a:pt x="1388" y="2205"/>
                    </a:cubicBezTo>
                    <a:cubicBezTo>
                      <a:pt x="1496" y="2205"/>
                      <a:pt x="1615" y="2167"/>
                      <a:pt x="1750" y="2079"/>
                    </a:cubicBezTo>
                    <a:cubicBezTo>
                      <a:pt x="2264" y="1750"/>
                      <a:pt x="2428" y="1050"/>
                      <a:pt x="2099" y="516"/>
                    </a:cubicBezTo>
                    <a:cubicBezTo>
                      <a:pt x="1876" y="186"/>
                      <a:pt x="1510" y="0"/>
                      <a:pt x="114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54" name="Google Shape;2254;p26"/>
              <p:cNvSpPr/>
              <p:nvPr/>
            </p:nvSpPr>
            <p:spPr>
              <a:xfrm>
                <a:off x="6364208" y="2255147"/>
                <a:ext cx="44386" cy="47362"/>
              </a:xfrm>
              <a:custGeom>
                <a:avLst/>
                <a:gdLst/>
                <a:ahLst/>
                <a:cxnLst/>
                <a:rect l="l" t="t" r="r" b="b"/>
                <a:pathLst>
                  <a:path w="2058" h="2196" extrusionOk="0">
                    <a:moveTo>
                      <a:pt x="1136" y="1"/>
                    </a:moveTo>
                    <a:cubicBezTo>
                      <a:pt x="931" y="1"/>
                      <a:pt x="724" y="58"/>
                      <a:pt x="535" y="178"/>
                    </a:cubicBezTo>
                    <a:cubicBezTo>
                      <a:pt x="1" y="508"/>
                      <a:pt x="269" y="939"/>
                      <a:pt x="598" y="1474"/>
                    </a:cubicBezTo>
                    <a:cubicBezTo>
                      <a:pt x="857" y="1855"/>
                      <a:pt x="1079" y="2195"/>
                      <a:pt x="1394" y="2195"/>
                    </a:cubicBezTo>
                    <a:cubicBezTo>
                      <a:pt x="1403" y="2195"/>
                      <a:pt x="1412" y="2195"/>
                      <a:pt x="1421" y="2194"/>
                    </a:cubicBezTo>
                    <a:cubicBezTo>
                      <a:pt x="721" y="1660"/>
                      <a:pt x="557" y="1350"/>
                      <a:pt x="2058" y="486"/>
                    </a:cubicBezTo>
                    <a:cubicBezTo>
                      <a:pt x="1837" y="173"/>
                      <a:pt x="1491" y="1"/>
                      <a:pt x="113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55" name="Google Shape;2255;p26"/>
              <p:cNvSpPr/>
              <p:nvPr/>
            </p:nvSpPr>
            <p:spPr>
              <a:xfrm>
                <a:off x="5772332" y="2563778"/>
                <a:ext cx="55040" cy="49605"/>
              </a:xfrm>
              <a:custGeom>
                <a:avLst/>
                <a:gdLst/>
                <a:ahLst/>
                <a:cxnLst/>
                <a:rect l="l" t="t" r="r" b="b"/>
                <a:pathLst>
                  <a:path w="2552" h="2300" extrusionOk="0">
                    <a:moveTo>
                      <a:pt x="1217" y="1"/>
                    </a:moveTo>
                    <a:cubicBezTo>
                      <a:pt x="989" y="1"/>
                      <a:pt x="758" y="67"/>
                      <a:pt x="557" y="206"/>
                    </a:cubicBezTo>
                    <a:cubicBezTo>
                      <a:pt x="0" y="557"/>
                      <a:pt x="288" y="1010"/>
                      <a:pt x="659" y="1544"/>
                    </a:cubicBezTo>
                    <a:cubicBezTo>
                      <a:pt x="918" y="1955"/>
                      <a:pt x="1155" y="2300"/>
                      <a:pt x="1486" y="2300"/>
                    </a:cubicBezTo>
                    <a:cubicBezTo>
                      <a:pt x="1602" y="2300"/>
                      <a:pt x="1729" y="2257"/>
                      <a:pt x="1873" y="2162"/>
                    </a:cubicBezTo>
                    <a:cubicBezTo>
                      <a:pt x="2408" y="1791"/>
                      <a:pt x="2551" y="1070"/>
                      <a:pt x="2181" y="516"/>
                    </a:cubicBezTo>
                    <a:cubicBezTo>
                      <a:pt x="1963" y="182"/>
                      <a:pt x="1594" y="1"/>
                      <a:pt x="1217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56" name="Google Shape;2256;p26"/>
              <p:cNvSpPr/>
              <p:nvPr/>
            </p:nvSpPr>
            <p:spPr>
              <a:xfrm>
                <a:off x="5769247" y="2561427"/>
                <a:ext cx="52797" cy="47341"/>
              </a:xfrm>
              <a:custGeom>
                <a:avLst/>
                <a:gdLst/>
                <a:ahLst/>
                <a:cxnLst/>
                <a:rect l="l" t="t" r="r" b="b"/>
                <a:pathLst>
                  <a:path w="2448" h="2195" extrusionOk="0">
                    <a:moveTo>
                      <a:pt x="1157" y="1"/>
                    </a:moveTo>
                    <a:cubicBezTo>
                      <a:pt x="942" y="1"/>
                      <a:pt x="726" y="62"/>
                      <a:pt x="535" y="192"/>
                    </a:cubicBezTo>
                    <a:cubicBezTo>
                      <a:pt x="0" y="543"/>
                      <a:pt x="288" y="954"/>
                      <a:pt x="617" y="1489"/>
                    </a:cubicBezTo>
                    <a:cubicBezTo>
                      <a:pt x="876" y="1870"/>
                      <a:pt x="1113" y="2194"/>
                      <a:pt x="1428" y="2194"/>
                    </a:cubicBezTo>
                    <a:cubicBezTo>
                      <a:pt x="1537" y="2194"/>
                      <a:pt x="1656" y="2155"/>
                      <a:pt x="1789" y="2065"/>
                    </a:cubicBezTo>
                    <a:cubicBezTo>
                      <a:pt x="2304" y="1714"/>
                      <a:pt x="2447" y="1015"/>
                      <a:pt x="2098" y="501"/>
                    </a:cubicBezTo>
                    <a:cubicBezTo>
                      <a:pt x="1878" y="178"/>
                      <a:pt x="1520" y="1"/>
                      <a:pt x="1157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57" name="Google Shape;2257;p26"/>
              <p:cNvSpPr/>
              <p:nvPr/>
            </p:nvSpPr>
            <p:spPr>
              <a:xfrm>
                <a:off x="5769247" y="2561384"/>
                <a:ext cx="44386" cy="47276"/>
              </a:xfrm>
              <a:custGeom>
                <a:avLst/>
                <a:gdLst/>
                <a:ahLst/>
                <a:cxnLst/>
                <a:rect l="l" t="t" r="r" b="b"/>
                <a:pathLst>
                  <a:path w="2058" h="2192" extrusionOk="0">
                    <a:moveTo>
                      <a:pt x="1146" y="1"/>
                    </a:moveTo>
                    <a:cubicBezTo>
                      <a:pt x="934" y="1"/>
                      <a:pt x="722" y="62"/>
                      <a:pt x="535" y="194"/>
                    </a:cubicBezTo>
                    <a:cubicBezTo>
                      <a:pt x="0" y="545"/>
                      <a:pt x="288" y="956"/>
                      <a:pt x="617" y="1491"/>
                    </a:cubicBezTo>
                    <a:cubicBezTo>
                      <a:pt x="876" y="1870"/>
                      <a:pt x="1117" y="2191"/>
                      <a:pt x="1432" y="2191"/>
                    </a:cubicBezTo>
                    <a:cubicBezTo>
                      <a:pt x="1441" y="2191"/>
                      <a:pt x="1450" y="2191"/>
                      <a:pt x="1460" y="2190"/>
                    </a:cubicBezTo>
                    <a:cubicBezTo>
                      <a:pt x="741" y="1675"/>
                      <a:pt x="576" y="1367"/>
                      <a:pt x="2057" y="462"/>
                    </a:cubicBezTo>
                    <a:cubicBezTo>
                      <a:pt x="1839" y="167"/>
                      <a:pt x="1494" y="1"/>
                      <a:pt x="114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58" name="Google Shape;2258;p26"/>
              <p:cNvSpPr/>
              <p:nvPr/>
            </p:nvSpPr>
            <p:spPr>
              <a:xfrm>
                <a:off x="5660979" y="2623132"/>
                <a:ext cx="54566" cy="49454"/>
              </a:xfrm>
              <a:custGeom>
                <a:avLst/>
                <a:gdLst/>
                <a:ahLst/>
                <a:cxnLst/>
                <a:rect l="l" t="t" r="r" b="b"/>
                <a:pathLst>
                  <a:path w="2530" h="2293" extrusionOk="0">
                    <a:moveTo>
                      <a:pt x="1180" y="0"/>
                    </a:moveTo>
                    <a:cubicBezTo>
                      <a:pt x="957" y="0"/>
                      <a:pt x="732" y="62"/>
                      <a:pt x="535" y="191"/>
                    </a:cubicBezTo>
                    <a:cubicBezTo>
                      <a:pt x="0" y="562"/>
                      <a:pt x="267" y="1014"/>
                      <a:pt x="637" y="1549"/>
                    </a:cubicBezTo>
                    <a:cubicBezTo>
                      <a:pt x="900" y="1950"/>
                      <a:pt x="1139" y="2292"/>
                      <a:pt x="1476" y="2292"/>
                    </a:cubicBezTo>
                    <a:cubicBezTo>
                      <a:pt x="1588" y="2292"/>
                      <a:pt x="1712" y="2254"/>
                      <a:pt x="1852" y="2166"/>
                    </a:cubicBezTo>
                    <a:cubicBezTo>
                      <a:pt x="2387" y="1796"/>
                      <a:pt x="2530" y="1055"/>
                      <a:pt x="2160" y="520"/>
                    </a:cubicBezTo>
                    <a:cubicBezTo>
                      <a:pt x="1939" y="183"/>
                      <a:pt x="1563" y="0"/>
                      <a:pt x="1180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59" name="Google Shape;2259;p26"/>
              <p:cNvSpPr/>
              <p:nvPr/>
            </p:nvSpPr>
            <p:spPr>
              <a:xfrm>
                <a:off x="5657851" y="2620436"/>
                <a:ext cx="52387" cy="47535"/>
              </a:xfrm>
              <a:custGeom>
                <a:avLst/>
                <a:gdLst/>
                <a:ahLst/>
                <a:cxnLst/>
                <a:rect l="l" t="t" r="r" b="b"/>
                <a:pathLst>
                  <a:path w="2429" h="2204" extrusionOk="0">
                    <a:moveTo>
                      <a:pt x="1138" y="1"/>
                    </a:moveTo>
                    <a:cubicBezTo>
                      <a:pt x="923" y="1"/>
                      <a:pt x="706" y="63"/>
                      <a:pt x="516" y="193"/>
                    </a:cubicBezTo>
                    <a:cubicBezTo>
                      <a:pt x="1" y="542"/>
                      <a:pt x="269" y="975"/>
                      <a:pt x="598" y="1488"/>
                    </a:cubicBezTo>
                    <a:cubicBezTo>
                      <a:pt x="860" y="1875"/>
                      <a:pt x="1100" y="2203"/>
                      <a:pt x="1421" y="2203"/>
                    </a:cubicBezTo>
                    <a:cubicBezTo>
                      <a:pt x="1527" y="2203"/>
                      <a:pt x="1642" y="2167"/>
                      <a:pt x="1770" y="2086"/>
                    </a:cubicBezTo>
                    <a:cubicBezTo>
                      <a:pt x="2285" y="1735"/>
                      <a:pt x="2428" y="1036"/>
                      <a:pt x="2079" y="501"/>
                    </a:cubicBezTo>
                    <a:cubicBezTo>
                      <a:pt x="1859" y="178"/>
                      <a:pt x="1501" y="1"/>
                      <a:pt x="1138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60" name="Google Shape;2260;p26"/>
              <p:cNvSpPr/>
              <p:nvPr/>
            </p:nvSpPr>
            <p:spPr>
              <a:xfrm>
                <a:off x="5657851" y="2620608"/>
                <a:ext cx="43976" cy="47103"/>
              </a:xfrm>
              <a:custGeom>
                <a:avLst/>
                <a:gdLst/>
                <a:ahLst/>
                <a:cxnLst/>
                <a:rect l="l" t="t" r="r" b="b"/>
                <a:pathLst>
                  <a:path w="2039" h="2184" extrusionOk="0">
                    <a:moveTo>
                      <a:pt x="1131" y="0"/>
                    </a:moveTo>
                    <a:cubicBezTo>
                      <a:pt x="918" y="0"/>
                      <a:pt x="703" y="60"/>
                      <a:pt x="516" y="185"/>
                    </a:cubicBezTo>
                    <a:cubicBezTo>
                      <a:pt x="1" y="534"/>
                      <a:pt x="269" y="967"/>
                      <a:pt x="598" y="1480"/>
                    </a:cubicBezTo>
                    <a:cubicBezTo>
                      <a:pt x="870" y="1868"/>
                      <a:pt x="1086" y="2183"/>
                      <a:pt x="1386" y="2183"/>
                    </a:cubicBezTo>
                    <a:cubicBezTo>
                      <a:pt x="1404" y="2183"/>
                      <a:pt x="1422" y="2182"/>
                      <a:pt x="1441" y="2180"/>
                    </a:cubicBezTo>
                    <a:cubicBezTo>
                      <a:pt x="721" y="1686"/>
                      <a:pt x="557" y="1378"/>
                      <a:pt x="2038" y="452"/>
                    </a:cubicBezTo>
                    <a:cubicBezTo>
                      <a:pt x="1821" y="159"/>
                      <a:pt x="1478" y="0"/>
                      <a:pt x="1131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61" name="Google Shape;2261;p26"/>
              <p:cNvSpPr/>
              <p:nvPr/>
            </p:nvSpPr>
            <p:spPr>
              <a:xfrm>
                <a:off x="5533191" y="2692795"/>
                <a:ext cx="55040" cy="49433"/>
              </a:xfrm>
              <a:custGeom>
                <a:avLst/>
                <a:gdLst/>
                <a:ahLst/>
                <a:cxnLst/>
                <a:rect l="l" t="t" r="r" b="b"/>
                <a:pathLst>
                  <a:path w="2552" h="2292" extrusionOk="0">
                    <a:moveTo>
                      <a:pt x="1190" y="0"/>
                    </a:moveTo>
                    <a:cubicBezTo>
                      <a:pt x="967" y="0"/>
                      <a:pt x="740" y="62"/>
                      <a:pt x="536" y="190"/>
                    </a:cubicBezTo>
                    <a:cubicBezTo>
                      <a:pt x="1" y="561"/>
                      <a:pt x="289" y="1013"/>
                      <a:pt x="638" y="1548"/>
                    </a:cubicBezTo>
                    <a:cubicBezTo>
                      <a:pt x="915" y="1949"/>
                      <a:pt x="1158" y="2292"/>
                      <a:pt x="1487" y="2292"/>
                    </a:cubicBezTo>
                    <a:cubicBezTo>
                      <a:pt x="1598" y="2292"/>
                      <a:pt x="1718" y="2253"/>
                      <a:pt x="1852" y="2165"/>
                    </a:cubicBezTo>
                    <a:cubicBezTo>
                      <a:pt x="2407" y="1795"/>
                      <a:pt x="2552" y="1054"/>
                      <a:pt x="2181" y="520"/>
                    </a:cubicBezTo>
                    <a:cubicBezTo>
                      <a:pt x="1947" y="182"/>
                      <a:pt x="1574" y="0"/>
                      <a:pt x="1190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62" name="Google Shape;2262;p26"/>
              <p:cNvSpPr/>
              <p:nvPr/>
            </p:nvSpPr>
            <p:spPr>
              <a:xfrm>
                <a:off x="5530064" y="2690099"/>
                <a:ext cx="52387" cy="47341"/>
              </a:xfrm>
              <a:custGeom>
                <a:avLst/>
                <a:gdLst/>
                <a:ahLst/>
                <a:cxnLst/>
                <a:rect l="l" t="t" r="r" b="b"/>
                <a:pathLst>
                  <a:path w="2429" h="2195" extrusionOk="0">
                    <a:moveTo>
                      <a:pt x="1154" y="1"/>
                    </a:moveTo>
                    <a:cubicBezTo>
                      <a:pt x="936" y="1"/>
                      <a:pt x="715" y="62"/>
                      <a:pt x="516" y="192"/>
                    </a:cubicBezTo>
                    <a:cubicBezTo>
                      <a:pt x="1" y="542"/>
                      <a:pt x="269" y="974"/>
                      <a:pt x="618" y="1489"/>
                    </a:cubicBezTo>
                    <a:cubicBezTo>
                      <a:pt x="878" y="1870"/>
                      <a:pt x="1104" y="2194"/>
                      <a:pt x="1412" y="2194"/>
                    </a:cubicBezTo>
                    <a:cubicBezTo>
                      <a:pt x="1520" y="2194"/>
                      <a:pt x="1637" y="2155"/>
                      <a:pt x="1770" y="2065"/>
                    </a:cubicBezTo>
                    <a:cubicBezTo>
                      <a:pt x="2305" y="1714"/>
                      <a:pt x="2428" y="1015"/>
                      <a:pt x="2099" y="501"/>
                    </a:cubicBezTo>
                    <a:cubicBezTo>
                      <a:pt x="1880" y="177"/>
                      <a:pt x="1522" y="1"/>
                      <a:pt x="1154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63" name="Google Shape;2263;p26"/>
              <p:cNvSpPr/>
              <p:nvPr/>
            </p:nvSpPr>
            <p:spPr>
              <a:xfrm>
                <a:off x="5530064" y="2690250"/>
                <a:ext cx="44407" cy="47082"/>
              </a:xfrm>
              <a:custGeom>
                <a:avLst/>
                <a:gdLst/>
                <a:ahLst/>
                <a:cxnLst/>
                <a:rect l="l" t="t" r="r" b="b"/>
                <a:pathLst>
                  <a:path w="2059" h="2183" extrusionOk="0">
                    <a:moveTo>
                      <a:pt x="1140" y="0"/>
                    </a:moveTo>
                    <a:cubicBezTo>
                      <a:pt x="927" y="0"/>
                      <a:pt x="711" y="60"/>
                      <a:pt x="516" y="185"/>
                    </a:cubicBezTo>
                    <a:cubicBezTo>
                      <a:pt x="1" y="535"/>
                      <a:pt x="269" y="967"/>
                      <a:pt x="618" y="1482"/>
                    </a:cubicBezTo>
                    <a:cubicBezTo>
                      <a:pt x="878" y="1881"/>
                      <a:pt x="1118" y="2182"/>
                      <a:pt x="1432" y="2182"/>
                    </a:cubicBezTo>
                    <a:cubicBezTo>
                      <a:pt x="1442" y="2182"/>
                      <a:pt x="1452" y="2182"/>
                      <a:pt x="1462" y="2181"/>
                    </a:cubicBezTo>
                    <a:cubicBezTo>
                      <a:pt x="741" y="1666"/>
                      <a:pt x="577" y="1378"/>
                      <a:pt x="2058" y="453"/>
                    </a:cubicBezTo>
                    <a:cubicBezTo>
                      <a:pt x="1828" y="159"/>
                      <a:pt x="1488" y="0"/>
                      <a:pt x="1140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64" name="Google Shape;2264;p26"/>
              <p:cNvSpPr/>
              <p:nvPr/>
            </p:nvSpPr>
            <p:spPr>
              <a:xfrm>
                <a:off x="5880169" y="2508220"/>
                <a:ext cx="54566" cy="49433"/>
              </a:xfrm>
              <a:custGeom>
                <a:avLst/>
                <a:gdLst/>
                <a:ahLst/>
                <a:cxnLst/>
                <a:rect l="l" t="t" r="r" b="b"/>
                <a:pathLst>
                  <a:path w="2530" h="2292" extrusionOk="0">
                    <a:moveTo>
                      <a:pt x="1181" y="0"/>
                    </a:moveTo>
                    <a:cubicBezTo>
                      <a:pt x="957" y="0"/>
                      <a:pt x="732" y="62"/>
                      <a:pt x="535" y="190"/>
                    </a:cubicBezTo>
                    <a:cubicBezTo>
                      <a:pt x="0" y="561"/>
                      <a:pt x="267" y="1013"/>
                      <a:pt x="637" y="1548"/>
                    </a:cubicBezTo>
                    <a:cubicBezTo>
                      <a:pt x="914" y="1949"/>
                      <a:pt x="1157" y="2292"/>
                      <a:pt x="1487" y="2292"/>
                    </a:cubicBezTo>
                    <a:cubicBezTo>
                      <a:pt x="1597" y="2292"/>
                      <a:pt x="1717" y="2253"/>
                      <a:pt x="1852" y="2165"/>
                    </a:cubicBezTo>
                    <a:cubicBezTo>
                      <a:pt x="2387" y="1795"/>
                      <a:pt x="2530" y="1054"/>
                      <a:pt x="2181" y="519"/>
                    </a:cubicBezTo>
                    <a:cubicBezTo>
                      <a:pt x="1947" y="182"/>
                      <a:pt x="1565" y="0"/>
                      <a:pt x="1181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65" name="Google Shape;2265;p26"/>
              <p:cNvSpPr/>
              <p:nvPr/>
            </p:nvSpPr>
            <p:spPr>
              <a:xfrm>
                <a:off x="5877042" y="2505718"/>
                <a:ext cx="52366" cy="47319"/>
              </a:xfrm>
              <a:custGeom>
                <a:avLst/>
                <a:gdLst/>
                <a:ahLst/>
                <a:cxnLst/>
                <a:rect l="l" t="t" r="r" b="b"/>
                <a:pathLst>
                  <a:path w="2428" h="2194" extrusionOk="0">
                    <a:moveTo>
                      <a:pt x="1140" y="0"/>
                    </a:moveTo>
                    <a:cubicBezTo>
                      <a:pt x="924" y="0"/>
                      <a:pt x="707" y="60"/>
                      <a:pt x="515" y="183"/>
                    </a:cubicBezTo>
                    <a:cubicBezTo>
                      <a:pt x="0" y="533"/>
                      <a:pt x="269" y="965"/>
                      <a:pt x="617" y="1480"/>
                    </a:cubicBezTo>
                    <a:cubicBezTo>
                      <a:pt x="881" y="1865"/>
                      <a:pt x="1109" y="2193"/>
                      <a:pt x="1424" y="2193"/>
                    </a:cubicBezTo>
                    <a:cubicBezTo>
                      <a:pt x="1528" y="2193"/>
                      <a:pt x="1642" y="2157"/>
                      <a:pt x="1770" y="2076"/>
                    </a:cubicBezTo>
                    <a:cubicBezTo>
                      <a:pt x="2285" y="1727"/>
                      <a:pt x="2428" y="1027"/>
                      <a:pt x="2079" y="492"/>
                    </a:cubicBezTo>
                    <a:cubicBezTo>
                      <a:pt x="1859" y="169"/>
                      <a:pt x="1502" y="0"/>
                      <a:pt x="114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66" name="Google Shape;2266;p26"/>
              <p:cNvSpPr/>
              <p:nvPr/>
            </p:nvSpPr>
            <p:spPr>
              <a:xfrm>
                <a:off x="5877042" y="2505697"/>
                <a:ext cx="43955" cy="47103"/>
              </a:xfrm>
              <a:custGeom>
                <a:avLst/>
                <a:gdLst/>
                <a:ahLst/>
                <a:cxnLst/>
                <a:rect l="l" t="t" r="r" b="b"/>
                <a:pathLst>
                  <a:path w="2038" h="2184" extrusionOk="0">
                    <a:moveTo>
                      <a:pt x="1124" y="0"/>
                    </a:moveTo>
                    <a:cubicBezTo>
                      <a:pt x="913" y="0"/>
                      <a:pt x="701" y="60"/>
                      <a:pt x="515" y="184"/>
                    </a:cubicBezTo>
                    <a:cubicBezTo>
                      <a:pt x="0" y="534"/>
                      <a:pt x="269" y="966"/>
                      <a:pt x="617" y="1481"/>
                    </a:cubicBezTo>
                    <a:cubicBezTo>
                      <a:pt x="870" y="1869"/>
                      <a:pt x="1085" y="2184"/>
                      <a:pt x="1403" y="2184"/>
                    </a:cubicBezTo>
                    <a:cubicBezTo>
                      <a:pt x="1422" y="2184"/>
                      <a:pt x="1442" y="2183"/>
                      <a:pt x="1462" y="2180"/>
                    </a:cubicBezTo>
                    <a:cubicBezTo>
                      <a:pt x="741" y="1686"/>
                      <a:pt x="557" y="1377"/>
                      <a:pt x="2038" y="472"/>
                    </a:cubicBezTo>
                    <a:cubicBezTo>
                      <a:pt x="1819" y="164"/>
                      <a:pt x="1473" y="0"/>
                      <a:pt x="1124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67" name="Google Shape;2267;p26"/>
              <p:cNvSpPr/>
              <p:nvPr/>
            </p:nvSpPr>
            <p:spPr>
              <a:xfrm>
                <a:off x="7394035" y="1958486"/>
                <a:ext cx="52797" cy="50188"/>
              </a:xfrm>
              <a:custGeom>
                <a:avLst/>
                <a:gdLst/>
                <a:ahLst/>
                <a:cxnLst/>
                <a:rect l="l" t="t" r="r" b="b"/>
                <a:pathLst>
                  <a:path w="2448" h="2327" extrusionOk="0">
                    <a:moveTo>
                      <a:pt x="1100" y="1"/>
                    </a:moveTo>
                    <a:cubicBezTo>
                      <a:pt x="931" y="1"/>
                      <a:pt x="760" y="35"/>
                      <a:pt x="596" y="109"/>
                    </a:cubicBezTo>
                    <a:cubicBezTo>
                      <a:pt x="1" y="397"/>
                      <a:pt x="226" y="869"/>
                      <a:pt x="514" y="1467"/>
                    </a:cubicBezTo>
                    <a:cubicBezTo>
                      <a:pt x="728" y="1942"/>
                      <a:pt x="929" y="2327"/>
                      <a:pt x="1304" y="2327"/>
                    </a:cubicBezTo>
                    <a:cubicBezTo>
                      <a:pt x="1399" y="2327"/>
                      <a:pt x="1505" y="2302"/>
                      <a:pt x="1625" y="2248"/>
                    </a:cubicBezTo>
                    <a:cubicBezTo>
                      <a:pt x="2201" y="1960"/>
                      <a:pt x="2448" y="1261"/>
                      <a:pt x="2181" y="663"/>
                    </a:cubicBezTo>
                    <a:cubicBezTo>
                      <a:pt x="1972" y="245"/>
                      <a:pt x="1546" y="1"/>
                      <a:pt x="1100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68" name="Google Shape;2268;p26"/>
              <p:cNvSpPr/>
              <p:nvPr/>
            </p:nvSpPr>
            <p:spPr>
              <a:xfrm>
                <a:off x="7396235" y="1965064"/>
                <a:ext cx="50597" cy="48052"/>
              </a:xfrm>
              <a:custGeom>
                <a:avLst/>
                <a:gdLst/>
                <a:ahLst/>
                <a:cxnLst/>
                <a:rect l="l" t="t" r="r" b="b"/>
                <a:pathLst>
                  <a:path w="2346" h="2228" extrusionOk="0">
                    <a:moveTo>
                      <a:pt x="1054" y="0"/>
                    </a:moveTo>
                    <a:cubicBezTo>
                      <a:pt x="889" y="0"/>
                      <a:pt x="720" y="36"/>
                      <a:pt x="557" y="112"/>
                    </a:cubicBezTo>
                    <a:cubicBezTo>
                      <a:pt x="1" y="380"/>
                      <a:pt x="206" y="832"/>
                      <a:pt x="475" y="1408"/>
                    </a:cubicBezTo>
                    <a:cubicBezTo>
                      <a:pt x="687" y="1851"/>
                      <a:pt x="875" y="2228"/>
                      <a:pt x="1233" y="2228"/>
                    </a:cubicBezTo>
                    <a:cubicBezTo>
                      <a:pt x="1325" y="2228"/>
                      <a:pt x="1427" y="2203"/>
                      <a:pt x="1544" y="2149"/>
                    </a:cubicBezTo>
                    <a:cubicBezTo>
                      <a:pt x="2099" y="1881"/>
                      <a:pt x="2346" y="1203"/>
                      <a:pt x="2058" y="646"/>
                    </a:cubicBezTo>
                    <a:cubicBezTo>
                      <a:pt x="1867" y="233"/>
                      <a:pt x="1473" y="0"/>
                      <a:pt x="105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69" name="Google Shape;2269;p26"/>
              <p:cNvSpPr/>
              <p:nvPr/>
            </p:nvSpPr>
            <p:spPr>
              <a:xfrm>
                <a:off x="7398478" y="1971901"/>
                <a:ext cx="47470" cy="41215"/>
              </a:xfrm>
              <a:custGeom>
                <a:avLst/>
                <a:gdLst/>
                <a:ahLst/>
                <a:cxnLst/>
                <a:rect l="l" t="t" r="r" b="b"/>
                <a:pathLst>
                  <a:path w="2201" h="1911" extrusionOk="0">
                    <a:moveTo>
                      <a:pt x="185" y="0"/>
                    </a:moveTo>
                    <a:lnTo>
                      <a:pt x="185" y="0"/>
                    </a:lnTo>
                    <a:cubicBezTo>
                      <a:pt x="0" y="269"/>
                      <a:pt x="165" y="659"/>
                      <a:pt x="371" y="1091"/>
                    </a:cubicBezTo>
                    <a:cubicBezTo>
                      <a:pt x="583" y="1534"/>
                      <a:pt x="771" y="1911"/>
                      <a:pt x="1129" y="1911"/>
                    </a:cubicBezTo>
                    <a:cubicBezTo>
                      <a:pt x="1221" y="1911"/>
                      <a:pt x="1323" y="1886"/>
                      <a:pt x="1440" y="1832"/>
                    </a:cubicBezTo>
                    <a:cubicBezTo>
                      <a:pt x="1975" y="1564"/>
                      <a:pt x="2201" y="927"/>
                      <a:pt x="1975" y="371"/>
                    </a:cubicBezTo>
                    <a:lnTo>
                      <a:pt x="1975" y="371"/>
                    </a:lnTo>
                    <a:cubicBezTo>
                      <a:pt x="1352" y="703"/>
                      <a:pt x="953" y="851"/>
                      <a:pt x="694" y="851"/>
                    </a:cubicBezTo>
                    <a:cubicBezTo>
                      <a:pt x="312" y="851"/>
                      <a:pt x="234" y="528"/>
                      <a:pt x="185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70" name="Google Shape;2270;p26"/>
              <p:cNvSpPr/>
              <p:nvPr/>
            </p:nvSpPr>
            <p:spPr>
              <a:xfrm>
                <a:off x="7286198" y="2024590"/>
                <a:ext cx="52840" cy="50188"/>
              </a:xfrm>
              <a:custGeom>
                <a:avLst/>
                <a:gdLst/>
                <a:ahLst/>
                <a:cxnLst/>
                <a:rect l="l" t="t" r="r" b="b"/>
                <a:pathLst>
                  <a:path w="2450" h="2327" extrusionOk="0">
                    <a:moveTo>
                      <a:pt x="1090" y="1"/>
                    </a:moveTo>
                    <a:cubicBezTo>
                      <a:pt x="923" y="1"/>
                      <a:pt x="755" y="36"/>
                      <a:pt x="598" y="108"/>
                    </a:cubicBezTo>
                    <a:cubicBezTo>
                      <a:pt x="1" y="396"/>
                      <a:pt x="228" y="870"/>
                      <a:pt x="494" y="1466"/>
                    </a:cubicBezTo>
                    <a:cubicBezTo>
                      <a:pt x="724" y="1943"/>
                      <a:pt x="928" y="2327"/>
                      <a:pt x="1293" y="2327"/>
                    </a:cubicBezTo>
                    <a:cubicBezTo>
                      <a:pt x="1386" y="2327"/>
                      <a:pt x="1489" y="2302"/>
                      <a:pt x="1605" y="2248"/>
                    </a:cubicBezTo>
                    <a:cubicBezTo>
                      <a:pt x="2203" y="1960"/>
                      <a:pt x="2450" y="1260"/>
                      <a:pt x="2162" y="665"/>
                    </a:cubicBezTo>
                    <a:cubicBezTo>
                      <a:pt x="1967" y="246"/>
                      <a:pt x="1533" y="1"/>
                      <a:pt x="1090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71" name="Google Shape;2271;p26"/>
              <p:cNvSpPr/>
              <p:nvPr/>
            </p:nvSpPr>
            <p:spPr>
              <a:xfrm>
                <a:off x="7288441" y="2031169"/>
                <a:ext cx="50144" cy="48052"/>
              </a:xfrm>
              <a:custGeom>
                <a:avLst/>
                <a:gdLst/>
                <a:ahLst/>
                <a:cxnLst/>
                <a:rect l="l" t="t" r="r" b="b"/>
                <a:pathLst>
                  <a:path w="2325" h="2228" extrusionOk="0">
                    <a:moveTo>
                      <a:pt x="1044" y="1"/>
                    </a:moveTo>
                    <a:cubicBezTo>
                      <a:pt x="879" y="1"/>
                      <a:pt x="712" y="37"/>
                      <a:pt x="555" y="113"/>
                    </a:cubicBezTo>
                    <a:cubicBezTo>
                      <a:pt x="0" y="379"/>
                      <a:pt x="206" y="832"/>
                      <a:pt x="473" y="1408"/>
                    </a:cubicBezTo>
                    <a:cubicBezTo>
                      <a:pt x="686" y="1851"/>
                      <a:pt x="873" y="2228"/>
                      <a:pt x="1231" y="2228"/>
                    </a:cubicBezTo>
                    <a:cubicBezTo>
                      <a:pt x="1322" y="2228"/>
                      <a:pt x="1425" y="2203"/>
                      <a:pt x="1543" y="2149"/>
                    </a:cubicBezTo>
                    <a:cubicBezTo>
                      <a:pt x="2099" y="1882"/>
                      <a:pt x="2324" y="1202"/>
                      <a:pt x="2058" y="648"/>
                    </a:cubicBezTo>
                    <a:cubicBezTo>
                      <a:pt x="1865" y="234"/>
                      <a:pt x="1462" y="1"/>
                      <a:pt x="1044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72" name="Google Shape;2272;p26"/>
              <p:cNvSpPr/>
              <p:nvPr/>
            </p:nvSpPr>
            <p:spPr>
              <a:xfrm>
                <a:off x="7290640" y="2038027"/>
                <a:ext cx="47513" cy="41194"/>
              </a:xfrm>
              <a:custGeom>
                <a:avLst/>
                <a:gdLst/>
                <a:ahLst/>
                <a:cxnLst/>
                <a:rect l="l" t="t" r="r" b="b"/>
                <a:pathLst>
                  <a:path w="2203" h="1910" extrusionOk="0">
                    <a:moveTo>
                      <a:pt x="186" y="0"/>
                    </a:moveTo>
                    <a:cubicBezTo>
                      <a:pt x="0" y="267"/>
                      <a:pt x="165" y="659"/>
                      <a:pt x="371" y="1090"/>
                    </a:cubicBezTo>
                    <a:cubicBezTo>
                      <a:pt x="584" y="1533"/>
                      <a:pt x="771" y="1910"/>
                      <a:pt x="1129" y="1910"/>
                    </a:cubicBezTo>
                    <a:cubicBezTo>
                      <a:pt x="1220" y="1910"/>
                      <a:pt x="1323" y="1885"/>
                      <a:pt x="1441" y="1831"/>
                    </a:cubicBezTo>
                    <a:cubicBezTo>
                      <a:pt x="1975" y="1564"/>
                      <a:pt x="2203" y="925"/>
                      <a:pt x="1975" y="371"/>
                    </a:cubicBezTo>
                    <a:lnTo>
                      <a:pt x="1975" y="371"/>
                    </a:lnTo>
                    <a:cubicBezTo>
                      <a:pt x="1353" y="703"/>
                      <a:pt x="955" y="850"/>
                      <a:pt x="696" y="850"/>
                    </a:cubicBezTo>
                    <a:cubicBezTo>
                      <a:pt x="314" y="850"/>
                      <a:pt x="236" y="528"/>
                      <a:pt x="186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73" name="Google Shape;2273;p26"/>
              <p:cNvSpPr/>
              <p:nvPr/>
            </p:nvSpPr>
            <p:spPr>
              <a:xfrm>
                <a:off x="7161537" y="2098869"/>
                <a:ext cx="52819" cy="50403"/>
              </a:xfrm>
              <a:custGeom>
                <a:avLst/>
                <a:gdLst/>
                <a:ahLst/>
                <a:cxnLst/>
                <a:rect l="l" t="t" r="r" b="b"/>
                <a:pathLst>
                  <a:path w="2449" h="2337" extrusionOk="0">
                    <a:moveTo>
                      <a:pt x="1107" y="0"/>
                    </a:moveTo>
                    <a:cubicBezTo>
                      <a:pt x="934" y="0"/>
                      <a:pt x="760" y="39"/>
                      <a:pt x="597" y="120"/>
                    </a:cubicBezTo>
                    <a:cubicBezTo>
                      <a:pt x="1" y="408"/>
                      <a:pt x="226" y="882"/>
                      <a:pt x="494" y="1478"/>
                    </a:cubicBezTo>
                    <a:cubicBezTo>
                      <a:pt x="726" y="1940"/>
                      <a:pt x="930" y="2337"/>
                      <a:pt x="1300" y="2337"/>
                    </a:cubicBezTo>
                    <a:cubicBezTo>
                      <a:pt x="1391" y="2337"/>
                      <a:pt x="1492" y="2313"/>
                      <a:pt x="1605" y="2260"/>
                    </a:cubicBezTo>
                    <a:cubicBezTo>
                      <a:pt x="2201" y="1972"/>
                      <a:pt x="2448" y="1272"/>
                      <a:pt x="2160" y="677"/>
                    </a:cubicBezTo>
                    <a:cubicBezTo>
                      <a:pt x="1969" y="248"/>
                      <a:pt x="1544" y="0"/>
                      <a:pt x="1107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74" name="Google Shape;2274;p26"/>
              <p:cNvSpPr/>
              <p:nvPr/>
            </p:nvSpPr>
            <p:spPr>
              <a:xfrm>
                <a:off x="7163737" y="2105512"/>
                <a:ext cx="50188" cy="48246"/>
              </a:xfrm>
              <a:custGeom>
                <a:avLst/>
                <a:gdLst/>
                <a:ahLst/>
                <a:cxnLst/>
                <a:rect l="l" t="t" r="r" b="b"/>
                <a:pathLst>
                  <a:path w="2327" h="2237" extrusionOk="0">
                    <a:moveTo>
                      <a:pt x="1052" y="1"/>
                    </a:moveTo>
                    <a:cubicBezTo>
                      <a:pt x="885" y="1"/>
                      <a:pt x="716" y="39"/>
                      <a:pt x="557" y="122"/>
                    </a:cubicBezTo>
                    <a:cubicBezTo>
                      <a:pt x="1" y="388"/>
                      <a:pt x="207" y="841"/>
                      <a:pt x="475" y="1397"/>
                    </a:cubicBezTo>
                    <a:cubicBezTo>
                      <a:pt x="687" y="1856"/>
                      <a:pt x="875" y="2237"/>
                      <a:pt x="1223" y="2237"/>
                    </a:cubicBezTo>
                    <a:cubicBezTo>
                      <a:pt x="1311" y="2237"/>
                      <a:pt x="1410" y="2212"/>
                      <a:pt x="1523" y="2158"/>
                    </a:cubicBezTo>
                    <a:cubicBezTo>
                      <a:pt x="2099" y="1870"/>
                      <a:pt x="2326" y="1211"/>
                      <a:pt x="2058" y="635"/>
                    </a:cubicBezTo>
                    <a:cubicBezTo>
                      <a:pt x="1868" y="240"/>
                      <a:pt x="1467" y="1"/>
                      <a:pt x="1052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75" name="Google Shape;2275;p26"/>
              <p:cNvSpPr/>
              <p:nvPr/>
            </p:nvSpPr>
            <p:spPr>
              <a:xfrm>
                <a:off x="7165980" y="2112564"/>
                <a:ext cx="47470" cy="41194"/>
              </a:xfrm>
              <a:custGeom>
                <a:avLst/>
                <a:gdLst/>
                <a:ahLst/>
                <a:cxnLst/>
                <a:rect l="l" t="t" r="r" b="b"/>
                <a:pathLst>
                  <a:path w="2201" h="1910" extrusionOk="0">
                    <a:moveTo>
                      <a:pt x="185" y="1"/>
                    </a:moveTo>
                    <a:cubicBezTo>
                      <a:pt x="0" y="267"/>
                      <a:pt x="165" y="637"/>
                      <a:pt x="371" y="1070"/>
                    </a:cubicBezTo>
                    <a:cubicBezTo>
                      <a:pt x="583" y="1529"/>
                      <a:pt x="771" y="1910"/>
                      <a:pt x="1119" y="1910"/>
                    </a:cubicBezTo>
                    <a:cubicBezTo>
                      <a:pt x="1207" y="1910"/>
                      <a:pt x="1306" y="1885"/>
                      <a:pt x="1419" y="1831"/>
                    </a:cubicBezTo>
                    <a:cubicBezTo>
                      <a:pt x="1975" y="1564"/>
                      <a:pt x="2201" y="925"/>
                      <a:pt x="1975" y="371"/>
                    </a:cubicBezTo>
                    <a:lnTo>
                      <a:pt x="1975" y="371"/>
                    </a:lnTo>
                    <a:cubicBezTo>
                      <a:pt x="1350" y="695"/>
                      <a:pt x="951" y="841"/>
                      <a:pt x="692" y="841"/>
                    </a:cubicBezTo>
                    <a:cubicBezTo>
                      <a:pt x="312" y="841"/>
                      <a:pt x="234" y="526"/>
                      <a:pt x="18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76" name="Google Shape;2276;p26"/>
              <p:cNvSpPr/>
              <p:nvPr/>
            </p:nvSpPr>
            <p:spPr>
              <a:xfrm>
                <a:off x="7496977" y="1894150"/>
                <a:ext cx="52366" cy="50188"/>
              </a:xfrm>
              <a:custGeom>
                <a:avLst/>
                <a:gdLst/>
                <a:ahLst/>
                <a:cxnLst/>
                <a:rect l="l" t="t" r="r" b="b"/>
                <a:pathLst>
                  <a:path w="2428" h="2327" extrusionOk="0">
                    <a:moveTo>
                      <a:pt x="1077" y="1"/>
                    </a:moveTo>
                    <a:cubicBezTo>
                      <a:pt x="909" y="1"/>
                      <a:pt x="739" y="35"/>
                      <a:pt x="576" y="108"/>
                    </a:cubicBezTo>
                    <a:cubicBezTo>
                      <a:pt x="0" y="396"/>
                      <a:pt x="206" y="870"/>
                      <a:pt x="494" y="1466"/>
                    </a:cubicBezTo>
                    <a:cubicBezTo>
                      <a:pt x="707" y="1942"/>
                      <a:pt x="907" y="2327"/>
                      <a:pt x="1282" y="2327"/>
                    </a:cubicBezTo>
                    <a:cubicBezTo>
                      <a:pt x="1377" y="2327"/>
                      <a:pt x="1484" y="2302"/>
                      <a:pt x="1605" y="2248"/>
                    </a:cubicBezTo>
                    <a:cubicBezTo>
                      <a:pt x="2181" y="1960"/>
                      <a:pt x="2428" y="1260"/>
                      <a:pt x="2160" y="664"/>
                    </a:cubicBezTo>
                    <a:cubicBezTo>
                      <a:pt x="1950" y="246"/>
                      <a:pt x="1523" y="1"/>
                      <a:pt x="1077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77" name="Google Shape;2277;p26"/>
              <p:cNvSpPr/>
              <p:nvPr/>
            </p:nvSpPr>
            <p:spPr>
              <a:xfrm>
                <a:off x="7498745" y="1900728"/>
                <a:ext cx="50597" cy="48052"/>
              </a:xfrm>
              <a:custGeom>
                <a:avLst/>
                <a:gdLst/>
                <a:ahLst/>
                <a:cxnLst/>
                <a:rect l="l" t="t" r="r" b="b"/>
                <a:pathLst>
                  <a:path w="2346" h="2228" extrusionOk="0">
                    <a:moveTo>
                      <a:pt x="1053" y="0"/>
                    </a:moveTo>
                    <a:cubicBezTo>
                      <a:pt x="887" y="0"/>
                      <a:pt x="718" y="37"/>
                      <a:pt x="555" y="112"/>
                    </a:cubicBezTo>
                    <a:cubicBezTo>
                      <a:pt x="1" y="379"/>
                      <a:pt x="206" y="832"/>
                      <a:pt x="473" y="1408"/>
                    </a:cubicBezTo>
                    <a:cubicBezTo>
                      <a:pt x="687" y="1851"/>
                      <a:pt x="873" y="2228"/>
                      <a:pt x="1231" y="2228"/>
                    </a:cubicBezTo>
                    <a:cubicBezTo>
                      <a:pt x="1322" y="2228"/>
                      <a:pt x="1425" y="2203"/>
                      <a:pt x="1543" y="2148"/>
                    </a:cubicBezTo>
                    <a:cubicBezTo>
                      <a:pt x="2099" y="1882"/>
                      <a:pt x="2346" y="1202"/>
                      <a:pt x="2078" y="647"/>
                    </a:cubicBezTo>
                    <a:cubicBezTo>
                      <a:pt x="1871" y="234"/>
                      <a:pt x="1474" y="0"/>
                      <a:pt x="1053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78" name="Google Shape;2278;p26"/>
              <p:cNvSpPr/>
              <p:nvPr/>
            </p:nvSpPr>
            <p:spPr>
              <a:xfrm>
                <a:off x="7500945" y="1907587"/>
                <a:ext cx="47513" cy="41194"/>
              </a:xfrm>
              <a:custGeom>
                <a:avLst/>
                <a:gdLst/>
                <a:ahLst/>
                <a:cxnLst/>
                <a:rect l="l" t="t" r="r" b="b"/>
                <a:pathLst>
                  <a:path w="2203" h="1910" extrusionOk="0">
                    <a:moveTo>
                      <a:pt x="206" y="0"/>
                    </a:moveTo>
                    <a:lnTo>
                      <a:pt x="206" y="0"/>
                    </a:lnTo>
                    <a:cubicBezTo>
                      <a:pt x="1" y="267"/>
                      <a:pt x="165" y="659"/>
                      <a:pt x="371" y="1090"/>
                    </a:cubicBezTo>
                    <a:cubicBezTo>
                      <a:pt x="585" y="1533"/>
                      <a:pt x="771" y="1910"/>
                      <a:pt x="1129" y="1910"/>
                    </a:cubicBezTo>
                    <a:cubicBezTo>
                      <a:pt x="1220" y="1910"/>
                      <a:pt x="1323" y="1885"/>
                      <a:pt x="1441" y="1830"/>
                    </a:cubicBezTo>
                    <a:cubicBezTo>
                      <a:pt x="1976" y="1564"/>
                      <a:pt x="2203" y="925"/>
                      <a:pt x="1976" y="370"/>
                    </a:cubicBezTo>
                    <a:lnTo>
                      <a:pt x="1976" y="370"/>
                    </a:lnTo>
                    <a:cubicBezTo>
                      <a:pt x="1353" y="703"/>
                      <a:pt x="955" y="850"/>
                      <a:pt x="698" y="850"/>
                    </a:cubicBezTo>
                    <a:cubicBezTo>
                      <a:pt x="317" y="850"/>
                      <a:pt x="244" y="527"/>
                      <a:pt x="206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79" name="Google Shape;2279;p26"/>
              <p:cNvSpPr/>
              <p:nvPr/>
            </p:nvSpPr>
            <p:spPr>
              <a:xfrm>
                <a:off x="6922828" y="2236319"/>
                <a:ext cx="51935" cy="50058"/>
              </a:xfrm>
              <a:custGeom>
                <a:avLst/>
                <a:gdLst/>
                <a:ahLst/>
                <a:cxnLst/>
                <a:rect l="l" t="t" r="r" b="b"/>
                <a:pathLst>
                  <a:path w="2408" h="2321" extrusionOk="0">
                    <a:moveTo>
                      <a:pt x="1060" y="1"/>
                    </a:moveTo>
                    <a:cubicBezTo>
                      <a:pt x="898" y="1"/>
                      <a:pt x="734" y="34"/>
                      <a:pt x="577" y="105"/>
                    </a:cubicBezTo>
                    <a:cubicBezTo>
                      <a:pt x="1" y="372"/>
                      <a:pt x="185" y="865"/>
                      <a:pt x="453" y="1441"/>
                    </a:cubicBezTo>
                    <a:cubicBezTo>
                      <a:pt x="668" y="1922"/>
                      <a:pt x="869" y="2321"/>
                      <a:pt x="1239" y="2321"/>
                    </a:cubicBezTo>
                    <a:cubicBezTo>
                      <a:pt x="1329" y="2321"/>
                      <a:pt x="1430" y="2297"/>
                      <a:pt x="1543" y="2245"/>
                    </a:cubicBezTo>
                    <a:cubicBezTo>
                      <a:pt x="2140" y="1976"/>
                      <a:pt x="2407" y="1298"/>
                      <a:pt x="2140" y="701"/>
                    </a:cubicBezTo>
                    <a:cubicBezTo>
                      <a:pt x="1943" y="262"/>
                      <a:pt x="1511" y="1"/>
                      <a:pt x="1060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80" name="Google Shape;2280;p26"/>
              <p:cNvSpPr/>
              <p:nvPr/>
            </p:nvSpPr>
            <p:spPr>
              <a:xfrm>
                <a:off x="6924618" y="2242724"/>
                <a:ext cx="49713" cy="48354"/>
              </a:xfrm>
              <a:custGeom>
                <a:avLst/>
                <a:gdLst/>
                <a:ahLst/>
                <a:cxnLst/>
                <a:rect l="l" t="t" r="r" b="b"/>
                <a:pathLst>
                  <a:path w="2305" h="2242" extrusionOk="0">
                    <a:moveTo>
                      <a:pt x="1015" y="1"/>
                    </a:moveTo>
                    <a:cubicBezTo>
                      <a:pt x="862" y="1"/>
                      <a:pt x="705" y="32"/>
                      <a:pt x="555" y="96"/>
                    </a:cubicBezTo>
                    <a:cubicBezTo>
                      <a:pt x="0" y="363"/>
                      <a:pt x="185" y="837"/>
                      <a:pt x="431" y="1391"/>
                    </a:cubicBezTo>
                    <a:cubicBezTo>
                      <a:pt x="648" y="1857"/>
                      <a:pt x="837" y="2242"/>
                      <a:pt x="1195" y="2242"/>
                    </a:cubicBezTo>
                    <a:cubicBezTo>
                      <a:pt x="1280" y="2242"/>
                      <a:pt x="1375" y="2220"/>
                      <a:pt x="1481" y="2173"/>
                    </a:cubicBezTo>
                    <a:cubicBezTo>
                      <a:pt x="2057" y="1906"/>
                      <a:pt x="2304" y="1248"/>
                      <a:pt x="2057" y="672"/>
                    </a:cubicBezTo>
                    <a:cubicBezTo>
                      <a:pt x="1859" y="247"/>
                      <a:pt x="1448" y="1"/>
                      <a:pt x="1015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81" name="Google Shape;2281;p26"/>
              <p:cNvSpPr/>
              <p:nvPr/>
            </p:nvSpPr>
            <p:spPr>
              <a:xfrm>
                <a:off x="6926818" y="2249216"/>
                <a:ext cx="47039" cy="41863"/>
              </a:xfrm>
              <a:custGeom>
                <a:avLst/>
                <a:gdLst/>
                <a:ahLst/>
                <a:cxnLst/>
                <a:rect l="l" t="t" r="r" b="b"/>
                <a:pathLst>
                  <a:path w="2181" h="1941" extrusionOk="0">
                    <a:moveTo>
                      <a:pt x="186" y="1"/>
                    </a:moveTo>
                    <a:cubicBezTo>
                      <a:pt x="0" y="267"/>
                      <a:pt x="145" y="659"/>
                      <a:pt x="329" y="1090"/>
                    </a:cubicBezTo>
                    <a:cubicBezTo>
                      <a:pt x="546" y="1556"/>
                      <a:pt x="735" y="1941"/>
                      <a:pt x="1093" y="1941"/>
                    </a:cubicBezTo>
                    <a:cubicBezTo>
                      <a:pt x="1178" y="1941"/>
                      <a:pt x="1273" y="1919"/>
                      <a:pt x="1379" y="1872"/>
                    </a:cubicBezTo>
                    <a:cubicBezTo>
                      <a:pt x="1934" y="1625"/>
                      <a:pt x="2181" y="988"/>
                      <a:pt x="1955" y="432"/>
                    </a:cubicBezTo>
                    <a:lnTo>
                      <a:pt x="1955" y="432"/>
                    </a:lnTo>
                    <a:cubicBezTo>
                      <a:pt x="1344" y="730"/>
                      <a:pt x="949" y="864"/>
                      <a:pt x="692" y="864"/>
                    </a:cubicBezTo>
                    <a:cubicBezTo>
                      <a:pt x="291" y="864"/>
                      <a:pt x="223" y="539"/>
                      <a:pt x="18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82" name="Google Shape;2282;p26"/>
              <p:cNvSpPr/>
              <p:nvPr/>
            </p:nvSpPr>
            <p:spPr>
              <a:xfrm>
                <a:off x="6813222" y="2299770"/>
                <a:ext cx="52387" cy="50058"/>
              </a:xfrm>
              <a:custGeom>
                <a:avLst/>
                <a:gdLst/>
                <a:ahLst/>
                <a:cxnLst/>
                <a:rect l="l" t="t" r="r" b="b"/>
                <a:pathLst>
                  <a:path w="2429" h="2321" extrusionOk="0">
                    <a:moveTo>
                      <a:pt x="1080" y="1"/>
                    </a:moveTo>
                    <a:cubicBezTo>
                      <a:pt x="919" y="1"/>
                      <a:pt x="755" y="34"/>
                      <a:pt x="598" y="104"/>
                    </a:cubicBezTo>
                    <a:cubicBezTo>
                      <a:pt x="1" y="372"/>
                      <a:pt x="206" y="845"/>
                      <a:pt x="475" y="1442"/>
                    </a:cubicBezTo>
                    <a:cubicBezTo>
                      <a:pt x="689" y="1921"/>
                      <a:pt x="877" y="2320"/>
                      <a:pt x="1252" y="2320"/>
                    </a:cubicBezTo>
                    <a:cubicBezTo>
                      <a:pt x="1344" y="2320"/>
                      <a:pt x="1447" y="2296"/>
                      <a:pt x="1564" y="2244"/>
                    </a:cubicBezTo>
                    <a:cubicBezTo>
                      <a:pt x="2162" y="1977"/>
                      <a:pt x="2428" y="1278"/>
                      <a:pt x="2162" y="701"/>
                    </a:cubicBezTo>
                    <a:cubicBezTo>
                      <a:pt x="1964" y="261"/>
                      <a:pt x="1532" y="1"/>
                      <a:pt x="1080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83" name="Google Shape;2283;p26"/>
              <p:cNvSpPr/>
              <p:nvPr/>
            </p:nvSpPr>
            <p:spPr>
              <a:xfrm>
                <a:off x="6815012" y="2306154"/>
                <a:ext cx="50166" cy="48160"/>
              </a:xfrm>
              <a:custGeom>
                <a:avLst/>
                <a:gdLst/>
                <a:ahLst/>
                <a:cxnLst/>
                <a:rect l="l" t="t" r="r" b="b"/>
                <a:pathLst>
                  <a:path w="2326" h="2233" extrusionOk="0">
                    <a:moveTo>
                      <a:pt x="1027" y="1"/>
                    </a:moveTo>
                    <a:cubicBezTo>
                      <a:pt x="875" y="1"/>
                      <a:pt x="721" y="32"/>
                      <a:pt x="576" y="96"/>
                    </a:cubicBezTo>
                    <a:cubicBezTo>
                      <a:pt x="0" y="364"/>
                      <a:pt x="186" y="817"/>
                      <a:pt x="453" y="1393"/>
                    </a:cubicBezTo>
                    <a:cubicBezTo>
                      <a:pt x="649" y="1852"/>
                      <a:pt x="833" y="2233"/>
                      <a:pt x="1192" y="2233"/>
                    </a:cubicBezTo>
                    <a:cubicBezTo>
                      <a:pt x="1283" y="2233"/>
                      <a:pt x="1386" y="2208"/>
                      <a:pt x="1503" y="2153"/>
                    </a:cubicBezTo>
                    <a:cubicBezTo>
                      <a:pt x="2057" y="1906"/>
                      <a:pt x="2325" y="1248"/>
                      <a:pt x="2057" y="672"/>
                    </a:cubicBezTo>
                    <a:cubicBezTo>
                      <a:pt x="1875" y="247"/>
                      <a:pt x="1457" y="1"/>
                      <a:pt x="1027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84" name="Google Shape;2284;p26"/>
              <p:cNvSpPr/>
              <p:nvPr/>
            </p:nvSpPr>
            <p:spPr>
              <a:xfrm>
                <a:off x="6817234" y="2312646"/>
                <a:ext cx="47060" cy="41668"/>
              </a:xfrm>
              <a:custGeom>
                <a:avLst/>
                <a:gdLst/>
                <a:ahLst/>
                <a:cxnLst/>
                <a:rect l="l" t="t" r="r" b="b"/>
                <a:pathLst>
                  <a:path w="2182" h="1932" extrusionOk="0">
                    <a:moveTo>
                      <a:pt x="206" y="1"/>
                    </a:moveTo>
                    <a:cubicBezTo>
                      <a:pt x="1" y="269"/>
                      <a:pt x="144" y="659"/>
                      <a:pt x="350" y="1092"/>
                    </a:cubicBezTo>
                    <a:cubicBezTo>
                      <a:pt x="546" y="1551"/>
                      <a:pt x="730" y="1932"/>
                      <a:pt x="1089" y="1932"/>
                    </a:cubicBezTo>
                    <a:cubicBezTo>
                      <a:pt x="1180" y="1932"/>
                      <a:pt x="1283" y="1907"/>
                      <a:pt x="1400" y="1852"/>
                    </a:cubicBezTo>
                    <a:cubicBezTo>
                      <a:pt x="1934" y="1605"/>
                      <a:pt x="2181" y="988"/>
                      <a:pt x="1976" y="434"/>
                    </a:cubicBezTo>
                    <a:lnTo>
                      <a:pt x="1976" y="434"/>
                    </a:lnTo>
                    <a:cubicBezTo>
                      <a:pt x="1364" y="731"/>
                      <a:pt x="967" y="865"/>
                      <a:pt x="707" y="865"/>
                    </a:cubicBezTo>
                    <a:cubicBezTo>
                      <a:pt x="302" y="865"/>
                      <a:pt x="231" y="540"/>
                      <a:pt x="20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85" name="Google Shape;2285;p26"/>
              <p:cNvSpPr/>
              <p:nvPr/>
            </p:nvSpPr>
            <p:spPr>
              <a:xfrm>
                <a:off x="6686794" y="2370770"/>
                <a:ext cx="51913" cy="50490"/>
              </a:xfrm>
              <a:custGeom>
                <a:avLst/>
                <a:gdLst/>
                <a:ahLst/>
                <a:cxnLst/>
                <a:rect l="l" t="t" r="r" b="b"/>
                <a:pathLst>
                  <a:path w="2407" h="2341" extrusionOk="0">
                    <a:moveTo>
                      <a:pt x="1059" y="0"/>
                    </a:moveTo>
                    <a:cubicBezTo>
                      <a:pt x="897" y="0"/>
                      <a:pt x="733" y="33"/>
                      <a:pt x="576" y="104"/>
                    </a:cubicBezTo>
                    <a:cubicBezTo>
                      <a:pt x="0" y="372"/>
                      <a:pt x="185" y="866"/>
                      <a:pt x="453" y="1461"/>
                    </a:cubicBezTo>
                    <a:cubicBezTo>
                      <a:pt x="667" y="1941"/>
                      <a:pt x="869" y="2341"/>
                      <a:pt x="1239" y="2341"/>
                    </a:cubicBezTo>
                    <a:cubicBezTo>
                      <a:pt x="1329" y="2341"/>
                      <a:pt x="1429" y="2317"/>
                      <a:pt x="1543" y="2265"/>
                    </a:cubicBezTo>
                    <a:cubicBezTo>
                      <a:pt x="2140" y="1996"/>
                      <a:pt x="2407" y="1297"/>
                      <a:pt x="2140" y="701"/>
                    </a:cubicBezTo>
                    <a:cubicBezTo>
                      <a:pt x="1942" y="261"/>
                      <a:pt x="1511" y="0"/>
                      <a:pt x="1059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86" name="Google Shape;2286;p26"/>
              <p:cNvSpPr/>
              <p:nvPr/>
            </p:nvSpPr>
            <p:spPr>
              <a:xfrm>
                <a:off x="6688562" y="2377607"/>
                <a:ext cx="49713" cy="48139"/>
              </a:xfrm>
              <a:custGeom>
                <a:avLst/>
                <a:gdLst/>
                <a:ahLst/>
                <a:cxnLst/>
                <a:rect l="l" t="t" r="r" b="b"/>
                <a:pathLst>
                  <a:path w="2305" h="2232" extrusionOk="0">
                    <a:moveTo>
                      <a:pt x="1015" y="1"/>
                    </a:moveTo>
                    <a:cubicBezTo>
                      <a:pt x="862" y="1"/>
                      <a:pt x="706" y="32"/>
                      <a:pt x="555" y="96"/>
                    </a:cubicBezTo>
                    <a:cubicBezTo>
                      <a:pt x="1" y="343"/>
                      <a:pt x="185" y="815"/>
                      <a:pt x="432" y="1391"/>
                    </a:cubicBezTo>
                    <a:cubicBezTo>
                      <a:pt x="646" y="1851"/>
                      <a:pt x="833" y="2232"/>
                      <a:pt x="1182" y="2232"/>
                    </a:cubicBezTo>
                    <a:cubicBezTo>
                      <a:pt x="1270" y="2232"/>
                      <a:pt x="1369" y="2207"/>
                      <a:pt x="1482" y="2153"/>
                    </a:cubicBezTo>
                    <a:cubicBezTo>
                      <a:pt x="2058" y="1906"/>
                      <a:pt x="2305" y="1227"/>
                      <a:pt x="2058" y="672"/>
                    </a:cubicBezTo>
                    <a:cubicBezTo>
                      <a:pt x="1860" y="247"/>
                      <a:pt x="1449" y="1"/>
                      <a:pt x="1015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87" name="Google Shape;2287;p26"/>
              <p:cNvSpPr/>
              <p:nvPr/>
            </p:nvSpPr>
            <p:spPr>
              <a:xfrm>
                <a:off x="6690762" y="2384099"/>
                <a:ext cx="47060" cy="41647"/>
              </a:xfrm>
              <a:custGeom>
                <a:avLst/>
                <a:gdLst/>
                <a:ahLst/>
                <a:cxnLst/>
                <a:rect l="l" t="t" r="r" b="b"/>
                <a:pathLst>
                  <a:path w="2182" h="1931" extrusionOk="0">
                    <a:moveTo>
                      <a:pt x="187" y="1"/>
                    </a:moveTo>
                    <a:cubicBezTo>
                      <a:pt x="1" y="267"/>
                      <a:pt x="146" y="638"/>
                      <a:pt x="330" y="1090"/>
                    </a:cubicBezTo>
                    <a:cubicBezTo>
                      <a:pt x="544" y="1550"/>
                      <a:pt x="731" y="1931"/>
                      <a:pt x="1080" y="1931"/>
                    </a:cubicBezTo>
                    <a:cubicBezTo>
                      <a:pt x="1168" y="1931"/>
                      <a:pt x="1267" y="1906"/>
                      <a:pt x="1380" y="1852"/>
                    </a:cubicBezTo>
                    <a:cubicBezTo>
                      <a:pt x="1935" y="1605"/>
                      <a:pt x="2181" y="967"/>
                      <a:pt x="1956" y="412"/>
                    </a:cubicBezTo>
                    <a:lnTo>
                      <a:pt x="1956" y="412"/>
                    </a:lnTo>
                    <a:cubicBezTo>
                      <a:pt x="1338" y="721"/>
                      <a:pt x="942" y="860"/>
                      <a:pt x="685" y="860"/>
                    </a:cubicBezTo>
                    <a:cubicBezTo>
                      <a:pt x="291" y="860"/>
                      <a:pt x="224" y="535"/>
                      <a:pt x="187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88" name="Google Shape;2288;p26"/>
              <p:cNvSpPr/>
              <p:nvPr/>
            </p:nvSpPr>
            <p:spPr>
              <a:xfrm>
                <a:off x="7026654" y="2174571"/>
                <a:ext cx="52387" cy="50144"/>
              </a:xfrm>
              <a:custGeom>
                <a:avLst/>
                <a:gdLst/>
                <a:ahLst/>
                <a:cxnLst/>
                <a:rect l="l" t="t" r="r" b="b"/>
                <a:pathLst>
                  <a:path w="2429" h="2325" extrusionOk="0">
                    <a:moveTo>
                      <a:pt x="1095" y="1"/>
                    </a:moveTo>
                    <a:cubicBezTo>
                      <a:pt x="928" y="1"/>
                      <a:pt x="759" y="35"/>
                      <a:pt x="597" y="108"/>
                    </a:cubicBezTo>
                    <a:cubicBezTo>
                      <a:pt x="1" y="376"/>
                      <a:pt x="207" y="848"/>
                      <a:pt x="473" y="1446"/>
                    </a:cubicBezTo>
                    <a:cubicBezTo>
                      <a:pt x="689" y="1924"/>
                      <a:pt x="876" y="2324"/>
                      <a:pt x="1251" y="2324"/>
                    </a:cubicBezTo>
                    <a:cubicBezTo>
                      <a:pt x="1343" y="2324"/>
                      <a:pt x="1447" y="2300"/>
                      <a:pt x="1564" y="2247"/>
                    </a:cubicBezTo>
                    <a:cubicBezTo>
                      <a:pt x="2160" y="1981"/>
                      <a:pt x="2428" y="1281"/>
                      <a:pt x="2160" y="684"/>
                    </a:cubicBezTo>
                    <a:cubicBezTo>
                      <a:pt x="1966" y="250"/>
                      <a:pt x="1542" y="1"/>
                      <a:pt x="1095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89" name="Google Shape;2289;p26"/>
              <p:cNvSpPr/>
              <p:nvPr/>
            </p:nvSpPr>
            <p:spPr>
              <a:xfrm>
                <a:off x="7028444" y="2181041"/>
                <a:ext cx="50123" cy="48160"/>
              </a:xfrm>
              <a:custGeom>
                <a:avLst/>
                <a:gdLst/>
                <a:ahLst/>
                <a:cxnLst/>
                <a:rect l="l" t="t" r="r" b="b"/>
                <a:pathLst>
                  <a:path w="2324" h="2233" extrusionOk="0">
                    <a:moveTo>
                      <a:pt x="1036" y="0"/>
                    </a:moveTo>
                    <a:cubicBezTo>
                      <a:pt x="883" y="0"/>
                      <a:pt x="727" y="31"/>
                      <a:pt x="576" y="96"/>
                    </a:cubicBezTo>
                    <a:cubicBezTo>
                      <a:pt x="0" y="364"/>
                      <a:pt x="206" y="817"/>
                      <a:pt x="453" y="1393"/>
                    </a:cubicBezTo>
                    <a:cubicBezTo>
                      <a:pt x="665" y="1852"/>
                      <a:pt x="839" y="2232"/>
                      <a:pt x="1192" y="2232"/>
                    </a:cubicBezTo>
                    <a:cubicBezTo>
                      <a:pt x="1282" y="2232"/>
                      <a:pt x="1384" y="2207"/>
                      <a:pt x="1501" y="2153"/>
                    </a:cubicBezTo>
                    <a:cubicBezTo>
                      <a:pt x="2077" y="1906"/>
                      <a:pt x="2324" y="1228"/>
                      <a:pt x="2057" y="672"/>
                    </a:cubicBezTo>
                    <a:cubicBezTo>
                      <a:pt x="1875" y="246"/>
                      <a:pt x="1468" y="0"/>
                      <a:pt x="1036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90" name="Google Shape;2290;p26"/>
              <p:cNvSpPr/>
              <p:nvPr/>
            </p:nvSpPr>
            <p:spPr>
              <a:xfrm>
                <a:off x="7030644" y="2187533"/>
                <a:ext cx="47513" cy="41668"/>
              </a:xfrm>
              <a:custGeom>
                <a:avLst/>
                <a:gdLst/>
                <a:ahLst/>
                <a:cxnLst/>
                <a:rect l="l" t="t" r="r" b="b"/>
                <a:pathLst>
                  <a:path w="2203" h="1932" extrusionOk="0">
                    <a:moveTo>
                      <a:pt x="206" y="0"/>
                    </a:moveTo>
                    <a:lnTo>
                      <a:pt x="206" y="0"/>
                    </a:lnTo>
                    <a:cubicBezTo>
                      <a:pt x="0" y="269"/>
                      <a:pt x="145" y="659"/>
                      <a:pt x="351" y="1092"/>
                    </a:cubicBezTo>
                    <a:cubicBezTo>
                      <a:pt x="563" y="1551"/>
                      <a:pt x="737" y="1931"/>
                      <a:pt x="1090" y="1931"/>
                    </a:cubicBezTo>
                    <a:cubicBezTo>
                      <a:pt x="1180" y="1931"/>
                      <a:pt x="1282" y="1906"/>
                      <a:pt x="1399" y="1852"/>
                    </a:cubicBezTo>
                    <a:cubicBezTo>
                      <a:pt x="1955" y="1605"/>
                      <a:pt x="2202" y="968"/>
                      <a:pt x="1975" y="412"/>
                    </a:cubicBezTo>
                    <a:lnTo>
                      <a:pt x="1975" y="412"/>
                    </a:lnTo>
                    <a:cubicBezTo>
                      <a:pt x="1357" y="721"/>
                      <a:pt x="957" y="860"/>
                      <a:pt x="698" y="860"/>
                    </a:cubicBezTo>
                    <a:cubicBezTo>
                      <a:pt x="301" y="860"/>
                      <a:pt x="231" y="536"/>
                      <a:pt x="206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91" name="Google Shape;2291;p26"/>
              <p:cNvSpPr/>
              <p:nvPr/>
            </p:nvSpPr>
            <p:spPr>
              <a:xfrm>
                <a:off x="6411700" y="2510981"/>
                <a:ext cx="52387" cy="50295"/>
              </a:xfrm>
              <a:custGeom>
                <a:avLst/>
                <a:gdLst/>
                <a:ahLst/>
                <a:cxnLst/>
                <a:rect l="l" t="t" r="r" b="b"/>
                <a:pathLst>
                  <a:path w="2429" h="2332" extrusionOk="0">
                    <a:moveTo>
                      <a:pt x="1088" y="0"/>
                    </a:moveTo>
                    <a:cubicBezTo>
                      <a:pt x="926" y="0"/>
                      <a:pt x="759" y="33"/>
                      <a:pt x="596" y="103"/>
                    </a:cubicBezTo>
                    <a:cubicBezTo>
                      <a:pt x="1" y="350"/>
                      <a:pt x="206" y="844"/>
                      <a:pt x="473" y="1441"/>
                    </a:cubicBezTo>
                    <a:cubicBezTo>
                      <a:pt x="691" y="1927"/>
                      <a:pt x="868" y="2331"/>
                      <a:pt x="1260" y="2331"/>
                    </a:cubicBezTo>
                    <a:cubicBezTo>
                      <a:pt x="1349" y="2331"/>
                      <a:pt x="1450" y="2310"/>
                      <a:pt x="1564" y="2264"/>
                    </a:cubicBezTo>
                    <a:cubicBezTo>
                      <a:pt x="2160" y="1996"/>
                      <a:pt x="2428" y="1297"/>
                      <a:pt x="2160" y="701"/>
                    </a:cubicBezTo>
                    <a:cubicBezTo>
                      <a:pt x="1963" y="261"/>
                      <a:pt x="1543" y="0"/>
                      <a:pt x="1088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92" name="Google Shape;2292;p26"/>
              <p:cNvSpPr/>
              <p:nvPr/>
            </p:nvSpPr>
            <p:spPr>
              <a:xfrm>
                <a:off x="6413469" y="2517429"/>
                <a:ext cx="50144" cy="48311"/>
              </a:xfrm>
              <a:custGeom>
                <a:avLst/>
                <a:gdLst/>
                <a:ahLst/>
                <a:cxnLst/>
                <a:rect l="l" t="t" r="r" b="b"/>
                <a:pathLst>
                  <a:path w="2325" h="2240" extrusionOk="0">
                    <a:moveTo>
                      <a:pt x="1024" y="0"/>
                    </a:moveTo>
                    <a:cubicBezTo>
                      <a:pt x="875" y="0"/>
                      <a:pt x="723" y="30"/>
                      <a:pt x="577" y="92"/>
                    </a:cubicBezTo>
                    <a:cubicBezTo>
                      <a:pt x="1" y="339"/>
                      <a:pt x="207" y="813"/>
                      <a:pt x="454" y="1389"/>
                    </a:cubicBezTo>
                    <a:cubicBezTo>
                      <a:pt x="653" y="1855"/>
                      <a:pt x="826" y="2240"/>
                      <a:pt x="1189" y="2240"/>
                    </a:cubicBezTo>
                    <a:cubicBezTo>
                      <a:pt x="1275" y="2240"/>
                      <a:pt x="1372" y="2218"/>
                      <a:pt x="1482" y="2171"/>
                    </a:cubicBezTo>
                    <a:cubicBezTo>
                      <a:pt x="2058" y="1924"/>
                      <a:pt x="2325" y="1245"/>
                      <a:pt x="2078" y="668"/>
                    </a:cubicBezTo>
                    <a:cubicBezTo>
                      <a:pt x="1879" y="255"/>
                      <a:pt x="1462" y="0"/>
                      <a:pt x="102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93" name="Google Shape;2293;p26"/>
              <p:cNvSpPr/>
              <p:nvPr/>
            </p:nvSpPr>
            <p:spPr>
              <a:xfrm>
                <a:off x="6415669" y="2523856"/>
                <a:ext cx="47060" cy="41884"/>
              </a:xfrm>
              <a:custGeom>
                <a:avLst/>
                <a:gdLst/>
                <a:ahLst/>
                <a:cxnLst/>
                <a:rect l="l" t="t" r="r" b="b"/>
                <a:pathLst>
                  <a:path w="2182" h="1942" extrusionOk="0">
                    <a:moveTo>
                      <a:pt x="207" y="0"/>
                    </a:moveTo>
                    <a:lnTo>
                      <a:pt x="207" y="0"/>
                    </a:lnTo>
                    <a:cubicBezTo>
                      <a:pt x="1" y="268"/>
                      <a:pt x="146" y="639"/>
                      <a:pt x="352" y="1091"/>
                    </a:cubicBezTo>
                    <a:cubicBezTo>
                      <a:pt x="551" y="1557"/>
                      <a:pt x="724" y="1942"/>
                      <a:pt x="1087" y="1942"/>
                    </a:cubicBezTo>
                    <a:cubicBezTo>
                      <a:pt x="1173" y="1942"/>
                      <a:pt x="1270" y="1920"/>
                      <a:pt x="1380" y="1873"/>
                    </a:cubicBezTo>
                    <a:cubicBezTo>
                      <a:pt x="1935" y="1626"/>
                      <a:pt x="2182" y="988"/>
                      <a:pt x="1976" y="433"/>
                    </a:cubicBezTo>
                    <a:lnTo>
                      <a:pt x="1976" y="433"/>
                    </a:lnTo>
                    <a:cubicBezTo>
                      <a:pt x="1365" y="730"/>
                      <a:pt x="967" y="864"/>
                      <a:pt x="707" y="864"/>
                    </a:cubicBezTo>
                    <a:cubicBezTo>
                      <a:pt x="303" y="864"/>
                      <a:pt x="232" y="539"/>
                      <a:pt x="207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94" name="Google Shape;2294;p26"/>
              <p:cNvSpPr/>
              <p:nvPr/>
            </p:nvSpPr>
            <p:spPr>
              <a:xfrm>
                <a:off x="6301663" y="2573160"/>
                <a:ext cx="52387" cy="50425"/>
              </a:xfrm>
              <a:custGeom>
                <a:avLst/>
                <a:gdLst/>
                <a:ahLst/>
                <a:cxnLst/>
                <a:rect l="l" t="t" r="r" b="b"/>
                <a:pathLst>
                  <a:path w="2429" h="2338" extrusionOk="0">
                    <a:moveTo>
                      <a:pt x="1064" y="1"/>
                    </a:moveTo>
                    <a:cubicBezTo>
                      <a:pt x="908" y="1"/>
                      <a:pt x="749" y="33"/>
                      <a:pt x="597" y="101"/>
                    </a:cubicBezTo>
                    <a:cubicBezTo>
                      <a:pt x="1" y="369"/>
                      <a:pt x="206" y="863"/>
                      <a:pt x="473" y="1458"/>
                    </a:cubicBezTo>
                    <a:cubicBezTo>
                      <a:pt x="671" y="1938"/>
                      <a:pt x="857" y="2338"/>
                      <a:pt x="1231" y="2338"/>
                    </a:cubicBezTo>
                    <a:cubicBezTo>
                      <a:pt x="1323" y="2338"/>
                      <a:pt x="1426" y="2314"/>
                      <a:pt x="1543" y="2261"/>
                    </a:cubicBezTo>
                    <a:cubicBezTo>
                      <a:pt x="2140" y="2015"/>
                      <a:pt x="2428" y="1315"/>
                      <a:pt x="2160" y="718"/>
                    </a:cubicBezTo>
                    <a:cubicBezTo>
                      <a:pt x="1961" y="274"/>
                      <a:pt x="1522" y="1"/>
                      <a:pt x="1064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95" name="Google Shape;2295;p26"/>
              <p:cNvSpPr/>
              <p:nvPr/>
            </p:nvSpPr>
            <p:spPr>
              <a:xfrm>
                <a:off x="6303453" y="2579932"/>
                <a:ext cx="50123" cy="47945"/>
              </a:xfrm>
              <a:custGeom>
                <a:avLst/>
                <a:gdLst/>
                <a:ahLst/>
                <a:cxnLst/>
                <a:rect l="l" t="t" r="r" b="b"/>
                <a:pathLst>
                  <a:path w="2324" h="2223" extrusionOk="0">
                    <a:moveTo>
                      <a:pt x="1036" y="1"/>
                    </a:moveTo>
                    <a:cubicBezTo>
                      <a:pt x="883" y="1"/>
                      <a:pt x="727" y="31"/>
                      <a:pt x="576" y="96"/>
                    </a:cubicBezTo>
                    <a:cubicBezTo>
                      <a:pt x="0" y="343"/>
                      <a:pt x="206" y="815"/>
                      <a:pt x="453" y="1371"/>
                    </a:cubicBezTo>
                    <a:cubicBezTo>
                      <a:pt x="652" y="1837"/>
                      <a:pt x="825" y="2222"/>
                      <a:pt x="1188" y="2222"/>
                    </a:cubicBezTo>
                    <a:cubicBezTo>
                      <a:pt x="1274" y="2222"/>
                      <a:pt x="1371" y="2200"/>
                      <a:pt x="1481" y="2153"/>
                    </a:cubicBezTo>
                    <a:cubicBezTo>
                      <a:pt x="2057" y="1906"/>
                      <a:pt x="2324" y="1248"/>
                      <a:pt x="2057" y="672"/>
                    </a:cubicBezTo>
                    <a:cubicBezTo>
                      <a:pt x="1875" y="247"/>
                      <a:pt x="1468" y="1"/>
                      <a:pt x="1036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96" name="Google Shape;2296;p26"/>
              <p:cNvSpPr/>
              <p:nvPr/>
            </p:nvSpPr>
            <p:spPr>
              <a:xfrm>
                <a:off x="6305653" y="2586424"/>
                <a:ext cx="47039" cy="41453"/>
              </a:xfrm>
              <a:custGeom>
                <a:avLst/>
                <a:gdLst/>
                <a:ahLst/>
                <a:cxnLst/>
                <a:rect l="l" t="t" r="r" b="b"/>
                <a:pathLst>
                  <a:path w="2181" h="1922" extrusionOk="0">
                    <a:moveTo>
                      <a:pt x="206" y="1"/>
                    </a:moveTo>
                    <a:cubicBezTo>
                      <a:pt x="0" y="267"/>
                      <a:pt x="145" y="638"/>
                      <a:pt x="351" y="1070"/>
                    </a:cubicBezTo>
                    <a:cubicBezTo>
                      <a:pt x="550" y="1536"/>
                      <a:pt x="723" y="1921"/>
                      <a:pt x="1086" y="1921"/>
                    </a:cubicBezTo>
                    <a:cubicBezTo>
                      <a:pt x="1172" y="1921"/>
                      <a:pt x="1269" y="1899"/>
                      <a:pt x="1379" y="1852"/>
                    </a:cubicBezTo>
                    <a:cubicBezTo>
                      <a:pt x="1934" y="1625"/>
                      <a:pt x="2181" y="988"/>
                      <a:pt x="1975" y="432"/>
                    </a:cubicBezTo>
                    <a:lnTo>
                      <a:pt x="1975" y="432"/>
                    </a:lnTo>
                    <a:cubicBezTo>
                      <a:pt x="1362" y="722"/>
                      <a:pt x="963" y="855"/>
                      <a:pt x="704" y="855"/>
                    </a:cubicBezTo>
                    <a:cubicBezTo>
                      <a:pt x="301" y="855"/>
                      <a:pt x="231" y="538"/>
                      <a:pt x="20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97" name="Google Shape;2297;p26"/>
              <p:cNvSpPr/>
              <p:nvPr/>
            </p:nvSpPr>
            <p:spPr>
              <a:xfrm>
                <a:off x="6174781" y="2643276"/>
                <a:ext cx="51913" cy="50425"/>
              </a:xfrm>
              <a:custGeom>
                <a:avLst/>
                <a:gdLst/>
                <a:ahLst/>
                <a:cxnLst/>
                <a:rect l="l" t="t" r="r" b="b"/>
                <a:pathLst>
                  <a:path w="2407" h="2338" extrusionOk="0">
                    <a:moveTo>
                      <a:pt x="1060" y="0"/>
                    </a:moveTo>
                    <a:cubicBezTo>
                      <a:pt x="906" y="0"/>
                      <a:pt x="748" y="32"/>
                      <a:pt x="596" y="100"/>
                    </a:cubicBezTo>
                    <a:cubicBezTo>
                      <a:pt x="0" y="368"/>
                      <a:pt x="184" y="862"/>
                      <a:pt x="453" y="1458"/>
                    </a:cubicBezTo>
                    <a:cubicBezTo>
                      <a:pt x="667" y="1938"/>
                      <a:pt x="856" y="2337"/>
                      <a:pt x="1231" y="2337"/>
                    </a:cubicBezTo>
                    <a:cubicBezTo>
                      <a:pt x="1322" y="2337"/>
                      <a:pt x="1425" y="2313"/>
                      <a:pt x="1542" y="2261"/>
                    </a:cubicBezTo>
                    <a:cubicBezTo>
                      <a:pt x="2140" y="1993"/>
                      <a:pt x="2406" y="1315"/>
                      <a:pt x="2140" y="717"/>
                    </a:cubicBezTo>
                    <a:cubicBezTo>
                      <a:pt x="1940" y="273"/>
                      <a:pt x="1512" y="0"/>
                      <a:pt x="1060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98" name="Google Shape;2298;p26"/>
              <p:cNvSpPr/>
              <p:nvPr/>
            </p:nvSpPr>
            <p:spPr>
              <a:xfrm>
                <a:off x="6176550" y="2650048"/>
                <a:ext cx="49713" cy="47923"/>
              </a:xfrm>
              <a:custGeom>
                <a:avLst/>
                <a:gdLst/>
                <a:ahLst/>
                <a:cxnLst/>
                <a:rect l="l" t="t" r="r" b="b"/>
                <a:pathLst>
                  <a:path w="2305" h="2222" extrusionOk="0">
                    <a:moveTo>
                      <a:pt x="1015" y="0"/>
                    </a:moveTo>
                    <a:cubicBezTo>
                      <a:pt x="862" y="0"/>
                      <a:pt x="706" y="31"/>
                      <a:pt x="555" y="95"/>
                    </a:cubicBezTo>
                    <a:cubicBezTo>
                      <a:pt x="0" y="342"/>
                      <a:pt x="185" y="815"/>
                      <a:pt x="432" y="1371"/>
                    </a:cubicBezTo>
                    <a:cubicBezTo>
                      <a:pt x="631" y="1837"/>
                      <a:pt x="818" y="2222"/>
                      <a:pt x="1175" y="2222"/>
                    </a:cubicBezTo>
                    <a:cubicBezTo>
                      <a:pt x="1260" y="2222"/>
                      <a:pt x="1354" y="2200"/>
                      <a:pt x="1460" y="2153"/>
                    </a:cubicBezTo>
                    <a:cubicBezTo>
                      <a:pt x="2036" y="1906"/>
                      <a:pt x="2304" y="1247"/>
                      <a:pt x="2058" y="671"/>
                    </a:cubicBezTo>
                    <a:cubicBezTo>
                      <a:pt x="1859" y="246"/>
                      <a:pt x="1449" y="0"/>
                      <a:pt x="101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99" name="Google Shape;2299;p26"/>
              <p:cNvSpPr/>
              <p:nvPr/>
            </p:nvSpPr>
            <p:spPr>
              <a:xfrm>
                <a:off x="6178318" y="2656540"/>
                <a:ext cx="47492" cy="41431"/>
              </a:xfrm>
              <a:custGeom>
                <a:avLst/>
                <a:gdLst/>
                <a:ahLst/>
                <a:cxnLst/>
                <a:rect l="l" t="t" r="r" b="b"/>
                <a:pathLst>
                  <a:path w="2202" h="1921" extrusionOk="0">
                    <a:moveTo>
                      <a:pt x="206" y="0"/>
                    </a:moveTo>
                    <a:lnTo>
                      <a:pt x="206" y="0"/>
                    </a:lnTo>
                    <a:cubicBezTo>
                      <a:pt x="1" y="267"/>
                      <a:pt x="165" y="637"/>
                      <a:pt x="350" y="1070"/>
                    </a:cubicBezTo>
                    <a:cubicBezTo>
                      <a:pt x="549" y="1536"/>
                      <a:pt x="736" y="1921"/>
                      <a:pt x="1093" y="1921"/>
                    </a:cubicBezTo>
                    <a:cubicBezTo>
                      <a:pt x="1178" y="1921"/>
                      <a:pt x="1272" y="1899"/>
                      <a:pt x="1378" y="1852"/>
                    </a:cubicBezTo>
                    <a:cubicBezTo>
                      <a:pt x="1934" y="1624"/>
                      <a:pt x="2201" y="988"/>
                      <a:pt x="1976" y="431"/>
                    </a:cubicBezTo>
                    <a:lnTo>
                      <a:pt x="1976" y="431"/>
                    </a:lnTo>
                    <a:cubicBezTo>
                      <a:pt x="1362" y="722"/>
                      <a:pt x="964" y="854"/>
                      <a:pt x="704" y="854"/>
                    </a:cubicBezTo>
                    <a:cubicBezTo>
                      <a:pt x="302" y="854"/>
                      <a:pt x="231" y="537"/>
                      <a:pt x="206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00" name="Google Shape;2300;p26"/>
              <p:cNvSpPr/>
              <p:nvPr/>
            </p:nvSpPr>
            <p:spPr>
              <a:xfrm>
                <a:off x="6516410" y="2450182"/>
                <a:ext cx="52387" cy="50295"/>
              </a:xfrm>
              <a:custGeom>
                <a:avLst/>
                <a:gdLst/>
                <a:ahLst/>
                <a:cxnLst/>
                <a:rect l="l" t="t" r="r" b="b"/>
                <a:pathLst>
                  <a:path w="2429" h="2332" extrusionOk="0">
                    <a:moveTo>
                      <a:pt x="1080" y="1"/>
                    </a:moveTo>
                    <a:cubicBezTo>
                      <a:pt x="918" y="1"/>
                      <a:pt x="754" y="34"/>
                      <a:pt x="596" y="105"/>
                    </a:cubicBezTo>
                    <a:cubicBezTo>
                      <a:pt x="1" y="352"/>
                      <a:pt x="206" y="845"/>
                      <a:pt x="473" y="1441"/>
                    </a:cubicBezTo>
                    <a:cubicBezTo>
                      <a:pt x="674" y="1928"/>
                      <a:pt x="862" y="2331"/>
                      <a:pt x="1246" y="2331"/>
                    </a:cubicBezTo>
                    <a:cubicBezTo>
                      <a:pt x="1334" y="2331"/>
                      <a:pt x="1432" y="2310"/>
                      <a:pt x="1543" y="2264"/>
                    </a:cubicBezTo>
                    <a:cubicBezTo>
                      <a:pt x="2140" y="1998"/>
                      <a:pt x="2428" y="1298"/>
                      <a:pt x="2160" y="701"/>
                    </a:cubicBezTo>
                    <a:cubicBezTo>
                      <a:pt x="1964" y="262"/>
                      <a:pt x="1532" y="1"/>
                      <a:pt x="1080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01" name="Google Shape;2301;p26"/>
              <p:cNvSpPr/>
              <p:nvPr/>
            </p:nvSpPr>
            <p:spPr>
              <a:xfrm>
                <a:off x="6518200" y="2456652"/>
                <a:ext cx="50123" cy="48290"/>
              </a:xfrm>
              <a:custGeom>
                <a:avLst/>
                <a:gdLst/>
                <a:ahLst/>
                <a:cxnLst/>
                <a:rect l="l" t="t" r="r" b="b"/>
                <a:pathLst>
                  <a:path w="2324" h="2239" extrusionOk="0">
                    <a:moveTo>
                      <a:pt x="1024" y="0"/>
                    </a:moveTo>
                    <a:cubicBezTo>
                      <a:pt x="875" y="0"/>
                      <a:pt x="723" y="30"/>
                      <a:pt x="576" y="93"/>
                    </a:cubicBezTo>
                    <a:cubicBezTo>
                      <a:pt x="0" y="340"/>
                      <a:pt x="206" y="812"/>
                      <a:pt x="453" y="1388"/>
                    </a:cubicBezTo>
                    <a:cubicBezTo>
                      <a:pt x="652" y="1854"/>
                      <a:pt x="825" y="2239"/>
                      <a:pt x="1188" y="2239"/>
                    </a:cubicBezTo>
                    <a:cubicBezTo>
                      <a:pt x="1274" y="2239"/>
                      <a:pt x="1371" y="2217"/>
                      <a:pt x="1481" y="2170"/>
                    </a:cubicBezTo>
                    <a:cubicBezTo>
                      <a:pt x="2057" y="1923"/>
                      <a:pt x="2324" y="1245"/>
                      <a:pt x="2057" y="669"/>
                    </a:cubicBezTo>
                    <a:cubicBezTo>
                      <a:pt x="1873" y="254"/>
                      <a:pt x="1460" y="0"/>
                      <a:pt x="102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02" name="Google Shape;2302;p26"/>
              <p:cNvSpPr/>
              <p:nvPr/>
            </p:nvSpPr>
            <p:spPr>
              <a:xfrm>
                <a:off x="6520400" y="2463079"/>
                <a:ext cx="47039" cy="41863"/>
              </a:xfrm>
              <a:custGeom>
                <a:avLst/>
                <a:gdLst/>
                <a:ahLst/>
                <a:cxnLst/>
                <a:rect l="l" t="t" r="r" b="b"/>
                <a:pathLst>
                  <a:path w="2181" h="1941" extrusionOk="0">
                    <a:moveTo>
                      <a:pt x="206" y="1"/>
                    </a:moveTo>
                    <a:lnTo>
                      <a:pt x="206" y="1"/>
                    </a:lnTo>
                    <a:cubicBezTo>
                      <a:pt x="0" y="267"/>
                      <a:pt x="145" y="638"/>
                      <a:pt x="351" y="1090"/>
                    </a:cubicBezTo>
                    <a:cubicBezTo>
                      <a:pt x="550" y="1556"/>
                      <a:pt x="723" y="1941"/>
                      <a:pt x="1086" y="1941"/>
                    </a:cubicBezTo>
                    <a:cubicBezTo>
                      <a:pt x="1172" y="1941"/>
                      <a:pt x="1269" y="1919"/>
                      <a:pt x="1379" y="1872"/>
                    </a:cubicBezTo>
                    <a:cubicBezTo>
                      <a:pt x="1934" y="1625"/>
                      <a:pt x="2181" y="988"/>
                      <a:pt x="1975" y="432"/>
                    </a:cubicBezTo>
                    <a:lnTo>
                      <a:pt x="1975" y="432"/>
                    </a:lnTo>
                    <a:cubicBezTo>
                      <a:pt x="1364" y="730"/>
                      <a:pt x="966" y="864"/>
                      <a:pt x="706" y="864"/>
                    </a:cubicBezTo>
                    <a:cubicBezTo>
                      <a:pt x="302" y="864"/>
                      <a:pt x="231" y="539"/>
                      <a:pt x="20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03" name="Google Shape;2303;p26"/>
              <p:cNvSpPr/>
              <p:nvPr/>
            </p:nvSpPr>
            <p:spPr>
              <a:xfrm>
                <a:off x="5931176" y="2772185"/>
                <a:ext cx="51482" cy="50403"/>
              </a:xfrm>
              <a:custGeom>
                <a:avLst/>
                <a:gdLst/>
                <a:ahLst/>
                <a:cxnLst/>
                <a:rect l="l" t="t" r="r" b="b"/>
                <a:pathLst>
                  <a:path w="2387" h="2337" extrusionOk="0">
                    <a:moveTo>
                      <a:pt x="1040" y="1"/>
                    </a:moveTo>
                    <a:cubicBezTo>
                      <a:pt x="892" y="1"/>
                      <a:pt x="742" y="29"/>
                      <a:pt x="598" y="89"/>
                    </a:cubicBezTo>
                    <a:cubicBezTo>
                      <a:pt x="0" y="336"/>
                      <a:pt x="186" y="830"/>
                      <a:pt x="433" y="1447"/>
                    </a:cubicBezTo>
                    <a:cubicBezTo>
                      <a:pt x="634" y="1933"/>
                      <a:pt x="808" y="2336"/>
                      <a:pt x="1187" y="2336"/>
                    </a:cubicBezTo>
                    <a:cubicBezTo>
                      <a:pt x="1273" y="2336"/>
                      <a:pt x="1371" y="2315"/>
                      <a:pt x="1481" y="2270"/>
                    </a:cubicBezTo>
                    <a:cubicBezTo>
                      <a:pt x="2098" y="2023"/>
                      <a:pt x="2386" y="1345"/>
                      <a:pt x="2140" y="747"/>
                    </a:cubicBezTo>
                    <a:cubicBezTo>
                      <a:pt x="1953" y="279"/>
                      <a:pt x="1505" y="1"/>
                      <a:pt x="1040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04" name="Google Shape;2304;p26"/>
              <p:cNvSpPr/>
              <p:nvPr/>
            </p:nvSpPr>
            <p:spPr>
              <a:xfrm>
                <a:off x="5932513" y="2778849"/>
                <a:ext cx="49260" cy="48182"/>
              </a:xfrm>
              <a:custGeom>
                <a:avLst/>
                <a:gdLst/>
                <a:ahLst/>
                <a:cxnLst/>
                <a:rect l="l" t="t" r="r" b="b"/>
                <a:pathLst>
                  <a:path w="2284" h="2234" extrusionOk="0">
                    <a:moveTo>
                      <a:pt x="1010" y="1"/>
                    </a:moveTo>
                    <a:cubicBezTo>
                      <a:pt x="865" y="1"/>
                      <a:pt x="718" y="29"/>
                      <a:pt x="577" y="89"/>
                    </a:cubicBezTo>
                    <a:cubicBezTo>
                      <a:pt x="1" y="315"/>
                      <a:pt x="185" y="789"/>
                      <a:pt x="412" y="1365"/>
                    </a:cubicBezTo>
                    <a:cubicBezTo>
                      <a:pt x="613" y="1833"/>
                      <a:pt x="787" y="2233"/>
                      <a:pt x="1154" y="2233"/>
                    </a:cubicBezTo>
                    <a:cubicBezTo>
                      <a:pt x="1239" y="2233"/>
                      <a:pt x="1333" y="2212"/>
                      <a:pt x="1441" y="2166"/>
                    </a:cubicBezTo>
                    <a:cubicBezTo>
                      <a:pt x="2017" y="1941"/>
                      <a:pt x="2283" y="1283"/>
                      <a:pt x="2058" y="706"/>
                    </a:cubicBezTo>
                    <a:cubicBezTo>
                      <a:pt x="1886" y="271"/>
                      <a:pt x="1457" y="1"/>
                      <a:pt x="1010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05" name="Google Shape;2305;p26"/>
              <p:cNvSpPr/>
              <p:nvPr/>
            </p:nvSpPr>
            <p:spPr>
              <a:xfrm>
                <a:off x="5934713" y="2784737"/>
                <a:ext cx="46629" cy="42294"/>
              </a:xfrm>
              <a:custGeom>
                <a:avLst/>
                <a:gdLst/>
                <a:ahLst/>
                <a:cxnLst/>
                <a:rect l="l" t="t" r="r" b="b"/>
                <a:pathLst>
                  <a:path w="2162" h="1961" extrusionOk="0">
                    <a:moveTo>
                      <a:pt x="206" y="1"/>
                    </a:moveTo>
                    <a:cubicBezTo>
                      <a:pt x="1" y="269"/>
                      <a:pt x="146" y="659"/>
                      <a:pt x="310" y="1092"/>
                    </a:cubicBezTo>
                    <a:cubicBezTo>
                      <a:pt x="511" y="1560"/>
                      <a:pt x="685" y="1960"/>
                      <a:pt x="1052" y="1960"/>
                    </a:cubicBezTo>
                    <a:cubicBezTo>
                      <a:pt x="1137" y="1960"/>
                      <a:pt x="1231" y="1939"/>
                      <a:pt x="1339" y="1893"/>
                    </a:cubicBezTo>
                    <a:cubicBezTo>
                      <a:pt x="1893" y="1668"/>
                      <a:pt x="2162" y="1051"/>
                      <a:pt x="1976" y="494"/>
                    </a:cubicBezTo>
                    <a:lnTo>
                      <a:pt x="1976" y="494"/>
                    </a:lnTo>
                    <a:cubicBezTo>
                      <a:pt x="1370" y="759"/>
                      <a:pt x="972" y="879"/>
                      <a:pt x="711" y="879"/>
                    </a:cubicBezTo>
                    <a:cubicBezTo>
                      <a:pt x="280" y="879"/>
                      <a:pt x="220" y="552"/>
                      <a:pt x="20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06" name="Google Shape;2306;p26"/>
              <p:cNvSpPr/>
              <p:nvPr/>
            </p:nvSpPr>
            <p:spPr>
              <a:xfrm>
                <a:off x="5819349" y="2832099"/>
                <a:ext cx="51503" cy="50360"/>
              </a:xfrm>
              <a:custGeom>
                <a:avLst/>
                <a:gdLst/>
                <a:ahLst/>
                <a:cxnLst/>
                <a:rect l="l" t="t" r="r" b="b"/>
                <a:pathLst>
                  <a:path w="2388" h="2335" extrusionOk="0">
                    <a:moveTo>
                      <a:pt x="1061" y="1"/>
                    </a:moveTo>
                    <a:cubicBezTo>
                      <a:pt x="914" y="1"/>
                      <a:pt x="763" y="29"/>
                      <a:pt x="618" y="89"/>
                    </a:cubicBezTo>
                    <a:cubicBezTo>
                      <a:pt x="1" y="336"/>
                      <a:pt x="187" y="830"/>
                      <a:pt x="434" y="1425"/>
                    </a:cubicBezTo>
                    <a:cubicBezTo>
                      <a:pt x="636" y="1915"/>
                      <a:pt x="824" y="2335"/>
                      <a:pt x="1214" y="2335"/>
                    </a:cubicBezTo>
                    <a:cubicBezTo>
                      <a:pt x="1300" y="2335"/>
                      <a:pt x="1396" y="2314"/>
                      <a:pt x="1504" y="2270"/>
                    </a:cubicBezTo>
                    <a:cubicBezTo>
                      <a:pt x="2099" y="2023"/>
                      <a:pt x="2387" y="1323"/>
                      <a:pt x="2140" y="726"/>
                    </a:cubicBezTo>
                    <a:cubicBezTo>
                      <a:pt x="1954" y="275"/>
                      <a:pt x="1520" y="1"/>
                      <a:pt x="1061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07" name="Google Shape;2307;p26"/>
              <p:cNvSpPr/>
              <p:nvPr/>
            </p:nvSpPr>
            <p:spPr>
              <a:xfrm>
                <a:off x="5821139" y="2838483"/>
                <a:ext cx="49282" cy="48290"/>
              </a:xfrm>
              <a:custGeom>
                <a:avLst/>
                <a:gdLst/>
                <a:ahLst/>
                <a:cxnLst/>
                <a:rect l="l" t="t" r="r" b="b"/>
                <a:pathLst>
                  <a:path w="2285" h="2239" extrusionOk="0">
                    <a:moveTo>
                      <a:pt x="998" y="0"/>
                    </a:moveTo>
                    <a:cubicBezTo>
                      <a:pt x="858" y="0"/>
                      <a:pt x="715" y="26"/>
                      <a:pt x="576" y="81"/>
                    </a:cubicBezTo>
                    <a:cubicBezTo>
                      <a:pt x="0" y="328"/>
                      <a:pt x="165" y="800"/>
                      <a:pt x="412" y="1376"/>
                    </a:cubicBezTo>
                    <a:cubicBezTo>
                      <a:pt x="598" y="1849"/>
                      <a:pt x="770" y="2238"/>
                      <a:pt x="1144" y="2238"/>
                    </a:cubicBezTo>
                    <a:cubicBezTo>
                      <a:pt x="1226" y="2238"/>
                      <a:pt x="1317" y="2220"/>
                      <a:pt x="1421" y="2179"/>
                    </a:cubicBezTo>
                    <a:cubicBezTo>
                      <a:pt x="1997" y="1932"/>
                      <a:pt x="2285" y="1274"/>
                      <a:pt x="2038" y="698"/>
                    </a:cubicBezTo>
                    <a:cubicBezTo>
                      <a:pt x="1865" y="260"/>
                      <a:pt x="1444" y="0"/>
                      <a:pt x="99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08" name="Google Shape;2308;p26"/>
              <p:cNvSpPr/>
              <p:nvPr/>
            </p:nvSpPr>
            <p:spPr>
              <a:xfrm>
                <a:off x="5822907" y="2844651"/>
                <a:ext cx="47060" cy="42121"/>
              </a:xfrm>
              <a:custGeom>
                <a:avLst/>
                <a:gdLst/>
                <a:ahLst/>
                <a:cxnLst/>
                <a:rect l="l" t="t" r="r" b="b"/>
                <a:pathLst>
                  <a:path w="2182" h="1953" extrusionOk="0">
                    <a:moveTo>
                      <a:pt x="228" y="1"/>
                    </a:moveTo>
                    <a:lnTo>
                      <a:pt x="228" y="1"/>
                    </a:lnTo>
                    <a:cubicBezTo>
                      <a:pt x="0" y="267"/>
                      <a:pt x="145" y="638"/>
                      <a:pt x="330" y="1090"/>
                    </a:cubicBezTo>
                    <a:cubicBezTo>
                      <a:pt x="516" y="1563"/>
                      <a:pt x="688" y="1952"/>
                      <a:pt x="1062" y="1952"/>
                    </a:cubicBezTo>
                    <a:cubicBezTo>
                      <a:pt x="1144" y="1952"/>
                      <a:pt x="1235" y="1934"/>
                      <a:pt x="1339" y="1893"/>
                    </a:cubicBezTo>
                    <a:cubicBezTo>
                      <a:pt x="1915" y="1666"/>
                      <a:pt x="2181" y="1029"/>
                      <a:pt x="1975" y="473"/>
                    </a:cubicBezTo>
                    <a:lnTo>
                      <a:pt x="1975" y="473"/>
                    </a:lnTo>
                    <a:cubicBezTo>
                      <a:pt x="1370" y="749"/>
                      <a:pt x="973" y="874"/>
                      <a:pt x="712" y="874"/>
                    </a:cubicBezTo>
                    <a:cubicBezTo>
                      <a:pt x="290" y="874"/>
                      <a:pt x="228" y="547"/>
                      <a:pt x="228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09" name="Google Shape;2309;p26"/>
              <p:cNvSpPr/>
              <p:nvPr/>
            </p:nvSpPr>
            <p:spPr>
              <a:xfrm>
                <a:off x="5690677" y="2898657"/>
                <a:ext cx="51503" cy="50791"/>
              </a:xfrm>
              <a:custGeom>
                <a:avLst/>
                <a:gdLst/>
                <a:ahLst/>
                <a:cxnLst/>
                <a:rect l="l" t="t" r="r" b="b"/>
                <a:pathLst>
                  <a:path w="2388" h="2355" extrusionOk="0">
                    <a:moveTo>
                      <a:pt x="1041" y="1"/>
                    </a:moveTo>
                    <a:cubicBezTo>
                      <a:pt x="893" y="1"/>
                      <a:pt x="743" y="29"/>
                      <a:pt x="598" y="89"/>
                    </a:cubicBezTo>
                    <a:cubicBezTo>
                      <a:pt x="1" y="336"/>
                      <a:pt x="187" y="829"/>
                      <a:pt x="434" y="1447"/>
                    </a:cubicBezTo>
                    <a:cubicBezTo>
                      <a:pt x="636" y="1935"/>
                      <a:pt x="811" y="2354"/>
                      <a:pt x="1195" y="2354"/>
                    </a:cubicBezTo>
                    <a:cubicBezTo>
                      <a:pt x="1280" y="2354"/>
                      <a:pt x="1374" y="2334"/>
                      <a:pt x="1482" y="2289"/>
                    </a:cubicBezTo>
                    <a:cubicBezTo>
                      <a:pt x="2099" y="2042"/>
                      <a:pt x="2387" y="1343"/>
                      <a:pt x="2140" y="747"/>
                    </a:cubicBezTo>
                    <a:cubicBezTo>
                      <a:pt x="1953" y="279"/>
                      <a:pt x="1506" y="1"/>
                      <a:pt x="1041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10" name="Google Shape;2310;p26"/>
              <p:cNvSpPr/>
              <p:nvPr/>
            </p:nvSpPr>
            <p:spPr>
              <a:xfrm>
                <a:off x="5692036" y="2905472"/>
                <a:ext cx="49260" cy="48290"/>
              </a:xfrm>
              <a:custGeom>
                <a:avLst/>
                <a:gdLst/>
                <a:ahLst/>
                <a:cxnLst/>
                <a:rect l="l" t="t" r="r" b="b"/>
                <a:pathLst>
                  <a:path w="2284" h="2239" extrusionOk="0">
                    <a:moveTo>
                      <a:pt x="998" y="1"/>
                    </a:moveTo>
                    <a:cubicBezTo>
                      <a:pt x="857" y="1"/>
                      <a:pt x="715" y="27"/>
                      <a:pt x="577" y="81"/>
                    </a:cubicBezTo>
                    <a:cubicBezTo>
                      <a:pt x="1" y="327"/>
                      <a:pt x="185" y="801"/>
                      <a:pt x="412" y="1377"/>
                    </a:cubicBezTo>
                    <a:cubicBezTo>
                      <a:pt x="614" y="1850"/>
                      <a:pt x="789" y="2239"/>
                      <a:pt x="1163" y="2239"/>
                    </a:cubicBezTo>
                    <a:cubicBezTo>
                      <a:pt x="1245" y="2239"/>
                      <a:pt x="1337" y="2220"/>
                      <a:pt x="1441" y="2179"/>
                    </a:cubicBezTo>
                    <a:cubicBezTo>
                      <a:pt x="2017" y="1932"/>
                      <a:pt x="2283" y="1274"/>
                      <a:pt x="2058" y="698"/>
                    </a:cubicBezTo>
                    <a:cubicBezTo>
                      <a:pt x="1870" y="260"/>
                      <a:pt x="1445" y="1"/>
                      <a:pt x="998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11" name="Google Shape;2311;p26"/>
              <p:cNvSpPr/>
              <p:nvPr/>
            </p:nvSpPr>
            <p:spPr>
              <a:xfrm>
                <a:off x="5694236" y="2911640"/>
                <a:ext cx="46629" cy="42121"/>
              </a:xfrm>
              <a:custGeom>
                <a:avLst/>
                <a:gdLst/>
                <a:ahLst/>
                <a:cxnLst/>
                <a:rect l="l" t="t" r="r" b="b"/>
                <a:pathLst>
                  <a:path w="2162" h="1953" extrusionOk="0">
                    <a:moveTo>
                      <a:pt x="206" y="0"/>
                    </a:moveTo>
                    <a:cubicBezTo>
                      <a:pt x="1" y="247"/>
                      <a:pt x="124" y="639"/>
                      <a:pt x="310" y="1091"/>
                    </a:cubicBezTo>
                    <a:cubicBezTo>
                      <a:pt x="512" y="1564"/>
                      <a:pt x="687" y="1953"/>
                      <a:pt x="1061" y="1953"/>
                    </a:cubicBezTo>
                    <a:cubicBezTo>
                      <a:pt x="1143" y="1953"/>
                      <a:pt x="1235" y="1934"/>
                      <a:pt x="1339" y="1893"/>
                    </a:cubicBezTo>
                    <a:cubicBezTo>
                      <a:pt x="1893" y="1667"/>
                      <a:pt x="2161" y="1029"/>
                      <a:pt x="1956" y="474"/>
                    </a:cubicBezTo>
                    <a:lnTo>
                      <a:pt x="1956" y="474"/>
                    </a:lnTo>
                    <a:cubicBezTo>
                      <a:pt x="1350" y="749"/>
                      <a:pt x="955" y="874"/>
                      <a:pt x="697" y="874"/>
                    </a:cubicBezTo>
                    <a:cubicBezTo>
                      <a:pt x="279" y="874"/>
                      <a:pt x="219" y="547"/>
                      <a:pt x="206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12" name="Google Shape;2312;p26"/>
              <p:cNvSpPr/>
              <p:nvPr/>
            </p:nvSpPr>
            <p:spPr>
              <a:xfrm>
                <a:off x="6037224" y="2714082"/>
                <a:ext cx="51503" cy="50403"/>
              </a:xfrm>
              <a:custGeom>
                <a:avLst/>
                <a:gdLst/>
                <a:ahLst/>
                <a:cxnLst/>
                <a:rect l="l" t="t" r="r" b="b"/>
                <a:pathLst>
                  <a:path w="2388" h="2337" extrusionOk="0">
                    <a:moveTo>
                      <a:pt x="1051" y="0"/>
                    </a:moveTo>
                    <a:cubicBezTo>
                      <a:pt x="901" y="0"/>
                      <a:pt x="747" y="29"/>
                      <a:pt x="596" y="89"/>
                    </a:cubicBezTo>
                    <a:cubicBezTo>
                      <a:pt x="1" y="336"/>
                      <a:pt x="185" y="829"/>
                      <a:pt x="432" y="1425"/>
                    </a:cubicBezTo>
                    <a:cubicBezTo>
                      <a:pt x="633" y="1928"/>
                      <a:pt x="807" y="2336"/>
                      <a:pt x="1199" y="2336"/>
                    </a:cubicBezTo>
                    <a:cubicBezTo>
                      <a:pt x="1287" y="2336"/>
                      <a:pt x="1388" y="2315"/>
                      <a:pt x="1502" y="2269"/>
                    </a:cubicBezTo>
                    <a:cubicBezTo>
                      <a:pt x="2099" y="2023"/>
                      <a:pt x="2387" y="1343"/>
                      <a:pt x="2140" y="726"/>
                    </a:cubicBezTo>
                    <a:cubicBezTo>
                      <a:pt x="1953" y="275"/>
                      <a:pt x="1519" y="0"/>
                      <a:pt x="1051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13" name="Google Shape;2313;p26"/>
              <p:cNvSpPr/>
              <p:nvPr/>
            </p:nvSpPr>
            <p:spPr>
              <a:xfrm>
                <a:off x="6038992" y="2720703"/>
                <a:ext cx="49260" cy="48225"/>
              </a:xfrm>
              <a:custGeom>
                <a:avLst/>
                <a:gdLst/>
                <a:ahLst/>
                <a:cxnLst/>
                <a:rect l="l" t="t" r="r" b="b"/>
                <a:pathLst>
                  <a:path w="2284" h="2236" extrusionOk="0">
                    <a:moveTo>
                      <a:pt x="1007" y="1"/>
                    </a:moveTo>
                    <a:cubicBezTo>
                      <a:pt x="864" y="1"/>
                      <a:pt x="718" y="29"/>
                      <a:pt x="577" y="90"/>
                    </a:cubicBezTo>
                    <a:cubicBezTo>
                      <a:pt x="1" y="317"/>
                      <a:pt x="166" y="789"/>
                      <a:pt x="412" y="1365"/>
                    </a:cubicBezTo>
                    <a:cubicBezTo>
                      <a:pt x="596" y="1834"/>
                      <a:pt x="766" y="2235"/>
                      <a:pt x="1134" y="2235"/>
                    </a:cubicBezTo>
                    <a:cubicBezTo>
                      <a:pt x="1218" y="2235"/>
                      <a:pt x="1312" y="2214"/>
                      <a:pt x="1420" y="2168"/>
                    </a:cubicBezTo>
                    <a:cubicBezTo>
                      <a:pt x="1996" y="1941"/>
                      <a:pt x="2284" y="1283"/>
                      <a:pt x="2037" y="707"/>
                    </a:cubicBezTo>
                    <a:cubicBezTo>
                      <a:pt x="1866" y="272"/>
                      <a:pt x="1449" y="1"/>
                      <a:pt x="1007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14" name="Google Shape;2314;p26"/>
              <p:cNvSpPr/>
              <p:nvPr/>
            </p:nvSpPr>
            <p:spPr>
              <a:xfrm>
                <a:off x="6040782" y="2726634"/>
                <a:ext cx="46586" cy="42294"/>
              </a:xfrm>
              <a:custGeom>
                <a:avLst/>
                <a:gdLst/>
                <a:ahLst/>
                <a:cxnLst/>
                <a:rect l="l" t="t" r="r" b="b"/>
                <a:pathLst>
                  <a:path w="2160" h="1961" extrusionOk="0">
                    <a:moveTo>
                      <a:pt x="206" y="1"/>
                    </a:moveTo>
                    <a:lnTo>
                      <a:pt x="206" y="1"/>
                    </a:lnTo>
                    <a:cubicBezTo>
                      <a:pt x="0" y="267"/>
                      <a:pt x="143" y="659"/>
                      <a:pt x="329" y="1090"/>
                    </a:cubicBezTo>
                    <a:cubicBezTo>
                      <a:pt x="513" y="1559"/>
                      <a:pt x="683" y="1960"/>
                      <a:pt x="1051" y="1960"/>
                    </a:cubicBezTo>
                    <a:cubicBezTo>
                      <a:pt x="1135" y="1960"/>
                      <a:pt x="1229" y="1939"/>
                      <a:pt x="1337" y="1893"/>
                    </a:cubicBezTo>
                    <a:cubicBezTo>
                      <a:pt x="1893" y="1666"/>
                      <a:pt x="2160" y="1049"/>
                      <a:pt x="1975" y="473"/>
                    </a:cubicBezTo>
                    <a:lnTo>
                      <a:pt x="1975" y="473"/>
                    </a:lnTo>
                    <a:cubicBezTo>
                      <a:pt x="1362" y="748"/>
                      <a:pt x="962" y="873"/>
                      <a:pt x="701" y="873"/>
                    </a:cubicBezTo>
                    <a:cubicBezTo>
                      <a:pt x="278" y="873"/>
                      <a:pt x="218" y="547"/>
                      <a:pt x="20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1F6879E5-6761-1A98-5F22-0ECF902CEF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8811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48253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3225" y="445025"/>
            <a:ext cx="77175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 b="1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3225" y="1152475"/>
            <a:ext cx="77175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exend Deca"/>
              <a:buChar char="●"/>
              <a:defRPr>
                <a:solidFill>
                  <a:schemeClr val="dk1"/>
                </a:solidFill>
                <a:latin typeface="Lexend Deca"/>
                <a:ea typeface="Lexend Deca"/>
                <a:cs typeface="Lexend Deca"/>
                <a:sym typeface="Lexend Deca"/>
              </a:defRPr>
            </a:lvl1pPr>
            <a:lvl2pPr marL="914400" lvl="1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exend Deca"/>
              <a:buChar char="○"/>
              <a:defRPr>
                <a:solidFill>
                  <a:schemeClr val="dk1"/>
                </a:solidFill>
                <a:latin typeface="Lexend Deca"/>
                <a:ea typeface="Lexend Deca"/>
                <a:cs typeface="Lexend Deca"/>
                <a:sym typeface="Lexend Deca"/>
              </a:defRPr>
            </a:lvl2pPr>
            <a:lvl3pPr marL="1371600" lvl="2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exend Deca"/>
              <a:buChar char="■"/>
              <a:defRPr>
                <a:solidFill>
                  <a:schemeClr val="dk1"/>
                </a:solidFill>
                <a:latin typeface="Lexend Deca"/>
                <a:ea typeface="Lexend Deca"/>
                <a:cs typeface="Lexend Deca"/>
                <a:sym typeface="Lexend Deca"/>
              </a:defRPr>
            </a:lvl3pPr>
            <a:lvl4pPr marL="1828800" lvl="3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exend Deca"/>
              <a:buChar char="●"/>
              <a:defRPr>
                <a:solidFill>
                  <a:schemeClr val="dk1"/>
                </a:solidFill>
                <a:latin typeface="Lexend Deca"/>
                <a:ea typeface="Lexend Deca"/>
                <a:cs typeface="Lexend Deca"/>
                <a:sym typeface="Lexend Deca"/>
              </a:defRPr>
            </a:lvl4pPr>
            <a:lvl5pPr marL="2286000" lvl="4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exend Deca"/>
              <a:buChar char="○"/>
              <a:defRPr>
                <a:solidFill>
                  <a:schemeClr val="dk1"/>
                </a:solidFill>
                <a:latin typeface="Lexend Deca"/>
                <a:ea typeface="Lexend Deca"/>
                <a:cs typeface="Lexend Deca"/>
                <a:sym typeface="Lexend Deca"/>
              </a:defRPr>
            </a:lvl5pPr>
            <a:lvl6pPr marL="2743200" lvl="5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exend Deca"/>
              <a:buChar char="■"/>
              <a:defRPr>
                <a:solidFill>
                  <a:schemeClr val="dk1"/>
                </a:solidFill>
                <a:latin typeface="Lexend Deca"/>
                <a:ea typeface="Lexend Deca"/>
                <a:cs typeface="Lexend Deca"/>
                <a:sym typeface="Lexend Deca"/>
              </a:defRPr>
            </a:lvl6pPr>
            <a:lvl7pPr marL="3200400" lvl="6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exend Deca"/>
              <a:buChar char="●"/>
              <a:defRPr>
                <a:solidFill>
                  <a:schemeClr val="dk1"/>
                </a:solidFill>
                <a:latin typeface="Lexend Deca"/>
                <a:ea typeface="Lexend Deca"/>
                <a:cs typeface="Lexend Deca"/>
                <a:sym typeface="Lexend Deca"/>
              </a:defRPr>
            </a:lvl7pPr>
            <a:lvl8pPr marL="3657600" lvl="7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exend Deca"/>
              <a:buChar char="○"/>
              <a:defRPr>
                <a:solidFill>
                  <a:schemeClr val="dk1"/>
                </a:solidFill>
                <a:latin typeface="Lexend Deca"/>
                <a:ea typeface="Lexend Deca"/>
                <a:cs typeface="Lexend Deca"/>
                <a:sym typeface="Lexend Deca"/>
              </a:defRPr>
            </a:lvl8pPr>
            <a:lvl9pPr marL="4114800" lvl="8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exend Deca"/>
              <a:buChar char="■"/>
              <a:defRPr>
                <a:solidFill>
                  <a:schemeClr val="dk1"/>
                </a:solidFill>
                <a:latin typeface="Lexend Deca"/>
                <a:ea typeface="Lexend Deca"/>
                <a:cs typeface="Lexend Deca"/>
                <a:sym typeface="Lexend Deca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2" r:id="rId2"/>
    <p:sldLayoutId id="2147483659" r:id="rId3"/>
    <p:sldLayoutId id="2147483661" r:id="rId4"/>
    <p:sldLayoutId id="2147483662" r:id="rId5"/>
    <p:sldLayoutId id="2147483668" r:id="rId6"/>
    <p:sldLayoutId id="2147483672" r:id="rId7"/>
    <p:sldLayoutId id="2147483682" r:id="rId8"/>
    <p:sldLayoutId id="2147483683" r:id="rId9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spreadsheets/d/1FbhLeDpaOSCYK8a7EhbtHpFcU6UOiMjy2_x6MwSz7DI/copy#gid=888291094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6" name="Google Shape;3366;p36"/>
          <p:cNvSpPr txBox="1">
            <a:spLocks noGrp="1"/>
          </p:cNvSpPr>
          <p:nvPr>
            <p:ph type="ctrTitle"/>
          </p:nvPr>
        </p:nvSpPr>
        <p:spPr>
          <a:xfrm>
            <a:off x="1190700" y="1762600"/>
            <a:ext cx="6762600" cy="1045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a-IR" dirty="0">
                <a:cs typeface="B Nazanin" panose="00000700000000000000" pitchFamily="2" charset="-78"/>
              </a:rPr>
              <a:t>تم : پرواز هواپیما</a:t>
            </a:r>
            <a:endParaRPr dirty="0">
              <a:cs typeface="B Nazanin" panose="00000700000000000000" pitchFamily="2" charset="-78"/>
            </a:endParaRPr>
          </a:p>
        </p:txBody>
      </p:sp>
      <p:sp>
        <p:nvSpPr>
          <p:cNvPr id="3367" name="Google Shape;3367;p36"/>
          <p:cNvSpPr txBox="1">
            <a:spLocks noGrp="1"/>
          </p:cNvSpPr>
          <p:nvPr>
            <p:ph type="subTitle" idx="1"/>
          </p:nvPr>
        </p:nvSpPr>
        <p:spPr>
          <a:xfrm>
            <a:off x="2307600" y="2905100"/>
            <a:ext cx="4528800" cy="47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a-IR" dirty="0">
                <a:cs typeface="B Nazanin" panose="00000700000000000000" pitchFamily="2" charset="-78"/>
              </a:rPr>
              <a:t>اینجا جایی است که ارائه شما شروع می شود</a:t>
            </a:r>
            <a:endParaRPr dirty="0">
              <a:cs typeface="B Nazanin" panose="00000700000000000000" pitchFamily="2" charset="-78"/>
            </a:endParaRPr>
          </a:p>
        </p:txBody>
      </p:sp>
      <p:pic>
        <p:nvPicPr>
          <p:cNvPr id="3368" name="Google Shape;3368;p3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76726" y="-347791"/>
            <a:ext cx="5295899" cy="2286248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3369" name="Google Shape;3369;p36"/>
          <p:cNvGrpSpPr/>
          <p:nvPr/>
        </p:nvGrpSpPr>
        <p:grpSpPr>
          <a:xfrm>
            <a:off x="713228" y="8468"/>
            <a:ext cx="1763602" cy="1672817"/>
            <a:chOff x="4138184" y="930105"/>
            <a:chExt cx="3959591" cy="3755764"/>
          </a:xfrm>
        </p:grpSpPr>
        <p:sp>
          <p:nvSpPr>
            <p:cNvPr id="3370" name="Google Shape;3370;p36"/>
            <p:cNvSpPr/>
            <p:nvPr/>
          </p:nvSpPr>
          <p:spPr>
            <a:xfrm>
              <a:off x="5909881" y="2233489"/>
              <a:ext cx="2187893" cy="2136822"/>
            </a:xfrm>
            <a:custGeom>
              <a:avLst/>
              <a:gdLst/>
              <a:ahLst/>
              <a:cxnLst/>
              <a:rect l="l" t="t" r="r" b="b"/>
              <a:pathLst>
                <a:path w="101444" h="99076" extrusionOk="0">
                  <a:moveTo>
                    <a:pt x="14196" y="0"/>
                  </a:moveTo>
                  <a:lnTo>
                    <a:pt x="13949" y="247"/>
                  </a:lnTo>
                  <a:cubicBezTo>
                    <a:pt x="13167" y="1029"/>
                    <a:pt x="14217" y="2900"/>
                    <a:pt x="15657" y="4361"/>
                  </a:cubicBezTo>
                  <a:lnTo>
                    <a:pt x="47276" y="36103"/>
                  </a:lnTo>
                  <a:lnTo>
                    <a:pt x="49374" y="38223"/>
                  </a:lnTo>
                  <a:cubicBezTo>
                    <a:pt x="38492" y="44025"/>
                    <a:pt x="28062" y="50051"/>
                    <a:pt x="19956" y="55257"/>
                  </a:cubicBezTo>
                  <a:lnTo>
                    <a:pt x="640" y="54413"/>
                  </a:lnTo>
                  <a:lnTo>
                    <a:pt x="495" y="54577"/>
                  </a:lnTo>
                  <a:cubicBezTo>
                    <a:pt x="1" y="55194"/>
                    <a:pt x="105" y="56080"/>
                    <a:pt x="722" y="56574"/>
                  </a:cubicBezTo>
                  <a:lnTo>
                    <a:pt x="8806" y="63012"/>
                  </a:lnTo>
                  <a:cubicBezTo>
                    <a:pt x="3808" y="66983"/>
                    <a:pt x="3602" y="68320"/>
                    <a:pt x="3972" y="69060"/>
                  </a:cubicBezTo>
                  <a:cubicBezTo>
                    <a:pt x="4166" y="69418"/>
                    <a:pt x="4567" y="69740"/>
                    <a:pt x="5666" y="69740"/>
                  </a:cubicBezTo>
                  <a:cubicBezTo>
                    <a:pt x="6782" y="69740"/>
                    <a:pt x="8617" y="69408"/>
                    <a:pt x="11686" y="68443"/>
                  </a:cubicBezTo>
                  <a:lnTo>
                    <a:pt x="12489" y="78729"/>
                  </a:lnTo>
                  <a:cubicBezTo>
                    <a:pt x="12530" y="79121"/>
                    <a:pt x="12695" y="79470"/>
                    <a:pt x="12983" y="79717"/>
                  </a:cubicBezTo>
                  <a:cubicBezTo>
                    <a:pt x="13234" y="79932"/>
                    <a:pt x="13548" y="80054"/>
                    <a:pt x="13884" y="80054"/>
                  </a:cubicBezTo>
                  <a:cubicBezTo>
                    <a:pt x="13932" y="80054"/>
                    <a:pt x="13982" y="80051"/>
                    <a:pt x="14031" y="80046"/>
                  </a:cubicBezTo>
                  <a:lnTo>
                    <a:pt x="14237" y="80026"/>
                  </a:lnTo>
                  <a:lnTo>
                    <a:pt x="14258" y="79985"/>
                  </a:lnTo>
                  <a:lnTo>
                    <a:pt x="14319" y="79985"/>
                  </a:lnTo>
                  <a:lnTo>
                    <a:pt x="21561" y="68176"/>
                  </a:lnTo>
                  <a:lnTo>
                    <a:pt x="21582" y="68176"/>
                  </a:lnTo>
                  <a:lnTo>
                    <a:pt x="24421" y="63527"/>
                  </a:lnTo>
                  <a:cubicBezTo>
                    <a:pt x="33163" y="59762"/>
                    <a:pt x="43902" y="54558"/>
                    <a:pt x="54703" y="48838"/>
                  </a:cubicBezTo>
                  <a:lnTo>
                    <a:pt x="55505" y="52007"/>
                  </a:lnTo>
                  <a:lnTo>
                    <a:pt x="63981" y="95351"/>
                  </a:lnTo>
                  <a:cubicBezTo>
                    <a:pt x="64351" y="97244"/>
                    <a:pt x="65236" y="99076"/>
                    <a:pt x="66265" y="99076"/>
                  </a:cubicBezTo>
                  <a:lnTo>
                    <a:pt x="66430" y="99076"/>
                  </a:lnTo>
                  <a:lnTo>
                    <a:pt x="66759" y="99013"/>
                  </a:lnTo>
                  <a:lnTo>
                    <a:pt x="66759" y="98994"/>
                  </a:lnTo>
                  <a:lnTo>
                    <a:pt x="66800" y="98994"/>
                  </a:lnTo>
                  <a:lnTo>
                    <a:pt x="68322" y="70645"/>
                  </a:lnTo>
                  <a:cubicBezTo>
                    <a:pt x="68671" y="70480"/>
                    <a:pt x="69000" y="70294"/>
                    <a:pt x="69351" y="70110"/>
                  </a:cubicBezTo>
                  <a:cubicBezTo>
                    <a:pt x="69433" y="70069"/>
                    <a:pt x="69515" y="70028"/>
                    <a:pt x="69576" y="69987"/>
                  </a:cubicBezTo>
                  <a:cubicBezTo>
                    <a:pt x="71614" y="68917"/>
                    <a:pt x="73444" y="67785"/>
                    <a:pt x="74760" y="66797"/>
                  </a:cubicBezTo>
                  <a:cubicBezTo>
                    <a:pt x="76777" y="65296"/>
                    <a:pt x="76839" y="64679"/>
                    <a:pt x="76633" y="64287"/>
                  </a:cubicBezTo>
                  <a:cubicBezTo>
                    <a:pt x="76511" y="64078"/>
                    <a:pt x="76301" y="63892"/>
                    <a:pt x="75762" y="63892"/>
                  </a:cubicBezTo>
                  <a:cubicBezTo>
                    <a:pt x="75297" y="63892"/>
                    <a:pt x="74590" y="64030"/>
                    <a:pt x="73485" y="64411"/>
                  </a:cubicBezTo>
                  <a:cubicBezTo>
                    <a:pt x="72107" y="64905"/>
                    <a:pt x="70379" y="65667"/>
                    <a:pt x="68548" y="66613"/>
                  </a:cubicBezTo>
                  <a:lnTo>
                    <a:pt x="68753" y="62910"/>
                  </a:lnTo>
                  <a:lnTo>
                    <a:pt x="68816" y="62888"/>
                  </a:lnTo>
                  <a:lnTo>
                    <a:pt x="68816" y="62024"/>
                  </a:lnTo>
                  <a:cubicBezTo>
                    <a:pt x="68877" y="61983"/>
                    <a:pt x="68939" y="61964"/>
                    <a:pt x="69022" y="61922"/>
                  </a:cubicBezTo>
                  <a:cubicBezTo>
                    <a:pt x="69617" y="61634"/>
                    <a:pt x="70235" y="61325"/>
                    <a:pt x="70852" y="60996"/>
                  </a:cubicBezTo>
                  <a:cubicBezTo>
                    <a:pt x="71263" y="60770"/>
                    <a:pt x="71655" y="60565"/>
                    <a:pt x="72045" y="60338"/>
                  </a:cubicBezTo>
                  <a:cubicBezTo>
                    <a:pt x="73589" y="59474"/>
                    <a:pt x="74966" y="58590"/>
                    <a:pt x="76016" y="57808"/>
                  </a:cubicBezTo>
                  <a:cubicBezTo>
                    <a:pt x="76345" y="57561"/>
                    <a:pt x="76592" y="57355"/>
                    <a:pt x="76818" y="57169"/>
                  </a:cubicBezTo>
                  <a:cubicBezTo>
                    <a:pt x="78052" y="56100"/>
                    <a:pt x="78073" y="55606"/>
                    <a:pt x="77909" y="55277"/>
                  </a:cubicBezTo>
                  <a:cubicBezTo>
                    <a:pt x="77789" y="55071"/>
                    <a:pt x="77583" y="54893"/>
                    <a:pt x="77062" y="54893"/>
                  </a:cubicBezTo>
                  <a:cubicBezTo>
                    <a:pt x="76598" y="54893"/>
                    <a:pt x="75885" y="55034"/>
                    <a:pt x="74760" y="55422"/>
                  </a:cubicBezTo>
                  <a:cubicBezTo>
                    <a:pt x="74472" y="55524"/>
                    <a:pt x="74143" y="55647"/>
                    <a:pt x="73814" y="55771"/>
                  </a:cubicBezTo>
                  <a:cubicBezTo>
                    <a:pt x="72437" y="56305"/>
                    <a:pt x="70852" y="57046"/>
                    <a:pt x="69227" y="57910"/>
                  </a:cubicBezTo>
                  <a:cubicBezTo>
                    <a:pt x="69145" y="57951"/>
                    <a:pt x="69083" y="57992"/>
                    <a:pt x="69000" y="58033"/>
                  </a:cubicBezTo>
                  <a:lnTo>
                    <a:pt x="69186" y="54906"/>
                  </a:lnTo>
                  <a:cubicBezTo>
                    <a:pt x="69741" y="54618"/>
                    <a:pt x="70297" y="54330"/>
                    <a:pt x="70873" y="54023"/>
                  </a:cubicBezTo>
                  <a:cubicBezTo>
                    <a:pt x="70975" y="53982"/>
                    <a:pt x="71531" y="53672"/>
                    <a:pt x="72333" y="53220"/>
                  </a:cubicBezTo>
                  <a:cubicBezTo>
                    <a:pt x="75501" y="51431"/>
                    <a:pt x="82578" y="47212"/>
                    <a:pt x="81673" y="45506"/>
                  </a:cubicBezTo>
                  <a:cubicBezTo>
                    <a:pt x="81501" y="45181"/>
                    <a:pt x="81095" y="45043"/>
                    <a:pt x="80528" y="45043"/>
                  </a:cubicBezTo>
                  <a:cubicBezTo>
                    <a:pt x="79873" y="45043"/>
                    <a:pt x="79003" y="45228"/>
                    <a:pt x="78032" y="45526"/>
                  </a:cubicBezTo>
                  <a:cubicBezTo>
                    <a:pt x="75029" y="46431"/>
                    <a:pt x="71038" y="48386"/>
                    <a:pt x="69494" y="49187"/>
                  </a:cubicBezTo>
                  <a:lnTo>
                    <a:pt x="69535" y="48323"/>
                  </a:lnTo>
                  <a:lnTo>
                    <a:pt x="69659" y="45917"/>
                  </a:lnTo>
                  <a:lnTo>
                    <a:pt x="69968" y="40424"/>
                  </a:lnTo>
                  <a:cubicBezTo>
                    <a:pt x="70009" y="40404"/>
                    <a:pt x="70029" y="40382"/>
                    <a:pt x="70070" y="40363"/>
                  </a:cubicBezTo>
                  <a:cubicBezTo>
                    <a:pt x="70379" y="40198"/>
                    <a:pt x="70709" y="39992"/>
                    <a:pt x="71038" y="39806"/>
                  </a:cubicBezTo>
                  <a:cubicBezTo>
                    <a:pt x="71222" y="39683"/>
                    <a:pt x="71428" y="39581"/>
                    <a:pt x="71614" y="39477"/>
                  </a:cubicBezTo>
                  <a:cubicBezTo>
                    <a:pt x="71675" y="39436"/>
                    <a:pt x="71757" y="39395"/>
                    <a:pt x="71839" y="39334"/>
                  </a:cubicBezTo>
                  <a:cubicBezTo>
                    <a:pt x="74020" y="38059"/>
                    <a:pt x="76222" y="36762"/>
                    <a:pt x="78381" y="35467"/>
                  </a:cubicBezTo>
                  <a:cubicBezTo>
                    <a:pt x="88338" y="29418"/>
                    <a:pt x="101443" y="20860"/>
                    <a:pt x="100826" y="17898"/>
                  </a:cubicBezTo>
                  <a:lnTo>
                    <a:pt x="100846" y="17528"/>
                  </a:lnTo>
                  <a:lnTo>
                    <a:pt x="100703" y="17610"/>
                  </a:lnTo>
                  <a:cubicBezTo>
                    <a:pt x="100440" y="17209"/>
                    <a:pt x="99845" y="17029"/>
                    <a:pt x="98986" y="17029"/>
                  </a:cubicBezTo>
                  <a:cubicBezTo>
                    <a:pt x="92656" y="17029"/>
                    <a:pt x="72016" y="26829"/>
                    <a:pt x="64825" y="30343"/>
                  </a:cubicBezTo>
                  <a:lnTo>
                    <a:pt x="58406" y="26497"/>
                  </a:lnTo>
                  <a:lnTo>
                    <a:pt x="57748" y="26105"/>
                  </a:lnTo>
                  <a:cubicBezTo>
                    <a:pt x="60258" y="24706"/>
                    <a:pt x="68177" y="20098"/>
                    <a:pt x="67231" y="18309"/>
                  </a:cubicBezTo>
                  <a:cubicBezTo>
                    <a:pt x="67094" y="18044"/>
                    <a:pt x="66825" y="17807"/>
                    <a:pt x="66112" y="17807"/>
                  </a:cubicBezTo>
                  <a:cubicBezTo>
                    <a:pt x="65440" y="17807"/>
                    <a:pt x="64371" y="18018"/>
                    <a:pt x="62644" y="18617"/>
                  </a:cubicBezTo>
                  <a:cubicBezTo>
                    <a:pt x="60258" y="19440"/>
                    <a:pt x="57233" y="20819"/>
                    <a:pt x="54106" y="22465"/>
                  </a:cubicBezTo>
                  <a:cubicBezTo>
                    <a:pt x="53675" y="22690"/>
                    <a:pt x="53263" y="22937"/>
                    <a:pt x="52830" y="23164"/>
                  </a:cubicBezTo>
                  <a:lnTo>
                    <a:pt x="51061" y="22095"/>
                  </a:lnTo>
                  <a:lnTo>
                    <a:pt x="50156" y="21560"/>
                  </a:lnTo>
                  <a:cubicBezTo>
                    <a:pt x="52111" y="20510"/>
                    <a:pt x="53859" y="19420"/>
                    <a:pt x="55135" y="18474"/>
                  </a:cubicBezTo>
                  <a:cubicBezTo>
                    <a:pt x="57172" y="16952"/>
                    <a:pt x="57233" y="16334"/>
                    <a:pt x="57007" y="15943"/>
                  </a:cubicBezTo>
                  <a:cubicBezTo>
                    <a:pt x="56872" y="15689"/>
                    <a:pt x="56560" y="15582"/>
                    <a:pt x="56131" y="15582"/>
                  </a:cubicBezTo>
                  <a:cubicBezTo>
                    <a:pt x="54095" y="15582"/>
                    <a:pt x="49414" y="17998"/>
                    <a:pt x="48326" y="18576"/>
                  </a:cubicBezTo>
                  <a:cubicBezTo>
                    <a:pt x="47770" y="18885"/>
                    <a:pt x="47215" y="19193"/>
                    <a:pt x="46700" y="19481"/>
                  </a:cubicBezTo>
                  <a:lnTo>
                    <a:pt x="43120" y="17342"/>
                  </a:lnTo>
                  <a:lnTo>
                    <a:pt x="42771" y="17136"/>
                  </a:lnTo>
                  <a:cubicBezTo>
                    <a:pt x="44972" y="15902"/>
                    <a:pt x="49498" y="13186"/>
                    <a:pt x="48839" y="11952"/>
                  </a:cubicBezTo>
                  <a:cubicBezTo>
                    <a:pt x="48704" y="11699"/>
                    <a:pt x="48395" y="11592"/>
                    <a:pt x="47970" y="11592"/>
                  </a:cubicBezTo>
                  <a:cubicBezTo>
                    <a:pt x="45937" y="11592"/>
                    <a:pt x="41247" y="14028"/>
                    <a:pt x="40158" y="14606"/>
                  </a:cubicBezTo>
                  <a:cubicBezTo>
                    <a:pt x="39870" y="14750"/>
                    <a:pt x="39582" y="14894"/>
                    <a:pt x="39315" y="15059"/>
                  </a:cubicBezTo>
                  <a:lnTo>
                    <a:pt x="14196" y="0"/>
                  </a:lnTo>
                  <a:close/>
                </a:path>
              </a:pathLst>
            </a:custGeom>
            <a:solidFill>
              <a:srgbClr val="13394F">
                <a:alpha val="345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grpSp>
          <p:nvGrpSpPr>
            <p:cNvPr id="3371" name="Google Shape;3371;p36"/>
            <p:cNvGrpSpPr/>
            <p:nvPr/>
          </p:nvGrpSpPr>
          <p:grpSpPr>
            <a:xfrm>
              <a:off x="4138184" y="930105"/>
              <a:ext cx="3868174" cy="3755764"/>
              <a:chOff x="4138184" y="930105"/>
              <a:chExt cx="3868174" cy="3755764"/>
            </a:xfrm>
          </p:grpSpPr>
          <p:sp>
            <p:nvSpPr>
              <p:cNvPr id="3372" name="Google Shape;3372;p36"/>
              <p:cNvSpPr/>
              <p:nvPr/>
            </p:nvSpPr>
            <p:spPr>
              <a:xfrm>
                <a:off x="4138184" y="930105"/>
                <a:ext cx="3868174" cy="3755764"/>
              </a:xfrm>
              <a:custGeom>
                <a:avLst/>
                <a:gdLst/>
                <a:ahLst/>
                <a:cxnLst/>
                <a:rect l="l" t="t" r="r" b="b"/>
                <a:pathLst>
                  <a:path w="179352" h="174140" extrusionOk="0">
                    <a:moveTo>
                      <a:pt x="24442" y="1"/>
                    </a:moveTo>
                    <a:lnTo>
                      <a:pt x="24442" y="1"/>
                    </a:lnTo>
                    <a:cubicBezTo>
                      <a:pt x="23537" y="886"/>
                      <a:pt x="24915" y="3704"/>
                      <a:pt x="27466" y="6276"/>
                    </a:cubicBezTo>
                    <a:lnTo>
                      <a:pt x="88011" y="67066"/>
                    </a:lnTo>
                    <a:cubicBezTo>
                      <a:pt x="87846" y="67170"/>
                      <a:pt x="87660" y="67252"/>
                      <a:pt x="87495" y="67354"/>
                    </a:cubicBezTo>
                    <a:cubicBezTo>
                      <a:pt x="67109" y="78175"/>
                      <a:pt x="48778" y="88832"/>
                      <a:pt x="34748" y="97842"/>
                    </a:cubicBezTo>
                    <a:lnTo>
                      <a:pt x="598" y="96361"/>
                    </a:lnTo>
                    <a:lnTo>
                      <a:pt x="598" y="96361"/>
                    </a:lnTo>
                    <a:cubicBezTo>
                      <a:pt x="1" y="97123"/>
                      <a:pt x="124" y="98254"/>
                      <a:pt x="886" y="98871"/>
                    </a:cubicBezTo>
                    <a:lnTo>
                      <a:pt x="15967" y="110885"/>
                    </a:lnTo>
                    <a:cubicBezTo>
                      <a:pt x="9403" y="115987"/>
                      <a:pt x="6029" y="119670"/>
                      <a:pt x="6852" y="121253"/>
                    </a:cubicBezTo>
                    <a:cubicBezTo>
                      <a:pt x="7150" y="121805"/>
                      <a:pt x="7957" y="122070"/>
                      <a:pt x="9222" y="122070"/>
                    </a:cubicBezTo>
                    <a:cubicBezTo>
                      <a:pt x="11547" y="122070"/>
                      <a:pt x="15419" y="121177"/>
                      <a:pt x="20534" y="119525"/>
                    </a:cubicBezTo>
                    <a:lnTo>
                      <a:pt x="22056" y="138720"/>
                    </a:lnTo>
                    <a:cubicBezTo>
                      <a:pt x="22114" y="139657"/>
                      <a:pt x="22914" y="140372"/>
                      <a:pt x="23840" y="140372"/>
                    </a:cubicBezTo>
                    <a:cubicBezTo>
                      <a:pt x="23889" y="140372"/>
                      <a:pt x="23939" y="140370"/>
                      <a:pt x="23990" y="140366"/>
                    </a:cubicBezTo>
                    <a:lnTo>
                      <a:pt x="41866" y="111255"/>
                    </a:lnTo>
                    <a:cubicBezTo>
                      <a:pt x="57172" y="104672"/>
                      <a:pt x="76284" y="95477"/>
                      <a:pt x="96671" y="84635"/>
                    </a:cubicBezTo>
                    <a:lnTo>
                      <a:pt x="97041" y="84451"/>
                    </a:lnTo>
                    <a:lnTo>
                      <a:pt x="113397" y="168117"/>
                    </a:lnTo>
                    <a:cubicBezTo>
                      <a:pt x="114067" y="171506"/>
                      <a:pt x="115529" y="174140"/>
                      <a:pt x="116736" y="174140"/>
                    </a:cubicBezTo>
                    <a:cubicBezTo>
                      <a:pt x="116789" y="174140"/>
                      <a:pt x="116842" y="174134"/>
                      <a:pt x="116894" y="174124"/>
                    </a:cubicBezTo>
                    <a:lnTo>
                      <a:pt x="119651" y="123949"/>
                    </a:lnTo>
                    <a:cubicBezTo>
                      <a:pt x="120493" y="123538"/>
                      <a:pt x="121379" y="123085"/>
                      <a:pt x="122263" y="122633"/>
                    </a:cubicBezTo>
                    <a:cubicBezTo>
                      <a:pt x="129608" y="118724"/>
                      <a:pt x="135080" y="114629"/>
                      <a:pt x="134463" y="113477"/>
                    </a:cubicBezTo>
                    <a:cubicBezTo>
                      <a:pt x="134356" y="113272"/>
                      <a:pt x="134065" y="113175"/>
                      <a:pt x="133616" y="113175"/>
                    </a:cubicBezTo>
                    <a:cubicBezTo>
                      <a:pt x="131540" y="113175"/>
                      <a:pt x="126100" y="115259"/>
                      <a:pt x="120062" y="118456"/>
                    </a:cubicBezTo>
                    <a:cubicBezTo>
                      <a:pt x="120021" y="118477"/>
                      <a:pt x="119980" y="118497"/>
                      <a:pt x="119958" y="118518"/>
                    </a:cubicBezTo>
                    <a:lnTo>
                      <a:pt x="120493" y="108663"/>
                    </a:lnTo>
                    <a:cubicBezTo>
                      <a:pt x="121790" y="108046"/>
                      <a:pt x="123148" y="107388"/>
                      <a:pt x="124525" y="106647"/>
                    </a:cubicBezTo>
                    <a:cubicBezTo>
                      <a:pt x="131871" y="102738"/>
                      <a:pt x="137343" y="98645"/>
                      <a:pt x="136726" y="97493"/>
                    </a:cubicBezTo>
                    <a:cubicBezTo>
                      <a:pt x="136619" y="97288"/>
                      <a:pt x="136328" y="97191"/>
                      <a:pt x="135878" y="97191"/>
                    </a:cubicBezTo>
                    <a:cubicBezTo>
                      <a:pt x="133802" y="97191"/>
                      <a:pt x="128362" y="99275"/>
                      <a:pt x="122325" y="102472"/>
                    </a:cubicBezTo>
                    <a:cubicBezTo>
                      <a:pt x="121790" y="102760"/>
                      <a:pt x="121296" y="103026"/>
                      <a:pt x="120781" y="103314"/>
                    </a:cubicBezTo>
                    <a:lnTo>
                      <a:pt x="121193" y="96012"/>
                    </a:lnTo>
                    <a:cubicBezTo>
                      <a:pt x="122304" y="95456"/>
                      <a:pt x="123415" y="94880"/>
                      <a:pt x="124567" y="94284"/>
                    </a:cubicBezTo>
                    <a:cubicBezTo>
                      <a:pt x="135922" y="88256"/>
                      <a:pt x="144357" y="81919"/>
                      <a:pt x="143411" y="80150"/>
                    </a:cubicBezTo>
                    <a:cubicBezTo>
                      <a:pt x="143244" y="79835"/>
                      <a:pt x="142793" y="79685"/>
                      <a:pt x="142100" y="79685"/>
                    </a:cubicBezTo>
                    <a:cubicBezTo>
                      <a:pt x="138947" y="79685"/>
                      <a:pt x="130787" y="82791"/>
                      <a:pt x="121645" y="87597"/>
                    </a:cubicBezTo>
                    <a:lnTo>
                      <a:pt x="122592" y="70338"/>
                    </a:lnTo>
                    <a:cubicBezTo>
                      <a:pt x="156269" y="51020"/>
                      <a:pt x="179351" y="34583"/>
                      <a:pt x="177314" y="30736"/>
                    </a:cubicBezTo>
                    <a:cubicBezTo>
                      <a:pt x="177018" y="30181"/>
                      <a:pt x="176211" y="29913"/>
                      <a:pt x="174939" y="29913"/>
                    </a:cubicBezTo>
                    <a:cubicBezTo>
                      <a:pt x="167445" y="29913"/>
                      <a:pt x="143845" y="39208"/>
                      <a:pt x="114157" y="53735"/>
                    </a:cubicBezTo>
                    <a:lnTo>
                      <a:pt x="100148" y="45342"/>
                    </a:lnTo>
                    <a:cubicBezTo>
                      <a:pt x="110887" y="39521"/>
                      <a:pt x="118704" y="33575"/>
                      <a:pt x="117778" y="31868"/>
                    </a:cubicBezTo>
                    <a:cubicBezTo>
                      <a:pt x="117614" y="31554"/>
                      <a:pt x="117165" y="31405"/>
                      <a:pt x="116475" y="31405"/>
                    </a:cubicBezTo>
                    <a:cubicBezTo>
                      <a:pt x="113272" y="31405"/>
                      <a:pt x="104861" y="34623"/>
                      <a:pt x="95519" y="39582"/>
                    </a:cubicBezTo>
                    <a:cubicBezTo>
                      <a:pt x="94635" y="40056"/>
                      <a:pt x="93749" y="40528"/>
                      <a:pt x="92885" y="41002"/>
                    </a:cubicBezTo>
                    <a:lnTo>
                      <a:pt x="86653" y="37258"/>
                    </a:lnTo>
                    <a:cubicBezTo>
                      <a:pt x="86919" y="37134"/>
                      <a:pt x="87188" y="36990"/>
                      <a:pt x="87476" y="36846"/>
                    </a:cubicBezTo>
                    <a:cubicBezTo>
                      <a:pt x="94819" y="32938"/>
                      <a:pt x="100272" y="28843"/>
                      <a:pt x="99674" y="27691"/>
                    </a:cubicBezTo>
                    <a:cubicBezTo>
                      <a:pt x="99564" y="27486"/>
                      <a:pt x="99270" y="27389"/>
                      <a:pt x="98819" y="27389"/>
                    </a:cubicBezTo>
                    <a:cubicBezTo>
                      <a:pt x="96732" y="27389"/>
                      <a:pt x="91292" y="29473"/>
                      <a:pt x="85254" y="32669"/>
                    </a:cubicBezTo>
                    <a:cubicBezTo>
                      <a:pt x="84122" y="33287"/>
                      <a:pt x="83032" y="33884"/>
                      <a:pt x="82003" y="34480"/>
                    </a:cubicBezTo>
                    <a:lnTo>
                      <a:pt x="73569" y="29440"/>
                    </a:lnTo>
                    <a:cubicBezTo>
                      <a:pt x="80605" y="25634"/>
                      <a:pt x="85748" y="21725"/>
                      <a:pt x="85150" y="20614"/>
                    </a:cubicBezTo>
                    <a:cubicBezTo>
                      <a:pt x="85044" y="20409"/>
                      <a:pt x="84753" y="20312"/>
                      <a:pt x="84305" y="20312"/>
                    </a:cubicBezTo>
                    <a:cubicBezTo>
                      <a:pt x="82231" y="20312"/>
                      <a:pt x="76790" y="22400"/>
                      <a:pt x="70750" y="25614"/>
                    </a:cubicBezTo>
                    <a:cubicBezTo>
                      <a:pt x="70113" y="25943"/>
                      <a:pt x="69496" y="26292"/>
                      <a:pt x="68878" y="26621"/>
                    </a:cubicBezTo>
                    <a:lnTo>
                      <a:pt x="68878" y="26621"/>
                    </a:lnTo>
                    <a:lnTo>
                      <a:pt x="24442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373" name="Google Shape;3373;p36"/>
              <p:cNvSpPr/>
              <p:nvPr/>
            </p:nvSpPr>
            <p:spPr>
              <a:xfrm>
                <a:off x="4286848" y="1607173"/>
                <a:ext cx="3675555" cy="3078221"/>
              </a:xfrm>
              <a:custGeom>
                <a:avLst/>
                <a:gdLst/>
                <a:ahLst/>
                <a:cxnLst/>
                <a:rect l="l" t="t" r="r" b="b"/>
                <a:pathLst>
                  <a:path w="170421" h="142725" extrusionOk="0">
                    <a:moveTo>
                      <a:pt x="170421" y="1"/>
                    </a:moveTo>
                    <a:lnTo>
                      <a:pt x="63" y="88914"/>
                    </a:lnTo>
                    <a:lnTo>
                      <a:pt x="63" y="88914"/>
                    </a:lnTo>
                    <a:cubicBezTo>
                      <a:pt x="0" y="89243"/>
                      <a:pt x="0" y="89531"/>
                      <a:pt x="124" y="89758"/>
                    </a:cubicBezTo>
                    <a:cubicBezTo>
                      <a:pt x="423" y="90320"/>
                      <a:pt x="1237" y="90589"/>
                      <a:pt x="2515" y="90589"/>
                    </a:cubicBezTo>
                    <a:cubicBezTo>
                      <a:pt x="4841" y="90589"/>
                      <a:pt x="8706" y="89697"/>
                      <a:pt x="13805" y="88050"/>
                    </a:cubicBezTo>
                    <a:lnTo>
                      <a:pt x="15306" y="107245"/>
                    </a:lnTo>
                    <a:cubicBezTo>
                      <a:pt x="15384" y="108182"/>
                      <a:pt x="16167" y="108897"/>
                      <a:pt x="17090" y="108897"/>
                    </a:cubicBezTo>
                    <a:cubicBezTo>
                      <a:pt x="17140" y="108897"/>
                      <a:pt x="17190" y="108895"/>
                      <a:pt x="17240" y="108891"/>
                    </a:cubicBezTo>
                    <a:lnTo>
                      <a:pt x="35097" y="79801"/>
                    </a:lnTo>
                    <a:cubicBezTo>
                      <a:pt x="50383" y="73238"/>
                      <a:pt x="69452" y="64043"/>
                      <a:pt x="89819" y="53222"/>
                    </a:cubicBezTo>
                    <a:lnTo>
                      <a:pt x="90189" y="53036"/>
                    </a:lnTo>
                    <a:lnTo>
                      <a:pt x="106565" y="136683"/>
                    </a:lnTo>
                    <a:cubicBezTo>
                      <a:pt x="107237" y="140103"/>
                      <a:pt x="108726" y="142724"/>
                      <a:pt x="109918" y="142724"/>
                    </a:cubicBezTo>
                    <a:cubicBezTo>
                      <a:pt x="109966" y="142724"/>
                      <a:pt x="110014" y="142720"/>
                      <a:pt x="110062" y="142711"/>
                    </a:cubicBezTo>
                    <a:lnTo>
                      <a:pt x="112799" y="92556"/>
                    </a:lnTo>
                    <a:cubicBezTo>
                      <a:pt x="113641" y="92123"/>
                      <a:pt x="114505" y="91692"/>
                      <a:pt x="115391" y="91218"/>
                    </a:cubicBezTo>
                    <a:cubicBezTo>
                      <a:pt x="122734" y="87331"/>
                      <a:pt x="128187" y="83236"/>
                      <a:pt x="127570" y="82084"/>
                    </a:cubicBezTo>
                    <a:cubicBezTo>
                      <a:pt x="127463" y="81878"/>
                      <a:pt x="127170" y="81780"/>
                      <a:pt x="126718" y="81780"/>
                    </a:cubicBezTo>
                    <a:cubicBezTo>
                      <a:pt x="124642" y="81780"/>
                      <a:pt x="119221" y="83852"/>
                      <a:pt x="113189" y="87063"/>
                    </a:cubicBezTo>
                    <a:cubicBezTo>
                      <a:pt x="113148" y="87084"/>
                      <a:pt x="113128" y="87104"/>
                      <a:pt x="113087" y="87104"/>
                    </a:cubicBezTo>
                    <a:lnTo>
                      <a:pt x="113622" y="77250"/>
                    </a:lnTo>
                    <a:cubicBezTo>
                      <a:pt x="114917" y="76653"/>
                      <a:pt x="116255" y="75975"/>
                      <a:pt x="117654" y="75234"/>
                    </a:cubicBezTo>
                    <a:cubicBezTo>
                      <a:pt x="124997" y="71345"/>
                      <a:pt x="130450" y="67252"/>
                      <a:pt x="129833" y="66100"/>
                    </a:cubicBezTo>
                    <a:cubicBezTo>
                      <a:pt x="129723" y="65895"/>
                      <a:pt x="129429" y="65798"/>
                      <a:pt x="128978" y="65798"/>
                    </a:cubicBezTo>
                    <a:cubicBezTo>
                      <a:pt x="126896" y="65798"/>
                      <a:pt x="121469" y="67882"/>
                      <a:pt x="115432" y="71079"/>
                    </a:cubicBezTo>
                    <a:cubicBezTo>
                      <a:pt x="114917" y="71367"/>
                      <a:pt x="114403" y="71633"/>
                      <a:pt x="113910" y="71921"/>
                    </a:cubicBezTo>
                    <a:lnTo>
                      <a:pt x="114300" y="64619"/>
                    </a:lnTo>
                    <a:cubicBezTo>
                      <a:pt x="115411" y="64063"/>
                      <a:pt x="116543" y="63487"/>
                      <a:pt x="117674" y="62870"/>
                    </a:cubicBezTo>
                    <a:cubicBezTo>
                      <a:pt x="129010" y="56863"/>
                      <a:pt x="137444" y="50548"/>
                      <a:pt x="136498" y="48757"/>
                    </a:cubicBezTo>
                    <a:cubicBezTo>
                      <a:pt x="136331" y="48442"/>
                      <a:pt x="135880" y="48292"/>
                      <a:pt x="135187" y="48292"/>
                    </a:cubicBezTo>
                    <a:cubicBezTo>
                      <a:pt x="132034" y="48292"/>
                      <a:pt x="123877" y="51398"/>
                      <a:pt x="114752" y="56204"/>
                    </a:cubicBezTo>
                    <a:lnTo>
                      <a:pt x="114752" y="56204"/>
                    </a:lnTo>
                    <a:lnTo>
                      <a:pt x="115699" y="38965"/>
                    </a:lnTo>
                    <a:cubicBezTo>
                      <a:pt x="147791" y="20532"/>
                      <a:pt x="170236" y="4754"/>
                      <a:pt x="170421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374" name="Google Shape;3374;p36"/>
              <p:cNvSpPr/>
              <p:nvPr/>
            </p:nvSpPr>
            <p:spPr>
              <a:xfrm>
                <a:off x="7647367" y="1641789"/>
                <a:ext cx="157982" cy="168636"/>
              </a:xfrm>
              <a:custGeom>
                <a:avLst/>
                <a:gdLst/>
                <a:ahLst/>
                <a:cxnLst/>
                <a:rect l="l" t="t" r="r" b="b"/>
                <a:pathLst>
                  <a:path w="7325" h="7819" extrusionOk="0">
                    <a:moveTo>
                      <a:pt x="3498" y="1"/>
                    </a:moveTo>
                    <a:lnTo>
                      <a:pt x="1" y="1421"/>
                    </a:lnTo>
                    <a:cubicBezTo>
                      <a:pt x="3498" y="3128"/>
                      <a:pt x="3684" y="7818"/>
                      <a:pt x="3684" y="7818"/>
                    </a:cubicBezTo>
                    <a:lnTo>
                      <a:pt x="7016" y="5226"/>
                    </a:lnTo>
                    <a:cubicBezTo>
                      <a:pt x="7324" y="680"/>
                      <a:pt x="3498" y="1"/>
                      <a:pt x="3498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375" name="Google Shape;3375;p36"/>
              <p:cNvSpPr/>
              <p:nvPr/>
            </p:nvSpPr>
            <p:spPr>
              <a:xfrm>
                <a:off x="7647367" y="1641789"/>
                <a:ext cx="157982" cy="113186"/>
              </a:xfrm>
              <a:custGeom>
                <a:avLst/>
                <a:gdLst/>
                <a:ahLst/>
                <a:cxnLst/>
                <a:rect l="l" t="t" r="r" b="b"/>
                <a:pathLst>
                  <a:path w="7325" h="5248" extrusionOk="0">
                    <a:moveTo>
                      <a:pt x="3498" y="1"/>
                    </a:moveTo>
                    <a:lnTo>
                      <a:pt x="1" y="1421"/>
                    </a:lnTo>
                    <a:cubicBezTo>
                      <a:pt x="195" y="1419"/>
                      <a:pt x="390" y="1418"/>
                      <a:pt x="585" y="1418"/>
                    </a:cubicBezTo>
                    <a:cubicBezTo>
                      <a:pt x="2807" y="1418"/>
                      <a:pt x="5034" y="1605"/>
                      <a:pt x="6358" y="3704"/>
                    </a:cubicBezTo>
                    <a:cubicBezTo>
                      <a:pt x="6666" y="4197"/>
                      <a:pt x="6872" y="4712"/>
                      <a:pt x="6995" y="5247"/>
                    </a:cubicBezTo>
                    <a:lnTo>
                      <a:pt x="7016" y="5226"/>
                    </a:lnTo>
                    <a:cubicBezTo>
                      <a:pt x="7324" y="680"/>
                      <a:pt x="3498" y="1"/>
                      <a:pt x="3498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376" name="Google Shape;3376;p36"/>
              <p:cNvSpPr/>
              <p:nvPr/>
            </p:nvSpPr>
            <p:spPr>
              <a:xfrm>
                <a:off x="5940040" y="2183564"/>
                <a:ext cx="524047" cy="193008"/>
              </a:xfrm>
              <a:custGeom>
                <a:avLst/>
                <a:gdLst/>
                <a:ahLst/>
                <a:cxnLst/>
                <a:rect l="l" t="t" r="r" b="b"/>
                <a:pathLst>
                  <a:path w="24298" h="8949" extrusionOk="0">
                    <a:moveTo>
                      <a:pt x="1" y="4485"/>
                    </a:moveTo>
                    <a:cubicBezTo>
                      <a:pt x="3" y="4488"/>
                      <a:pt x="6" y="4491"/>
                      <a:pt x="9" y="4493"/>
                    </a:cubicBezTo>
                    <a:lnTo>
                      <a:pt x="9" y="4493"/>
                    </a:lnTo>
                    <a:lnTo>
                      <a:pt x="1" y="4485"/>
                    </a:lnTo>
                    <a:close/>
                    <a:moveTo>
                      <a:pt x="24297" y="0"/>
                    </a:moveTo>
                    <a:cubicBezTo>
                      <a:pt x="24296" y="1"/>
                      <a:pt x="10841" y="5515"/>
                      <a:pt x="3703" y="5515"/>
                    </a:cubicBezTo>
                    <a:cubicBezTo>
                      <a:pt x="2052" y="5515"/>
                      <a:pt x="740" y="5220"/>
                      <a:pt x="9" y="4493"/>
                    </a:cubicBezTo>
                    <a:lnTo>
                      <a:pt x="9" y="4493"/>
                    </a:lnTo>
                    <a:lnTo>
                      <a:pt x="4466" y="8948"/>
                    </a:lnTo>
                    <a:lnTo>
                      <a:pt x="24297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377" name="Google Shape;3377;p36"/>
              <p:cNvSpPr/>
              <p:nvPr/>
            </p:nvSpPr>
            <p:spPr>
              <a:xfrm>
                <a:off x="6223998" y="2751480"/>
                <a:ext cx="35975" cy="145559"/>
              </a:xfrm>
              <a:custGeom>
                <a:avLst/>
                <a:gdLst/>
                <a:ahLst/>
                <a:cxnLst/>
                <a:rect l="l" t="t" r="r" b="b"/>
                <a:pathLst>
                  <a:path w="1668" h="6749" extrusionOk="0">
                    <a:moveTo>
                      <a:pt x="330" y="1"/>
                    </a:moveTo>
                    <a:cubicBezTo>
                      <a:pt x="228" y="61"/>
                      <a:pt x="104" y="103"/>
                      <a:pt x="1" y="165"/>
                    </a:cubicBezTo>
                    <a:lnTo>
                      <a:pt x="1668" y="6748"/>
                    </a:lnTo>
                    <a:lnTo>
                      <a:pt x="330" y="1"/>
                    </a:lnTo>
                    <a:close/>
                  </a:path>
                </a:pathLst>
              </a:custGeom>
              <a:solidFill>
                <a:srgbClr val="D6D4B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378" name="Google Shape;3378;p36"/>
              <p:cNvSpPr/>
              <p:nvPr/>
            </p:nvSpPr>
            <p:spPr>
              <a:xfrm>
                <a:off x="6231094" y="2751027"/>
                <a:ext cx="32438" cy="161088"/>
              </a:xfrm>
              <a:custGeom>
                <a:avLst/>
                <a:gdLst/>
                <a:ahLst/>
                <a:cxnLst/>
                <a:rect l="l" t="t" r="r" b="b"/>
                <a:pathLst>
                  <a:path w="1504" h="7469" extrusionOk="0">
                    <a:moveTo>
                      <a:pt x="42" y="0"/>
                    </a:moveTo>
                    <a:cubicBezTo>
                      <a:pt x="22" y="0"/>
                      <a:pt x="22" y="0"/>
                      <a:pt x="1" y="22"/>
                    </a:cubicBezTo>
                    <a:lnTo>
                      <a:pt x="1339" y="6769"/>
                    </a:lnTo>
                    <a:lnTo>
                      <a:pt x="1504" y="7469"/>
                    </a:lnTo>
                    <a:lnTo>
                      <a:pt x="42" y="0"/>
                    </a:lnTo>
                    <a:close/>
                  </a:path>
                </a:pathLst>
              </a:custGeom>
              <a:solidFill>
                <a:srgbClr val="CEBF9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379" name="Google Shape;3379;p36"/>
              <p:cNvSpPr/>
              <p:nvPr/>
            </p:nvSpPr>
            <p:spPr>
              <a:xfrm>
                <a:off x="6223998" y="2502116"/>
                <a:ext cx="436612" cy="409998"/>
              </a:xfrm>
              <a:custGeom>
                <a:avLst/>
                <a:gdLst/>
                <a:ahLst/>
                <a:cxnLst/>
                <a:rect l="l" t="t" r="r" b="b"/>
                <a:pathLst>
                  <a:path w="20244" h="19010" extrusionOk="0">
                    <a:moveTo>
                      <a:pt x="26" y="11713"/>
                    </a:moveTo>
                    <a:lnTo>
                      <a:pt x="26" y="11713"/>
                    </a:lnTo>
                    <a:cubicBezTo>
                      <a:pt x="17" y="11717"/>
                      <a:pt x="9" y="11722"/>
                      <a:pt x="1" y="11727"/>
                    </a:cubicBezTo>
                    <a:lnTo>
                      <a:pt x="26" y="11713"/>
                    </a:lnTo>
                    <a:close/>
                    <a:moveTo>
                      <a:pt x="20244" y="1"/>
                    </a:moveTo>
                    <a:lnTo>
                      <a:pt x="26" y="11713"/>
                    </a:lnTo>
                    <a:lnTo>
                      <a:pt x="26" y="11713"/>
                    </a:lnTo>
                    <a:cubicBezTo>
                      <a:pt x="124" y="11658"/>
                      <a:pt x="236" y="11619"/>
                      <a:pt x="330" y="11563"/>
                    </a:cubicBezTo>
                    <a:cubicBezTo>
                      <a:pt x="351" y="11541"/>
                      <a:pt x="351" y="11541"/>
                      <a:pt x="371" y="11541"/>
                    </a:cubicBezTo>
                    <a:lnTo>
                      <a:pt x="1833" y="19010"/>
                    </a:lnTo>
                    <a:cubicBezTo>
                      <a:pt x="3355" y="11151"/>
                      <a:pt x="20242" y="2"/>
                      <a:pt x="20244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380" name="Google Shape;3380;p36"/>
              <p:cNvSpPr/>
              <p:nvPr/>
            </p:nvSpPr>
            <p:spPr>
              <a:xfrm>
                <a:off x="5976878" y="1907997"/>
                <a:ext cx="347884" cy="119743"/>
              </a:xfrm>
              <a:custGeom>
                <a:avLst/>
                <a:gdLst/>
                <a:ahLst/>
                <a:cxnLst/>
                <a:rect l="l" t="t" r="r" b="b"/>
                <a:pathLst>
                  <a:path w="16130" h="5552" extrusionOk="0">
                    <a:moveTo>
                      <a:pt x="14895" y="1"/>
                    </a:moveTo>
                    <a:cubicBezTo>
                      <a:pt x="14895" y="1"/>
                      <a:pt x="7966" y="4736"/>
                      <a:pt x="3060" y="4736"/>
                    </a:cubicBezTo>
                    <a:cubicBezTo>
                      <a:pt x="1883" y="4736"/>
                      <a:pt x="821" y="4463"/>
                      <a:pt x="1" y="3786"/>
                    </a:cubicBezTo>
                    <a:lnTo>
                      <a:pt x="1" y="3786"/>
                    </a:lnTo>
                    <a:cubicBezTo>
                      <a:pt x="1" y="3786"/>
                      <a:pt x="739" y="5551"/>
                      <a:pt x="3856" y="5551"/>
                    </a:cubicBezTo>
                    <a:cubicBezTo>
                      <a:pt x="6268" y="5551"/>
                      <a:pt x="10106" y="4494"/>
                      <a:pt x="16130" y="742"/>
                    </a:cubicBezTo>
                    <a:lnTo>
                      <a:pt x="14895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381" name="Google Shape;3381;p36"/>
              <p:cNvSpPr/>
              <p:nvPr/>
            </p:nvSpPr>
            <p:spPr>
              <a:xfrm>
                <a:off x="4550856" y="3032785"/>
                <a:ext cx="336777" cy="231635"/>
              </a:xfrm>
              <a:custGeom>
                <a:avLst/>
                <a:gdLst/>
                <a:ahLst/>
                <a:cxnLst/>
                <a:rect l="l" t="t" r="r" b="b"/>
                <a:pathLst>
                  <a:path w="15615" h="10740" extrusionOk="0">
                    <a:moveTo>
                      <a:pt x="7797" y="0"/>
                    </a:moveTo>
                    <a:lnTo>
                      <a:pt x="7797" y="0"/>
                    </a:lnTo>
                    <a:cubicBezTo>
                      <a:pt x="11357" y="2406"/>
                      <a:pt x="1" y="10739"/>
                      <a:pt x="1" y="10739"/>
                    </a:cubicBezTo>
                    <a:lnTo>
                      <a:pt x="15614" y="349"/>
                    </a:lnTo>
                    <a:lnTo>
                      <a:pt x="7797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382" name="Google Shape;3382;p36"/>
              <p:cNvSpPr/>
              <p:nvPr/>
            </p:nvSpPr>
            <p:spPr>
              <a:xfrm>
                <a:off x="4630268" y="3328281"/>
                <a:ext cx="413535" cy="157982"/>
              </a:xfrm>
              <a:custGeom>
                <a:avLst/>
                <a:gdLst/>
                <a:ahLst/>
                <a:cxnLst/>
                <a:rect l="l" t="t" r="r" b="b"/>
                <a:pathLst>
                  <a:path w="19174" h="7325" extrusionOk="0">
                    <a:moveTo>
                      <a:pt x="19174" y="0"/>
                    </a:moveTo>
                    <a:lnTo>
                      <a:pt x="0" y="7324"/>
                    </a:lnTo>
                    <a:cubicBezTo>
                      <a:pt x="4260" y="6008"/>
                      <a:pt x="7304" y="5555"/>
                      <a:pt x="9485" y="5555"/>
                    </a:cubicBezTo>
                    <a:cubicBezTo>
                      <a:pt x="13825" y="5555"/>
                      <a:pt x="14689" y="7324"/>
                      <a:pt x="14689" y="7324"/>
                    </a:cubicBezTo>
                    <a:lnTo>
                      <a:pt x="1917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383" name="Google Shape;3383;p36"/>
              <p:cNvSpPr/>
              <p:nvPr/>
            </p:nvSpPr>
            <p:spPr>
              <a:xfrm>
                <a:off x="5741727" y="1733645"/>
                <a:ext cx="300845" cy="110210"/>
              </a:xfrm>
              <a:custGeom>
                <a:avLst/>
                <a:gdLst/>
                <a:ahLst/>
                <a:cxnLst/>
                <a:rect l="l" t="t" r="r" b="b"/>
                <a:pathLst>
                  <a:path w="13949" h="5110" extrusionOk="0">
                    <a:moveTo>
                      <a:pt x="12303" y="1"/>
                    </a:moveTo>
                    <a:cubicBezTo>
                      <a:pt x="12303" y="1"/>
                      <a:pt x="5931" y="4197"/>
                      <a:pt x="2044" y="4197"/>
                    </a:cubicBezTo>
                    <a:cubicBezTo>
                      <a:pt x="1225" y="4197"/>
                      <a:pt x="516" y="4010"/>
                      <a:pt x="1" y="3559"/>
                    </a:cubicBezTo>
                    <a:lnTo>
                      <a:pt x="1" y="3559"/>
                    </a:lnTo>
                    <a:cubicBezTo>
                      <a:pt x="1" y="3559"/>
                      <a:pt x="291" y="5110"/>
                      <a:pt x="2911" y="5110"/>
                    </a:cubicBezTo>
                    <a:cubicBezTo>
                      <a:pt x="4918" y="5110"/>
                      <a:pt x="8292" y="4200"/>
                      <a:pt x="13949" y="988"/>
                    </a:cubicBezTo>
                    <a:lnTo>
                      <a:pt x="12303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384" name="Google Shape;3384;p36"/>
              <p:cNvSpPr/>
              <p:nvPr/>
            </p:nvSpPr>
            <p:spPr>
              <a:xfrm>
                <a:off x="5495038" y="1565052"/>
                <a:ext cx="246711" cy="82151"/>
              </a:xfrm>
              <a:custGeom>
                <a:avLst/>
                <a:gdLst/>
                <a:ahLst/>
                <a:cxnLst/>
                <a:rect l="l" t="t" r="r" b="b"/>
                <a:pathLst>
                  <a:path w="11439" h="3809" extrusionOk="0">
                    <a:moveTo>
                      <a:pt x="10657" y="0"/>
                    </a:moveTo>
                    <a:cubicBezTo>
                      <a:pt x="10657" y="0"/>
                      <a:pt x="6835" y="3289"/>
                      <a:pt x="3293" y="3289"/>
                    </a:cubicBezTo>
                    <a:cubicBezTo>
                      <a:pt x="2114" y="3289"/>
                      <a:pt x="966" y="2925"/>
                      <a:pt x="0" y="1954"/>
                    </a:cubicBezTo>
                    <a:lnTo>
                      <a:pt x="0" y="1954"/>
                    </a:lnTo>
                    <a:cubicBezTo>
                      <a:pt x="1" y="1954"/>
                      <a:pt x="1007" y="3808"/>
                      <a:pt x="3740" y="3808"/>
                    </a:cubicBezTo>
                    <a:cubicBezTo>
                      <a:pt x="5513" y="3808"/>
                      <a:pt x="8014" y="3027"/>
                      <a:pt x="11439" y="453"/>
                    </a:cubicBezTo>
                    <a:lnTo>
                      <a:pt x="10657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385" name="Google Shape;3385;p36"/>
              <p:cNvSpPr/>
              <p:nvPr/>
            </p:nvSpPr>
            <p:spPr>
              <a:xfrm>
                <a:off x="6415259" y="3000843"/>
                <a:ext cx="336755" cy="98930"/>
              </a:xfrm>
              <a:custGeom>
                <a:avLst/>
                <a:gdLst/>
                <a:ahLst/>
                <a:cxnLst/>
                <a:rect l="l" t="t" r="r" b="b"/>
                <a:pathLst>
                  <a:path w="15614" h="4587" extrusionOk="0">
                    <a:moveTo>
                      <a:pt x="0" y="2798"/>
                    </a:moveTo>
                    <a:cubicBezTo>
                      <a:pt x="596" y="3517"/>
                      <a:pt x="1440" y="3929"/>
                      <a:pt x="2448" y="4073"/>
                    </a:cubicBezTo>
                    <a:cubicBezTo>
                      <a:pt x="823" y="3558"/>
                      <a:pt x="0" y="2798"/>
                      <a:pt x="0" y="2798"/>
                    </a:cubicBezTo>
                    <a:close/>
                    <a:moveTo>
                      <a:pt x="15614" y="0"/>
                    </a:moveTo>
                    <a:cubicBezTo>
                      <a:pt x="15613" y="0"/>
                      <a:pt x="8454" y="4156"/>
                      <a:pt x="3558" y="4156"/>
                    </a:cubicBezTo>
                    <a:cubicBezTo>
                      <a:pt x="3168" y="4156"/>
                      <a:pt x="2798" y="4134"/>
                      <a:pt x="2448" y="4073"/>
                    </a:cubicBezTo>
                    <a:lnTo>
                      <a:pt x="2448" y="4073"/>
                    </a:lnTo>
                    <a:cubicBezTo>
                      <a:pt x="3333" y="4361"/>
                      <a:pt x="4444" y="4587"/>
                      <a:pt x="5802" y="4587"/>
                    </a:cubicBezTo>
                    <a:cubicBezTo>
                      <a:pt x="8270" y="4587"/>
                      <a:pt x="11499" y="3868"/>
                      <a:pt x="15531" y="1481"/>
                    </a:cubicBezTo>
                    <a:lnTo>
                      <a:pt x="1561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386" name="Google Shape;3386;p36"/>
              <p:cNvSpPr/>
              <p:nvPr/>
            </p:nvSpPr>
            <p:spPr>
              <a:xfrm>
                <a:off x="6761762" y="2786096"/>
                <a:ext cx="1790" cy="33279"/>
              </a:xfrm>
              <a:custGeom>
                <a:avLst/>
                <a:gdLst/>
                <a:ahLst/>
                <a:cxnLst/>
                <a:rect l="l" t="t" r="r" b="b"/>
                <a:pathLst>
                  <a:path w="83" h="1543" extrusionOk="0">
                    <a:moveTo>
                      <a:pt x="83" y="0"/>
                    </a:moveTo>
                    <a:lnTo>
                      <a:pt x="83" y="0"/>
                    </a:lnTo>
                    <a:lnTo>
                      <a:pt x="0" y="1542"/>
                    </a:lnTo>
                    <a:lnTo>
                      <a:pt x="0" y="1542"/>
                    </a:lnTo>
                    <a:close/>
                  </a:path>
                </a:pathLst>
              </a:custGeom>
              <a:solidFill>
                <a:srgbClr val="D6D4B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387" name="Google Shape;3387;p36"/>
              <p:cNvSpPr/>
              <p:nvPr/>
            </p:nvSpPr>
            <p:spPr>
              <a:xfrm>
                <a:off x="6486669" y="2786096"/>
                <a:ext cx="276884" cy="147737"/>
              </a:xfrm>
              <a:custGeom>
                <a:avLst/>
                <a:gdLst/>
                <a:ahLst/>
                <a:cxnLst/>
                <a:rect l="l" t="t" r="r" b="b"/>
                <a:pathLst>
                  <a:path w="12838" h="6850" extrusionOk="0">
                    <a:moveTo>
                      <a:pt x="12838" y="0"/>
                    </a:moveTo>
                    <a:lnTo>
                      <a:pt x="1" y="6850"/>
                    </a:lnTo>
                    <a:cubicBezTo>
                      <a:pt x="3149" y="5739"/>
                      <a:pt x="12755" y="1542"/>
                      <a:pt x="12755" y="1542"/>
                    </a:cubicBezTo>
                    <a:lnTo>
                      <a:pt x="1283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388" name="Google Shape;3388;p36"/>
              <p:cNvSpPr/>
              <p:nvPr/>
            </p:nvSpPr>
            <p:spPr>
              <a:xfrm>
                <a:off x="6735601" y="3273694"/>
                <a:ext cx="1790" cy="32847"/>
              </a:xfrm>
              <a:custGeom>
                <a:avLst/>
                <a:gdLst/>
                <a:ahLst/>
                <a:cxnLst/>
                <a:rect l="l" t="t" r="r" b="b"/>
                <a:pathLst>
                  <a:path w="83" h="1523" extrusionOk="0">
                    <a:moveTo>
                      <a:pt x="83" y="0"/>
                    </a:moveTo>
                    <a:lnTo>
                      <a:pt x="0" y="1523"/>
                    </a:lnTo>
                    <a:cubicBezTo>
                      <a:pt x="20" y="1503"/>
                      <a:pt x="42" y="1503"/>
                      <a:pt x="83" y="1481"/>
                    </a:cubicBezTo>
                    <a:lnTo>
                      <a:pt x="83" y="0"/>
                    </a:lnTo>
                    <a:close/>
                  </a:path>
                </a:pathLst>
              </a:custGeom>
              <a:solidFill>
                <a:srgbClr val="D6D4B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389" name="Google Shape;3389;p36"/>
              <p:cNvSpPr/>
              <p:nvPr/>
            </p:nvSpPr>
            <p:spPr>
              <a:xfrm>
                <a:off x="6737369" y="3273262"/>
                <a:ext cx="22" cy="453"/>
              </a:xfrm>
              <a:custGeom>
                <a:avLst/>
                <a:gdLst/>
                <a:ahLst/>
                <a:cxnLst/>
                <a:rect l="l" t="t" r="r" b="b"/>
                <a:pathLst>
                  <a:path w="1" h="21" extrusionOk="0">
                    <a:moveTo>
                      <a:pt x="1" y="0"/>
                    </a:moveTo>
                    <a:lnTo>
                      <a:pt x="1" y="0"/>
                    </a:lnTo>
                    <a:lnTo>
                      <a:pt x="1" y="20"/>
                    </a:lnTo>
                    <a:lnTo>
                      <a:pt x="1" y="20"/>
                    </a:lnTo>
                    <a:close/>
                  </a:path>
                </a:pathLst>
              </a:custGeom>
              <a:solidFill>
                <a:srgbClr val="CEBF9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390" name="Google Shape;3390;p36"/>
              <p:cNvSpPr/>
              <p:nvPr/>
            </p:nvSpPr>
            <p:spPr>
              <a:xfrm>
                <a:off x="6463613" y="3273262"/>
                <a:ext cx="273778" cy="79886"/>
              </a:xfrm>
              <a:custGeom>
                <a:avLst/>
                <a:gdLst/>
                <a:ahLst/>
                <a:cxnLst/>
                <a:rect l="l" t="t" r="r" b="b"/>
                <a:pathLst>
                  <a:path w="12694" h="3704" extrusionOk="0">
                    <a:moveTo>
                      <a:pt x="12694" y="0"/>
                    </a:moveTo>
                    <a:cubicBezTo>
                      <a:pt x="12694" y="0"/>
                      <a:pt x="6912" y="3004"/>
                      <a:pt x="3066" y="3004"/>
                    </a:cubicBezTo>
                    <a:cubicBezTo>
                      <a:pt x="1708" y="3004"/>
                      <a:pt x="576" y="2634"/>
                      <a:pt x="21" y="1625"/>
                    </a:cubicBezTo>
                    <a:lnTo>
                      <a:pt x="21" y="1625"/>
                    </a:lnTo>
                    <a:cubicBezTo>
                      <a:pt x="21" y="1625"/>
                      <a:pt x="0" y="3703"/>
                      <a:pt x="3662" y="3703"/>
                    </a:cubicBezTo>
                    <a:cubicBezTo>
                      <a:pt x="5513" y="3703"/>
                      <a:pt x="8332" y="3169"/>
                      <a:pt x="12611" y="1543"/>
                    </a:cubicBezTo>
                    <a:lnTo>
                      <a:pt x="12694" y="20"/>
                    </a:lnTo>
                    <a:lnTo>
                      <a:pt x="1269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391" name="Google Shape;3391;p36"/>
              <p:cNvSpPr/>
              <p:nvPr/>
            </p:nvSpPr>
            <p:spPr>
              <a:xfrm>
                <a:off x="6510630" y="3603375"/>
                <a:ext cx="209011" cy="79886"/>
              </a:xfrm>
              <a:custGeom>
                <a:avLst/>
                <a:gdLst/>
                <a:ahLst/>
                <a:cxnLst/>
                <a:rect l="l" t="t" r="r" b="b"/>
                <a:pathLst>
                  <a:path w="9691" h="3704" extrusionOk="0">
                    <a:moveTo>
                      <a:pt x="9691" y="0"/>
                    </a:moveTo>
                    <a:lnTo>
                      <a:pt x="9691" y="0"/>
                    </a:lnTo>
                    <a:cubicBezTo>
                      <a:pt x="9691" y="0"/>
                      <a:pt x="5124" y="3292"/>
                      <a:pt x="1709" y="3292"/>
                    </a:cubicBezTo>
                    <a:cubicBezTo>
                      <a:pt x="1092" y="3292"/>
                      <a:pt x="516" y="3188"/>
                      <a:pt x="0" y="2941"/>
                    </a:cubicBezTo>
                    <a:lnTo>
                      <a:pt x="0" y="2941"/>
                    </a:lnTo>
                    <a:cubicBezTo>
                      <a:pt x="1" y="2941"/>
                      <a:pt x="1029" y="3703"/>
                      <a:pt x="3086" y="3703"/>
                    </a:cubicBezTo>
                    <a:cubicBezTo>
                      <a:pt x="4650" y="3703"/>
                      <a:pt x="6811" y="3251"/>
                      <a:pt x="9567" y="1646"/>
                    </a:cubicBezTo>
                    <a:lnTo>
                      <a:pt x="969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392" name="Google Shape;3392;p36"/>
              <p:cNvSpPr/>
              <p:nvPr/>
            </p:nvSpPr>
            <p:spPr>
              <a:xfrm>
                <a:off x="4908898" y="1244710"/>
                <a:ext cx="1177154" cy="969459"/>
              </a:xfrm>
              <a:custGeom>
                <a:avLst/>
                <a:gdLst/>
                <a:ahLst/>
                <a:cxnLst/>
                <a:rect l="l" t="t" r="r" b="b"/>
                <a:pathLst>
                  <a:path w="54580" h="44950" extrusionOk="0">
                    <a:moveTo>
                      <a:pt x="187" y="0"/>
                    </a:moveTo>
                    <a:cubicBezTo>
                      <a:pt x="83" y="0"/>
                      <a:pt x="1" y="83"/>
                      <a:pt x="1" y="185"/>
                    </a:cubicBezTo>
                    <a:cubicBezTo>
                      <a:pt x="1" y="288"/>
                      <a:pt x="83" y="371"/>
                      <a:pt x="187" y="371"/>
                    </a:cubicBezTo>
                    <a:lnTo>
                      <a:pt x="3333" y="371"/>
                    </a:lnTo>
                    <a:lnTo>
                      <a:pt x="54270" y="44889"/>
                    </a:lnTo>
                    <a:cubicBezTo>
                      <a:pt x="54292" y="44930"/>
                      <a:pt x="54333" y="44950"/>
                      <a:pt x="54374" y="44950"/>
                    </a:cubicBezTo>
                    <a:cubicBezTo>
                      <a:pt x="54435" y="44950"/>
                      <a:pt x="54476" y="44930"/>
                      <a:pt x="54517" y="44889"/>
                    </a:cubicBezTo>
                    <a:cubicBezTo>
                      <a:pt x="54580" y="44807"/>
                      <a:pt x="54580" y="44683"/>
                      <a:pt x="54497" y="44621"/>
                    </a:cubicBezTo>
                    <a:lnTo>
                      <a:pt x="3519" y="41"/>
                    </a:lnTo>
                    <a:cubicBezTo>
                      <a:pt x="3498" y="20"/>
                      <a:pt x="3457" y="0"/>
                      <a:pt x="3396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393" name="Google Shape;3393;p36"/>
              <p:cNvSpPr/>
              <p:nvPr/>
            </p:nvSpPr>
            <p:spPr>
              <a:xfrm>
                <a:off x="5215933" y="1521658"/>
                <a:ext cx="87456" cy="39857"/>
              </a:xfrm>
              <a:custGeom>
                <a:avLst/>
                <a:gdLst/>
                <a:ahLst/>
                <a:cxnLst/>
                <a:rect l="l" t="t" r="r" b="b"/>
                <a:pathLst>
                  <a:path w="4055" h="1848" extrusionOk="0">
                    <a:moveTo>
                      <a:pt x="3856" y="0"/>
                    </a:moveTo>
                    <a:cubicBezTo>
                      <a:pt x="3831" y="0"/>
                      <a:pt x="3807" y="5"/>
                      <a:pt x="3786" y="16"/>
                    </a:cubicBezTo>
                    <a:lnTo>
                      <a:pt x="145" y="1497"/>
                    </a:lnTo>
                    <a:cubicBezTo>
                      <a:pt x="63" y="1519"/>
                      <a:pt x="1" y="1642"/>
                      <a:pt x="42" y="1724"/>
                    </a:cubicBezTo>
                    <a:cubicBezTo>
                      <a:pt x="83" y="1807"/>
                      <a:pt x="145" y="1848"/>
                      <a:pt x="228" y="1848"/>
                    </a:cubicBezTo>
                    <a:cubicBezTo>
                      <a:pt x="248" y="1848"/>
                      <a:pt x="269" y="1848"/>
                      <a:pt x="289" y="1826"/>
                    </a:cubicBezTo>
                    <a:lnTo>
                      <a:pt x="3931" y="345"/>
                    </a:lnTo>
                    <a:cubicBezTo>
                      <a:pt x="4013" y="326"/>
                      <a:pt x="4054" y="202"/>
                      <a:pt x="4033" y="120"/>
                    </a:cubicBezTo>
                    <a:cubicBezTo>
                      <a:pt x="4002" y="43"/>
                      <a:pt x="3926" y="0"/>
                      <a:pt x="3856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394" name="Google Shape;3394;p36"/>
              <p:cNvSpPr/>
              <p:nvPr/>
            </p:nvSpPr>
            <p:spPr>
              <a:xfrm>
                <a:off x="5533191" y="1806500"/>
                <a:ext cx="89656" cy="41194"/>
              </a:xfrm>
              <a:custGeom>
                <a:avLst/>
                <a:gdLst/>
                <a:ahLst/>
                <a:cxnLst/>
                <a:rect l="l" t="t" r="r" b="b"/>
                <a:pathLst>
                  <a:path w="4157" h="1910" extrusionOk="0">
                    <a:moveTo>
                      <a:pt x="3957" y="0"/>
                    </a:moveTo>
                    <a:cubicBezTo>
                      <a:pt x="3934" y="0"/>
                      <a:pt x="3910" y="5"/>
                      <a:pt x="3888" y="16"/>
                    </a:cubicBezTo>
                    <a:lnTo>
                      <a:pt x="144" y="1560"/>
                    </a:lnTo>
                    <a:cubicBezTo>
                      <a:pt x="42" y="1601"/>
                      <a:pt x="1" y="1703"/>
                      <a:pt x="42" y="1807"/>
                    </a:cubicBezTo>
                    <a:cubicBezTo>
                      <a:pt x="62" y="1868"/>
                      <a:pt x="144" y="1909"/>
                      <a:pt x="206" y="1909"/>
                    </a:cubicBezTo>
                    <a:lnTo>
                      <a:pt x="289" y="1909"/>
                    </a:lnTo>
                    <a:lnTo>
                      <a:pt x="4011" y="346"/>
                    </a:lnTo>
                    <a:cubicBezTo>
                      <a:pt x="4115" y="304"/>
                      <a:pt x="4156" y="202"/>
                      <a:pt x="4115" y="99"/>
                    </a:cubicBezTo>
                    <a:cubicBezTo>
                      <a:pt x="4085" y="39"/>
                      <a:pt x="4021" y="0"/>
                      <a:pt x="3957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395" name="Google Shape;3395;p36"/>
              <p:cNvSpPr/>
              <p:nvPr/>
            </p:nvSpPr>
            <p:spPr>
              <a:xfrm>
                <a:off x="5887696" y="2114419"/>
                <a:ext cx="93646" cy="41194"/>
              </a:xfrm>
              <a:custGeom>
                <a:avLst/>
                <a:gdLst/>
                <a:ahLst/>
                <a:cxnLst/>
                <a:rect l="l" t="t" r="r" b="b"/>
                <a:pathLst>
                  <a:path w="4342" h="1910" extrusionOk="0">
                    <a:moveTo>
                      <a:pt x="4143" y="1"/>
                    </a:moveTo>
                    <a:cubicBezTo>
                      <a:pt x="4119" y="1"/>
                      <a:pt x="4095" y="6"/>
                      <a:pt x="4073" y="17"/>
                    </a:cubicBezTo>
                    <a:lnTo>
                      <a:pt x="145" y="1560"/>
                    </a:lnTo>
                    <a:cubicBezTo>
                      <a:pt x="41" y="1580"/>
                      <a:pt x="0" y="1704"/>
                      <a:pt x="41" y="1786"/>
                    </a:cubicBezTo>
                    <a:cubicBezTo>
                      <a:pt x="63" y="1868"/>
                      <a:pt x="123" y="1909"/>
                      <a:pt x="206" y="1909"/>
                    </a:cubicBezTo>
                    <a:cubicBezTo>
                      <a:pt x="227" y="1909"/>
                      <a:pt x="247" y="1909"/>
                      <a:pt x="268" y="1889"/>
                    </a:cubicBezTo>
                    <a:lnTo>
                      <a:pt x="4197" y="346"/>
                    </a:lnTo>
                    <a:cubicBezTo>
                      <a:pt x="4300" y="305"/>
                      <a:pt x="4342" y="203"/>
                      <a:pt x="4300" y="120"/>
                    </a:cubicBezTo>
                    <a:cubicBezTo>
                      <a:pt x="4285" y="43"/>
                      <a:pt x="4213" y="1"/>
                      <a:pt x="4143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396" name="Google Shape;3396;p36"/>
              <p:cNvSpPr/>
              <p:nvPr/>
            </p:nvSpPr>
            <p:spPr>
              <a:xfrm>
                <a:off x="6347343" y="2848641"/>
                <a:ext cx="278242" cy="1503233"/>
              </a:xfrm>
              <a:custGeom>
                <a:avLst/>
                <a:gdLst/>
                <a:ahLst/>
                <a:cxnLst/>
                <a:rect l="l" t="t" r="r" b="b"/>
                <a:pathLst>
                  <a:path w="12901" h="69699" extrusionOk="0">
                    <a:moveTo>
                      <a:pt x="165" y="0"/>
                    </a:moveTo>
                    <a:cubicBezTo>
                      <a:pt x="63" y="21"/>
                      <a:pt x="1" y="123"/>
                      <a:pt x="22" y="227"/>
                    </a:cubicBezTo>
                    <a:lnTo>
                      <a:pt x="1194" y="6460"/>
                    </a:lnTo>
                    <a:lnTo>
                      <a:pt x="1276" y="6399"/>
                    </a:lnTo>
                    <a:cubicBezTo>
                      <a:pt x="1317" y="6358"/>
                      <a:pt x="1359" y="6358"/>
                      <a:pt x="1400" y="6358"/>
                    </a:cubicBezTo>
                    <a:cubicBezTo>
                      <a:pt x="1441" y="6358"/>
                      <a:pt x="1503" y="6377"/>
                      <a:pt x="1545" y="6419"/>
                    </a:cubicBezTo>
                    <a:cubicBezTo>
                      <a:pt x="1606" y="6501"/>
                      <a:pt x="1586" y="6624"/>
                      <a:pt x="1503" y="6687"/>
                    </a:cubicBezTo>
                    <a:lnTo>
                      <a:pt x="1276" y="6871"/>
                    </a:lnTo>
                    <a:lnTo>
                      <a:pt x="5226" y="27917"/>
                    </a:lnTo>
                    <a:lnTo>
                      <a:pt x="5248" y="27917"/>
                    </a:lnTo>
                    <a:cubicBezTo>
                      <a:pt x="5309" y="27917"/>
                      <a:pt x="5371" y="27937"/>
                      <a:pt x="5391" y="28000"/>
                    </a:cubicBezTo>
                    <a:cubicBezTo>
                      <a:pt x="5453" y="28082"/>
                      <a:pt x="5453" y="28184"/>
                      <a:pt x="5371" y="28247"/>
                    </a:cubicBezTo>
                    <a:lnTo>
                      <a:pt x="5289" y="28307"/>
                    </a:lnTo>
                    <a:lnTo>
                      <a:pt x="8909" y="47481"/>
                    </a:lnTo>
                    <a:lnTo>
                      <a:pt x="8992" y="47420"/>
                    </a:lnTo>
                    <a:cubicBezTo>
                      <a:pt x="9033" y="47398"/>
                      <a:pt x="9074" y="47379"/>
                      <a:pt x="9094" y="47379"/>
                    </a:cubicBezTo>
                    <a:cubicBezTo>
                      <a:pt x="9156" y="47379"/>
                      <a:pt x="9217" y="47398"/>
                      <a:pt x="9258" y="47461"/>
                    </a:cubicBezTo>
                    <a:cubicBezTo>
                      <a:pt x="9265" y="47470"/>
                      <a:pt x="9270" y="47478"/>
                      <a:pt x="9275" y="47487"/>
                    </a:cubicBezTo>
                    <a:lnTo>
                      <a:pt x="9275" y="47487"/>
                    </a:lnTo>
                    <a:lnTo>
                      <a:pt x="393" y="145"/>
                    </a:lnTo>
                    <a:cubicBezTo>
                      <a:pt x="371" y="63"/>
                      <a:pt x="289" y="0"/>
                      <a:pt x="207" y="0"/>
                    </a:cubicBezTo>
                    <a:close/>
                    <a:moveTo>
                      <a:pt x="9275" y="47487"/>
                    </a:moveTo>
                    <a:lnTo>
                      <a:pt x="9293" y="47584"/>
                    </a:lnTo>
                    <a:lnTo>
                      <a:pt x="9293" y="47584"/>
                    </a:lnTo>
                    <a:cubicBezTo>
                      <a:pt x="9297" y="47552"/>
                      <a:pt x="9292" y="47519"/>
                      <a:pt x="9275" y="47487"/>
                    </a:cubicBezTo>
                    <a:close/>
                    <a:moveTo>
                      <a:pt x="9293" y="47584"/>
                    </a:moveTo>
                    <a:lnTo>
                      <a:pt x="9293" y="47584"/>
                    </a:lnTo>
                    <a:cubicBezTo>
                      <a:pt x="9287" y="47630"/>
                      <a:pt x="9261" y="47675"/>
                      <a:pt x="9217" y="47708"/>
                    </a:cubicBezTo>
                    <a:lnTo>
                      <a:pt x="8970" y="47892"/>
                    </a:lnTo>
                    <a:lnTo>
                      <a:pt x="12509" y="66695"/>
                    </a:lnTo>
                    <a:lnTo>
                      <a:pt x="10904" y="69411"/>
                    </a:lnTo>
                    <a:cubicBezTo>
                      <a:pt x="10863" y="69493"/>
                      <a:pt x="10884" y="69616"/>
                      <a:pt x="10986" y="69658"/>
                    </a:cubicBezTo>
                    <a:cubicBezTo>
                      <a:pt x="11008" y="69679"/>
                      <a:pt x="11049" y="69699"/>
                      <a:pt x="11069" y="69699"/>
                    </a:cubicBezTo>
                    <a:cubicBezTo>
                      <a:pt x="11131" y="69699"/>
                      <a:pt x="11192" y="69658"/>
                      <a:pt x="11233" y="69597"/>
                    </a:cubicBezTo>
                    <a:lnTo>
                      <a:pt x="12859" y="66840"/>
                    </a:lnTo>
                    <a:cubicBezTo>
                      <a:pt x="12879" y="66799"/>
                      <a:pt x="12900" y="66758"/>
                      <a:pt x="12879" y="66695"/>
                    </a:cubicBezTo>
                    <a:lnTo>
                      <a:pt x="9293" y="4758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397" name="Google Shape;3397;p36"/>
              <p:cNvSpPr/>
              <p:nvPr/>
            </p:nvSpPr>
            <p:spPr>
              <a:xfrm>
                <a:off x="6472046" y="3870466"/>
                <a:ext cx="76327" cy="59483"/>
              </a:xfrm>
              <a:custGeom>
                <a:avLst/>
                <a:gdLst/>
                <a:ahLst/>
                <a:cxnLst/>
                <a:rect l="l" t="t" r="r" b="b"/>
                <a:pathLst>
                  <a:path w="3539" h="2758" extrusionOk="0">
                    <a:moveTo>
                      <a:pt x="3312" y="1"/>
                    </a:moveTo>
                    <a:cubicBezTo>
                      <a:pt x="3292" y="1"/>
                      <a:pt x="3251" y="20"/>
                      <a:pt x="3210" y="42"/>
                    </a:cubicBezTo>
                    <a:lnTo>
                      <a:pt x="3127" y="103"/>
                    </a:lnTo>
                    <a:lnTo>
                      <a:pt x="83" y="2428"/>
                    </a:lnTo>
                    <a:cubicBezTo>
                      <a:pt x="0" y="2489"/>
                      <a:pt x="0" y="2593"/>
                      <a:pt x="61" y="2675"/>
                    </a:cubicBezTo>
                    <a:cubicBezTo>
                      <a:pt x="103" y="2736"/>
                      <a:pt x="144" y="2757"/>
                      <a:pt x="206" y="2757"/>
                    </a:cubicBezTo>
                    <a:cubicBezTo>
                      <a:pt x="247" y="2757"/>
                      <a:pt x="289" y="2736"/>
                      <a:pt x="308" y="2716"/>
                    </a:cubicBezTo>
                    <a:lnTo>
                      <a:pt x="3188" y="514"/>
                    </a:lnTo>
                    <a:lnTo>
                      <a:pt x="3435" y="330"/>
                    </a:lnTo>
                    <a:cubicBezTo>
                      <a:pt x="3518" y="267"/>
                      <a:pt x="3539" y="165"/>
                      <a:pt x="3476" y="83"/>
                    </a:cubicBezTo>
                    <a:cubicBezTo>
                      <a:pt x="3435" y="20"/>
                      <a:pt x="3374" y="1"/>
                      <a:pt x="331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398" name="Google Shape;3398;p36"/>
              <p:cNvSpPr/>
              <p:nvPr/>
            </p:nvSpPr>
            <p:spPr>
              <a:xfrm>
                <a:off x="6386401" y="3450741"/>
                <a:ext cx="78570" cy="60367"/>
              </a:xfrm>
              <a:custGeom>
                <a:avLst/>
                <a:gdLst/>
                <a:ahLst/>
                <a:cxnLst/>
                <a:rect l="l" t="t" r="r" b="b"/>
                <a:pathLst>
                  <a:path w="3643" h="2799" extrusionOk="0">
                    <a:moveTo>
                      <a:pt x="3415" y="0"/>
                    </a:moveTo>
                    <a:cubicBezTo>
                      <a:pt x="3395" y="20"/>
                      <a:pt x="3354" y="20"/>
                      <a:pt x="3333" y="42"/>
                    </a:cubicBezTo>
                    <a:lnTo>
                      <a:pt x="83" y="2469"/>
                    </a:lnTo>
                    <a:cubicBezTo>
                      <a:pt x="0" y="2530"/>
                      <a:pt x="0" y="2653"/>
                      <a:pt x="63" y="2736"/>
                    </a:cubicBezTo>
                    <a:cubicBezTo>
                      <a:pt x="83" y="2777"/>
                      <a:pt x="145" y="2798"/>
                      <a:pt x="206" y="2798"/>
                    </a:cubicBezTo>
                    <a:cubicBezTo>
                      <a:pt x="247" y="2798"/>
                      <a:pt x="288" y="2798"/>
                      <a:pt x="310" y="2777"/>
                    </a:cubicBezTo>
                    <a:lnTo>
                      <a:pt x="3478" y="390"/>
                    </a:lnTo>
                    <a:lnTo>
                      <a:pt x="3560" y="330"/>
                    </a:lnTo>
                    <a:cubicBezTo>
                      <a:pt x="3642" y="267"/>
                      <a:pt x="3642" y="165"/>
                      <a:pt x="3580" y="83"/>
                    </a:cubicBezTo>
                    <a:cubicBezTo>
                      <a:pt x="3560" y="20"/>
                      <a:pt x="3498" y="0"/>
                      <a:pt x="3437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399" name="Google Shape;3399;p36"/>
              <p:cNvSpPr/>
              <p:nvPr/>
            </p:nvSpPr>
            <p:spPr>
              <a:xfrm>
                <a:off x="6301210" y="2985746"/>
                <a:ext cx="80770" cy="63926"/>
              </a:xfrm>
              <a:custGeom>
                <a:avLst/>
                <a:gdLst/>
                <a:ahLst/>
                <a:cxnLst/>
                <a:rect l="l" t="t" r="r" b="b"/>
                <a:pathLst>
                  <a:path w="3745" h="2964" extrusionOk="0">
                    <a:moveTo>
                      <a:pt x="3539" y="1"/>
                    </a:moveTo>
                    <a:cubicBezTo>
                      <a:pt x="3498" y="1"/>
                      <a:pt x="3456" y="1"/>
                      <a:pt x="3415" y="42"/>
                    </a:cubicBezTo>
                    <a:lnTo>
                      <a:pt x="3333" y="103"/>
                    </a:lnTo>
                    <a:lnTo>
                      <a:pt x="104" y="2634"/>
                    </a:lnTo>
                    <a:cubicBezTo>
                      <a:pt x="22" y="2695"/>
                      <a:pt x="0" y="2818"/>
                      <a:pt x="63" y="2901"/>
                    </a:cubicBezTo>
                    <a:cubicBezTo>
                      <a:pt x="104" y="2942"/>
                      <a:pt x="165" y="2963"/>
                      <a:pt x="206" y="2963"/>
                    </a:cubicBezTo>
                    <a:cubicBezTo>
                      <a:pt x="247" y="2963"/>
                      <a:pt x="288" y="2942"/>
                      <a:pt x="330" y="2922"/>
                    </a:cubicBezTo>
                    <a:lnTo>
                      <a:pt x="3415" y="514"/>
                    </a:lnTo>
                    <a:lnTo>
                      <a:pt x="3642" y="330"/>
                    </a:lnTo>
                    <a:cubicBezTo>
                      <a:pt x="3725" y="267"/>
                      <a:pt x="3745" y="144"/>
                      <a:pt x="3684" y="62"/>
                    </a:cubicBezTo>
                    <a:cubicBezTo>
                      <a:pt x="3642" y="20"/>
                      <a:pt x="3580" y="1"/>
                      <a:pt x="3539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400" name="Google Shape;3400;p36"/>
              <p:cNvSpPr/>
              <p:nvPr/>
            </p:nvSpPr>
            <p:spPr>
              <a:xfrm>
                <a:off x="4197688" y="3077149"/>
                <a:ext cx="357632" cy="145969"/>
              </a:xfrm>
              <a:custGeom>
                <a:avLst/>
                <a:gdLst/>
                <a:ahLst/>
                <a:cxnLst/>
                <a:rect l="l" t="t" r="r" b="b"/>
                <a:pathLst>
                  <a:path w="16582" h="6768" extrusionOk="0">
                    <a:moveTo>
                      <a:pt x="185" y="1"/>
                    </a:moveTo>
                    <a:cubicBezTo>
                      <a:pt x="82" y="1"/>
                      <a:pt x="0" y="83"/>
                      <a:pt x="0" y="185"/>
                    </a:cubicBezTo>
                    <a:cubicBezTo>
                      <a:pt x="0" y="289"/>
                      <a:pt x="82" y="371"/>
                      <a:pt x="185" y="371"/>
                    </a:cubicBezTo>
                    <a:lnTo>
                      <a:pt x="4115" y="371"/>
                    </a:lnTo>
                    <a:lnTo>
                      <a:pt x="16293" y="6748"/>
                    </a:lnTo>
                    <a:cubicBezTo>
                      <a:pt x="16313" y="6768"/>
                      <a:pt x="16335" y="6768"/>
                      <a:pt x="16376" y="6768"/>
                    </a:cubicBezTo>
                    <a:cubicBezTo>
                      <a:pt x="16437" y="6768"/>
                      <a:pt x="16499" y="6727"/>
                      <a:pt x="16540" y="6666"/>
                    </a:cubicBezTo>
                    <a:cubicBezTo>
                      <a:pt x="16581" y="6584"/>
                      <a:pt x="16540" y="6460"/>
                      <a:pt x="16458" y="6419"/>
                    </a:cubicBezTo>
                    <a:lnTo>
                      <a:pt x="4238" y="20"/>
                    </a:lnTo>
                    <a:cubicBezTo>
                      <a:pt x="4217" y="1"/>
                      <a:pt x="4197" y="1"/>
                      <a:pt x="4156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401" name="Google Shape;3401;p36"/>
              <p:cNvSpPr/>
              <p:nvPr/>
            </p:nvSpPr>
            <p:spPr>
              <a:xfrm>
                <a:off x="4625825" y="3528363"/>
                <a:ext cx="57693" cy="350105"/>
              </a:xfrm>
              <a:custGeom>
                <a:avLst/>
                <a:gdLst/>
                <a:ahLst/>
                <a:cxnLst/>
                <a:rect l="l" t="t" r="r" b="b"/>
                <a:pathLst>
                  <a:path w="2675" h="16233" extrusionOk="0">
                    <a:moveTo>
                      <a:pt x="2491" y="1"/>
                    </a:moveTo>
                    <a:cubicBezTo>
                      <a:pt x="2387" y="1"/>
                      <a:pt x="2305" y="83"/>
                      <a:pt x="2305" y="187"/>
                    </a:cubicBezTo>
                    <a:lnTo>
                      <a:pt x="2305" y="11974"/>
                    </a:lnTo>
                    <a:lnTo>
                      <a:pt x="63" y="15965"/>
                    </a:lnTo>
                    <a:cubicBezTo>
                      <a:pt x="1" y="16047"/>
                      <a:pt x="42" y="16170"/>
                      <a:pt x="124" y="16212"/>
                    </a:cubicBezTo>
                    <a:cubicBezTo>
                      <a:pt x="145" y="16233"/>
                      <a:pt x="187" y="16233"/>
                      <a:pt x="206" y="16233"/>
                    </a:cubicBezTo>
                    <a:cubicBezTo>
                      <a:pt x="269" y="16233"/>
                      <a:pt x="351" y="16192"/>
                      <a:pt x="371" y="16151"/>
                    </a:cubicBezTo>
                    <a:lnTo>
                      <a:pt x="2655" y="12097"/>
                    </a:lnTo>
                    <a:cubicBezTo>
                      <a:pt x="2675" y="12077"/>
                      <a:pt x="2675" y="12056"/>
                      <a:pt x="2675" y="12015"/>
                    </a:cubicBezTo>
                    <a:lnTo>
                      <a:pt x="2675" y="187"/>
                    </a:lnTo>
                    <a:cubicBezTo>
                      <a:pt x="2675" y="83"/>
                      <a:pt x="2593" y="1"/>
                      <a:pt x="2491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402" name="Google Shape;3402;p36"/>
              <p:cNvSpPr/>
              <p:nvPr/>
            </p:nvSpPr>
            <p:spPr>
              <a:xfrm>
                <a:off x="6430766" y="1678087"/>
                <a:ext cx="91425" cy="102618"/>
              </a:xfrm>
              <a:custGeom>
                <a:avLst/>
                <a:gdLst/>
                <a:ahLst/>
                <a:cxnLst/>
                <a:rect l="l" t="t" r="r" b="b"/>
                <a:pathLst>
                  <a:path w="4239" h="4758" extrusionOk="0">
                    <a:moveTo>
                      <a:pt x="203" y="1"/>
                    </a:moveTo>
                    <a:cubicBezTo>
                      <a:pt x="191" y="1"/>
                      <a:pt x="178" y="2"/>
                      <a:pt x="165" y="5"/>
                    </a:cubicBezTo>
                    <a:cubicBezTo>
                      <a:pt x="63" y="26"/>
                      <a:pt x="0" y="108"/>
                      <a:pt x="0" y="210"/>
                    </a:cubicBezTo>
                    <a:cubicBezTo>
                      <a:pt x="762" y="4511"/>
                      <a:pt x="3374" y="4758"/>
                      <a:pt x="3950" y="4758"/>
                    </a:cubicBezTo>
                    <a:lnTo>
                      <a:pt x="4054" y="4758"/>
                    </a:lnTo>
                    <a:cubicBezTo>
                      <a:pt x="4156" y="4736"/>
                      <a:pt x="4238" y="4654"/>
                      <a:pt x="4219" y="4552"/>
                    </a:cubicBezTo>
                    <a:cubicBezTo>
                      <a:pt x="4219" y="4459"/>
                      <a:pt x="4153" y="4384"/>
                      <a:pt x="4065" y="4384"/>
                    </a:cubicBezTo>
                    <a:cubicBezTo>
                      <a:pt x="4055" y="4384"/>
                      <a:pt x="4044" y="4385"/>
                      <a:pt x="4033" y="4387"/>
                    </a:cubicBezTo>
                    <a:cubicBezTo>
                      <a:pt x="4021" y="4387"/>
                      <a:pt x="3988" y="4389"/>
                      <a:pt x="3936" y="4389"/>
                    </a:cubicBezTo>
                    <a:cubicBezTo>
                      <a:pt x="3420" y="4389"/>
                      <a:pt x="1081" y="4203"/>
                      <a:pt x="371" y="149"/>
                    </a:cubicBezTo>
                    <a:cubicBezTo>
                      <a:pt x="353" y="59"/>
                      <a:pt x="288" y="1"/>
                      <a:pt x="203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403" name="Google Shape;3403;p36"/>
              <p:cNvSpPr/>
              <p:nvPr/>
            </p:nvSpPr>
            <p:spPr>
              <a:xfrm>
                <a:off x="6077167" y="1579243"/>
                <a:ext cx="77643" cy="66579"/>
              </a:xfrm>
              <a:custGeom>
                <a:avLst/>
                <a:gdLst/>
                <a:ahLst/>
                <a:cxnLst/>
                <a:rect l="l" t="t" r="r" b="b"/>
                <a:pathLst>
                  <a:path w="3600" h="3087" extrusionOk="0">
                    <a:moveTo>
                      <a:pt x="210" y="1"/>
                    </a:moveTo>
                    <a:cubicBezTo>
                      <a:pt x="179" y="1"/>
                      <a:pt x="150" y="8"/>
                      <a:pt x="124" y="21"/>
                    </a:cubicBezTo>
                    <a:cubicBezTo>
                      <a:pt x="41" y="62"/>
                      <a:pt x="0" y="185"/>
                      <a:pt x="61" y="267"/>
                    </a:cubicBezTo>
                    <a:cubicBezTo>
                      <a:pt x="1378" y="2716"/>
                      <a:pt x="3292" y="3065"/>
                      <a:pt x="3374" y="3087"/>
                    </a:cubicBezTo>
                    <a:lnTo>
                      <a:pt x="3415" y="3087"/>
                    </a:lnTo>
                    <a:cubicBezTo>
                      <a:pt x="3497" y="3087"/>
                      <a:pt x="3580" y="3024"/>
                      <a:pt x="3600" y="2922"/>
                    </a:cubicBezTo>
                    <a:cubicBezTo>
                      <a:pt x="3600" y="2818"/>
                      <a:pt x="3539" y="2736"/>
                      <a:pt x="3435" y="2716"/>
                    </a:cubicBezTo>
                    <a:cubicBezTo>
                      <a:pt x="3415" y="2716"/>
                      <a:pt x="1605" y="2366"/>
                      <a:pt x="371" y="103"/>
                    </a:cubicBezTo>
                    <a:cubicBezTo>
                      <a:pt x="342" y="33"/>
                      <a:pt x="275" y="1"/>
                      <a:pt x="210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404" name="Google Shape;3404;p36"/>
              <p:cNvSpPr/>
              <p:nvPr/>
            </p:nvSpPr>
            <p:spPr>
              <a:xfrm>
                <a:off x="5802504" y="1408580"/>
                <a:ext cx="76780" cy="69534"/>
              </a:xfrm>
              <a:custGeom>
                <a:avLst/>
                <a:gdLst/>
                <a:ahLst/>
                <a:cxnLst/>
                <a:rect l="l" t="t" r="r" b="b"/>
                <a:pathLst>
                  <a:path w="3560" h="3224" extrusionOk="0">
                    <a:moveTo>
                      <a:pt x="335" y="1"/>
                    </a:moveTo>
                    <a:cubicBezTo>
                      <a:pt x="267" y="1"/>
                      <a:pt x="197" y="52"/>
                      <a:pt x="165" y="116"/>
                    </a:cubicBezTo>
                    <a:cubicBezTo>
                      <a:pt x="0" y="590"/>
                      <a:pt x="22" y="1043"/>
                      <a:pt x="268" y="1454"/>
                    </a:cubicBezTo>
                    <a:cubicBezTo>
                      <a:pt x="968" y="2708"/>
                      <a:pt x="3231" y="3202"/>
                      <a:pt x="3333" y="3223"/>
                    </a:cubicBezTo>
                    <a:lnTo>
                      <a:pt x="3374" y="3223"/>
                    </a:lnTo>
                    <a:cubicBezTo>
                      <a:pt x="3456" y="3223"/>
                      <a:pt x="3519" y="3182"/>
                      <a:pt x="3539" y="3078"/>
                    </a:cubicBezTo>
                    <a:cubicBezTo>
                      <a:pt x="3560" y="2996"/>
                      <a:pt x="3497" y="2894"/>
                      <a:pt x="3395" y="2873"/>
                    </a:cubicBezTo>
                    <a:cubicBezTo>
                      <a:pt x="3374" y="2853"/>
                      <a:pt x="1193" y="2379"/>
                      <a:pt x="576" y="1289"/>
                    </a:cubicBezTo>
                    <a:cubicBezTo>
                      <a:pt x="412" y="960"/>
                      <a:pt x="392" y="610"/>
                      <a:pt x="515" y="239"/>
                    </a:cubicBezTo>
                    <a:cubicBezTo>
                      <a:pt x="556" y="157"/>
                      <a:pt x="494" y="34"/>
                      <a:pt x="392" y="14"/>
                    </a:cubicBezTo>
                    <a:cubicBezTo>
                      <a:pt x="374" y="5"/>
                      <a:pt x="354" y="1"/>
                      <a:pt x="335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405" name="Google Shape;3405;p36"/>
              <p:cNvSpPr/>
              <p:nvPr/>
            </p:nvSpPr>
            <p:spPr>
              <a:xfrm>
                <a:off x="7008020" y="2703104"/>
                <a:ext cx="72790" cy="86982"/>
              </a:xfrm>
              <a:custGeom>
                <a:avLst/>
                <a:gdLst/>
                <a:ahLst/>
                <a:cxnLst/>
                <a:rect l="l" t="t" r="r" b="b"/>
                <a:pathLst>
                  <a:path w="3375" h="4033" extrusionOk="0">
                    <a:moveTo>
                      <a:pt x="185" y="0"/>
                    </a:moveTo>
                    <a:cubicBezTo>
                      <a:pt x="83" y="0"/>
                      <a:pt x="1" y="83"/>
                      <a:pt x="1" y="186"/>
                    </a:cubicBezTo>
                    <a:cubicBezTo>
                      <a:pt x="1" y="227"/>
                      <a:pt x="62" y="3456"/>
                      <a:pt x="3128" y="4033"/>
                    </a:cubicBezTo>
                    <a:lnTo>
                      <a:pt x="3169" y="4033"/>
                    </a:lnTo>
                    <a:cubicBezTo>
                      <a:pt x="3251" y="4033"/>
                      <a:pt x="3333" y="3972"/>
                      <a:pt x="3353" y="3889"/>
                    </a:cubicBezTo>
                    <a:cubicBezTo>
                      <a:pt x="3375" y="3786"/>
                      <a:pt x="3312" y="3684"/>
                      <a:pt x="3210" y="3662"/>
                    </a:cubicBezTo>
                    <a:cubicBezTo>
                      <a:pt x="432" y="3149"/>
                      <a:pt x="371" y="310"/>
                      <a:pt x="371" y="186"/>
                    </a:cubicBezTo>
                    <a:cubicBezTo>
                      <a:pt x="371" y="83"/>
                      <a:pt x="289" y="0"/>
                      <a:pt x="18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406" name="Google Shape;3406;p36"/>
              <p:cNvSpPr/>
              <p:nvPr/>
            </p:nvSpPr>
            <p:spPr>
              <a:xfrm>
                <a:off x="6981406" y="3041649"/>
                <a:ext cx="26636" cy="82970"/>
              </a:xfrm>
              <a:custGeom>
                <a:avLst/>
                <a:gdLst/>
                <a:ahLst/>
                <a:cxnLst/>
                <a:rect l="l" t="t" r="r" b="b"/>
                <a:pathLst>
                  <a:path w="1235" h="3847" extrusionOk="0">
                    <a:moveTo>
                      <a:pt x="226" y="1"/>
                    </a:moveTo>
                    <a:cubicBezTo>
                      <a:pt x="165" y="1"/>
                      <a:pt x="102" y="42"/>
                      <a:pt x="61" y="103"/>
                    </a:cubicBezTo>
                    <a:cubicBezTo>
                      <a:pt x="61" y="124"/>
                      <a:pt x="42" y="165"/>
                      <a:pt x="0" y="267"/>
                    </a:cubicBezTo>
                    <a:cubicBezTo>
                      <a:pt x="144" y="226"/>
                      <a:pt x="267" y="165"/>
                      <a:pt x="412" y="124"/>
                    </a:cubicBezTo>
                    <a:cubicBezTo>
                      <a:pt x="390" y="83"/>
                      <a:pt x="349" y="42"/>
                      <a:pt x="308" y="21"/>
                    </a:cubicBezTo>
                    <a:cubicBezTo>
                      <a:pt x="288" y="1"/>
                      <a:pt x="267" y="1"/>
                      <a:pt x="226" y="1"/>
                    </a:cubicBezTo>
                    <a:close/>
                    <a:moveTo>
                      <a:pt x="1194" y="3559"/>
                    </a:moveTo>
                    <a:cubicBezTo>
                      <a:pt x="1090" y="3641"/>
                      <a:pt x="988" y="3724"/>
                      <a:pt x="864" y="3786"/>
                    </a:cubicBezTo>
                    <a:cubicBezTo>
                      <a:pt x="906" y="3806"/>
                      <a:pt x="947" y="3827"/>
                      <a:pt x="966" y="3847"/>
                    </a:cubicBezTo>
                    <a:lnTo>
                      <a:pt x="1049" y="3847"/>
                    </a:lnTo>
                    <a:cubicBezTo>
                      <a:pt x="1111" y="3847"/>
                      <a:pt x="1194" y="3806"/>
                      <a:pt x="1213" y="3745"/>
                    </a:cubicBezTo>
                    <a:cubicBezTo>
                      <a:pt x="1235" y="3682"/>
                      <a:pt x="1235" y="3621"/>
                      <a:pt x="1194" y="3559"/>
                    </a:cubicBezTo>
                    <a:close/>
                  </a:path>
                </a:pathLst>
              </a:custGeom>
              <a:solidFill>
                <a:srgbClr val="D6D4B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407" name="Google Shape;3407;p36"/>
              <p:cNvSpPr/>
              <p:nvPr/>
            </p:nvSpPr>
            <p:spPr>
              <a:xfrm>
                <a:off x="6981406" y="3044323"/>
                <a:ext cx="25752" cy="74084"/>
              </a:xfrm>
              <a:custGeom>
                <a:avLst/>
                <a:gdLst/>
                <a:ahLst/>
                <a:cxnLst/>
                <a:rect l="l" t="t" r="r" b="b"/>
                <a:pathLst>
                  <a:path w="1194" h="3435" extrusionOk="0">
                    <a:moveTo>
                      <a:pt x="1194" y="3435"/>
                    </a:moveTo>
                    <a:lnTo>
                      <a:pt x="1194" y="3435"/>
                    </a:lnTo>
                    <a:lnTo>
                      <a:pt x="1194" y="3435"/>
                    </a:lnTo>
                    <a:lnTo>
                      <a:pt x="1194" y="3435"/>
                    </a:lnTo>
                    <a:close/>
                    <a:moveTo>
                      <a:pt x="412" y="0"/>
                    </a:moveTo>
                    <a:cubicBezTo>
                      <a:pt x="267" y="41"/>
                      <a:pt x="144" y="102"/>
                      <a:pt x="0" y="143"/>
                    </a:cubicBezTo>
                    <a:lnTo>
                      <a:pt x="0" y="143"/>
                    </a:lnTo>
                    <a:cubicBezTo>
                      <a:pt x="144" y="102"/>
                      <a:pt x="267" y="41"/>
                      <a:pt x="412" y="0"/>
                    </a:cubicBezTo>
                    <a:close/>
                  </a:path>
                </a:pathLst>
              </a:custGeom>
              <a:solidFill>
                <a:srgbClr val="CEBF9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408" name="Google Shape;3408;p36"/>
              <p:cNvSpPr/>
              <p:nvPr/>
            </p:nvSpPr>
            <p:spPr>
              <a:xfrm>
                <a:off x="6969867" y="3044323"/>
                <a:ext cx="37290" cy="79002"/>
              </a:xfrm>
              <a:custGeom>
                <a:avLst/>
                <a:gdLst/>
                <a:ahLst/>
                <a:cxnLst/>
                <a:rect l="l" t="t" r="r" b="b"/>
                <a:pathLst>
                  <a:path w="1729" h="3663" extrusionOk="0">
                    <a:moveTo>
                      <a:pt x="947" y="0"/>
                    </a:moveTo>
                    <a:cubicBezTo>
                      <a:pt x="802" y="41"/>
                      <a:pt x="679" y="102"/>
                      <a:pt x="535" y="143"/>
                    </a:cubicBezTo>
                    <a:cubicBezTo>
                      <a:pt x="371" y="555"/>
                      <a:pt x="1" y="1605"/>
                      <a:pt x="349" y="2530"/>
                    </a:cubicBezTo>
                    <a:cubicBezTo>
                      <a:pt x="535" y="3024"/>
                      <a:pt x="884" y="3415"/>
                      <a:pt x="1399" y="3662"/>
                    </a:cubicBezTo>
                    <a:cubicBezTo>
                      <a:pt x="1523" y="3600"/>
                      <a:pt x="1625" y="3517"/>
                      <a:pt x="1729" y="3435"/>
                    </a:cubicBezTo>
                    <a:cubicBezTo>
                      <a:pt x="1707" y="3415"/>
                      <a:pt x="1687" y="3394"/>
                      <a:pt x="1646" y="3374"/>
                    </a:cubicBezTo>
                    <a:cubicBezTo>
                      <a:pt x="1172" y="3168"/>
                      <a:pt x="843" y="2839"/>
                      <a:pt x="700" y="2406"/>
                    </a:cubicBezTo>
                    <a:cubicBezTo>
                      <a:pt x="330" y="1399"/>
                      <a:pt x="925" y="165"/>
                      <a:pt x="925" y="143"/>
                    </a:cubicBezTo>
                    <a:cubicBezTo>
                      <a:pt x="947" y="102"/>
                      <a:pt x="967" y="41"/>
                      <a:pt x="947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409" name="Google Shape;3409;p36"/>
              <p:cNvSpPr/>
              <p:nvPr/>
            </p:nvSpPr>
            <p:spPr>
              <a:xfrm>
                <a:off x="6946790" y="3381941"/>
                <a:ext cx="8023" cy="5349"/>
              </a:xfrm>
              <a:custGeom>
                <a:avLst/>
                <a:gdLst/>
                <a:ahLst/>
                <a:cxnLst/>
                <a:rect l="l" t="t" r="r" b="b"/>
                <a:pathLst>
                  <a:path w="372" h="248" extrusionOk="0">
                    <a:moveTo>
                      <a:pt x="185" y="1"/>
                    </a:moveTo>
                    <a:cubicBezTo>
                      <a:pt x="103" y="1"/>
                      <a:pt x="21" y="63"/>
                      <a:pt x="1" y="165"/>
                    </a:cubicBezTo>
                    <a:lnTo>
                      <a:pt x="1" y="248"/>
                    </a:lnTo>
                    <a:lnTo>
                      <a:pt x="371" y="124"/>
                    </a:lnTo>
                    <a:cubicBezTo>
                      <a:pt x="350" y="63"/>
                      <a:pt x="289" y="22"/>
                      <a:pt x="226" y="1"/>
                    </a:cubicBezTo>
                    <a:close/>
                  </a:path>
                </a:pathLst>
              </a:custGeom>
              <a:solidFill>
                <a:srgbClr val="D6D4B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410" name="Google Shape;3410;p36"/>
              <p:cNvSpPr/>
              <p:nvPr/>
            </p:nvSpPr>
            <p:spPr>
              <a:xfrm>
                <a:off x="6945021" y="3384615"/>
                <a:ext cx="37722" cy="51050"/>
              </a:xfrm>
              <a:custGeom>
                <a:avLst/>
                <a:gdLst/>
                <a:ahLst/>
                <a:cxnLst/>
                <a:rect l="l" t="t" r="r" b="b"/>
                <a:pathLst>
                  <a:path w="1749" h="2367" extrusionOk="0">
                    <a:moveTo>
                      <a:pt x="453" y="0"/>
                    </a:moveTo>
                    <a:lnTo>
                      <a:pt x="83" y="124"/>
                    </a:lnTo>
                    <a:cubicBezTo>
                      <a:pt x="0" y="803"/>
                      <a:pt x="185" y="2058"/>
                      <a:pt x="1501" y="2367"/>
                    </a:cubicBezTo>
                    <a:lnTo>
                      <a:pt x="1543" y="2367"/>
                    </a:lnTo>
                    <a:cubicBezTo>
                      <a:pt x="1625" y="2367"/>
                      <a:pt x="1707" y="2304"/>
                      <a:pt x="1729" y="2222"/>
                    </a:cubicBezTo>
                    <a:cubicBezTo>
                      <a:pt x="1748" y="2120"/>
                      <a:pt x="1687" y="2016"/>
                      <a:pt x="1584" y="1997"/>
                    </a:cubicBezTo>
                    <a:cubicBezTo>
                      <a:pt x="206" y="1667"/>
                      <a:pt x="453" y="165"/>
                      <a:pt x="453" y="83"/>
                    </a:cubicBezTo>
                    <a:lnTo>
                      <a:pt x="453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411" name="Google Shape;3411;p36"/>
              <p:cNvSpPr/>
              <p:nvPr/>
            </p:nvSpPr>
            <p:spPr>
              <a:xfrm>
                <a:off x="7266248" y="1803588"/>
                <a:ext cx="54156" cy="49670"/>
              </a:xfrm>
              <a:custGeom>
                <a:avLst/>
                <a:gdLst/>
                <a:ahLst/>
                <a:cxnLst/>
                <a:rect l="l" t="t" r="r" b="b"/>
                <a:pathLst>
                  <a:path w="2511" h="2303" extrusionOk="0">
                    <a:moveTo>
                      <a:pt x="1151" y="0"/>
                    </a:moveTo>
                    <a:cubicBezTo>
                      <a:pt x="948" y="0"/>
                      <a:pt x="742" y="55"/>
                      <a:pt x="555" y="173"/>
                    </a:cubicBezTo>
                    <a:cubicBezTo>
                      <a:pt x="1" y="502"/>
                      <a:pt x="248" y="955"/>
                      <a:pt x="577" y="1509"/>
                    </a:cubicBezTo>
                    <a:cubicBezTo>
                      <a:pt x="827" y="1947"/>
                      <a:pt x="1054" y="2303"/>
                      <a:pt x="1392" y="2303"/>
                    </a:cubicBezTo>
                    <a:cubicBezTo>
                      <a:pt x="1499" y="2303"/>
                      <a:pt x="1616" y="2268"/>
                      <a:pt x="1749" y="2189"/>
                    </a:cubicBezTo>
                    <a:cubicBezTo>
                      <a:pt x="2305" y="1860"/>
                      <a:pt x="2511" y="1139"/>
                      <a:pt x="2181" y="584"/>
                    </a:cubicBezTo>
                    <a:cubicBezTo>
                      <a:pt x="1949" y="215"/>
                      <a:pt x="1553" y="0"/>
                      <a:pt x="1151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412" name="Google Shape;3412;p36"/>
              <p:cNvSpPr/>
              <p:nvPr/>
            </p:nvSpPr>
            <p:spPr>
              <a:xfrm>
                <a:off x="7263120" y="1800871"/>
                <a:ext cx="51956" cy="47729"/>
              </a:xfrm>
              <a:custGeom>
                <a:avLst/>
                <a:gdLst/>
                <a:ahLst/>
                <a:cxnLst/>
                <a:rect l="l" t="t" r="r" b="b"/>
                <a:pathLst>
                  <a:path w="2409" h="2213" extrusionOk="0">
                    <a:moveTo>
                      <a:pt x="1109" y="1"/>
                    </a:moveTo>
                    <a:cubicBezTo>
                      <a:pt x="913" y="1"/>
                      <a:pt x="715" y="51"/>
                      <a:pt x="536" y="154"/>
                    </a:cubicBezTo>
                    <a:cubicBezTo>
                      <a:pt x="1" y="463"/>
                      <a:pt x="248" y="916"/>
                      <a:pt x="557" y="1451"/>
                    </a:cubicBezTo>
                    <a:cubicBezTo>
                      <a:pt x="810" y="1862"/>
                      <a:pt x="1026" y="2212"/>
                      <a:pt x="1356" y="2212"/>
                    </a:cubicBezTo>
                    <a:cubicBezTo>
                      <a:pt x="1455" y="2212"/>
                      <a:pt x="1564" y="2180"/>
                      <a:pt x="1688" y="2109"/>
                    </a:cubicBezTo>
                    <a:cubicBezTo>
                      <a:pt x="2223" y="1780"/>
                      <a:pt x="2409" y="1100"/>
                      <a:pt x="2080" y="565"/>
                    </a:cubicBezTo>
                    <a:cubicBezTo>
                      <a:pt x="1874" y="197"/>
                      <a:pt x="1496" y="1"/>
                      <a:pt x="1109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413" name="Google Shape;3413;p36"/>
              <p:cNvSpPr/>
              <p:nvPr/>
            </p:nvSpPr>
            <p:spPr>
              <a:xfrm>
                <a:off x="7263120" y="1800828"/>
                <a:ext cx="44407" cy="47341"/>
              </a:xfrm>
              <a:custGeom>
                <a:avLst/>
                <a:gdLst/>
                <a:ahLst/>
                <a:cxnLst/>
                <a:rect l="l" t="t" r="r" b="b"/>
                <a:pathLst>
                  <a:path w="2059" h="2195" extrusionOk="0">
                    <a:moveTo>
                      <a:pt x="1113" y="0"/>
                    </a:moveTo>
                    <a:cubicBezTo>
                      <a:pt x="918" y="0"/>
                      <a:pt x="720" y="50"/>
                      <a:pt x="536" y="156"/>
                    </a:cubicBezTo>
                    <a:cubicBezTo>
                      <a:pt x="1" y="465"/>
                      <a:pt x="248" y="918"/>
                      <a:pt x="557" y="1453"/>
                    </a:cubicBezTo>
                    <a:cubicBezTo>
                      <a:pt x="797" y="1853"/>
                      <a:pt x="1017" y="2194"/>
                      <a:pt x="1332" y="2194"/>
                    </a:cubicBezTo>
                    <a:cubicBezTo>
                      <a:pt x="1341" y="2194"/>
                      <a:pt x="1350" y="2194"/>
                      <a:pt x="1359" y="2194"/>
                    </a:cubicBezTo>
                    <a:cubicBezTo>
                      <a:pt x="681" y="1659"/>
                      <a:pt x="516" y="1349"/>
                      <a:pt x="2058" y="507"/>
                    </a:cubicBezTo>
                    <a:cubicBezTo>
                      <a:pt x="1842" y="183"/>
                      <a:pt x="1484" y="0"/>
                      <a:pt x="1113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414" name="Google Shape;3414;p36"/>
              <p:cNvSpPr/>
              <p:nvPr/>
            </p:nvSpPr>
            <p:spPr>
              <a:xfrm>
                <a:off x="7150905" y="1856148"/>
                <a:ext cx="54134" cy="49842"/>
              </a:xfrm>
              <a:custGeom>
                <a:avLst/>
                <a:gdLst/>
                <a:ahLst/>
                <a:cxnLst/>
                <a:rect l="l" t="t" r="r" b="b"/>
                <a:pathLst>
                  <a:path w="2510" h="2311" extrusionOk="0">
                    <a:moveTo>
                      <a:pt x="1170" y="0"/>
                    </a:moveTo>
                    <a:cubicBezTo>
                      <a:pt x="968" y="0"/>
                      <a:pt x="762" y="53"/>
                      <a:pt x="576" y="163"/>
                    </a:cubicBezTo>
                    <a:cubicBezTo>
                      <a:pt x="0" y="493"/>
                      <a:pt x="267" y="965"/>
                      <a:pt x="596" y="1521"/>
                    </a:cubicBezTo>
                    <a:cubicBezTo>
                      <a:pt x="848" y="1946"/>
                      <a:pt x="1064" y="2311"/>
                      <a:pt x="1410" y="2311"/>
                    </a:cubicBezTo>
                    <a:cubicBezTo>
                      <a:pt x="1516" y="2311"/>
                      <a:pt x="1634" y="2276"/>
                      <a:pt x="1769" y="2199"/>
                    </a:cubicBezTo>
                    <a:cubicBezTo>
                      <a:pt x="2324" y="1870"/>
                      <a:pt x="2510" y="1151"/>
                      <a:pt x="2181" y="575"/>
                    </a:cubicBezTo>
                    <a:cubicBezTo>
                      <a:pt x="1962" y="206"/>
                      <a:pt x="1571" y="0"/>
                      <a:pt x="1170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415" name="Google Shape;3415;p36"/>
              <p:cNvSpPr/>
              <p:nvPr/>
            </p:nvSpPr>
            <p:spPr>
              <a:xfrm>
                <a:off x="7148230" y="1853323"/>
                <a:ext cx="51482" cy="47880"/>
              </a:xfrm>
              <a:custGeom>
                <a:avLst/>
                <a:gdLst/>
                <a:ahLst/>
                <a:cxnLst/>
                <a:rect l="l" t="t" r="r" b="b"/>
                <a:pathLst>
                  <a:path w="2387" h="2220" extrusionOk="0">
                    <a:moveTo>
                      <a:pt x="1096" y="1"/>
                    </a:moveTo>
                    <a:cubicBezTo>
                      <a:pt x="904" y="1"/>
                      <a:pt x="711" y="49"/>
                      <a:pt x="535" y="150"/>
                    </a:cubicBezTo>
                    <a:cubicBezTo>
                      <a:pt x="1" y="479"/>
                      <a:pt x="247" y="912"/>
                      <a:pt x="555" y="1466"/>
                    </a:cubicBezTo>
                    <a:cubicBezTo>
                      <a:pt x="790" y="1872"/>
                      <a:pt x="1000" y="2219"/>
                      <a:pt x="1322" y="2219"/>
                    </a:cubicBezTo>
                    <a:cubicBezTo>
                      <a:pt x="1424" y="2219"/>
                      <a:pt x="1537" y="2184"/>
                      <a:pt x="1666" y="2105"/>
                    </a:cubicBezTo>
                    <a:cubicBezTo>
                      <a:pt x="2222" y="1795"/>
                      <a:pt x="2387" y="1096"/>
                      <a:pt x="2078" y="561"/>
                    </a:cubicBezTo>
                    <a:cubicBezTo>
                      <a:pt x="1871" y="202"/>
                      <a:pt x="1487" y="1"/>
                      <a:pt x="1096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416" name="Google Shape;3416;p36"/>
              <p:cNvSpPr/>
              <p:nvPr/>
            </p:nvSpPr>
            <p:spPr>
              <a:xfrm>
                <a:off x="7148230" y="1853474"/>
                <a:ext cx="43933" cy="47449"/>
              </a:xfrm>
              <a:custGeom>
                <a:avLst/>
                <a:gdLst/>
                <a:ahLst/>
                <a:cxnLst/>
                <a:rect l="l" t="t" r="r" b="b"/>
                <a:pathLst>
                  <a:path w="2037" h="2200" extrusionOk="0">
                    <a:moveTo>
                      <a:pt x="1080" y="1"/>
                    </a:moveTo>
                    <a:cubicBezTo>
                      <a:pt x="894" y="1"/>
                      <a:pt x="707" y="47"/>
                      <a:pt x="535" y="143"/>
                    </a:cubicBezTo>
                    <a:cubicBezTo>
                      <a:pt x="1" y="472"/>
                      <a:pt x="247" y="905"/>
                      <a:pt x="555" y="1459"/>
                    </a:cubicBezTo>
                    <a:cubicBezTo>
                      <a:pt x="802" y="1871"/>
                      <a:pt x="1008" y="2200"/>
                      <a:pt x="1358" y="2200"/>
                    </a:cubicBezTo>
                    <a:cubicBezTo>
                      <a:pt x="659" y="1645"/>
                      <a:pt x="514" y="1336"/>
                      <a:pt x="2036" y="513"/>
                    </a:cubicBezTo>
                    <a:cubicBezTo>
                      <a:pt x="1817" y="184"/>
                      <a:pt x="1451" y="1"/>
                      <a:pt x="1080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417" name="Google Shape;3417;p36"/>
              <p:cNvSpPr/>
              <p:nvPr/>
            </p:nvSpPr>
            <p:spPr>
              <a:xfrm>
                <a:off x="7019559" y="1918263"/>
                <a:ext cx="54156" cy="49842"/>
              </a:xfrm>
              <a:custGeom>
                <a:avLst/>
                <a:gdLst/>
                <a:ahLst/>
                <a:cxnLst/>
                <a:rect l="l" t="t" r="r" b="b"/>
                <a:pathLst>
                  <a:path w="2511" h="2311" extrusionOk="0">
                    <a:moveTo>
                      <a:pt x="1165" y="0"/>
                    </a:moveTo>
                    <a:cubicBezTo>
                      <a:pt x="959" y="0"/>
                      <a:pt x="749" y="53"/>
                      <a:pt x="555" y="164"/>
                    </a:cubicBezTo>
                    <a:cubicBezTo>
                      <a:pt x="1" y="493"/>
                      <a:pt x="267" y="945"/>
                      <a:pt x="596" y="1500"/>
                    </a:cubicBezTo>
                    <a:cubicBezTo>
                      <a:pt x="849" y="1941"/>
                      <a:pt x="1065" y="2310"/>
                      <a:pt x="1412" y="2310"/>
                    </a:cubicBezTo>
                    <a:cubicBezTo>
                      <a:pt x="1518" y="2310"/>
                      <a:pt x="1635" y="2276"/>
                      <a:pt x="1770" y="2199"/>
                    </a:cubicBezTo>
                    <a:cubicBezTo>
                      <a:pt x="2324" y="1850"/>
                      <a:pt x="2510" y="1130"/>
                      <a:pt x="2181" y="575"/>
                    </a:cubicBezTo>
                    <a:cubicBezTo>
                      <a:pt x="1963" y="206"/>
                      <a:pt x="1572" y="0"/>
                      <a:pt x="1165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418" name="Google Shape;3418;p36"/>
              <p:cNvSpPr/>
              <p:nvPr/>
            </p:nvSpPr>
            <p:spPr>
              <a:xfrm>
                <a:off x="7016906" y="1915351"/>
                <a:ext cx="51482" cy="47707"/>
              </a:xfrm>
              <a:custGeom>
                <a:avLst/>
                <a:gdLst/>
                <a:ahLst/>
                <a:cxnLst/>
                <a:rect l="l" t="t" r="r" b="b"/>
                <a:pathLst>
                  <a:path w="2387" h="2212" extrusionOk="0">
                    <a:moveTo>
                      <a:pt x="1103" y="0"/>
                    </a:moveTo>
                    <a:cubicBezTo>
                      <a:pt x="910" y="0"/>
                      <a:pt x="715" y="50"/>
                      <a:pt x="535" y="154"/>
                    </a:cubicBezTo>
                    <a:cubicBezTo>
                      <a:pt x="0" y="463"/>
                      <a:pt x="226" y="916"/>
                      <a:pt x="555" y="1451"/>
                    </a:cubicBezTo>
                    <a:cubicBezTo>
                      <a:pt x="793" y="1862"/>
                      <a:pt x="1005" y="2212"/>
                      <a:pt x="1334" y="2212"/>
                    </a:cubicBezTo>
                    <a:cubicBezTo>
                      <a:pt x="1433" y="2212"/>
                      <a:pt x="1542" y="2180"/>
                      <a:pt x="1666" y="2109"/>
                    </a:cubicBezTo>
                    <a:cubicBezTo>
                      <a:pt x="2201" y="1780"/>
                      <a:pt x="2387" y="1100"/>
                      <a:pt x="2077" y="565"/>
                    </a:cubicBezTo>
                    <a:cubicBezTo>
                      <a:pt x="1858" y="197"/>
                      <a:pt x="1486" y="0"/>
                      <a:pt x="1103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419" name="Google Shape;3419;p36"/>
              <p:cNvSpPr/>
              <p:nvPr/>
            </p:nvSpPr>
            <p:spPr>
              <a:xfrm>
                <a:off x="7016906" y="1915308"/>
                <a:ext cx="43933" cy="47319"/>
              </a:xfrm>
              <a:custGeom>
                <a:avLst/>
                <a:gdLst/>
                <a:ahLst/>
                <a:cxnLst/>
                <a:rect l="l" t="t" r="r" b="b"/>
                <a:pathLst>
                  <a:path w="2037" h="2194" extrusionOk="0">
                    <a:moveTo>
                      <a:pt x="1092" y="1"/>
                    </a:moveTo>
                    <a:cubicBezTo>
                      <a:pt x="902" y="1"/>
                      <a:pt x="710" y="51"/>
                      <a:pt x="535" y="156"/>
                    </a:cubicBezTo>
                    <a:cubicBezTo>
                      <a:pt x="0" y="465"/>
                      <a:pt x="226" y="918"/>
                      <a:pt x="555" y="1453"/>
                    </a:cubicBezTo>
                    <a:cubicBezTo>
                      <a:pt x="795" y="1853"/>
                      <a:pt x="996" y="2194"/>
                      <a:pt x="1330" y="2194"/>
                    </a:cubicBezTo>
                    <a:cubicBezTo>
                      <a:pt x="1339" y="2194"/>
                      <a:pt x="1348" y="2194"/>
                      <a:pt x="1358" y="2193"/>
                    </a:cubicBezTo>
                    <a:cubicBezTo>
                      <a:pt x="659" y="1658"/>
                      <a:pt x="494" y="1349"/>
                      <a:pt x="2036" y="526"/>
                    </a:cubicBezTo>
                    <a:cubicBezTo>
                      <a:pt x="1819" y="188"/>
                      <a:pt x="1459" y="1"/>
                      <a:pt x="1092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420" name="Google Shape;3420;p36"/>
              <p:cNvSpPr/>
              <p:nvPr/>
            </p:nvSpPr>
            <p:spPr>
              <a:xfrm>
                <a:off x="7376716" y="1754522"/>
                <a:ext cx="54156" cy="49886"/>
              </a:xfrm>
              <a:custGeom>
                <a:avLst/>
                <a:gdLst/>
                <a:ahLst/>
                <a:cxnLst/>
                <a:rect l="l" t="t" r="r" b="b"/>
                <a:pathLst>
                  <a:path w="2511" h="2313" extrusionOk="0">
                    <a:moveTo>
                      <a:pt x="1165" y="1"/>
                    </a:moveTo>
                    <a:cubicBezTo>
                      <a:pt x="959" y="1"/>
                      <a:pt x="750" y="53"/>
                      <a:pt x="557" y="164"/>
                    </a:cubicBezTo>
                    <a:cubicBezTo>
                      <a:pt x="0" y="493"/>
                      <a:pt x="247" y="945"/>
                      <a:pt x="576" y="1521"/>
                    </a:cubicBezTo>
                    <a:cubicBezTo>
                      <a:pt x="829" y="1947"/>
                      <a:pt x="1056" y="2312"/>
                      <a:pt x="1399" y="2312"/>
                    </a:cubicBezTo>
                    <a:cubicBezTo>
                      <a:pt x="1504" y="2312"/>
                      <a:pt x="1620" y="2278"/>
                      <a:pt x="1750" y="2201"/>
                    </a:cubicBezTo>
                    <a:cubicBezTo>
                      <a:pt x="2326" y="1872"/>
                      <a:pt x="2510" y="1131"/>
                      <a:pt x="2181" y="575"/>
                    </a:cubicBezTo>
                    <a:cubicBezTo>
                      <a:pt x="1962" y="206"/>
                      <a:pt x="1571" y="1"/>
                      <a:pt x="1165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421" name="Google Shape;3421;p36"/>
              <p:cNvSpPr/>
              <p:nvPr/>
            </p:nvSpPr>
            <p:spPr>
              <a:xfrm>
                <a:off x="7373632" y="1751718"/>
                <a:ext cx="51913" cy="47621"/>
              </a:xfrm>
              <a:custGeom>
                <a:avLst/>
                <a:gdLst/>
                <a:ahLst/>
                <a:cxnLst/>
                <a:rect l="l" t="t" r="r" b="b"/>
                <a:pathLst>
                  <a:path w="2407" h="2208" extrusionOk="0">
                    <a:moveTo>
                      <a:pt x="1111" y="1"/>
                    </a:moveTo>
                    <a:cubicBezTo>
                      <a:pt x="922" y="1"/>
                      <a:pt x="730" y="49"/>
                      <a:pt x="555" y="150"/>
                    </a:cubicBezTo>
                    <a:cubicBezTo>
                      <a:pt x="0" y="480"/>
                      <a:pt x="247" y="911"/>
                      <a:pt x="576" y="1446"/>
                    </a:cubicBezTo>
                    <a:cubicBezTo>
                      <a:pt x="813" y="1857"/>
                      <a:pt x="1026" y="2207"/>
                      <a:pt x="1355" y="2207"/>
                    </a:cubicBezTo>
                    <a:cubicBezTo>
                      <a:pt x="1454" y="2207"/>
                      <a:pt x="1563" y="2176"/>
                      <a:pt x="1687" y="2104"/>
                    </a:cubicBezTo>
                    <a:cubicBezTo>
                      <a:pt x="2222" y="1796"/>
                      <a:pt x="2406" y="1097"/>
                      <a:pt x="2099" y="562"/>
                    </a:cubicBezTo>
                    <a:cubicBezTo>
                      <a:pt x="1878" y="202"/>
                      <a:pt x="1498" y="1"/>
                      <a:pt x="1111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422" name="Google Shape;3422;p36"/>
              <p:cNvSpPr/>
              <p:nvPr/>
            </p:nvSpPr>
            <p:spPr>
              <a:xfrm>
                <a:off x="7373632" y="1751589"/>
                <a:ext cx="44386" cy="47750"/>
              </a:xfrm>
              <a:custGeom>
                <a:avLst/>
                <a:gdLst/>
                <a:ahLst/>
                <a:cxnLst/>
                <a:rect l="l" t="t" r="r" b="b"/>
                <a:pathLst>
                  <a:path w="2058" h="2214" extrusionOk="0">
                    <a:moveTo>
                      <a:pt x="1114" y="0"/>
                    </a:moveTo>
                    <a:cubicBezTo>
                      <a:pt x="924" y="0"/>
                      <a:pt x="731" y="51"/>
                      <a:pt x="555" y="156"/>
                    </a:cubicBezTo>
                    <a:cubicBezTo>
                      <a:pt x="0" y="486"/>
                      <a:pt x="247" y="917"/>
                      <a:pt x="576" y="1452"/>
                    </a:cubicBezTo>
                    <a:cubicBezTo>
                      <a:pt x="823" y="1884"/>
                      <a:pt x="1029" y="2214"/>
                      <a:pt x="1358" y="2214"/>
                    </a:cubicBezTo>
                    <a:cubicBezTo>
                      <a:pt x="678" y="1657"/>
                      <a:pt x="514" y="1350"/>
                      <a:pt x="2058" y="527"/>
                    </a:cubicBezTo>
                    <a:cubicBezTo>
                      <a:pt x="1841" y="187"/>
                      <a:pt x="1481" y="0"/>
                      <a:pt x="1114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423" name="Google Shape;3423;p36"/>
              <p:cNvSpPr/>
              <p:nvPr/>
            </p:nvSpPr>
            <p:spPr>
              <a:xfrm>
                <a:off x="6771511" y="2039947"/>
                <a:ext cx="54630" cy="49799"/>
              </a:xfrm>
              <a:custGeom>
                <a:avLst/>
                <a:gdLst/>
                <a:ahLst/>
                <a:cxnLst/>
                <a:rect l="l" t="t" r="r" b="b"/>
                <a:pathLst>
                  <a:path w="2533" h="2309" extrusionOk="0">
                    <a:moveTo>
                      <a:pt x="1173" y="1"/>
                    </a:moveTo>
                    <a:cubicBezTo>
                      <a:pt x="962" y="1"/>
                      <a:pt x="749" y="58"/>
                      <a:pt x="557" y="178"/>
                    </a:cubicBezTo>
                    <a:cubicBezTo>
                      <a:pt x="1" y="529"/>
                      <a:pt x="269" y="981"/>
                      <a:pt x="618" y="1536"/>
                    </a:cubicBezTo>
                    <a:cubicBezTo>
                      <a:pt x="884" y="1958"/>
                      <a:pt x="1114" y="2309"/>
                      <a:pt x="1453" y="2309"/>
                    </a:cubicBezTo>
                    <a:cubicBezTo>
                      <a:pt x="1560" y="2309"/>
                      <a:pt x="1678" y="2273"/>
                      <a:pt x="1811" y="2194"/>
                    </a:cubicBezTo>
                    <a:cubicBezTo>
                      <a:pt x="2368" y="1845"/>
                      <a:pt x="2532" y="1124"/>
                      <a:pt x="2182" y="570"/>
                    </a:cubicBezTo>
                    <a:cubicBezTo>
                      <a:pt x="1966" y="205"/>
                      <a:pt x="1574" y="1"/>
                      <a:pt x="1173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424" name="Google Shape;3424;p36"/>
              <p:cNvSpPr/>
              <p:nvPr/>
            </p:nvSpPr>
            <p:spPr>
              <a:xfrm>
                <a:off x="6768858" y="2037466"/>
                <a:ext cx="51956" cy="47492"/>
              </a:xfrm>
              <a:custGeom>
                <a:avLst/>
                <a:gdLst/>
                <a:ahLst/>
                <a:cxnLst/>
                <a:rect l="l" t="t" r="r" b="b"/>
                <a:pathLst>
                  <a:path w="2409" h="2202" extrusionOk="0">
                    <a:moveTo>
                      <a:pt x="1112" y="0"/>
                    </a:moveTo>
                    <a:cubicBezTo>
                      <a:pt x="908" y="0"/>
                      <a:pt x="702" y="55"/>
                      <a:pt x="516" y="170"/>
                    </a:cubicBezTo>
                    <a:cubicBezTo>
                      <a:pt x="0" y="499"/>
                      <a:pt x="247" y="932"/>
                      <a:pt x="577" y="1466"/>
                    </a:cubicBezTo>
                    <a:cubicBezTo>
                      <a:pt x="824" y="1869"/>
                      <a:pt x="1048" y="2201"/>
                      <a:pt x="1364" y="2201"/>
                    </a:cubicBezTo>
                    <a:cubicBezTo>
                      <a:pt x="1467" y="2201"/>
                      <a:pt x="1581" y="2165"/>
                      <a:pt x="1709" y="2084"/>
                    </a:cubicBezTo>
                    <a:cubicBezTo>
                      <a:pt x="2244" y="1754"/>
                      <a:pt x="2408" y="1055"/>
                      <a:pt x="2079" y="540"/>
                    </a:cubicBezTo>
                    <a:cubicBezTo>
                      <a:pt x="1865" y="191"/>
                      <a:pt x="1493" y="0"/>
                      <a:pt x="1112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425" name="Google Shape;3425;p36"/>
              <p:cNvSpPr/>
              <p:nvPr/>
            </p:nvSpPr>
            <p:spPr>
              <a:xfrm>
                <a:off x="6768858" y="2037423"/>
                <a:ext cx="43955" cy="47211"/>
              </a:xfrm>
              <a:custGeom>
                <a:avLst/>
                <a:gdLst/>
                <a:ahLst/>
                <a:cxnLst/>
                <a:rect l="l" t="t" r="r" b="b"/>
                <a:pathLst>
                  <a:path w="2038" h="2189" extrusionOk="0">
                    <a:moveTo>
                      <a:pt x="1101" y="0"/>
                    </a:moveTo>
                    <a:cubicBezTo>
                      <a:pt x="900" y="0"/>
                      <a:pt x="698" y="55"/>
                      <a:pt x="516" y="172"/>
                    </a:cubicBezTo>
                    <a:cubicBezTo>
                      <a:pt x="0" y="501"/>
                      <a:pt x="247" y="934"/>
                      <a:pt x="577" y="1468"/>
                    </a:cubicBezTo>
                    <a:cubicBezTo>
                      <a:pt x="816" y="1867"/>
                      <a:pt x="1055" y="2189"/>
                      <a:pt x="1369" y="2189"/>
                    </a:cubicBezTo>
                    <a:cubicBezTo>
                      <a:pt x="1379" y="2189"/>
                      <a:pt x="1389" y="2188"/>
                      <a:pt x="1399" y="2188"/>
                    </a:cubicBezTo>
                    <a:cubicBezTo>
                      <a:pt x="700" y="1653"/>
                      <a:pt x="535" y="1365"/>
                      <a:pt x="2038" y="501"/>
                    </a:cubicBezTo>
                    <a:cubicBezTo>
                      <a:pt x="1825" y="182"/>
                      <a:pt x="1467" y="0"/>
                      <a:pt x="1101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426" name="Google Shape;3426;p36"/>
              <p:cNvSpPr/>
              <p:nvPr/>
            </p:nvSpPr>
            <p:spPr>
              <a:xfrm>
                <a:off x="6657936" y="2095418"/>
                <a:ext cx="54609" cy="49799"/>
              </a:xfrm>
              <a:custGeom>
                <a:avLst/>
                <a:gdLst/>
                <a:ahLst/>
                <a:cxnLst/>
                <a:rect l="l" t="t" r="r" b="b"/>
                <a:pathLst>
                  <a:path w="2532" h="2309" extrusionOk="0">
                    <a:moveTo>
                      <a:pt x="1169" y="0"/>
                    </a:moveTo>
                    <a:cubicBezTo>
                      <a:pt x="960" y="0"/>
                      <a:pt x="748" y="57"/>
                      <a:pt x="557" y="178"/>
                    </a:cubicBezTo>
                    <a:cubicBezTo>
                      <a:pt x="0" y="527"/>
                      <a:pt x="269" y="980"/>
                      <a:pt x="618" y="1536"/>
                    </a:cubicBezTo>
                    <a:cubicBezTo>
                      <a:pt x="868" y="1958"/>
                      <a:pt x="1106" y="2309"/>
                      <a:pt x="1450" y="2309"/>
                    </a:cubicBezTo>
                    <a:cubicBezTo>
                      <a:pt x="1558" y="2309"/>
                      <a:pt x="1678" y="2274"/>
                      <a:pt x="1811" y="2194"/>
                    </a:cubicBezTo>
                    <a:cubicBezTo>
                      <a:pt x="2346" y="1844"/>
                      <a:pt x="2532" y="1103"/>
                      <a:pt x="2181" y="568"/>
                    </a:cubicBezTo>
                    <a:cubicBezTo>
                      <a:pt x="1953" y="205"/>
                      <a:pt x="1565" y="0"/>
                      <a:pt x="1169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427" name="Google Shape;3427;p36"/>
              <p:cNvSpPr/>
              <p:nvPr/>
            </p:nvSpPr>
            <p:spPr>
              <a:xfrm>
                <a:off x="6654852" y="2092916"/>
                <a:ext cx="52366" cy="47470"/>
              </a:xfrm>
              <a:custGeom>
                <a:avLst/>
                <a:gdLst/>
                <a:ahLst/>
                <a:cxnLst/>
                <a:rect l="l" t="t" r="r" b="b"/>
                <a:pathLst>
                  <a:path w="2428" h="2201" extrusionOk="0">
                    <a:moveTo>
                      <a:pt x="1137" y="1"/>
                    </a:moveTo>
                    <a:cubicBezTo>
                      <a:pt x="931" y="1"/>
                      <a:pt x="723" y="55"/>
                      <a:pt x="535" y="171"/>
                    </a:cubicBezTo>
                    <a:cubicBezTo>
                      <a:pt x="0" y="500"/>
                      <a:pt x="267" y="931"/>
                      <a:pt x="596" y="1466"/>
                    </a:cubicBezTo>
                    <a:cubicBezTo>
                      <a:pt x="844" y="1869"/>
                      <a:pt x="1057" y="2201"/>
                      <a:pt x="1375" y="2201"/>
                    </a:cubicBezTo>
                    <a:cubicBezTo>
                      <a:pt x="1480" y="2201"/>
                      <a:pt x="1596" y="2165"/>
                      <a:pt x="1728" y="2083"/>
                    </a:cubicBezTo>
                    <a:cubicBezTo>
                      <a:pt x="2263" y="1754"/>
                      <a:pt x="2428" y="1055"/>
                      <a:pt x="2099" y="520"/>
                    </a:cubicBezTo>
                    <a:cubicBezTo>
                      <a:pt x="1885" y="187"/>
                      <a:pt x="1516" y="1"/>
                      <a:pt x="1137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428" name="Google Shape;3428;p36"/>
              <p:cNvSpPr/>
              <p:nvPr/>
            </p:nvSpPr>
            <p:spPr>
              <a:xfrm>
                <a:off x="6654852" y="2092873"/>
                <a:ext cx="44386" cy="47233"/>
              </a:xfrm>
              <a:custGeom>
                <a:avLst/>
                <a:gdLst/>
                <a:ahLst/>
                <a:cxnLst/>
                <a:rect l="l" t="t" r="r" b="b"/>
                <a:pathLst>
                  <a:path w="2058" h="2190" extrusionOk="0">
                    <a:moveTo>
                      <a:pt x="1121" y="1"/>
                    </a:moveTo>
                    <a:cubicBezTo>
                      <a:pt x="921" y="1"/>
                      <a:pt x="719" y="55"/>
                      <a:pt x="535" y="173"/>
                    </a:cubicBezTo>
                    <a:cubicBezTo>
                      <a:pt x="0" y="502"/>
                      <a:pt x="267" y="933"/>
                      <a:pt x="596" y="1468"/>
                    </a:cubicBezTo>
                    <a:cubicBezTo>
                      <a:pt x="836" y="1868"/>
                      <a:pt x="1057" y="2190"/>
                      <a:pt x="1371" y="2190"/>
                    </a:cubicBezTo>
                    <a:cubicBezTo>
                      <a:pt x="1380" y="2190"/>
                      <a:pt x="1390" y="2190"/>
                      <a:pt x="1399" y="2189"/>
                    </a:cubicBezTo>
                    <a:cubicBezTo>
                      <a:pt x="700" y="1654"/>
                      <a:pt x="535" y="1366"/>
                      <a:pt x="2057" y="481"/>
                    </a:cubicBezTo>
                    <a:cubicBezTo>
                      <a:pt x="1832" y="177"/>
                      <a:pt x="1480" y="1"/>
                      <a:pt x="1121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429" name="Google Shape;3429;p36"/>
              <p:cNvSpPr/>
              <p:nvPr/>
            </p:nvSpPr>
            <p:spPr>
              <a:xfrm>
                <a:off x="6527949" y="2160509"/>
                <a:ext cx="54587" cy="49735"/>
              </a:xfrm>
              <a:custGeom>
                <a:avLst/>
                <a:gdLst/>
                <a:ahLst/>
                <a:cxnLst/>
                <a:rect l="l" t="t" r="r" b="b"/>
                <a:pathLst>
                  <a:path w="2531" h="2306" extrusionOk="0">
                    <a:moveTo>
                      <a:pt x="1190" y="1"/>
                    </a:moveTo>
                    <a:cubicBezTo>
                      <a:pt x="973" y="1"/>
                      <a:pt x="753" y="60"/>
                      <a:pt x="555" y="184"/>
                    </a:cubicBezTo>
                    <a:cubicBezTo>
                      <a:pt x="1" y="534"/>
                      <a:pt x="267" y="987"/>
                      <a:pt x="618" y="1541"/>
                    </a:cubicBezTo>
                    <a:cubicBezTo>
                      <a:pt x="879" y="1959"/>
                      <a:pt x="1107" y="2306"/>
                      <a:pt x="1439" y="2306"/>
                    </a:cubicBezTo>
                    <a:cubicBezTo>
                      <a:pt x="1550" y="2306"/>
                      <a:pt x="1672" y="2267"/>
                      <a:pt x="1811" y="2180"/>
                    </a:cubicBezTo>
                    <a:cubicBezTo>
                      <a:pt x="2366" y="1851"/>
                      <a:pt x="2530" y="1110"/>
                      <a:pt x="2181" y="554"/>
                    </a:cubicBezTo>
                    <a:cubicBezTo>
                      <a:pt x="1969" y="196"/>
                      <a:pt x="1585" y="1"/>
                      <a:pt x="1190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430" name="Google Shape;3430;p36"/>
              <p:cNvSpPr/>
              <p:nvPr/>
            </p:nvSpPr>
            <p:spPr>
              <a:xfrm>
                <a:off x="6525296" y="2158115"/>
                <a:ext cx="51913" cy="47470"/>
              </a:xfrm>
              <a:custGeom>
                <a:avLst/>
                <a:gdLst/>
                <a:ahLst/>
                <a:cxnLst/>
                <a:rect l="l" t="t" r="r" b="b"/>
                <a:pathLst>
                  <a:path w="2407" h="2201" extrusionOk="0">
                    <a:moveTo>
                      <a:pt x="1115" y="1"/>
                    </a:moveTo>
                    <a:cubicBezTo>
                      <a:pt x="910" y="1"/>
                      <a:pt x="702" y="56"/>
                      <a:pt x="514" y="171"/>
                    </a:cubicBezTo>
                    <a:cubicBezTo>
                      <a:pt x="0" y="500"/>
                      <a:pt x="247" y="933"/>
                      <a:pt x="576" y="1468"/>
                    </a:cubicBezTo>
                    <a:cubicBezTo>
                      <a:pt x="826" y="1857"/>
                      <a:pt x="1051" y="2200"/>
                      <a:pt x="1370" y="2200"/>
                    </a:cubicBezTo>
                    <a:cubicBezTo>
                      <a:pt x="1471" y="2200"/>
                      <a:pt x="1582" y="2165"/>
                      <a:pt x="1707" y="2085"/>
                    </a:cubicBezTo>
                    <a:cubicBezTo>
                      <a:pt x="2242" y="1756"/>
                      <a:pt x="2406" y="1057"/>
                      <a:pt x="2077" y="522"/>
                    </a:cubicBezTo>
                    <a:cubicBezTo>
                      <a:pt x="1864" y="188"/>
                      <a:pt x="1494" y="1"/>
                      <a:pt x="1115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431" name="Google Shape;3431;p36"/>
              <p:cNvSpPr/>
              <p:nvPr/>
            </p:nvSpPr>
            <p:spPr>
              <a:xfrm>
                <a:off x="6525296" y="2157985"/>
                <a:ext cx="43911" cy="47341"/>
              </a:xfrm>
              <a:custGeom>
                <a:avLst/>
                <a:gdLst/>
                <a:ahLst/>
                <a:cxnLst/>
                <a:rect l="l" t="t" r="r" b="b"/>
                <a:pathLst>
                  <a:path w="2036" h="2195" extrusionOk="0">
                    <a:moveTo>
                      <a:pt x="1118" y="0"/>
                    </a:moveTo>
                    <a:cubicBezTo>
                      <a:pt x="911" y="0"/>
                      <a:pt x="702" y="57"/>
                      <a:pt x="514" y="177"/>
                    </a:cubicBezTo>
                    <a:cubicBezTo>
                      <a:pt x="0" y="506"/>
                      <a:pt x="247" y="939"/>
                      <a:pt x="576" y="1474"/>
                    </a:cubicBezTo>
                    <a:cubicBezTo>
                      <a:pt x="815" y="1873"/>
                      <a:pt x="1055" y="2194"/>
                      <a:pt x="1369" y="2194"/>
                    </a:cubicBezTo>
                    <a:cubicBezTo>
                      <a:pt x="1379" y="2194"/>
                      <a:pt x="1389" y="2194"/>
                      <a:pt x="1399" y="2193"/>
                    </a:cubicBezTo>
                    <a:cubicBezTo>
                      <a:pt x="700" y="1658"/>
                      <a:pt x="535" y="1351"/>
                      <a:pt x="2036" y="487"/>
                    </a:cubicBezTo>
                    <a:cubicBezTo>
                      <a:pt x="1827" y="173"/>
                      <a:pt x="1477" y="0"/>
                      <a:pt x="1118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432" name="Google Shape;3432;p36"/>
              <p:cNvSpPr/>
              <p:nvPr/>
            </p:nvSpPr>
            <p:spPr>
              <a:xfrm>
                <a:off x="6881138" y="1988249"/>
                <a:ext cx="54566" cy="49605"/>
              </a:xfrm>
              <a:custGeom>
                <a:avLst/>
                <a:gdLst/>
                <a:ahLst/>
                <a:cxnLst/>
                <a:rect l="l" t="t" r="r" b="b"/>
                <a:pathLst>
                  <a:path w="2530" h="2300" extrusionOk="0">
                    <a:moveTo>
                      <a:pt x="1168" y="0"/>
                    </a:moveTo>
                    <a:cubicBezTo>
                      <a:pt x="959" y="0"/>
                      <a:pt x="747" y="55"/>
                      <a:pt x="555" y="169"/>
                    </a:cubicBezTo>
                    <a:cubicBezTo>
                      <a:pt x="0" y="518"/>
                      <a:pt x="267" y="970"/>
                      <a:pt x="617" y="1527"/>
                    </a:cubicBezTo>
                    <a:cubicBezTo>
                      <a:pt x="867" y="1948"/>
                      <a:pt x="1094" y="2299"/>
                      <a:pt x="1431" y="2299"/>
                    </a:cubicBezTo>
                    <a:cubicBezTo>
                      <a:pt x="1538" y="2299"/>
                      <a:pt x="1656" y="2264"/>
                      <a:pt x="1789" y="2185"/>
                    </a:cubicBezTo>
                    <a:cubicBezTo>
                      <a:pt x="2345" y="1834"/>
                      <a:pt x="2530" y="1115"/>
                      <a:pt x="2181" y="559"/>
                    </a:cubicBezTo>
                    <a:cubicBezTo>
                      <a:pt x="1951" y="196"/>
                      <a:pt x="1564" y="0"/>
                      <a:pt x="1168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433" name="Google Shape;3433;p36"/>
              <p:cNvSpPr/>
              <p:nvPr/>
            </p:nvSpPr>
            <p:spPr>
              <a:xfrm>
                <a:off x="6878011" y="1985575"/>
                <a:ext cx="52366" cy="47449"/>
              </a:xfrm>
              <a:custGeom>
                <a:avLst/>
                <a:gdLst/>
                <a:ahLst/>
                <a:cxnLst/>
                <a:rect l="l" t="t" r="r" b="b"/>
                <a:pathLst>
                  <a:path w="2428" h="2200" extrusionOk="0">
                    <a:moveTo>
                      <a:pt x="1132" y="0"/>
                    </a:moveTo>
                    <a:cubicBezTo>
                      <a:pt x="928" y="0"/>
                      <a:pt x="722" y="55"/>
                      <a:pt x="535" y="169"/>
                    </a:cubicBezTo>
                    <a:cubicBezTo>
                      <a:pt x="0" y="499"/>
                      <a:pt x="269" y="930"/>
                      <a:pt x="598" y="1465"/>
                    </a:cubicBezTo>
                    <a:cubicBezTo>
                      <a:pt x="845" y="1867"/>
                      <a:pt x="1057" y="2200"/>
                      <a:pt x="1375" y="2200"/>
                    </a:cubicBezTo>
                    <a:cubicBezTo>
                      <a:pt x="1480" y="2200"/>
                      <a:pt x="1596" y="2163"/>
                      <a:pt x="1728" y="2082"/>
                    </a:cubicBezTo>
                    <a:cubicBezTo>
                      <a:pt x="2263" y="1753"/>
                      <a:pt x="2428" y="1053"/>
                      <a:pt x="2099" y="540"/>
                    </a:cubicBezTo>
                    <a:cubicBezTo>
                      <a:pt x="1884" y="191"/>
                      <a:pt x="1513" y="0"/>
                      <a:pt x="1132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434" name="Google Shape;3434;p36"/>
              <p:cNvSpPr/>
              <p:nvPr/>
            </p:nvSpPr>
            <p:spPr>
              <a:xfrm>
                <a:off x="6878011" y="1985532"/>
                <a:ext cx="44386" cy="47211"/>
              </a:xfrm>
              <a:custGeom>
                <a:avLst/>
                <a:gdLst/>
                <a:ahLst/>
                <a:cxnLst/>
                <a:rect l="l" t="t" r="r" b="b"/>
                <a:pathLst>
                  <a:path w="2058" h="2189" extrusionOk="0">
                    <a:moveTo>
                      <a:pt x="1116" y="0"/>
                    </a:moveTo>
                    <a:cubicBezTo>
                      <a:pt x="918" y="0"/>
                      <a:pt x="718" y="55"/>
                      <a:pt x="535" y="171"/>
                    </a:cubicBezTo>
                    <a:cubicBezTo>
                      <a:pt x="0" y="501"/>
                      <a:pt x="269" y="932"/>
                      <a:pt x="598" y="1467"/>
                    </a:cubicBezTo>
                    <a:cubicBezTo>
                      <a:pt x="837" y="1866"/>
                      <a:pt x="1057" y="2188"/>
                      <a:pt x="1371" y="2188"/>
                    </a:cubicBezTo>
                    <a:cubicBezTo>
                      <a:pt x="1380" y="2188"/>
                      <a:pt x="1390" y="2188"/>
                      <a:pt x="1399" y="2188"/>
                    </a:cubicBezTo>
                    <a:cubicBezTo>
                      <a:pt x="700" y="1672"/>
                      <a:pt x="535" y="1365"/>
                      <a:pt x="2057" y="501"/>
                    </a:cubicBezTo>
                    <a:cubicBezTo>
                      <a:pt x="1832" y="182"/>
                      <a:pt x="1478" y="0"/>
                      <a:pt x="1116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435" name="Google Shape;3435;p36"/>
              <p:cNvSpPr/>
              <p:nvPr/>
            </p:nvSpPr>
            <p:spPr>
              <a:xfrm>
                <a:off x="6258614" y="2310489"/>
                <a:ext cx="54609" cy="49735"/>
              </a:xfrm>
              <a:custGeom>
                <a:avLst/>
                <a:gdLst/>
                <a:ahLst/>
                <a:cxnLst/>
                <a:rect l="l" t="t" r="r" b="b"/>
                <a:pathLst>
                  <a:path w="2532" h="2306" extrusionOk="0">
                    <a:moveTo>
                      <a:pt x="1171" y="0"/>
                    </a:moveTo>
                    <a:cubicBezTo>
                      <a:pt x="953" y="0"/>
                      <a:pt x="733" y="59"/>
                      <a:pt x="535" y="183"/>
                    </a:cubicBezTo>
                    <a:cubicBezTo>
                      <a:pt x="0" y="534"/>
                      <a:pt x="269" y="986"/>
                      <a:pt x="618" y="1541"/>
                    </a:cubicBezTo>
                    <a:cubicBezTo>
                      <a:pt x="881" y="1958"/>
                      <a:pt x="1108" y="2305"/>
                      <a:pt x="1440" y="2305"/>
                    </a:cubicBezTo>
                    <a:cubicBezTo>
                      <a:pt x="1550" y="2305"/>
                      <a:pt x="1672" y="2267"/>
                      <a:pt x="1811" y="2179"/>
                    </a:cubicBezTo>
                    <a:cubicBezTo>
                      <a:pt x="2367" y="1829"/>
                      <a:pt x="2532" y="1088"/>
                      <a:pt x="2181" y="553"/>
                    </a:cubicBezTo>
                    <a:cubicBezTo>
                      <a:pt x="1956" y="196"/>
                      <a:pt x="1568" y="0"/>
                      <a:pt x="1171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436" name="Google Shape;3436;p36"/>
              <p:cNvSpPr/>
              <p:nvPr/>
            </p:nvSpPr>
            <p:spPr>
              <a:xfrm>
                <a:off x="6255530" y="2307987"/>
                <a:ext cx="51913" cy="47556"/>
              </a:xfrm>
              <a:custGeom>
                <a:avLst/>
                <a:gdLst/>
                <a:ahLst/>
                <a:cxnLst/>
                <a:rect l="l" t="t" r="r" b="b"/>
                <a:pathLst>
                  <a:path w="2407" h="2205" extrusionOk="0">
                    <a:moveTo>
                      <a:pt x="1128" y="1"/>
                    </a:moveTo>
                    <a:cubicBezTo>
                      <a:pt x="919" y="1"/>
                      <a:pt x="706" y="58"/>
                      <a:pt x="514" y="176"/>
                    </a:cubicBezTo>
                    <a:cubicBezTo>
                      <a:pt x="0" y="505"/>
                      <a:pt x="247" y="938"/>
                      <a:pt x="596" y="1473"/>
                    </a:cubicBezTo>
                    <a:cubicBezTo>
                      <a:pt x="845" y="1862"/>
                      <a:pt x="1071" y="2204"/>
                      <a:pt x="1390" y="2204"/>
                    </a:cubicBezTo>
                    <a:cubicBezTo>
                      <a:pt x="1492" y="2204"/>
                      <a:pt x="1604" y="2169"/>
                      <a:pt x="1728" y="2090"/>
                    </a:cubicBezTo>
                    <a:cubicBezTo>
                      <a:pt x="2263" y="1739"/>
                      <a:pt x="2406" y="1040"/>
                      <a:pt x="2077" y="526"/>
                    </a:cubicBezTo>
                    <a:cubicBezTo>
                      <a:pt x="1866" y="183"/>
                      <a:pt x="1503" y="1"/>
                      <a:pt x="1128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437" name="Google Shape;3437;p36"/>
              <p:cNvSpPr/>
              <p:nvPr/>
            </p:nvSpPr>
            <p:spPr>
              <a:xfrm>
                <a:off x="6255530" y="2307944"/>
                <a:ext cx="43933" cy="47341"/>
              </a:xfrm>
              <a:custGeom>
                <a:avLst/>
                <a:gdLst/>
                <a:ahLst/>
                <a:cxnLst/>
                <a:rect l="l" t="t" r="r" b="b"/>
                <a:pathLst>
                  <a:path w="2037" h="2195" extrusionOk="0">
                    <a:moveTo>
                      <a:pt x="1118" y="1"/>
                    </a:moveTo>
                    <a:cubicBezTo>
                      <a:pt x="911" y="1"/>
                      <a:pt x="702" y="58"/>
                      <a:pt x="514" y="178"/>
                    </a:cubicBezTo>
                    <a:cubicBezTo>
                      <a:pt x="0" y="507"/>
                      <a:pt x="247" y="940"/>
                      <a:pt x="596" y="1475"/>
                    </a:cubicBezTo>
                    <a:cubicBezTo>
                      <a:pt x="835" y="1873"/>
                      <a:pt x="1074" y="2195"/>
                      <a:pt x="1389" y="2195"/>
                    </a:cubicBezTo>
                    <a:cubicBezTo>
                      <a:pt x="1399" y="2195"/>
                      <a:pt x="1409" y="2194"/>
                      <a:pt x="1419" y="2194"/>
                    </a:cubicBezTo>
                    <a:cubicBezTo>
                      <a:pt x="700" y="1659"/>
                      <a:pt x="535" y="1371"/>
                      <a:pt x="2036" y="487"/>
                    </a:cubicBezTo>
                    <a:cubicBezTo>
                      <a:pt x="1827" y="173"/>
                      <a:pt x="1477" y="1"/>
                      <a:pt x="1118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438" name="Google Shape;3438;p36"/>
              <p:cNvSpPr/>
              <p:nvPr/>
            </p:nvSpPr>
            <p:spPr>
              <a:xfrm>
                <a:off x="6145492" y="2366824"/>
                <a:ext cx="54156" cy="49735"/>
              </a:xfrm>
              <a:custGeom>
                <a:avLst/>
                <a:gdLst/>
                <a:ahLst/>
                <a:cxnLst/>
                <a:rect l="l" t="t" r="r" b="b"/>
                <a:pathLst>
                  <a:path w="2511" h="2306" extrusionOk="0">
                    <a:moveTo>
                      <a:pt x="1165" y="0"/>
                    </a:moveTo>
                    <a:cubicBezTo>
                      <a:pt x="950" y="0"/>
                      <a:pt x="732" y="60"/>
                      <a:pt x="535" y="185"/>
                    </a:cubicBezTo>
                    <a:cubicBezTo>
                      <a:pt x="0" y="533"/>
                      <a:pt x="267" y="986"/>
                      <a:pt x="617" y="1542"/>
                    </a:cubicBezTo>
                    <a:cubicBezTo>
                      <a:pt x="879" y="1958"/>
                      <a:pt x="1106" y="2306"/>
                      <a:pt x="1438" y="2306"/>
                    </a:cubicBezTo>
                    <a:cubicBezTo>
                      <a:pt x="1549" y="2306"/>
                      <a:pt x="1672" y="2267"/>
                      <a:pt x="1811" y="2179"/>
                    </a:cubicBezTo>
                    <a:cubicBezTo>
                      <a:pt x="2365" y="1830"/>
                      <a:pt x="2510" y="1110"/>
                      <a:pt x="2160" y="555"/>
                    </a:cubicBezTo>
                    <a:cubicBezTo>
                      <a:pt x="1935" y="196"/>
                      <a:pt x="1555" y="0"/>
                      <a:pt x="1165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439" name="Google Shape;3439;p36"/>
              <p:cNvSpPr/>
              <p:nvPr/>
            </p:nvSpPr>
            <p:spPr>
              <a:xfrm>
                <a:off x="6142365" y="2364343"/>
                <a:ext cx="51956" cy="47599"/>
              </a:xfrm>
              <a:custGeom>
                <a:avLst/>
                <a:gdLst/>
                <a:ahLst/>
                <a:cxnLst/>
                <a:rect l="l" t="t" r="r" b="b"/>
                <a:pathLst>
                  <a:path w="2409" h="2207" extrusionOk="0">
                    <a:moveTo>
                      <a:pt x="1131" y="1"/>
                    </a:moveTo>
                    <a:cubicBezTo>
                      <a:pt x="921" y="1"/>
                      <a:pt x="708" y="58"/>
                      <a:pt x="516" y="176"/>
                    </a:cubicBezTo>
                    <a:cubicBezTo>
                      <a:pt x="0" y="505"/>
                      <a:pt x="247" y="958"/>
                      <a:pt x="598" y="1471"/>
                    </a:cubicBezTo>
                    <a:cubicBezTo>
                      <a:pt x="846" y="1874"/>
                      <a:pt x="1070" y="2206"/>
                      <a:pt x="1384" y="2206"/>
                    </a:cubicBezTo>
                    <a:cubicBezTo>
                      <a:pt x="1488" y="2206"/>
                      <a:pt x="1601" y="2170"/>
                      <a:pt x="1729" y="2089"/>
                    </a:cubicBezTo>
                    <a:cubicBezTo>
                      <a:pt x="2263" y="1759"/>
                      <a:pt x="2408" y="1060"/>
                      <a:pt x="2079" y="525"/>
                    </a:cubicBezTo>
                    <a:cubicBezTo>
                      <a:pt x="1868" y="182"/>
                      <a:pt x="1506" y="1"/>
                      <a:pt x="1131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440" name="Google Shape;3440;p36"/>
              <p:cNvSpPr/>
              <p:nvPr/>
            </p:nvSpPr>
            <p:spPr>
              <a:xfrm>
                <a:off x="6142365" y="2364300"/>
                <a:ext cx="43955" cy="47362"/>
              </a:xfrm>
              <a:custGeom>
                <a:avLst/>
                <a:gdLst/>
                <a:ahLst/>
                <a:cxnLst/>
                <a:rect l="l" t="t" r="r" b="b"/>
                <a:pathLst>
                  <a:path w="2038" h="2196" extrusionOk="0">
                    <a:moveTo>
                      <a:pt x="1115" y="1"/>
                    </a:moveTo>
                    <a:cubicBezTo>
                      <a:pt x="911" y="1"/>
                      <a:pt x="703" y="58"/>
                      <a:pt x="516" y="178"/>
                    </a:cubicBezTo>
                    <a:cubicBezTo>
                      <a:pt x="0" y="507"/>
                      <a:pt x="247" y="960"/>
                      <a:pt x="598" y="1473"/>
                    </a:cubicBezTo>
                    <a:cubicBezTo>
                      <a:pt x="838" y="1873"/>
                      <a:pt x="1057" y="2195"/>
                      <a:pt x="1391" y="2195"/>
                    </a:cubicBezTo>
                    <a:cubicBezTo>
                      <a:pt x="1401" y="2195"/>
                      <a:pt x="1411" y="2195"/>
                      <a:pt x="1421" y="2194"/>
                    </a:cubicBezTo>
                    <a:cubicBezTo>
                      <a:pt x="700" y="1679"/>
                      <a:pt x="535" y="1371"/>
                      <a:pt x="2038" y="486"/>
                    </a:cubicBezTo>
                    <a:cubicBezTo>
                      <a:pt x="1816" y="173"/>
                      <a:pt x="1469" y="1"/>
                      <a:pt x="111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441" name="Google Shape;3441;p36"/>
              <p:cNvSpPr/>
              <p:nvPr/>
            </p:nvSpPr>
            <p:spPr>
              <a:xfrm>
                <a:off x="6015936" y="2433381"/>
                <a:ext cx="54566" cy="49735"/>
              </a:xfrm>
              <a:custGeom>
                <a:avLst/>
                <a:gdLst/>
                <a:ahLst/>
                <a:cxnLst/>
                <a:rect l="l" t="t" r="r" b="b"/>
                <a:pathLst>
                  <a:path w="2530" h="2306" extrusionOk="0">
                    <a:moveTo>
                      <a:pt x="1186" y="0"/>
                    </a:moveTo>
                    <a:cubicBezTo>
                      <a:pt x="971" y="0"/>
                      <a:pt x="753" y="60"/>
                      <a:pt x="555" y="184"/>
                    </a:cubicBezTo>
                    <a:cubicBezTo>
                      <a:pt x="0" y="533"/>
                      <a:pt x="267" y="986"/>
                      <a:pt x="617" y="1542"/>
                    </a:cubicBezTo>
                    <a:cubicBezTo>
                      <a:pt x="879" y="1958"/>
                      <a:pt x="1118" y="2305"/>
                      <a:pt x="1456" y="2305"/>
                    </a:cubicBezTo>
                    <a:cubicBezTo>
                      <a:pt x="1568" y="2305"/>
                      <a:pt x="1692" y="2267"/>
                      <a:pt x="1830" y="2179"/>
                    </a:cubicBezTo>
                    <a:cubicBezTo>
                      <a:pt x="2365" y="1830"/>
                      <a:pt x="2530" y="1109"/>
                      <a:pt x="2181" y="555"/>
                    </a:cubicBezTo>
                    <a:cubicBezTo>
                      <a:pt x="1955" y="196"/>
                      <a:pt x="1576" y="0"/>
                      <a:pt x="1186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442" name="Google Shape;3442;p36"/>
              <p:cNvSpPr/>
              <p:nvPr/>
            </p:nvSpPr>
            <p:spPr>
              <a:xfrm>
                <a:off x="6013262" y="2430901"/>
                <a:ext cx="51913" cy="47535"/>
              </a:xfrm>
              <a:custGeom>
                <a:avLst/>
                <a:gdLst/>
                <a:ahLst/>
                <a:cxnLst/>
                <a:rect l="l" t="t" r="r" b="b"/>
                <a:pathLst>
                  <a:path w="2407" h="2204" extrusionOk="0">
                    <a:moveTo>
                      <a:pt x="1130" y="0"/>
                    </a:moveTo>
                    <a:cubicBezTo>
                      <a:pt x="920" y="0"/>
                      <a:pt x="707" y="58"/>
                      <a:pt x="514" y="176"/>
                    </a:cubicBezTo>
                    <a:cubicBezTo>
                      <a:pt x="1" y="505"/>
                      <a:pt x="248" y="936"/>
                      <a:pt x="577" y="1471"/>
                    </a:cubicBezTo>
                    <a:cubicBezTo>
                      <a:pt x="841" y="1861"/>
                      <a:pt x="1059" y="2203"/>
                      <a:pt x="1382" y="2203"/>
                    </a:cubicBezTo>
                    <a:cubicBezTo>
                      <a:pt x="1485" y="2203"/>
                      <a:pt x="1599" y="2168"/>
                      <a:pt x="1729" y="2088"/>
                    </a:cubicBezTo>
                    <a:cubicBezTo>
                      <a:pt x="2264" y="1739"/>
                      <a:pt x="2407" y="1040"/>
                      <a:pt x="2078" y="525"/>
                    </a:cubicBezTo>
                    <a:cubicBezTo>
                      <a:pt x="1867" y="182"/>
                      <a:pt x="1504" y="0"/>
                      <a:pt x="113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443" name="Google Shape;3443;p36"/>
              <p:cNvSpPr/>
              <p:nvPr/>
            </p:nvSpPr>
            <p:spPr>
              <a:xfrm>
                <a:off x="6013262" y="2430857"/>
                <a:ext cx="43933" cy="47341"/>
              </a:xfrm>
              <a:custGeom>
                <a:avLst/>
                <a:gdLst/>
                <a:ahLst/>
                <a:cxnLst/>
                <a:rect l="l" t="t" r="r" b="b"/>
                <a:pathLst>
                  <a:path w="2037" h="2195" extrusionOk="0">
                    <a:moveTo>
                      <a:pt x="1115" y="0"/>
                    </a:moveTo>
                    <a:cubicBezTo>
                      <a:pt x="910" y="0"/>
                      <a:pt x="703" y="58"/>
                      <a:pt x="514" y="178"/>
                    </a:cubicBezTo>
                    <a:cubicBezTo>
                      <a:pt x="1" y="507"/>
                      <a:pt x="248" y="938"/>
                      <a:pt x="577" y="1473"/>
                    </a:cubicBezTo>
                    <a:cubicBezTo>
                      <a:pt x="836" y="1873"/>
                      <a:pt x="1058" y="2195"/>
                      <a:pt x="1372" y="2195"/>
                    </a:cubicBezTo>
                    <a:cubicBezTo>
                      <a:pt x="1381" y="2195"/>
                      <a:pt x="1390" y="2195"/>
                      <a:pt x="1400" y="2194"/>
                    </a:cubicBezTo>
                    <a:cubicBezTo>
                      <a:pt x="700" y="1659"/>
                      <a:pt x="536" y="1371"/>
                      <a:pt x="2037" y="486"/>
                    </a:cubicBezTo>
                    <a:cubicBezTo>
                      <a:pt x="1815" y="173"/>
                      <a:pt x="1469" y="0"/>
                      <a:pt x="1115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444" name="Google Shape;3444;p36"/>
              <p:cNvSpPr/>
              <p:nvPr/>
            </p:nvSpPr>
            <p:spPr>
              <a:xfrm>
                <a:off x="6367336" y="2257670"/>
                <a:ext cx="54566" cy="49692"/>
              </a:xfrm>
              <a:custGeom>
                <a:avLst/>
                <a:gdLst/>
                <a:ahLst/>
                <a:cxnLst/>
                <a:rect l="l" t="t" r="r" b="b"/>
                <a:pathLst>
                  <a:path w="2530" h="2304" extrusionOk="0">
                    <a:moveTo>
                      <a:pt x="1186" y="1"/>
                    </a:moveTo>
                    <a:cubicBezTo>
                      <a:pt x="971" y="1"/>
                      <a:pt x="753" y="60"/>
                      <a:pt x="555" y="185"/>
                    </a:cubicBezTo>
                    <a:cubicBezTo>
                      <a:pt x="0" y="534"/>
                      <a:pt x="267" y="986"/>
                      <a:pt x="618" y="1543"/>
                    </a:cubicBezTo>
                    <a:cubicBezTo>
                      <a:pt x="881" y="1946"/>
                      <a:pt x="1122" y="2303"/>
                      <a:pt x="1454" y="2303"/>
                    </a:cubicBezTo>
                    <a:cubicBezTo>
                      <a:pt x="1562" y="2303"/>
                      <a:pt x="1680" y="2265"/>
                      <a:pt x="1811" y="2180"/>
                    </a:cubicBezTo>
                    <a:cubicBezTo>
                      <a:pt x="2365" y="1831"/>
                      <a:pt x="2530" y="1090"/>
                      <a:pt x="2181" y="555"/>
                    </a:cubicBezTo>
                    <a:cubicBezTo>
                      <a:pt x="1955" y="197"/>
                      <a:pt x="1576" y="1"/>
                      <a:pt x="1186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445" name="Google Shape;3445;p36"/>
              <p:cNvSpPr/>
              <p:nvPr/>
            </p:nvSpPr>
            <p:spPr>
              <a:xfrm>
                <a:off x="6364208" y="2254974"/>
                <a:ext cx="52387" cy="47578"/>
              </a:xfrm>
              <a:custGeom>
                <a:avLst/>
                <a:gdLst/>
                <a:ahLst/>
                <a:cxnLst/>
                <a:rect l="l" t="t" r="r" b="b"/>
                <a:pathLst>
                  <a:path w="2429" h="2206" extrusionOk="0">
                    <a:moveTo>
                      <a:pt x="1140" y="0"/>
                    </a:moveTo>
                    <a:cubicBezTo>
                      <a:pt x="932" y="0"/>
                      <a:pt x="721" y="60"/>
                      <a:pt x="535" y="186"/>
                    </a:cubicBezTo>
                    <a:cubicBezTo>
                      <a:pt x="1" y="516"/>
                      <a:pt x="269" y="947"/>
                      <a:pt x="598" y="1482"/>
                    </a:cubicBezTo>
                    <a:cubicBezTo>
                      <a:pt x="844" y="1867"/>
                      <a:pt x="1067" y="2205"/>
                      <a:pt x="1388" y="2205"/>
                    </a:cubicBezTo>
                    <a:cubicBezTo>
                      <a:pt x="1496" y="2205"/>
                      <a:pt x="1615" y="2167"/>
                      <a:pt x="1750" y="2079"/>
                    </a:cubicBezTo>
                    <a:cubicBezTo>
                      <a:pt x="2264" y="1750"/>
                      <a:pt x="2428" y="1050"/>
                      <a:pt x="2099" y="516"/>
                    </a:cubicBezTo>
                    <a:cubicBezTo>
                      <a:pt x="1876" y="186"/>
                      <a:pt x="1510" y="0"/>
                      <a:pt x="114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446" name="Google Shape;3446;p36"/>
              <p:cNvSpPr/>
              <p:nvPr/>
            </p:nvSpPr>
            <p:spPr>
              <a:xfrm>
                <a:off x="6364208" y="2255147"/>
                <a:ext cx="44386" cy="47362"/>
              </a:xfrm>
              <a:custGeom>
                <a:avLst/>
                <a:gdLst/>
                <a:ahLst/>
                <a:cxnLst/>
                <a:rect l="l" t="t" r="r" b="b"/>
                <a:pathLst>
                  <a:path w="2058" h="2196" extrusionOk="0">
                    <a:moveTo>
                      <a:pt x="1136" y="1"/>
                    </a:moveTo>
                    <a:cubicBezTo>
                      <a:pt x="931" y="1"/>
                      <a:pt x="724" y="58"/>
                      <a:pt x="535" y="178"/>
                    </a:cubicBezTo>
                    <a:cubicBezTo>
                      <a:pt x="1" y="508"/>
                      <a:pt x="269" y="939"/>
                      <a:pt x="598" y="1474"/>
                    </a:cubicBezTo>
                    <a:cubicBezTo>
                      <a:pt x="857" y="1855"/>
                      <a:pt x="1079" y="2195"/>
                      <a:pt x="1394" y="2195"/>
                    </a:cubicBezTo>
                    <a:cubicBezTo>
                      <a:pt x="1403" y="2195"/>
                      <a:pt x="1412" y="2195"/>
                      <a:pt x="1421" y="2194"/>
                    </a:cubicBezTo>
                    <a:cubicBezTo>
                      <a:pt x="721" y="1660"/>
                      <a:pt x="557" y="1350"/>
                      <a:pt x="2058" y="486"/>
                    </a:cubicBezTo>
                    <a:cubicBezTo>
                      <a:pt x="1837" y="173"/>
                      <a:pt x="1491" y="1"/>
                      <a:pt x="113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447" name="Google Shape;3447;p36"/>
              <p:cNvSpPr/>
              <p:nvPr/>
            </p:nvSpPr>
            <p:spPr>
              <a:xfrm>
                <a:off x="5772332" y="2563778"/>
                <a:ext cx="55040" cy="49605"/>
              </a:xfrm>
              <a:custGeom>
                <a:avLst/>
                <a:gdLst/>
                <a:ahLst/>
                <a:cxnLst/>
                <a:rect l="l" t="t" r="r" b="b"/>
                <a:pathLst>
                  <a:path w="2552" h="2300" extrusionOk="0">
                    <a:moveTo>
                      <a:pt x="1217" y="1"/>
                    </a:moveTo>
                    <a:cubicBezTo>
                      <a:pt x="989" y="1"/>
                      <a:pt x="758" y="67"/>
                      <a:pt x="557" y="206"/>
                    </a:cubicBezTo>
                    <a:cubicBezTo>
                      <a:pt x="0" y="557"/>
                      <a:pt x="288" y="1010"/>
                      <a:pt x="659" y="1544"/>
                    </a:cubicBezTo>
                    <a:cubicBezTo>
                      <a:pt x="918" y="1955"/>
                      <a:pt x="1155" y="2300"/>
                      <a:pt x="1486" y="2300"/>
                    </a:cubicBezTo>
                    <a:cubicBezTo>
                      <a:pt x="1602" y="2300"/>
                      <a:pt x="1729" y="2257"/>
                      <a:pt x="1873" y="2162"/>
                    </a:cubicBezTo>
                    <a:cubicBezTo>
                      <a:pt x="2408" y="1791"/>
                      <a:pt x="2551" y="1070"/>
                      <a:pt x="2181" y="516"/>
                    </a:cubicBezTo>
                    <a:cubicBezTo>
                      <a:pt x="1963" y="182"/>
                      <a:pt x="1594" y="1"/>
                      <a:pt x="1217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448" name="Google Shape;3448;p36"/>
              <p:cNvSpPr/>
              <p:nvPr/>
            </p:nvSpPr>
            <p:spPr>
              <a:xfrm>
                <a:off x="5769247" y="2561427"/>
                <a:ext cx="52797" cy="47341"/>
              </a:xfrm>
              <a:custGeom>
                <a:avLst/>
                <a:gdLst/>
                <a:ahLst/>
                <a:cxnLst/>
                <a:rect l="l" t="t" r="r" b="b"/>
                <a:pathLst>
                  <a:path w="2448" h="2195" extrusionOk="0">
                    <a:moveTo>
                      <a:pt x="1157" y="1"/>
                    </a:moveTo>
                    <a:cubicBezTo>
                      <a:pt x="942" y="1"/>
                      <a:pt x="726" y="62"/>
                      <a:pt x="535" y="192"/>
                    </a:cubicBezTo>
                    <a:cubicBezTo>
                      <a:pt x="0" y="543"/>
                      <a:pt x="288" y="954"/>
                      <a:pt x="617" y="1489"/>
                    </a:cubicBezTo>
                    <a:cubicBezTo>
                      <a:pt x="876" y="1870"/>
                      <a:pt x="1113" y="2194"/>
                      <a:pt x="1428" y="2194"/>
                    </a:cubicBezTo>
                    <a:cubicBezTo>
                      <a:pt x="1537" y="2194"/>
                      <a:pt x="1656" y="2155"/>
                      <a:pt x="1789" y="2065"/>
                    </a:cubicBezTo>
                    <a:cubicBezTo>
                      <a:pt x="2304" y="1714"/>
                      <a:pt x="2447" y="1015"/>
                      <a:pt x="2098" y="501"/>
                    </a:cubicBezTo>
                    <a:cubicBezTo>
                      <a:pt x="1878" y="178"/>
                      <a:pt x="1520" y="1"/>
                      <a:pt x="1157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449" name="Google Shape;3449;p36"/>
              <p:cNvSpPr/>
              <p:nvPr/>
            </p:nvSpPr>
            <p:spPr>
              <a:xfrm>
                <a:off x="5769247" y="2561384"/>
                <a:ext cx="44386" cy="47276"/>
              </a:xfrm>
              <a:custGeom>
                <a:avLst/>
                <a:gdLst/>
                <a:ahLst/>
                <a:cxnLst/>
                <a:rect l="l" t="t" r="r" b="b"/>
                <a:pathLst>
                  <a:path w="2058" h="2192" extrusionOk="0">
                    <a:moveTo>
                      <a:pt x="1146" y="1"/>
                    </a:moveTo>
                    <a:cubicBezTo>
                      <a:pt x="934" y="1"/>
                      <a:pt x="722" y="62"/>
                      <a:pt x="535" y="194"/>
                    </a:cubicBezTo>
                    <a:cubicBezTo>
                      <a:pt x="0" y="545"/>
                      <a:pt x="288" y="956"/>
                      <a:pt x="617" y="1491"/>
                    </a:cubicBezTo>
                    <a:cubicBezTo>
                      <a:pt x="876" y="1870"/>
                      <a:pt x="1117" y="2191"/>
                      <a:pt x="1432" y="2191"/>
                    </a:cubicBezTo>
                    <a:cubicBezTo>
                      <a:pt x="1441" y="2191"/>
                      <a:pt x="1450" y="2191"/>
                      <a:pt x="1460" y="2190"/>
                    </a:cubicBezTo>
                    <a:cubicBezTo>
                      <a:pt x="741" y="1675"/>
                      <a:pt x="576" y="1367"/>
                      <a:pt x="2057" y="462"/>
                    </a:cubicBezTo>
                    <a:cubicBezTo>
                      <a:pt x="1839" y="167"/>
                      <a:pt x="1494" y="1"/>
                      <a:pt x="114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450" name="Google Shape;3450;p36"/>
              <p:cNvSpPr/>
              <p:nvPr/>
            </p:nvSpPr>
            <p:spPr>
              <a:xfrm>
                <a:off x="5660979" y="2623132"/>
                <a:ext cx="54566" cy="49454"/>
              </a:xfrm>
              <a:custGeom>
                <a:avLst/>
                <a:gdLst/>
                <a:ahLst/>
                <a:cxnLst/>
                <a:rect l="l" t="t" r="r" b="b"/>
                <a:pathLst>
                  <a:path w="2530" h="2293" extrusionOk="0">
                    <a:moveTo>
                      <a:pt x="1180" y="0"/>
                    </a:moveTo>
                    <a:cubicBezTo>
                      <a:pt x="957" y="0"/>
                      <a:pt x="732" y="62"/>
                      <a:pt x="535" y="191"/>
                    </a:cubicBezTo>
                    <a:cubicBezTo>
                      <a:pt x="0" y="562"/>
                      <a:pt x="267" y="1014"/>
                      <a:pt x="637" y="1549"/>
                    </a:cubicBezTo>
                    <a:cubicBezTo>
                      <a:pt x="900" y="1950"/>
                      <a:pt x="1139" y="2292"/>
                      <a:pt x="1476" y="2292"/>
                    </a:cubicBezTo>
                    <a:cubicBezTo>
                      <a:pt x="1588" y="2292"/>
                      <a:pt x="1712" y="2254"/>
                      <a:pt x="1852" y="2166"/>
                    </a:cubicBezTo>
                    <a:cubicBezTo>
                      <a:pt x="2387" y="1796"/>
                      <a:pt x="2530" y="1055"/>
                      <a:pt x="2160" y="520"/>
                    </a:cubicBezTo>
                    <a:cubicBezTo>
                      <a:pt x="1939" y="183"/>
                      <a:pt x="1563" y="0"/>
                      <a:pt x="1180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451" name="Google Shape;3451;p36"/>
              <p:cNvSpPr/>
              <p:nvPr/>
            </p:nvSpPr>
            <p:spPr>
              <a:xfrm>
                <a:off x="5657851" y="2620436"/>
                <a:ext cx="52387" cy="47535"/>
              </a:xfrm>
              <a:custGeom>
                <a:avLst/>
                <a:gdLst/>
                <a:ahLst/>
                <a:cxnLst/>
                <a:rect l="l" t="t" r="r" b="b"/>
                <a:pathLst>
                  <a:path w="2429" h="2204" extrusionOk="0">
                    <a:moveTo>
                      <a:pt x="1138" y="1"/>
                    </a:moveTo>
                    <a:cubicBezTo>
                      <a:pt x="923" y="1"/>
                      <a:pt x="706" y="63"/>
                      <a:pt x="516" y="193"/>
                    </a:cubicBezTo>
                    <a:cubicBezTo>
                      <a:pt x="1" y="542"/>
                      <a:pt x="269" y="975"/>
                      <a:pt x="598" y="1488"/>
                    </a:cubicBezTo>
                    <a:cubicBezTo>
                      <a:pt x="860" y="1875"/>
                      <a:pt x="1100" y="2203"/>
                      <a:pt x="1421" y="2203"/>
                    </a:cubicBezTo>
                    <a:cubicBezTo>
                      <a:pt x="1527" y="2203"/>
                      <a:pt x="1642" y="2167"/>
                      <a:pt x="1770" y="2086"/>
                    </a:cubicBezTo>
                    <a:cubicBezTo>
                      <a:pt x="2285" y="1735"/>
                      <a:pt x="2428" y="1036"/>
                      <a:pt x="2079" y="501"/>
                    </a:cubicBezTo>
                    <a:cubicBezTo>
                      <a:pt x="1859" y="178"/>
                      <a:pt x="1501" y="1"/>
                      <a:pt x="1138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452" name="Google Shape;3452;p36"/>
              <p:cNvSpPr/>
              <p:nvPr/>
            </p:nvSpPr>
            <p:spPr>
              <a:xfrm>
                <a:off x="5657851" y="2620608"/>
                <a:ext cx="43976" cy="47103"/>
              </a:xfrm>
              <a:custGeom>
                <a:avLst/>
                <a:gdLst/>
                <a:ahLst/>
                <a:cxnLst/>
                <a:rect l="l" t="t" r="r" b="b"/>
                <a:pathLst>
                  <a:path w="2039" h="2184" extrusionOk="0">
                    <a:moveTo>
                      <a:pt x="1131" y="0"/>
                    </a:moveTo>
                    <a:cubicBezTo>
                      <a:pt x="918" y="0"/>
                      <a:pt x="703" y="60"/>
                      <a:pt x="516" y="185"/>
                    </a:cubicBezTo>
                    <a:cubicBezTo>
                      <a:pt x="1" y="534"/>
                      <a:pt x="269" y="967"/>
                      <a:pt x="598" y="1480"/>
                    </a:cubicBezTo>
                    <a:cubicBezTo>
                      <a:pt x="870" y="1868"/>
                      <a:pt x="1086" y="2183"/>
                      <a:pt x="1386" y="2183"/>
                    </a:cubicBezTo>
                    <a:cubicBezTo>
                      <a:pt x="1404" y="2183"/>
                      <a:pt x="1422" y="2182"/>
                      <a:pt x="1441" y="2180"/>
                    </a:cubicBezTo>
                    <a:cubicBezTo>
                      <a:pt x="721" y="1686"/>
                      <a:pt x="557" y="1378"/>
                      <a:pt x="2038" y="452"/>
                    </a:cubicBezTo>
                    <a:cubicBezTo>
                      <a:pt x="1821" y="159"/>
                      <a:pt x="1478" y="0"/>
                      <a:pt x="1131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453" name="Google Shape;3453;p36"/>
              <p:cNvSpPr/>
              <p:nvPr/>
            </p:nvSpPr>
            <p:spPr>
              <a:xfrm>
                <a:off x="5533191" y="2692795"/>
                <a:ext cx="55040" cy="49433"/>
              </a:xfrm>
              <a:custGeom>
                <a:avLst/>
                <a:gdLst/>
                <a:ahLst/>
                <a:cxnLst/>
                <a:rect l="l" t="t" r="r" b="b"/>
                <a:pathLst>
                  <a:path w="2552" h="2292" extrusionOk="0">
                    <a:moveTo>
                      <a:pt x="1190" y="0"/>
                    </a:moveTo>
                    <a:cubicBezTo>
                      <a:pt x="967" y="0"/>
                      <a:pt x="740" y="62"/>
                      <a:pt x="536" y="190"/>
                    </a:cubicBezTo>
                    <a:cubicBezTo>
                      <a:pt x="1" y="561"/>
                      <a:pt x="289" y="1013"/>
                      <a:pt x="638" y="1548"/>
                    </a:cubicBezTo>
                    <a:cubicBezTo>
                      <a:pt x="915" y="1949"/>
                      <a:pt x="1158" y="2292"/>
                      <a:pt x="1487" y="2292"/>
                    </a:cubicBezTo>
                    <a:cubicBezTo>
                      <a:pt x="1598" y="2292"/>
                      <a:pt x="1718" y="2253"/>
                      <a:pt x="1852" y="2165"/>
                    </a:cubicBezTo>
                    <a:cubicBezTo>
                      <a:pt x="2407" y="1795"/>
                      <a:pt x="2552" y="1054"/>
                      <a:pt x="2181" y="520"/>
                    </a:cubicBezTo>
                    <a:cubicBezTo>
                      <a:pt x="1947" y="182"/>
                      <a:pt x="1574" y="0"/>
                      <a:pt x="1190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454" name="Google Shape;3454;p36"/>
              <p:cNvSpPr/>
              <p:nvPr/>
            </p:nvSpPr>
            <p:spPr>
              <a:xfrm>
                <a:off x="5530064" y="2690099"/>
                <a:ext cx="52387" cy="47341"/>
              </a:xfrm>
              <a:custGeom>
                <a:avLst/>
                <a:gdLst/>
                <a:ahLst/>
                <a:cxnLst/>
                <a:rect l="l" t="t" r="r" b="b"/>
                <a:pathLst>
                  <a:path w="2429" h="2195" extrusionOk="0">
                    <a:moveTo>
                      <a:pt x="1154" y="1"/>
                    </a:moveTo>
                    <a:cubicBezTo>
                      <a:pt x="936" y="1"/>
                      <a:pt x="715" y="62"/>
                      <a:pt x="516" y="192"/>
                    </a:cubicBezTo>
                    <a:cubicBezTo>
                      <a:pt x="1" y="542"/>
                      <a:pt x="269" y="974"/>
                      <a:pt x="618" y="1489"/>
                    </a:cubicBezTo>
                    <a:cubicBezTo>
                      <a:pt x="878" y="1870"/>
                      <a:pt x="1104" y="2194"/>
                      <a:pt x="1412" y="2194"/>
                    </a:cubicBezTo>
                    <a:cubicBezTo>
                      <a:pt x="1520" y="2194"/>
                      <a:pt x="1637" y="2155"/>
                      <a:pt x="1770" y="2065"/>
                    </a:cubicBezTo>
                    <a:cubicBezTo>
                      <a:pt x="2305" y="1714"/>
                      <a:pt x="2428" y="1015"/>
                      <a:pt x="2099" y="501"/>
                    </a:cubicBezTo>
                    <a:cubicBezTo>
                      <a:pt x="1880" y="177"/>
                      <a:pt x="1522" y="1"/>
                      <a:pt x="1154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455" name="Google Shape;3455;p36"/>
              <p:cNvSpPr/>
              <p:nvPr/>
            </p:nvSpPr>
            <p:spPr>
              <a:xfrm>
                <a:off x="5530064" y="2690250"/>
                <a:ext cx="44407" cy="47082"/>
              </a:xfrm>
              <a:custGeom>
                <a:avLst/>
                <a:gdLst/>
                <a:ahLst/>
                <a:cxnLst/>
                <a:rect l="l" t="t" r="r" b="b"/>
                <a:pathLst>
                  <a:path w="2059" h="2183" extrusionOk="0">
                    <a:moveTo>
                      <a:pt x="1140" y="0"/>
                    </a:moveTo>
                    <a:cubicBezTo>
                      <a:pt x="927" y="0"/>
                      <a:pt x="711" y="60"/>
                      <a:pt x="516" y="185"/>
                    </a:cubicBezTo>
                    <a:cubicBezTo>
                      <a:pt x="1" y="535"/>
                      <a:pt x="269" y="967"/>
                      <a:pt x="618" y="1482"/>
                    </a:cubicBezTo>
                    <a:cubicBezTo>
                      <a:pt x="878" y="1881"/>
                      <a:pt x="1118" y="2182"/>
                      <a:pt x="1432" y="2182"/>
                    </a:cubicBezTo>
                    <a:cubicBezTo>
                      <a:pt x="1442" y="2182"/>
                      <a:pt x="1452" y="2182"/>
                      <a:pt x="1462" y="2181"/>
                    </a:cubicBezTo>
                    <a:cubicBezTo>
                      <a:pt x="741" y="1666"/>
                      <a:pt x="577" y="1378"/>
                      <a:pt x="2058" y="453"/>
                    </a:cubicBezTo>
                    <a:cubicBezTo>
                      <a:pt x="1828" y="159"/>
                      <a:pt x="1488" y="0"/>
                      <a:pt x="1140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456" name="Google Shape;3456;p36"/>
              <p:cNvSpPr/>
              <p:nvPr/>
            </p:nvSpPr>
            <p:spPr>
              <a:xfrm>
                <a:off x="5880169" y="2508220"/>
                <a:ext cx="54566" cy="49433"/>
              </a:xfrm>
              <a:custGeom>
                <a:avLst/>
                <a:gdLst/>
                <a:ahLst/>
                <a:cxnLst/>
                <a:rect l="l" t="t" r="r" b="b"/>
                <a:pathLst>
                  <a:path w="2530" h="2292" extrusionOk="0">
                    <a:moveTo>
                      <a:pt x="1181" y="0"/>
                    </a:moveTo>
                    <a:cubicBezTo>
                      <a:pt x="957" y="0"/>
                      <a:pt x="732" y="62"/>
                      <a:pt x="535" y="190"/>
                    </a:cubicBezTo>
                    <a:cubicBezTo>
                      <a:pt x="0" y="561"/>
                      <a:pt x="267" y="1013"/>
                      <a:pt x="637" y="1548"/>
                    </a:cubicBezTo>
                    <a:cubicBezTo>
                      <a:pt x="914" y="1949"/>
                      <a:pt x="1157" y="2292"/>
                      <a:pt x="1487" y="2292"/>
                    </a:cubicBezTo>
                    <a:cubicBezTo>
                      <a:pt x="1597" y="2292"/>
                      <a:pt x="1717" y="2253"/>
                      <a:pt x="1852" y="2165"/>
                    </a:cubicBezTo>
                    <a:cubicBezTo>
                      <a:pt x="2387" y="1795"/>
                      <a:pt x="2530" y="1054"/>
                      <a:pt x="2181" y="519"/>
                    </a:cubicBezTo>
                    <a:cubicBezTo>
                      <a:pt x="1947" y="182"/>
                      <a:pt x="1565" y="0"/>
                      <a:pt x="1181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457" name="Google Shape;3457;p36"/>
              <p:cNvSpPr/>
              <p:nvPr/>
            </p:nvSpPr>
            <p:spPr>
              <a:xfrm>
                <a:off x="5877042" y="2505718"/>
                <a:ext cx="52366" cy="47319"/>
              </a:xfrm>
              <a:custGeom>
                <a:avLst/>
                <a:gdLst/>
                <a:ahLst/>
                <a:cxnLst/>
                <a:rect l="l" t="t" r="r" b="b"/>
                <a:pathLst>
                  <a:path w="2428" h="2194" extrusionOk="0">
                    <a:moveTo>
                      <a:pt x="1140" y="0"/>
                    </a:moveTo>
                    <a:cubicBezTo>
                      <a:pt x="924" y="0"/>
                      <a:pt x="707" y="60"/>
                      <a:pt x="515" y="183"/>
                    </a:cubicBezTo>
                    <a:cubicBezTo>
                      <a:pt x="0" y="533"/>
                      <a:pt x="269" y="965"/>
                      <a:pt x="617" y="1480"/>
                    </a:cubicBezTo>
                    <a:cubicBezTo>
                      <a:pt x="881" y="1865"/>
                      <a:pt x="1109" y="2193"/>
                      <a:pt x="1424" y="2193"/>
                    </a:cubicBezTo>
                    <a:cubicBezTo>
                      <a:pt x="1528" y="2193"/>
                      <a:pt x="1642" y="2157"/>
                      <a:pt x="1770" y="2076"/>
                    </a:cubicBezTo>
                    <a:cubicBezTo>
                      <a:pt x="2285" y="1727"/>
                      <a:pt x="2428" y="1027"/>
                      <a:pt x="2079" y="492"/>
                    </a:cubicBezTo>
                    <a:cubicBezTo>
                      <a:pt x="1859" y="169"/>
                      <a:pt x="1502" y="0"/>
                      <a:pt x="114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458" name="Google Shape;3458;p36"/>
              <p:cNvSpPr/>
              <p:nvPr/>
            </p:nvSpPr>
            <p:spPr>
              <a:xfrm>
                <a:off x="5877042" y="2505697"/>
                <a:ext cx="43955" cy="47103"/>
              </a:xfrm>
              <a:custGeom>
                <a:avLst/>
                <a:gdLst/>
                <a:ahLst/>
                <a:cxnLst/>
                <a:rect l="l" t="t" r="r" b="b"/>
                <a:pathLst>
                  <a:path w="2038" h="2184" extrusionOk="0">
                    <a:moveTo>
                      <a:pt x="1124" y="0"/>
                    </a:moveTo>
                    <a:cubicBezTo>
                      <a:pt x="913" y="0"/>
                      <a:pt x="701" y="60"/>
                      <a:pt x="515" y="184"/>
                    </a:cubicBezTo>
                    <a:cubicBezTo>
                      <a:pt x="0" y="534"/>
                      <a:pt x="269" y="966"/>
                      <a:pt x="617" y="1481"/>
                    </a:cubicBezTo>
                    <a:cubicBezTo>
                      <a:pt x="870" y="1869"/>
                      <a:pt x="1085" y="2184"/>
                      <a:pt x="1403" y="2184"/>
                    </a:cubicBezTo>
                    <a:cubicBezTo>
                      <a:pt x="1422" y="2184"/>
                      <a:pt x="1442" y="2183"/>
                      <a:pt x="1462" y="2180"/>
                    </a:cubicBezTo>
                    <a:cubicBezTo>
                      <a:pt x="741" y="1686"/>
                      <a:pt x="557" y="1377"/>
                      <a:pt x="2038" y="472"/>
                    </a:cubicBezTo>
                    <a:cubicBezTo>
                      <a:pt x="1819" y="164"/>
                      <a:pt x="1473" y="0"/>
                      <a:pt x="1124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459" name="Google Shape;3459;p36"/>
              <p:cNvSpPr/>
              <p:nvPr/>
            </p:nvSpPr>
            <p:spPr>
              <a:xfrm>
                <a:off x="7394035" y="1958486"/>
                <a:ext cx="52797" cy="50188"/>
              </a:xfrm>
              <a:custGeom>
                <a:avLst/>
                <a:gdLst/>
                <a:ahLst/>
                <a:cxnLst/>
                <a:rect l="l" t="t" r="r" b="b"/>
                <a:pathLst>
                  <a:path w="2448" h="2327" extrusionOk="0">
                    <a:moveTo>
                      <a:pt x="1100" y="1"/>
                    </a:moveTo>
                    <a:cubicBezTo>
                      <a:pt x="931" y="1"/>
                      <a:pt x="760" y="35"/>
                      <a:pt x="596" y="109"/>
                    </a:cubicBezTo>
                    <a:cubicBezTo>
                      <a:pt x="1" y="397"/>
                      <a:pt x="226" y="869"/>
                      <a:pt x="514" y="1467"/>
                    </a:cubicBezTo>
                    <a:cubicBezTo>
                      <a:pt x="728" y="1942"/>
                      <a:pt x="929" y="2327"/>
                      <a:pt x="1304" y="2327"/>
                    </a:cubicBezTo>
                    <a:cubicBezTo>
                      <a:pt x="1399" y="2327"/>
                      <a:pt x="1505" y="2302"/>
                      <a:pt x="1625" y="2248"/>
                    </a:cubicBezTo>
                    <a:cubicBezTo>
                      <a:pt x="2201" y="1960"/>
                      <a:pt x="2448" y="1261"/>
                      <a:pt x="2181" y="663"/>
                    </a:cubicBezTo>
                    <a:cubicBezTo>
                      <a:pt x="1972" y="245"/>
                      <a:pt x="1546" y="1"/>
                      <a:pt x="1100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460" name="Google Shape;3460;p36"/>
              <p:cNvSpPr/>
              <p:nvPr/>
            </p:nvSpPr>
            <p:spPr>
              <a:xfrm>
                <a:off x="7396235" y="1965064"/>
                <a:ext cx="50597" cy="48052"/>
              </a:xfrm>
              <a:custGeom>
                <a:avLst/>
                <a:gdLst/>
                <a:ahLst/>
                <a:cxnLst/>
                <a:rect l="l" t="t" r="r" b="b"/>
                <a:pathLst>
                  <a:path w="2346" h="2228" extrusionOk="0">
                    <a:moveTo>
                      <a:pt x="1054" y="0"/>
                    </a:moveTo>
                    <a:cubicBezTo>
                      <a:pt x="889" y="0"/>
                      <a:pt x="720" y="36"/>
                      <a:pt x="557" y="112"/>
                    </a:cubicBezTo>
                    <a:cubicBezTo>
                      <a:pt x="1" y="380"/>
                      <a:pt x="206" y="832"/>
                      <a:pt x="475" y="1408"/>
                    </a:cubicBezTo>
                    <a:cubicBezTo>
                      <a:pt x="687" y="1851"/>
                      <a:pt x="875" y="2228"/>
                      <a:pt x="1233" y="2228"/>
                    </a:cubicBezTo>
                    <a:cubicBezTo>
                      <a:pt x="1325" y="2228"/>
                      <a:pt x="1427" y="2203"/>
                      <a:pt x="1544" y="2149"/>
                    </a:cubicBezTo>
                    <a:cubicBezTo>
                      <a:pt x="2099" y="1881"/>
                      <a:pt x="2346" y="1203"/>
                      <a:pt x="2058" y="646"/>
                    </a:cubicBezTo>
                    <a:cubicBezTo>
                      <a:pt x="1867" y="233"/>
                      <a:pt x="1473" y="0"/>
                      <a:pt x="105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461" name="Google Shape;3461;p36"/>
              <p:cNvSpPr/>
              <p:nvPr/>
            </p:nvSpPr>
            <p:spPr>
              <a:xfrm>
                <a:off x="7398478" y="1971901"/>
                <a:ext cx="47470" cy="41215"/>
              </a:xfrm>
              <a:custGeom>
                <a:avLst/>
                <a:gdLst/>
                <a:ahLst/>
                <a:cxnLst/>
                <a:rect l="l" t="t" r="r" b="b"/>
                <a:pathLst>
                  <a:path w="2201" h="1911" extrusionOk="0">
                    <a:moveTo>
                      <a:pt x="185" y="0"/>
                    </a:moveTo>
                    <a:lnTo>
                      <a:pt x="185" y="0"/>
                    </a:lnTo>
                    <a:cubicBezTo>
                      <a:pt x="0" y="269"/>
                      <a:pt x="165" y="659"/>
                      <a:pt x="371" y="1091"/>
                    </a:cubicBezTo>
                    <a:cubicBezTo>
                      <a:pt x="583" y="1534"/>
                      <a:pt x="771" y="1911"/>
                      <a:pt x="1129" y="1911"/>
                    </a:cubicBezTo>
                    <a:cubicBezTo>
                      <a:pt x="1221" y="1911"/>
                      <a:pt x="1323" y="1886"/>
                      <a:pt x="1440" y="1832"/>
                    </a:cubicBezTo>
                    <a:cubicBezTo>
                      <a:pt x="1975" y="1564"/>
                      <a:pt x="2201" y="927"/>
                      <a:pt x="1975" y="371"/>
                    </a:cubicBezTo>
                    <a:lnTo>
                      <a:pt x="1975" y="371"/>
                    </a:lnTo>
                    <a:cubicBezTo>
                      <a:pt x="1352" y="703"/>
                      <a:pt x="953" y="851"/>
                      <a:pt x="694" y="851"/>
                    </a:cubicBezTo>
                    <a:cubicBezTo>
                      <a:pt x="312" y="851"/>
                      <a:pt x="234" y="528"/>
                      <a:pt x="185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462" name="Google Shape;3462;p36"/>
              <p:cNvSpPr/>
              <p:nvPr/>
            </p:nvSpPr>
            <p:spPr>
              <a:xfrm>
                <a:off x="7286198" y="2024590"/>
                <a:ext cx="52840" cy="50188"/>
              </a:xfrm>
              <a:custGeom>
                <a:avLst/>
                <a:gdLst/>
                <a:ahLst/>
                <a:cxnLst/>
                <a:rect l="l" t="t" r="r" b="b"/>
                <a:pathLst>
                  <a:path w="2450" h="2327" extrusionOk="0">
                    <a:moveTo>
                      <a:pt x="1090" y="1"/>
                    </a:moveTo>
                    <a:cubicBezTo>
                      <a:pt x="923" y="1"/>
                      <a:pt x="755" y="36"/>
                      <a:pt x="598" y="108"/>
                    </a:cubicBezTo>
                    <a:cubicBezTo>
                      <a:pt x="1" y="396"/>
                      <a:pt x="228" y="870"/>
                      <a:pt x="494" y="1466"/>
                    </a:cubicBezTo>
                    <a:cubicBezTo>
                      <a:pt x="724" y="1943"/>
                      <a:pt x="928" y="2327"/>
                      <a:pt x="1293" y="2327"/>
                    </a:cubicBezTo>
                    <a:cubicBezTo>
                      <a:pt x="1386" y="2327"/>
                      <a:pt x="1489" y="2302"/>
                      <a:pt x="1605" y="2248"/>
                    </a:cubicBezTo>
                    <a:cubicBezTo>
                      <a:pt x="2203" y="1960"/>
                      <a:pt x="2450" y="1260"/>
                      <a:pt x="2162" y="665"/>
                    </a:cubicBezTo>
                    <a:cubicBezTo>
                      <a:pt x="1967" y="246"/>
                      <a:pt x="1533" y="1"/>
                      <a:pt x="1090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463" name="Google Shape;3463;p36"/>
              <p:cNvSpPr/>
              <p:nvPr/>
            </p:nvSpPr>
            <p:spPr>
              <a:xfrm>
                <a:off x="7288441" y="2031169"/>
                <a:ext cx="50144" cy="48052"/>
              </a:xfrm>
              <a:custGeom>
                <a:avLst/>
                <a:gdLst/>
                <a:ahLst/>
                <a:cxnLst/>
                <a:rect l="l" t="t" r="r" b="b"/>
                <a:pathLst>
                  <a:path w="2325" h="2228" extrusionOk="0">
                    <a:moveTo>
                      <a:pt x="1044" y="1"/>
                    </a:moveTo>
                    <a:cubicBezTo>
                      <a:pt x="879" y="1"/>
                      <a:pt x="712" y="37"/>
                      <a:pt x="555" y="113"/>
                    </a:cubicBezTo>
                    <a:cubicBezTo>
                      <a:pt x="0" y="379"/>
                      <a:pt x="206" y="832"/>
                      <a:pt x="473" y="1408"/>
                    </a:cubicBezTo>
                    <a:cubicBezTo>
                      <a:pt x="686" y="1851"/>
                      <a:pt x="873" y="2228"/>
                      <a:pt x="1231" y="2228"/>
                    </a:cubicBezTo>
                    <a:cubicBezTo>
                      <a:pt x="1322" y="2228"/>
                      <a:pt x="1425" y="2203"/>
                      <a:pt x="1543" y="2149"/>
                    </a:cubicBezTo>
                    <a:cubicBezTo>
                      <a:pt x="2099" y="1882"/>
                      <a:pt x="2324" y="1202"/>
                      <a:pt x="2058" y="648"/>
                    </a:cubicBezTo>
                    <a:cubicBezTo>
                      <a:pt x="1865" y="234"/>
                      <a:pt x="1462" y="1"/>
                      <a:pt x="1044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464" name="Google Shape;3464;p36"/>
              <p:cNvSpPr/>
              <p:nvPr/>
            </p:nvSpPr>
            <p:spPr>
              <a:xfrm>
                <a:off x="7290640" y="2038027"/>
                <a:ext cx="47513" cy="41194"/>
              </a:xfrm>
              <a:custGeom>
                <a:avLst/>
                <a:gdLst/>
                <a:ahLst/>
                <a:cxnLst/>
                <a:rect l="l" t="t" r="r" b="b"/>
                <a:pathLst>
                  <a:path w="2203" h="1910" extrusionOk="0">
                    <a:moveTo>
                      <a:pt x="186" y="0"/>
                    </a:moveTo>
                    <a:cubicBezTo>
                      <a:pt x="0" y="267"/>
                      <a:pt x="165" y="659"/>
                      <a:pt x="371" y="1090"/>
                    </a:cubicBezTo>
                    <a:cubicBezTo>
                      <a:pt x="584" y="1533"/>
                      <a:pt x="771" y="1910"/>
                      <a:pt x="1129" y="1910"/>
                    </a:cubicBezTo>
                    <a:cubicBezTo>
                      <a:pt x="1220" y="1910"/>
                      <a:pt x="1323" y="1885"/>
                      <a:pt x="1441" y="1831"/>
                    </a:cubicBezTo>
                    <a:cubicBezTo>
                      <a:pt x="1975" y="1564"/>
                      <a:pt x="2203" y="925"/>
                      <a:pt x="1975" y="371"/>
                    </a:cubicBezTo>
                    <a:lnTo>
                      <a:pt x="1975" y="371"/>
                    </a:lnTo>
                    <a:cubicBezTo>
                      <a:pt x="1353" y="703"/>
                      <a:pt x="955" y="850"/>
                      <a:pt x="696" y="850"/>
                    </a:cubicBezTo>
                    <a:cubicBezTo>
                      <a:pt x="314" y="850"/>
                      <a:pt x="236" y="528"/>
                      <a:pt x="186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465" name="Google Shape;3465;p36"/>
              <p:cNvSpPr/>
              <p:nvPr/>
            </p:nvSpPr>
            <p:spPr>
              <a:xfrm>
                <a:off x="7161537" y="2098869"/>
                <a:ext cx="52819" cy="50403"/>
              </a:xfrm>
              <a:custGeom>
                <a:avLst/>
                <a:gdLst/>
                <a:ahLst/>
                <a:cxnLst/>
                <a:rect l="l" t="t" r="r" b="b"/>
                <a:pathLst>
                  <a:path w="2449" h="2337" extrusionOk="0">
                    <a:moveTo>
                      <a:pt x="1107" y="0"/>
                    </a:moveTo>
                    <a:cubicBezTo>
                      <a:pt x="934" y="0"/>
                      <a:pt x="760" y="39"/>
                      <a:pt x="597" y="120"/>
                    </a:cubicBezTo>
                    <a:cubicBezTo>
                      <a:pt x="1" y="408"/>
                      <a:pt x="226" y="882"/>
                      <a:pt x="494" y="1478"/>
                    </a:cubicBezTo>
                    <a:cubicBezTo>
                      <a:pt x="726" y="1940"/>
                      <a:pt x="930" y="2337"/>
                      <a:pt x="1300" y="2337"/>
                    </a:cubicBezTo>
                    <a:cubicBezTo>
                      <a:pt x="1391" y="2337"/>
                      <a:pt x="1492" y="2313"/>
                      <a:pt x="1605" y="2260"/>
                    </a:cubicBezTo>
                    <a:cubicBezTo>
                      <a:pt x="2201" y="1972"/>
                      <a:pt x="2448" y="1272"/>
                      <a:pt x="2160" y="677"/>
                    </a:cubicBezTo>
                    <a:cubicBezTo>
                      <a:pt x="1969" y="248"/>
                      <a:pt x="1544" y="0"/>
                      <a:pt x="1107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466" name="Google Shape;3466;p36"/>
              <p:cNvSpPr/>
              <p:nvPr/>
            </p:nvSpPr>
            <p:spPr>
              <a:xfrm>
                <a:off x="7163737" y="2105512"/>
                <a:ext cx="50188" cy="48246"/>
              </a:xfrm>
              <a:custGeom>
                <a:avLst/>
                <a:gdLst/>
                <a:ahLst/>
                <a:cxnLst/>
                <a:rect l="l" t="t" r="r" b="b"/>
                <a:pathLst>
                  <a:path w="2327" h="2237" extrusionOk="0">
                    <a:moveTo>
                      <a:pt x="1052" y="1"/>
                    </a:moveTo>
                    <a:cubicBezTo>
                      <a:pt x="885" y="1"/>
                      <a:pt x="716" y="39"/>
                      <a:pt x="557" y="122"/>
                    </a:cubicBezTo>
                    <a:cubicBezTo>
                      <a:pt x="1" y="388"/>
                      <a:pt x="207" y="841"/>
                      <a:pt x="475" y="1397"/>
                    </a:cubicBezTo>
                    <a:cubicBezTo>
                      <a:pt x="687" y="1856"/>
                      <a:pt x="875" y="2237"/>
                      <a:pt x="1223" y="2237"/>
                    </a:cubicBezTo>
                    <a:cubicBezTo>
                      <a:pt x="1311" y="2237"/>
                      <a:pt x="1410" y="2212"/>
                      <a:pt x="1523" y="2158"/>
                    </a:cubicBezTo>
                    <a:cubicBezTo>
                      <a:pt x="2099" y="1870"/>
                      <a:pt x="2326" y="1211"/>
                      <a:pt x="2058" y="635"/>
                    </a:cubicBezTo>
                    <a:cubicBezTo>
                      <a:pt x="1868" y="240"/>
                      <a:pt x="1467" y="1"/>
                      <a:pt x="1052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467" name="Google Shape;3467;p36"/>
              <p:cNvSpPr/>
              <p:nvPr/>
            </p:nvSpPr>
            <p:spPr>
              <a:xfrm>
                <a:off x="7165980" y="2112564"/>
                <a:ext cx="47470" cy="41194"/>
              </a:xfrm>
              <a:custGeom>
                <a:avLst/>
                <a:gdLst/>
                <a:ahLst/>
                <a:cxnLst/>
                <a:rect l="l" t="t" r="r" b="b"/>
                <a:pathLst>
                  <a:path w="2201" h="1910" extrusionOk="0">
                    <a:moveTo>
                      <a:pt x="185" y="1"/>
                    </a:moveTo>
                    <a:cubicBezTo>
                      <a:pt x="0" y="267"/>
                      <a:pt x="165" y="637"/>
                      <a:pt x="371" y="1070"/>
                    </a:cubicBezTo>
                    <a:cubicBezTo>
                      <a:pt x="583" y="1529"/>
                      <a:pt x="771" y="1910"/>
                      <a:pt x="1119" y="1910"/>
                    </a:cubicBezTo>
                    <a:cubicBezTo>
                      <a:pt x="1207" y="1910"/>
                      <a:pt x="1306" y="1885"/>
                      <a:pt x="1419" y="1831"/>
                    </a:cubicBezTo>
                    <a:cubicBezTo>
                      <a:pt x="1975" y="1564"/>
                      <a:pt x="2201" y="925"/>
                      <a:pt x="1975" y="371"/>
                    </a:cubicBezTo>
                    <a:lnTo>
                      <a:pt x="1975" y="371"/>
                    </a:lnTo>
                    <a:cubicBezTo>
                      <a:pt x="1350" y="695"/>
                      <a:pt x="951" y="841"/>
                      <a:pt x="692" y="841"/>
                    </a:cubicBezTo>
                    <a:cubicBezTo>
                      <a:pt x="312" y="841"/>
                      <a:pt x="234" y="526"/>
                      <a:pt x="18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468" name="Google Shape;3468;p36"/>
              <p:cNvSpPr/>
              <p:nvPr/>
            </p:nvSpPr>
            <p:spPr>
              <a:xfrm>
                <a:off x="7496977" y="1894150"/>
                <a:ext cx="52366" cy="50188"/>
              </a:xfrm>
              <a:custGeom>
                <a:avLst/>
                <a:gdLst/>
                <a:ahLst/>
                <a:cxnLst/>
                <a:rect l="l" t="t" r="r" b="b"/>
                <a:pathLst>
                  <a:path w="2428" h="2327" extrusionOk="0">
                    <a:moveTo>
                      <a:pt x="1077" y="1"/>
                    </a:moveTo>
                    <a:cubicBezTo>
                      <a:pt x="909" y="1"/>
                      <a:pt x="739" y="35"/>
                      <a:pt x="576" y="108"/>
                    </a:cubicBezTo>
                    <a:cubicBezTo>
                      <a:pt x="0" y="396"/>
                      <a:pt x="206" y="870"/>
                      <a:pt x="494" y="1466"/>
                    </a:cubicBezTo>
                    <a:cubicBezTo>
                      <a:pt x="707" y="1942"/>
                      <a:pt x="907" y="2327"/>
                      <a:pt x="1282" y="2327"/>
                    </a:cubicBezTo>
                    <a:cubicBezTo>
                      <a:pt x="1377" y="2327"/>
                      <a:pt x="1484" y="2302"/>
                      <a:pt x="1605" y="2248"/>
                    </a:cubicBezTo>
                    <a:cubicBezTo>
                      <a:pt x="2181" y="1960"/>
                      <a:pt x="2428" y="1260"/>
                      <a:pt x="2160" y="664"/>
                    </a:cubicBezTo>
                    <a:cubicBezTo>
                      <a:pt x="1950" y="246"/>
                      <a:pt x="1523" y="1"/>
                      <a:pt x="1077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469" name="Google Shape;3469;p36"/>
              <p:cNvSpPr/>
              <p:nvPr/>
            </p:nvSpPr>
            <p:spPr>
              <a:xfrm>
                <a:off x="7498745" y="1900728"/>
                <a:ext cx="50597" cy="48052"/>
              </a:xfrm>
              <a:custGeom>
                <a:avLst/>
                <a:gdLst/>
                <a:ahLst/>
                <a:cxnLst/>
                <a:rect l="l" t="t" r="r" b="b"/>
                <a:pathLst>
                  <a:path w="2346" h="2228" extrusionOk="0">
                    <a:moveTo>
                      <a:pt x="1053" y="0"/>
                    </a:moveTo>
                    <a:cubicBezTo>
                      <a:pt x="887" y="0"/>
                      <a:pt x="718" y="37"/>
                      <a:pt x="555" y="112"/>
                    </a:cubicBezTo>
                    <a:cubicBezTo>
                      <a:pt x="1" y="379"/>
                      <a:pt x="206" y="832"/>
                      <a:pt x="473" y="1408"/>
                    </a:cubicBezTo>
                    <a:cubicBezTo>
                      <a:pt x="687" y="1851"/>
                      <a:pt x="873" y="2228"/>
                      <a:pt x="1231" y="2228"/>
                    </a:cubicBezTo>
                    <a:cubicBezTo>
                      <a:pt x="1322" y="2228"/>
                      <a:pt x="1425" y="2203"/>
                      <a:pt x="1543" y="2148"/>
                    </a:cubicBezTo>
                    <a:cubicBezTo>
                      <a:pt x="2099" y="1882"/>
                      <a:pt x="2346" y="1202"/>
                      <a:pt x="2078" y="647"/>
                    </a:cubicBezTo>
                    <a:cubicBezTo>
                      <a:pt x="1871" y="234"/>
                      <a:pt x="1474" y="0"/>
                      <a:pt x="1053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470" name="Google Shape;3470;p36"/>
              <p:cNvSpPr/>
              <p:nvPr/>
            </p:nvSpPr>
            <p:spPr>
              <a:xfrm>
                <a:off x="7500945" y="1907587"/>
                <a:ext cx="47513" cy="41194"/>
              </a:xfrm>
              <a:custGeom>
                <a:avLst/>
                <a:gdLst/>
                <a:ahLst/>
                <a:cxnLst/>
                <a:rect l="l" t="t" r="r" b="b"/>
                <a:pathLst>
                  <a:path w="2203" h="1910" extrusionOk="0">
                    <a:moveTo>
                      <a:pt x="206" y="0"/>
                    </a:moveTo>
                    <a:lnTo>
                      <a:pt x="206" y="0"/>
                    </a:lnTo>
                    <a:cubicBezTo>
                      <a:pt x="1" y="267"/>
                      <a:pt x="165" y="659"/>
                      <a:pt x="371" y="1090"/>
                    </a:cubicBezTo>
                    <a:cubicBezTo>
                      <a:pt x="585" y="1533"/>
                      <a:pt x="771" y="1910"/>
                      <a:pt x="1129" y="1910"/>
                    </a:cubicBezTo>
                    <a:cubicBezTo>
                      <a:pt x="1220" y="1910"/>
                      <a:pt x="1323" y="1885"/>
                      <a:pt x="1441" y="1830"/>
                    </a:cubicBezTo>
                    <a:cubicBezTo>
                      <a:pt x="1976" y="1564"/>
                      <a:pt x="2203" y="925"/>
                      <a:pt x="1976" y="370"/>
                    </a:cubicBezTo>
                    <a:lnTo>
                      <a:pt x="1976" y="370"/>
                    </a:lnTo>
                    <a:cubicBezTo>
                      <a:pt x="1353" y="703"/>
                      <a:pt x="955" y="850"/>
                      <a:pt x="698" y="850"/>
                    </a:cubicBezTo>
                    <a:cubicBezTo>
                      <a:pt x="317" y="850"/>
                      <a:pt x="244" y="527"/>
                      <a:pt x="206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471" name="Google Shape;3471;p36"/>
              <p:cNvSpPr/>
              <p:nvPr/>
            </p:nvSpPr>
            <p:spPr>
              <a:xfrm>
                <a:off x="6922828" y="2236319"/>
                <a:ext cx="51935" cy="50058"/>
              </a:xfrm>
              <a:custGeom>
                <a:avLst/>
                <a:gdLst/>
                <a:ahLst/>
                <a:cxnLst/>
                <a:rect l="l" t="t" r="r" b="b"/>
                <a:pathLst>
                  <a:path w="2408" h="2321" extrusionOk="0">
                    <a:moveTo>
                      <a:pt x="1060" y="1"/>
                    </a:moveTo>
                    <a:cubicBezTo>
                      <a:pt x="898" y="1"/>
                      <a:pt x="734" y="34"/>
                      <a:pt x="577" y="105"/>
                    </a:cubicBezTo>
                    <a:cubicBezTo>
                      <a:pt x="1" y="372"/>
                      <a:pt x="185" y="865"/>
                      <a:pt x="453" y="1441"/>
                    </a:cubicBezTo>
                    <a:cubicBezTo>
                      <a:pt x="668" y="1922"/>
                      <a:pt x="869" y="2321"/>
                      <a:pt x="1239" y="2321"/>
                    </a:cubicBezTo>
                    <a:cubicBezTo>
                      <a:pt x="1329" y="2321"/>
                      <a:pt x="1430" y="2297"/>
                      <a:pt x="1543" y="2245"/>
                    </a:cubicBezTo>
                    <a:cubicBezTo>
                      <a:pt x="2140" y="1976"/>
                      <a:pt x="2407" y="1298"/>
                      <a:pt x="2140" y="701"/>
                    </a:cubicBezTo>
                    <a:cubicBezTo>
                      <a:pt x="1943" y="262"/>
                      <a:pt x="1511" y="1"/>
                      <a:pt x="1060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472" name="Google Shape;3472;p36"/>
              <p:cNvSpPr/>
              <p:nvPr/>
            </p:nvSpPr>
            <p:spPr>
              <a:xfrm>
                <a:off x="6924618" y="2242724"/>
                <a:ext cx="49713" cy="48354"/>
              </a:xfrm>
              <a:custGeom>
                <a:avLst/>
                <a:gdLst/>
                <a:ahLst/>
                <a:cxnLst/>
                <a:rect l="l" t="t" r="r" b="b"/>
                <a:pathLst>
                  <a:path w="2305" h="2242" extrusionOk="0">
                    <a:moveTo>
                      <a:pt x="1015" y="1"/>
                    </a:moveTo>
                    <a:cubicBezTo>
                      <a:pt x="862" y="1"/>
                      <a:pt x="705" y="32"/>
                      <a:pt x="555" y="96"/>
                    </a:cubicBezTo>
                    <a:cubicBezTo>
                      <a:pt x="0" y="363"/>
                      <a:pt x="185" y="837"/>
                      <a:pt x="431" y="1391"/>
                    </a:cubicBezTo>
                    <a:cubicBezTo>
                      <a:pt x="648" y="1857"/>
                      <a:pt x="837" y="2242"/>
                      <a:pt x="1195" y="2242"/>
                    </a:cubicBezTo>
                    <a:cubicBezTo>
                      <a:pt x="1280" y="2242"/>
                      <a:pt x="1375" y="2220"/>
                      <a:pt x="1481" y="2173"/>
                    </a:cubicBezTo>
                    <a:cubicBezTo>
                      <a:pt x="2057" y="1906"/>
                      <a:pt x="2304" y="1248"/>
                      <a:pt x="2057" y="672"/>
                    </a:cubicBezTo>
                    <a:cubicBezTo>
                      <a:pt x="1859" y="247"/>
                      <a:pt x="1448" y="1"/>
                      <a:pt x="1015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473" name="Google Shape;3473;p36"/>
              <p:cNvSpPr/>
              <p:nvPr/>
            </p:nvSpPr>
            <p:spPr>
              <a:xfrm>
                <a:off x="6926818" y="2249216"/>
                <a:ext cx="47039" cy="41863"/>
              </a:xfrm>
              <a:custGeom>
                <a:avLst/>
                <a:gdLst/>
                <a:ahLst/>
                <a:cxnLst/>
                <a:rect l="l" t="t" r="r" b="b"/>
                <a:pathLst>
                  <a:path w="2181" h="1941" extrusionOk="0">
                    <a:moveTo>
                      <a:pt x="186" y="1"/>
                    </a:moveTo>
                    <a:cubicBezTo>
                      <a:pt x="0" y="267"/>
                      <a:pt x="145" y="659"/>
                      <a:pt x="329" y="1090"/>
                    </a:cubicBezTo>
                    <a:cubicBezTo>
                      <a:pt x="546" y="1556"/>
                      <a:pt x="735" y="1941"/>
                      <a:pt x="1093" y="1941"/>
                    </a:cubicBezTo>
                    <a:cubicBezTo>
                      <a:pt x="1178" y="1941"/>
                      <a:pt x="1273" y="1919"/>
                      <a:pt x="1379" y="1872"/>
                    </a:cubicBezTo>
                    <a:cubicBezTo>
                      <a:pt x="1934" y="1625"/>
                      <a:pt x="2181" y="988"/>
                      <a:pt x="1955" y="432"/>
                    </a:cubicBezTo>
                    <a:lnTo>
                      <a:pt x="1955" y="432"/>
                    </a:lnTo>
                    <a:cubicBezTo>
                      <a:pt x="1344" y="730"/>
                      <a:pt x="949" y="864"/>
                      <a:pt x="692" y="864"/>
                    </a:cubicBezTo>
                    <a:cubicBezTo>
                      <a:pt x="291" y="864"/>
                      <a:pt x="223" y="539"/>
                      <a:pt x="18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474" name="Google Shape;3474;p36"/>
              <p:cNvSpPr/>
              <p:nvPr/>
            </p:nvSpPr>
            <p:spPr>
              <a:xfrm>
                <a:off x="6813222" y="2299770"/>
                <a:ext cx="52387" cy="50058"/>
              </a:xfrm>
              <a:custGeom>
                <a:avLst/>
                <a:gdLst/>
                <a:ahLst/>
                <a:cxnLst/>
                <a:rect l="l" t="t" r="r" b="b"/>
                <a:pathLst>
                  <a:path w="2429" h="2321" extrusionOk="0">
                    <a:moveTo>
                      <a:pt x="1080" y="1"/>
                    </a:moveTo>
                    <a:cubicBezTo>
                      <a:pt x="919" y="1"/>
                      <a:pt x="755" y="34"/>
                      <a:pt x="598" y="104"/>
                    </a:cubicBezTo>
                    <a:cubicBezTo>
                      <a:pt x="1" y="372"/>
                      <a:pt x="206" y="845"/>
                      <a:pt x="475" y="1442"/>
                    </a:cubicBezTo>
                    <a:cubicBezTo>
                      <a:pt x="689" y="1921"/>
                      <a:pt x="877" y="2320"/>
                      <a:pt x="1252" y="2320"/>
                    </a:cubicBezTo>
                    <a:cubicBezTo>
                      <a:pt x="1344" y="2320"/>
                      <a:pt x="1447" y="2296"/>
                      <a:pt x="1564" y="2244"/>
                    </a:cubicBezTo>
                    <a:cubicBezTo>
                      <a:pt x="2162" y="1977"/>
                      <a:pt x="2428" y="1278"/>
                      <a:pt x="2162" y="701"/>
                    </a:cubicBezTo>
                    <a:cubicBezTo>
                      <a:pt x="1964" y="261"/>
                      <a:pt x="1532" y="1"/>
                      <a:pt x="1080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475" name="Google Shape;3475;p36"/>
              <p:cNvSpPr/>
              <p:nvPr/>
            </p:nvSpPr>
            <p:spPr>
              <a:xfrm>
                <a:off x="6815012" y="2306154"/>
                <a:ext cx="50166" cy="48160"/>
              </a:xfrm>
              <a:custGeom>
                <a:avLst/>
                <a:gdLst/>
                <a:ahLst/>
                <a:cxnLst/>
                <a:rect l="l" t="t" r="r" b="b"/>
                <a:pathLst>
                  <a:path w="2326" h="2233" extrusionOk="0">
                    <a:moveTo>
                      <a:pt x="1027" y="1"/>
                    </a:moveTo>
                    <a:cubicBezTo>
                      <a:pt x="875" y="1"/>
                      <a:pt x="721" y="32"/>
                      <a:pt x="576" y="96"/>
                    </a:cubicBezTo>
                    <a:cubicBezTo>
                      <a:pt x="0" y="364"/>
                      <a:pt x="186" y="817"/>
                      <a:pt x="453" y="1393"/>
                    </a:cubicBezTo>
                    <a:cubicBezTo>
                      <a:pt x="649" y="1852"/>
                      <a:pt x="833" y="2233"/>
                      <a:pt x="1192" y="2233"/>
                    </a:cubicBezTo>
                    <a:cubicBezTo>
                      <a:pt x="1283" y="2233"/>
                      <a:pt x="1386" y="2208"/>
                      <a:pt x="1503" y="2153"/>
                    </a:cubicBezTo>
                    <a:cubicBezTo>
                      <a:pt x="2057" y="1906"/>
                      <a:pt x="2325" y="1248"/>
                      <a:pt x="2057" y="672"/>
                    </a:cubicBezTo>
                    <a:cubicBezTo>
                      <a:pt x="1875" y="247"/>
                      <a:pt x="1457" y="1"/>
                      <a:pt x="1027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476" name="Google Shape;3476;p36"/>
              <p:cNvSpPr/>
              <p:nvPr/>
            </p:nvSpPr>
            <p:spPr>
              <a:xfrm>
                <a:off x="6817234" y="2312646"/>
                <a:ext cx="47060" cy="41668"/>
              </a:xfrm>
              <a:custGeom>
                <a:avLst/>
                <a:gdLst/>
                <a:ahLst/>
                <a:cxnLst/>
                <a:rect l="l" t="t" r="r" b="b"/>
                <a:pathLst>
                  <a:path w="2182" h="1932" extrusionOk="0">
                    <a:moveTo>
                      <a:pt x="206" y="1"/>
                    </a:moveTo>
                    <a:cubicBezTo>
                      <a:pt x="1" y="269"/>
                      <a:pt x="144" y="659"/>
                      <a:pt x="350" y="1092"/>
                    </a:cubicBezTo>
                    <a:cubicBezTo>
                      <a:pt x="546" y="1551"/>
                      <a:pt x="730" y="1932"/>
                      <a:pt x="1089" y="1932"/>
                    </a:cubicBezTo>
                    <a:cubicBezTo>
                      <a:pt x="1180" y="1932"/>
                      <a:pt x="1283" y="1907"/>
                      <a:pt x="1400" y="1852"/>
                    </a:cubicBezTo>
                    <a:cubicBezTo>
                      <a:pt x="1934" y="1605"/>
                      <a:pt x="2181" y="988"/>
                      <a:pt x="1976" y="434"/>
                    </a:cubicBezTo>
                    <a:lnTo>
                      <a:pt x="1976" y="434"/>
                    </a:lnTo>
                    <a:cubicBezTo>
                      <a:pt x="1364" y="731"/>
                      <a:pt x="967" y="865"/>
                      <a:pt x="707" y="865"/>
                    </a:cubicBezTo>
                    <a:cubicBezTo>
                      <a:pt x="302" y="865"/>
                      <a:pt x="231" y="540"/>
                      <a:pt x="20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477" name="Google Shape;3477;p36"/>
              <p:cNvSpPr/>
              <p:nvPr/>
            </p:nvSpPr>
            <p:spPr>
              <a:xfrm>
                <a:off x="6686794" y="2370770"/>
                <a:ext cx="51913" cy="50490"/>
              </a:xfrm>
              <a:custGeom>
                <a:avLst/>
                <a:gdLst/>
                <a:ahLst/>
                <a:cxnLst/>
                <a:rect l="l" t="t" r="r" b="b"/>
                <a:pathLst>
                  <a:path w="2407" h="2341" extrusionOk="0">
                    <a:moveTo>
                      <a:pt x="1059" y="0"/>
                    </a:moveTo>
                    <a:cubicBezTo>
                      <a:pt x="897" y="0"/>
                      <a:pt x="733" y="33"/>
                      <a:pt x="576" y="104"/>
                    </a:cubicBezTo>
                    <a:cubicBezTo>
                      <a:pt x="0" y="372"/>
                      <a:pt x="185" y="866"/>
                      <a:pt x="453" y="1461"/>
                    </a:cubicBezTo>
                    <a:cubicBezTo>
                      <a:pt x="667" y="1941"/>
                      <a:pt x="869" y="2341"/>
                      <a:pt x="1239" y="2341"/>
                    </a:cubicBezTo>
                    <a:cubicBezTo>
                      <a:pt x="1329" y="2341"/>
                      <a:pt x="1429" y="2317"/>
                      <a:pt x="1543" y="2265"/>
                    </a:cubicBezTo>
                    <a:cubicBezTo>
                      <a:pt x="2140" y="1996"/>
                      <a:pt x="2407" y="1297"/>
                      <a:pt x="2140" y="701"/>
                    </a:cubicBezTo>
                    <a:cubicBezTo>
                      <a:pt x="1942" y="261"/>
                      <a:pt x="1511" y="0"/>
                      <a:pt x="1059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478" name="Google Shape;3478;p36"/>
              <p:cNvSpPr/>
              <p:nvPr/>
            </p:nvSpPr>
            <p:spPr>
              <a:xfrm>
                <a:off x="6688562" y="2377607"/>
                <a:ext cx="49713" cy="48139"/>
              </a:xfrm>
              <a:custGeom>
                <a:avLst/>
                <a:gdLst/>
                <a:ahLst/>
                <a:cxnLst/>
                <a:rect l="l" t="t" r="r" b="b"/>
                <a:pathLst>
                  <a:path w="2305" h="2232" extrusionOk="0">
                    <a:moveTo>
                      <a:pt x="1015" y="1"/>
                    </a:moveTo>
                    <a:cubicBezTo>
                      <a:pt x="862" y="1"/>
                      <a:pt x="706" y="32"/>
                      <a:pt x="555" y="96"/>
                    </a:cubicBezTo>
                    <a:cubicBezTo>
                      <a:pt x="1" y="343"/>
                      <a:pt x="185" y="815"/>
                      <a:pt x="432" y="1391"/>
                    </a:cubicBezTo>
                    <a:cubicBezTo>
                      <a:pt x="646" y="1851"/>
                      <a:pt x="833" y="2232"/>
                      <a:pt x="1182" y="2232"/>
                    </a:cubicBezTo>
                    <a:cubicBezTo>
                      <a:pt x="1270" y="2232"/>
                      <a:pt x="1369" y="2207"/>
                      <a:pt x="1482" y="2153"/>
                    </a:cubicBezTo>
                    <a:cubicBezTo>
                      <a:pt x="2058" y="1906"/>
                      <a:pt x="2305" y="1227"/>
                      <a:pt x="2058" y="672"/>
                    </a:cubicBezTo>
                    <a:cubicBezTo>
                      <a:pt x="1860" y="247"/>
                      <a:pt x="1449" y="1"/>
                      <a:pt x="1015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479" name="Google Shape;3479;p36"/>
              <p:cNvSpPr/>
              <p:nvPr/>
            </p:nvSpPr>
            <p:spPr>
              <a:xfrm>
                <a:off x="6690762" y="2384099"/>
                <a:ext cx="47060" cy="41647"/>
              </a:xfrm>
              <a:custGeom>
                <a:avLst/>
                <a:gdLst/>
                <a:ahLst/>
                <a:cxnLst/>
                <a:rect l="l" t="t" r="r" b="b"/>
                <a:pathLst>
                  <a:path w="2182" h="1931" extrusionOk="0">
                    <a:moveTo>
                      <a:pt x="187" y="1"/>
                    </a:moveTo>
                    <a:cubicBezTo>
                      <a:pt x="1" y="267"/>
                      <a:pt x="146" y="638"/>
                      <a:pt x="330" y="1090"/>
                    </a:cubicBezTo>
                    <a:cubicBezTo>
                      <a:pt x="544" y="1550"/>
                      <a:pt x="731" y="1931"/>
                      <a:pt x="1080" y="1931"/>
                    </a:cubicBezTo>
                    <a:cubicBezTo>
                      <a:pt x="1168" y="1931"/>
                      <a:pt x="1267" y="1906"/>
                      <a:pt x="1380" y="1852"/>
                    </a:cubicBezTo>
                    <a:cubicBezTo>
                      <a:pt x="1935" y="1605"/>
                      <a:pt x="2181" y="967"/>
                      <a:pt x="1956" y="412"/>
                    </a:cubicBezTo>
                    <a:lnTo>
                      <a:pt x="1956" y="412"/>
                    </a:lnTo>
                    <a:cubicBezTo>
                      <a:pt x="1338" y="721"/>
                      <a:pt x="942" y="860"/>
                      <a:pt x="685" y="860"/>
                    </a:cubicBezTo>
                    <a:cubicBezTo>
                      <a:pt x="291" y="860"/>
                      <a:pt x="224" y="535"/>
                      <a:pt x="187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480" name="Google Shape;3480;p36"/>
              <p:cNvSpPr/>
              <p:nvPr/>
            </p:nvSpPr>
            <p:spPr>
              <a:xfrm>
                <a:off x="7026654" y="2174571"/>
                <a:ext cx="52387" cy="50144"/>
              </a:xfrm>
              <a:custGeom>
                <a:avLst/>
                <a:gdLst/>
                <a:ahLst/>
                <a:cxnLst/>
                <a:rect l="l" t="t" r="r" b="b"/>
                <a:pathLst>
                  <a:path w="2429" h="2325" extrusionOk="0">
                    <a:moveTo>
                      <a:pt x="1095" y="1"/>
                    </a:moveTo>
                    <a:cubicBezTo>
                      <a:pt x="928" y="1"/>
                      <a:pt x="759" y="35"/>
                      <a:pt x="597" y="108"/>
                    </a:cubicBezTo>
                    <a:cubicBezTo>
                      <a:pt x="1" y="376"/>
                      <a:pt x="207" y="848"/>
                      <a:pt x="473" y="1446"/>
                    </a:cubicBezTo>
                    <a:cubicBezTo>
                      <a:pt x="689" y="1924"/>
                      <a:pt x="876" y="2324"/>
                      <a:pt x="1251" y="2324"/>
                    </a:cubicBezTo>
                    <a:cubicBezTo>
                      <a:pt x="1343" y="2324"/>
                      <a:pt x="1447" y="2300"/>
                      <a:pt x="1564" y="2247"/>
                    </a:cubicBezTo>
                    <a:cubicBezTo>
                      <a:pt x="2160" y="1981"/>
                      <a:pt x="2428" y="1281"/>
                      <a:pt x="2160" y="684"/>
                    </a:cubicBezTo>
                    <a:cubicBezTo>
                      <a:pt x="1966" y="250"/>
                      <a:pt x="1542" y="1"/>
                      <a:pt x="1095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481" name="Google Shape;3481;p36"/>
              <p:cNvSpPr/>
              <p:nvPr/>
            </p:nvSpPr>
            <p:spPr>
              <a:xfrm>
                <a:off x="7028444" y="2181041"/>
                <a:ext cx="50123" cy="48160"/>
              </a:xfrm>
              <a:custGeom>
                <a:avLst/>
                <a:gdLst/>
                <a:ahLst/>
                <a:cxnLst/>
                <a:rect l="l" t="t" r="r" b="b"/>
                <a:pathLst>
                  <a:path w="2324" h="2233" extrusionOk="0">
                    <a:moveTo>
                      <a:pt x="1036" y="0"/>
                    </a:moveTo>
                    <a:cubicBezTo>
                      <a:pt x="883" y="0"/>
                      <a:pt x="727" y="31"/>
                      <a:pt x="576" y="96"/>
                    </a:cubicBezTo>
                    <a:cubicBezTo>
                      <a:pt x="0" y="364"/>
                      <a:pt x="206" y="817"/>
                      <a:pt x="453" y="1393"/>
                    </a:cubicBezTo>
                    <a:cubicBezTo>
                      <a:pt x="665" y="1852"/>
                      <a:pt x="839" y="2232"/>
                      <a:pt x="1192" y="2232"/>
                    </a:cubicBezTo>
                    <a:cubicBezTo>
                      <a:pt x="1282" y="2232"/>
                      <a:pt x="1384" y="2207"/>
                      <a:pt x="1501" y="2153"/>
                    </a:cubicBezTo>
                    <a:cubicBezTo>
                      <a:pt x="2077" y="1906"/>
                      <a:pt x="2324" y="1228"/>
                      <a:pt x="2057" y="672"/>
                    </a:cubicBezTo>
                    <a:cubicBezTo>
                      <a:pt x="1875" y="246"/>
                      <a:pt x="1468" y="0"/>
                      <a:pt x="1036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482" name="Google Shape;3482;p36"/>
              <p:cNvSpPr/>
              <p:nvPr/>
            </p:nvSpPr>
            <p:spPr>
              <a:xfrm>
                <a:off x="7030644" y="2187533"/>
                <a:ext cx="47513" cy="41668"/>
              </a:xfrm>
              <a:custGeom>
                <a:avLst/>
                <a:gdLst/>
                <a:ahLst/>
                <a:cxnLst/>
                <a:rect l="l" t="t" r="r" b="b"/>
                <a:pathLst>
                  <a:path w="2203" h="1932" extrusionOk="0">
                    <a:moveTo>
                      <a:pt x="206" y="0"/>
                    </a:moveTo>
                    <a:lnTo>
                      <a:pt x="206" y="0"/>
                    </a:lnTo>
                    <a:cubicBezTo>
                      <a:pt x="0" y="269"/>
                      <a:pt x="145" y="659"/>
                      <a:pt x="351" y="1092"/>
                    </a:cubicBezTo>
                    <a:cubicBezTo>
                      <a:pt x="563" y="1551"/>
                      <a:pt x="737" y="1931"/>
                      <a:pt x="1090" y="1931"/>
                    </a:cubicBezTo>
                    <a:cubicBezTo>
                      <a:pt x="1180" y="1931"/>
                      <a:pt x="1282" y="1906"/>
                      <a:pt x="1399" y="1852"/>
                    </a:cubicBezTo>
                    <a:cubicBezTo>
                      <a:pt x="1955" y="1605"/>
                      <a:pt x="2202" y="968"/>
                      <a:pt x="1975" y="412"/>
                    </a:cubicBezTo>
                    <a:lnTo>
                      <a:pt x="1975" y="412"/>
                    </a:lnTo>
                    <a:cubicBezTo>
                      <a:pt x="1357" y="721"/>
                      <a:pt x="957" y="860"/>
                      <a:pt x="698" y="860"/>
                    </a:cubicBezTo>
                    <a:cubicBezTo>
                      <a:pt x="301" y="860"/>
                      <a:pt x="231" y="536"/>
                      <a:pt x="206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483" name="Google Shape;3483;p36"/>
              <p:cNvSpPr/>
              <p:nvPr/>
            </p:nvSpPr>
            <p:spPr>
              <a:xfrm>
                <a:off x="6411700" y="2510981"/>
                <a:ext cx="52387" cy="50295"/>
              </a:xfrm>
              <a:custGeom>
                <a:avLst/>
                <a:gdLst/>
                <a:ahLst/>
                <a:cxnLst/>
                <a:rect l="l" t="t" r="r" b="b"/>
                <a:pathLst>
                  <a:path w="2429" h="2332" extrusionOk="0">
                    <a:moveTo>
                      <a:pt x="1088" y="0"/>
                    </a:moveTo>
                    <a:cubicBezTo>
                      <a:pt x="926" y="0"/>
                      <a:pt x="759" y="33"/>
                      <a:pt x="596" y="103"/>
                    </a:cubicBezTo>
                    <a:cubicBezTo>
                      <a:pt x="1" y="350"/>
                      <a:pt x="206" y="844"/>
                      <a:pt x="473" y="1441"/>
                    </a:cubicBezTo>
                    <a:cubicBezTo>
                      <a:pt x="691" y="1927"/>
                      <a:pt x="868" y="2331"/>
                      <a:pt x="1260" y="2331"/>
                    </a:cubicBezTo>
                    <a:cubicBezTo>
                      <a:pt x="1349" y="2331"/>
                      <a:pt x="1450" y="2310"/>
                      <a:pt x="1564" y="2264"/>
                    </a:cubicBezTo>
                    <a:cubicBezTo>
                      <a:pt x="2160" y="1996"/>
                      <a:pt x="2428" y="1297"/>
                      <a:pt x="2160" y="701"/>
                    </a:cubicBezTo>
                    <a:cubicBezTo>
                      <a:pt x="1963" y="261"/>
                      <a:pt x="1543" y="0"/>
                      <a:pt x="1088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484" name="Google Shape;3484;p36"/>
              <p:cNvSpPr/>
              <p:nvPr/>
            </p:nvSpPr>
            <p:spPr>
              <a:xfrm>
                <a:off x="6413469" y="2517429"/>
                <a:ext cx="50144" cy="48311"/>
              </a:xfrm>
              <a:custGeom>
                <a:avLst/>
                <a:gdLst/>
                <a:ahLst/>
                <a:cxnLst/>
                <a:rect l="l" t="t" r="r" b="b"/>
                <a:pathLst>
                  <a:path w="2325" h="2240" extrusionOk="0">
                    <a:moveTo>
                      <a:pt x="1024" y="0"/>
                    </a:moveTo>
                    <a:cubicBezTo>
                      <a:pt x="875" y="0"/>
                      <a:pt x="723" y="30"/>
                      <a:pt x="577" y="92"/>
                    </a:cubicBezTo>
                    <a:cubicBezTo>
                      <a:pt x="1" y="339"/>
                      <a:pt x="207" y="813"/>
                      <a:pt x="454" y="1389"/>
                    </a:cubicBezTo>
                    <a:cubicBezTo>
                      <a:pt x="653" y="1855"/>
                      <a:pt x="826" y="2240"/>
                      <a:pt x="1189" y="2240"/>
                    </a:cubicBezTo>
                    <a:cubicBezTo>
                      <a:pt x="1275" y="2240"/>
                      <a:pt x="1372" y="2218"/>
                      <a:pt x="1482" y="2171"/>
                    </a:cubicBezTo>
                    <a:cubicBezTo>
                      <a:pt x="2058" y="1924"/>
                      <a:pt x="2325" y="1245"/>
                      <a:pt x="2078" y="668"/>
                    </a:cubicBezTo>
                    <a:cubicBezTo>
                      <a:pt x="1879" y="255"/>
                      <a:pt x="1462" y="0"/>
                      <a:pt x="102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485" name="Google Shape;3485;p36"/>
              <p:cNvSpPr/>
              <p:nvPr/>
            </p:nvSpPr>
            <p:spPr>
              <a:xfrm>
                <a:off x="6415669" y="2523856"/>
                <a:ext cx="47060" cy="41884"/>
              </a:xfrm>
              <a:custGeom>
                <a:avLst/>
                <a:gdLst/>
                <a:ahLst/>
                <a:cxnLst/>
                <a:rect l="l" t="t" r="r" b="b"/>
                <a:pathLst>
                  <a:path w="2182" h="1942" extrusionOk="0">
                    <a:moveTo>
                      <a:pt x="207" y="0"/>
                    </a:moveTo>
                    <a:lnTo>
                      <a:pt x="207" y="0"/>
                    </a:lnTo>
                    <a:cubicBezTo>
                      <a:pt x="1" y="268"/>
                      <a:pt x="146" y="639"/>
                      <a:pt x="352" y="1091"/>
                    </a:cubicBezTo>
                    <a:cubicBezTo>
                      <a:pt x="551" y="1557"/>
                      <a:pt x="724" y="1942"/>
                      <a:pt x="1087" y="1942"/>
                    </a:cubicBezTo>
                    <a:cubicBezTo>
                      <a:pt x="1173" y="1942"/>
                      <a:pt x="1270" y="1920"/>
                      <a:pt x="1380" y="1873"/>
                    </a:cubicBezTo>
                    <a:cubicBezTo>
                      <a:pt x="1935" y="1626"/>
                      <a:pt x="2182" y="988"/>
                      <a:pt x="1976" y="433"/>
                    </a:cubicBezTo>
                    <a:lnTo>
                      <a:pt x="1976" y="433"/>
                    </a:lnTo>
                    <a:cubicBezTo>
                      <a:pt x="1365" y="730"/>
                      <a:pt x="967" y="864"/>
                      <a:pt x="707" y="864"/>
                    </a:cubicBezTo>
                    <a:cubicBezTo>
                      <a:pt x="303" y="864"/>
                      <a:pt x="232" y="539"/>
                      <a:pt x="207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486" name="Google Shape;3486;p36"/>
              <p:cNvSpPr/>
              <p:nvPr/>
            </p:nvSpPr>
            <p:spPr>
              <a:xfrm>
                <a:off x="6301663" y="2573160"/>
                <a:ext cx="52387" cy="50425"/>
              </a:xfrm>
              <a:custGeom>
                <a:avLst/>
                <a:gdLst/>
                <a:ahLst/>
                <a:cxnLst/>
                <a:rect l="l" t="t" r="r" b="b"/>
                <a:pathLst>
                  <a:path w="2429" h="2338" extrusionOk="0">
                    <a:moveTo>
                      <a:pt x="1064" y="1"/>
                    </a:moveTo>
                    <a:cubicBezTo>
                      <a:pt x="908" y="1"/>
                      <a:pt x="749" y="33"/>
                      <a:pt x="597" y="101"/>
                    </a:cubicBezTo>
                    <a:cubicBezTo>
                      <a:pt x="1" y="369"/>
                      <a:pt x="206" y="863"/>
                      <a:pt x="473" y="1458"/>
                    </a:cubicBezTo>
                    <a:cubicBezTo>
                      <a:pt x="671" y="1938"/>
                      <a:pt x="857" y="2338"/>
                      <a:pt x="1231" y="2338"/>
                    </a:cubicBezTo>
                    <a:cubicBezTo>
                      <a:pt x="1323" y="2338"/>
                      <a:pt x="1426" y="2314"/>
                      <a:pt x="1543" y="2261"/>
                    </a:cubicBezTo>
                    <a:cubicBezTo>
                      <a:pt x="2140" y="2015"/>
                      <a:pt x="2428" y="1315"/>
                      <a:pt x="2160" y="718"/>
                    </a:cubicBezTo>
                    <a:cubicBezTo>
                      <a:pt x="1961" y="274"/>
                      <a:pt x="1522" y="1"/>
                      <a:pt x="1064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487" name="Google Shape;3487;p36"/>
              <p:cNvSpPr/>
              <p:nvPr/>
            </p:nvSpPr>
            <p:spPr>
              <a:xfrm>
                <a:off x="6303453" y="2579932"/>
                <a:ext cx="50123" cy="47945"/>
              </a:xfrm>
              <a:custGeom>
                <a:avLst/>
                <a:gdLst/>
                <a:ahLst/>
                <a:cxnLst/>
                <a:rect l="l" t="t" r="r" b="b"/>
                <a:pathLst>
                  <a:path w="2324" h="2223" extrusionOk="0">
                    <a:moveTo>
                      <a:pt x="1036" y="1"/>
                    </a:moveTo>
                    <a:cubicBezTo>
                      <a:pt x="883" y="1"/>
                      <a:pt x="727" y="31"/>
                      <a:pt x="576" y="96"/>
                    </a:cubicBezTo>
                    <a:cubicBezTo>
                      <a:pt x="0" y="343"/>
                      <a:pt x="206" y="815"/>
                      <a:pt x="453" y="1371"/>
                    </a:cubicBezTo>
                    <a:cubicBezTo>
                      <a:pt x="652" y="1837"/>
                      <a:pt x="825" y="2222"/>
                      <a:pt x="1188" y="2222"/>
                    </a:cubicBezTo>
                    <a:cubicBezTo>
                      <a:pt x="1274" y="2222"/>
                      <a:pt x="1371" y="2200"/>
                      <a:pt x="1481" y="2153"/>
                    </a:cubicBezTo>
                    <a:cubicBezTo>
                      <a:pt x="2057" y="1906"/>
                      <a:pt x="2324" y="1248"/>
                      <a:pt x="2057" y="672"/>
                    </a:cubicBezTo>
                    <a:cubicBezTo>
                      <a:pt x="1875" y="247"/>
                      <a:pt x="1468" y="1"/>
                      <a:pt x="1036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488" name="Google Shape;3488;p36"/>
              <p:cNvSpPr/>
              <p:nvPr/>
            </p:nvSpPr>
            <p:spPr>
              <a:xfrm>
                <a:off x="6305653" y="2586424"/>
                <a:ext cx="47039" cy="41453"/>
              </a:xfrm>
              <a:custGeom>
                <a:avLst/>
                <a:gdLst/>
                <a:ahLst/>
                <a:cxnLst/>
                <a:rect l="l" t="t" r="r" b="b"/>
                <a:pathLst>
                  <a:path w="2181" h="1922" extrusionOk="0">
                    <a:moveTo>
                      <a:pt x="206" y="1"/>
                    </a:moveTo>
                    <a:cubicBezTo>
                      <a:pt x="0" y="267"/>
                      <a:pt x="145" y="638"/>
                      <a:pt x="351" y="1070"/>
                    </a:cubicBezTo>
                    <a:cubicBezTo>
                      <a:pt x="550" y="1536"/>
                      <a:pt x="723" y="1921"/>
                      <a:pt x="1086" y="1921"/>
                    </a:cubicBezTo>
                    <a:cubicBezTo>
                      <a:pt x="1172" y="1921"/>
                      <a:pt x="1269" y="1899"/>
                      <a:pt x="1379" y="1852"/>
                    </a:cubicBezTo>
                    <a:cubicBezTo>
                      <a:pt x="1934" y="1625"/>
                      <a:pt x="2181" y="988"/>
                      <a:pt x="1975" y="432"/>
                    </a:cubicBezTo>
                    <a:lnTo>
                      <a:pt x="1975" y="432"/>
                    </a:lnTo>
                    <a:cubicBezTo>
                      <a:pt x="1362" y="722"/>
                      <a:pt x="963" y="855"/>
                      <a:pt x="704" y="855"/>
                    </a:cubicBezTo>
                    <a:cubicBezTo>
                      <a:pt x="301" y="855"/>
                      <a:pt x="231" y="538"/>
                      <a:pt x="20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489" name="Google Shape;3489;p36"/>
              <p:cNvSpPr/>
              <p:nvPr/>
            </p:nvSpPr>
            <p:spPr>
              <a:xfrm>
                <a:off x="6174781" y="2643276"/>
                <a:ext cx="51913" cy="50425"/>
              </a:xfrm>
              <a:custGeom>
                <a:avLst/>
                <a:gdLst/>
                <a:ahLst/>
                <a:cxnLst/>
                <a:rect l="l" t="t" r="r" b="b"/>
                <a:pathLst>
                  <a:path w="2407" h="2338" extrusionOk="0">
                    <a:moveTo>
                      <a:pt x="1060" y="0"/>
                    </a:moveTo>
                    <a:cubicBezTo>
                      <a:pt x="906" y="0"/>
                      <a:pt x="748" y="32"/>
                      <a:pt x="596" y="100"/>
                    </a:cubicBezTo>
                    <a:cubicBezTo>
                      <a:pt x="0" y="368"/>
                      <a:pt x="184" y="862"/>
                      <a:pt x="453" y="1458"/>
                    </a:cubicBezTo>
                    <a:cubicBezTo>
                      <a:pt x="667" y="1938"/>
                      <a:pt x="856" y="2337"/>
                      <a:pt x="1231" y="2337"/>
                    </a:cubicBezTo>
                    <a:cubicBezTo>
                      <a:pt x="1322" y="2337"/>
                      <a:pt x="1425" y="2313"/>
                      <a:pt x="1542" y="2261"/>
                    </a:cubicBezTo>
                    <a:cubicBezTo>
                      <a:pt x="2140" y="1993"/>
                      <a:pt x="2406" y="1315"/>
                      <a:pt x="2140" y="717"/>
                    </a:cubicBezTo>
                    <a:cubicBezTo>
                      <a:pt x="1940" y="273"/>
                      <a:pt x="1512" y="0"/>
                      <a:pt x="1060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490" name="Google Shape;3490;p36"/>
              <p:cNvSpPr/>
              <p:nvPr/>
            </p:nvSpPr>
            <p:spPr>
              <a:xfrm>
                <a:off x="6176550" y="2650048"/>
                <a:ext cx="49713" cy="47923"/>
              </a:xfrm>
              <a:custGeom>
                <a:avLst/>
                <a:gdLst/>
                <a:ahLst/>
                <a:cxnLst/>
                <a:rect l="l" t="t" r="r" b="b"/>
                <a:pathLst>
                  <a:path w="2305" h="2222" extrusionOk="0">
                    <a:moveTo>
                      <a:pt x="1015" y="0"/>
                    </a:moveTo>
                    <a:cubicBezTo>
                      <a:pt x="862" y="0"/>
                      <a:pt x="706" y="31"/>
                      <a:pt x="555" y="95"/>
                    </a:cubicBezTo>
                    <a:cubicBezTo>
                      <a:pt x="0" y="342"/>
                      <a:pt x="185" y="815"/>
                      <a:pt x="432" y="1371"/>
                    </a:cubicBezTo>
                    <a:cubicBezTo>
                      <a:pt x="631" y="1837"/>
                      <a:pt x="818" y="2222"/>
                      <a:pt x="1175" y="2222"/>
                    </a:cubicBezTo>
                    <a:cubicBezTo>
                      <a:pt x="1260" y="2222"/>
                      <a:pt x="1354" y="2200"/>
                      <a:pt x="1460" y="2153"/>
                    </a:cubicBezTo>
                    <a:cubicBezTo>
                      <a:pt x="2036" y="1906"/>
                      <a:pt x="2304" y="1247"/>
                      <a:pt x="2058" y="671"/>
                    </a:cubicBezTo>
                    <a:cubicBezTo>
                      <a:pt x="1859" y="246"/>
                      <a:pt x="1449" y="0"/>
                      <a:pt x="101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491" name="Google Shape;3491;p36"/>
              <p:cNvSpPr/>
              <p:nvPr/>
            </p:nvSpPr>
            <p:spPr>
              <a:xfrm>
                <a:off x="6178318" y="2656540"/>
                <a:ext cx="47492" cy="41431"/>
              </a:xfrm>
              <a:custGeom>
                <a:avLst/>
                <a:gdLst/>
                <a:ahLst/>
                <a:cxnLst/>
                <a:rect l="l" t="t" r="r" b="b"/>
                <a:pathLst>
                  <a:path w="2202" h="1921" extrusionOk="0">
                    <a:moveTo>
                      <a:pt x="206" y="0"/>
                    </a:moveTo>
                    <a:lnTo>
                      <a:pt x="206" y="0"/>
                    </a:lnTo>
                    <a:cubicBezTo>
                      <a:pt x="1" y="267"/>
                      <a:pt x="165" y="637"/>
                      <a:pt x="350" y="1070"/>
                    </a:cubicBezTo>
                    <a:cubicBezTo>
                      <a:pt x="549" y="1536"/>
                      <a:pt x="736" y="1921"/>
                      <a:pt x="1093" y="1921"/>
                    </a:cubicBezTo>
                    <a:cubicBezTo>
                      <a:pt x="1178" y="1921"/>
                      <a:pt x="1272" y="1899"/>
                      <a:pt x="1378" y="1852"/>
                    </a:cubicBezTo>
                    <a:cubicBezTo>
                      <a:pt x="1934" y="1624"/>
                      <a:pt x="2201" y="988"/>
                      <a:pt x="1976" y="431"/>
                    </a:cubicBezTo>
                    <a:lnTo>
                      <a:pt x="1976" y="431"/>
                    </a:lnTo>
                    <a:cubicBezTo>
                      <a:pt x="1362" y="722"/>
                      <a:pt x="964" y="854"/>
                      <a:pt x="704" y="854"/>
                    </a:cubicBezTo>
                    <a:cubicBezTo>
                      <a:pt x="302" y="854"/>
                      <a:pt x="231" y="537"/>
                      <a:pt x="206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492" name="Google Shape;3492;p36"/>
              <p:cNvSpPr/>
              <p:nvPr/>
            </p:nvSpPr>
            <p:spPr>
              <a:xfrm>
                <a:off x="6516410" y="2450182"/>
                <a:ext cx="52387" cy="50295"/>
              </a:xfrm>
              <a:custGeom>
                <a:avLst/>
                <a:gdLst/>
                <a:ahLst/>
                <a:cxnLst/>
                <a:rect l="l" t="t" r="r" b="b"/>
                <a:pathLst>
                  <a:path w="2429" h="2332" extrusionOk="0">
                    <a:moveTo>
                      <a:pt x="1080" y="1"/>
                    </a:moveTo>
                    <a:cubicBezTo>
                      <a:pt x="918" y="1"/>
                      <a:pt x="754" y="34"/>
                      <a:pt x="596" y="105"/>
                    </a:cubicBezTo>
                    <a:cubicBezTo>
                      <a:pt x="1" y="352"/>
                      <a:pt x="206" y="845"/>
                      <a:pt x="473" y="1441"/>
                    </a:cubicBezTo>
                    <a:cubicBezTo>
                      <a:pt x="674" y="1928"/>
                      <a:pt x="862" y="2331"/>
                      <a:pt x="1246" y="2331"/>
                    </a:cubicBezTo>
                    <a:cubicBezTo>
                      <a:pt x="1334" y="2331"/>
                      <a:pt x="1432" y="2310"/>
                      <a:pt x="1543" y="2264"/>
                    </a:cubicBezTo>
                    <a:cubicBezTo>
                      <a:pt x="2140" y="1998"/>
                      <a:pt x="2428" y="1298"/>
                      <a:pt x="2160" y="701"/>
                    </a:cubicBezTo>
                    <a:cubicBezTo>
                      <a:pt x="1964" y="262"/>
                      <a:pt x="1532" y="1"/>
                      <a:pt x="1080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493" name="Google Shape;3493;p36"/>
              <p:cNvSpPr/>
              <p:nvPr/>
            </p:nvSpPr>
            <p:spPr>
              <a:xfrm>
                <a:off x="6518200" y="2456652"/>
                <a:ext cx="50123" cy="48290"/>
              </a:xfrm>
              <a:custGeom>
                <a:avLst/>
                <a:gdLst/>
                <a:ahLst/>
                <a:cxnLst/>
                <a:rect l="l" t="t" r="r" b="b"/>
                <a:pathLst>
                  <a:path w="2324" h="2239" extrusionOk="0">
                    <a:moveTo>
                      <a:pt x="1024" y="0"/>
                    </a:moveTo>
                    <a:cubicBezTo>
                      <a:pt x="875" y="0"/>
                      <a:pt x="723" y="30"/>
                      <a:pt x="576" y="93"/>
                    </a:cubicBezTo>
                    <a:cubicBezTo>
                      <a:pt x="0" y="340"/>
                      <a:pt x="206" y="812"/>
                      <a:pt x="453" y="1388"/>
                    </a:cubicBezTo>
                    <a:cubicBezTo>
                      <a:pt x="652" y="1854"/>
                      <a:pt x="825" y="2239"/>
                      <a:pt x="1188" y="2239"/>
                    </a:cubicBezTo>
                    <a:cubicBezTo>
                      <a:pt x="1274" y="2239"/>
                      <a:pt x="1371" y="2217"/>
                      <a:pt x="1481" y="2170"/>
                    </a:cubicBezTo>
                    <a:cubicBezTo>
                      <a:pt x="2057" y="1923"/>
                      <a:pt x="2324" y="1245"/>
                      <a:pt x="2057" y="669"/>
                    </a:cubicBezTo>
                    <a:cubicBezTo>
                      <a:pt x="1873" y="254"/>
                      <a:pt x="1460" y="0"/>
                      <a:pt x="102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494" name="Google Shape;3494;p36"/>
              <p:cNvSpPr/>
              <p:nvPr/>
            </p:nvSpPr>
            <p:spPr>
              <a:xfrm>
                <a:off x="6520400" y="2463079"/>
                <a:ext cx="47039" cy="41863"/>
              </a:xfrm>
              <a:custGeom>
                <a:avLst/>
                <a:gdLst/>
                <a:ahLst/>
                <a:cxnLst/>
                <a:rect l="l" t="t" r="r" b="b"/>
                <a:pathLst>
                  <a:path w="2181" h="1941" extrusionOk="0">
                    <a:moveTo>
                      <a:pt x="206" y="1"/>
                    </a:moveTo>
                    <a:lnTo>
                      <a:pt x="206" y="1"/>
                    </a:lnTo>
                    <a:cubicBezTo>
                      <a:pt x="0" y="267"/>
                      <a:pt x="145" y="638"/>
                      <a:pt x="351" y="1090"/>
                    </a:cubicBezTo>
                    <a:cubicBezTo>
                      <a:pt x="550" y="1556"/>
                      <a:pt x="723" y="1941"/>
                      <a:pt x="1086" y="1941"/>
                    </a:cubicBezTo>
                    <a:cubicBezTo>
                      <a:pt x="1172" y="1941"/>
                      <a:pt x="1269" y="1919"/>
                      <a:pt x="1379" y="1872"/>
                    </a:cubicBezTo>
                    <a:cubicBezTo>
                      <a:pt x="1934" y="1625"/>
                      <a:pt x="2181" y="988"/>
                      <a:pt x="1975" y="432"/>
                    </a:cubicBezTo>
                    <a:lnTo>
                      <a:pt x="1975" y="432"/>
                    </a:lnTo>
                    <a:cubicBezTo>
                      <a:pt x="1364" y="730"/>
                      <a:pt x="966" y="864"/>
                      <a:pt x="706" y="864"/>
                    </a:cubicBezTo>
                    <a:cubicBezTo>
                      <a:pt x="302" y="864"/>
                      <a:pt x="231" y="539"/>
                      <a:pt x="20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495" name="Google Shape;3495;p36"/>
              <p:cNvSpPr/>
              <p:nvPr/>
            </p:nvSpPr>
            <p:spPr>
              <a:xfrm>
                <a:off x="5931176" y="2772185"/>
                <a:ext cx="51482" cy="50403"/>
              </a:xfrm>
              <a:custGeom>
                <a:avLst/>
                <a:gdLst/>
                <a:ahLst/>
                <a:cxnLst/>
                <a:rect l="l" t="t" r="r" b="b"/>
                <a:pathLst>
                  <a:path w="2387" h="2337" extrusionOk="0">
                    <a:moveTo>
                      <a:pt x="1040" y="1"/>
                    </a:moveTo>
                    <a:cubicBezTo>
                      <a:pt x="892" y="1"/>
                      <a:pt x="742" y="29"/>
                      <a:pt x="598" y="89"/>
                    </a:cubicBezTo>
                    <a:cubicBezTo>
                      <a:pt x="0" y="336"/>
                      <a:pt x="186" y="830"/>
                      <a:pt x="433" y="1447"/>
                    </a:cubicBezTo>
                    <a:cubicBezTo>
                      <a:pt x="634" y="1933"/>
                      <a:pt x="808" y="2336"/>
                      <a:pt x="1187" y="2336"/>
                    </a:cubicBezTo>
                    <a:cubicBezTo>
                      <a:pt x="1273" y="2336"/>
                      <a:pt x="1371" y="2315"/>
                      <a:pt x="1481" y="2270"/>
                    </a:cubicBezTo>
                    <a:cubicBezTo>
                      <a:pt x="2098" y="2023"/>
                      <a:pt x="2386" y="1345"/>
                      <a:pt x="2140" y="747"/>
                    </a:cubicBezTo>
                    <a:cubicBezTo>
                      <a:pt x="1953" y="279"/>
                      <a:pt x="1505" y="1"/>
                      <a:pt x="1040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496" name="Google Shape;3496;p36"/>
              <p:cNvSpPr/>
              <p:nvPr/>
            </p:nvSpPr>
            <p:spPr>
              <a:xfrm>
                <a:off x="5932513" y="2778849"/>
                <a:ext cx="49260" cy="48182"/>
              </a:xfrm>
              <a:custGeom>
                <a:avLst/>
                <a:gdLst/>
                <a:ahLst/>
                <a:cxnLst/>
                <a:rect l="l" t="t" r="r" b="b"/>
                <a:pathLst>
                  <a:path w="2284" h="2234" extrusionOk="0">
                    <a:moveTo>
                      <a:pt x="1010" y="1"/>
                    </a:moveTo>
                    <a:cubicBezTo>
                      <a:pt x="865" y="1"/>
                      <a:pt x="718" y="29"/>
                      <a:pt x="577" y="89"/>
                    </a:cubicBezTo>
                    <a:cubicBezTo>
                      <a:pt x="1" y="315"/>
                      <a:pt x="185" y="789"/>
                      <a:pt x="412" y="1365"/>
                    </a:cubicBezTo>
                    <a:cubicBezTo>
                      <a:pt x="613" y="1833"/>
                      <a:pt x="787" y="2233"/>
                      <a:pt x="1154" y="2233"/>
                    </a:cubicBezTo>
                    <a:cubicBezTo>
                      <a:pt x="1239" y="2233"/>
                      <a:pt x="1333" y="2212"/>
                      <a:pt x="1441" y="2166"/>
                    </a:cubicBezTo>
                    <a:cubicBezTo>
                      <a:pt x="2017" y="1941"/>
                      <a:pt x="2283" y="1283"/>
                      <a:pt x="2058" y="706"/>
                    </a:cubicBezTo>
                    <a:cubicBezTo>
                      <a:pt x="1886" y="271"/>
                      <a:pt x="1457" y="1"/>
                      <a:pt x="1010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497" name="Google Shape;3497;p36"/>
              <p:cNvSpPr/>
              <p:nvPr/>
            </p:nvSpPr>
            <p:spPr>
              <a:xfrm>
                <a:off x="5934713" y="2784737"/>
                <a:ext cx="46629" cy="42294"/>
              </a:xfrm>
              <a:custGeom>
                <a:avLst/>
                <a:gdLst/>
                <a:ahLst/>
                <a:cxnLst/>
                <a:rect l="l" t="t" r="r" b="b"/>
                <a:pathLst>
                  <a:path w="2162" h="1961" extrusionOk="0">
                    <a:moveTo>
                      <a:pt x="206" y="1"/>
                    </a:moveTo>
                    <a:cubicBezTo>
                      <a:pt x="1" y="269"/>
                      <a:pt x="146" y="659"/>
                      <a:pt x="310" y="1092"/>
                    </a:cubicBezTo>
                    <a:cubicBezTo>
                      <a:pt x="511" y="1560"/>
                      <a:pt x="685" y="1960"/>
                      <a:pt x="1052" y="1960"/>
                    </a:cubicBezTo>
                    <a:cubicBezTo>
                      <a:pt x="1137" y="1960"/>
                      <a:pt x="1231" y="1939"/>
                      <a:pt x="1339" y="1893"/>
                    </a:cubicBezTo>
                    <a:cubicBezTo>
                      <a:pt x="1893" y="1668"/>
                      <a:pt x="2162" y="1051"/>
                      <a:pt x="1976" y="494"/>
                    </a:cubicBezTo>
                    <a:lnTo>
                      <a:pt x="1976" y="494"/>
                    </a:lnTo>
                    <a:cubicBezTo>
                      <a:pt x="1370" y="759"/>
                      <a:pt x="972" y="879"/>
                      <a:pt x="711" y="879"/>
                    </a:cubicBezTo>
                    <a:cubicBezTo>
                      <a:pt x="280" y="879"/>
                      <a:pt x="220" y="552"/>
                      <a:pt x="20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498" name="Google Shape;3498;p36"/>
              <p:cNvSpPr/>
              <p:nvPr/>
            </p:nvSpPr>
            <p:spPr>
              <a:xfrm>
                <a:off x="5819349" y="2832099"/>
                <a:ext cx="51503" cy="50360"/>
              </a:xfrm>
              <a:custGeom>
                <a:avLst/>
                <a:gdLst/>
                <a:ahLst/>
                <a:cxnLst/>
                <a:rect l="l" t="t" r="r" b="b"/>
                <a:pathLst>
                  <a:path w="2388" h="2335" extrusionOk="0">
                    <a:moveTo>
                      <a:pt x="1061" y="1"/>
                    </a:moveTo>
                    <a:cubicBezTo>
                      <a:pt x="914" y="1"/>
                      <a:pt x="763" y="29"/>
                      <a:pt x="618" y="89"/>
                    </a:cubicBezTo>
                    <a:cubicBezTo>
                      <a:pt x="1" y="336"/>
                      <a:pt x="187" y="830"/>
                      <a:pt x="434" y="1425"/>
                    </a:cubicBezTo>
                    <a:cubicBezTo>
                      <a:pt x="636" y="1915"/>
                      <a:pt x="824" y="2335"/>
                      <a:pt x="1214" y="2335"/>
                    </a:cubicBezTo>
                    <a:cubicBezTo>
                      <a:pt x="1300" y="2335"/>
                      <a:pt x="1396" y="2314"/>
                      <a:pt x="1504" y="2270"/>
                    </a:cubicBezTo>
                    <a:cubicBezTo>
                      <a:pt x="2099" y="2023"/>
                      <a:pt x="2387" y="1323"/>
                      <a:pt x="2140" y="726"/>
                    </a:cubicBezTo>
                    <a:cubicBezTo>
                      <a:pt x="1954" y="275"/>
                      <a:pt x="1520" y="1"/>
                      <a:pt x="1061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499" name="Google Shape;3499;p36"/>
              <p:cNvSpPr/>
              <p:nvPr/>
            </p:nvSpPr>
            <p:spPr>
              <a:xfrm>
                <a:off x="5821139" y="2838483"/>
                <a:ext cx="49282" cy="48290"/>
              </a:xfrm>
              <a:custGeom>
                <a:avLst/>
                <a:gdLst/>
                <a:ahLst/>
                <a:cxnLst/>
                <a:rect l="l" t="t" r="r" b="b"/>
                <a:pathLst>
                  <a:path w="2285" h="2239" extrusionOk="0">
                    <a:moveTo>
                      <a:pt x="998" y="0"/>
                    </a:moveTo>
                    <a:cubicBezTo>
                      <a:pt x="858" y="0"/>
                      <a:pt x="715" y="26"/>
                      <a:pt x="576" y="81"/>
                    </a:cubicBezTo>
                    <a:cubicBezTo>
                      <a:pt x="0" y="328"/>
                      <a:pt x="165" y="800"/>
                      <a:pt x="412" y="1376"/>
                    </a:cubicBezTo>
                    <a:cubicBezTo>
                      <a:pt x="598" y="1849"/>
                      <a:pt x="770" y="2238"/>
                      <a:pt x="1144" y="2238"/>
                    </a:cubicBezTo>
                    <a:cubicBezTo>
                      <a:pt x="1226" y="2238"/>
                      <a:pt x="1317" y="2220"/>
                      <a:pt x="1421" y="2179"/>
                    </a:cubicBezTo>
                    <a:cubicBezTo>
                      <a:pt x="1997" y="1932"/>
                      <a:pt x="2285" y="1274"/>
                      <a:pt x="2038" y="698"/>
                    </a:cubicBezTo>
                    <a:cubicBezTo>
                      <a:pt x="1865" y="260"/>
                      <a:pt x="1444" y="0"/>
                      <a:pt x="99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500" name="Google Shape;3500;p36"/>
              <p:cNvSpPr/>
              <p:nvPr/>
            </p:nvSpPr>
            <p:spPr>
              <a:xfrm>
                <a:off x="5822907" y="2844651"/>
                <a:ext cx="47060" cy="42121"/>
              </a:xfrm>
              <a:custGeom>
                <a:avLst/>
                <a:gdLst/>
                <a:ahLst/>
                <a:cxnLst/>
                <a:rect l="l" t="t" r="r" b="b"/>
                <a:pathLst>
                  <a:path w="2182" h="1953" extrusionOk="0">
                    <a:moveTo>
                      <a:pt x="228" y="1"/>
                    </a:moveTo>
                    <a:lnTo>
                      <a:pt x="228" y="1"/>
                    </a:lnTo>
                    <a:cubicBezTo>
                      <a:pt x="0" y="267"/>
                      <a:pt x="145" y="638"/>
                      <a:pt x="330" y="1090"/>
                    </a:cubicBezTo>
                    <a:cubicBezTo>
                      <a:pt x="516" y="1563"/>
                      <a:pt x="688" y="1952"/>
                      <a:pt x="1062" y="1952"/>
                    </a:cubicBezTo>
                    <a:cubicBezTo>
                      <a:pt x="1144" y="1952"/>
                      <a:pt x="1235" y="1934"/>
                      <a:pt x="1339" y="1893"/>
                    </a:cubicBezTo>
                    <a:cubicBezTo>
                      <a:pt x="1915" y="1666"/>
                      <a:pt x="2181" y="1029"/>
                      <a:pt x="1975" y="473"/>
                    </a:cubicBezTo>
                    <a:lnTo>
                      <a:pt x="1975" y="473"/>
                    </a:lnTo>
                    <a:cubicBezTo>
                      <a:pt x="1370" y="749"/>
                      <a:pt x="973" y="874"/>
                      <a:pt x="712" y="874"/>
                    </a:cubicBezTo>
                    <a:cubicBezTo>
                      <a:pt x="290" y="874"/>
                      <a:pt x="228" y="547"/>
                      <a:pt x="228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501" name="Google Shape;3501;p36"/>
              <p:cNvSpPr/>
              <p:nvPr/>
            </p:nvSpPr>
            <p:spPr>
              <a:xfrm>
                <a:off x="5690677" y="2898657"/>
                <a:ext cx="51503" cy="50791"/>
              </a:xfrm>
              <a:custGeom>
                <a:avLst/>
                <a:gdLst/>
                <a:ahLst/>
                <a:cxnLst/>
                <a:rect l="l" t="t" r="r" b="b"/>
                <a:pathLst>
                  <a:path w="2388" h="2355" extrusionOk="0">
                    <a:moveTo>
                      <a:pt x="1041" y="1"/>
                    </a:moveTo>
                    <a:cubicBezTo>
                      <a:pt x="893" y="1"/>
                      <a:pt x="743" y="29"/>
                      <a:pt x="598" y="89"/>
                    </a:cubicBezTo>
                    <a:cubicBezTo>
                      <a:pt x="1" y="336"/>
                      <a:pt x="187" y="829"/>
                      <a:pt x="434" y="1447"/>
                    </a:cubicBezTo>
                    <a:cubicBezTo>
                      <a:pt x="636" y="1935"/>
                      <a:pt x="811" y="2354"/>
                      <a:pt x="1195" y="2354"/>
                    </a:cubicBezTo>
                    <a:cubicBezTo>
                      <a:pt x="1280" y="2354"/>
                      <a:pt x="1374" y="2334"/>
                      <a:pt x="1482" y="2289"/>
                    </a:cubicBezTo>
                    <a:cubicBezTo>
                      <a:pt x="2099" y="2042"/>
                      <a:pt x="2387" y="1343"/>
                      <a:pt x="2140" y="747"/>
                    </a:cubicBezTo>
                    <a:cubicBezTo>
                      <a:pt x="1953" y="279"/>
                      <a:pt x="1506" y="1"/>
                      <a:pt x="1041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502" name="Google Shape;3502;p36"/>
              <p:cNvSpPr/>
              <p:nvPr/>
            </p:nvSpPr>
            <p:spPr>
              <a:xfrm>
                <a:off x="5692036" y="2905472"/>
                <a:ext cx="49260" cy="48290"/>
              </a:xfrm>
              <a:custGeom>
                <a:avLst/>
                <a:gdLst/>
                <a:ahLst/>
                <a:cxnLst/>
                <a:rect l="l" t="t" r="r" b="b"/>
                <a:pathLst>
                  <a:path w="2284" h="2239" extrusionOk="0">
                    <a:moveTo>
                      <a:pt x="998" y="1"/>
                    </a:moveTo>
                    <a:cubicBezTo>
                      <a:pt x="857" y="1"/>
                      <a:pt x="715" y="27"/>
                      <a:pt x="577" y="81"/>
                    </a:cubicBezTo>
                    <a:cubicBezTo>
                      <a:pt x="1" y="327"/>
                      <a:pt x="185" y="801"/>
                      <a:pt x="412" y="1377"/>
                    </a:cubicBezTo>
                    <a:cubicBezTo>
                      <a:pt x="614" y="1850"/>
                      <a:pt x="789" y="2239"/>
                      <a:pt x="1163" y="2239"/>
                    </a:cubicBezTo>
                    <a:cubicBezTo>
                      <a:pt x="1245" y="2239"/>
                      <a:pt x="1337" y="2220"/>
                      <a:pt x="1441" y="2179"/>
                    </a:cubicBezTo>
                    <a:cubicBezTo>
                      <a:pt x="2017" y="1932"/>
                      <a:pt x="2283" y="1274"/>
                      <a:pt x="2058" y="698"/>
                    </a:cubicBezTo>
                    <a:cubicBezTo>
                      <a:pt x="1870" y="260"/>
                      <a:pt x="1445" y="1"/>
                      <a:pt x="998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503" name="Google Shape;3503;p36"/>
              <p:cNvSpPr/>
              <p:nvPr/>
            </p:nvSpPr>
            <p:spPr>
              <a:xfrm>
                <a:off x="5694236" y="2911640"/>
                <a:ext cx="46629" cy="42121"/>
              </a:xfrm>
              <a:custGeom>
                <a:avLst/>
                <a:gdLst/>
                <a:ahLst/>
                <a:cxnLst/>
                <a:rect l="l" t="t" r="r" b="b"/>
                <a:pathLst>
                  <a:path w="2162" h="1953" extrusionOk="0">
                    <a:moveTo>
                      <a:pt x="206" y="0"/>
                    </a:moveTo>
                    <a:cubicBezTo>
                      <a:pt x="1" y="247"/>
                      <a:pt x="124" y="639"/>
                      <a:pt x="310" y="1091"/>
                    </a:cubicBezTo>
                    <a:cubicBezTo>
                      <a:pt x="512" y="1564"/>
                      <a:pt x="687" y="1953"/>
                      <a:pt x="1061" y="1953"/>
                    </a:cubicBezTo>
                    <a:cubicBezTo>
                      <a:pt x="1143" y="1953"/>
                      <a:pt x="1235" y="1934"/>
                      <a:pt x="1339" y="1893"/>
                    </a:cubicBezTo>
                    <a:cubicBezTo>
                      <a:pt x="1893" y="1667"/>
                      <a:pt x="2161" y="1029"/>
                      <a:pt x="1956" y="474"/>
                    </a:cubicBezTo>
                    <a:lnTo>
                      <a:pt x="1956" y="474"/>
                    </a:lnTo>
                    <a:cubicBezTo>
                      <a:pt x="1350" y="749"/>
                      <a:pt x="955" y="874"/>
                      <a:pt x="697" y="874"/>
                    </a:cubicBezTo>
                    <a:cubicBezTo>
                      <a:pt x="279" y="874"/>
                      <a:pt x="219" y="547"/>
                      <a:pt x="206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504" name="Google Shape;3504;p36"/>
              <p:cNvSpPr/>
              <p:nvPr/>
            </p:nvSpPr>
            <p:spPr>
              <a:xfrm>
                <a:off x="6037224" y="2714082"/>
                <a:ext cx="51503" cy="50403"/>
              </a:xfrm>
              <a:custGeom>
                <a:avLst/>
                <a:gdLst/>
                <a:ahLst/>
                <a:cxnLst/>
                <a:rect l="l" t="t" r="r" b="b"/>
                <a:pathLst>
                  <a:path w="2388" h="2337" extrusionOk="0">
                    <a:moveTo>
                      <a:pt x="1051" y="0"/>
                    </a:moveTo>
                    <a:cubicBezTo>
                      <a:pt x="901" y="0"/>
                      <a:pt x="747" y="29"/>
                      <a:pt x="596" y="89"/>
                    </a:cubicBezTo>
                    <a:cubicBezTo>
                      <a:pt x="1" y="336"/>
                      <a:pt x="185" y="829"/>
                      <a:pt x="432" y="1425"/>
                    </a:cubicBezTo>
                    <a:cubicBezTo>
                      <a:pt x="633" y="1928"/>
                      <a:pt x="807" y="2336"/>
                      <a:pt x="1199" y="2336"/>
                    </a:cubicBezTo>
                    <a:cubicBezTo>
                      <a:pt x="1287" y="2336"/>
                      <a:pt x="1388" y="2315"/>
                      <a:pt x="1502" y="2269"/>
                    </a:cubicBezTo>
                    <a:cubicBezTo>
                      <a:pt x="2099" y="2023"/>
                      <a:pt x="2387" y="1343"/>
                      <a:pt x="2140" y="726"/>
                    </a:cubicBezTo>
                    <a:cubicBezTo>
                      <a:pt x="1953" y="275"/>
                      <a:pt x="1519" y="0"/>
                      <a:pt x="1051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505" name="Google Shape;3505;p36"/>
              <p:cNvSpPr/>
              <p:nvPr/>
            </p:nvSpPr>
            <p:spPr>
              <a:xfrm>
                <a:off x="6038992" y="2720703"/>
                <a:ext cx="49260" cy="48225"/>
              </a:xfrm>
              <a:custGeom>
                <a:avLst/>
                <a:gdLst/>
                <a:ahLst/>
                <a:cxnLst/>
                <a:rect l="l" t="t" r="r" b="b"/>
                <a:pathLst>
                  <a:path w="2284" h="2236" extrusionOk="0">
                    <a:moveTo>
                      <a:pt x="1007" y="1"/>
                    </a:moveTo>
                    <a:cubicBezTo>
                      <a:pt x="864" y="1"/>
                      <a:pt x="718" y="29"/>
                      <a:pt x="577" y="90"/>
                    </a:cubicBezTo>
                    <a:cubicBezTo>
                      <a:pt x="1" y="317"/>
                      <a:pt x="166" y="789"/>
                      <a:pt x="412" y="1365"/>
                    </a:cubicBezTo>
                    <a:cubicBezTo>
                      <a:pt x="596" y="1834"/>
                      <a:pt x="766" y="2235"/>
                      <a:pt x="1134" y="2235"/>
                    </a:cubicBezTo>
                    <a:cubicBezTo>
                      <a:pt x="1218" y="2235"/>
                      <a:pt x="1312" y="2214"/>
                      <a:pt x="1420" y="2168"/>
                    </a:cubicBezTo>
                    <a:cubicBezTo>
                      <a:pt x="1996" y="1941"/>
                      <a:pt x="2284" y="1283"/>
                      <a:pt x="2037" y="707"/>
                    </a:cubicBezTo>
                    <a:cubicBezTo>
                      <a:pt x="1866" y="272"/>
                      <a:pt x="1449" y="1"/>
                      <a:pt x="1007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506" name="Google Shape;3506;p36"/>
              <p:cNvSpPr/>
              <p:nvPr/>
            </p:nvSpPr>
            <p:spPr>
              <a:xfrm>
                <a:off x="6040782" y="2726634"/>
                <a:ext cx="46586" cy="42294"/>
              </a:xfrm>
              <a:custGeom>
                <a:avLst/>
                <a:gdLst/>
                <a:ahLst/>
                <a:cxnLst/>
                <a:rect l="l" t="t" r="r" b="b"/>
                <a:pathLst>
                  <a:path w="2160" h="1961" extrusionOk="0">
                    <a:moveTo>
                      <a:pt x="206" y="1"/>
                    </a:moveTo>
                    <a:lnTo>
                      <a:pt x="206" y="1"/>
                    </a:lnTo>
                    <a:cubicBezTo>
                      <a:pt x="0" y="267"/>
                      <a:pt x="143" y="659"/>
                      <a:pt x="329" y="1090"/>
                    </a:cubicBezTo>
                    <a:cubicBezTo>
                      <a:pt x="513" y="1559"/>
                      <a:pt x="683" y="1960"/>
                      <a:pt x="1051" y="1960"/>
                    </a:cubicBezTo>
                    <a:cubicBezTo>
                      <a:pt x="1135" y="1960"/>
                      <a:pt x="1229" y="1939"/>
                      <a:pt x="1337" y="1893"/>
                    </a:cubicBezTo>
                    <a:cubicBezTo>
                      <a:pt x="1893" y="1666"/>
                      <a:pt x="2160" y="1049"/>
                      <a:pt x="1975" y="473"/>
                    </a:cubicBezTo>
                    <a:lnTo>
                      <a:pt x="1975" y="473"/>
                    </a:lnTo>
                    <a:cubicBezTo>
                      <a:pt x="1362" y="748"/>
                      <a:pt x="962" y="873"/>
                      <a:pt x="701" y="873"/>
                    </a:cubicBezTo>
                    <a:cubicBezTo>
                      <a:pt x="278" y="873"/>
                      <a:pt x="218" y="547"/>
                      <a:pt x="20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</p:grpSp>
      </p:grpSp>
      <p:grpSp>
        <p:nvGrpSpPr>
          <p:cNvPr id="3507" name="Google Shape;3507;p36"/>
          <p:cNvGrpSpPr/>
          <p:nvPr/>
        </p:nvGrpSpPr>
        <p:grpSpPr>
          <a:xfrm rot="-5400000">
            <a:off x="7709162" y="470663"/>
            <a:ext cx="2054108" cy="1672817"/>
            <a:chOff x="3394530" y="930105"/>
            <a:chExt cx="4611828" cy="3755764"/>
          </a:xfrm>
        </p:grpSpPr>
        <p:sp>
          <p:nvSpPr>
            <p:cNvPr id="3508" name="Google Shape;3508;p36"/>
            <p:cNvSpPr/>
            <p:nvPr/>
          </p:nvSpPr>
          <p:spPr>
            <a:xfrm>
              <a:off x="3394530" y="1214097"/>
              <a:ext cx="2187893" cy="2136822"/>
            </a:xfrm>
            <a:custGeom>
              <a:avLst/>
              <a:gdLst/>
              <a:ahLst/>
              <a:cxnLst/>
              <a:rect l="l" t="t" r="r" b="b"/>
              <a:pathLst>
                <a:path w="101444" h="99076" extrusionOk="0">
                  <a:moveTo>
                    <a:pt x="14196" y="0"/>
                  </a:moveTo>
                  <a:lnTo>
                    <a:pt x="13949" y="247"/>
                  </a:lnTo>
                  <a:cubicBezTo>
                    <a:pt x="13167" y="1029"/>
                    <a:pt x="14217" y="2900"/>
                    <a:pt x="15657" y="4361"/>
                  </a:cubicBezTo>
                  <a:lnTo>
                    <a:pt x="47276" y="36103"/>
                  </a:lnTo>
                  <a:lnTo>
                    <a:pt x="49374" y="38223"/>
                  </a:lnTo>
                  <a:cubicBezTo>
                    <a:pt x="38492" y="44025"/>
                    <a:pt x="28062" y="50051"/>
                    <a:pt x="19956" y="55257"/>
                  </a:cubicBezTo>
                  <a:lnTo>
                    <a:pt x="640" y="54413"/>
                  </a:lnTo>
                  <a:lnTo>
                    <a:pt x="495" y="54577"/>
                  </a:lnTo>
                  <a:cubicBezTo>
                    <a:pt x="1" y="55194"/>
                    <a:pt x="105" y="56080"/>
                    <a:pt x="722" y="56574"/>
                  </a:cubicBezTo>
                  <a:lnTo>
                    <a:pt x="8806" y="63012"/>
                  </a:lnTo>
                  <a:cubicBezTo>
                    <a:pt x="3808" y="66983"/>
                    <a:pt x="3602" y="68320"/>
                    <a:pt x="3972" y="69060"/>
                  </a:cubicBezTo>
                  <a:cubicBezTo>
                    <a:pt x="4166" y="69418"/>
                    <a:pt x="4567" y="69740"/>
                    <a:pt x="5666" y="69740"/>
                  </a:cubicBezTo>
                  <a:cubicBezTo>
                    <a:pt x="6782" y="69740"/>
                    <a:pt x="8617" y="69408"/>
                    <a:pt x="11686" y="68443"/>
                  </a:cubicBezTo>
                  <a:lnTo>
                    <a:pt x="12489" y="78729"/>
                  </a:lnTo>
                  <a:cubicBezTo>
                    <a:pt x="12530" y="79121"/>
                    <a:pt x="12695" y="79470"/>
                    <a:pt x="12983" y="79717"/>
                  </a:cubicBezTo>
                  <a:cubicBezTo>
                    <a:pt x="13234" y="79932"/>
                    <a:pt x="13548" y="80054"/>
                    <a:pt x="13884" y="80054"/>
                  </a:cubicBezTo>
                  <a:cubicBezTo>
                    <a:pt x="13932" y="80054"/>
                    <a:pt x="13982" y="80051"/>
                    <a:pt x="14031" y="80046"/>
                  </a:cubicBezTo>
                  <a:lnTo>
                    <a:pt x="14237" y="80026"/>
                  </a:lnTo>
                  <a:lnTo>
                    <a:pt x="14258" y="79985"/>
                  </a:lnTo>
                  <a:lnTo>
                    <a:pt x="14319" y="79985"/>
                  </a:lnTo>
                  <a:lnTo>
                    <a:pt x="21561" y="68176"/>
                  </a:lnTo>
                  <a:lnTo>
                    <a:pt x="21582" y="68176"/>
                  </a:lnTo>
                  <a:lnTo>
                    <a:pt x="24421" y="63527"/>
                  </a:lnTo>
                  <a:cubicBezTo>
                    <a:pt x="33163" y="59762"/>
                    <a:pt x="43902" y="54558"/>
                    <a:pt x="54703" y="48838"/>
                  </a:cubicBezTo>
                  <a:lnTo>
                    <a:pt x="55505" y="52007"/>
                  </a:lnTo>
                  <a:lnTo>
                    <a:pt x="63981" y="95351"/>
                  </a:lnTo>
                  <a:cubicBezTo>
                    <a:pt x="64351" y="97244"/>
                    <a:pt x="65236" y="99076"/>
                    <a:pt x="66265" y="99076"/>
                  </a:cubicBezTo>
                  <a:lnTo>
                    <a:pt x="66430" y="99076"/>
                  </a:lnTo>
                  <a:lnTo>
                    <a:pt x="66759" y="99013"/>
                  </a:lnTo>
                  <a:lnTo>
                    <a:pt x="66759" y="98994"/>
                  </a:lnTo>
                  <a:lnTo>
                    <a:pt x="66800" y="98994"/>
                  </a:lnTo>
                  <a:lnTo>
                    <a:pt x="68322" y="70645"/>
                  </a:lnTo>
                  <a:cubicBezTo>
                    <a:pt x="68671" y="70480"/>
                    <a:pt x="69000" y="70294"/>
                    <a:pt x="69351" y="70110"/>
                  </a:cubicBezTo>
                  <a:cubicBezTo>
                    <a:pt x="69433" y="70069"/>
                    <a:pt x="69515" y="70028"/>
                    <a:pt x="69576" y="69987"/>
                  </a:cubicBezTo>
                  <a:cubicBezTo>
                    <a:pt x="71614" y="68917"/>
                    <a:pt x="73444" y="67785"/>
                    <a:pt x="74760" y="66797"/>
                  </a:cubicBezTo>
                  <a:cubicBezTo>
                    <a:pt x="76777" y="65296"/>
                    <a:pt x="76839" y="64679"/>
                    <a:pt x="76633" y="64287"/>
                  </a:cubicBezTo>
                  <a:cubicBezTo>
                    <a:pt x="76511" y="64078"/>
                    <a:pt x="76301" y="63892"/>
                    <a:pt x="75762" y="63892"/>
                  </a:cubicBezTo>
                  <a:cubicBezTo>
                    <a:pt x="75297" y="63892"/>
                    <a:pt x="74590" y="64030"/>
                    <a:pt x="73485" y="64411"/>
                  </a:cubicBezTo>
                  <a:cubicBezTo>
                    <a:pt x="72107" y="64905"/>
                    <a:pt x="70379" y="65667"/>
                    <a:pt x="68548" y="66613"/>
                  </a:cubicBezTo>
                  <a:lnTo>
                    <a:pt x="68753" y="62910"/>
                  </a:lnTo>
                  <a:lnTo>
                    <a:pt x="68816" y="62888"/>
                  </a:lnTo>
                  <a:lnTo>
                    <a:pt x="68816" y="62024"/>
                  </a:lnTo>
                  <a:cubicBezTo>
                    <a:pt x="68877" y="61983"/>
                    <a:pt x="68939" y="61964"/>
                    <a:pt x="69022" y="61922"/>
                  </a:cubicBezTo>
                  <a:cubicBezTo>
                    <a:pt x="69617" y="61634"/>
                    <a:pt x="70235" y="61325"/>
                    <a:pt x="70852" y="60996"/>
                  </a:cubicBezTo>
                  <a:cubicBezTo>
                    <a:pt x="71263" y="60770"/>
                    <a:pt x="71655" y="60565"/>
                    <a:pt x="72045" y="60338"/>
                  </a:cubicBezTo>
                  <a:cubicBezTo>
                    <a:pt x="73589" y="59474"/>
                    <a:pt x="74966" y="58590"/>
                    <a:pt x="76016" y="57808"/>
                  </a:cubicBezTo>
                  <a:cubicBezTo>
                    <a:pt x="76345" y="57561"/>
                    <a:pt x="76592" y="57355"/>
                    <a:pt x="76818" y="57169"/>
                  </a:cubicBezTo>
                  <a:cubicBezTo>
                    <a:pt x="78052" y="56100"/>
                    <a:pt x="78073" y="55606"/>
                    <a:pt x="77909" y="55277"/>
                  </a:cubicBezTo>
                  <a:cubicBezTo>
                    <a:pt x="77789" y="55071"/>
                    <a:pt x="77583" y="54893"/>
                    <a:pt x="77062" y="54893"/>
                  </a:cubicBezTo>
                  <a:cubicBezTo>
                    <a:pt x="76598" y="54893"/>
                    <a:pt x="75885" y="55034"/>
                    <a:pt x="74760" y="55422"/>
                  </a:cubicBezTo>
                  <a:cubicBezTo>
                    <a:pt x="74472" y="55524"/>
                    <a:pt x="74143" y="55647"/>
                    <a:pt x="73814" y="55771"/>
                  </a:cubicBezTo>
                  <a:cubicBezTo>
                    <a:pt x="72437" y="56305"/>
                    <a:pt x="70852" y="57046"/>
                    <a:pt x="69227" y="57910"/>
                  </a:cubicBezTo>
                  <a:cubicBezTo>
                    <a:pt x="69145" y="57951"/>
                    <a:pt x="69083" y="57992"/>
                    <a:pt x="69000" y="58033"/>
                  </a:cubicBezTo>
                  <a:lnTo>
                    <a:pt x="69186" y="54906"/>
                  </a:lnTo>
                  <a:cubicBezTo>
                    <a:pt x="69741" y="54618"/>
                    <a:pt x="70297" y="54330"/>
                    <a:pt x="70873" y="54023"/>
                  </a:cubicBezTo>
                  <a:cubicBezTo>
                    <a:pt x="70975" y="53982"/>
                    <a:pt x="71531" y="53672"/>
                    <a:pt x="72333" y="53220"/>
                  </a:cubicBezTo>
                  <a:cubicBezTo>
                    <a:pt x="75501" y="51431"/>
                    <a:pt x="82578" y="47212"/>
                    <a:pt x="81673" y="45506"/>
                  </a:cubicBezTo>
                  <a:cubicBezTo>
                    <a:pt x="81501" y="45181"/>
                    <a:pt x="81095" y="45043"/>
                    <a:pt x="80528" y="45043"/>
                  </a:cubicBezTo>
                  <a:cubicBezTo>
                    <a:pt x="79873" y="45043"/>
                    <a:pt x="79003" y="45228"/>
                    <a:pt x="78032" y="45526"/>
                  </a:cubicBezTo>
                  <a:cubicBezTo>
                    <a:pt x="75029" y="46431"/>
                    <a:pt x="71038" y="48386"/>
                    <a:pt x="69494" y="49187"/>
                  </a:cubicBezTo>
                  <a:lnTo>
                    <a:pt x="69535" y="48323"/>
                  </a:lnTo>
                  <a:lnTo>
                    <a:pt x="69659" y="45917"/>
                  </a:lnTo>
                  <a:lnTo>
                    <a:pt x="69968" y="40424"/>
                  </a:lnTo>
                  <a:cubicBezTo>
                    <a:pt x="70009" y="40404"/>
                    <a:pt x="70029" y="40382"/>
                    <a:pt x="70070" y="40363"/>
                  </a:cubicBezTo>
                  <a:cubicBezTo>
                    <a:pt x="70379" y="40198"/>
                    <a:pt x="70709" y="39992"/>
                    <a:pt x="71038" y="39806"/>
                  </a:cubicBezTo>
                  <a:cubicBezTo>
                    <a:pt x="71222" y="39683"/>
                    <a:pt x="71428" y="39581"/>
                    <a:pt x="71614" y="39477"/>
                  </a:cubicBezTo>
                  <a:cubicBezTo>
                    <a:pt x="71675" y="39436"/>
                    <a:pt x="71757" y="39395"/>
                    <a:pt x="71839" y="39334"/>
                  </a:cubicBezTo>
                  <a:cubicBezTo>
                    <a:pt x="74020" y="38059"/>
                    <a:pt x="76222" y="36762"/>
                    <a:pt x="78381" y="35467"/>
                  </a:cubicBezTo>
                  <a:cubicBezTo>
                    <a:pt x="88338" y="29418"/>
                    <a:pt x="101443" y="20860"/>
                    <a:pt x="100826" y="17898"/>
                  </a:cubicBezTo>
                  <a:lnTo>
                    <a:pt x="100846" y="17528"/>
                  </a:lnTo>
                  <a:lnTo>
                    <a:pt x="100703" y="17610"/>
                  </a:lnTo>
                  <a:cubicBezTo>
                    <a:pt x="100440" y="17209"/>
                    <a:pt x="99845" y="17029"/>
                    <a:pt x="98986" y="17029"/>
                  </a:cubicBezTo>
                  <a:cubicBezTo>
                    <a:pt x="92656" y="17029"/>
                    <a:pt x="72016" y="26829"/>
                    <a:pt x="64825" y="30343"/>
                  </a:cubicBezTo>
                  <a:lnTo>
                    <a:pt x="58406" y="26497"/>
                  </a:lnTo>
                  <a:lnTo>
                    <a:pt x="57748" y="26105"/>
                  </a:lnTo>
                  <a:cubicBezTo>
                    <a:pt x="60258" y="24706"/>
                    <a:pt x="68177" y="20098"/>
                    <a:pt x="67231" y="18309"/>
                  </a:cubicBezTo>
                  <a:cubicBezTo>
                    <a:pt x="67094" y="18044"/>
                    <a:pt x="66825" y="17807"/>
                    <a:pt x="66112" y="17807"/>
                  </a:cubicBezTo>
                  <a:cubicBezTo>
                    <a:pt x="65440" y="17807"/>
                    <a:pt x="64371" y="18018"/>
                    <a:pt x="62644" y="18617"/>
                  </a:cubicBezTo>
                  <a:cubicBezTo>
                    <a:pt x="60258" y="19440"/>
                    <a:pt x="57233" y="20819"/>
                    <a:pt x="54106" y="22465"/>
                  </a:cubicBezTo>
                  <a:cubicBezTo>
                    <a:pt x="53675" y="22690"/>
                    <a:pt x="53263" y="22937"/>
                    <a:pt x="52830" y="23164"/>
                  </a:cubicBezTo>
                  <a:lnTo>
                    <a:pt x="51061" y="22095"/>
                  </a:lnTo>
                  <a:lnTo>
                    <a:pt x="50156" y="21560"/>
                  </a:lnTo>
                  <a:cubicBezTo>
                    <a:pt x="52111" y="20510"/>
                    <a:pt x="53859" y="19420"/>
                    <a:pt x="55135" y="18474"/>
                  </a:cubicBezTo>
                  <a:cubicBezTo>
                    <a:pt x="57172" y="16952"/>
                    <a:pt x="57233" y="16334"/>
                    <a:pt x="57007" y="15943"/>
                  </a:cubicBezTo>
                  <a:cubicBezTo>
                    <a:pt x="56872" y="15689"/>
                    <a:pt x="56560" y="15582"/>
                    <a:pt x="56131" y="15582"/>
                  </a:cubicBezTo>
                  <a:cubicBezTo>
                    <a:pt x="54095" y="15582"/>
                    <a:pt x="49414" y="17998"/>
                    <a:pt x="48326" y="18576"/>
                  </a:cubicBezTo>
                  <a:cubicBezTo>
                    <a:pt x="47770" y="18885"/>
                    <a:pt x="47215" y="19193"/>
                    <a:pt x="46700" y="19481"/>
                  </a:cubicBezTo>
                  <a:lnTo>
                    <a:pt x="43120" y="17342"/>
                  </a:lnTo>
                  <a:lnTo>
                    <a:pt x="42771" y="17136"/>
                  </a:lnTo>
                  <a:cubicBezTo>
                    <a:pt x="44972" y="15902"/>
                    <a:pt x="49498" y="13186"/>
                    <a:pt x="48839" y="11952"/>
                  </a:cubicBezTo>
                  <a:cubicBezTo>
                    <a:pt x="48704" y="11699"/>
                    <a:pt x="48395" y="11592"/>
                    <a:pt x="47970" y="11592"/>
                  </a:cubicBezTo>
                  <a:cubicBezTo>
                    <a:pt x="45937" y="11592"/>
                    <a:pt x="41247" y="14028"/>
                    <a:pt x="40158" y="14606"/>
                  </a:cubicBezTo>
                  <a:cubicBezTo>
                    <a:pt x="39870" y="14750"/>
                    <a:pt x="39582" y="14894"/>
                    <a:pt x="39315" y="15059"/>
                  </a:cubicBezTo>
                  <a:lnTo>
                    <a:pt x="14196" y="0"/>
                  </a:lnTo>
                  <a:close/>
                </a:path>
              </a:pathLst>
            </a:custGeom>
            <a:solidFill>
              <a:srgbClr val="13394F">
                <a:alpha val="345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grpSp>
          <p:nvGrpSpPr>
            <p:cNvPr id="3509" name="Google Shape;3509;p36"/>
            <p:cNvGrpSpPr/>
            <p:nvPr/>
          </p:nvGrpSpPr>
          <p:grpSpPr>
            <a:xfrm>
              <a:off x="4138184" y="930105"/>
              <a:ext cx="3868174" cy="3755764"/>
              <a:chOff x="4138184" y="930105"/>
              <a:chExt cx="3868174" cy="3755764"/>
            </a:xfrm>
          </p:grpSpPr>
          <p:sp>
            <p:nvSpPr>
              <p:cNvPr id="3510" name="Google Shape;3510;p36"/>
              <p:cNvSpPr/>
              <p:nvPr/>
            </p:nvSpPr>
            <p:spPr>
              <a:xfrm>
                <a:off x="4138184" y="930105"/>
                <a:ext cx="3868174" cy="3755764"/>
              </a:xfrm>
              <a:custGeom>
                <a:avLst/>
                <a:gdLst/>
                <a:ahLst/>
                <a:cxnLst/>
                <a:rect l="l" t="t" r="r" b="b"/>
                <a:pathLst>
                  <a:path w="179352" h="174140" extrusionOk="0">
                    <a:moveTo>
                      <a:pt x="24442" y="1"/>
                    </a:moveTo>
                    <a:lnTo>
                      <a:pt x="24442" y="1"/>
                    </a:lnTo>
                    <a:cubicBezTo>
                      <a:pt x="23537" y="886"/>
                      <a:pt x="24915" y="3704"/>
                      <a:pt x="27466" y="6276"/>
                    </a:cubicBezTo>
                    <a:lnTo>
                      <a:pt x="88011" y="67066"/>
                    </a:lnTo>
                    <a:cubicBezTo>
                      <a:pt x="87846" y="67170"/>
                      <a:pt x="87660" y="67252"/>
                      <a:pt x="87495" y="67354"/>
                    </a:cubicBezTo>
                    <a:cubicBezTo>
                      <a:pt x="67109" y="78175"/>
                      <a:pt x="48778" y="88832"/>
                      <a:pt x="34748" y="97842"/>
                    </a:cubicBezTo>
                    <a:lnTo>
                      <a:pt x="598" y="96361"/>
                    </a:lnTo>
                    <a:lnTo>
                      <a:pt x="598" y="96361"/>
                    </a:lnTo>
                    <a:cubicBezTo>
                      <a:pt x="1" y="97123"/>
                      <a:pt x="124" y="98254"/>
                      <a:pt x="886" y="98871"/>
                    </a:cubicBezTo>
                    <a:lnTo>
                      <a:pt x="15967" y="110885"/>
                    </a:lnTo>
                    <a:cubicBezTo>
                      <a:pt x="9403" y="115987"/>
                      <a:pt x="6029" y="119670"/>
                      <a:pt x="6852" y="121253"/>
                    </a:cubicBezTo>
                    <a:cubicBezTo>
                      <a:pt x="7150" y="121805"/>
                      <a:pt x="7957" y="122070"/>
                      <a:pt x="9222" y="122070"/>
                    </a:cubicBezTo>
                    <a:cubicBezTo>
                      <a:pt x="11547" y="122070"/>
                      <a:pt x="15419" y="121177"/>
                      <a:pt x="20534" y="119525"/>
                    </a:cubicBezTo>
                    <a:lnTo>
                      <a:pt x="22056" y="138720"/>
                    </a:lnTo>
                    <a:cubicBezTo>
                      <a:pt x="22114" y="139657"/>
                      <a:pt x="22914" y="140372"/>
                      <a:pt x="23840" y="140372"/>
                    </a:cubicBezTo>
                    <a:cubicBezTo>
                      <a:pt x="23889" y="140372"/>
                      <a:pt x="23939" y="140370"/>
                      <a:pt x="23990" y="140366"/>
                    </a:cubicBezTo>
                    <a:lnTo>
                      <a:pt x="41866" y="111255"/>
                    </a:lnTo>
                    <a:cubicBezTo>
                      <a:pt x="57172" y="104672"/>
                      <a:pt x="76284" y="95477"/>
                      <a:pt x="96671" y="84635"/>
                    </a:cubicBezTo>
                    <a:lnTo>
                      <a:pt x="97041" y="84451"/>
                    </a:lnTo>
                    <a:lnTo>
                      <a:pt x="113397" y="168117"/>
                    </a:lnTo>
                    <a:cubicBezTo>
                      <a:pt x="114067" y="171506"/>
                      <a:pt x="115529" y="174140"/>
                      <a:pt x="116736" y="174140"/>
                    </a:cubicBezTo>
                    <a:cubicBezTo>
                      <a:pt x="116789" y="174140"/>
                      <a:pt x="116842" y="174134"/>
                      <a:pt x="116894" y="174124"/>
                    </a:cubicBezTo>
                    <a:lnTo>
                      <a:pt x="119651" y="123949"/>
                    </a:lnTo>
                    <a:cubicBezTo>
                      <a:pt x="120493" y="123538"/>
                      <a:pt x="121379" y="123085"/>
                      <a:pt x="122263" y="122633"/>
                    </a:cubicBezTo>
                    <a:cubicBezTo>
                      <a:pt x="129608" y="118724"/>
                      <a:pt x="135080" y="114629"/>
                      <a:pt x="134463" y="113477"/>
                    </a:cubicBezTo>
                    <a:cubicBezTo>
                      <a:pt x="134356" y="113272"/>
                      <a:pt x="134065" y="113175"/>
                      <a:pt x="133616" y="113175"/>
                    </a:cubicBezTo>
                    <a:cubicBezTo>
                      <a:pt x="131540" y="113175"/>
                      <a:pt x="126100" y="115259"/>
                      <a:pt x="120062" y="118456"/>
                    </a:cubicBezTo>
                    <a:cubicBezTo>
                      <a:pt x="120021" y="118477"/>
                      <a:pt x="119980" y="118497"/>
                      <a:pt x="119958" y="118518"/>
                    </a:cubicBezTo>
                    <a:lnTo>
                      <a:pt x="120493" y="108663"/>
                    </a:lnTo>
                    <a:cubicBezTo>
                      <a:pt x="121790" y="108046"/>
                      <a:pt x="123148" y="107388"/>
                      <a:pt x="124525" y="106647"/>
                    </a:cubicBezTo>
                    <a:cubicBezTo>
                      <a:pt x="131871" y="102738"/>
                      <a:pt x="137343" y="98645"/>
                      <a:pt x="136726" y="97493"/>
                    </a:cubicBezTo>
                    <a:cubicBezTo>
                      <a:pt x="136619" y="97288"/>
                      <a:pt x="136328" y="97191"/>
                      <a:pt x="135878" y="97191"/>
                    </a:cubicBezTo>
                    <a:cubicBezTo>
                      <a:pt x="133802" y="97191"/>
                      <a:pt x="128362" y="99275"/>
                      <a:pt x="122325" y="102472"/>
                    </a:cubicBezTo>
                    <a:cubicBezTo>
                      <a:pt x="121790" y="102760"/>
                      <a:pt x="121296" y="103026"/>
                      <a:pt x="120781" y="103314"/>
                    </a:cubicBezTo>
                    <a:lnTo>
                      <a:pt x="121193" y="96012"/>
                    </a:lnTo>
                    <a:cubicBezTo>
                      <a:pt x="122304" y="95456"/>
                      <a:pt x="123415" y="94880"/>
                      <a:pt x="124567" y="94284"/>
                    </a:cubicBezTo>
                    <a:cubicBezTo>
                      <a:pt x="135922" y="88256"/>
                      <a:pt x="144357" y="81919"/>
                      <a:pt x="143411" y="80150"/>
                    </a:cubicBezTo>
                    <a:cubicBezTo>
                      <a:pt x="143244" y="79835"/>
                      <a:pt x="142793" y="79685"/>
                      <a:pt x="142100" y="79685"/>
                    </a:cubicBezTo>
                    <a:cubicBezTo>
                      <a:pt x="138947" y="79685"/>
                      <a:pt x="130787" y="82791"/>
                      <a:pt x="121645" y="87597"/>
                    </a:cubicBezTo>
                    <a:lnTo>
                      <a:pt x="122592" y="70338"/>
                    </a:lnTo>
                    <a:cubicBezTo>
                      <a:pt x="156269" y="51020"/>
                      <a:pt x="179351" y="34583"/>
                      <a:pt x="177314" y="30736"/>
                    </a:cubicBezTo>
                    <a:cubicBezTo>
                      <a:pt x="177018" y="30181"/>
                      <a:pt x="176211" y="29913"/>
                      <a:pt x="174939" y="29913"/>
                    </a:cubicBezTo>
                    <a:cubicBezTo>
                      <a:pt x="167445" y="29913"/>
                      <a:pt x="143845" y="39208"/>
                      <a:pt x="114157" y="53735"/>
                    </a:cubicBezTo>
                    <a:lnTo>
                      <a:pt x="100148" y="45342"/>
                    </a:lnTo>
                    <a:cubicBezTo>
                      <a:pt x="110887" y="39521"/>
                      <a:pt x="118704" y="33575"/>
                      <a:pt x="117778" y="31868"/>
                    </a:cubicBezTo>
                    <a:cubicBezTo>
                      <a:pt x="117614" y="31554"/>
                      <a:pt x="117165" y="31405"/>
                      <a:pt x="116475" y="31405"/>
                    </a:cubicBezTo>
                    <a:cubicBezTo>
                      <a:pt x="113272" y="31405"/>
                      <a:pt x="104861" y="34623"/>
                      <a:pt x="95519" y="39582"/>
                    </a:cubicBezTo>
                    <a:cubicBezTo>
                      <a:pt x="94635" y="40056"/>
                      <a:pt x="93749" y="40528"/>
                      <a:pt x="92885" y="41002"/>
                    </a:cubicBezTo>
                    <a:lnTo>
                      <a:pt x="86653" y="37258"/>
                    </a:lnTo>
                    <a:cubicBezTo>
                      <a:pt x="86919" y="37134"/>
                      <a:pt x="87188" y="36990"/>
                      <a:pt x="87476" y="36846"/>
                    </a:cubicBezTo>
                    <a:cubicBezTo>
                      <a:pt x="94819" y="32938"/>
                      <a:pt x="100272" y="28843"/>
                      <a:pt x="99674" y="27691"/>
                    </a:cubicBezTo>
                    <a:cubicBezTo>
                      <a:pt x="99564" y="27486"/>
                      <a:pt x="99270" y="27389"/>
                      <a:pt x="98819" y="27389"/>
                    </a:cubicBezTo>
                    <a:cubicBezTo>
                      <a:pt x="96732" y="27389"/>
                      <a:pt x="91292" y="29473"/>
                      <a:pt x="85254" y="32669"/>
                    </a:cubicBezTo>
                    <a:cubicBezTo>
                      <a:pt x="84122" y="33287"/>
                      <a:pt x="83032" y="33884"/>
                      <a:pt x="82003" y="34480"/>
                    </a:cubicBezTo>
                    <a:lnTo>
                      <a:pt x="73569" y="29440"/>
                    </a:lnTo>
                    <a:cubicBezTo>
                      <a:pt x="80605" y="25634"/>
                      <a:pt x="85748" y="21725"/>
                      <a:pt x="85150" y="20614"/>
                    </a:cubicBezTo>
                    <a:cubicBezTo>
                      <a:pt x="85044" y="20409"/>
                      <a:pt x="84753" y="20312"/>
                      <a:pt x="84305" y="20312"/>
                    </a:cubicBezTo>
                    <a:cubicBezTo>
                      <a:pt x="82231" y="20312"/>
                      <a:pt x="76790" y="22400"/>
                      <a:pt x="70750" y="25614"/>
                    </a:cubicBezTo>
                    <a:cubicBezTo>
                      <a:pt x="70113" y="25943"/>
                      <a:pt x="69496" y="26292"/>
                      <a:pt x="68878" y="26621"/>
                    </a:cubicBezTo>
                    <a:lnTo>
                      <a:pt x="68878" y="26621"/>
                    </a:lnTo>
                    <a:lnTo>
                      <a:pt x="24442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511" name="Google Shape;3511;p36"/>
              <p:cNvSpPr/>
              <p:nvPr/>
            </p:nvSpPr>
            <p:spPr>
              <a:xfrm>
                <a:off x="4286848" y="1607173"/>
                <a:ext cx="3675555" cy="3078221"/>
              </a:xfrm>
              <a:custGeom>
                <a:avLst/>
                <a:gdLst/>
                <a:ahLst/>
                <a:cxnLst/>
                <a:rect l="l" t="t" r="r" b="b"/>
                <a:pathLst>
                  <a:path w="170421" h="142725" extrusionOk="0">
                    <a:moveTo>
                      <a:pt x="170421" y="1"/>
                    </a:moveTo>
                    <a:lnTo>
                      <a:pt x="63" y="88914"/>
                    </a:lnTo>
                    <a:lnTo>
                      <a:pt x="63" y="88914"/>
                    </a:lnTo>
                    <a:cubicBezTo>
                      <a:pt x="0" y="89243"/>
                      <a:pt x="0" y="89531"/>
                      <a:pt x="124" y="89758"/>
                    </a:cubicBezTo>
                    <a:cubicBezTo>
                      <a:pt x="423" y="90320"/>
                      <a:pt x="1237" y="90589"/>
                      <a:pt x="2515" y="90589"/>
                    </a:cubicBezTo>
                    <a:cubicBezTo>
                      <a:pt x="4841" y="90589"/>
                      <a:pt x="8706" y="89697"/>
                      <a:pt x="13805" y="88050"/>
                    </a:cubicBezTo>
                    <a:lnTo>
                      <a:pt x="15306" y="107245"/>
                    </a:lnTo>
                    <a:cubicBezTo>
                      <a:pt x="15384" y="108182"/>
                      <a:pt x="16167" y="108897"/>
                      <a:pt x="17090" y="108897"/>
                    </a:cubicBezTo>
                    <a:cubicBezTo>
                      <a:pt x="17140" y="108897"/>
                      <a:pt x="17190" y="108895"/>
                      <a:pt x="17240" y="108891"/>
                    </a:cubicBezTo>
                    <a:lnTo>
                      <a:pt x="35097" y="79801"/>
                    </a:lnTo>
                    <a:cubicBezTo>
                      <a:pt x="50383" y="73238"/>
                      <a:pt x="69452" y="64043"/>
                      <a:pt x="89819" y="53222"/>
                    </a:cubicBezTo>
                    <a:lnTo>
                      <a:pt x="90189" y="53036"/>
                    </a:lnTo>
                    <a:lnTo>
                      <a:pt x="106565" y="136683"/>
                    </a:lnTo>
                    <a:cubicBezTo>
                      <a:pt x="107237" y="140103"/>
                      <a:pt x="108726" y="142724"/>
                      <a:pt x="109918" y="142724"/>
                    </a:cubicBezTo>
                    <a:cubicBezTo>
                      <a:pt x="109966" y="142724"/>
                      <a:pt x="110014" y="142720"/>
                      <a:pt x="110062" y="142711"/>
                    </a:cubicBezTo>
                    <a:lnTo>
                      <a:pt x="112799" y="92556"/>
                    </a:lnTo>
                    <a:cubicBezTo>
                      <a:pt x="113641" y="92123"/>
                      <a:pt x="114505" y="91692"/>
                      <a:pt x="115391" y="91218"/>
                    </a:cubicBezTo>
                    <a:cubicBezTo>
                      <a:pt x="122734" y="87331"/>
                      <a:pt x="128187" y="83236"/>
                      <a:pt x="127570" y="82084"/>
                    </a:cubicBezTo>
                    <a:cubicBezTo>
                      <a:pt x="127463" y="81878"/>
                      <a:pt x="127170" y="81780"/>
                      <a:pt x="126718" y="81780"/>
                    </a:cubicBezTo>
                    <a:cubicBezTo>
                      <a:pt x="124642" y="81780"/>
                      <a:pt x="119221" y="83852"/>
                      <a:pt x="113189" y="87063"/>
                    </a:cubicBezTo>
                    <a:cubicBezTo>
                      <a:pt x="113148" y="87084"/>
                      <a:pt x="113128" y="87104"/>
                      <a:pt x="113087" y="87104"/>
                    </a:cubicBezTo>
                    <a:lnTo>
                      <a:pt x="113622" y="77250"/>
                    </a:lnTo>
                    <a:cubicBezTo>
                      <a:pt x="114917" y="76653"/>
                      <a:pt x="116255" y="75975"/>
                      <a:pt x="117654" y="75234"/>
                    </a:cubicBezTo>
                    <a:cubicBezTo>
                      <a:pt x="124997" y="71345"/>
                      <a:pt x="130450" y="67252"/>
                      <a:pt x="129833" y="66100"/>
                    </a:cubicBezTo>
                    <a:cubicBezTo>
                      <a:pt x="129723" y="65895"/>
                      <a:pt x="129429" y="65798"/>
                      <a:pt x="128978" y="65798"/>
                    </a:cubicBezTo>
                    <a:cubicBezTo>
                      <a:pt x="126896" y="65798"/>
                      <a:pt x="121469" y="67882"/>
                      <a:pt x="115432" y="71079"/>
                    </a:cubicBezTo>
                    <a:cubicBezTo>
                      <a:pt x="114917" y="71367"/>
                      <a:pt x="114403" y="71633"/>
                      <a:pt x="113910" y="71921"/>
                    </a:cubicBezTo>
                    <a:lnTo>
                      <a:pt x="114300" y="64619"/>
                    </a:lnTo>
                    <a:cubicBezTo>
                      <a:pt x="115411" y="64063"/>
                      <a:pt x="116543" y="63487"/>
                      <a:pt x="117674" y="62870"/>
                    </a:cubicBezTo>
                    <a:cubicBezTo>
                      <a:pt x="129010" y="56863"/>
                      <a:pt x="137444" y="50548"/>
                      <a:pt x="136498" y="48757"/>
                    </a:cubicBezTo>
                    <a:cubicBezTo>
                      <a:pt x="136331" y="48442"/>
                      <a:pt x="135880" y="48292"/>
                      <a:pt x="135187" y="48292"/>
                    </a:cubicBezTo>
                    <a:cubicBezTo>
                      <a:pt x="132034" y="48292"/>
                      <a:pt x="123877" y="51398"/>
                      <a:pt x="114752" y="56204"/>
                    </a:cubicBezTo>
                    <a:lnTo>
                      <a:pt x="114752" y="56204"/>
                    </a:lnTo>
                    <a:lnTo>
                      <a:pt x="115699" y="38965"/>
                    </a:lnTo>
                    <a:cubicBezTo>
                      <a:pt x="147791" y="20532"/>
                      <a:pt x="170236" y="4754"/>
                      <a:pt x="170421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512" name="Google Shape;3512;p36"/>
              <p:cNvSpPr/>
              <p:nvPr/>
            </p:nvSpPr>
            <p:spPr>
              <a:xfrm>
                <a:off x="7647367" y="1641789"/>
                <a:ext cx="157982" cy="168636"/>
              </a:xfrm>
              <a:custGeom>
                <a:avLst/>
                <a:gdLst/>
                <a:ahLst/>
                <a:cxnLst/>
                <a:rect l="l" t="t" r="r" b="b"/>
                <a:pathLst>
                  <a:path w="7325" h="7819" extrusionOk="0">
                    <a:moveTo>
                      <a:pt x="3498" y="1"/>
                    </a:moveTo>
                    <a:lnTo>
                      <a:pt x="1" y="1421"/>
                    </a:lnTo>
                    <a:cubicBezTo>
                      <a:pt x="3498" y="3128"/>
                      <a:pt x="3684" y="7818"/>
                      <a:pt x="3684" y="7818"/>
                    </a:cubicBezTo>
                    <a:lnTo>
                      <a:pt x="7016" y="5226"/>
                    </a:lnTo>
                    <a:cubicBezTo>
                      <a:pt x="7324" y="680"/>
                      <a:pt x="3498" y="1"/>
                      <a:pt x="3498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513" name="Google Shape;3513;p36"/>
              <p:cNvSpPr/>
              <p:nvPr/>
            </p:nvSpPr>
            <p:spPr>
              <a:xfrm>
                <a:off x="7647367" y="1641789"/>
                <a:ext cx="157982" cy="113186"/>
              </a:xfrm>
              <a:custGeom>
                <a:avLst/>
                <a:gdLst/>
                <a:ahLst/>
                <a:cxnLst/>
                <a:rect l="l" t="t" r="r" b="b"/>
                <a:pathLst>
                  <a:path w="7325" h="5248" extrusionOk="0">
                    <a:moveTo>
                      <a:pt x="3498" y="1"/>
                    </a:moveTo>
                    <a:lnTo>
                      <a:pt x="1" y="1421"/>
                    </a:lnTo>
                    <a:cubicBezTo>
                      <a:pt x="195" y="1419"/>
                      <a:pt x="390" y="1418"/>
                      <a:pt x="585" y="1418"/>
                    </a:cubicBezTo>
                    <a:cubicBezTo>
                      <a:pt x="2807" y="1418"/>
                      <a:pt x="5034" y="1605"/>
                      <a:pt x="6358" y="3704"/>
                    </a:cubicBezTo>
                    <a:cubicBezTo>
                      <a:pt x="6666" y="4197"/>
                      <a:pt x="6872" y="4712"/>
                      <a:pt x="6995" y="5247"/>
                    </a:cubicBezTo>
                    <a:lnTo>
                      <a:pt x="7016" y="5226"/>
                    </a:lnTo>
                    <a:cubicBezTo>
                      <a:pt x="7324" y="680"/>
                      <a:pt x="3498" y="1"/>
                      <a:pt x="3498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514" name="Google Shape;3514;p36"/>
              <p:cNvSpPr/>
              <p:nvPr/>
            </p:nvSpPr>
            <p:spPr>
              <a:xfrm>
                <a:off x="5940040" y="2183564"/>
                <a:ext cx="524047" cy="193008"/>
              </a:xfrm>
              <a:custGeom>
                <a:avLst/>
                <a:gdLst/>
                <a:ahLst/>
                <a:cxnLst/>
                <a:rect l="l" t="t" r="r" b="b"/>
                <a:pathLst>
                  <a:path w="24298" h="8949" extrusionOk="0">
                    <a:moveTo>
                      <a:pt x="1" y="4485"/>
                    </a:moveTo>
                    <a:cubicBezTo>
                      <a:pt x="3" y="4488"/>
                      <a:pt x="6" y="4491"/>
                      <a:pt x="9" y="4493"/>
                    </a:cubicBezTo>
                    <a:lnTo>
                      <a:pt x="9" y="4493"/>
                    </a:lnTo>
                    <a:lnTo>
                      <a:pt x="1" y="4485"/>
                    </a:lnTo>
                    <a:close/>
                    <a:moveTo>
                      <a:pt x="24297" y="0"/>
                    </a:moveTo>
                    <a:cubicBezTo>
                      <a:pt x="24296" y="1"/>
                      <a:pt x="10841" y="5515"/>
                      <a:pt x="3703" y="5515"/>
                    </a:cubicBezTo>
                    <a:cubicBezTo>
                      <a:pt x="2052" y="5515"/>
                      <a:pt x="740" y="5220"/>
                      <a:pt x="9" y="4493"/>
                    </a:cubicBezTo>
                    <a:lnTo>
                      <a:pt x="9" y="4493"/>
                    </a:lnTo>
                    <a:lnTo>
                      <a:pt x="4466" y="8948"/>
                    </a:lnTo>
                    <a:lnTo>
                      <a:pt x="24297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515" name="Google Shape;3515;p36"/>
              <p:cNvSpPr/>
              <p:nvPr/>
            </p:nvSpPr>
            <p:spPr>
              <a:xfrm>
                <a:off x="6223998" y="2751480"/>
                <a:ext cx="35975" cy="145559"/>
              </a:xfrm>
              <a:custGeom>
                <a:avLst/>
                <a:gdLst/>
                <a:ahLst/>
                <a:cxnLst/>
                <a:rect l="l" t="t" r="r" b="b"/>
                <a:pathLst>
                  <a:path w="1668" h="6749" extrusionOk="0">
                    <a:moveTo>
                      <a:pt x="330" y="1"/>
                    </a:moveTo>
                    <a:cubicBezTo>
                      <a:pt x="228" y="61"/>
                      <a:pt x="104" y="103"/>
                      <a:pt x="1" y="165"/>
                    </a:cubicBezTo>
                    <a:lnTo>
                      <a:pt x="1668" y="6748"/>
                    </a:lnTo>
                    <a:lnTo>
                      <a:pt x="330" y="1"/>
                    </a:lnTo>
                    <a:close/>
                  </a:path>
                </a:pathLst>
              </a:custGeom>
              <a:solidFill>
                <a:srgbClr val="D6D4B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516" name="Google Shape;3516;p36"/>
              <p:cNvSpPr/>
              <p:nvPr/>
            </p:nvSpPr>
            <p:spPr>
              <a:xfrm>
                <a:off x="6231094" y="2751027"/>
                <a:ext cx="32438" cy="161088"/>
              </a:xfrm>
              <a:custGeom>
                <a:avLst/>
                <a:gdLst/>
                <a:ahLst/>
                <a:cxnLst/>
                <a:rect l="l" t="t" r="r" b="b"/>
                <a:pathLst>
                  <a:path w="1504" h="7469" extrusionOk="0">
                    <a:moveTo>
                      <a:pt x="42" y="0"/>
                    </a:moveTo>
                    <a:cubicBezTo>
                      <a:pt x="22" y="0"/>
                      <a:pt x="22" y="0"/>
                      <a:pt x="1" y="22"/>
                    </a:cubicBezTo>
                    <a:lnTo>
                      <a:pt x="1339" y="6769"/>
                    </a:lnTo>
                    <a:lnTo>
                      <a:pt x="1504" y="7469"/>
                    </a:lnTo>
                    <a:lnTo>
                      <a:pt x="42" y="0"/>
                    </a:lnTo>
                    <a:close/>
                  </a:path>
                </a:pathLst>
              </a:custGeom>
              <a:solidFill>
                <a:srgbClr val="CEBF9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517" name="Google Shape;3517;p36"/>
              <p:cNvSpPr/>
              <p:nvPr/>
            </p:nvSpPr>
            <p:spPr>
              <a:xfrm>
                <a:off x="6223998" y="2502116"/>
                <a:ext cx="436612" cy="409998"/>
              </a:xfrm>
              <a:custGeom>
                <a:avLst/>
                <a:gdLst/>
                <a:ahLst/>
                <a:cxnLst/>
                <a:rect l="l" t="t" r="r" b="b"/>
                <a:pathLst>
                  <a:path w="20244" h="19010" extrusionOk="0">
                    <a:moveTo>
                      <a:pt x="26" y="11713"/>
                    </a:moveTo>
                    <a:lnTo>
                      <a:pt x="26" y="11713"/>
                    </a:lnTo>
                    <a:cubicBezTo>
                      <a:pt x="17" y="11717"/>
                      <a:pt x="9" y="11722"/>
                      <a:pt x="1" y="11727"/>
                    </a:cubicBezTo>
                    <a:lnTo>
                      <a:pt x="26" y="11713"/>
                    </a:lnTo>
                    <a:close/>
                    <a:moveTo>
                      <a:pt x="20244" y="1"/>
                    </a:moveTo>
                    <a:lnTo>
                      <a:pt x="26" y="11713"/>
                    </a:lnTo>
                    <a:lnTo>
                      <a:pt x="26" y="11713"/>
                    </a:lnTo>
                    <a:cubicBezTo>
                      <a:pt x="124" y="11658"/>
                      <a:pt x="236" y="11619"/>
                      <a:pt x="330" y="11563"/>
                    </a:cubicBezTo>
                    <a:cubicBezTo>
                      <a:pt x="351" y="11541"/>
                      <a:pt x="351" y="11541"/>
                      <a:pt x="371" y="11541"/>
                    </a:cubicBezTo>
                    <a:lnTo>
                      <a:pt x="1833" y="19010"/>
                    </a:lnTo>
                    <a:cubicBezTo>
                      <a:pt x="3355" y="11151"/>
                      <a:pt x="20242" y="2"/>
                      <a:pt x="20244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518" name="Google Shape;3518;p36"/>
              <p:cNvSpPr/>
              <p:nvPr/>
            </p:nvSpPr>
            <p:spPr>
              <a:xfrm>
                <a:off x="5976878" y="1907997"/>
                <a:ext cx="347884" cy="119743"/>
              </a:xfrm>
              <a:custGeom>
                <a:avLst/>
                <a:gdLst/>
                <a:ahLst/>
                <a:cxnLst/>
                <a:rect l="l" t="t" r="r" b="b"/>
                <a:pathLst>
                  <a:path w="16130" h="5552" extrusionOk="0">
                    <a:moveTo>
                      <a:pt x="14895" y="1"/>
                    </a:moveTo>
                    <a:cubicBezTo>
                      <a:pt x="14895" y="1"/>
                      <a:pt x="7966" y="4736"/>
                      <a:pt x="3060" y="4736"/>
                    </a:cubicBezTo>
                    <a:cubicBezTo>
                      <a:pt x="1883" y="4736"/>
                      <a:pt x="821" y="4463"/>
                      <a:pt x="1" y="3786"/>
                    </a:cubicBezTo>
                    <a:lnTo>
                      <a:pt x="1" y="3786"/>
                    </a:lnTo>
                    <a:cubicBezTo>
                      <a:pt x="1" y="3786"/>
                      <a:pt x="739" y="5551"/>
                      <a:pt x="3856" y="5551"/>
                    </a:cubicBezTo>
                    <a:cubicBezTo>
                      <a:pt x="6268" y="5551"/>
                      <a:pt x="10106" y="4494"/>
                      <a:pt x="16130" y="742"/>
                    </a:cubicBezTo>
                    <a:lnTo>
                      <a:pt x="14895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519" name="Google Shape;3519;p36"/>
              <p:cNvSpPr/>
              <p:nvPr/>
            </p:nvSpPr>
            <p:spPr>
              <a:xfrm>
                <a:off x="4550856" y="3032785"/>
                <a:ext cx="336777" cy="231635"/>
              </a:xfrm>
              <a:custGeom>
                <a:avLst/>
                <a:gdLst/>
                <a:ahLst/>
                <a:cxnLst/>
                <a:rect l="l" t="t" r="r" b="b"/>
                <a:pathLst>
                  <a:path w="15615" h="10740" extrusionOk="0">
                    <a:moveTo>
                      <a:pt x="7797" y="0"/>
                    </a:moveTo>
                    <a:lnTo>
                      <a:pt x="7797" y="0"/>
                    </a:lnTo>
                    <a:cubicBezTo>
                      <a:pt x="11357" y="2406"/>
                      <a:pt x="1" y="10739"/>
                      <a:pt x="1" y="10739"/>
                    </a:cubicBezTo>
                    <a:lnTo>
                      <a:pt x="15614" y="349"/>
                    </a:lnTo>
                    <a:lnTo>
                      <a:pt x="7797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520" name="Google Shape;3520;p36"/>
              <p:cNvSpPr/>
              <p:nvPr/>
            </p:nvSpPr>
            <p:spPr>
              <a:xfrm>
                <a:off x="4630268" y="3328281"/>
                <a:ext cx="413535" cy="157982"/>
              </a:xfrm>
              <a:custGeom>
                <a:avLst/>
                <a:gdLst/>
                <a:ahLst/>
                <a:cxnLst/>
                <a:rect l="l" t="t" r="r" b="b"/>
                <a:pathLst>
                  <a:path w="19174" h="7325" extrusionOk="0">
                    <a:moveTo>
                      <a:pt x="19174" y="0"/>
                    </a:moveTo>
                    <a:lnTo>
                      <a:pt x="0" y="7324"/>
                    </a:lnTo>
                    <a:cubicBezTo>
                      <a:pt x="4260" y="6008"/>
                      <a:pt x="7304" y="5555"/>
                      <a:pt x="9485" y="5555"/>
                    </a:cubicBezTo>
                    <a:cubicBezTo>
                      <a:pt x="13825" y="5555"/>
                      <a:pt x="14689" y="7324"/>
                      <a:pt x="14689" y="7324"/>
                    </a:cubicBezTo>
                    <a:lnTo>
                      <a:pt x="1917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521" name="Google Shape;3521;p36"/>
              <p:cNvSpPr/>
              <p:nvPr/>
            </p:nvSpPr>
            <p:spPr>
              <a:xfrm>
                <a:off x="5741727" y="1733645"/>
                <a:ext cx="300845" cy="110210"/>
              </a:xfrm>
              <a:custGeom>
                <a:avLst/>
                <a:gdLst/>
                <a:ahLst/>
                <a:cxnLst/>
                <a:rect l="l" t="t" r="r" b="b"/>
                <a:pathLst>
                  <a:path w="13949" h="5110" extrusionOk="0">
                    <a:moveTo>
                      <a:pt x="12303" y="1"/>
                    </a:moveTo>
                    <a:cubicBezTo>
                      <a:pt x="12303" y="1"/>
                      <a:pt x="5931" y="4197"/>
                      <a:pt x="2044" y="4197"/>
                    </a:cubicBezTo>
                    <a:cubicBezTo>
                      <a:pt x="1225" y="4197"/>
                      <a:pt x="516" y="4010"/>
                      <a:pt x="1" y="3559"/>
                    </a:cubicBezTo>
                    <a:lnTo>
                      <a:pt x="1" y="3559"/>
                    </a:lnTo>
                    <a:cubicBezTo>
                      <a:pt x="1" y="3559"/>
                      <a:pt x="291" y="5110"/>
                      <a:pt x="2911" y="5110"/>
                    </a:cubicBezTo>
                    <a:cubicBezTo>
                      <a:pt x="4918" y="5110"/>
                      <a:pt x="8292" y="4200"/>
                      <a:pt x="13949" y="988"/>
                    </a:cubicBezTo>
                    <a:lnTo>
                      <a:pt x="12303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522" name="Google Shape;3522;p36"/>
              <p:cNvSpPr/>
              <p:nvPr/>
            </p:nvSpPr>
            <p:spPr>
              <a:xfrm>
                <a:off x="5495038" y="1565052"/>
                <a:ext cx="246711" cy="82151"/>
              </a:xfrm>
              <a:custGeom>
                <a:avLst/>
                <a:gdLst/>
                <a:ahLst/>
                <a:cxnLst/>
                <a:rect l="l" t="t" r="r" b="b"/>
                <a:pathLst>
                  <a:path w="11439" h="3809" extrusionOk="0">
                    <a:moveTo>
                      <a:pt x="10657" y="0"/>
                    </a:moveTo>
                    <a:cubicBezTo>
                      <a:pt x="10657" y="0"/>
                      <a:pt x="6835" y="3289"/>
                      <a:pt x="3293" y="3289"/>
                    </a:cubicBezTo>
                    <a:cubicBezTo>
                      <a:pt x="2114" y="3289"/>
                      <a:pt x="966" y="2925"/>
                      <a:pt x="0" y="1954"/>
                    </a:cubicBezTo>
                    <a:lnTo>
                      <a:pt x="0" y="1954"/>
                    </a:lnTo>
                    <a:cubicBezTo>
                      <a:pt x="1" y="1954"/>
                      <a:pt x="1007" y="3808"/>
                      <a:pt x="3740" y="3808"/>
                    </a:cubicBezTo>
                    <a:cubicBezTo>
                      <a:pt x="5513" y="3808"/>
                      <a:pt x="8014" y="3027"/>
                      <a:pt x="11439" y="453"/>
                    </a:cubicBezTo>
                    <a:lnTo>
                      <a:pt x="10657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523" name="Google Shape;3523;p36"/>
              <p:cNvSpPr/>
              <p:nvPr/>
            </p:nvSpPr>
            <p:spPr>
              <a:xfrm>
                <a:off x="6415259" y="3000843"/>
                <a:ext cx="336755" cy="98930"/>
              </a:xfrm>
              <a:custGeom>
                <a:avLst/>
                <a:gdLst/>
                <a:ahLst/>
                <a:cxnLst/>
                <a:rect l="l" t="t" r="r" b="b"/>
                <a:pathLst>
                  <a:path w="15614" h="4587" extrusionOk="0">
                    <a:moveTo>
                      <a:pt x="0" y="2798"/>
                    </a:moveTo>
                    <a:cubicBezTo>
                      <a:pt x="596" y="3517"/>
                      <a:pt x="1440" y="3929"/>
                      <a:pt x="2448" y="4073"/>
                    </a:cubicBezTo>
                    <a:cubicBezTo>
                      <a:pt x="823" y="3558"/>
                      <a:pt x="0" y="2798"/>
                      <a:pt x="0" y="2798"/>
                    </a:cubicBezTo>
                    <a:close/>
                    <a:moveTo>
                      <a:pt x="15614" y="0"/>
                    </a:moveTo>
                    <a:cubicBezTo>
                      <a:pt x="15613" y="0"/>
                      <a:pt x="8454" y="4156"/>
                      <a:pt x="3558" y="4156"/>
                    </a:cubicBezTo>
                    <a:cubicBezTo>
                      <a:pt x="3168" y="4156"/>
                      <a:pt x="2798" y="4134"/>
                      <a:pt x="2448" y="4073"/>
                    </a:cubicBezTo>
                    <a:lnTo>
                      <a:pt x="2448" y="4073"/>
                    </a:lnTo>
                    <a:cubicBezTo>
                      <a:pt x="3333" y="4361"/>
                      <a:pt x="4444" y="4587"/>
                      <a:pt x="5802" y="4587"/>
                    </a:cubicBezTo>
                    <a:cubicBezTo>
                      <a:pt x="8270" y="4587"/>
                      <a:pt x="11499" y="3868"/>
                      <a:pt x="15531" y="1481"/>
                    </a:cubicBezTo>
                    <a:lnTo>
                      <a:pt x="1561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524" name="Google Shape;3524;p36"/>
              <p:cNvSpPr/>
              <p:nvPr/>
            </p:nvSpPr>
            <p:spPr>
              <a:xfrm>
                <a:off x="6761762" y="2786096"/>
                <a:ext cx="1790" cy="33279"/>
              </a:xfrm>
              <a:custGeom>
                <a:avLst/>
                <a:gdLst/>
                <a:ahLst/>
                <a:cxnLst/>
                <a:rect l="l" t="t" r="r" b="b"/>
                <a:pathLst>
                  <a:path w="83" h="1543" extrusionOk="0">
                    <a:moveTo>
                      <a:pt x="83" y="0"/>
                    </a:moveTo>
                    <a:lnTo>
                      <a:pt x="83" y="0"/>
                    </a:lnTo>
                    <a:lnTo>
                      <a:pt x="0" y="1542"/>
                    </a:lnTo>
                    <a:lnTo>
                      <a:pt x="0" y="1542"/>
                    </a:lnTo>
                    <a:close/>
                  </a:path>
                </a:pathLst>
              </a:custGeom>
              <a:solidFill>
                <a:srgbClr val="D6D4B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525" name="Google Shape;3525;p36"/>
              <p:cNvSpPr/>
              <p:nvPr/>
            </p:nvSpPr>
            <p:spPr>
              <a:xfrm>
                <a:off x="6486669" y="2786096"/>
                <a:ext cx="276884" cy="147737"/>
              </a:xfrm>
              <a:custGeom>
                <a:avLst/>
                <a:gdLst/>
                <a:ahLst/>
                <a:cxnLst/>
                <a:rect l="l" t="t" r="r" b="b"/>
                <a:pathLst>
                  <a:path w="12838" h="6850" extrusionOk="0">
                    <a:moveTo>
                      <a:pt x="12838" y="0"/>
                    </a:moveTo>
                    <a:lnTo>
                      <a:pt x="1" y="6850"/>
                    </a:lnTo>
                    <a:cubicBezTo>
                      <a:pt x="3149" y="5739"/>
                      <a:pt x="12755" y="1542"/>
                      <a:pt x="12755" y="1542"/>
                    </a:cubicBezTo>
                    <a:lnTo>
                      <a:pt x="1283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526" name="Google Shape;3526;p36"/>
              <p:cNvSpPr/>
              <p:nvPr/>
            </p:nvSpPr>
            <p:spPr>
              <a:xfrm>
                <a:off x="6735601" y="3273694"/>
                <a:ext cx="1790" cy="32847"/>
              </a:xfrm>
              <a:custGeom>
                <a:avLst/>
                <a:gdLst/>
                <a:ahLst/>
                <a:cxnLst/>
                <a:rect l="l" t="t" r="r" b="b"/>
                <a:pathLst>
                  <a:path w="83" h="1523" extrusionOk="0">
                    <a:moveTo>
                      <a:pt x="83" y="0"/>
                    </a:moveTo>
                    <a:lnTo>
                      <a:pt x="0" y="1523"/>
                    </a:lnTo>
                    <a:cubicBezTo>
                      <a:pt x="20" y="1503"/>
                      <a:pt x="42" y="1503"/>
                      <a:pt x="83" y="1481"/>
                    </a:cubicBezTo>
                    <a:lnTo>
                      <a:pt x="83" y="0"/>
                    </a:lnTo>
                    <a:close/>
                  </a:path>
                </a:pathLst>
              </a:custGeom>
              <a:solidFill>
                <a:srgbClr val="D6D4B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527" name="Google Shape;3527;p36"/>
              <p:cNvSpPr/>
              <p:nvPr/>
            </p:nvSpPr>
            <p:spPr>
              <a:xfrm>
                <a:off x="6737369" y="3273262"/>
                <a:ext cx="22" cy="453"/>
              </a:xfrm>
              <a:custGeom>
                <a:avLst/>
                <a:gdLst/>
                <a:ahLst/>
                <a:cxnLst/>
                <a:rect l="l" t="t" r="r" b="b"/>
                <a:pathLst>
                  <a:path w="1" h="21" extrusionOk="0">
                    <a:moveTo>
                      <a:pt x="1" y="0"/>
                    </a:moveTo>
                    <a:lnTo>
                      <a:pt x="1" y="0"/>
                    </a:lnTo>
                    <a:lnTo>
                      <a:pt x="1" y="20"/>
                    </a:lnTo>
                    <a:lnTo>
                      <a:pt x="1" y="20"/>
                    </a:lnTo>
                    <a:close/>
                  </a:path>
                </a:pathLst>
              </a:custGeom>
              <a:solidFill>
                <a:srgbClr val="CEBF9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528" name="Google Shape;3528;p36"/>
              <p:cNvSpPr/>
              <p:nvPr/>
            </p:nvSpPr>
            <p:spPr>
              <a:xfrm>
                <a:off x="6463613" y="3273262"/>
                <a:ext cx="273778" cy="79886"/>
              </a:xfrm>
              <a:custGeom>
                <a:avLst/>
                <a:gdLst/>
                <a:ahLst/>
                <a:cxnLst/>
                <a:rect l="l" t="t" r="r" b="b"/>
                <a:pathLst>
                  <a:path w="12694" h="3704" extrusionOk="0">
                    <a:moveTo>
                      <a:pt x="12694" y="0"/>
                    </a:moveTo>
                    <a:cubicBezTo>
                      <a:pt x="12694" y="0"/>
                      <a:pt x="6912" y="3004"/>
                      <a:pt x="3066" y="3004"/>
                    </a:cubicBezTo>
                    <a:cubicBezTo>
                      <a:pt x="1708" y="3004"/>
                      <a:pt x="576" y="2634"/>
                      <a:pt x="21" y="1625"/>
                    </a:cubicBezTo>
                    <a:lnTo>
                      <a:pt x="21" y="1625"/>
                    </a:lnTo>
                    <a:cubicBezTo>
                      <a:pt x="21" y="1625"/>
                      <a:pt x="0" y="3703"/>
                      <a:pt x="3662" y="3703"/>
                    </a:cubicBezTo>
                    <a:cubicBezTo>
                      <a:pt x="5513" y="3703"/>
                      <a:pt x="8332" y="3169"/>
                      <a:pt x="12611" y="1543"/>
                    </a:cubicBezTo>
                    <a:lnTo>
                      <a:pt x="12694" y="20"/>
                    </a:lnTo>
                    <a:lnTo>
                      <a:pt x="1269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529" name="Google Shape;3529;p36"/>
              <p:cNvSpPr/>
              <p:nvPr/>
            </p:nvSpPr>
            <p:spPr>
              <a:xfrm>
                <a:off x="6510630" y="3603375"/>
                <a:ext cx="209011" cy="79886"/>
              </a:xfrm>
              <a:custGeom>
                <a:avLst/>
                <a:gdLst/>
                <a:ahLst/>
                <a:cxnLst/>
                <a:rect l="l" t="t" r="r" b="b"/>
                <a:pathLst>
                  <a:path w="9691" h="3704" extrusionOk="0">
                    <a:moveTo>
                      <a:pt x="9691" y="0"/>
                    </a:moveTo>
                    <a:lnTo>
                      <a:pt x="9691" y="0"/>
                    </a:lnTo>
                    <a:cubicBezTo>
                      <a:pt x="9691" y="0"/>
                      <a:pt x="5124" y="3292"/>
                      <a:pt x="1709" y="3292"/>
                    </a:cubicBezTo>
                    <a:cubicBezTo>
                      <a:pt x="1092" y="3292"/>
                      <a:pt x="516" y="3188"/>
                      <a:pt x="0" y="2941"/>
                    </a:cubicBezTo>
                    <a:lnTo>
                      <a:pt x="0" y="2941"/>
                    </a:lnTo>
                    <a:cubicBezTo>
                      <a:pt x="1" y="2941"/>
                      <a:pt x="1029" y="3703"/>
                      <a:pt x="3086" y="3703"/>
                    </a:cubicBezTo>
                    <a:cubicBezTo>
                      <a:pt x="4650" y="3703"/>
                      <a:pt x="6811" y="3251"/>
                      <a:pt x="9567" y="1646"/>
                    </a:cubicBezTo>
                    <a:lnTo>
                      <a:pt x="969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530" name="Google Shape;3530;p36"/>
              <p:cNvSpPr/>
              <p:nvPr/>
            </p:nvSpPr>
            <p:spPr>
              <a:xfrm>
                <a:off x="4908898" y="1244710"/>
                <a:ext cx="1177154" cy="969459"/>
              </a:xfrm>
              <a:custGeom>
                <a:avLst/>
                <a:gdLst/>
                <a:ahLst/>
                <a:cxnLst/>
                <a:rect l="l" t="t" r="r" b="b"/>
                <a:pathLst>
                  <a:path w="54580" h="44950" extrusionOk="0">
                    <a:moveTo>
                      <a:pt x="187" y="0"/>
                    </a:moveTo>
                    <a:cubicBezTo>
                      <a:pt x="83" y="0"/>
                      <a:pt x="1" y="83"/>
                      <a:pt x="1" y="185"/>
                    </a:cubicBezTo>
                    <a:cubicBezTo>
                      <a:pt x="1" y="288"/>
                      <a:pt x="83" y="371"/>
                      <a:pt x="187" y="371"/>
                    </a:cubicBezTo>
                    <a:lnTo>
                      <a:pt x="3333" y="371"/>
                    </a:lnTo>
                    <a:lnTo>
                      <a:pt x="54270" y="44889"/>
                    </a:lnTo>
                    <a:cubicBezTo>
                      <a:pt x="54292" y="44930"/>
                      <a:pt x="54333" y="44950"/>
                      <a:pt x="54374" y="44950"/>
                    </a:cubicBezTo>
                    <a:cubicBezTo>
                      <a:pt x="54435" y="44950"/>
                      <a:pt x="54476" y="44930"/>
                      <a:pt x="54517" y="44889"/>
                    </a:cubicBezTo>
                    <a:cubicBezTo>
                      <a:pt x="54580" y="44807"/>
                      <a:pt x="54580" y="44683"/>
                      <a:pt x="54497" y="44621"/>
                    </a:cubicBezTo>
                    <a:lnTo>
                      <a:pt x="3519" y="41"/>
                    </a:lnTo>
                    <a:cubicBezTo>
                      <a:pt x="3498" y="20"/>
                      <a:pt x="3457" y="0"/>
                      <a:pt x="3396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531" name="Google Shape;3531;p36"/>
              <p:cNvSpPr/>
              <p:nvPr/>
            </p:nvSpPr>
            <p:spPr>
              <a:xfrm>
                <a:off x="5215933" y="1521658"/>
                <a:ext cx="87456" cy="39857"/>
              </a:xfrm>
              <a:custGeom>
                <a:avLst/>
                <a:gdLst/>
                <a:ahLst/>
                <a:cxnLst/>
                <a:rect l="l" t="t" r="r" b="b"/>
                <a:pathLst>
                  <a:path w="4055" h="1848" extrusionOk="0">
                    <a:moveTo>
                      <a:pt x="3856" y="0"/>
                    </a:moveTo>
                    <a:cubicBezTo>
                      <a:pt x="3831" y="0"/>
                      <a:pt x="3807" y="5"/>
                      <a:pt x="3786" y="16"/>
                    </a:cubicBezTo>
                    <a:lnTo>
                      <a:pt x="145" y="1497"/>
                    </a:lnTo>
                    <a:cubicBezTo>
                      <a:pt x="63" y="1519"/>
                      <a:pt x="1" y="1642"/>
                      <a:pt x="42" y="1724"/>
                    </a:cubicBezTo>
                    <a:cubicBezTo>
                      <a:pt x="83" y="1807"/>
                      <a:pt x="145" y="1848"/>
                      <a:pt x="228" y="1848"/>
                    </a:cubicBezTo>
                    <a:cubicBezTo>
                      <a:pt x="248" y="1848"/>
                      <a:pt x="269" y="1848"/>
                      <a:pt x="289" y="1826"/>
                    </a:cubicBezTo>
                    <a:lnTo>
                      <a:pt x="3931" y="345"/>
                    </a:lnTo>
                    <a:cubicBezTo>
                      <a:pt x="4013" y="326"/>
                      <a:pt x="4054" y="202"/>
                      <a:pt x="4033" y="120"/>
                    </a:cubicBezTo>
                    <a:cubicBezTo>
                      <a:pt x="4002" y="43"/>
                      <a:pt x="3926" y="0"/>
                      <a:pt x="3856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532" name="Google Shape;3532;p36"/>
              <p:cNvSpPr/>
              <p:nvPr/>
            </p:nvSpPr>
            <p:spPr>
              <a:xfrm>
                <a:off x="5533191" y="1806500"/>
                <a:ext cx="89656" cy="41194"/>
              </a:xfrm>
              <a:custGeom>
                <a:avLst/>
                <a:gdLst/>
                <a:ahLst/>
                <a:cxnLst/>
                <a:rect l="l" t="t" r="r" b="b"/>
                <a:pathLst>
                  <a:path w="4157" h="1910" extrusionOk="0">
                    <a:moveTo>
                      <a:pt x="3957" y="0"/>
                    </a:moveTo>
                    <a:cubicBezTo>
                      <a:pt x="3934" y="0"/>
                      <a:pt x="3910" y="5"/>
                      <a:pt x="3888" y="16"/>
                    </a:cubicBezTo>
                    <a:lnTo>
                      <a:pt x="144" y="1560"/>
                    </a:lnTo>
                    <a:cubicBezTo>
                      <a:pt x="42" y="1601"/>
                      <a:pt x="1" y="1703"/>
                      <a:pt x="42" y="1807"/>
                    </a:cubicBezTo>
                    <a:cubicBezTo>
                      <a:pt x="62" y="1868"/>
                      <a:pt x="144" y="1909"/>
                      <a:pt x="206" y="1909"/>
                    </a:cubicBezTo>
                    <a:lnTo>
                      <a:pt x="289" y="1909"/>
                    </a:lnTo>
                    <a:lnTo>
                      <a:pt x="4011" y="346"/>
                    </a:lnTo>
                    <a:cubicBezTo>
                      <a:pt x="4115" y="304"/>
                      <a:pt x="4156" y="202"/>
                      <a:pt x="4115" y="99"/>
                    </a:cubicBezTo>
                    <a:cubicBezTo>
                      <a:pt x="4085" y="39"/>
                      <a:pt x="4021" y="0"/>
                      <a:pt x="3957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533" name="Google Shape;3533;p36"/>
              <p:cNvSpPr/>
              <p:nvPr/>
            </p:nvSpPr>
            <p:spPr>
              <a:xfrm>
                <a:off x="5887696" y="2114419"/>
                <a:ext cx="93646" cy="41194"/>
              </a:xfrm>
              <a:custGeom>
                <a:avLst/>
                <a:gdLst/>
                <a:ahLst/>
                <a:cxnLst/>
                <a:rect l="l" t="t" r="r" b="b"/>
                <a:pathLst>
                  <a:path w="4342" h="1910" extrusionOk="0">
                    <a:moveTo>
                      <a:pt x="4143" y="1"/>
                    </a:moveTo>
                    <a:cubicBezTo>
                      <a:pt x="4119" y="1"/>
                      <a:pt x="4095" y="6"/>
                      <a:pt x="4073" y="17"/>
                    </a:cubicBezTo>
                    <a:lnTo>
                      <a:pt x="145" y="1560"/>
                    </a:lnTo>
                    <a:cubicBezTo>
                      <a:pt x="41" y="1580"/>
                      <a:pt x="0" y="1704"/>
                      <a:pt x="41" y="1786"/>
                    </a:cubicBezTo>
                    <a:cubicBezTo>
                      <a:pt x="63" y="1868"/>
                      <a:pt x="123" y="1909"/>
                      <a:pt x="206" y="1909"/>
                    </a:cubicBezTo>
                    <a:cubicBezTo>
                      <a:pt x="227" y="1909"/>
                      <a:pt x="247" y="1909"/>
                      <a:pt x="268" y="1889"/>
                    </a:cubicBezTo>
                    <a:lnTo>
                      <a:pt x="4197" y="346"/>
                    </a:lnTo>
                    <a:cubicBezTo>
                      <a:pt x="4300" y="305"/>
                      <a:pt x="4342" y="203"/>
                      <a:pt x="4300" y="120"/>
                    </a:cubicBezTo>
                    <a:cubicBezTo>
                      <a:pt x="4285" y="43"/>
                      <a:pt x="4213" y="1"/>
                      <a:pt x="4143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534" name="Google Shape;3534;p36"/>
              <p:cNvSpPr/>
              <p:nvPr/>
            </p:nvSpPr>
            <p:spPr>
              <a:xfrm>
                <a:off x="6347343" y="2848641"/>
                <a:ext cx="278242" cy="1503233"/>
              </a:xfrm>
              <a:custGeom>
                <a:avLst/>
                <a:gdLst/>
                <a:ahLst/>
                <a:cxnLst/>
                <a:rect l="l" t="t" r="r" b="b"/>
                <a:pathLst>
                  <a:path w="12901" h="69699" extrusionOk="0">
                    <a:moveTo>
                      <a:pt x="165" y="0"/>
                    </a:moveTo>
                    <a:cubicBezTo>
                      <a:pt x="63" y="21"/>
                      <a:pt x="1" y="123"/>
                      <a:pt x="22" y="227"/>
                    </a:cubicBezTo>
                    <a:lnTo>
                      <a:pt x="1194" y="6460"/>
                    </a:lnTo>
                    <a:lnTo>
                      <a:pt x="1276" y="6399"/>
                    </a:lnTo>
                    <a:cubicBezTo>
                      <a:pt x="1317" y="6358"/>
                      <a:pt x="1359" y="6358"/>
                      <a:pt x="1400" y="6358"/>
                    </a:cubicBezTo>
                    <a:cubicBezTo>
                      <a:pt x="1441" y="6358"/>
                      <a:pt x="1503" y="6377"/>
                      <a:pt x="1545" y="6419"/>
                    </a:cubicBezTo>
                    <a:cubicBezTo>
                      <a:pt x="1606" y="6501"/>
                      <a:pt x="1586" y="6624"/>
                      <a:pt x="1503" y="6687"/>
                    </a:cubicBezTo>
                    <a:lnTo>
                      <a:pt x="1276" y="6871"/>
                    </a:lnTo>
                    <a:lnTo>
                      <a:pt x="5226" y="27917"/>
                    </a:lnTo>
                    <a:lnTo>
                      <a:pt x="5248" y="27917"/>
                    </a:lnTo>
                    <a:cubicBezTo>
                      <a:pt x="5309" y="27917"/>
                      <a:pt x="5371" y="27937"/>
                      <a:pt x="5391" y="28000"/>
                    </a:cubicBezTo>
                    <a:cubicBezTo>
                      <a:pt x="5453" y="28082"/>
                      <a:pt x="5453" y="28184"/>
                      <a:pt x="5371" y="28247"/>
                    </a:cubicBezTo>
                    <a:lnTo>
                      <a:pt x="5289" y="28307"/>
                    </a:lnTo>
                    <a:lnTo>
                      <a:pt x="8909" y="47481"/>
                    </a:lnTo>
                    <a:lnTo>
                      <a:pt x="8992" y="47420"/>
                    </a:lnTo>
                    <a:cubicBezTo>
                      <a:pt x="9033" y="47398"/>
                      <a:pt x="9074" y="47379"/>
                      <a:pt x="9094" y="47379"/>
                    </a:cubicBezTo>
                    <a:cubicBezTo>
                      <a:pt x="9156" y="47379"/>
                      <a:pt x="9217" y="47398"/>
                      <a:pt x="9258" y="47461"/>
                    </a:cubicBezTo>
                    <a:cubicBezTo>
                      <a:pt x="9265" y="47470"/>
                      <a:pt x="9270" y="47478"/>
                      <a:pt x="9275" y="47487"/>
                    </a:cubicBezTo>
                    <a:lnTo>
                      <a:pt x="9275" y="47487"/>
                    </a:lnTo>
                    <a:lnTo>
                      <a:pt x="393" y="145"/>
                    </a:lnTo>
                    <a:cubicBezTo>
                      <a:pt x="371" y="63"/>
                      <a:pt x="289" y="0"/>
                      <a:pt x="207" y="0"/>
                    </a:cubicBezTo>
                    <a:close/>
                    <a:moveTo>
                      <a:pt x="9275" y="47487"/>
                    </a:moveTo>
                    <a:lnTo>
                      <a:pt x="9293" y="47584"/>
                    </a:lnTo>
                    <a:lnTo>
                      <a:pt x="9293" y="47584"/>
                    </a:lnTo>
                    <a:cubicBezTo>
                      <a:pt x="9297" y="47552"/>
                      <a:pt x="9292" y="47519"/>
                      <a:pt x="9275" y="47487"/>
                    </a:cubicBezTo>
                    <a:close/>
                    <a:moveTo>
                      <a:pt x="9293" y="47584"/>
                    </a:moveTo>
                    <a:lnTo>
                      <a:pt x="9293" y="47584"/>
                    </a:lnTo>
                    <a:cubicBezTo>
                      <a:pt x="9287" y="47630"/>
                      <a:pt x="9261" y="47675"/>
                      <a:pt x="9217" y="47708"/>
                    </a:cubicBezTo>
                    <a:lnTo>
                      <a:pt x="8970" y="47892"/>
                    </a:lnTo>
                    <a:lnTo>
                      <a:pt x="12509" y="66695"/>
                    </a:lnTo>
                    <a:lnTo>
                      <a:pt x="10904" y="69411"/>
                    </a:lnTo>
                    <a:cubicBezTo>
                      <a:pt x="10863" y="69493"/>
                      <a:pt x="10884" y="69616"/>
                      <a:pt x="10986" y="69658"/>
                    </a:cubicBezTo>
                    <a:cubicBezTo>
                      <a:pt x="11008" y="69679"/>
                      <a:pt x="11049" y="69699"/>
                      <a:pt x="11069" y="69699"/>
                    </a:cubicBezTo>
                    <a:cubicBezTo>
                      <a:pt x="11131" y="69699"/>
                      <a:pt x="11192" y="69658"/>
                      <a:pt x="11233" y="69597"/>
                    </a:cubicBezTo>
                    <a:lnTo>
                      <a:pt x="12859" y="66840"/>
                    </a:lnTo>
                    <a:cubicBezTo>
                      <a:pt x="12879" y="66799"/>
                      <a:pt x="12900" y="66758"/>
                      <a:pt x="12879" y="66695"/>
                    </a:cubicBezTo>
                    <a:lnTo>
                      <a:pt x="9293" y="4758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535" name="Google Shape;3535;p36"/>
              <p:cNvSpPr/>
              <p:nvPr/>
            </p:nvSpPr>
            <p:spPr>
              <a:xfrm>
                <a:off x="6472046" y="3870466"/>
                <a:ext cx="76327" cy="59483"/>
              </a:xfrm>
              <a:custGeom>
                <a:avLst/>
                <a:gdLst/>
                <a:ahLst/>
                <a:cxnLst/>
                <a:rect l="l" t="t" r="r" b="b"/>
                <a:pathLst>
                  <a:path w="3539" h="2758" extrusionOk="0">
                    <a:moveTo>
                      <a:pt x="3312" y="1"/>
                    </a:moveTo>
                    <a:cubicBezTo>
                      <a:pt x="3292" y="1"/>
                      <a:pt x="3251" y="20"/>
                      <a:pt x="3210" y="42"/>
                    </a:cubicBezTo>
                    <a:lnTo>
                      <a:pt x="3127" y="103"/>
                    </a:lnTo>
                    <a:lnTo>
                      <a:pt x="83" y="2428"/>
                    </a:lnTo>
                    <a:cubicBezTo>
                      <a:pt x="0" y="2489"/>
                      <a:pt x="0" y="2593"/>
                      <a:pt x="61" y="2675"/>
                    </a:cubicBezTo>
                    <a:cubicBezTo>
                      <a:pt x="103" y="2736"/>
                      <a:pt x="144" y="2757"/>
                      <a:pt x="206" y="2757"/>
                    </a:cubicBezTo>
                    <a:cubicBezTo>
                      <a:pt x="247" y="2757"/>
                      <a:pt x="289" y="2736"/>
                      <a:pt x="308" y="2716"/>
                    </a:cubicBezTo>
                    <a:lnTo>
                      <a:pt x="3188" y="514"/>
                    </a:lnTo>
                    <a:lnTo>
                      <a:pt x="3435" y="330"/>
                    </a:lnTo>
                    <a:cubicBezTo>
                      <a:pt x="3518" y="267"/>
                      <a:pt x="3539" y="165"/>
                      <a:pt x="3476" y="83"/>
                    </a:cubicBezTo>
                    <a:cubicBezTo>
                      <a:pt x="3435" y="20"/>
                      <a:pt x="3374" y="1"/>
                      <a:pt x="331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536" name="Google Shape;3536;p36"/>
              <p:cNvSpPr/>
              <p:nvPr/>
            </p:nvSpPr>
            <p:spPr>
              <a:xfrm>
                <a:off x="6386401" y="3450741"/>
                <a:ext cx="78570" cy="60367"/>
              </a:xfrm>
              <a:custGeom>
                <a:avLst/>
                <a:gdLst/>
                <a:ahLst/>
                <a:cxnLst/>
                <a:rect l="l" t="t" r="r" b="b"/>
                <a:pathLst>
                  <a:path w="3643" h="2799" extrusionOk="0">
                    <a:moveTo>
                      <a:pt x="3415" y="0"/>
                    </a:moveTo>
                    <a:cubicBezTo>
                      <a:pt x="3395" y="20"/>
                      <a:pt x="3354" y="20"/>
                      <a:pt x="3333" y="42"/>
                    </a:cubicBezTo>
                    <a:lnTo>
                      <a:pt x="83" y="2469"/>
                    </a:lnTo>
                    <a:cubicBezTo>
                      <a:pt x="0" y="2530"/>
                      <a:pt x="0" y="2653"/>
                      <a:pt x="63" y="2736"/>
                    </a:cubicBezTo>
                    <a:cubicBezTo>
                      <a:pt x="83" y="2777"/>
                      <a:pt x="145" y="2798"/>
                      <a:pt x="206" y="2798"/>
                    </a:cubicBezTo>
                    <a:cubicBezTo>
                      <a:pt x="247" y="2798"/>
                      <a:pt x="288" y="2798"/>
                      <a:pt x="310" y="2777"/>
                    </a:cubicBezTo>
                    <a:lnTo>
                      <a:pt x="3478" y="390"/>
                    </a:lnTo>
                    <a:lnTo>
                      <a:pt x="3560" y="330"/>
                    </a:lnTo>
                    <a:cubicBezTo>
                      <a:pt x="3642" y="267"/>
                      <a:pt x="3642" y="165"/>
                      <a:pt x="3580" y="83"/>
                    </a:cubicBezTo>
                    <a:cubicBezTo>
                      <a:pt x="3560" y="20"/>
                      <a:pt x="3498" y="0"/>
                      <a:pt x="3437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537" name="Google Shape;3537;p36"/>
              <p:cNvSpPr/>
              <p:nvPr/>
            </p:nvSpPr>
            <p:spPr>
              <a:xfrm>
                <a:off x="6301210" y="2985746"/>
                <a:ext cx="80770" cy="63926"/>
              </a:xfrm>
              <a:custGeom>
                <a:avLst/>
                <a:gdLst/>
                <a:ahLst/>
                <a:cxnLst/>
                <a:rect l="l" t="t" r="r" b="b"/>
                <a:pathLst>
                  <a:path w="3745" h="2964" extrusionOk="0">
                    <a:moveTo>
                      <a:pt x="3539" y="1"/>
                    </a:moveTo>
                    <a:cubicBezTo>
                      <a:pt x="3498" y="1"/>
                      <a:pt x="3456" y="1"/>
                      <a:pt x="3415" y="42"/>
                    </a:cubicBezTo>
                    <a:lnTo>
                      <a:pt x="3333" y="103"/>
                    </a:lnTo>
                    <a:lnTo>
                      <a:pt x="104" y="2634"/>
                    </a:lnTo>
                    <a:cubicBezTo>
                      <a:pt x="22" y="2695"/>
                      <a:pt x="0" y="2818"/>
                      <a:pt x="63" y="2901"/>
                    </a:cubicBezTo>
                    <a:cubicBezTo>
                      <a:pt x="104" y="2942"/>
                      <a:pt x="165" y="2963"/>
                      <a:pt x="206" y="2963"/>
                    </a:cubicBezTo>
                    <a:cubicBezTo>
                      <a:pt x="247" y="2963"/>
                      <a:pt x="288" y="2942"/>
                      <a:pt x="330" y="2922"/>
                    </a:cubicBezTo>
                    <a:lnTo>
                      <a:pt x="3415" y="514"/>
                    </a:lnTo>
                    <a:lnTo>
                      <a:pt x="3642" y="330"/>
                    </a:lnTo>
                    <a:cubicBezTo>
                      <a:pt x="3725" y="267"/>
                      <a:pt x="3745" y="144"/>
                      <a:pt x="3684" y="62"/>
                    </a:cubicBezTo>
                    <a:cubicBezTo>
                      <a:pt x="3642" y="20"/>
                      <a:pt x="3580" y="1"/>
                      <a:pt x="3539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538" name="Google Shape;3538;p36"/>
              <p:cNvSpPr/>
              <p:nvPr/>
            </p:nvSpPr>
            <p:spPr>
              <a:xfrm>
                <a:off x="4197688" y="3077149"/>
                <a:ext cx="357632" cy="145969"/>
              </a:xfrm>
              <a:custGeom>
                <a:avLst/>
                <a:gdLst/>
                <a:ahLst/>
                <a:cxnLst/>
                <a:rect l="l" t="t" r="r" b="b"/>
                <a:pathLst>
                  <a:path w="16582" h="6768" extrusionOk="0">
                    <a:moveTo>
                      <a:pt x="185" y="1"/>
                    </a:moveTo>
                    <a:cubicBezTo>
                      <a:pt x="82" y="1"/>
                      <a:pt x="0" y="83"/>
                      <a:pt x="0" y="185"/>
                    </a:cubicBezTo>
                    <a:cubicBezTo>
                      <a:pt x="0" y="289"/>
                      <a:pt x="82" y="371"/>
                      <a:pt x="185" y="371"/>
                    </a:cubicBezTo>
                    <a:lnTo>
                      <a:pt x="4115" y="371"/>
                    </a:lnTo>
                    <a:lnTo>
                      <a:pt x="16293" y="6748"/>
                    </a:lnTo>
                    <a:cubicBezTo>
                      <a:pt x="16313" y="6768"/>
                      <a:pt x="16335" y="6768"/>
                      <a:pt x="16376" y="6768"/>
                    </a:cubicBezTo>
                    <a:cubicBezTo>
                      <a:pt x="16437" y="6768"/>
                      <a:pt x="16499" y="6727"/>
                      <a:pt x="16540" y="6666"/>
                    </a:cubicBezTo>
                    <a:cubicBezTo>
                      <a:pt x="16581" y="6584"/>
                      <a:pt x="16540" y="6460"/>
                      <a:pt x="16458" y="6419"/>
                    </a:cubicBezTo>
                    <a:lnTo>
                      <a:pt x="4238" y="20"/>
                    </a:lnTo>
                    <a:cubicBezTo>
                      <a:pt x="4217" y="1"/>
                      <a:pt x="4197" y="1"/>
                      <a:pt x="4156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539" name="Google Shape;3539;p36"/>
              <p:cNvSpPr/>
              <p:nvPr/>
            </p:nvSpPr>
            <p:spPr>
              <a:xfrm>
                <a:off x="4625825" y="3528363"/>
                <a:ext cx="57693" cy="350105"/>
              </a:xfrm>
              <a:custGeom>
                <a:avLst/>
                <a:gdLst/>
                <a:ahLst/>
                <a:cxnLst/>
                <a:rect l="l" t="t" r="r" b="b"/>
                <a:pathLst>
                  <a:path w="2675" h="16233" extrusionOk="0">
                    <a:moveTo>
                      <a:pt x="2491" y="1"/>
                    </a:moveTo>
                    <a:cubicBezTo>
                      <a:pt x="2387" y="1"/>
                      <a:pt x="2305" y="83"/>
                      <a:pt x="2305" y="187"/>
                    </a:cubicBezTo>
                    <a:lnTo>
                      <a:pt x="2305" y="11974"/>
                    </a:lnTo>
                    <a:lnTo>
                      <a:pt x="63" y="15965"/>
                    </a:lnTo>
                    <a:cubicBezTo>
                      <a:pt x="1" y="16047"/>
                      <a:pt x="42" y="16170"/>
                      <a:pt x="124" y="16212"/>
                    </a:cubicBezTo>
                    <a:cubicBezTo>
                      <a:pt x="145" y="16233"/>
                      <a:pt x="187" y="16233"/>
                      <a:pt x="206" y="16233"/>
                    </a:cubicBezTo>
                    <a:cubicBezTo>
                      <a:pt x="269" y="16233"/>
                      <a:pt x="351" y="16192"/>
                      <a:pt x="371" y="16151"/>
                    </a:cubicBezTo>
                    <a:lnTo>
                      <a:pt x="2655" y="12097"/>
                    </a:lnTo>
                    <a:cubicBezTo>
                      <a:pt x="2675" y="12077"/>
                      <a:pt x="2675" y="12056"/>
                      <a:pt x="2675" y="12015"/>
                    </a:cubicBezTo>
                    <a:lnTo>
                      <a:pt x="2675" y="187"/>
                    </a:lnTo>
                    <a:cubicBezTo>
                      <a:pt x="2675" y="83"/>
                      <a:pt x="2593" y="1"/>
                      <a:pt x="2491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540" name="Google Shape;3540;p36"/>
              <p:cNvSpPr/>
              <p:nvPr/>
            </p:nvSpPr>
            <p:spPr>
              <a:xfrm>
                <a:off x="6430766" y="1678087"/>
                <a:ext cx="91425" cy="102618"/>
              </a:xfrm>
              <a:custGeom>
                <a:avLst/>
                <a:gdLst/>
                <a:ahLst/>
                <a:cxnLst/>
                <a:rect l="l" t="t" r="r" b="b"/>
                <a:pathLst>
                  <a:path w="4239" h="4758" extrusionOk="0">
                    <a:moveTo>
                      <a:pt x="203" y="1"/>
                    </a:moveTo>
                    <a:cubicBezTo>
                      <a:pt x="191" y="1"/>
                      <a:pt x="178" y="2"/>
                      <a:pt x="165" y="5"/>
                    </a:cubicBezTo>
                    <a:cubicBezTo>
                      <a:pt x="63" y="26"/>
                      <a:pt x="0" y="108"/>
                      <a:pt x="0" y="210"/>
                    </a:cubicBezTo>
                    <a:cubicBezTo>
                      <a:pt x="762" y="4511"/>
                      <a:pt x="3374" y="4758"/>
                      <a:pt x="3950" y="4758"/>
                    </a:cubicBezTo>
                    <a:lnTo>
                      <a:pt x="4054" y="4758"/>
                    </a:lnTo>
                    <a:cubicBezTo>
                      <a:pt x="4156" y="4736"/>
                      <a:pt x="4238" y="4654"/>
                      <a:pt x="4219" y="4552"/>
                    </a:cubicBezTo>
                    <a:cubicBezTo>
                      <a:pt x="4219" y="4459"/>
                      <a:pt x="4153" y="4384"/>
                      <a:pt x="4065" y="4384"/>
                    </a:cubicBezTo>
                    <a:cubicBezTo>
                      <a:pt x="4055" y="4384"/>
                      <a:pt x="4044" y="4385"/>
                      <a:pt x="4033" y="4387"/>
                    </a:cubicBezTo>
                    <a:cubicBezTo>
                      <a:pt x="4021" y="4387"/>
                      <a:pt x="3988" y="4389"/>
                      <a:pt x="3936" y="4389"/>
                    </a:cubicBezTo>
                    <a:cubicBezTo>
                      <a:pt x="3420" y="4389"/>
                      <a:pt x="1081" y="4203"/>
                      <a:pt x="371" y="149"/>
                    </a:cubicBezTo>
                    <a:cubicBezTo>
                      <a:pt x="353" y="59"/>
                      <a:pt x="288" y="1"/>
                      <a:pt x="203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541" name="Google Shape;3541;p36"/>
              <p:cNvSpPr/>
              <p:nvPr/>
            </p:nvSpPr>
            <p:spPr>
              <a:xfrm>
                <a:off x="6077167" y="1579243"/>
                <a:ext cx="77643" cy="66579"/>
              </a:xfrm>
              <a:custGeom>
                <a:avLst/>
                <a:gdLst/>
                <a:ahLst/>
                <a:cxnLst/>
                <a:rect l="l" t="t" r="r" b="b"/>
                <a:pathLst>
                  <a:path w="3600" h="3087" extrusionOk="0">
                    <a:moveTo>
                      <a:pt x="210" y="1"/>
                    </a:moveTo>
                    <a:cubicBezTo>
                      <a:pt x="179" y="1"/>
                      <a:pt x="150" y="8"/>
                      <a:pt x="124" y="21"/>
                    </a:cubicBezTo>
                    <a:cubicBezTo>
                      <a:pt x="41" y="62"/>
                      <a:pt x="0" y="185"/>
                      <a:pt x="61" y="267"/>
                    </a:cubicBezTo>
                    <a:cubicBezTo>
                      <a:pt x="1378" y="2716"/>
                      <a:pt x="3292" y="3065"/>
                      <a:pt x="3374" y="3087"/>
                    </a:cubicBezTo>
                    <a:lnTo>
                      <a:pt x="3415" y="3087"/>
                    </a:lnTo>
                    <a:cubicBezTo>
                      <a:pt x="3497" y="3087"/>
                      <a:pt x="3580" y="3024"/>
                      <a:pt x="3600" y="2922"/>
                    </a:cubicBezTo>
                    <a:cubicBezTo>
                      <a:pt x="3600" y="2818"/>
                      <a:pt x="3539" y="2736"/>
                      <a:pt x="3435" y="2716"/>
                    </a:cubicBezTo>
                    <a:cubicBezTo>
                      <a:pt x="3415" y="2716"/>
                      <a:pt x="1605" y="2366"/>
                      <a:pt x="371" y="103"/>
                    </a:cubicBezTo>
                    <a:cubicBezTo>
                      <a:pt x="342" y="33"/>
                      <a:pt x="275" y="1"/>
                      <a:pt x="210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542" name="Google Shape;3542;p36"/>
              <p:cNvSpPr/>
              <p:nvPr/>
            </p:nvSpPr>
            <p:spPr>
              <a:xfrm>
                <a:off x="5802504" y="1408580"/>
                <a:ext cx="76780" cy="69534"/>
              </a:xfrm>
              <a:custGeom>
                <a:avLst/>
                <a:gdLst/>
                <a:ahLst/>
                <a:cxnLst/>
                <a:rect l="l" t="t" r="r" b="b"/>
                <a:pathLst>
                  <a:path w="3560" h="3224" extrusionOk="0">
                    <a:moveTo>
                      <a:pt x="335" y="1"/>
                    </a:moveTo>
                    <a:cubicBezTo>
                      <a:pt x="267" y="1"/>
                      <a:pt x="197" y="52"/>
                      <a:pt x="165" y="116"/>
                    </a:cubicBezTo>
                    <a:cubicBezTo>
                      <a:pt x="0" y="590"/>
                      <a:pt x="22" y="1043"/>
                      <a:pt x="268" y="1454"/>
                    </a:cubicBezTo>
                    <a:cubicBezTo>
                      <a:pt x="968" y="2708"/>
                      <a:pt x="3231" y="3202"/>
                      <a:pt x="3333" y="3223"/>
                    </a:cubicBezTo>
                    <a:lnTo>
                      <a:pt x="3374" y="3223"/>
                    </a:lnTo>
                    <a:cubicBezTo>
                      <a:pt x="3456" y="3223"/>
                      <a:pt x="3519" y="3182"/>
                      <a:pt x="3539" y="3078"/>
                    </a:cubicBezTo>
                    <a:cubicBezTo>
                      <a:pt x="3560" y="2996"/>
                      <a:pt x="3497" y="2894"/>
                      <a:pt x="3395" y="2873"/>
                    </a:cubicBezTo>
                    <a:cubicBezTo>
                      <a:pt x="3374" y="2853"/>
                      <a:pt x="1193" y="2379"/>
                      <a:pt x="576" y="1289"/>
                    </a:cubicBezTo>
                    <a:cubicBezTo>
                      <a:pt x="412" y="960"/>
                      <a:pt x="392" y="610"/>
                      <a:pt x="515" y="239"/>
                    </a:cubicBezTo>
                    <a:cubicBezTo>
                      <a:pt x="556" y="157"/>
                      <a:pt x="494" y="34"/>
                      <a:pt x="392" y="14"/>
                    </a:cubicBezTo>
                    <a:cubicBezTo>
                      <a:pt x="374" y="5"/>
                      <a:pt x="354" y="1"/>
                      <a:pt x="335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543" name="Google Shape;3543;p36"/>
              <p:cNvSpPr/>
              <p:nvPr/>
            </p:nvSpPr>
            <p:spPr>
              <a:xfrm>
                <a:off x="7008020" y="2703104"/>
                <a:ext cx="72790" cy="86982"/>
              </a:xfrm>
              <a:custGeom>
                <a:avLst/>
                <a:gdLst/>
                <a:ahLst/>
                <a:cxnLst/>
                <a:rect l="l" t="t" r="r" b="b"/>
                <a:pathLst>
                  <a:path w="3375" h="4033" extrusionOk="0">
                    <a:moveTo>
                      <a:pt x="185" y="0"/>
                    </a:moveTo>
                    <a:cubicBezTo>
                      <a:pt x="83" y="0"/>
                      <a:pt x="1" y="83"/>
                      <a:pt x="1" y="186"/>
                    </a:cubicBezTo>
                    <a:cubicBezTo>
                      <a:pt x="1" y="227"/>
                      <a:pt x="62" y="3456"/>
                      <a:pt x="3128" y="4033"/>
                    </a:cubicBezTo>
                    <a:lnTo>
                      <a:pt x="3169" y="4033"/>
                    </a:lnTo>
                    <a:cubicBezTo>
                      <a:pt x="3251" y="4033"/>
                      <a:pt x="3333" y="3972"/>
                      <a:pt x="3353" y="3889"/>
                    </a:cubicBezTo>
                    <a:cubicBezTo>
                      <a:pt x="3375" y="3786"/>
                      <a:pt x="3312" y="3684"/>
                      <a:pt x="3210" y="3662"/>
                    </a:cubicBezTo>
                    <a:cubicBezTo>
                      <a:pt x="432" y="3149"/>
                      <a:pt x="371" y="310"/>
                      <a:pt x="371" y="186"/>
                    </a:cubicBezTo>
                    <a:cubicBezTo>
                      <a:pt x="371" y="83"/>
                      <a:pt x="289" y="0"/>
                      <a:pt x="18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544" name="Google Shape;3544;p36"/>
              <p:cNvSpPr/>
              <p:nvPr/>
            </p:nvSpPr>
            <p:spPr>
              <a:xfrm>
                <a:off x="6981406" y="3041649"/>
                <a:ext cx="26636" cy="82970"/>
              </a:xfrm>
              <a:custGeom>
                <a:avLst/>
                <a:gdLst/>
                <a:ahLst/>
                <a:cxnLst/>
                <a:rect l="l" t="t" r="r" b="b"/>
                <a:pathLst>
                  <a:path w="1235" h="3847" extrusionOk="0">
                    <a:moveTo>
                      <a:pt x="226" y="1"/>
                    </a:moveTo>
                    <a:cubicBezTo>
                      <a:pt x="165" y="1"/>
                      <a:pt x="102" y="42"/>
                      <a:pt x="61" y="103"/>
                    </a:cubicBezTo>
                    <a:cubicBezTo>
                      <a:pt x="61" y="124"/>
                      <a:pt x="42" y="165"/>
                      <a:pt x="0" y="267"/>
                    </a:cubicBezTo>
                    <a:cubicBezTo>
                      <a:pt x="144" y="226"/>
                      <a:pt x="267" y="165"/>
                      <a:pt x="412" y="124"/>
                    </a:cubicBezTo>
                    <a:cubicBezTo>
                      <a:pt x="390" y="83"/>
                      <a:pt x="349" y="42"/>
                      <a:pt x="308" y="21"/>
                    </a:cubicBezTo>
                    <a:cubicBezTo>
                      <a:pt x="288" y="1"/>
                      <a:pt x="267" y="1"/>
                      <a:pt x="226" y="1"/>
                    </a:cubicBezTo>
                    <a:close/>
                    <a:moveTo>
                      <a:pt x="1194" y="3559"/>
                    </a:moveTo>
                    <a:cubicBezTo>
                      <a:pt x="1090" y="3641"/>
                      <a:pt x="988" y="3724"/>
                      <a:pt x="864" y="3786"/>
                    </a:cubicBezTo>
                    <a:cubicBezTo>
                      <a:pt x="906" y="3806"/>
                      <a:pt x="947" y="3827"/>
                      <a:pt x="966" y="3847"/>
                    </a:cubicBezTo>
                    <a:lnTo>
                      <a:pt x="1049" y="3847"/>
                    </a:lnTo>
                    <a:cubicBezTo>
                      <a:pt x="1111" y="3847"/>
                      <a:pt x="1194" y="3806"/>
                      <a:pt x="1213" y="3745"/>
                    </a:cubicBezTo>
                    <a:cubicBezTo>
                      <a:pt x="1235" y="3682"/>
                      <a:pt x="1235" y="3621"/>
                      <a:pt x="1194" y="3559"/>
                    </a:cubicBezTo>
                    <a:close/>
                  </a:path>
                </a:pathLst>
              </a:custGeom>
              <a:solidFill>
                <a:srgbClr val="D6D4B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545" name="Google Shape;3545;p36"/>
              <p:cNvSpPr/>
              <p:nvPr/>
            </p:nvSpPr>
            <p:spPr>
              <a:xfrm>
                <a:off x="6981406" y="3044323"/>
                <a:ext cx="25752" cy="74084"/>
              </a:xfrm>
              <a:custGeom>
                <a:avLst/>
                <a:gdLst/>
                <a:ahLst/>
                <a:cxnLst/>
                <a:rect l="l" t="t" r="r" b="b"/>
                <a:pathLst>
                  <a:path w="1194" h="3435" extrusionOk="0">
                    <a:moveTo>
                      <a:pt x="1194" y="3435"/>
                    </a:moveTo>
                    <a:lnTo>
                      <a:pt x="1194" y="3435"/>
                    </a:lnTo>
                    <a:lnTo>
                      <a:pt x="1194" y="3435"/>
                    </a:lnTo>
                    <a:lnTo>
                      <a:pt x="1194" y="3435"/>
                    </a:lnTo>
                    <a:close/>
                    <a:moveTo>
                      <a:pt x="412" y="0"/>
                    </a:moveTo>
                    <a:cubicBezTo>
                      <a:pt x="267" y="41"/>
                      <a:pt x="144" y="102"/>
                      <a:pt x="0" y="143"/>
                    </a:cubicBezTo>
                    <a:lnTo>
                      <a:pt x="0" y="143"/>
                    </a:lnTo>
                    <a:cubicBezTo>
                      <a:pt x="144" y="102"/>
                      <a:pt x="267" y="41"/>
                      <a:pt x="412" y="0"/>
                    </a:cubicBezTo>
                    <a:close/>
                  </a:path>
                </a:pathLst>
              </a:custGeom>
              <a:solidFill>
                <a:srgbClr val="CEBF9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546" name="Google Shape;3546;p36"/>
              <p:cNvSpPr/>
              <p:nvPr/>
            </p:nvSpPr>
            <p:spPr>
              <a:xfrm>
                <a:off x="6969867" y="3044323"/>
                <a:ext cx="37290" cy="79002"/>
              </a:xfrm>
              <a:custGeom>
                <a:avLst/>
                <a:gdLst/>
                <a:ahLst/>
                <a:cxnLst/>
                <a:rect l="l" t="t" r="r" b="b"/>
                <a:pathLst>
                  <a:path w="1729" h="3663" extrusionOk="0">
                    <a:moveTo>
                      <a:pt x="947" y="0"/>
                    </a:moveTo>
                    <a:cubicBezTo>
                      <a:pt x="802" y="41"/>
                      <a:pt x="679" y="102"/>
                      <a:pt x="535" y="143"/>
                    </a:cubicBezTo>
                    <a:cubicBezTo>
                      <a:pt x="371" y="555"/>
                      <a:pt x="1" y="1605"/>
                      <a:pt x="349" y="2530"/>
                    </a:cubicBezTo>
                    <a:cubicBezTo>
                      <a:pt x="535" y="3024"/>
                      <a:pt x="884" y="3415"/>
                      <a:pt x="1399" y="3662"/>
                    </a:cubicBezTo>
                    <a:cubicBezTo>
                      <a:pt x="1523" y="3600"/>
                      <a:pt x="1625" y="3517"/>
                      <a:pt x="1729" y="3435"/>
                    </a:cubicBezTo>
                    <a:cubicBezTo>
                      <a:pt x="1707" y="3415"/>
                      <a:pt x="1687" y="3394"/>
                      <a:pt x="1646" y="3374"/>
                    </a:cubicBezTo>
                    <a:cubicBezTo>
                      <a:pt x="1172" y="3168"/>
                      <a:pt x="843" y="2839"/>
                      <a:pt x="700" y="2406"/>
                    </a:cubicBezTo>
                    <a:cubicBezTo>
                      <a:pt x="330" y="1399"/>
                      <a:pt x="925" y="165"/>
                      <a:pt x="925" y="143"/>
                    </a:cubicBezTo>
                    <a:cubicBezTo>
                      <a:pt x="947" y="102"/>
                      <a:pt x="967" y="41"/>
                      <a:pt x="947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547" name="Google Shape;3547;p36"/>
              <p:cNvSpPr/>
              <p:nvPr/>
            </p:nvSpPr>
            <p:spPr>
              <a:xfrm>
                <a:off x="6946790" y="3381941"/>
                <a:ext cx="8023" cy="5349"/>
              </a:xfrm>
              <a:custGeom>
                <a:avLst/>
                <a:gdLst/>
                <a:ahLst/>
                <a:cxnLst/>
                <a:rect l="l" t="t" r="r" b="b"/>
                <a:pathLst>
                  <a:path w="372" h="248" extrusionOk="0">
                    <a:moveTo>
                      <a:pt x="185" y="1"/>
                    </a:moveTo>
                    <a:cubicBezTo>
                      <a:pt x="103" y="1"/>
                      <a:pt x="21" y="63"/>
                      <a:pt x="1" y="165"/>
                    </a:cubicBezTo>
                    <a:lnTo>
                      <a:pt x="1" y="248"/>
                    </a:lnTo>
                    <a:lnTo>
                      <a:pt x="371" y="124"/>
                    </a:lnTo>
                    <a:cubicBezTo>
                      <a:pt x="350" y="63"/>
                      <a:pt x="289" y="22"/>
                      <a:pt x="226" y="1"/>
                    </a:cubicBezTo>
                    <a:close/>
                  </a:path>
                </a:pathLst>
              </a:custGeom>
              <a:solidFill>
                <a:srgbClr val="D6D4B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548" name="Google Shape;3548;p36"/>
              <p:cNvSpPr/>
              <p:nvPr/>
            </p:nvSpPr>
            <p:spPr>
              <a:xfrm>
                <a:off x="6945021" y="3384615"/>
                <a:ext cx="37722" cy="51050"/>
              </a:xfrm>
              <a:custGeom>
                <a:avLst/>
                <a:gdLst/>
                <a:ahLst/>
                <a:cxnLst/>
                <a:rect l="l" t="t" r="r" b="b"/>
                <a:pathLst>
                  <a:path w="1749" h="2367" extrusionOk="0">
                    <a:moveTo>
                      <a:pt x="453" y="0"/>
                    </a:moveTo>
                    <a:lnTo>
                      <a:pt x="83" y="124"/>
                    </a:lnTo>
                    <a:cubicBezTo>
                      <a:pt x="0" y="803"/>
                      <a:pt x="185" y="2058"/>
                      <a:pt x="1501" y="2367"/>
                    </a:cubicBezTo>
                    <a:lnTo>
                      <a:pt x="1543" y="2367"/>
                    </a:lnTo>
                    <a:cubicBezTo>
                      <a:pt x="1625" y="2367"/>
                      <a:pt x="1707" y="2304"/>
                      <a:pt x="1729" y="2222"/>
                    </a:cubicBezTo>
                    <a:cubicBezTo>
                      <a:pt x="1748" y="2120"/>
                      <a:pt x="1687" y="2016"/>
                      <a:pt x="1584" y="1997"/>
                    </a:cubicBezTo>
                    <a:cubicBezTo>
                      <a:pt x="206" y="1667"/>
                      <a:pt x="453" y="165"/>
                      <a:pt x="453" y="83"/>
                    </a:cubicBezTo>
                    <a:lnTo>
                      <a:pt x="453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549" name="Google Shape;3549;p36"/>
              <p:cNvSpPr/>
              <p:nvPr/>
            </p:nvSpPr>
            <p:spPr>
              <a:xfrm>
                <a:off x="7266248" y="1803588"/>
                <a:ext cx="54156" cy="49670"/>
              </a:xfrm>
              <a:custGeom>
                <a:avLst/>
                <a:gdLst/>
                <a:ahLst/>
                <a:cxnLst/>
                <a:rect l="l" t="t" r="r" b="b"/>
                <a:pathLst>
                  <a:path w="2511" h="2303" extrusionOk="0">
                    <a:moveTo>
                      <a:pt x="1151" y="0"/>
                    </a:moveTo>
                    <a:cubicBezTo>
                      <a:pt x="948" y="0"/>
                      <a:pt x="742" y="55"/>
                      <a:pt x="555" y="173"/>
                    </a:cubicBezTo>
                    <a:cubicBezTo>
                      <a:pt x="1" y="502"/>
                      <a:pt x="248" y="955"/>
                      <a:pt x="577" y="1509"/>
                    </a:cubicBezTo>
                    <a:cubicBezTo>
                      <a:pt x="827" y="1947"/>
                      <a:pt x="1054" y="2303"/>
                      <a:pt x="1392" y="2303"/>
                    </a:cubicBezTo>
                    <a:cubicBezTo>
                      <a:pt x="1499" y="2303"/>
                      <a:pt x="1616" y="2268"/>
                      <a:pt x="1749" y="2189"/>
                    </a:cubicBezTo>
                    <a:cubicBezTo>
                      <a:pt x="2305" y="1860"/>
                      <a:pt x="2511" y="1139"/>
                      <a:pt x="2181" y="584"/>
                    </a:cubicBezTo>
                    <a:cubicBezTo>
                      <a:pt x="1949" y="215"/>
                      <a:pt x="1553" y="0"/>
                      <a:pt x="1151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550" name="Google Shape;3550;p36"/>
              <p:cNvSpPr/>
              <p:nvPr/>
            </p:nvSpPr>
            <p:spPr>
              <a:xfrm>
                <a:off x="7263120" y="1800871"/>
                <a:ext cx="51956" cy="47729"/>
              </a:xfrm>
              <a:custGeom>
                <a:avLst/>
                <a:gdLst/>
                <a:ahLst/>
                <a:cxnLst/>
                <a:rect l="l" t="t" r="r" b="b"/>
                <a:pathLst>
                  <a:path w="2409" h="2213" extrusionOk="0">
                    <a:moveTo>
                      <a:pt x="1109" y="1"/>
                    </a:moveTo>
                    <a:cubicBezTo>
                      <a:pt x="913" y="1"/>
                      <a:pt x="715" y="51"/>
                      <a:pt x="536" y="154"/>
                    </a:cubicBezTo>
                    <a:cubicBezTo>
                      <a:pt x="1" y="463"/>
                      <a:pt x="248" y="916"/>
                      <a:pt x="557" y="1451"/>
                    </a:cubicBezTo>
                    <a:cubicBezTo>
                      <a:pt x="810" y="1862"/>
                      <a:pt x="1026" y="2212"/>
                      <a:pt x="1356" y="2212"/>
                    </a:cubicBezTo>
                    <a:cubicBezTo>
                      <a:pt x="1455" y="2212"/>
                      <a:pt x="1564" y="2180"/>
                      <a:pt x="1688" y="2109"/>
                    </a:cubicBezTo>
                    <a:cubicBezTo>
                      <a:pt x="2223" y="1780"/>
                      <a:pt x="2409" y="1100"/>
                      <a:pt x="2080" y="565"/>
                    </a:cubicBezTo>
                    <a:cubicBezTo>
                      <a:pt x="1874" y="197"/>
                      <a:pt x="1496" y="1"/>
                      <a:pt x="1109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551" name="Google Shape;3551;p36"/>
              <p:cNvSpPr/>
              <p:nvPr/>
            </p:nvSpPr>
            <p:spPr>
              <a:xfrm>
                <a:off x="7263120" y="1800828"/>
                <a:ext cx="44407" cy="47341"/>
              </a:xfrm>
              <a:custGeom>
                <a:avLst/>
                <a:gdLst/>
                <a:ahLst/>
                <a:cxnLst/>
                <a:rect l="l" t="t" r="r" b="b"/>
                <a:pathLst>
                  <a:path w="2059" h="2195" extrusionOk="0">
                    <a:moveTo>
                      <a:pt x="1113" y="0"/>
                    </a:moveTo>
                    <a:cubicBezTo>
                      <a:pt x="918" y="0"/>
                      <a:pt x="720" y="50"/>
                      <a:pt x="536" y="156"/>
                    </a:cubicBezTo>
                    <a:cubicBezTo>
                      <a:pt x="1" y="465"/>
                      <a:pt x="248" y="918"/>
                      <a:pt x="557" y="1453"/>
                    </a:cubicBezTo>
                    <a:cubicBezTo>
                      <a:pt x="797" y="1853"/>
                      <a:pt x="1017" y="2194"/>
                      <a:pt x="1332" y="2194"/>
                    </a:cubicBezTo>
                    <a:cubicBezTo>
                      <a:pt x="1341" y="2194"/>
                      <a:pt x="1350" y="2194"/>
                      <a:pt x="1359" y="2194"/>
                    </a:cubicBezTo>
                    <a:cubicBezTo>
                      <a:pt x="681" y="1659"/>
                      <a:pt x="516" y="1349"/>
                      <a:pt x="2058" y="507"/>
                    </a:cubicBezTo>
                    <a:cubicBezTo>
                      <a:pt x="1842" y="183"/>
                      <a:pt x="1484" y="0"/>
                      <a:pt x="1113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552" name="Google Shape;3552;p36"/>
              <p:cNvSpPr/>
              <p:nvPr/>
            </p:nvSpPr>
            <p:spPr>
              <a:xfrm>
                <a:off x="7150905" y="1856148"/>
                <a:ext cx="54134" cy="49842"/>
              </a:xfrm>
              <a:custGeom>
                <a:avLst/>
                <a:gdLst/>
                <a:ahLst/>
                <a:cxnLst/>
                <a:rect l="l" t="t" r="r" b="b"/>
                <a:pathLst>
                  <a:path w="2510" h="2311" extrusionOk="0">
                    <a:moveTo>
                      <a:pt x="1170" y="0"/>
                    </a:moveTo>
                    <a:cubicBezTo>
                      <a:pt x="968" y="0"/>
                      <a:pt x="762" y="53"/>
                      <a:pt x="576" y="163"/>
                    </a:cubicBezTo>
                    <a:cubicBezTo>
                      <a:pt x="0" y="493"/>
                      <a:pt x="267" y="965"/>
                      <a:pt x="596" y="1521"/>
                    </a:cubicBezTo>
                    <a:cubicBezTo>
                      <a:pt x="848" y="1946"/>
                      <a:pt x="1064" y="2311"/>
                      <a:pt x="1410" y="2311"/>
                    </a:cubicBezTo>
                    <a:cubicBezTo>
                      <a:pt x="1516" y="2311"/>
                      <a:pt x="1634" y="2276"/>
                      <a:pt x="1769" y="2199"/>
                    </a:cubicBezTo>
                    <a:cubicBezTo>
                      <a:pt x="2324" y="1870"/>
                      <a:pt x="2510" y="1151"/>
                      <a:pt x="2181" y="575"/>
                    </a:cubicBezTo>
                    <a:cubicBezTo>
                      <a:pt x="1962" y="206"/>
                      <a:pt x="1571" y="0"/>
                      <a:pt x="1170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553" name="Google Shape;3553;p36"/>
              <p:cNvSpPr/>
              <p:nvPr/>
            </p:nvSpPr>
            <p:spPr>
              <a:xfrm>
                <a:off x="7148230" y="1853323"/>
                <a:ext cx="51482" cy="47880"/>
              </a:xfrm>
              <a:custGeom>
                <a:avLst/>
                <a:gdLst/>
                <a:ahLst/>
                <a:cxnLst/>
                <a:rect l="l" t="t" r="r" b="b"/>
                <a:pathLst>
                  <a:path w="2387" h="2220" extrusionOk="0">
                    <a:moveTo>
                      <a:pt x="1096" y="1"/>
                    </a:moveTo>
                    <a:cubicBezTo>
                      <a:pt x="904" y="1"/>
                      <a:pt x="711" y="49"/>
                      <a:pt x="535" y="150"/>
                    </a:cubicBezTo>
                    <a:cubicBezTo>
                      <a:pt x="1" y="479"/>
                      <a:pt x="247" y="912"/>
                      <a:pt x="555" y="1466"/>
                    </a:cubicBezTo>
                    <a:cubicBezTo>
                      <a:pt x="790" y="1872"/>
                      <a:pt x="1000" y="2219"/>
                      <a:pt x="1322" y="2219"/>
                    </a:cubicBezTo>
                    <a:cubicBezTo>
                      <a:pt x="1424" y="2219"/>
                      <a:pt x="1537" y="2184"/>
                      <a:pt x="1666" y="2105"/>
                    </a:cubicBezTo>
                    <a:cubicBezTo>
                      <a:pt x="2222" y="1795"/>
                      <a:pt x="2387" y="1096"/>
                      <a:pt x="2078" y="561"/>
                    </a:cubicBezTo>
                    <a:cubicBezTo>
                      <a:pt x="1871" y="202"/>
                      <a:pt x="1487" y="1"/>
                      <a:pt x="1096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554" name="Google Shape;3554;p36"/>
              <p:cNvSpPr/>
              <p:nvPr/>
            </p:nvSpPr>
            <p:spPr>
              <a:xfrm>
                <a:off x="7148230" y="1853474"/>
                <a:ext cx="43933" cy="47449"/>
              </a:xfrm>
              <a:custGeom>
                <a:avLst/>
                <a:gdLst/>
                <a:ahLst/>
                <a:cxnLst/>
                <a:rect l="l" t="t" r="r" b="b"/>
                <a:pathLst>
                  <a:path w="2037" h="2200" extrusionOk="0">
                    <a:moveTo>
                      <a:pt x="1080" y="1"/>
                    </a:moveTo>
                    <a:cubicBezTo>
                      <a:pt x="894" y="1"/>
                      <a:pt x="707" y="47"/>
                      <a:pt x="535" y="143"/>
                    </a:cubicBezTo>
                    <a:cubicBezTo>
                      <a:pt x="1" y="472"/>
                      <a:pt x="247" y="905"/>
                      <a:pt x="555" y="1459"/>
                    </a:cubicBezTo>
                    <a:cubicBezTo>
                      <a:pt x="802" y="1871"/>
                      <a:pt x="1008" y="2200"/>
                      <a:pt x="1358" y="2200"/>
                    </a:cubicBezTo>
                    <a:cubicBezTo>
                      <a:pt x="659" y="1645"/>
                      <a:pt x="514" y="1336"/>
                      <a:pt x="2036" y="513"/>
                    </a:cubicBezTo>
                    <a:cubicBezTo>
                      <a:pt x="1817" y="184"/>
                      <a:pt x="1451" y="1"/>
                      <a:pt x="1080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555" name="Google Shape;3555;p36"/>
              <p:cNvSpPr/>
              <p:nvPr/>
            </p:nvSpPr>
            <p:spPr>
              <a:xfrm>
                <a:off x="7019559" y="1918263"/>
                <a:ext cx="54156" cy="49842"/>
              </a:xfrm>
              <a:custGeom>
                <a:avLst/>
                <a:gdLst/>
                <a:ahLst/>
                <a:cxnLst/>
                <a:rect l="l" t="t" r="r" b="b"/>
                <a:pathLst>
                  <a:path w="2511" h="2311" extrusionOk="0">
                    <a:moveTo>
                      <a:pt x="1165" y="0"/>
                    </a:moveTo>
                    <a:cubicBezTo>
                      <a:pt x="959" y="0"/>
                      <a:pt x="749" y="53"/>
                      <a:pt x="555" y="164"/>
                    </a:cubicBezTo>
                    <a:cubicBezTo>
                      <a:pt x="1" y="493"/>
                      <a:pt x="267" y="945"/>
                      <a:pt x="596" y="1500"/>
                    </a:cubicBezTo>
                    <a:cubicBezTo>
                      <a:pt x="849" y="1941"/>
                      <a:pt x="1065" y="2310"/>
                      <a:pt x="1412" y="2310"/>
                    </a:cubicBezTo>
                    <a:cubicBezTo>
                      <a:pt x="1518" y="2310"/>
                      <a:pt x="1635" y="2276"/>
                      <a:pt x="1770" y="2199"/>
                    </a:cubicBezTo>
                    <a:cubicBezTo>
                      <a:pt x="2324" y="1850"/>
                      <a:pt x="2510" y="1130"/>
                      <a:pt x="2181" y="575"/>
                    </a:cubicBezTo>
                    <a:cubicBezTo>
                      <a:pt x="1963" y="206"/>
                      <a:pt x="1572" y="0"/>
                      <a:pt x="1165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556" name="Google Shape;3556;p36"/>
              <p:cNvSpPr/>
              <p:nvPr/>
            </p:nvSpPr>
            <p:spPr>
              <a:xfrm>
                <a:off x="7016906" y="1915351"/>
                <a:ext cx="51482" cy="47707"/>
              </a:xfrm>
              <a:custGeom>
                <a:avLst/>
                <a:gdLst/>
                <a:ahLst/>
                <a:cxnLst/>
                <a:rect l="l" t="t" r="r" b="b"/>
                <a:pathLst>
                  <a:path w="2387" h="2212" extrusionOk="0">
                    <a:moveTo>
                      <a:pt x="1103" y="0"/>
                    </a:moveTo>
                    <a:cubicBezTo>
                      <a:pt x="910" y="0"/>
                      <a:pt x="715" y="50"/>
                      <a:pt x="535" y="154"/>
                    </a:cubicBezTo>
                    <a:cubicBezTo>
                      <a:pt x="0" y="463"/>
                      <a:pt x="226" y="916"/>
                      <a:pt x="555" y="1451"/>
                    </a:cubicBezTo>
                    <a:cubicBezTo>
                      <a:pt x="793" y="1862"/>
                      <a:pt x="1005" y="2212"/>
                      <a:pt x="1334" y="2212"/>
                    </a:cubicBezTo>
                    <a:cubicBezTo>
                      <a:pt x="1433" y="2212"/>
                      <a:pt x="1542" y="2180"/>
                      <a:pt x="1666" y="2109"/>
                    </a:cubicBezTo>
                    <a:cubicBezTo>
                      <a:pt x="2201" y="1780"/>
                      <a:pt x="2387" y="1100"/>
                      <a:pt x="2077" y="565"/>
                    </a:cubicBezTo>
                    <a:cubicBezTo>
                      <a:pt x="1858" y="197"/>
                      <a:pt x="1486" y="0"/>
                      <a:pt x="1103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557" name="Google Shape;3557;p36"/>
              <p:cNvSpPr/>
              <p:nvPr/>
            </p:nvSpPr>
            <p:spPr>
              <a:xfrm>
                <a:off x="7016906" y="1915308"/>
                <a:ext cx="43933" cy="47319"/>
              </a:xfrm>
              <a:custGeom>
                <a:avLst/>
                <a:gdLst/>
                <a:ahLst/>
                <a:cxnLst/>
                <a:rect l="l" t="t" r="r" b="b"/>
                <a:pathLst>
                  <a:path w="2037" h="2194" extrusionOk="0">
                    <a:moveTo>
                      <a:pt x="1092" y="1"/>
                    </a:moveTo>
                    <a:cubicBezTo>
                      <a:pt x="902" y="1"/>
                      <a:pt x="710" y="51"/>
                      <a:pt x="535" y="156"/>
                    </a:cubicBezTo>
                    <a:cubicBezTo>
                      <a:pt x="0" y="465"/>
                      <a:pt x="226" y="918"/>
                      <a:pt x="555" y="1453"/>
                    </a:cubicBezTo>
                    <a:cubicBezTo>
                      <a:pt x="795" y="1853"/>
                      <a:pt x="996" y="2194"/>
                      <a:pt x="1330" y="2194"/>
                    </a:cubicBezTo>
                    <a:cubicBezTo>
                      <a:pt x="1339" y="2194"/>
                      <a:pt x="1348" y="2194"/>
                      <a:pt x="1358" y="2193"/>
                    </a:cubicBezTo>
                    <a:cubicBezTo>
                      <a:pt x="659" y="1658"/>
                      <a:pt x="494" y="1349"/>
                      <a:pt x="2036" y="526"/>
                    </a:cubicBezTo>
                    <a:cubicBezTo>
                      <a:pt x="1819" y="188"/>
                      <a:pt x="1459" y="1"/>
                      <a:pt x="1092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558" name="Google Shape;3558;p36"/>
              <p:cNvSpPr/>
              <p:nvPr/>
            </p:nvSpPr>
            <p:spPr>
              <a:xfrm>
                <a:off x="7376716" y="1754522"/>
                <a:ext cx="54156" cy="49886"/>
              </a:xfrm>
              <a:custGeom>
                <a:avLst/>
                <a:gdLst/>
                <a:ahLst/>
                <a:cxnLst/>
                <a:rect l="l" t="t" r="r" b="b"/>
                <a:pathLst>
                  <a:path w="2511" h="2313" extrusionOk="0">
                    <a:moveTo>
                      <a:pt x="1165" y="1"/>
                    </a:moveTo>
                    <a:cubicBezTo>
                      <a:pt x="959" y="1"/>
                      <a:pt x="750" y="53"/>
                      <a:pt x="557" y="164"/>
                    </a:cubicBezTo>
                    <a:cubicBezTo>
                      <a:pt x="0" y="493"/>
                      <a:pt x="247" y="945"/>
                      <a:pt x="576" y="1521"/>
                    </a:cubicBezTo>
                    <a:cubicBezTo>
                      <a:pt x="829" y="1947"/>
                      <a:pt x="1056" y="2312"/>
                      <a:pt x="1399" y="2312"/>
                    </a:cubicBezTo>
                    <a:cubicBezTo>
                      <a:pt x="1504" y="2312"/>
                      <a:pt x="1620" y="2278"/>
                      <a:pt x="1750" y="2201"/>
                    </a:cubicBezTo>
                    <a:cubicBezTo>
                      <a:pt x="2326" y="1872"/>
                      <a:pt x="2510" y="1131"/>
                      <a:pt x="2181" y="575"/>
                    </a:cubicBezTo>
                    <a:cubicBezTo>
                      <a:pt x="1962" y="206"/>
                      <a:pt x="1571" y="1"/>
                      <a:pt x="1165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559" name="Google Shape;3559;p36"/>
              <p:cNvSpPr/>
              <p:nvPr/>
            </p:nvSpPr>
            <p:spPr>
              <a:xfrm>
                <a:off x="7373632" y="1751718"/>
                <a:ext cx="51913" cy="47621"/>
              </a:xfrm>
              <a:custGeom>
                <a:avLst/>
                <a:gdLst/>
                <a:ahLst/>
                <a:cxnLst/>
                <a:rect l="l" t="t" r="r" b="b"/>
                <a:pathLst>
                  <a:path w="2407" h="2208" extrusionOk="0">
                    <a:moveTo>
                      <a:pt x="1111" y="1"/>
                    </a:moveTo>
                    <a:cubicBezTo>
                      <a:pt x="922" y="1"/>
                      <a:pt x="730" y="49"/>
                      <a:pt x="555" y="150"/>
                    </a:cubicBezTo>
                    <a:cubicBezTo>
                      <a:pt x="0" y="480"/>
                      <a:pt x="247" y="911"/>
                      <a:pt x="576" y="1446"/>
                    </a:cubicBezTo>
                    <a:cubicBezTo>
                      <a:pt x="813" y="1857"/>
                      <a:pt x="1026" y="2207"/>
                      <a:pt x="1355" y="2207"/>
                    </a:cubicBezTo>
                    <a:cubicBezTo>
                      <a:pt x="1454" y="2207"/>
                      <a:pt x="1563" y="2176"/>
                      <a:pt x="1687" y="2104"/>
                    </a:cubicBezTo>
                    <a:cubicBezTo>
                      <a:pt x="2222" y="1796"/>
                      <a:pt x="2406" y="1097"/>
                      <a:pt x="2099" y="562"/>
                    </a:cubicBezTo>
                    <a:cubicBezTo>
                      <a:pt x="1878" y="202"/>
                      <a:pt x="1498" y="1"/>
                      <a:pt x="1111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560" name="Google Shape;3560;p36"/>
              <p:cNvSpPr/>
              <p:nvPr/>
            </p:nvSpPr>
            <p:spPr>
              <a:xfrm>
                <a:off x="7373632" y="1751589"/>
                <a:ext cx="44386" cy="47750"/>
              </a:xfrm>
              <a:custGeom>
                <a:avLst/>
                <a:gdLst/>
                <a:ahLst/>
                <a:cxnLst/>
                <a:rect l="l" t="t" r="r" b="b"/>
                <a:pathLst>
                  <a:path w="2058" h="2214" extrusionOk="0">
                    <a:moveTo>
                      <a:pt x="1114" y="0"/>
                    </a:moveTo>
                    <a:cubicBezTo>
                      <a:pt x="924" y="0"/>
                      <a:pt x="731" y="51"/>
                      <a:pt x="555" y="156"/>
                    </a:cubicBezTo>
                    <a:cubicBezTo>
                      <a:pt x="0" y="486"/>
                      <a:pt x="247" y="917"/>
                      <a:pt x="576" y="1452"/>
                    </a:cubicBezTo>
                    <a:cubicBezTo>
                      <a:pt x="823" y="1884"/>
                      <a:pt x="1029" y="2214"/>
                      <a:pt x="1358" y="2214"/>
                    </a:cubicBezTo>
                    <a:cubicBezTo>
                      <a:pt x="678" y="1657"/>
                      <a:pt x="514" y="1350"/>
                      <a:pt x="2058" y="527"/>
                    </a:cubicBezTo>
                    <a:cubicBezTo>
                      <a:pt x="1841" y="187"/>
                      <a:pt x="1481" y="0"/>
                      <a:pt x="1114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561" name="Google Shape;3561;p36"/>
              <p:cNvSpPr/>
              <p:nvPr/>
            </p:nvSpPr>
            <p:spPr>
              <a:xfrm>
                <a:off x="6771511" y="2039947"/>
                <a:ext cx="54630" cy="49799"/>
              </a:xfrm>
              <a:custGeom>
                <a:avLst/>
                <a:gdLst/>
                <a:ahLst/>
                <a:cxnLst/>
                <a:rect l="l" t="t" r="r" b="b"/>
                <a:pathLst>
                  <a:path w="2533" h="2309" extrusionOk="0">
                    <a:moveTo>
                      <a:pt x="1173" y="1"/>
                    </a:moveTo>
                    <a:cubicBezTo>
                      <a:pt x="962" y="1"/>
                      <a:pt x="749" y="58"/>
                      <a:pt x="557" y="178"/>
                    </a:cubicBezTo>
                    <a:cubicBezTo>
                      <a:pt x="1" y="529"/>
                      <a:pt x="269" y="981"/>
                      <a:pt x="618" y="1536"/>
                    </a:cubicBezTo>
                    <a:cubicBezTo>
                      <a:pt x="884" y="1958"/>
                      <a:pt x="1114" y="2309"/>
                      <a:pt x="1453" y="2309"/>
                    </a:cubicBezTo>
                    <a:cubicBezTo>
                      <a:pt x="1560" y="2309"/>
                      <a:pt x="1678" y="2273"/>
                      <a:pt x="1811" y="2194"/>
                    </a:cubicBezTo>
                    <a:cubicBezTo>
                      <a:pt x="2368" y="1845"/>
                      <a:pt x="2532" y="1124"/>
                      <a:pt x="2182" y="570"/>
                    </a:cubicBezTo>
                    <a:cubicBezTo>
                      <a:pt x="1966" y="205"/>
                      <a:pt x="1574" y="1"/>
                      <a:pt x="1173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562" name="Google Shape;3562;p36"/>
              <p:cNvSpPr/>
              <p:nvPr/>
            </p:nvSpPr>
            <p:spPr>
              <a:xfrm>
                <a:off x="6768858" y="2037466"/>
                <a:ext cx="51956" cy="47492"/>
              </a:xfrm>
              <a:custGeom>
                <a:avLst/>
                <a:gdLst/>
                <a:ahLst/>
                <a:cxnLst/>
                <a:rect l="l" t="t" r="r" b="b"/>
                <a:pathLst>
                  <a:path w="2409" h="2202" extrusionOk="0">
                    <a:moveTo>
                      <a:pt x="1112" y="0"/>
                    </a:moveTo>
                    <a:cubicBezTo>
                      <a:pt x="908" y="0"/>
                      <a:pt x="702" y="55"/>
                      <a:pt x="516" y="170"/>
                    </a:cubicBezTo>
                    <a:cubicBezTo>
                      <a:pt x="0" y="499"/>
                      <a:pt x="247" y="932"/>
                      <a:pt x="577" y="1466"/>
                    </a:cubicBezTo>
                    <a:cubicBezTo>
                      <a:pt x="824" y="1869"/>
                      <a:pt x="1048" y="2201"/>
                      <a:pt x="1364" y="2201"/>
                    </a:cubicBezTo>
                    <a:cubicBezTo>
                      <a:pt x="1467" y="2201"/>
                      <a:pt x="1581" y="2165"/>
                      <a:pt x="1709" y="2084"/>
                    </a:cubicBezTo>
                    <a:cubicBezTo>
                      <a:pt x="2244" y="1754"/>
                      <a:pt x="2408" y="1055"/>
                      <a:pt x="2079" y="540"/>
                    </a:cubicBezTo>
                    <a:cubicBezTo>
                      <a:pt x="1865" y="191"/>
                      <a:pt x="1493" y="0"/>
                      <a:pt x="1112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563" name="Google Shape;3563;p36"/>
              <p:cNvSpPr/>
              <p:nvPr/>
            </p:nvSpPr>
            <p:spPr>
              <a:xfrm>
                <a:off x="6768858" y="2037423"/>
                <a:ext cx="43955" cy="47211"/>
              </a:xfrm>
              <a:custGeom>
                <a:avLst/>
                <a:gdLst/>
                <a:ahLst/>
                <a:cxnLst/>
                <a:rect l="l" t="t" r="r" b="b"/>
                <a:pathLst>
                  <a:path w="2038" h="2189" extrusionOk="0">
                    <a:moveTo>
                      <a:pt x="1101" y="0"/>
                    </a:moveTo>
                    <a:cubicBezTo>
                      <a:pt x="900" y="0"/>
                      <a:pt x="698" y="55"/>
                      <a:pt x="516" y="172"/>
                    </a:cubicBezTo>
                    <a:cubicBezTo>
                      <a:pt x="0" y="501"/>
                      <a:pt x="247" y="934"/>
                      <a:pt x="577" y="1468"/>
                    </a:cubicBezTo>
                    <a:cubicBezTo>
                      <a:pt x="816" y="1867"/>
                      <a:pt x="1055" y="2189"/>
                      <a:pt x="1369" y="2189"/>
                    </a:cubicBezTo>
                    <a:cubicBezTo>
                      <a:pt x="1379" y="2189"/>
                      <a:pt x="1389" y="2188"/>
                      <a:pt x="1399" y="2188"/>
                    </a:cubicBezTo>
                    <a:cubicBezTo>
                      <a:pt x="700" y="1653"/>
                      <a:pt x="535" y="1365"/>
                      <a:pt x="2038" y="501"/>
                    </a:cubicBezTo>
                    <a:cubicBezTo>
                      <a:pt x="1825" y="182"/>
                      <a:pt x="1467" y="0"/>
                      <a:pt x="1101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564" name="Google Shape;3564;p36"/>
              <p:cNvSpPr/>
              <p:nvPr/>
            </p:nvSpPr>
            <p:spPr>
              <a:xfrm>
                <a:off x="6657936" y="2095418"/>
                <a:ext cx="54609" cy="49799"/>
              </a:xfrm>
              <a:custGeom>
                <a:avLst/>
                <a:gdLst/>
                <a:ahLst/>
                <a:cxnLst/>
                <a:rect l="l" t="t" r="r" b="b"/>
                <a:pathLst>
                  <a:path w="2532" h="2309" extrusionOk="0">
                    <a:moveTo>
                      <a:pt x="1169" y="0"/>
                    </a:moveTo>
                    <a:cubicBezTo>
                      <a:pt x="960" y="0"/>
                      <a:pt x="748" y="57"/>
                      <a:pt x="557" y="178"/>
                    </a:cubicBezTo>
                    <a:cubicBezTo>
                      <a:pt x="0" y="527"/>
                      <a:pt x="269" y="980"/>
                      <a:pt x="618" y="1536"/>
                    </a:cubicBezTo>
                    <a:cubicBezTo>
                      <a:pt x="868" y="1958"/>
                      <a:pt x="1106" y="2309"/>
                      <a:pt x="1450" y="2309"/>
                    </a:cubicBezTo>
                    <a:cubicBezTo>
                      <a:pt x="1558" y="2309"/>
                      <a:pt x="1678" y="2274"/>
                      <a:pt x="1811" y="2194"/>
                    </a:cubicBezTo>
                    <a:cubicBezTo>
                      <a:pt x="2346" y="1844"/>
                      <a:pt x="2532" y="1103"/>
                      <a:pt x="2181" y="568"/>
                    </a:cubicBezTo>
                    <a:cubicBezTo>
                      <a:pt x="1953" y="205"/>
                      <a:pt x="1565" y="0"/>
                      <a:pt x="1169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565" name="Google Shape;3565;p36"/>
              <p:cNvSpPr/>
              <p:nvPr/>
            </p:nvSpPr>
            <p:spPr>
              <a:xfrm>
                <a:off x="6654852" y="2092916"/>
                <a:ext cx="52366" cy="47470"/>
              </a:xfrm>
              <a:custGeom>
                <a:avLst/>
                <a:gdLst/>
                <a:ahLst/>
                <a:cxnLst/>
                <a:rect l="l" t="t" r="r" b="b"/>
                <a:pathLst>
                  <a:path w="2428" h="2201" extrusionOk="0">
                    <a:moveTo>
                      <a:pt x="1137" y="1"/>
                    </a:moveTo>
                    <a:cubicBezTo>
                      <a:pt x="931" y="1"/>
                      <a:pt x="723" y="55"/>
                      <a:pt x="535" y="171"/>
                    </a:cubicBezTo>
                    <a:cubicBezTo>
                      <a:pt x="0" y="500"/>
                      <a:pt x="267" y="931"/>
                      <a:pt x="596" y="1466"/>
                    </a:cubicBezTo>
                    <a:cubicBezTo>
                      <a:pt x="844" y="1869"/>
                      <a:pt x="1057" y="2201"/>
                      <a:pt x="1375" y="2201"/>
                    </a:cubicBezTo>
                    <a:cubicBezTo>
                      <a:pt x="1480" y="2201"/>
                      <a:pt x="1596" y="2165"/>
                      <a:pt x="1728" y="2083"/>
                    </a:cubicBezTo>
                    <a:cubicBezTo>
                      <a:pt x="2263" y="1754"/>
                      <a:pt x="2428" y="1055"/>
                      <a:pt x="2099" y="520"/>
                    </a:cubicBezTo>
                    <a:cubicBezTo>
                      <a:pt x="1885" y="187"/>
                      <a:pt x="1516" y="1"/>
                      <a:pt x="1137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566" name="Google Shape;3566;p36"/>
              <p:cNvSpPr/>
              <p:nvPr/>
            </p:nvSpPr>
            <p:spPr>
              <a:xfrm>
                <a:off x="6654852" y="2092873"/>
                <a:ext cx="44386" cy="47233"/>
              </a:xfrm>
              <a:custGeom>
                <a:avLst/>
                <a:gdLst/>
                <a:ahLst/>
                <a:cxnLst/>
                <a:rect l="l" t="t" r="r" b="b"/>
                <a:pathLst>
                  <a:path w="2058" h="2190" extrusionOk="0">
                    <a:moveTo>
                      <a:pt x="1121" y="1"/>
                    </a:moveTo>
                    <a:cubicBezTo>
                      <a:pt x="921" y="1"/>
                      <a:pt x="719" y="55"/>
                      <a:pt x="535" y="173"/>
                    </a:cubicBezTo>
                    <a:cubicBezTo>
                      <a:pt x="0" y="502"/>
                      <a:pt x="267" y="933"/>
                      <a:pt x="596" y="1468"/>
                    </a:cubicBezTo>
                    <a:cubicBezTo>
                      <a:pt x="836" y="1868"/>
                      <a:pt x="1057" y="2190"/>
                      <a:pt x="1371" y="2190"/>
                    </a:cubicBezTo>
                    <a:cubicBezTo>
                      <a:pt x="1380" y="2190"/>
                      <a:pt x="1390" y="2190"/>
                      <a:pt x="1399" y="2189"/>
                    </a:cubicBezTo>
                    <a:cubicBezTo>
                      <a:pt x="700" y="1654"/>
                      <a:pt x="535" y="1366"/>
                      <a:pt x="2057" y="481"/>
                    </a:cubicBezTo>
                    <a:cubicBezTo>
                      <a:pt x="1832" y="177"/>
                      <a:pt x="1480" y="1"/>
                      <a:pt x="1121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567" name="Google Shape;3567;p36"/>
              <p:cNvSpPr/>
              <p:nvPr/>
            </p:nvSpPr>
            <p:spPr>
              <a:xfrm>
                <a:off x="6527949" y="2160509"/>
                <a:ext cx="54587" cy="49735"/>
              </a:xfrm>
              <a:custGeom>
                <a:avLst/>
                <a:gdLst/>
                <a:ahLst/>
                <a:cxnLst/>
                <a:rect l="l" t="t" r="r" b="b"/>
                <a:pathLst>
                  <a:path w="2531" h="2306" extrusionOk="0">
                    <a:moveTo>
                      <a:pt x="1190" y="1"/>
                    </a:moveTo>
                    <a:cubicBezTo>
                      <a:pt x="973" y="1"/>
                      <a:pt x="753" y="60"/>
                      <a:pt x="555" y="184"/>
                    </a:cubicBezTo>
                    <a:cubicBezTo>
                      <a:pt x="1" y="534"/>
                      <a:pt x="267" y="987"/>
                      <a:pt x="618" y="1541"/>
                    </a:cubicBezTo>
                    <a:cubicBezTo>
                      <a:pt x="879" y="1959"/>
                      <a:pt x="1107" y="2306"/>
                      <a:pt x="1439" y="2306"/>
                    </a:cubicBezTo>
                    <a:cubicBezTo>
                      <a:pt x="1550" y="2306"/>
                      <a:pt x="1672" y="2267"/>
                      <a:pt x="1811" y="2180"/>
                    </a:cubicBezTo>
                    <a:cubicBezTo>
                      <a:pt x="2366" y="1851"/>
                      <a:pt x="2530" y="1110"/>
                      <a:pt x="2181" y="554"/>
                    </a:cubicBezTo>
                    <a:cubicBezTo>
                      <a:pt x="1969" y="196"/>
                      <a:pt x="1585" y="1"/>
                      <a:pt x="1190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568" name="Google Shape;3568;p36"/>
              <p:cNvSpPr/>
              <p:nvPr/>
            </p:nvSpPr>
            <p:spPr>
              <a:xfrm>
                <a:off x="6525296" y="2158115"/>
                <a:ext cx="51913" cy="47470"/>
              </a:xfrm>
              <a:custGeom>
                <a:avLst/>
                <a:gdLst/>
                <a:ahLst/>
                <a:cxnLst/>
                <a:rect l="l" t="t" r="r" b="b"/>
                <a:pathLst>
                  <a:path w="2407" h="2201" extrusionOk="0">
                    <a:moveTo>
                      <a:pt x="1115" y="1"/>
                    </a:moveTo>
                    <a:cubicBezTo>
                      <a:pt x="910" y="1"/>
                      <a:pt x="702" y="56"/>
                      <a:pt x="514" y="171"/>
                    </a:cubicBezTo>
                    <a:cubicBezTo>
                      <a:pt x="0" y="500"/>
                      <a:pt x="247" y="933"/>
                      <a:pt x="576" y="1468"/>
                    </a:cubicBezTo>
                    <a:cubicBezTo>
                      <a:pt x="826" y="1857"/>
                      <a:pt x="1051" y="2200"/>
                      <a:pt x="1370" y="2200"/>
                    </a:cubicBezTo>
                    <a:cubicBezTo>
                      <a:pt x="1471" y="2200"/>
                      <a:pt x="1582" y="2165"/>
                      <a:pt x="1707" y="2085"/>
                    </a:cubicBezTo>
                    <a:cubicBezTo>
                      <a:pt x="2242" y="1756"/>
                      <a:pt x="2406" y="1057"/>
                      <a:pt x="2077" y="522"/>
                    </a:cubicBezTo>
                    <a:cubicBezTo>
                      <a:pt x="1864" y="188"/>
                      <a:pt x="1494" y="1"/>
                      <a:pt x="1115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569" name="Google Shape;3569;p36"/>
              <p:cNvSpPr/>
              <p:nvPr/>
            </p:nvSpPr>
            <p:spPr>
              <a:xfrm>
                <a:off x="6525296" y="2157985"/>
                <a:ext cx="43911" cy="47341"/>
              </a:xfrm>
              <a:custGeom>
                <a:avLst/>
                <a:gdLst/>
                <a:ahLst/>
                <a:cxnLst/>
                <a:rect l="l" t="t" r="r" b="b"/>
                <a:pathLst>
                  <a:path w="2036" h="2195" extrusionOk="0">
                    <a:moveTo>
                      <a:pt x="1118" y="0"/>
                    </a:moveTo>
                    <a:cubicBezTo>
                      <a:pt x="911" y="0"/>
                      <a:pt x="702" y="57"/>
                      <a:pt x="514" y="177"/>
                    </a:cubicBezTo>
                    <a:cubicBezTo>
                      <a:pt x="0" y="506"/>
                      <a:pt x="247" y="939"/>
                      <a:pt x="576" y="1474"/>
                    </a:cubicBezTo>
                    <a:cubicBezTo>
                      <a:pt x="815" y="1873"/>
                      <a:pt x="1055" y="2194"/>
                      <a:pt x="1369" y="2194"/>
                    </a:cubicBezTo>
                    <a:cubicBezTo>
                      <a:pt x="1379" y="2194"/>
                      <a:pt x="1389" y="2194"/>
                      <a:pt x="1399" y="2193"/>
                    </a:cubicBezTo>
                    <a:cubicBezTo>
                      <a:pt x="700" y="1658"/>
                      <a:pt x="535" y="1351"/>
                      <a:pt x="2036" y="487"/>
                    </a:cubicBezTo>
                    <a:cubicBezTo>
                      <a:pt x="1827" y="173"/>
                      <a:pt x="1477" y="0"/>
                      <a:pt x="1118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570" name="Google Shape;3570;p36"/>
              <p:cNvSpPr/>
              <p:nvPr/>
            </p:nvSpPr>
            <p:spPr>
              <a:xfrm>
                <a:off x="6881138" y="1988249"/>
                <a:ext cx="54566" cy="49605"/>
              </a:xfrm>
              <a:custGeom>
                <a:avLst/>
                <a:gdLst/>
                <a:ahLst/>
                <a:cxnLst/>
                <a:rect l="l" t="t" r="r" b="b"/>
                <a:pathLst>
                  <a:path w="2530" h="2300" extrusionOk="0">
                    <a:moveTo>
                      <a:pt x="1168" y="0"/>
                    </a:moveTo>
                    <a:cubicBezTo>
                      <a:pt x="959" y="0"/>
                      <a:pt x="747" y="55"/>
                      <a:pt x="555" y="169"/>
                    </a:cubicBezTo>
                    <a:cubicBezTo>
                      <a:pt x="0" y="518"/>
                      <a:pt x="267" y="970"/>
                      <a:pt x="617" y="1527"/>
                    </a:cubicBezTo>
                    <a:cubicBezTo>
                      <a:pt x="867" y="1948"/>
                      <a:pt x="1094" y="2299"/>
                      <a:pt x="1431" y="2299"/>
                    </a:cubicBezTo>
                    <a:cubicBezTo>
                      <a:pt x="1538" y="2299"/>
                      <a:pt x="1656" y="2264"/>
                      <a:pt x="1789" y="2185"/>
                    </a:cubicBezTo>
                    <a:cubicBezTo>
                      <a:pt x="2345" y="1834"/>
                      <a:pt x="2530" y="1115"/>
                      <a:pt x="2181" y="559"/>
                    </a:cubicBezTo>
                    <a:cubicBezTo>
                      <a:pt x="1951" y="196"/>
                      <a:pt x="1564" y="0"/>
                      <a:pt x="1168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571" name="Google Shape;3571;p36"/>
              <p:cNvSpPr/>
              <p:nvPr/>
            </p:nvSpPr>
            <p:spPr>
              <a:xfrm>
                <a:off x="6878011" y="1985575"/>
                <a:ext cx="52366" cy="47449"/>
              </a:xfrm>
              <a:custGeom>
                <a:avLst/>
                <a:gdLst/>
                <a:ahLst/>
                <a:cxnLst/>
                <a:rect l="l" t="t" r="r" b="b"/>
                <a:pathLst>
                  <a:path w="2428" h="2200" extrusionOk="0">
                    <a:moveTo>
                      <a:pt x="1132" y="0"/>
                    </a:moveTo>
                    <a:cubicBezTo>
                      <a:pt x="928" y="0"/>
                      <a:pt x="722" y="55"/>
                      <a:pt x="535" y="169"/>
                    </a:cubicBezTo>
                    <a:cubicBezTo>
                      <a:pt x="0" y="499"/>
                      <a:pt x="269" y="930"/>
                      <a:pt x="598" y="1465"/>
                    </a:cubicBezTo>
                    <a:cubicBezTo>
                      <a:pt x="845" y="1867"/>
                      <a:pt x="1057" y="2200"/>
                      <a:pt x="1375" y="2200"/>
                    </a:cubicBezTo>
                    <a:cubicBezTo>
                      <a:pt x="1480" y="2200"/>
                      <a:pt x="1596" y="2163"/>
                      <a:pt x="1728" y="2082"/>
                    </a:cubicBezTo>
                    <a:cubicBezTo>
                      <a:pt x="2263" y="1753"/>
                      <a:pt x="2428" y="1053"/>
                      <a:pt x="2099" y="540"/>
                    </a:cubicBezTo>
                    <a:cubicBezTo>
                      <a:pt x="1884" y="191"/>
                      <a:pt x="1513" y="0"/>
                      <a:pt x="1132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572" name="Google Shape;3572;p36"/>
              <p:cNvSpPr/>
              <p:nvPr/>
            </p:nvSpPr>
            <p:spPr>
              <a:xfrm>
                <a:off x="6878011" y="1985532"/>
                <a:ext cx="44386" cy="47211"/>
              </a:xfrm>
              <a:custGeom>
                <a:avLst/>
                <a:gdLst/>
                <a:ahLst/>
                <a:cxnLst/>
                <a:rect l="l" t="t" r="r" b="b"/>
                <a:pathLst>
                  <a:path w="2058" h="2189" extrusionOk="0">
                    <a:moveTo>
                      <a:pt x="1116" y="0"/>
                    </a:moveTo>
                    <a:cubicBezTo>
                      <a:pt x="918" y="0"/>
                      <a:pt x="718" y="55"/>
                      <a:pt x="535" y="171"/>
                    </a:cubicBezTo>
                    <a:cubicBezTo>
                      <a:pt x="0" y="501"/>
                      <a:pt x="269" y="932"/>
                      <a:pt x="598" y="1467"/>
                    </a:cubicBezTo>
                    <a:cubicBezTo>
                      <a:pt x="837" y="1866"/>
                      <a:pt x="1057" y="2188"/>
                      <a:pt x="1371" y="2188"/>
                    </a:cubicBezTo>
                    <a:cubicBezTo>
                      <a:pt x="1380" y="2188"/>
                      <a:pt x="1390" y="2188"/>
                      <a:pt x="1399" y="2188"/>
                    </a:cubicBezTo>
                    <a:cubicBezTo>
                      <a:pt x="700" y="1672"/>
                      <a:pt x="535" y="1365"/>
                      <a:pt x="2057" y="501"/>
                    </a:cubicBezTo>
                    <a:cubicBezTo>
                      <a:pt x="1832" y="182"/>
                      <a:pt x="1478" y="0"/>
                      <a:pt x="1116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573" name="Google Shape;3573;p36"/>
              <p:cNvSpPr/>
              <p:nvPr/>
            </p:nvSpPr>
            <p:spPr>
              <a:xfrm>
                <a:off x="6258614" y="2310489"/>
                <a:ext cx="54609" cy="49735"/>
              </a:xfrm>
              <a:custGeom>
                <a:avLst/>
                <a:gdLst/>
                <a:ahLst/>
                <a:cxnLst/>
                <a:rect l="l" t="t" r="r" b="b"/>
                <a:pathLst>
                  <a:path w="2532" h="2306" extrusionOk="0">
                    <a:moveTo>
                      <a:pt x="1171" y="0"/>
                    </a:moveTo>
                    <a:cubicBezTo>
                      <a:pt x="953" y="0"/>
                      <a:pt x="733" y="59"/>
                      <a:pt x="535" y="183"/>
                    </a:cubicBezTo>
                    <a:cubicBezTo>
                      <a:pt x="0" y="534"/>
                      <a:pt x="269" y="986"/>
                      <a:pt x="618" y="1541"/>
                    </a:cubicBezTo>
                    <a:cubicBezTo>
                      <a:pt x="881" y="1958"/>
                      <a:pt x="1108" y="2305"/>
                      <a:pt x="1440" y="2305"/>
                    </a:cubicBezTo>
                    <a:cubicBezTo>
                      <a:pt x="1550" y="2305"/>
                      <a:pt x="1672" y="2267"/>
                      <a:pt x="1811" y="2179"/>
                    </a:cubicBezTo>
                    <a:cubicBezTo>
                      <a:pt x="2367" y="1829"/>
                      <a:pt x="2532" y="1088"/>
                      <a:pt x="2181" y="553"/>
                    </a:cubicBezTo>
                    <a:cubicBezTo>
                      <a:pt x="1956" y="196"/>
                      <a:pt x="1568" y="0"/>
                      <a:pt x="1171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574" name="Google Shape;3574;p36"/>
              <p:cNvSpPr/>
              <p:nvPr/>
            </p:nvSpPr>
            <p:spPr>
              <a:xfrm>
                <a:off x="6255530" y="2307987"/>
                <a:ext cx="51913" cy="47556"/>
              </a:xfrm>
              <a:custGeom>
                <a:avLst/>
                <a:gdLst/>
                <a:ahLst/>
                <a:cxnLst/>
                <a:rect l="l" t="t" r="r" b="b"/>
                <a:pathLst>
                  <a:path w="2407" h="2205" extrusionOk="0">
                    <a:moveTo>
                      <a:pt x="1128" y="1"/>
                    </a:moveTo>
                    <a:cubicBezTo>
                      <a:pt x="919" y="1"/>
                      <a:pt x="706" y="58"/>
                      <a:pt x="514" y="176"/>
                    </a:cubicBezTo>
                    <a:cubicBezTo>
                      <a:pt x="0" y="505"/>
                      <a:pt x="247" y="938"/>
                      <a:pt x="596" y="1473"/>
                    </a:cubicBezTo>
                    <a:cubicBezTo>
                      <a:pt x="845" y="1862"/>
                      <a:pt x="1071" y="2204"/>
                      <a:pt x="1390" y="2204"/>
                    </a:cubicBezTo>
                    <a:cubicBezTo>
                      <a:pt x="1492" y="2204"/>
                      <a:pt x="1604" y="2169"/>
                      <a:pt x="1728" y="2090"/>
                    </a:cubicBezTo>
                    <a:cubicBezTo>
                      <a:pt x="2263" y="1739"/>
                      <a:pt x="2406" y="1040"/>
                      <a:pt x="2077" y="526"/>
                    </a:cubicBezTo>
                    <a:cubicBezTo>
                      <a:pt x="1866" y="183"/>
                      <a:pt x="1503" y="1"/>
                      <a:pt x="1128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575" name="Google Shape;3575;p36"/>
              <p:cNvSpPr/>
              <p:nvPr/>
            </p:nvSpPr>
            <p:spPr>
              <a:xfrm>
                <a:off x="6255530" y="2307944"/>
                <a:ext cx="43933" cy="47341"/>
              </a:xfrm>
              <a:custGeom>
                <a:avLst/>
                <a:gdLst/>
                <a:ahLst/>
                <a:cxnLst/>
                <a:rect l="l" t="t" r="r" b="b"/>
                <a:pathLst>
                  <a:path w="2037" h="2195" extrusionOk="0">
                    <a:moveTo>
                      <a:pt x="1118" y="1"/>
                    </a:moveTo>
                    <a:cubicBezTo>
                      <a:pt x="911" y="1"/>
                      <a:pt x="702" y="58"/>
                      <a:pt x="514" y="178"/>
                    </a:cubicBezTo>
                    <a:cubicBezTo>
                      <a:pt x="0" y="507"/>
                      <a:pt x="247" y="940"/>
                      <a:pt x="596" y="1475"/>
                    </a:cubicBezTo>
                    <a:cubicBezTo>
                      <a:pt x="835" y="1873"/>
                      <a:pt x="1074" y="2195"/>
                      <a:pt x="1389" y="2195"/>
                    </a:cubicBezTo>
                    <a:cubicBezTo>
                      <a:pt x="1399" y="2195"/>
                      <a:pt x="1409" y="2194"/>
                      <a:pt x="1419" y="2194"/>
                    </a:cubicBezTo>
                    <a:cubicBezTo>
                      <a:pt x="700" y="1659"/>
                      <a:pt x="535" y="1371"/>
                      <a:pt x="2036" y="487"/>
                    </a:cubicBezTo>
                    <a:cubicBezTo>
                      <a:pt x="1827" y="173"/>
                      <a:pt x="1477" y="1"/>
                      <a:pt x="1118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576" name="Google Shape;3576;p36"/>
              <p:cNvSpPr/>
              <p:nvPr/>
            </p:nvSpPr>
            <p:spPr>
              <a:xfrm>
                <a:off x="6145492" y="2366824"/>
                <a:ext cx="54156" cy="49735"/>
              </a:xfrm>
              <a:custGeom>
                <a:avLst/>
                <a:gdLst/>
                <a:ahLst/>
                <a:cxnLst/>
                <a:rect l="l" t="t" r="r" b="b"/>
                <a:pathLst>
                  <a:path w="2511" h="2306" extrusionOk="0">
                    <a:moveTo>
                      <a:pt x="1165" y="0"/>
                    </a:moveTo>
                    <a:cubicBezTo>
                      <a:pt x="950" y="0"/>
                      <a:pt x="732" y="60"/>
                      <a:pt x="535" y="185"/>
                    </a:cubicBezTo>
                    <a:cubicBezTo>
                      <a:pt x="0" y="533"/>
                      <a:pt x="267" y="986"/>
                      <a:pt x="617" y="1542"/>
                    </a:cubicBezTo>
                    <a:cubicBezTo>
                      <a:pt x="879" y="1958"/>
                      <a:pt x="1106" y="2306"/>
                      <a:pt x="1438" y="2306"/>
                    </a:cubicBezTo>
                    <a:cubicBezTo>
                      <a:pt x="1549" y="2306"/>
                      <a:pt x="1672" y="2267"/>
                      <a:pt x="1811" y="2179"/>
                    </a:cubicBezTo>
                    <a:cubicBezTo>
                      <a:pt x="2365" y="1830"/>
                      <a:pt x="2510" y="1110"/>
                      <a:pt x="2160" y="555"/>
                    </a:cubicBezTo>
                    <a:cubicBezTo>
                      <a:pt x="1935" y="196"/>
                      <a:pt x="1555" y="0"/>
                      <a:pt x="1165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577" name="Google Shape;3577;p36"/>
              <p:cNvSpPr/>
              <p:nvPr/>
            </p:nvSpPr>
            <p:spPr>
              <a:xfrm>
                <a:off x="6142365" y="2364343"/>
                <a:ext cx="51956" cy="47599"/>
              </a:xfrm>
              <a:custGeom>
                <a:avLst/>
                <a:gdLst/>
                <a:ahLst/>
                <a:cxnLst/>
                <a:rect l="l" t="t" r="r" b="b"/>
                <a:pathLst>
                  <a:path w="2409" h="2207" extrusionOk="0">
                    <a:moveTo>
                      <a:pt x="1131" y="1"/>
                    </a:moveTo>
                    <a:cubicBezTo>
                      <a:pt x="921" y="1"/>
                      <a:pt x="708" y="58"/>
                      <a:pt x="516" y="176"/>
                    </a:cubicBezTo>
                    <a:cubicBezTo>
                      <a:pt x="0" y="505"/>
                      <a:pt x="247" y="958"/>
                      <a:pt x="598" y="1471"/>
                    </a:cubicBezTo>
                    <a:cubicBezTo>
                      <a:pt x="846" y="1874"/>
                      <a:pt x="1070" y="2206"/>
                      <a:pt x="1384" y="2206"/>
                    </a:cubicBezTo>
                    <a:cubicBezTo>
                      <a:pt x="1488" y="2206"/>
                      <a:pt x="1601" y="2170"/>
                      <a:pt x="1729" y="2089"/>
                    </a:cubicBezTo>
                    <a:cubicBezTo>
                      <a:pt x="2263" y="1759"/>
                      <a:pt x="2408" y="1060"/>
                      <a:pt x="2079" y="525"/>
                    </a:cubicBezTo>
                    <a:cubicBezTo>
                      <a:pt x="1868" y="182"/>
                      <a:pt x="1506" y="1"/>
                      <a:pt x="1131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578" name="Google Shape;3578;p36"/>
              <p:cNvSpPr/>
              <p:nvPr/>
            </p:nvSpPr>
            <p:spPr>
              <a:xfrm>
                <a:off x="6142365" y="2364300"/>
                <a:ext cx="43955" cy="47362"/>
              </a:xfrm>
              <a:custGeom>
                <a:avLst/>
                <a:gdLst/>
                <a:ahLst/>
                <a:cxnLst/>
                <a:rect l="l" t="t" r="r" b="b"/>
                <a:pathLst>
                  <a:path w="2038" h="2196" extrusionOk="0">
                    <a:moveTo>
                      <a:pt x="1115" y="1"/>
                    </a:moveTo>
                    <a:cubicBezTo>
                      <a:pt x="911" y="1"/>
                      <a:pt x="703" y="58"/>
                      <a:pt x="516" y="178"/>
                    </a:cubicBezTo>
                    <a:cubicBezTo>
                      <a:pt x="0" y="507"/>
                      <a:pt x="247" y="960"/>
                      <a:pt x="598" y="1473"/>
                    </a:cubicBezTo>
                    <a:cubicBezTo>
                      <a:pt x="838" y="1873"/>
                      <a:pt x="1057" y="2195"/>
                      <a:pt x="1391" y="2195"/>
                    </a:cubicBezTo>
                    <a:cubicBezTo>
                      <a:pt x="1401" y="2195"/>
                      <a:pt x="1411" y="2195"/>
                      <a:pt x="1421" y="2194"/>
                    </a:cubicBezTo>
                    <a:cubicBezTo>
                      <a:pt x="700" y="1679"/>
                      <a:pt x="535" y="1371"/>
                      <a:pt x="2038" y="486"/>
                    </a:cubicBezTo>
                    <a:cubicBezTo>
                      <a:pt x="1816" y="173"/>
                      <a:pt x="1469" y="1"/>
                      <a:pt x="111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579" name="Google Shape;3579;p36"/>
              <p:cNvSpPr/>
              <p:nvPr/>
            </p:nvSpPr>
            <p:spPr>
              <a:xfrm>
                <a:off x="6015936" y="2433381"/>
                <a:ext cx="54566" cy="49735"/>
              </a:xfrm>
              <a:custGeom>
                <a:avLst/>
                <a:gdLst/>
                <a:ahLst/>
                <a:cxnLst/>
                <a:rect l="l" t="t" r="r" b="b"/>
                <a:pathLst>
                  <a:path w="2530" h="2306" extrusionOk="0">
                    <a:moveTo>
                      <a:pt x="1186" y="0"/>
                    </a:moveTo>
                    <a:cubicBezTo>
                      <a:pt x="971" y="0"/>
                      <a:pt x="753" y="60"/>
                      <a:pt x="555" y="184"/>
                    </a:cubicBezTo>
                    <a:cubicBezTo>
                      <a:pt x="0" y="533"/>
                      <a:pt x="267" y="986"/>
                      <a:pt x="617" y="1542"/>
                    </a:cubicBezTo>
                    <a:cubicBezTo>
                      <a:pt x="879" y="1958"/>
                      <a:pt x="1118" y="2305"/>
                      <a:pt x="1456" y="2305"/>
                    </a:cubicBezTo>
                    <a:cubicBezTo>
                      <a:pt x="1568" y="2305"/>
                      <a:pt x="1692" y="2267"/>
                      <a:pt x="1830" y="2179"/>
                    </a:cubicBezTo>
                    <a:cubicBezTo>
                      <a:pt x="2365" y="1830"/>
                      <a:pt x="2530" y="1109"/>
                      <a:pt x="2181" y="555"/>
                    </a:cubicBezTo>
                    <a:cubicBezTo>
                      <a:pt x="1955" y="196"/>
                      <a:pt x="1576" y="0"/>
                      <a:pt x="1186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580" name="Google Shape;3580;p36"/>
              <p:cNvSpPr/>
              <p:nvPr/>
            </p:nvSpPr>
            <p:spPr>
              <a:xfrm>
                <a:off x="6013262" y="2430901"/>
                <a:ext cx="51913" cy="47535"/>
              </a:xfrm>
              <a:custGeom>
                <a:avLst/>
                <a:gdLst/>
                <a:ahLst/>
                <a:cxnLst/>
                <a:rect l="l" t="t" r="r" b="b"/>
                <a:pathLst>
                  <a:path w="2407" h="2204" extrusionOk="0">
                    <a:moveTo>
                      <a:pt x="1130" y="0"/>
                    </a:moveTo>
                    <a:cubicBezTo>
                      <a:pt x="920" y="0"/>
                      <a:pt x="707" y="58"/>
                      <a:pt x="514" y="176"/>
                    </a:cubicBezTo>
                    <a:cubicBezTo>
                      <a:pt x="1" y="505"/>
                      <a:pt x="248" y="936"/>
                      <a:pt x="577" y="1471"/>
                    </a:cubicBezTo>
                    <a:cubicBezTo>
                      <a:pt x="841" y="1861"/>
                      <a:pt x="1059" y="2203"/>
                      <a:pt x="1382" y="2203"/>
                    </a:cubicBezTo>
                    <a:cubicBezTo>
                      <a:pt x="1485" y="2203"/>
                      <a:pt x="1599" y="2168"/>
                      <a:pt x="1729" y="2088"/>
                    </a:cubicBezTo>
                    <a:cubicBezTo>
                      <a:pt x="2264" y="1739"/>
                      <a:pt x="2407" y="1040"/>
                      <a:pt x="2078" y="525"/>
                    </a:cubicBezTo>
                    <a:cubicBezTo>
                      <a:pt x="1867" y="182"/>
                      <a:pt x="1504" y="0"/>
                      <a:pt x="113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581" name="Google Shape;3581;p36"/>
              <p:cNvSpPr/>
              <p:nvPr/>
            </p:nvSpPr>
            <p:spPr>
              <a:xfrm>
                <a:off x="6013262" y="2430857"/>
                <a:ext cx="43933" cy="47341"/>
              </a:xfrm>
              <a:custGeom>
                <a:avLst/>
                <a:gdLst/>
                <a:ahLst/>
                <a:cxnLst/>
                <a:rect l="l" t="t" r="r" b="b"/>
                <a:pathLst>
                  <a:path w="2037" h="2195" extrusionOk="0">
                    <a:moveTo>
                      <a:pt x="1115" y="0"/>
                    </a:moveTo>
                    <a:cubicBezTo>
                      <a:pt x="910" y="0"/>
                      <a:pt x="703" y="58"/>
                      <a:pt x="514" y="178"/>
                    </a:cubicBezTo>
                    <a:cubicBezTo>
                      <a:pt x="1" y="507"/>
                      <a:pt x="248" y="938"/>
                      <a:pt x="577" y="1473"/>
                    </a:cubicBezTo>
                    <a:cubicBezTo>
                      <a:pt x="836" y="1873"/>
                      <a:pt x="1058" y="2195"/>
                      <a:pt x="1372" y="2195"/>
                    </a:cubicBezTo>
                    <a:cubicBezTo>
                      <a:pt x="1381" y="2195"/>
                      <a:pt x="1390" y="2195"/>
                      <a:pt x="1400" y="2194"/>
                    </a:cubicBezTo>
                    <a:cubicBezTo>
                      <a:pt x="700" y="1659"/>
                      <a:pt x="536" y="1371"/>
                      <a:pt x="2037" y="486"/>
                    </a:cubicBezTo>
                    <a:cubicBezTo>
                      <a:pt x="1815" y="173"/>
                      <a:pt x="1469" y="0"/>
                      <a:pt x="1115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582" name="Google Shape;3582;p36"/>
              <p:cNvSpPr/>
              <p:nvPr/>
            </p:nvSpPr>
            <p:spPr>
              <a:xfrm>
                <a:off x="6367336" y="2257670"/>
                <a:ext cx="54566" cy="49692"/>
              </a:xfrm>
              <a:custGeom>
                <a:avLst/>
                <a:gdLst/>
                <a:ahLst/>
                <a:cxnLst/>
                <a:rect l="l" t="t" r="r" b="b"/>
                <a:pathLst>
                  <a:path w="2530" h="2304" extrusionOk="0">
                    <a:moveTo>
                      <a:pt x="1186" y="1"/>
                    </a:moveTo>
                    <a:cubicBezTo>
                      <a:pt x="971" y="1"/>
                      <a:pt x="753" y="60"/>
                      <a:pt x="555" y="185"/>
                    </a:cubicBezTo>
                    <a:cubicBezTo>
                      <a:pt x="0" y="534"/>
                      <a:pt x="267" y="986"/>
                      <a:pt x="618" y="1543"/>
                    </a:cubicBezTo>
                    <a:cubicBezTo>
                      <a:pt x="881" y="1946"/>
                      <a:pt x="1122" y="2303"/>
                      <a:pt x="1454" y="2303"/>
                    </a:cubicBezTo>
                    <a:cubicBezTo>
                      <a:pt x="1562" y="2303"/>
                      <a:pt x="1680" y="2265"/>
                      <a:pt x="1811" y="2180"/>
                    </a:cubicBezTo>
                    <a:cubicBezTo>
                      <a:pt x="2365" y="1831"/>
                      <a:pt x="2530" y="1090"/>
                      <a:pt x="2181" y="555"/>
                    </a:cubicBezTo>
                    <a:cubicBezTo>
                      <a:pt x="1955" y="197"/>
                      <a:pt x="1576" y="1"/>
                      <a:pt x="1186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583" name="Google Shape;3583;p36"/>
              <p:cNvSpPr/>
              <p:nvPr/>
            </p:nvSpPr>
            <p:spPr>
              <a:xfrm>
                <a:off x="6364208" y="2254974"/>
                <a:ext cx="52387" cy="47578"/>
              </a:xfrm>
              <a:custGeom>
                <a:avLst/>
                <a:gdLst/>
                <a:ahLst/>
                <a:cxnLst/>
                <a:rect l="l" t="t" r="r" b="b"/>
                <a:pathLst>
                  <a:path w="2429" h="2206" extrusionOk="0">
                    <a:moveTo>
                      <a:pt x="1140" y="0"/>
                    </a:moveTo>
                    <a:cubicBezTo>
                      <a:pt x="932" y="0"/>
                      <a:pt x="721" y="60"/>
                      <a:pt x="535" y="186"/>
                    </a:cubicBezTo>
                    <a:cubicBezTo>
                      <a:pt x="1" y="516"/>
                      <a:pt x="269" y="947"/>
                      <a:pt x="598" y="1482"/>
                    </a:cubicBezTo>
                    <a:cubicBezTo>
                      <a:pt x="844" y="1867"/>
                      <a:pt x="1067" y="2205"/>
                      <a:pt x="1388" y="2205"/>
                    </a:cubicBezTo>
                    <a:cubicBezTo>
                      <a:pt x="1496" y="2205"/>
                      <a:pt x="1615" y="2167"/>
                      <a:pt x="1750" y="2079"/>
                    </a:cubicBezTo>
                    <a:cubicBezTo>
                      <a:pt x="2264" y="1750"/>
                      <a:pt x="2428" y="1050"/>
                      <a:pt x="2099" y="516"/>
                    </a:cubicBezTo>
                    <a:cubicBezTo>
                      <a:pt x="1876" y="186"/>
                      <a:pt x="1510" y="0"/>
                      <a:pt x="114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584" name="Google Shape;3584;p36"/>
              <p:cNvSpPr/>
              <p:nvPr/>
            </p:nvSpPr>
            <p:spPr>
              <a:xfrm>
                <a:off x="6364208" y="2255147"/>
                <a:ext cx="44386" cy="47362"/>
              </a:xfrm>
              <a:custGeom>
                <a:avLst/>
                <a:gdLst/>
                <a:ahLst/>
                <a:cxnLst/>
                <a:rect l="l" t="t" r="r" b="b"/>
                <a:pathLst>
                  <a:path w="2058" h="2196" extrusionOk="0">
                    <a:moveTo>
                      <a:pt x="1136" y="1"/>
                    </a:moveTo>
                    <a:cubicBezTo>
                      <a:pt x="931" y="1"/>
                      <a:pt x="724" y="58"/>
                      <a:pt x="535" y="178"/>
                    </a:cubicBezTo>
                    <a:cubicBezTo>
                      <a:pt x="1" y="508"/>
                      <a:pt x="269" y="939"/>
                      <a:pt x="598" y="1474"/>
                    </a:cubicBezTo>
                    <a:cubicBezTo>
                      <a:pt x="857" y="1855"/>
                      <a:pt x="1079" y="2195"/>
                      <a:pt x="1394" y="2195"/>
                    </a:cubicBezTo>
                    <a:cubicBezTo>
                      <a:pt x="1403" y="2195"/>
                      <a:pt x="1412" y="2195"/>
                      <a:pt x="1421" y="2194"/>
                    </a:cubicBezTo>
                    <a:cubicBezTo>
                      <a:pt x="721" y="1660"/>
                      <a:pt x="557" y="1350"/>
                      <a:pt x="2058" y="486"/>
                    </a:cubicBezTo>
                    <a:cubicBezTo>
                      <a:pt x="1837" y="173"/>
                      <a:pt x="1491" y="1"/>
                      <a:pt x="113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585" name="Google Shape;3585;p36"/>
              <p:cNvSpPr/>
              <p:nvPr/>
            </p:nvSpPr>
            <p:spPr>
              <a:xfrm>
                <a:off x="5772332" y="2563778"/>
                <a:ext cx="55040" cy="49605"/>
              </a:xfrm>
              <a:custGeom>
                <a:avLst/>
                <a:gdLst/>
                <a:ahLst/>
                <a:cxnLst/>
                <a:rect l="l" t="t" r="r" b="b"/>
                <a:pathLst>
                  <a:path w="2552" h="2300" extrusionOk="0">
                    <a:moveTo>
                      <a:pt x="1217" y="1"/>
                    </a:moveTo>
                    <a:cubicBezTo>
                      <a:pt x="989" y="1"/>
                      <a:pt x="758" y="67"/>
                      <a:pt x="557" y="206"/>
                    </a:cubicBezTo>
                    <a:cubicBezTo>
                      <a:pt x="0" y="557"/>
                      <a:pt x="288" y="1010"/>
                      <a:pt x="659" y="1544"/>
                    </a:cubicBezTo>
                    <a:cubicBezTo>
                      <a:pt x="918" y="1955"/>
                      <a:pt x="1155" y="2300"/>
                      <a:pt x="1486" y="2300"/>
                    </a:cubicBezTo>
                    <a:cubicBezTo>
                      <a:pt x="1602" y="2300"/>
                      <a:pt x="1729" y="2257"/>
                      <a:pt x="1873" y="2162"/>
                    </a:cubicBezTo>
                    <a:cubicBezTo>
                      <a:pt x="2408" y="1791"/>
                      <a:pt x="2551" y="1070"/>
                      <a:pt x="2181" y="516"/>
                    </a:cubicBezTo>
                    <a:cubicBezTo>
                      <a:pt x="1963" y="182"/>
                      <a:pt x="1594" y="1"/>
                      <a:pt x="1217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586" name="Google Shape;3586;p36"/>
              <p:cNvSpPr/>
              <p:nvPr/>
            </p:nvSpPr>
            <p:spPr>
              <a:xfrm>
                <a:off x="5769247" y="2561427"/>
                <a:ext cx="52797" cy="47341"/>
              </a:xfrm>
              <a:custGeom>
                <a:avLst/>
                <a:gdLst/>
                <a:ahLst/>
                <a:cxnLst/>
                <a:rect l="l" t="t" r="r" b="b"/>
                <a:pathLst>
                  <a:path w="2448" h="2195" extrusionOk="0">
                    <a:moveTo>
                      <a:pt x="1157" y="1"/>
                    </a:moveTo>
                    <a:cubicBezTo>
                      <a:pt x="942" y="1"/>
                      <a:pt x="726" y="62"/>
                      <a:pt x="535" y="192"/>
                    </a:cubicBezTo>
                    <a:cubicBezTo>
                      <a:pt x="0" y="543"/>
                      <a:pt x="288" y="954"/>
                      <a:pt x="617" y="1489"/>
                    </a:cubicBezTo>
                    <a:cubicBezTo>
                      <a:pt x="876" y="1870"/>
                      <a:pt x="1113" y="2194"/>
                      <a:pt x="1428" y="2194"/>
                    </a:cubicBezTo>
                    <a:cubicBezTo>
                      <a:pt x="1537" y="2194"/>
                      <a:pt x="1656" y="2155"/>
                      <a:pt x="1789" y="2065"/>
                    </a:cubicBezTo>
                    <a:cubicBezTo>
                      <a:pt x="2304" y="1714"/>
                      <a:pt x="2447" y="1015"/>
                      <a:pt x="2098" y="501"/>
                    </a:cubicBezTo>
                    <a:cubicBezTo>
                      <a:pt x="1878" y="178"/>
                      <a:pt x="1520" y="1"/>
                      <a:pt x="1157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587" name="Google Shape;3587;p36"/>
              <p:cNvSpPr/>
              <p:nvPr/>
            </p:nvSpPr>
            <p:spPr>
              <a:xfrm>
                <a:off x="5769247" y="2561384"/>
                <a:ext cx="44386" cy="47276"/>
              </a:xfrm>
              <a:custGeom>
                <a:avLst/>
                <a:gdLst/>
                <a:ahLst/>
                <a:cxnLst/>
                <a:rect l="l" t="t" r="r" b="b"/>
                <a:pathLst>
                  <a:path w="2058" h="2192" extrusionOk="0">
                    <a:moveTo>
                      <a:pt x="1146" y="1"/>
                    </a:moveTo>
                    <a:cubicBezTo>
                      <a:pt x="934" y="1"/>
                      <a:pt x="722" y="62"/>
                      <a:pt x="535" y="194"/>
                    </a:cubicBezTo>
                    <a:cubicBezTo>
                      <a:pt x="0" y="545"/>
                      <a:pt x="288" y="956"/>
                      <a:pt x="617" y="1491"/>
                    </a:cubicBezTo>
                    <a:cubicBezTo>
                      <a:pt x="876" y="1870"/>
                      <a:pt x="1117" y="2191"/>
                      <a:pt x="1432" y="2191"/>
                    </a:cubicBezTo>
                    <a:cubicBezTo>
                      <a:pt x="1441" y="2191"/>
                      <a:pt x="1450" y="2191"/>
                      <a:pt x="1460" y="2190"/>
                    </a:cubicBezTo>
                    <a:cubicBezTo>
                      <a:pt x="741" y="1675"/>
                      <a:pt x="576" y="1367"/>
                      <a:pt x="2057" y="462"/>
                    </a:cubicBezTo>
                    <a:cubicBezTo>
                      <a:pt x="1839" y="167"/>
                      <a:pt x="1494" y="1"/>
                      <a:pt x="114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588" name="Google Shape;3588;p36"/>
              <p:cNvSpPr/>
              <p:nvPr/>
            </p:nvSpPr>
            <p:spPr>
              <a:xfrm>
                <a:off x="5660979" y="2623132"/>
                <a:ext cx="54566" cy="49454"/>
              </a:xfrm>
              <a:custGeom>
                <a:avLst/>
                <a:gdLst/>
                <a:ahLst/>
                <a:cxnLst/>
                <a:rect l="l" t="t" r="r" b="b"/>
                <a:pathLst>
                  <a:path w="2530" h="2293" extrusionOk="0">
                    <a:moveTo>
                      <a:pt x="1180" y="0"/>
                    </a:moveTo>
                    <a:cubicBezTo>
                      <a:pt x="957" y="0"/>
                      <a:pt x="732" y="62"/>
                      <a:pt x="535" y="191"/>
                    </a:cubicBezTo>
                    <a:cubicBezTo>
                      <a:pt x="0" y="562"/>
                      <a:pt x="267" y="1014"/>
                      <a:pt x="637" y="1549"/>
                    </a:cubicBezTo>
                    <a:cubicBezTo>
                      <a:pt x="900" y="1950"/>
                      <a:pt x="1139" y="2292"/>
                      <a:pt x="1476" y="2292"/>
                    </a:cubicBezTo>
                    <a:cubicBezTo>
                      <a:pt x="1588" y="2292"/>
                      <a:pt x="1712" y="2254"/>
                      <a:pt x="1852" y="2166"/>
                    </a:cubicBezTo>
                    <a:cubicBezTo>
                      <a:pt x="2387" y="1796"/>
                      <a:pt x="2530" y="1055"/>
                      <a:pt x="2160" y="520"/>
                    </a:cubicBezTo>
                    <a:cubicBezTo>
                      <a:pt x="1939" y="183"/>
                      <a:pt x="1563" y="0"/>
                      <a:pt x="1180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589" name="Google Shape;3589;p36"/>
              <p:cNvSpPr/>
              <p:nvPr/>
            </p:nvSpPr>
            <p:spPr>
              <a:xfrm>
                <a:off x="5657851" y="2620436"/>
                <a:ext cx="52387" cy="47535"/>
              </a:xfrm>
              <a:custGeom>
                <a:avLst/>
                <a:gdLst/>
                <a:ahLst/>
                <a:cxnLst/>
                <a:rect l="l" t="t" r="r" b="b"/>
                <a:pathLst>
                  <a:path w="2429" h="2204" extrusionOk="0">
                    <a:moveTo>
                      <a:pt x="1138" y="1"/>
                    </a:moveTo>
                    <a:cubicBezTo>
                      <a:pt x="923" y="1"/>
                      <a:pt x="706" y="63"/>
                      <a:pt x="516" y="193"/>
                    </a:cubicBezTo>
                    <a:cubicBezTo>
                      <a:pt x="1" y="542"/>
                      <a:pt x="269" y="975"/>
                      <a:pt x="598" y="1488"/>
                    </a:cubicBezTo>
                    <a:cubicBezTo>
                      <a:pt x="860" y="1875"/>
                      <a:pt x="1100" y="2203"/>
                      <a:pt x="1421" y="2203"/>
                    </a:cubicBezTo>
                    <a:cubicBezTo>
                      <a:pt x="1527" y="2203"/>
                      <a:pt x="1642" y="2167"/>
                      <a:pt x="1770" y="2086"/>
                    </a:cubicBezTo>
                    <a:cubicBezTo>
                      <a:pt x="2285" y="1735"/>
                      <a:pt x="2428" y="1036"/>
                      <a:pt x="2079" y="501"/>
                    </a:cubicBezTo>
                    <a:cubicBezTo>
                      <a:pt x="1859" y="178"/>
                      <a:pt x="1501" y="1"/>
                      <a:pt x="1138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590" name="Google Shape;3590;p36"/>
              <p:cNvSpPr/>
              <p:nvPr/>
            </p:nvSpPr>
            <p:spPr>
              <a:xfrm>
                <a:off x="5657851" y="2620608"/>
                <a:ext cx="43976" cy="47103"/>
              </a:xfrm>
              <a:custGeom>
                <a:avLst/>
                <a:gdLst/>
                <a:ahLst/>
                <a:cxnLst/>
                <a:rect l="l" t="t" r="r" b="b"/>
                <a:pathLst>
                  <a:path w="2039" h="2184" extrusionOk="0">
                    <a:moveTo>
                      <a:pt x="1131" y="0"/>
                    </a:moveTo>
                    <a:cubicBezTo>
                      <a:pt x="918" y="0"/>
                      <a:pt x="703" y="60"/>
                      <a:pt x="516" y="185"/>
                    </a:cubicBezTo>
                    <a:cubicBezTo>
                      <a:pt x="1" y="534"/>
                      <a:pt x="269" y="967"/>
                      <a:pt x="598" y="1480"/>
                    </a:cubicBezTo>
                    <a:cubicBezTo>
                      <a:pt x="870" y="1868"/>
                      <a:pt x="1086" y="2183"/>
                      <a:pt x="1386" y="2183"/>
                    </a:cubicBezTo>
                    <a:cubicBezTo>
                      <a:pt x="1404" y="2183"/>
                      <a:pt x="1422" y="2182"/>
                      <a:pt x="1441" y="2180"/>
                    </a:cubicBezTo>
                    <a:cubicBezTo>
                      <a:pt x="721" y="1686"/>
                      <a:pt x="557" y="1378"/>
                      <a:pt x="2038" y="452"/>
                    </a:cubicBezTo>
                    <a:cubicBezTo>
                      <a:pt x="1821" y="159"/>
                      <a:pt x="1478" y="0"/>
                      <a:pt x="1131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591" name="Google Shape;3591;p36"/>
              <p:cNvSpPr/>
              <p:nvPr/>
            </p:nvSpPr>
            <p:spPr>
              <a:xfrm>
                <a:off x="5533191" y="2692795"/>
                <a:ext cx="55040" cy="49433"/>
              </a:xfrm>
              <a:custGeom>
                <a:avLst/>
                <a:gdLst/>
                <a:ahLst/>
                <a:cxnLst/>
                <a:rect l="l" t="t" r="r" b="b"/>
                <a:pathLst>
                  <a:path w="2552" h="2292" extrusionOk="0">
                    <a:moveTo>
                      <a:pt x="1190" y="0"/>
                    </a:moveTo>
                    <a:cubicBezTo>
                      <a:pt x="967" y="0"/>
                      <a:pt x="740" y="62"/>
                      <a:pt x="536" y="190"/>
                    </a:cubicBezTo>
                    <a:cubicBezTo>
                      <a:pt x="1" y="561"/>
                      <a:pt x="289" y="1013"/>
                      <a:pt x="638" y="1548"/>
                    </a:cubicBezTo>
                    <a:cubicBezTo>
                      <a:pt x="915" y="1949"/>
                      <a:pt x="1158" y="2292"/>
                      <a:pt x="1487" y="2292"/>
                    </a:cubicBezTo>
                    <a:cubicBezTo>
                      <a:pt x="1598" y="2292"/>
                      <a:pt x="1718" y="2253"/>
                      <a:pt x="1852" y="2165"/>
                    </a:cubicBezTo>
                    <a:cubicBezTo>
                      <a:pt x="2407" y="1795"/>
                      <a:pt x="2552" y="1054"/>
                      <a:pt x="2181" y="520"/>
                    </a:cubicBezTo>
                    <a:cubicBezTo>
                      <a:pt x="1947" y="182"/>
                      <a:pt x="1574" y="0"/>
                      <a:pt x="1190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592" name="Google Shape;3592;p36"/>
              <p:cNvSpPr/>
              <p:nvPr/>
            </p:nvSpPr>
            <p:spPr>
              <a:xfrm>
                <a:off x="5530064" y="2690099"/>
                <a:ext cx="52387" cy="47341"/>
              </a:xfrm>
              <a:custGeom>
                <a:avLst/>
                <a:gdLst/>
                <a:ahLst/>
                <a:cxnLst/>
                <a:rect l="l" t="t" r="r" b="b"/>
                <a:pathLst>
                  <a:path w="2429" h="2195" extrusionOk="0">
                    <a:moveTo>
                      <a:pt x="1154" y="1"/>
                    </a:moveTo>
                    <a:cubicBezTo>
                      <a:pt x="936" y="1"/>
                      <a:pt x="715" y="62"/>
                      <a:pt x="516" y="192"/>
                    </a:cubicBezTo>
                    <a:cubicBezTo>
                      <a:pt x="1" y="542"/>
                      <a:pt x="269" y="974"/>
                      <a:pt x="618" y="1489"/>
                    </a:cubicBezTo>
                    <a:cubicBezTo>
                      <a:pt x="878" y="1870"/>
                      <a:pt x="1104" y="2194"/>
                      <a:pt x="1412" y="2194"/>
                    </a:cubicBezTo>
                    <a:cubicBezTo>
                      <a:pt x="1520" y="2194"/>
                      <a:pt x="1637" y="2155"/>
                      <a:pt x="1770" y="2065"/>
                    </a:cubicBezTo>
                    <a:cubicBezTo>
                      <a:pt x="2305" y="1714"/>
                      <a:pt x="2428" y="1015"/>
                      <a:pt x="2099" y="501"/>
                    </a:cubicBezTo>
                    <a:cubicBezTo>
                      <a:pt x="1880" y="177"/>
                      <a:pt x="1522" y="1"/>
                      <a:pt x="1154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593" name="Google Shape;3593;p36"/>
              <p:cNvSpPr/>
              <p:nvPr/>
            </p:nvSpPr>
            <p:spPr>
              <a:xfrm>
                <a:off x="5530064" y="2690250"/>
                <a:ext cx="44407" cy="47082"/>
              </a:xfrm>
              <a:custGeom>
                <a:avLst/>
                <a:gdLst/>
                <a:ahLst/>
                <a:cxnLst/>
                <a:rect l="l" t="t" r="r" b="b"/>
                <a:pathLst>
                  <a:path w="2059" h="2183" extrusionOk="0">
                    <a:moveTo>
                      <a:pt x="1140" y="0"/>
                    </a:moveTo>
                    <a:cubicBezTo>
                      <a:pt x="927" y="0"/>
                      <a:pt x="711" y="60"/>
                      <a:pt x="516" y="185"/>
                    </a:cubicBezTo>
                    <a:cubicBezTo>
                      <a:pt x="1" y="535"/>
                      <a:pt x="269" y="967"/>
                      <a:pt x="618" y="1482"/>
                    </a:cubicBezTo>
                    <a:cubicBezTo>
                      <a:pt x="878" y="1881"/>
                      <a:pt x="1118" y="2182"/>
                      <a:pt x="1432" y="2182"/>
                    </a:cubicBezTo>
                    <a:cubicBezTo>
                      <a:pt x="1442" y="2182"/>
                      <a:pt x="1452" y="2182"/>
                      <a:pt x="1462" y="2181"/>
                    </a:cubicBezTo>
                    <a:cubicBezTo>
                      <a:pt x="741" y="1666"/>
                      <a:pt x="577" y="1378"/>
                      <a:pt x="2058" y="453"/>
                    </a:cubicBezTo>
                    <a:cubicBezTo>
                      <a:pt x="1828" y="159"/>
                      <a:pt x="1488" y="0"/>
                      <a:pt x="1140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594" name="Google Shape;3594;p36"/>
              <p:cNvSpPr/>
              <p:nvPr/>
            </p:nvSpPr>
            <p:spPr>
              <a:xfrm>
                <a:off x="5880169" y="2508220"/>
                <a:ext cx="54566" cy="49433"/>
              </a:xfrm>
              <a:custGeom>
                <a:avLst/>
                <a:gdLst/>
                <a:ahLst/>
                <a:cxnLst/>
                <a:rect l="l" t="t" r="r" b="b"/>
                <a:pathLst>
                  <a:path w="2530" h="2292" extrusionOk="0">
                    <a:moveTo>
                      <a:pt x="1181" y="0"/>
                    </a:moveTo>
                    <a:cubicBezTo>
                      <a:pt x="957" y="0"/>
                      <a:pt x="732" y="62"/>
                      <a:pt x="535" y="190"/>
                    </a:cubicBezTo>
                    <a:cubicBezTo>
                      <a:pt x="0" y="561"/>
                      <a:pt x="267" y="1013"/>
                      <a:pt x="637" y="1548"/>
                    </a:cubicBezTo>
                    <a:cubicBezTo>
                      <a:pt x="914" y="1949"/>
                      <a:pt x="1157" y="2292"/>
                      <a:pt x="1487" y="2292"/>
                    </a:cubicBezTo>
                    <a:cubicBezTo>
                      <a:pt x="1597" y="2292"/>
                      <a:pt x="1717" y="2253"/>
                      <a:pt x="1852" y="2165"/>
                    </a:cubicBezTo>
                    <a:cubicBezTo>
                      <a:pt x="2387" y="1795"/>
                      <a:pt x="2530" y="1054"/>
                      <a:pt x="2181" y="519"/>
                    </a:cubicBezTo>
                    <a:cubicBezTo>
                      <a:pt x="1947" y="182"/>
                      <a:pt x="1565" y="0"/>
                      <a:pt x="1181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595" name="Google Shape;3595;p36"/>
              <p:cNvSpPr/>
              <p:nvPr/>
            </p:nvSpPr>
            <p:spPr>
              <a:xfrm>
                <a:off x="5877042" y="2505718"/>
                <a:ext cx="52366" cy="47319"/>
              </a:xfrm>
              <a:custGeom>
                <a:avLst/>
                <a:gdLst/>
                <a:ahLst/>
                <a:cxnLst/>
                <a:rect l="l" t="t" r="r" b="b"/>
                <a:pathLst>
                  <a:path w="2428" h="2194" extrusionOk="0">
                    <a:moveTo>
                      <a:pt x="1140" y="0"/>
                    </a:moveTo>
                    <a:cubicBezTo>
                      <a:pt x="924" y="0"/>
                      <a:pt x="707" y="60"/>
                      <a:pt x="515" y="183"/>
                    </a:cubicBezTo>
                    <a:cubicBezTo>
                      <a:pt x="0" y="533"/>
                      <a:pt x="269" y="965"/>
                      <a:pt x="617" y="1480"/>
                    </a:cubicBezTo>
                    <a:cubicBezTo>
                      <a:pt x="881" y="1865"/>
                      <a:pt x="1109" y="2193"/>
                      <a:pt x="1424" y="2193"/>
                    </a:cubicBezTo>
                    <a:cubicBezTo>
                      <a:pt x="1528" y="2193"/>
                      <a:pt x="1642" y="2157"/>
                      <a:pt x="1770" y="2076"/>
                    </a:cubicBezTo>
                    <a:cubicBezTo>
                      <a:pt x="2285" y="1727"/>
                      <a:pt x="2428" y="1027"/>
                      <a:pt x="2079" y="492"/>
                    </a:cubicBezTo>
                    <a:cubicBezTo>
                      <a:pt x="1859" y="169"/>
                      <a:pt x="1502" y="0"/>
                      <a:pt x="114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596" name="Google Shape;3596;p36"/>
              <p:cNvSpPr/>
              <p:nvPr/>
            </p:nvSpPr>
            <p:spPr>
              <a:xfrm>
                <a:off x="5877042" y="2505697"/>
                <a:ext cx="43955" cy="47103"/>
              </a:xfrm>
              <a:custGeom>
                <a:avLst/>
                <a:gdLst/>
                <a:ahLst/>
                <a:cxnLst/>
                <a:rect l="l" t="t" r="r" b="b"/>
                <a:pathLst>
                  <a:path w="2038" h="2184" extrusionOk="0">
                    <a:moveTo>
                      <a:pt x="1124" y="0"/>
                    </a:moveTo>
                    <a:cubicBezTo>
                      <a:pt x="913" y="0"/>
                      <a:pt x="701" y="60"/>
                      <a:pt x="515" y="184"/>
                    </a:cubicBezTo>
                    <a:cubicBezTo>
                      <a:pt x="0" y="534"/>
                      <a:pt x="269" y="966"/>
                      <a:pt x="617" y="1481"/>
                    </a:cubicBezTo>
                    <a:cubicBezTo>
                      <a:pt x="870" y="1869"/>
                      <a:pt x="1085" y="2184"/>
                      <a:pt x="1403" y="2184"/>
                    </a:cubicBezTo>
                    <a:cubicBezTo>
                      <a:pt x="1422" y="2184"/>
                      <a:pt x="1442" y="2183"/>
                      <a:pt x="1462" y="2180"/>
                    </a:cubicBezTo>
                    <a:cubicBezTo>
                      <a:pt x="741" y="1686"/>
                      <a:pt x="557" y="1377"/>
                      <a:pt x="2038" y="472"/>
                    </a:cubicBezTo>
                    <a:cubicBezTo>
                      <a:pt x="1819" y="164"/>
                      <a:pt x="1473" y="0"/>
                      <a:pt x="1124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597" name="Google Shape;3597;p36"/>
              <p:cNvSpPr/>
              <p:nvPr/>
            </p:nvSpPr>
            <p:spPr>
              <a:xfrm>
                <a:off x="7394035" y="1958486"/>
                <a:ext cx="52797" cy="50188"/>
              </a:xfrm>
              <a:custGeom>
                <a:avLst/>
                <a:gdLst/>
                <a:ahLst/>
                <a:cxnLst/>
                <a:rect l="l" t="t" r="r" b="b"/>
                <a:pathLst>
                  <a:path w="2448" h="2327" extrusionOk="0">
                    <a:moveTo>
                      <a:pt x="1100" y="1"/>
                    </a:moveTo>
                    <a:cubicBezTo>
                      <a:pt x="931" y="1"/>
                      <a:pt x="760" y="35"/>
                      <a:pt x="596" y="109"/>
                    </a:cubicBezTo>
                    <a:cubicBezTo>
                      <a:pt x="1" y="397"/>
                      <a:pt x="226" y="869"/>
                      <a:pt x="514" y="1467"/>
                    </a:cubicBezTo>
                    <a:cubicBezTo>
                      <a:pt x="728" y="1942"/>
                      <a:pt x="929" y="2327"/>
                      <a:pt x="1304" y="2327"/>
                    </a:cubicBezTo>
                    <a:cubicBezTo>
                      <a:pt x="1399" y="2327"/>
                      <a:pt x="1505" y="2302"/>
                      <a:pt x="1625" y="2248"/>
                    </a:cubicBezTo>
                    <a:cubicBezTo>
                      <a:pt x="2201" y="1960"/>
                      <a:pt x="2448" y="1261"/>
                      <a:pt x="2181" y="663"/>
                    </a:cubicBezTo>
                    <a:cubicBezTo>
                      <a:pt x="1972" y="245"/>
                      <a:pt x="1546" y="1"/>
                      <a:pt x="1100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598" name="Google Shape;3598;p36"/>
              <p:cNvSpPr/>
              <p:nvPr/>
            </p:nvSpPr>
            <p:spPr>
              <a:xfrm>
                <a:off x="7396235" y="1965064"/>
                <a:ext cx="50597" cy="48052"/>
              </a:xfrm>
              <a:custGeom>
                <a:avLst/>
                <a:gdLst/>
                <a:ahLst/>
                <a:cxnLst/>
                <a:rect l="l" t="t" r="r" b="b"/>
                <a:pathLst>
                  <a:path w="2346" h="2228" extrusionOk="0">
                    <a:moveTo>
                      <a:pt x="1054" y="0"/>
                    </a:moveTo>
                    <a:cubicBezTo>
                      <a:pt x="889" y="0"/>
                      <a:pt x="720" y="36"/>
                      <a:pt x="557" y="112"/>
                    </a:cubicBezTo>
                    <a:cubicBezTo>
                      <a:pt x="1" y="380"/>
                      <a:pt x="206" y="832"/>
                      <a:pt x="475" y="1408"/>
                    </a:cubicBezTo>
                    <a:cubicBezTo>
                      <a:pt x="687" y="1851"/>
                      <a:pt x="875" y="2228"/>
                      <a:pt x="1233" y="2228"/>
                    </a:cubicBezTo>
                    <a:cubicBezTo>
                      <a:pt x="1325" y="2228"/>
                      <a:pt x="1427" y="2203"/>
                      <a:pt x="1544" y="2149"/>
                    </a:cubicBezTo>
                    <a:cubicBezTo>
                      <a:pt x="2099" y="1881"/>
                      <a:pt x="2346" y="1203"/>
                      <a:pt x="2058" y="646"/>
                    </a:cubicBezTo>
                    <a:cubicBezTo>
                      <a:pt x="1867" y="233"/>
                      <a:pt x="1473" y="0"/>
                      <a:pt x="105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599" name="Google Shape;3599;p36"/>
              <p:cNvSpPr/>
              <p:nvPr/>
            </p:nvSpPr>
            <p:spPr>
              <a:xfrm>
                <a:off x="7398478" y="1971901"/>
                <a:ext cx="47470" cy="41215"/>
              </a:xfrm>
              <a:custGeom>
                <a:avLst/>
                <a:gdLst/>
                <a:ahLst/>
                <a:cxnLst/>
                <a:rect l="l" t="t" r="r" b="b"/>
                <a:pathLst>
                  <a:path w="2201" h="1911" extrusionOk="0">
                    <a:moveTo>
                      <a:pt x="185" y="0"/>
                    </a:moveTo>
                    <a:lnTo>
                      <a:pt x="185" y="0"/>
                    </a:lnTo>
                    <a:cubicBezTo>
                      <a:pt x="0" y="269"/>
                      <a:pt x="165" y="659"/>
                      <a:pt x="371" y="1091"/>
                    </a:cubicBezTo>
                    <a:cubicBezTo>
                      <a:pt x="583" y="1534"/>
                      <a:pt x="771" y="1911"/>
                      <a:pt x="1129" y="1911"/>
                    </a:cubicBezTo>
                    <a:cubicBezTo>
                      <a:pt x="1221" y="1911"/>
                      <a:pt x="1323" y="1886"/>
                      <a:pt x="1440" y="1832"/>
                    </a:cubicBezTo>
                    <a:cubicBezTo>
                      <a:pt x="1975" y="1564"/>
                      <a:pt x="2201" y="927"/>
                      <a:pt x="1975" y="371"/>
                    </a:cubicBezTo>
                    <a:lnTo>
                      <a:pt x="1975" y="371"/>
                    </a:lnTo>
                    <a:cubicBezTo>
                      <a:pt x="1352" y="703"/>
                      <a:pt x="953" y="851"/>
                      <a:pt x="694" y="851"/>
                    </a:cubicBezTo>
                    <a:cubicBezTo>
                      <a:pt x="312" y="851"/>
                      <a:pt x="234" y="528"/>
                      <a:pt x="185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600" name="Google Shape;3600;p36"/>
              <p:cNvSpPr/>
              <p:nvPr/>
            </p:nvSpPr>
            <p:spPr>
              <a:xfrm>
                <a:off x="7286198" y="2024590"/>
                <a:ext cx="52840" cy="50188"/>
              </a:xfrm>
              <a:custGeom>
                <a:avLst/>
                <a:gdLst/>
                <a:ahLst/>
                <a:cxnLst/>
                <a:rect l="l" t="t" r="r" b="b"/>
                <a:pathLst>
                  <a:path w="2450" h="2327" extrusionOk="0">
                    <a:moveTo>
                      <a:pt x="1090" y="1"/>
                    </a:moveTo>
                    <a:cubicBezTo>
                      <a:pt x="923" y="1"/>
                      <a:pt x="755" y="36"/>
                      <a:pt x="598" y="108"/>
                    </a:cubicBezTo>
                    <a:cubicBezTo>
                      <a:pt x="1" y="396"/>
                      <a:pt x="228" y="870"/>
                      <a:pt x="494" y="1466"/>
                    </a:cubicBezTo>
                    <a:cubicBezTo>
                      <a:pt x="724" y="1943"/>
                      <a:pt x="928" y="2327"/>
                      <a:pt x="1293" y="2327"/>
                    </a:cubicBezTo>
                    <a:cubicBezTo>
                      <a:pt x="1386" y="2327"/>
                      <a:pt x="1489" y="2302"/>
                      <a:pt x="1605" y="2248"/>
                    </a:cubicBezTo>
                    <a:cubicBezTo>
                      <a:pt x="2203" y="1960"/>
                      <a:pt x="2450" y="1260"/>
                      <a:pt x="2162" y="665"/>
                    </a:cubicBezTo>
                    <a:cubicBezTo>
                      <a:pt x="1967" y="246"/>
                      <a:pt x="1533" y="1"/>
                      <a:pt x="1090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601" name="Google Shape;3601;p36"/>
              <p:cNvSpPr/>
              <p:nvPr/>
            </p:nvSpPr>
            <p:spPr>
              <a:xfrm>
                <a:off x="7288441" y="2031169"/>
                <a:ext cx="50144" cy="48052"/>
              </a:xfrm>
              <a:custGeom>
                <a:avLst/>
                <a:gdLst/>
                <a:ahLst/>
                <a:cxnLst/>
                <a:rect l="l" t="t" r="r" b="b"/>
                <a:pathLst>
                  <a:path w="2325" h="2228" extrusionOk="0">
                    <a:moveTo>
                      <a:pt x="1044" y="1"/>
                    </a:moveTo>
                    <a:cubicBezTo>
                      <a:pt x="879" y="1"/>
                      <a:pt x="712" y="37"/>
                      <a:pt x="555" y="113"/>
                    </a:cubicBezTo>
                    <a:cubicBezTo>
                      <a:pt x="0" y="379"/>
                      <a:pt x="206" y="832"/>
                      <a:pt x="473" y="1408"/>
                    </a:cubicBezTo>
                    <a:cubicBezTo>
                      <a:pt x="686" y="1851"/>
                      <a:pt x="873" y="2228"/>
                      <a:pt x="1231" y="2228"/>
                    </a:cubicBezTo>
                    <a:cubicBezTo>
                      <a:pt x="1322" y="2228"/>
                      <a:pt x="1425" y="2203"/>
                      <a:pt x="1543" y="2149"/>
                    </a:cubicBezTo>
                    <a:cubicBezTo>
                      <a:pt x="2099" y="1882"/>
                      <a:pt x="2324" y="1202"/>
                      <a:pt x="2058" y="648"/>
                    </a:cubicBezTo>
                    <a:cubicBezTo>
                      <a:pt x="1865" y="234"/>
                      <a:pt x="1462" y="1"/>
                      <a:pt x="1044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602" name="Google Shape;3602;p36"/>
              <p:cNvSpPr/>
              <p:nvPr/>
            </p:nvSpPr>
            <p:spPr>
              <a:xfrm>
                <a:off x="7290640" y="2038027"/>
                <a:ext cx="47513" cy="41194"/>
              </a:xfrm>
              <a:custGeom>
                <a:avLst/>
                <a:gdLst/>
                <a:ahLst/>
                <a:cxnLst/>
                <a:rect l="l" t="t" r="r" b="b"/>
                <a:pathLst>
                  <a:path w="2203" h="1910" extrusionOk="0">
                    <a:moveTo>
                      <a:pt x="186" y="0"/>
                    </a:moveTo>
                    <a:cubicBezTo>
                      <a:pt x="0" y="267"/>
                      <a:pt x="165" y="659"/>
                      <a:pt x="371" y="1090"/>
                    </a:cubicBezTo>
                    <a:cubicBezTo>
                      <a:pt x="584" y="1533"/>
                      <a:pt x="771" y="1910"/>
                      <a:pt x="1129" y="1910"/>
                    </a:cubicBezTo>
                    <a:cubicBezTo>
                      <a:pt x="1220" y="1910"/>
                      <a:pt x="1323" y="1885"/>
                      <a:pt x="1441" y="1831"/>
                    </a:cubicBezTo>
                    <a:cubicBezTo>
                      <a:pt x="1975" y="1564"/>
                      <a:pt x="2203" y="925"/>
                      <a:pt x="1975" y="371"/>
                    </a:cubicBezTo>
                    <a:lnTo>
                      <a:pt x="1975" y="371"/>
                    </a:lnTo>
                    <a:cubicBezTo>
                      <a:pt x="1353" y="703"/>
                      <a:pt x="955" y="850"/>
                      <a:pt x="696" y="850"/>
                    </a:cubicBezTo>
                    <a:cubicBezTo>
                      <a:pt x="314" y="850"/>
                      <a:pt x="236" y="528"/>
                      <a:pt x="186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603" name="Google Shape;3603;p36"/>
              <p:cNvSpPr/>
              <p:nvPr/>
            </p:nvSpPr>
            <p:spPr>
              <a:xfrm>
                <a:off x="7161537" y="2098869"/>
                <a:ext cx="52819" cy="50403"/>
              </a:xfrm>
              <a:custGeom>
                <a:avLst/>
                <a:gdLst/>
                <a:ahLst/>
                <a:cxnLst/>
                <a:rect l="l" t="t" r="r" b="b"/>
                <a:pathLst>
                  <a:path w="2449" h="2337" extrusionOk="0">
                    <a:moveTo>
                      <a:pt x="1107" y="0"/>
                    </a:moveTo>
                    <a:cubicBezTo>
                      <a:pt x="934" y="0"/>
                      <a:pt x="760" y="39"/>
                      <a:pt x="597" y="120"/>
                    </a:cubicBezTo>
                    <a:cubicBezTo>
                      <a:pt x="1" y="408"/>
                      <a:pt x="226" y="882"/>
                      <a:pt x="494" y="1478"/>
                    </a:cubicBezTo>
                    <a:cubicBezTo>
                      <a:pt x="726" y="1940"/>
                      <a:pt x="930" y="2337"/>
                      <a:pt x="1300" y="2337"/>
                    </a:cubicBezTo>
                    <a:cubicBezTo>
                      <a:pt x="1391" y="2337"/>
                      <a:pt x="1492" y="2313"/>
                      <a:pt x="1605" y="2260"/>
                    </a:cubicBezTo>
                    <a:cubicBezTo>
                      <a:pt x="2201" y="1972"/>
                      <a:pt x="2448" y="1272"/>
                      <a:pt x="2160" y="677"/>
                    </a:cubicBezTo>
                    <a:cubicBezTo>
                      <a:pt x="1969" y="248"/>
                      <a:pt x="1544" y="0"/>
                      <a:pt x="1107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604" name="Google Shape;3604;p36"/>
              <p:cNvSpPr/>
              <p:nvPr/>
            </p:nvSpPr>
            <p:spPr>
              <a:xfrm>
                <a:off x="7163737" y="2105512"/>
                <a:ext cx="50188" cy="48246"/>
              </a:xfrm>
              <a:custGeom>
                <a:avLst/>
                <a:gdLst/>
                <a:ahLst/>
                <a:cxnLst/>
                <a:rect l="l" t="t" r="r" b="b"/>
                <a:pathLst>
                  <a:path w="2327" h="2237" extrusionOk="0">
                    <a:moveTo>
                      <a:pt x="1052" y="1"/>
                    </a:moveTo>
                    <a:cubicBezTo>
                      <a:pt x="885" y="1"/>
                      <a:pt x="716" y="39"/>
                      <a:pt x="557" y="122"/>
                    </a:cubicBezTo>
                    <a:cubicBezTo>
                      <a:pt x="1" y="388"/>
                      <a:pt x="207" y="841"/>
                      <a:pt x="475" y="1397"/>
                    </a:cubicBezTo>
                    <a:cubicBezTo>
                      <a:pt x="687" y="1856"/>
                      <a:pt x="875" y="2237"/>
                      <a:pt x="1223" y="2237"/>
                    </a:cubicBezTo>
                    <a:cubicBezTo>
                      <a:pt x="1311" y="2237"/>
                      <a:pt x="1410" y="2212"/>
                      <a:pt x="1523" y="2158"/>
                    </a:cubicBezTo>
                    <a:cubicBezTo>
                      <a:pt x="2099" y="1870"/>
                      <a:pt x="2326" y="1211"/>
                      <a:pt x="2058" y="635"/>
                    </a:cubicBezTo>
                    <a:cubicBezTo>
                      <a:pt x="1868" y="240"/>
                      <a:pt x="1467" y="1"/>
                      <a:pt x="1052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605" name="Google Shape;3605;p36"/>
              <p:cNvSpPr/>
              <p:nvPr/>
            </p:nvSpPr>
            <p:spPr>
              <a:xfrm>
                <a:off x="7165980" y="2112564"/>
                <a:ext cx="47470" cy="41194"/>
              </a:xfrm>
              <a:custGeom>
                <a:avLst/>
                <a:gdLst/>
                <a:ahLst/>
                <a:cxnLst/>
                <a:rect l="l" t="t" r="r" b="b"/>
                <a:pathLst>
                  <a:path w="2201" h="1910" extrusionOk="0">
                    <a:moveTo>
                      <a:pt x="185" y="1"/>
                    </a:moveTo>
                    <a:cubicBezTo>
                      <a:pt x="0" y="267"/>
                      <a:pt x="165" y="637"/>
                      <a:pt x="371" y="1070"/>
                    </a:cubicBezTo>
                    <a:cubicBezTo>
                      <a:pt x="583" y="1529"/>
                      <a:pt x="771" y="1910"/>
                      <a:pt x="1119" y="1910"/>
                    </a:cubicBezTo>
                    <a:cubicBezTo>
                      <a:pt x="1207" y="1910"/>
                      <a:pt x="1306" y="1885"/>
                      <a:pt x="1419" y="1831"/>
                    </a:cubicBezTo>
                    <a:cubicBezTo>
                      <a:pt x="1975" y="1564"/>
                      <a:pt x="2201" y="925"/>
                      <a:pt x="1975" y="371"/>
                    </a:cubicBezTo>
                    <a:lnTo>
                      <a:pt x="1975" y="371"/>
                    </a:lnTo>
                    <a:cubicBezTo>
                      <a:pt x="1350" y="695"/>
                      <a:pt x="951" y="841"/>
                      <a:pt x="692" y="841"/>
                    </a:cubicBezTo>
                    <a:cubicBezTo>
                      <a:pt x="312" y="841"/>
                      <a:pt x="234" y="526"/>
                      <a:pt x="18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606" name="Google Shape;3606;p36"/>
              <p:cNvSpPr/>
              <p:nvPr/>
            </p:nvSpPr>
            <p:spPr>
              <a:xfrm>
                <a:off x="7496977" y="1894150"/>
                <a:ext cx="52366" cy="50188"/>
              </a:xfrm>
              <a:custGeom>
                <a:avLst/>
                <a:gdLst/>
                <a:ahLst/>
                <a:cxnLst/>
                <a:rect l="l" t="t" r="r" b="b"/>
                <a:pathLst>
                  <a:path w="2428" h="2327" extrusionOk="0">
                    <a:moveTo>
                      <a:pt x="1077" y="1"/>
                    </a:moveTo>
                    <a:cubicBezTo>
                      <a:pt x="909" y="1"/>
                      <a:pt x="739" y="35"/>
                      <a:pt x="576" y="108"/>
                    </a:cubicBezTo>
                    <a:cubicBezTo>
                      <a:pt x="0" y="396"/>
                      <a:pt x="206" y="870"/>
                      <a:pt x="494" y="1466"/>
                    </a:cubicBezTo>
                    <a:cubicBezTo>
                      <a:pt x="707" y="1942"/>
                      <a:pt x="907" y="2327"/>
                      <a:pt x="1282" y="2327"/>
                    </a:cubicBezTo>
                    <a:cubicBezTo>
                      <a:pt x="1377" y="2327"/>
                      <a:pt x="1484" y="2302"/>
                      <a:pt x="1605" y="2248"/>
                    </a:cubicBezTo>
                    <a:cubicBezTo>
                      <a:pt x="2181" y="1960"/>
                      <a:pt x="2428" y="1260"/>
                      <a:pt x="2160" y="664"/>
                    </a:cubicBezTo>
                    <a:cubicBezTo>
                      <a:pt x="1950" y="246"/>
                      <a:pt x="1523" y="1"/>
                      <a:pt x="1077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607" name="Google Shape;3607;p36"/>
              <p:cNvSpPr/>
              <p:nvPr/>
            </p:nvSpPr>
            <p:spPr>
              <a:xfrm>
                <a:off x="7498745" y="1900728"/>
                <a:ext cx="50597" cy="48052"/>
              </a:xfrm>
              <a:custGeom>
                <a:avLst/>
                <a:gdLst/>
                <a:ahLst/>
                <a:cxnLst/>
                <a:rect l="l" t="t" r="r" b="b"/>
                <a:pathLst>
                  <a:path w="2346" h="2228" extrusionOk="0">
                    <a:moveTo>
                      <a:pt x="1053" y="0"/>
                    </a:moveTo>
                    <a:cubicBezTo>
                      <a:pt x="887" y="0"/>
                      <a:pt x="718" y="37"/>
                      <a:pt x="555" y="112"/>
                    </a:cubicBezTo>
                    <a:cubicBezTo>
                      <a:pt x="1" y="379"/>
                      <a:pt x="206" y="832"/>
                      <a:pt x="473" y="1408"/>
                    </a:cubicBezTo>
                    <a:cubicBezTo>
                      <a:pt x="687" y="1851"/>
                      <a:pt x="873" y="2228"/>
                      <a:pt x="1231" y="2228"/>
                    </a:cubicBezTo>
                    <a:cubicBezTo>
                      <a:pt x="1322" y="2228"/>
                      <a:pt x="1425" y="2203"/>
                      <a:pt x="1543" y="2148"/>
                    </a:cubicBezTo>
                    <a:cubicBezTo>
                      <a:pt x="2099" y="1882"/>
                      <a:pt x="2346" y="1202"/>
                      <a:pt x="2078" y="647"/>
                    </a:cubicBezTo>
                    <a:cubicBezTo>
                      <a:pt x="1871" y="234"/>
                      <a:pt x="1474" y="0"/>
                      <a:pt x="1053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608" name="Google Shape;3608;p36"/>
              <p:cNvSpPr/>
              <p:nvPr/>
            </p:nvSpPr>
            <p:spPr>
              <a:xfrm>
                <a:off x="7500945" y="1907587"/>
                <a:ext cx="47513" cy="41194"/>
              </a:xfrm>
              <a:custGeom>
                <a:avLst/>
                <a:gdLst/>
                <a:ahLst/>
                <a:cxnLst/>
                <a:rect l="l" t="t" r="r" b="b"/>
                <a:pathLst>
                  <a:path w="2203" h="1910" extrusionOk="0">
                    <a:moveTo>
                      <a:pt x="206" y="0"/>
                    </a:moveTo>
                    <a:lnTo>
                      <a:pt x="206" y="0"/>
                    </a:lnTo>
                    <a:cubicBezTo>
                      <a:pt x="1" y="267"/>
                      <a:pt x="165" y="659"/>
                      <a:pt x="371" y="1090"/>
                    </a:cubicBezTo>
                    <a:cubicBezTo>
                      <a:pt x="585" y="1533"/>
                      <a:pt x="771" y="1910"/>
                      <a:pt x="1129" y="1910"/>
                    </a:cubicBezTo>
                    <a:cubicBezTo>
                      <a:pt x="1220" y="1910"/>
                      <a:pt x="1323" y="1885"/>
                      <a:pt x="1441" y="1830"/>
                    </a:cubicBezTo>
                    <a:cubicBezTo>
                      <a:pt x="1976" y="1564"/>
                      <a:pt x="2203" y="925"/>
                      <a:pt x="1976" y="370"/>
                    </a:cubicBezTo>
                    <a:lnTo>
                      <a:pt x="1976" y="370"/>
                    </a:lnTo>
                    <a:cubicBezTo>
                      <a:pt x="1353" y="703"/>
                      <a:pt x="955" y="850"/>
                      <a:pt x="698" y="850"/>
                    </a:cubicBezTo>
                    <a:cubicBezTo>
                      <a:pt x="317" y="850"/>
                      <a:pt x="244" y="527"/>
                      <a:pt x="206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609" name="Google Shape;3609;p36"/>
              <p:cNvSpPr/>
              <p:nvPr/>
            </p:nvSpPr>
            <p:spPr>
              <a:xfrm>
                <a:off x="6922828" y="2236319"/>
                <a:ext cx="51935" cy="50058"/>
              </a:xfrm>
              <a:custGeom>
                <a:avLst/>
                <a:gdLst/>
                <a:ahLst/>
                <a:cxnLst/>
                <a:rect l="l" t="t" r="r" b="b"/>
                <a:pathLst>
                  <a:path w="2408" h="2321" extrusionOk="0">
                    <a:moveTo>
                      <a:pt x="1060" y="1"/>
                    </a:moveTo>
                    <a:cubicBezTo>
                      <a:pt x="898" y="1"/>
                      <a:pt x="734" y="34"/>
                      <a:pt x="577" y="105"/>
                    </a:cubicBezTo>
                    <a:cubicBezTo>
                      <a:pt x="1" y="372"/>
                      <a:pt x="185" y="865"/>
                      <a:pt x="453" y="1441"/>
                    </a:cubicBezTo>
                    <a:cubicBezTo>
                      <a:pt x="668" y="1922"/>
                      <a:pt x="869" y="2321"/>
                      <a:pt x="1239" y="2321"/>
                    </a:cubicBezTo>
                    <a:cubicBezTo>
                      <a:pt x="1329" y="2321"/>
                      <a:pt x="1430" y="2297"/>
                      <a:pt x="1543" y="2245"/>
                    </a:cubicBezTo>
                    <a:cubicBezTo>
                      <a:pt x="2140" y="1976"/>
                      <a:pt x="2407" y="1298"/>
                      <a:pt x="2140" y="701"/>
                    </a:cubicBezTo>
                    <a:cubicBezTo>
                      <a:pt x="1943" y="262"/>
                      <a:pt x="1511" y="1"/>
                      <a:pt x="1060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610" name="Google Shape;3610;p36"/>
              <p:cNvSpPr/>
              <p:nvPr/>
            </p:nvSpPr>
            <p:spPr>
              <a:xfrm>
                <a:off x="6924618" y="2242724"/>
                <a:ext cx="49713" cy="48354"/>
              </a:xfrm>
              <a:custGeom>
                <a:avLst/>
                <a:gdLst/>
                <a:ahLst/>
                <a:cxnLst/>
                <a:rect l="l" t="t" r="r" b="b"/>
                <a:pathLst>
                  <a:path w="2305" h="2242" extrusionOk="0">
                    <a:moveTo>
                      <a:pt x="1015" y="1"/>
                    </a:moveTo>
                    <a:cubicBezTo>
                      <a:pt x="862" y="1"/>
                      <a:pt x="705" y="32"/>
                      <a:pt x="555" y="96"/>
                    </a:cubicBezTo>
                    <a:cubicBezTo>
                      <a:pt x="0" y="363"/>
                      <a:pt x="185" y="837"/>
                      <a:pt x="431" y="1391"/>
                    </a:cubicBezTo>
                    <a:cubicBezTo>
                      <a:pt x="648" y="1857"/>
                      <a:pt x="837" y="2242"/>
                      <a:pt x="1195" y="2242"/>
                    </a:cubicBezTo>
                    <a:cubicBezTo>
                      <a:pt x="1280" y="2242"/>
                      <a:pt x="1375" y="2220"/>
                      <a:pt x="1481" y="2173"/>
                    </a:cubicBezTo>
                    <a:cubicBezTo>
                      <a:pt x="2057" y="1906"/>
                      <a:pt x="2304" y="1248"/>
                      <a:pt x="2057" y="672"/>
                    </a:cubicBezTo>
                    <a:cubicBezTo>
                      <a:pt x="1859" y="247"/>
                      <a:pt x="1448" y="1"/>
                      <a:pt x="1015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611" name="Google Shape;3611;p36"/>
              <p:cNvSpPr/>
              <p:nvPr/>
            </p:nvSpPr>
            <p:spPr>
              <a:xfrm>
                <a:off x="6926818" y="2249216"/>
                <a:ext cx="47039" cy="41863"/>
              </a:xfrm>
              <a:custGeom>
                <a:avLst/>
                <a:gdLst/>
                <a:ahLst/>
                <a:cxnLst/>
                <a:rect l="l" t="t" r="r" b="b"/>
                <a:pathLst>
                  <a:path w="2181" h="1941" extrusionOk="0">
                    <a:moveTo>
                      <a:pt x="186" y="1"/>
                    </a:moveTo>
                    <a:cubicBezTo>
                      <a:pt x="0" y="267"/>
                      <a:pt x="145" y="659"/>
                      <a:pt x="329" y="1090"/>
                    </a:cubicBezTo>
                    <a:cubicBezTo>
                      <a:pt x="546" y="1556"/>
                      <a:pt x="735" y="1941"/>
                      <a:pt x="1093" y="1941"/>
                    </a:cubicBezTo>
                    <a:cubicBezTo>
                      <a:pt x="1178" y="1941"/>
                      <a:pt x="1273" y="1919"/>
                      <a:pt x="1379" y="1872"/>
                    </a:cubicBezTo>
                    <a:cubicBezTo>
                      <a:pt x="1934" y="1625"/>
                      <a:pt x="2181" y="988"/>
                      <a:pt x="1955" y="432"/>
                    </a:cubicBezTo>
                    <a:lnTo>
                      <a:pt x="1955" y="432"/>
                    </a:lnTo>
                    <a:cubicBezTo>
                      <a:pt x="1344" y="730"/>
                      <a:pt x="949" y="864"/>
                      <a:pt x="692" y="864"/>
                    </a:cubicBezTo>
                    <a:cubicBezTo>
                      <a:pt x="291" y="864"/>
                      <a:pt x="223" y="539"/>
                      <a:pt x="18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612" name="Google Shape;3612;p36"/>
              <p:cNvSpPr/>
              <p:nvPr/>
            </p:nvSpPr>
            <p:spPr>
              <a:xfrm>
                <a:off x="6813222" y="2299770"/>
                <a:ext cx="52387" cy="50058"/>
              </a:xfrm>
              <a:custGeom>
                <a:avLst/>
                <a:gdLst/>
                <a:ahLst/>
                <a:cxnLst/>
                <a:rect l="l" t="t" r="r" b="b"/>
                <a:pathLst>
                  <a:path w="2429" h="2321" extrusionOk="0">
                    <a:moveTo>
                      <a:pt x="1080" y="1"/>
                    </a:moveTo>
                    <a:cubicBezTo>
                      <a:pt x="919" y="1"/>
                      <a:pt x="755" y="34"/>
                      <a:pt x="598" y="104"/>
                    </a:cubicBezTo>
                    <a:cubicBezTo>
                      <a:pt x="1" y="372"/>
                      <a:pt x="206" y="845"/>
                      <a:pt x="475" y="1442"/>
                    </a:cubicBezTo>
                    <a:cubicBezTo>
                      <a:pt x="689" y="1921"/>
                      <a:pt x="877" y="2320"/>
                      <a:pt x="1252" y="2320"/>
                    </a:cubicBezTo>
                    <a:cubicBezTo>
                      <a:pt x="1344" y="2320"/>
                      <a:pt x="1447" y="2296"/>
                      <a:pt x="1564" y="2244"/>
                    </a:cubicBezTo>
                    <a:cubicBezTo>
                      <a:pt x="2162" y="1977"/>
                      <a:pt x="2428" y="1278"/>
                      <a:pt x="2162" y="701"/>
                    </a:cubicBezTo>
                    <a:cubicBezTo>
                      <a:pt x="1964" y="261"/>
                      <a:pt x="1532" y="1"/>
                      <a:pt x="1080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613" name="Google Shape;3613;p36"/>
              <p:cNvSpPr/>
              <p:nvPr/>
            </p:nvSpPr>
            <p:spPr>
              <a:xfrm>
                <a:off x="6815012" y="2306154"/>
                <a:ext cx="50166" cy="48160"/>
              </a:xfrm>
              <a:custGeom>
                <a:avLst/>
                <a:gdLst/>
                <a:ahLst/>
                <a:cxnLst/>
                <a:rect l="l" t="t" r="r" b="b"/>
                <a:pathLst>
                  <a:path w="2326" h="2233" extrusionOk="0">
                    <a:moveTo>
                      <a:pt x="1027" y="1"/>
                    </a:moveTo>
                    <a:cubicBezTo>
                      <a:pt x="875" y="1"/>
                      <a:pt x="721" y="32"/>
                      <a:pt x="576" y="96"/>
                    </a:cubicBezTo>
                    <a:cubicBezTo>
                      <a:pt x="0" y="364"/>
                      <a:pt x="186" y="817"/>
                      <a:pt x="453" y="1393"/>
                    </a:cubicBezTo>
                    <a:cubicBezTo>
                      <a:pt x="649" y="1852"/>
                      <a:pt x="833" y="2233"/>
                      <a:pt x="1192" y="2233"/>
                    </a:cubicBezTo>
                    <a:cubicBezTo>
                      <a:pt x="1283" y="2233"/>
                      <a:pt x="1386" y="2208"/>
                      <a:pt x="1503" y="2153"/>
                    </a:cubicBezTo>
                    <a:cubicBezTo>
                      <a:pt x="2057" y="1906"/>
                      <a:pt x="2325" y="1248"/>
                      <a:pt x="2057" y="672"/>
                    </a:cubicBezTo>
                    <a:cubicBezTo>
                      <a:pt x="1875" y="247"/>
                      <a:pt x="1457" y="1"/>
                      <a:pt x="1027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614" name="Google Shape;3614;p36"/>
              <p:cNvSpPr/>
              <p:nvPr/>
            </p:nvSpPr>
            <p:spPr>
              <a:xfrm>
                <a:off x="6817234" y="2312646"/>
                <a:ext cx="47060" cy="41668"/>
              </a:xfrm>
              <a:custGeom>
                <a:avLst/>
                <a:gdLst/>
                <a:ahLst/>
                <a:cxnLst/>
                <a:rect l="l" t="t" r="r" b="b"/>
                <a:pathLst>
                  <a:path w="2182" h="1932" extrusionOk="0">
                    <a:moveTo>
                      <a:pt x="206" y="1"/>
                    </a:moveTo>
                    <a:cubicBezTo>
                      <a:pt x="1" y="269"/>
                      <a:pt x="144" y="659"/>
                      <a:pt x="350" y="1092"/>
                    </a:cubicBezTo>
                    <a:cubicBezTo>
                      <a:pt x="546" y="1551"/>
                      <a:pt x="730" y="1932"/>
                      <a:pt x="1089" y="1932"/>
                    </a:cubicBezTo>
                    <a:cubicBezTo>
                      <a:pt x="1180" y="1932"/>
                      <a:pt x="1283" y="1907"/>
                      <a:pt x="1400" y="1852"/>
                    </a:cubicBezTo>
                    <a:cubicBezTo>
                      <a:pt x="1934" y="1605"/>
                      <a:pt x="2181" y="988"/>
                      <a:pt x="1976" y="434"/>
                    </a:cubicBezTo>
                    <a:lnTo>
                      <a:pt x="1976" y="434"/>
                    </a:lnTo>
                    <a:cubicBezTo>
                      <a:pt x="1364" y="731"/>
                      <a:pt x="967" y="865"/>
                      <a:pt x="707" y="865"/>
                    </a:cubicBezTo>
                    <a:cubicBezTo>
                      <a:pt x="302" y="865"/>
                      <a:pt x="231" y="540"/>
                      <a:pt x="20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615" name="Google Shape;3615;p36"/>
              <p:cNvSpPr/>
              <p:nvPr/>
            </p:nvSpPr>
            <p:spPr>
              <a:xfrm>
                <a:off x="6686794" y="2370770"/>
                <a:ext cx="51913" cy="50490"/>
              </a:xfrm>
              <a:custGeom>
                <a:avLst/>
                <a:gdLst/>
                <a:ahLst/>
                <a:cxnLst/>
                <a:rect l="l" t="t" r="r" b="b"/>
                <a:pathLst>
                  <a:path w="2407" h="2341" extrusionOk="0">
                    <a:moveTo>
                      <a:pt x="1059" y="0"/>
                    </a:moveTo>
                    <a:cubicBezTo>
                      <a:pt x="897" y="0"/>
                      <a:pt x="733" y="33"/>
                      <a:pt x="576" y="104"/>
                    </a:cubicBezTo>
                    <a:cubicBezTo>
                      <a:pt x="0" y="372"/>
                      <a:pt x="185" y="866"/>
                      <a:pt x="453" y="1461"/>
                    </a:cubicBezTo>
                    <a:cubicBezTo>
                      <a:pt x="667" y="1941"/>
                      <a:pt x="869" y="2341"/>
                      <a:pt x="1239" y="2341"/>
                    </a:cubicBezTo>
                    <a:cubicBezTo>
                      <a:pt x="1329" y="2341"/>
                      <a:pt x="1429" y="2317"/>
                      <a:pt x="1543" y="2265"/>
                    </a:cubicBezTo>
                    <a:cubicBezTo>
                      <a:pt x="2140" y="1996"/>
                      <a:pt x="2407" y="1297"/>
                      <a:pt x="2140" y="701"/>
                    </a:cubicBezTo>
                    <a:cubicBezTo>
                      <a:pt x="1942" y="261"/>
                      <a:pt x="1511" y="0"/>
                      <a:pt x="1059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616" name="Google Shape;3616;p36"/>
              <p:cNvSpPr/>
              <p:nvPr/>
            </p:nvSpPr>
            <p:spPr>
              <a:xfrm>
                <a:off x="6688562" y="2377607"/>
                <a:ext cx="49713" cy="48139"/>
              </a:xfrm>
              <a:custGeom>
                <a:avLst/>
                <a:gdLst/>
                <a:ahLst/>
                <a:cxnLst/>
                <a:rect l="l" t="t" r="r" b="b"/>
                <a:pathLst>
                  <a:path w="2305" h="2232" extrusionOk="0">
                    <a:moveTo>
                      <a:pt x="1015" y="1"/>
                    </a:moveTo>
                    <a:cubicBezTo>
                      <a:pt x="862" y="1"/>
                      <a:pt x="706" y="32"/>
                      <a:pt x="555" y="96"/>
                    </a:cubicBezTo>
                    <a:cubicBezTo>
                      <a:pt x="1" y="343"/>
                      <a:pt x="185" y="815"/>
                      <a:pt x="432" y="1391"/>
                    </a:cubicBezTo>
                    <a:cubicBezTo>
                      <a:pt x="646" y="1851"/>
                      <a:pt x="833" y="2232"/>
                      <a:pt x="1182" y="2232"/>
                    </a:cubicBezTo>
                    <a:cubicBezTo>
                      <a:pt x="1270" y="2232"/>
                      <a:pt x="1369" y="2207"/>
                      <a:pt x="1482" y="2153"/>
                    </a:cubicBezTo>
                    <a:cubicBezTo>
                      <a:pt x="2058" y="1906"/>
                      <a:pt x="2305" y="1227"/>
                      <a:pt x="2058" y="672"/>
                    </a:cubicBezTo>
                    <a:cubicBezTo>
                      <a:pt x="1860" y="247"/>
                      <a:pt x="1449" y="1"/>
                      <a:pt x="1015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617" name="Google Shape;3617;p36"/>
              <p:cNvSpPr/>
              <p:nvPr/>
            </p:nvSpPr>
            <p:spPr>
              <a:xfrm>
                <a:off x="6690762" y="2384099"/>
                <a:ext cx="47060" cy="41647"/>
              </a:xfrm>
              <a:custGeom>
                <a:avLst/>
                <a:gdLst/>
                <a:ahLst/>
                <a:cxnLst/>
                <a:rect l="l" t="t" r="r" b="b"/>
                <a:pathLst>
                  <a:path w="2182" h="1931" extrusionOk="0">
                    <a:moveTo>
                      <a:pt x="187" y="1"/>
                    </a:moveTo>
                    <a:cubicBezTo>
                      <a:pt x="1" y="267"/>
                      <a:pt x="146" y="638"/>
                      <a:pt x="330" y="1090"/>
                    </a:cubicBezTo>
                    <a:cubicBezTo>
                      <a:pt x="544" y="1550"/>
                      <a:pt x="731" y="1931"/>
                      <a:pt x="1080" y="1931"/>
                    </a:cubicBezTo>
                    <a:cubicBezTo>
                      <a:pt x="1168" y="1931"/>
                      <a:pt x="1267" y="1906"/>
                      <a:pt x="1380" y="1852"/>
                    </a:cubicBezTo>
                    <a:cubicBezTo>
                      <a:pt x="1935" y="1605"/>
                      <a:pt x="2181" y="967"/>
                      <a:pt x="1956" y="412"/>
                    </a:cubicBezTo>
                    <a:lnTo>
                      <a:pt x="1956" y="412"/>
                    </a:lnTo>
                    <a:cubicBezTo>
                      <a:pt x="1338" y="721"/>
                      <a:pt x="942" y="860"/>
                      <a:pt x="685" y="860"/>
                    </a:cubicBezTo>
                    <a:cubicBezTo>
                      <a:pt x="291" y="860"/>
                      <a:pt x="224" y="535"/>
                      <a:pt x="187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618" name="Google Shape;3618;p36"/>
              <p:cNvSpPr/>
              <p:nvPr/>
            </p:nvSpPr>
            <p:spPr>
              <a:xfrm>
                <a:off x="7026654" y="2174571"/>
                <a:ext cx="52387" cy="50144"/>
              </a:xfrm>
              <a:custGeom>
                <a:avLst/>
                <a:gdLst/>
                <a:ahLst/>
                <a:cxnLst/>
                <a:rect l="l" t="t" r="r" b="b"/>
                <a:pathLst>
                  <a:path w="2429" h="2325" extrusionOk="0">
                    <a:moveTo>
                      <a:pt x="1095" y="1"/>
                    </a:moveTo>
                    <a:cubicBezTo>
                      <a:pt x="928" y="1"/>
                      <a:pt x="759" y="35"/>
                      <a:pt x="597" y="108"/>
                    </a:cubicBezTo>
                    <a:cubicBezTo>
                      <a:pt x="1" y="376"/>
                      <a:pt x="207" y="848"/>
                      <a:pt x="473" y="1446"/>
                    </a:cubicBezTo>
                    <a:cubicBezTo>
                      <a:pt x="689" y="1924"/>
                      <a:pt x="876" y="2324"/>
                      <a:pt x="1251" y="2324"/>
                    </a:cubicBezTo>
                    <a:cubicBezTo>
                      <a:pt x="1343" y="2324"/>
                      <a:pt x="1447" y="2300"/>
                      <a:pt x="1564" y="2247"/>
                    </a:cubicBezTo>
                    <a:cubicBezTo>
                      <a:pt x="2160" y="1981"/>
                      <a:pt x="2428" y="1281"/>
                      <a:pt x="2160" y="684"/>
                    </a:cubicBezTo>
                    <a:cubicBezTo>
                      <a:pt x="1966" y="250"/>
                      <a:pt x="1542" y="1"/>
                      <a:pt x="1095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619" name="Google Shape;3619;p36"/>
              <p:cNvSpPr/>
              <p:nvPr/>
            </p:nvSpPr>
            <p:spPr>
              <a:xfrm>
                <a:off x="7028444" y="2181041"/>
                <a:ext cx="50123" cy="48160"/>
              </a:xfrm>
              <a:custGeom>
                <a:avLst/>
                <a:gdLst/>
                <a:ahLst/>
                <a:cxnLst/>
                <a:rect l="l" t="t" r="r" b="b"/>
                <a:pathLst>
                  <a:path w="2324" h="2233" extrusionOk="0">
                    <a:moveTo>
                      <a:pt x="1036" y="0"/>
                    </a:moveTo>
                    <a:cubicBezTo>
                      <a:pt x="883" y="0"/>
                      <a:pt x="727" y="31"/>
                      <a:pt x="576" y="96"/>
                    </a:cubicBezTo>
                    <a:cubicBezTo>
                      <a:pt x="0" y="364"/>
                      <a:pt x="206" y="817"/>
                      <a:pt x="453" y="1393"/>
                    </a:cubicBezTo>
                    <a:cubicBezTo>
                      <a:pt x="665" y="1852"/>
                      <a:pt x="839" y="2232"/>
                      <a:pt x="1192" y="2232"/>
                    </a:cubicBezTo>
                    <a:cubicBezTo>
                      <a:pt x="1282" y="2232"/>
                      <a:pt x="1384" y="2207"/>
                      <a:pt x="1501" y="2153"/>
                    </a:cubicBezTo>
                    <a:cubicBezTo>
                      <a:pt x="2077" y="1906"/>
                      <a:pt x="2324" y="1228"/>
                      <a:pt x="2057" y="672"/>
                    </a:cubicBezTo>
                    <a:cubicBezTo>
                      <a:pt x="1875" y="246"/>
                      <a:pt x="1468" y="0"/>
                      <a:pt x="1036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620" name="Google Shape;3620;p36"/>
              <p:cNvSpPr/>
              <p:nvPr/>
            </p:nvSpPr>
            <p:spPr>
              <a:xfrm>
                <a:off x="7030644" y="2187533"/>
                <a:ext cx="47513" cy="41668"/>
              </a:xfrm>
              <a:custGeom>
                <a:avLst/>
                <a:gdLst/>
                <a:ahLst/>
                <a:cxnLst/>
                <a:rect l="l" t="t" r="r" b="b"/>
                <a:pathLst>
                  <a:path w="2203" h="1932" extrusionOk="0">
                    <a:moveTo>
                      <a:pt x="206" y="0"/>
                    </a:moveTo>
                    <a:lnTo>
                      <a:pt x="206" y="0"/>
                    </a:lnTo>
                    <a:cubicBezTo>
                      <a:pt x="0" y="269"/>
                      <a:pt x="145" y="659"/>
                      <a:pt x="351" y="1092"/>
                    </a:cubicBezTo>
                    <a:cubicBezTo>
                      <a:pt x="563" y="1551"/>
                      <a:pt x="737" y="1931"/>
                      <a:pt x="1090" y="1931"/>
                    </a:cubicBezTo>
                    <a:cubicBezTo>
                      <a:pt x="1180" y="1931"/>
                      <a:pt x="1282" y="1906"/>
                      <a:pt x="1399" y="1852"/>
                    </a:cubicBezTo>
                    <a:cubicBezTo>
                      <a:pt x="1955" y="1605"/>
                      <a:pt x="2202" y="968"/>
                      <a:pt x="1975" y="412"/>
                    </a:cubicBezTo>
                    <a:lnTo>
                      <a:pt x="1975" y="412"/>
                    </a:lnTo>
                    <a:cubicBezTo>
                      <a:pt x="1357" y="721"/>
                      <a:pt x="957" y="860"/>
                      <a:pt x="698" y="860"/>
                    </a:cubicBezTo>
                    <a:cubicBezTo>
                      <a:pt x="301" y="860"/>
                      <a:pt x="231" y="536"/>
                      <a:pt x="206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621" name="Google Shape;3621;p36"/>
              <p:cNvSpPr/>
              <p:nvPr/>
            </p:nvSpPr>
            <p:spPr>
              <a:xfrm>
                <a:off x="6411700" y="2510981"/>
                <a:ext cx="52387" cy="50295"/>
              </a:xfrm>
              <a:custGeom>
                <a:avLst/>
                <a:gdLst/>
                <a:ahLst/>
                <a:cxnLst/>
                <a:rect l="l" t="t" r="r" b="b"/>
                <a:pathLst>
                  <a:path w="2429" h="2332" extrusionOk="0">
                    <a:moveTo>
                      <a:pt x="1088" y="0"/>
                    </a:moveTo>
                    <a:cubicBezTo>
                      <a:pt x="926" y="0"/>
                      <a:pt x="759" y="33"/>
                      <a:pt x="596" y="103"/>
                    </a:cubicBezTo>
                    <a:cubicBezTo>
                      <a:pt x="1" y="350"/>
                      <a:pt x="206" y="844"/>
                      <a:pt x="473" y="1441"/>
                    </a:cubicBezTo>
                    <a:cubicBezTo>
                      <a:pt x="691" y="1927"/>
                      <a:pt x="868" y="2331"/>
                      <a:pt x="1260" y="2331"/>
                    </a:cubicBezTo>
                    <a:cubicBezTo>
                      <a:pt x="1349" y="2331"/>
                      <a:pt x="1450" y="2310"/>
                      <a:pt x="1564" y="2264"/>
                    </a:cubicBezTo>
                    <a:cubicBezTo>
                      <a:pt x="2160" y="1996"/>
                      <a:pt x="2428" y="1297"/>
                      <a:pt x="2160" y="701"/>
                    </a:cubicBezTo>
                    <a:cubicBezTo>
                      <a:pt x="1963" y="261"/>
                      <a:pt x="1543" y="0"/>
                      <a:pt x="1088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622" name="Google Shape;3622;p36"/>
              <p:cNvSpPr/>
              <p:nvPr/>
            </p:nvSpPr>
            <p:spPr>
              <a:xfrm>
                <a:off x="6413469" y="2517429"/>
                <a:ext cx="50144" cy="48311"/>
              </a:xfrm>
              <a:custGeom>
                <a:avLst/>
                <a:gdLst/>
                <a:ahLst/>
                <a:cxnLst/>
                <a:rect l="l" t="t" r="r" b="b"/>
                <a:pathLst>
                  <a:path w="2325" h="2240" extrusionOk="0">
                    <a:moveTo>
                      <a:pt x="1024" y="0"/>
                    </a:moveTo>
                    <a:cubicBezTo>
                      <a:pt x="875" y="0"/>
                      <a:pt x="723" y="30"/>
                      <a:pt x="577" y="92"/>
                    </a:cubicBezTo>
                    <a:cubicBezTo>
                      <a:pt x="1" y="339"/>
                      <a:pt x="207" y="813"/>
                      <a:pt x="454" y="1389"/>
                    </a:cubicBezTo>
                    <a:cubicBezTo>
                      <a:pt x="653" y="1855"/>
                      <a:pt x="826" y="2240"/>
                      <a:pt x="1189" y="2240"/>
                    </a:cubicBezTo>
                    <a:cubicBezTo>
                      <a:pt x="1275" y="2240"/>
                      <a:pt x="1372" y="2218"/>
                      <a:pt x="1482" y="2171"/>
                    </a:cubicBezTo>
                    <a:cubicBezTo>
                      <a:pt x="2058" y="1924"/>
                      <a:pt x="2325" y="1245"/>
                      <a:pt x="2078" y="668"/>
                    </a:cubicBezTo>
                    <a:cubicBezTo>
                      <a:pt x="1879" y="255"/>
                      <a:pt x="1462" y="0"/>
                      <a:pt x="102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623" name="Google Shape;3623;p36"/>
              <p:cNvSpPr/>
              <p:nvPr/>
            </p:nvSpPr>
            <p:spPr>
              <a:xfrm>
                <a:off x="6415669" y="2523856"/>
                <a:ext cx="47060" cy="41884"/>
              </a:xfrm>
              <a:custGeom>
                <a:avLst/>
                <a:gdLst/>
                <a:ahLst/>
                <a:cxnLst/>
                <a:rect l="l" t="t" r="r" b="b"/>
                <a:pathLst>
                  <a:path w="2182" h="1942" extrusionOk="0">
                    <a:moveTo>
                      <a:pt x="207" y="0"/>
                    </a:moveTo>
                    <a:lnTo>
                      <a:pt x="207" y="0"/>
                    </a:lnTo>
                    <a:cubicBezTo>
                      <a:pt x="1" y="268"/>
                      <a:pt x="146" y="639"/>
                      <a:pt x="352" y="1091"/>
                    </a:cubicBezTo>
                    <a:cubicBezTo>
                      <a:pt x="551" y="1557"/>
                      <a:pt x="724" y="1942"/>
                      <a:pt x="1087" y="1942"/>
                    </a:cubicBezTo>
                    <a:cubicBezTo>
                      <a:pt x="1173" y="1942"/>
                      <a:pt x="1270" y="1920"/>
                      <a:pt x="1380" y="1873"/>
                    </a:cubicBezTo>
                    <a:cubicBezTo>
                      <a:pt x="1935" y="1626"/>
                      <a:pt x="2182" y="988"/>
                      <a:pt x="1976" y="433"/>
                    </a:cubicBezTo>
                    <a:lnTo>
                      <a:pt x="1976" y="433"/>
                    </a:lnTo>
                    <a:cubicBezTo>
                      <a:pt x="1365" y="730"/>
                      <a:pt x="967" y="864"/>
                      <a:pt x="707" y="864"/>
                    </a:cubicBezTo>
                    <a:cubicBezTo>
                      <a:pt x="303" y="864"/>
                      <a:pt x="232" y="539"/>
                      <a:pt x="207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624" name="Google Shape;3624;p36"/>
              <p:cNvSpPr/>
              <p:nvPr/>
            </p:nvSpPr>
            <p:spPr>
              <a:xfrm>
                <a:off x="6301663" y="2573160"/>
                <a:ext cx="52387" cy="50425"/>
              </a:xfrm>
              <a:custGeom>
                <a:avLst/>
                <a:gdLst/>
                <a:ahLst/>
                <a:cxnLst/>
                <a:rect l="l" t="t" r="r" b="b"/>
                <a:pathLst>
                  <a:path w="2429" h="2338" extrusionOk="0">
                    <a:moveTo>
                      <a:pt x="1064" y="1"/>
                    </a:moveTo>
                    <a:cubicBezTo>
                      <a:pt x="908" y="1"/>
                      <a:pt x="749" y="33"/>
                      <a:pt x="597" y="101"/>
                    </a:cubicBezTo>
                    <a:cubicBezTo>
                      <a:pt x="1" y="369"/>
                      <a:pt x="206" y="863"/>
                      <a:pt x="473" y="1458"/>
                    </a:cubicBezTo>
                    <a:cubicBezTo>
                      <a:pt x="671" y="1938"/>
                      <a:pt x="857" y="2338"/>
                      <a:pt x="1231" y="2338"/>
                    </a:cubicBezTo>
                    <a:cubicBezTo>
                      <a:pt x="1323" y="2338"/>
                      <a:pt x="1426" y="2314"/>
                      <a:pt x="1543" y="2261"/>
                    </a:cubicBezTo>
                    <a:cubicBezTo>
                      <a:pt x="2140" y="2015"/>
                      <a:pt x="2428" y="1315"/>
                      <a:pt x="2160" y="718"/>
                    </a:cubicBezTo>
                    <a:cubicBezTo>
                      <a:pt x="1961" y="274"/>
                      <a:pt x="1522" y="1"/>
                      <a:pt x="1064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625" name="Google Shape;3625;p36"/>
              <p:cNvSpPr/>
              <p:nvPr/>
            </p:nvSpPr>
            <p:spPr>
              <a:xfrm>
                <a:off x="6303453" y="2579932"/>
                <a:ext cx="50123" cy="47945"/>
              </a:xfrm>
              <a:custGeom>
                <a:avLst/>
                <a:gdLst/>
                <a:ahLst/>
                <a:cxnLst/>
                <a:rect l="l" t="t" r="r" b="b"/>
                <a:pathLst>
                  <a:path w="2324" h="2223" extrusionOk="0">
                    <a:moveTo>
                      <a:pt x="1036" y="1"/>
                    </a:moveTo>
                    <a:cubicBezTo>
                      <a:pt x="883" y="1"/>
                      <a:pt x="727" y="31"/>
                      <a:pt x="576" y="96"/>
                    </a:cubicBezTo>
                    <a:cubicBezTo>
                      <a:pt x="0" y="343"/>
                      <a:pt x="206" y="815"/>
                      <a:pt x="453" y="1371"/>
                    </a:cubicBezTo>
                    <a:cubicBezTo>
                      <a:pt x="652" y="1837"/>
                      <a:pt x="825" y="2222"/>
                      <a:pt x="1188" y="2222"/>
                    </a:cubicBezTo>
                    <a:cubicBezTo>
                      <a:pt x="1274" y="2222"/>
                      <a:pt x="1371" y="2200"/>
                      <a:pt x="1481" y="2153"/>
                    </a:cubicBezTo>
                    <a:cubicBezTo>
                      <a:pt x="2057" y="1906"/>
                      <a:pt x="2324" y="1248"/>
                      <a:pt x="2057" y="672"/>
                    </a:cubicBezTo>
                    <a:cubicBezTo>
                      <a:pt x="1875" y="247"/>
                      <a:pt x="1468" y="1"/>
                      <a:pt x="1036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626" name="Google Shape;3626;p36"/>
              <p:cNvSpPr/>
              <p:nvPr/>
            </p:nvSpPr>
            <p:spPr>
              <a:xfrm>
                <a:off x="6305653" y="2586424"/>
                <a:ext cx="47039" cy="41453"/>
              </a:xfrm>
              <a:custGeom>
                <a:avLst/>
                <a:gdLst/>
                <a:ahLst/>
                <a:cxnLst/>
                <a:rect l="l" t="t" r="r" b="b"/>
                <a:pathLst>
                  <a:path w="2181" h="1922" extrusionOk="0">
                    <a:moveTo>
                      <a:pt x="206" y="1"/>
                    </a:moveTo>
                    <a:cubicBezTo>
                      <a:pt x="0" y="267"/>
                      <a:pt x="145" y="638"/>
                      <a:pt x="351" y="1070"/>
                    </a:cubicBezTo>
                    <a:cubicBezTo>
                      <a:pt x="550" y="1536"/>
                      <a:pt x="723" y="1921"/>
                      <a:pt x="1086" y="1921"/>
                    </a:cubicBezTo>
                    <a:cubicBezTo>
                      <a:pt x="1172" y="1921"/>
                      <a:pt x="1269" y="1899"/>
                      <a:pt x="1379" y="1852"/>
                    </a:cubicBezTo>
                    <a:cubicBezTo>
                      <a:pt x="1934" y="1625"/>
                      <a:pt x="2181" y="988"/>
                      <a:pt x="1975" y="432"/>
                    </a:cubicBezTo>
                    <a:lnTo>
                      <a:pt x="1975" y="432"/>
                    </a:lnTo>
                    <a:cubicBezTo>
                      <a:pt x="1362" y="722"/>
                      <a:pt x="963" y="855"/>
                      <a:pt x="704" y="855"/>
                    </a:cubicBezTo>
                    <a:cubicBezTo>
                      <a:pt x="301" y="855"/>
                      <a:pt x="231" y="538"/>
                      <a:pt x="20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627" name="Google Shape;3627;p36"/>
              <p:cNvSpPr/>
              <p:nvPr/>
            </p:nvSpPr>
            <p:spPr>
              <a:xfrm>
                <a:off x="6174781" y="2643276"/>
                <a:ext cx="51913" cy="50425"/>
              </a:xfrm>
              <a:custGeom>
                <a:avLst/>
                <a:gdLst/>
                <a:ahLst/>
                <a:cxnLst/>
                <a:rect l="l" t="t" r="r" b="b"/>
                <a:pathLst>
                  <a:path w="2407" h="2338" extrusionOk="0">
                    <a:moveTo>
                      <a:pt x="1060" y="0"/>
                    </a:moveTo>
                    <a:cubicBezTo>
                      <a:pt x="906" y="0"/>
                      <a:pt x="748" y="32"/>
                      <a:pt x="596" y="100"/>
                    </a:cubicBezTo>
                    <a:cubicBezTo>
                      <a:pt x="0" y="368"/>
                      <a:pt x="184" y="862"/>
                      <a:pt x="453" y="1458"/>
                    </a:cubicBezTo>
                    <a:cubicBezTo>
                      <a:pt x="667" y="1938"/>
                      <a:pt x="856" y="2337"/>
                      <a:pt x="1231" y="2337"/>
                    </a:cubicBezTo>
                    <a:cubicBezTo>
                      <a:pt x="1322" y="2337"/>
                      <a:pt x="1425" y="2313"/>
                      <a:pt x="1542" y="2261"/>
                    </a:cubicBezTo>
                    <a:cubicBezTo>
                      <a:pt x="2140" y="1993"/>
                      <a:pt x="2406" y="1315"/>
                      <a:pt x="2140" y="717"/>
                    </a:cubicBezTo>
                    <a:cubicBezTo>
                      <a:pt x="1940" y="273"/>
                      <a:pt x="1512" y="0"/>
                      <a:pt x="1060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628" name="Google Shape;3628;p36"/>
              <p:cNvSpPr/>
              <p:nvPr/>
            </p:nvSpPr>
            <p:spPr>
              <a:xfrm>
                <a:off x="6176550" y="2650048"/>
                <a:ext cx="49713" cy="47923"/>
              </a:xfrm>
              <a:custGeom>
                <a:avLst/>
                <a:gdLst/>
                <a:ahLst/>
                <a:cxnLst/>
                <a:rect l="l" t="t" r="r" b="b"/>
                <a:pathLst>
                  <a:path w="2305" h="2222" extrusionOk="0">
                    <a:moveTo>
                      <a:pt x="1015" y="0"/>
                    </a:moveTo>
                    <a:cubicBezTo>
                      <a:pt x="862" y="0"/>
                      <a:pt x="706" y="31"/>
                      <a:pt x="555" y="95"/>
                    </a:cubicBezTo>
                    <a:cubicBezTo>
                      <a:pt x="0" y="342"/>
                      <a:pt x="185" y="815"/>
                      <a:pt x="432" y="1371"/>
                    </a:cubicBezTo>
                    <a:cubicBezTo>
                      <a:pt x="631" y="1837"/>
                      <a:pt x="818" y="2222"/>
                      <a:pt x="1175" y="2222"/>
                    </a:cubicBezTo>
                    <a:cubicBezTo>
                      <a:pt x="1260" y="2222"/>
                      <a:pt x="1354" y="2200"/>
                      <a:pt x="1460" y="2153"/>
                    </a:cubicBezTo>
                    <a:cubicBezTo>
                      <a:pt x="2036" y="1906"/>
                      <a:pt x="2304" y="1247"/>
                      <a:pt x="2058" y="671"/>
                    </a:cubicBezTo>
                    <a:cubicBezTo>
                      <a:pt x="1859" y="246"/>
                      <a:pt x="1449" y="0"/>
                      <a:pt x="101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629" name="Google Shape;3629;p36"/>
              <p:cNvSpPr/>
              <p:nvPr/>
            </p:nvSpPr>
            <p:spPr>
              <a:xfrm>
                <a:off x="6178318" y="2656540"/>
                <a:ext cx="47492" cy="41431"/>
              </a:xfrm>
              <a:custGeom>
                <a:avLst/>
                <a:gdLst/>
                <a:ahLst/>
                <a:cxnLst/>
                <a:rect l="l" t="t" r="r" b="b"/>
                <a:pathLst>
                  <a:path w="2202" h="1921" extrusionOk="0">
                    <a:moveTo>
                      <a:pt x="206" y="0"/>
                    </a:moveTo>
                    <a:lnTo>
                      <a:pt x="206" y="0"/>
                    </a:lnTo>
                    <a:cubicBezTo>
                      <a:pt x="1" y="267"/>
                      <a:pt x="165" y="637"/>
                      <a:pt x="350" y="1070"/>
                    </a:cubicBezTo>
                    <a:cubicBezTo>
                      <a:pt x="549" y="1536"/>
                      <a:pt x="736" y="1921"/>
                      <a:pt x="1093" y="1921"/>
                    </a:cubicBezTo>
                    <a:cubicBezTo>
                      <a:pt x="1178" y="1921"/>
                      <a:pt x="1272" y="1899"/>
                      <a:pt x="1378" y="1852"/>
                    </a:cubicBezTo>
                    <a:cubicBezTo>
                      <a:pt x="1934" y="1624"/>
                      <a:pt x="2201" y="988"/>
                      <a:pt x="1976" y="431"/>
                    </a:cubicBezTo>
                    <a:lnTo>
                      <a:pt x="1976" y="431"/>
                    </a:lnTo>
                    <a:cubicBezTo>
                      <a:pt x="1362" y="722"/>
                      <a:pt x="964" y="854"/>
                      <a:pt x="704" y="854"/>
                    </a:cubicBezTo>
                    <a:cubicBezTo>
                      <a:pt x="302" y="854"/>
                      <a:pt x="231" y="537"/>
                      <a:pt x="206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630" name="Google Shape;3630;p36"/>
              <p:cNvSpPr/>
              <p:nvPr/>
            </p:nvSpPr>
            <p:spPr>
              <a:xfrm>
                <a:off x="6516410" y="2450182"/>
                <a:ext cx="52387" cy="50295"/>
              </a:xfrm>
              <a:custGeom>
                <a:avLst/>
                <a:gdLst/>
                <a:ahLst/>
                <a:cxnLst/>
                <a:rect l="l" t="t" r="r" b="b"/>
                <a:pathLst>
                  <a:path w="2429" h="2332" extrusionOk="0">
                    <a:moveTo>
                      <a:pt x="1080" y="1"/>
                    </a:moveTo>
                    <a:cubicBezTo>
                      <a:pt x="918" y="1"/>
                      <a:pt x="754" y="34"/>
                      <a:pt x="596" y="105"/>
                    </a:cubicBezTo>
                    <a:cubicBezTo>
                      <a:pt x="1" y="352"/>
                      <a:pt x="206" y="845"/>
                      <a:pt x="473" y="1441"/>
                    </a:cubicBezTo>
                    <a:cubicBezTo>
                      <a:pt x="674" y="1928"/>
                      <a:pt x="862" y="2331"/>
                      <a:pt x="1246" y="2331"/>
                    </a:cubicBezTo>
                    <a:cubicBezTo>
                      <a:pt x="1334" y="2331"/>
                      <a:pt x="1432" y="2310"/>
                      <a:pt x="1543" y="2264"/>
                    </a:cubicBezTo>
                    <a:cubicBezTo>
                      <a:pt x="2140" y="1998"/>
                      <a:pt x="2428" y="1298"/>
                      <a:pt x="2160" y="701"/>
                    </a:cubicBezTo>
                    <a:cubicBezTo>
                      <a:pt x="1964" y="262"/>
                      <a:pt x="1532" y="1"/>
                      <a:pt x="1080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631" name="Google Shape;3631;p36"/>
              <p:cNvSpPr/>
              <p:nvPr/>
            </p:nvSpPr>
            <p:spPr>
              <a:xfrm>
                <a:off x="6518200" y="2456652"/>
                <a:ext cx="50123" cy="48290"/>
              </a:xfrm>
              <a:custGeom>
                <a:avLst/>
                <a:gdLst/>
                <a:ahLst/>
                <a:cxnLst/>
                <a:rect l="l" t="t" r="r" b="b"/>
                <a:pathLst>
                  <a:path w="2324" h="2239" extrusionOk="0">
                    <a:moveTo>
                      <a:pt x="1024" y="0"/>
                    </a:moveTo>
                    <a:cubicBezTo>
                      <a:pt x="875" y="0"/>
                      <a:pt x="723" y="30"/>
                      <a:pt x="576" y="93"/>
                    </a:cubicBezTo>
                    <a:cubicBezTo>
                      <a:pt x="0" y="340"/>
                      <a:pt x="206" y="812"/>
                      <a:pt x="453" y="1388"/>
                    </a:cubicBezTo>
                    <a:cubicBezTo>
                      <a:pt x="652" y="1854"/>
                      <a:pt x="825" y="2239"/>
                      <a:pt x="1188" y="2239"/>
                    </a:cubicBezTo>
                    <a:cubicBezTo>
                      <a:pt x="1274" y="2239"/>
                      <a:pt x="1371" y="2217"/>
                      <a:pt x="1481" y="2170"/>
                    </a:cubicBezTo>
                    <a:cubicBezTo>
                      <a:pt x="2057" y="1923"/>
                      <a:pt x="2324" y="1245"/>
                      <a:pt x="2057" y="669"/>
                    </a:cubicBezTo>
                    <a:cubicBezTo>
                      <a:pt x="1873" y="254"/>
                      <a:pt x="1460" y="0"/>
                      <a:pt x="102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632" name="Google Shape;3632;p36"/>
              <p:cNvSpPr/>
              <p:nvPr/>
            </p:nvSpPr>
            <p:spPr>
              <a:xfrm>
                <a:off x="6520400" y="2463079"/>
                <a:ext cx="47039" cy="41863"/>
              </a:xfrm>
              <a:custGeom>
                <a:avLst/>
                <a:gdLst/>
                <a:ahLst/>
                <a:cxnLst/>
                <a:rect l="l" t="t" r="r" b="b"/>
                <a:pathLst>
                  <a:path w="2181" h="1941" extrusionOk="0">
                    <a:moveTo>
                      <a:pt x="206" y="1"/>
                    </a:moveTo>
                    <a:lnTo>
                      <a:pt x="206" y="1"/>
                    </a:lnTo>
                    <a:cubicBezTo>
                      <a:pt x="0" y="267"/>
                      <a:pt x="145" y="638"/>
                      <a:pt x="351" y="1090"/>
                    </a:cubicBezTo>
                    <a:cubicBezTo>
                      <a:pt x="550" y="1556"/>
                      <a:pt x="723" y="1941"/>
                      <a:pt x="1086" y="1941"/>
                    </a:cubicBezTo>
                    <a:cubicBezTo>
                      <a:pt x="1172" y="1941"/>
                      <a:pt x="1269" y="1919"/>
                      <a:pt x="1379" y="1872"/>
                    </a:cubicBezTo>
                    <a:cubicBezTo>
                      <a:pt x="1934" y="1625"/>
                      <a:pt x="2181" y="988"/>
                      <a:pt x="1975" y="432"/>
                    </a:cubicBezTo>
                    <a:lnTo>
                      <a:pt x="1975" y="432"/>
                    </a:lnTo>
                    <a:cubicBezTo>
                      <a:pt x="1364" y="730"/>
                      <a:pt x="966" y="864"/>
                      <a:pt x="706" y="864"/>
                    </a:cubicBezTo>
                    <a:cubicBezTo>
                      <a:pt x="302" y="864"/>
                      <a:pt x="231" y="539"/>
                      <a:pt x="20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633" name="Google Shape;3633;p36"/>
              <p:cNvSpPr/>
              <p:nvPr/>
            </p:nvSpPr>
            <p:spPr>
              <a:xfrm>
                <a:off x="5931176" y="2772185"/>
                <a:ext cx="51482" cy="50403"/>
              </a:xfrm>
              <a:custGeom>
                <a:avLst/>
                <a:gdLst/>
                <a:ahLst/>
                <a:cxnLst/>
                <a:rect l="l" t="t" r="r" b="b"/>
                <a:pathLst>
                  <a:path w="2387" h="2337" extrusionOk="0">
                    <a:moveTo>
                      <a:pt x="1040" y="1"/>
                    </a:moveTo>
                    <a:cubicBezTo>
                      <a:pt x="892" y="1"/>
                      <a:pt x="742" y="29"/>
                      <a:pt x="598" y="89"/>
                    </a:cubicBezTo>
                    <a:cubicBezTo>
                      <a:pt x="0" y="336"/>
                      <a:pt x="186" y="830"/>
                      <a:pt x="433" y="1447"/>
                    </a:cubicBezTo>
                    <a:cubicBezTo>
                      <a:pt x="634" y="1933"/>
                      <a:pt x="808" y="2336"/>
                      <a:pt x="1187" y="2336"/>
                    </a:cubicBezTo>
                    <a:cubicBezTo>
                      <a:pt x="1273" y="2336"/>
                      <a:pt x="1371" y="2315"/>
                      <a:pt x="1481" y="2270"/>
                    </a:cubicBezTo>
                    <a:cubicBezTo>
                      <a:pt x="2098" y="2023"/>
                      <a:pt x="2386" y="1345"/>
                      <a:pt x="2140" y="747"/>
                    </a:cubicBezTo>
                    <a:cubicBezTo>
                      <a:pt x="1953" y="279"/>
                      <a:pt x="1505" y="1"/>
                      <a:pt x="1040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634" name="Google Shape;3634;p36"/>
              <p:cNvSpPr/>
              <p:nvPr/>
            </p:nvSpPr>
            <p:spPr>
              <a:xfrm>
                <a:off x="5932513" y="2778849"/>
                <a:ext cx="49260" cy="48182"/>
              </a:xfrm>
              <a:custGeom>
                <a:avLst/>
                <a:gdLst/>
                <a:ahLst/>
                <a:cxnLst/>
                <a:rect l="l" t="t" r="r" b="b"/>
                <a:pathLst>
                  <a:path w="2284" h="2234" extrusionOk="0">
                    <a:moveTo>
                      <a:pt x="1010" y="1"/>
                    </a:moveTo>
                    <a:cubicBezTo>
                      <a:pt x="865" y="1"/>
                      <a:pt x="718" y="29"/>
                      <a:pt x="577" y="89"/>
                    </a:cubicBezTo>
                    <a:cubicBezTo>
                      <a:pt x="1" y="315"/>
                      <a:pt x="185" y="789"/>
                      <a:pt x="412" y="1365"/>
                    </a:cubicBezTo>
                    <a:cubicBezTo>
                      <a:pt x="613" y="1833"/>
                      <a:pt x="787" y="2233"/>
                      <a:pt x="1154" y="2233"/>
                    </a:cubicBezTo>
                    <a:cubicBezTo>
                      <a:pt x="1239" y="2233"/>
                      <a:pt x="1333" y="2212"/>
                      <a:pt x="1441" y="2166"/>
                    </a:cubicBezTo>
                    <a:cubicBezTo>
                      <a:pt x="2017" y="1941"/>
                      <a:pt x="2283" y="1283"/>
                      <a:pt x="2058" y="706"/>
                    </a:cubicBezTo>
                    <a:cubicBezTo>
                      <a:pt x="1886" y="271"/>
                      <a:pt x="1457" y="1"/>
                      <a:pt x="1010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635" name="Google Shape;3635;p36"/>
              <p:cNvSpPr/>
              <p:nvPr/>
            </p:nvSpPr>
            <p:spPr>
              <a:xfrm>
                <a:off x="5934713" y="2784737"/>
                <a:ext cx="46629" cy="42294"/>
              </a:xfrm>
              <a:custGeom>
                <a:avLst/>
                <a:gdLst/>
                <a:ahLst/>
                <a:cxnLst/>
                <a:rect l="l" t="t" r="r" b="b"/>
                <a:pathLst>
                  <a:path w="2162" h="1961" extrusionOk="0">
                    <a:moveTo>
                      <a:pt x="206" y="1"/>
                    </a:moveTo>
                    <a:cubicBezTo>
                      <a:pt x="1" y="269"/>
                      <a:pt x="146" y="659"/>
                      <a:pt x="310" y="1092"/>
                    </a:cubicBezTo>
                    <a:cubicBezTo>
                      <a:pt x="511" y="1560"/>
                      <a:pt x="685" y="1960"/>
                      <a:pt x="1052" y="1960"/>
                    </a:cubicBezTo>
                    <a:cubicBezTo>
                      <a:pt x="1137" y="1960"/>
                      <a:pt x="1231" y="1939"/>
                      <a:pt x="1339" y="1893"/>
                    </a:cubicBezTo>
                    <a:cubicBezTo>
                      <a:pt x="1893" y="1668"/>
                      <a:pt x="2162" y="1051"/>
                      <a:pt x="1976" y="494"/>
                    </a:cubicBezTo>
                    <a:lnTo>
                      <a:pt x="1976" y="494"/>
                    </a:lnTo>
                    <a:cubicBezTo>
                      <a:pt x="1370" y="759"/>
                      <a:pt x="972" y="879"/>
                      <a:pt x="711" y="879"/>
                    </a:cubicBezTo>
                    <a:cubicBezTo>
                      <a:pt x="280" y="879"/>
                      <a:pt x="220" y="552"/>
                      <a:pt x="20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636" name="Google Shape;3636;p36"/>
              <p:cNvSpPr/>
              <p:nvPr/>
            </p:nvSpPr>
            <p:spPr>
              <a:xfrm>
                <a:off x="5819349" y="2832099"/>
                <a:ext cx="51503" cy="50360"/>
              </a:xfrm>
              <a:custGeom>
                <a:avLst/>
                <a:gdLst/>
                <a:ahLst/>
                <a:cxnLst/>
                <a:rect l="l" t="t" r="r" b="b"/>
                <a:pathLst>
                  <a:path w="2388" h="2335" extrusionOk="0">
                    <a:moveTo>
                      <a:pt x="1061" y="1"/>
                    </a:moveTo>
                    <a:cubicBezTo>
                      <a:pt x="914" y="1"/>
                      <a:pt x="763" y="29"/>
                      <a:pt x="618" y="89"/>
                    </a:cubicBezTo>
                    <a:cubicBezTo>
                      <a:pt x="1" y="336"/>
                      <a:pt x="187" y="830"/>
                      <a:pt x="434" y="1425"/>
                    </a:cubicBezTo>
                    <a:cubicBezTo>
                      <a:pt x="636" y="1915"/>
                      <a:pt x="824" y="2335"/>
                      <a:pt x="1214" y="2335"/>
                    </a:cubicBezTo>
                    <a:cubicBezTo>
                      <a:pt x="1300" y="2335"/>
                      <a:pt x="1396" y="2314"/>
                      <a:pt x="1504" y="2270"/>
                    </a:cubicBezTo>
                    <a:cubicBezTo>
                      <a:pt x="2099" y="2023"/>
                      <a:pt x="2387" y="1323"/>
                      <a:pt x="2140" y="726"/>
                    </a:cubicBezTo>
                    <a:cubicBezTo>
                      <a:pt x="1954" y="275"/>
                      <a:pt x="1520" y="1"/>
                      <a:pt x="1061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637" name="Google Shape;3637;p36"/>
              <p:cNvSpPr/>
              <p:nvPr/>
            </p:nvSpPr>
            <p:spPr>
              <a:xfrm>
                <a:off x="5821139" y="2838483"/>
                <a:ext cx="49282" cy="48290"/>
              </a:xfrm>
              <a:custGeom>
                <a:avLst/>
                <a:gdLst/>
                <a:ahLst/>
                <a:cxnLst/>
                <a:rect l="l" t="t" r="r" b="b"/>
                <a:pathLst>
                  <a:path w="2285" h="2239" extrusionOk="0">
                    <a:moveTo>
                      <a:pt x="998" y="0"/>
                    </a:moveTo>
                    <a:cubicBezTo>
                      <a:pt x="858" y="0"/>
                      <a:pt x="715" y="26"/>
                      <a:pt x="576" y="81"/>
                    </a:cubicBezTo>
                    <a:cubicBezTo>
                      <a:pt x="0" y="328"/>
                      <a:pt x="165" y="800"/>
                      <a:pt x="412" y="1376"/>
                    </a:cubicBezTo>
                    <a:cubicBezTo>
                      <a:pt x="598" y="1849"/>
                      <a:pt x="770" y="2238"/>
                      <a:pt x="1144" y="2238"/>
                    </a:cubicBezTo>
                    <a:cubicBezTo>
                      <a:pt x="1226" y="2238"/>
                      <a:pt x="1317" y="2220"/>
                      <a:pt x="1421" y="2179"/>
                    </a:cubicBezTo>
                    <a:cubicBezTo>
                      <a:pt x="1997" y="1932"/>
                      <a:pt x="2285" y="1274"/>
                      <a:pt x="2038" y="698"/>
                    </a:cubicBezTo>
                    <a:cubicBezTo>
                      <a:pt x="1865" y="260"/>
                      <a:pt x="1444" y="0"/>
                      <a:pt x="99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638" name="Google Shape;3638;p36"/>
              <p:cNvSpPr/>
              <p:nvPr/>
            </p:nvSpPr>
            <p:spPr>
              <a:xfrm>
                <a:off x="5822907" y="2844651"/>
                <a:ext cx="47060" cy="42121"/>
              </a:xfrm>
              <a:custGeom>
                <a:avLst/>
                <a:gdLst/>
                <a:ahLst/>
                <a:cxnLst/>
                <a:rect l="l" t="t" r="r" b="b"/>
                <a:pathLst>
                  <a:path w="2182" h="1953" extrusionOk="0">
                    <a:moveTo>
                      <a:pt x="228" y="1"/>
                    </a:moveTo>
                    <a:lnTo>
                      <a:pt x="228" y="1"/>
                    </a:lnTo>
                    <a:cubicBezTo>
                      <a:pt x="0" y="267"/>
                      <a:pt x="145" y="638"/>
                      <a:pt x="330" y="1090"/>
                    </a:cubicBezTo>
                    <a:cubicBezTo>
                      <a:pt x="516" y="1563"/>
                      <a:pt x="688" y="1952"/>
                      <a:pt x="1062" y="1952"/>
                    </a:cubicBezTo>
                    <a:cubicBezTo>
                      <a:pt x="1144" y="1952"/>
                      <a:pt x="1235" y="1934"/>
                      <a:pt x="1339" y="1893"/>
                    </a:cubicBezTo>
                    <a:cubicBezTo>
                      <a:pt x="1915" y="1666"/>
                      <a:pt x="2181" y="1029"/>
                      <a:pt x="1975" y="473"/>
                    </a:cubicBezTo>
                    <a:lnTo>
                      <a:pt x="1975" y="473"/>
                    </a:lnTo>
                    <a:cubicBezTo>
                      <a:pt x="1370" y="749"/>
                      <a:pt x="973" y="874"/>
                      <a:pt x="712" y="874"/>
                    </a:cubicBezTo>
                    <a:cubicBezTo>
                      <a:pt x="290" y="874"/>
                      <a:pt x="228" y="547"/>
                      <a:pt x="228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639" name="Google Shape;3639;p36"/>
              <p:cNvSpPr/>
              <p:nvPr/>
            </p:nvSpPr>
            <p:spPr>
              <a:xfrm>
                <a:off x="5690677" y="2898657"/>
                <a:ext cx="51503" cy="50791"/>
              </a:xfrm>
              <a:custGeom>
                <a:avLst/>
                <a:gdLst/>
                <a:ahLst/>
                <a:cxnLst/>
                <a:rect l="l" t="t" r="r" b="b"/>
                <a:pathLst>
                  <a:path w="2388" h="2355" extrusionOk="0">
                    <a:moveTo>
                      <a:pt x="1041" y="1"/>
                    </a:moveTo>
                    <a:cubicBezTo>
                      <a:pt x="893" y="1"/>
                      <a:pt x="743" y="29"/>
                      <a:pt x="598" y="89"/>
                    </a:cubicBezTo>
                    <a:cubicBezTo>
                      <a:pt x="1" y="336"/>
                      <a:pt x="187" y="829"/>
                      <a:pt x="434" y="1447"/>
                    </a:cubicBezTo>
                    <a:cubicBezTo>
                      <a:pt x="636" y="1935"/>
                      <a:pt x="811" y="2354"/>
                      <a:pt x="1195" y="2354"/>
                    </a:cubicBezTo>
                    <a:cubicBezTo>
                      <a:pt x="1280" y="2354"/>
                      <a:pt x="1374" y="2334"/>
                      <a:pt x="1482" y="2289"/>
                    </a:cubicBezTo>
                    <a:cubicBezTo>
                      <a:pt x="2099" y="2042"/>
                      <a:pt x="2387" y="1343"/>
                      <a:pt x="2140" y="747"/>
                    </a:cubicBezTo>
                    <a:cubicBezTo>
                      <a:pt x="1953" y="279"/>
                      <a:pt x="1506" y="1"/>
                      <a:pt x="1041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640" name="Google Shape;3640;p36"/>
              <p:cNvSpPr/>
              <p:nvPr/>
            </p:nvSpPr>
            <p:spPr>
              <a:xfrm>
                <a:off x="5692036" y="2905472"/>
                <a:ext cx="49260" cy="48290"/>
              </a:xfrm>
              <a:custGeom>
                <a:avLst/>
                <a:gdLst/>
                <a:ahLst/>
                <a:cxnLst/>
                <a:rect l="l" t="t" r="r" b="b"/>
                <a:pathLst>
                  <a:path w="2284" h="2239" extrusionOk="0">
                    <a:moveTo>
                      <a:pt x="998" y="1"/>
                    </a:moveTo>
                    <a:cubicBezTo>
                      <a:pt x="857" y="1"/>
                      <a:pt x="715" y="27"/>
                      <a:pt x="577" y="81"/>
                    </a:cubicBezTo>
                    <a:cubicBezTo>
                      <a:pt x="1" y="327"/>
                      <a:pt x="185" y="801"/>
                      <a:pt x="412" y="1377"/>
                    </a:cubicBezTo>
                    <a:cubicBezTo>
                      <a:pt x="614" y="1850"/>
                      <a:pt x="789" y="2239"/>
                      <a:pt x="1163" y="2239"/>
                    </a:cubicBezTo>
                    <a:cubicBezTo>
                      <a:pt x="1245" y="2239"/>
                      <a:pt x="1337" y="2220"/>
                      <a:pt x="1441" y="2179"/>
                    </a:cubicBezTo>
                    <a:cubicBezTo>
                      <a:pt x="2017" y="1932"/>
                      <a:pt x="2283" y="1274"/>
                      <a:pt x="2058" y="698"/>
                    </a:cubicBezTo>
                    <a:cubicBezTo>
                      <a:pt x="1870" y="260"/>
                      <a:pt x="1445" y="1"/>
                      <a:pt x="998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641" name="Google Shape;3641;p36"/>
              <p:cNvSpPr/>
              <p:nvPr/>
            </p:nvSpPr>
            <p:spPr>
              <a:xfrm>
                <a:off x="5694236" y="2911640"/>
                <a:ext cx="46629" cy="42121"/>
              </a:xfrm>
              <a:custGeom>
                <a:avLst/>
                <a:gdLst/>
                <a:ahLst/>
                <a:cxnLst/>
                <a:rect l="l" t="t" r="r" b="b"/>
                <a:pathLst>
                  <a:path w="2162" h="1953" extrusionOk="0">
                    <a:moveTo>
                      <a:pt x="206" y="0"/>
                    </a:moveTo>
                    <a:cubicBezTo>
                      <a:pt x="1" y="247"/>
                      <a:pt x="124" y="639"/>
                      <a:pt x="310" y="1091"/>
                    </a:cubicBezTo>
                    <a:cubicBezTo>
                      <a:pt x="512" y="1564"/>
                      <a:pt x="687" y="1953"/>
                      <a:pt x="1061" y="1953"/>
                    </a:cubicBezTo>
                    <a:cubicBezTo>
                      <a:pt x="1143" y="1953"/>
                      <a:pt x="1235" y="1934"/>
                      <a:pt x="1339" y="1893"/>
                    </a:cubicBezTo>
                    <a:cubicBezTo>
                      <a:pt x="1893" y="1667"/>
                      <a:pt x="2161" y="1029"/>
                      <a:pt x="1956" y="474"/>
                    </a:cubicBezTo>
                    <a:lnTo>
                      <a:pt x="1956" y="474"/>
                    </a:lnTo>
                    <a:cubicBezTo>
                      <a:pt x="1350" y="749"/>
                      <a:pt x="955" y="874"/>
                      <a:pt x="697" y="874"/>
                    </a:cubicBezTo>
                    <a:cubicBezTo>
                      <a:pt x="279" y="874"/>
                      <a:pt x="219" y="547"/>
                      <a:pt x="206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642" name="Google Shape;3642;p36"/>
              <p:cNvSpPr/>
              <p:nvPr/>
            </p:nvSpPr>
            <p:spPr>
              <a:xfrm>
                <a:off x="6037224" y="2714082"/>
                <a:ext cx="51503" cy="50403"/>
              </a:xfrm>
              <a:custGeom>
                <a:avLst/>
                <a:gdLst/>
                <a:ahLst/>
                <a:cxnLst/>
                <a:rect l="l" t="t" r="r" b="b"/>
                <a:pathLst>
                  <a:path w="2388" h="2337" extrusionOk="0">
                    <a:moveTo>
                      <a:pt x="1051" y="0"/>
                    </a:moveTo>
                    <a:cubicBezTo>
                      <a:pt x="901" y="0"/>
                      <a:pt x="747" y="29"/>
                      <a:pt x="596" y="89"/>
                    </a:cubicBezTo>
                    <a:cubicBezTo>
                      <a:pt x="1" y="336"/>
                      <a:pt x="185" y="829"/>
                      <a:pt x="432" y="1425"/>
                    </a:cubicBezTo>
                    <a:cubicBezTo>
                      <a:pt x="633" y="1928"/>
                      <a:pt x="807" y="2336"/>
                      <a:pt x="1199" y="2336"/>
                    </a:cubicBezTo>
                    <a:cubicBezTo>
                      <a:pt x="1287" y="2336"/>
                      <a:pt x="1388" y="2315"/>
                      <a:pt x="1502" y="2269"/>
                    </a:cubicBezTo>
                    <a:cubicBezTo>
                      <a:pt x="2099" y="2023"/>
                      <a:pt x="2387" y="1343"/>
                      <a:pt x="2140" y="726"/>
                    </a:cubicBezTo>
                    <a:cubicBezTo>
                      <a:pt x="1953" y="275"/>
                      <a:pt x="1519" y="0"/>
                      <a:pt x="1051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643" name="Google Shape;3643;p36"/>
              <p:cNvSpPr/>
              <p:nvPr/>
            </p:nvSpPr>
            <p:spPr>
              <a:xfrm>
                <a:off x="6038992" y="2720703"/>
                <a:ext cx="49260" cy="48225"/>
              </a:xfrm>
              <a:custGeom>
                <a:avLst/>
                <a:gdLst/>
                <a:ahLst/>
                <a:cxnLst/>
                <a:rect l="l" t="t" r="r" b="b"/>
                <a:pathLst>
                  <a:path w="2284" h="2236" extrusionOk="0">
                    <a:moveTo>
                      <a:pt x="1007" y="1"/>
                    </a:moveTo>
                    <a:cubicBezTo>
                      <a:pt x="864" y="1"/>
                      <a:pt x="718" y="29"/>
                      <a:pt x="577" y="90"/>
                    </a:cubicBezTo>
                    <a:cubicBezTo>
                      <a:pt x="1" y="317"/>
                      <a:pt x="166" y="789"/>
                      <a:pt x="412" y="1365"/>
                    </a:cubicBezTo>
                    <a:cubicBezTo>
                      <a:pt x="596" y="1834"/>
                      <a:pt x="766" y="2235"/>
                      <a:pt x="1134" y="2235"/>
                    </a:cubicBezTo>
                    <a:cubicBezTo>
                      <a:pt x="1218" y="2235"/>
                      <a:pt x="1312" y="2214"/>
                      <a:pt x="1420" y="2168"/>
                    </a:cubicBezTo>
                    <a:cubicBezTo>
                      <a:pt x="1996" y="1941"/>
                      <a:pt x="2284" y="1283"/>
                      <a:pt x="2037" y="707"/>
                    </a:cubicBezTo>
                    <a:cubicBezTo>
                      <a:pt x="1866" y="272"/>
                      <a:pt x="1449" y="1"/>
                      <a:pt x="1007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644" name="Google Shape;3644;p36"/>
              <p:cNvSpPr/>
              <p:nvPr/>
            </p:nvSpPr>
            <p:spPr>
              <a:xfrm>
                <a:off x="6040782" y="2726634"/>
                <a:ext cx="46586" cy="42294"/>
              </a:xfrm>
              <a:custGeom>
                <a:avLst/>
                <a:gdLst/>
                <a:ahLst/>
                <a:cxnLst/>
                <a:rect l="l" t="t" r="r" b="b"/>
                <a:pathLst>
                  <a:path w="2160" h="1961" extrusionOk="0">
                    <a:moveTo>
                      <a:pt x="206" y="1"/>
                    </a:moveTo>
                    <a:lnTo>
                      <a:pt x="206" y="1"/>
                    </a:lnTo>
                    <a:cubicBezTo>
                      <a:pt x="0" y="267"/>
                      <a:pt x="143" y="659"/>
                      <a:pt x="329" y="1090"/>
                    </a:cubicBezTo>
                    <a:cubicBezTo>
                      <a:pt x="513" y="1559"/>
                      <a:pt x="683" y="1960"/>
                      <a:pt x="1051" y="1960"/>
                    </a:cubicBezTo>
                    <a:cubicBezTo>
                      <a:pt x="1135" y="1960"/>
                      <a:pt x="1229" y="1939"/>
                      <a:pt x="1337" y="1893"/>
                    </a:cubicBezTo>
                    <a:cubicBezTo>
                      <a:pt x="1893" y="1666"/>
                      <a:pt x="2160" y="1049"/>
                      <a:pt x="1975" y="473"/>
                    </a:cubicBezTo>
                    <a:lnTo>
                      <a:pt x="1975" y="473"/>
                    </a:lnTo>
                    <a:cubicBezTo>
                      <a:pt x="1362" y="748"/>
                      <a:pt x="962" y="873"/>
                      <a:pt x="701" y="873"/>
                    </a:cubicBezTo>
                    <a:cubicBezTo>
                      <a:pt x="278" y="873"/>
                      <a:pt x="218" y="547"/>
                      <a:pt x="20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</p:grpSp>
      </p:grpSp>
      <p:grpSp>
        <p:nvGrpSpPr>
          <p:cNvPr id="3645" name="Google Shape;3645;p36"/>
          <p:cNvGrpSpPr/>
          <p:nvPr/>
        </p:nvGrpSpPr>
        <p:grpSpPr>
          <a:xfrm rot="-121861">
            <a:off x="4255934" y="3757037"/>
            <a:ext cx="1429802" cy="1600398"/>
            <a:chOff x="4138184" y="930105"/>
            <a:chExt cx="3868174" cy="4329704"/>
          </a:xfrm>
        </p:grpSpPr>
        <p:sp>
          <p:nvSpPr>
            <p:cNvPr id="3646" name="Google Shape;3646;p36"/>
            <p:cNvSpPr/>
            <p:nvPr/>
          </p:nvSpPr>
          <p:spPr>
            <a:xfrm>
              <a:off x="4368726" y="3122987"/>
              <a:ext cx="2187893" cy="2136822"/>
            </a:xfrm>
            <a:custGeom>
              <a:avLst/>
              <a:gdLst/>
              <a:ahLst/>
              <a:cxnLst/>
              <a:rect l="l" t="t" r="r" b="b"/>
              <a:pathLst>
                <a:path w="101444" h="99076" extrusionOk="0">
                  <a:moveTo>
                    <a:pt x="14196" y="0"/>
                  </a:moveTo>
                  <a:lnTo>
                    <a:pt x="13949" y="247"/>
                  </a:lnTo>
                  <a:cubicBezTo>
                    <a:pt x="13167" y="1029"/>
                    <a:pt x="14217" y="2900"/>
                    <a:pt x="15657" y="4361"/>
                  </a:cubicBezTo>
                  <a:lnTo>
                    <a:pt x="47276" y="36103"/>
                  </a:lnTo>
                  <a:lnTo>
                    <a:pt x="49374" y="38223"/>
                  </a:lnTo>
                  <a:cubicBezTo>
                    <a:pt x="38492" y="44025"/>
                    <a:pt x="28062" y="50051"/>
                    <a:pt x="19956" y="55257"/>
                  </a:cubicBezTo>
                  <a:lnTo>
                    <a:pt x="640" y="54413"/>
                  </a:lnTo>
                  <a:lnTo>
                    <a:pt x="495" y="54577"/>
                  </a:lnTo>
                  <a:cubicBezTo>
                    <a:pt x="1" y="55194"/>
                    <a:pt x="105" y="56080"/>
                    <a:pt x="722" y="56574"/>
                  </a:cubicBezTo>
                  <a:lnTo>
                    <a:pt x="8806" y="63012"/>
                  </a:lnTo>
                  <a:cubicBezTo>
                    <a:pt x="3808" y="66983"/>
                    <a:pt x="3602" y="68320"/>
                    <a:pt x="3972" y="69060"/>
                  </a:cubicBezTo>
                  <a:cubicBezTo>
                    <a:pt x="4166" y="69418"/>
                    <a:pt x="4567" y="69740"/>
                    <a:pt x="5666" y="69740"/>
                  </a:cubicBezTo>
                  <a:cubicBezTo>
                    <a:pt x="6782" y="69740"/>
                    <a:pt x="8617" y="69408"/>
                    <a:pt x="11686" y="68443"/>
                  </a:cubicBezTo>
                  <a:lnTo>
                    <a:pt x="12489" y="78729"/>
                  </a:lnTo>
                  <a:cubicBezTo>
                    <a:pt x="12530" y="79121"/>
                    <a:pt x="12695" y="79470"/>
                    <a:pt x="12983" y="79717"/>
                  </a:cubicBezTo>
                  <a:cubicBezTo>
                    <a:pt x="13234" y="79932"/>
                    <a:pt x="13548" y="80054"/>
                    <a:pt x="13884" y="80054"/>
                  </a:cubicBezTo>
                  <a:cubicBezTo>
                    <a:pt x="13932" y="80054"/>
                    <a:pt x="13982" y="80051"/>
                    <a:pt x="14031" y="80046"/>
                  </a:cubicBezTo>
                  <a:lnTo>
                    <a:pt x="14237" y="80026"/>
                  </a:lnTo>
                  <a:lnTo>
                    <a:pt x="14258" y="79985"/>
                  </a:lnTo>
                  <a:lnTo>
                    <a:pt x="14319" y="79985"/>
                  </a:lnTo>
                  <a:lnTo>
                    <a:pt x="21561" y="68176"/>
                  </a:lnTo>
                  <a:lnTo>
                    <a:pt x="21582" y="68176"/>
                  </a:lnTo>
                  <a:lnTo>
                    <a:pt x="24421" y="63527"/>
                  </a:lnTo>
                  <a:cubicBezTo>
                    <a:pt x="33163" y="59762"/>
                    <a:pt x="43902" y="54558"/>
                    <a:pt x="54703" y="48838"/>
                  </a:cubicBezTo>
                  <a:lnTo>
                    <a:pt x="55505" y="52007"/>
                  </a:lnTo>
                  <a:lnTo>
                    <a:pt x="63981" y="95351"/>
                  </a:lnTo>
                  <a:cubicBezTo>
                    <a:pt x="64351" y="97244"/>
                    <a:pt x="65236" y="99076"/>
                    <a:pt x="66265" y="99076"/>
                  </a:cubicBezTo>
                  <a:lnTo>
                    <a:pt x="66430" y="99076"/>
                  </a:lnTo>
                  <a:lnTo>
                    <a:pt x="66759" y="99013"/>
                  </a:lnTo>
                  <a:lnTo>
                    <a:pt x="66759" y="98994"/>
                  </a:lnTo>
                  <a:lnTo>
                    <a:pt x="66800" y="98994"/>
                  </a:lnTo>
                  <a:lnTo>
                    <a:pt x="68322" y="70645"/>
                  </a:lnTo>
                  <a:cubicBezTo>
                    <a:pt x="68671" y="70480"/>
                    <a:pt x="69000" y="70294"/>
                    <a:pt x="69351" y="70110"/>
                  </a:cubicBezTo>
                  <a:cubicBezTo>
                    <a:pt x="69433" y="70069"/>
                    <a:pt x="69515" y="70028"/>
                    <a:pt x="69576" y="69987"/>
                  </a:cubicBezTo>
                  <a:cubicBezTo>
                    <a:pt x="71614" y="68917"/>
                    <a:pt x="73444" y="67785"/>
                    <a:pt x="74760" y="66797"/>
                  </a:cubicBezTo>
                  <a:cubicBezTo>
                    <a:pt x="76777" y="65296"/>
                    <a:pt x="76839" y="64679"/>
                    <a:pt x="76633" y="64287"/>
                  </a:cubicBezTo>
                  <a:cubicBezTo>
                    <a:pt x="76511" y="64078"/>
                    <a:pt x="76301" y="63892"/>
                    <a:pt x="75762" y="63892"/>
                  </a:cubicBezTo>
                  <a:cubicBezTo>
                    <a:pt x="75297" y="63892"/>
                    <a:pt x="74590" y="64030"/>
                    <a:pt x="73485" y="64411"/>
                  </a:cubicBezTo>
                  <a:cubicBezTo>
                    <a:pt x="72107" y="64905"/>
                    <a:pt x="70379" y="65667"/>
                    <a:pt x="68548" y="66613"/>
                  </a:cubicBezTo>
                  <a:lnTo>
                    <a:pt x="68753" y="62910"/>
                  </a:lnTo>
                  <a:lnTo>
                    <a:pt x="68816" y="62888"/>
                  </a:lnTo>
                  <a:lnTo>
                    <a:pt x="68816" y="62024"/>
                  </a:lnTo>
                  <a:cubicBezTo>
                    <a:pt x="68877" y="61983"/>
                    <a:pt x="68939" y="61964"/>
                    <a:pt x="69022" y="61922"/>
                  </a:cubicBezTo>
                  <a:cubicBezTo>
                    <a:pt x="69617" y="61634"/>
                    <a:pt x="70235" y="61325"/>
                    <a:pt x="70852" y="60996"/>
                  </a:cubicBezTo>
                  <a:cubicBezTo>
                    <a:pt x="71263" y="60770"/>
                    <a:pt x="71655" y="60565"/>
                    <a:pt x="72045" y="60338"/>
                  </a:cubicBezTo>
                  <a:cubicBezTo>
                    <a:pt x="73589" y="59474"/>
                    <a:pt x="74966" y="58590"/>
                    <a:pt x="76016" y="57808"/>
                  </a:cubicBezTo>
                  <a:cubicBezTo>
                    <a:pt x="76345" y="57561"/>
                    <a:pt x="76592" y="57355"/>
                    <a:pt x="76818" y="57169"/>
                  </a:cubicBezTo>
                  <a:cubicBezTo>
                    <a:pt x="78052" y="56100"/>
                    <a:pt x="78073" y="55606"/>
                    <a:pt x="77909" y="55277"/>
                  </a:cubicBezTo>
                  <a:cubicBezTo>
                    <a:pt x="77789" y="55071"/>
                    <a:pt x="77583" y="54893"/>
                    <a:pt x="77062" y="54893"/>
                  </a:cubicBezTo>
                  <a:cubicBezTo>
                    <a:pt x="76598" y="54893"/>
                    <a:pt x="75885" y="55034"/>
                    <a:pt x="74760" y="55422"/>
                  </a:cubicBezTo>
                  <a:cubicBezTo>
                    <a:pt x="74472" y="55524"/>
                    <a:pt x="74143" y="55647"/>
                    <a:pt x="73814" y="55771"/>
                  </a:cubicBezTo>
                  <a:cubicBezTo>
                    <a:pt x="72437" y="56305"/>
                    <a:pt x="70852" y="57046"/>
                    <a:pt x="69227" y="57910"/>
                  </a:cubicBezTo>
                  <a:cubicBezTo>
                    <a:pt x="69145" y="57951"/>
                    <a:pt x="69083" y="57992"/>
                    <a:pt x="69000" y="58033"/>
                  </a:cubicBezTo>
                  <a:lnTo>
                    <a:pt x="69186" y="54906"/>
                  </a:lnTo>
                  <a:cubicBezTo>
                    <a:pt x="69741" y="54618"/>
                    <a:pt x="70297" y="54330"/>
                    <a:pt x="70873" y="54023"/>
                  </a:cubicBezTo>
                  <a:cubicBezTo>
                    <a:pt x="70975" y="53982"/>
                    <a:pt x="71531" y="53672"/>
                    <a:pt x="72333" y="53220"/>
                  </a:cubicBezTo>
                  <a:cubicBezTo>
                    <a:pt x="75501" y="51431"/>
                    <a:pt x="82578" y="47212"/>
                    <a:pt x="81673" y="45506"/>
                  </a:cubicBezTo>
                  <a:cubicBezTo>
                    <a:pt x="81501" y="45181"/>
                    <a:pt x="81095" y="45043"/>
                    <a:pt x="80528" y="45043"/>
                  </a:cubicBezTo>
                  <a:cubicBezTo>
                    <a:pt x="79873" y="45043"/>
                    <a:pt x="79003" y="45228"/>
                    <a:pt x="78032" y="45526"/>
                  </a:cubicBezTo>
                  <a:cubicBezTo>
                    <a:pt x="75029" y="46431"/>
                    <a:pt x="71038" y="48386"/>
                    <a:pt x="69494" y="49187"/>
                  </a:cubicBezTo>
                  <a:lnTo>
                    <a:pt x="69535" y="48323"/>
                  </a:lnTo>
                  <a:lnTo>
                    <a:pt x="69659" y="45917"/>
                  </a:lnTo>
                  <a:lnTo>
                    <a:pt x="69968" y="40424"/>
                  </a:lnTo>
                  <a:cubicBezTo>
                    <a:pt x="70009" y="40404"/>
                    <a:pt x="70029" y="40382"/>
                    <a:pt x="70070" y="40363"/>
                  </a:cubicBezTo>
                  <a:cubicBezTo>
                    <a:pt x="70379" y="40198"/>
                    <a:pt x="70709" y="39992"/>
                    <a:pt x="71038" y="39806"/>
                  </a:cubicBezTo>
                  <a:cubicBezTo>
                    <a:pt x="71222" y="39683"/>
                    <a:pt x="71428" y="39581"/>
                    <a:pt x="71614" y="39477"/>
                  </a:cubicBezTo>
                  <a:cubicBezTo>
                    <a:pt x="71675" y="39436"/>
                    <a:pt x="71757" y="39395"/>
                    <a:pt x="71839" y="39334"/>
                  </a:cubicBezTo>
                  <a:cubicBezTo>
                    <a:pt x="74020" y="38059"/>
                    <a:pt x="76222" y="36762"/>
                    <a:pt x="78381" y="35467"/>
                  </a:cubicBezTo>
                  <a:cubicBezTo>
                    <a:pt x="88338" y="29418"/>
                    <a:pt x="101443" y="20860"/>
                    <a:pt x="100826" y="17898"/>
                  </a:cubicBezTo>
                  <a:lnTo>
                    <a:pt x="100846" y="17528"/>
                  </a:lnTo>
                  <a:lnTo>
                    <a:pt x="100703" y="17610"/>
                  </a:lnTo>
                  <a:cubicBezTo>
                    <a:pt x="100440" y="17209"/>
                    <a:pt x="99845" y="17029"/>
                    <a:pt x="98986" y="17029"/>
                  </a:cubicBezTo>
                  <a:cubicBezTo>
                    <a:pt x="92656" y="17029"/>
                    <a:pt x="72016" y="26829"/>
                    <a:pt x="64825" y="30343"/>
                  </a:cubicBezTo>
                  <a:lnTo>
                    <a:pt x="58406" y="26497"/>
                  </a:lnTo>
                  <a:lnTo>
                    <a:pt x="57748" y="26105"/>
                  </a:lnTo>
                  <a:cubicBezTo>
                    <a:pt x="60258" y="24706"/>
                    <a:pt x="68177" y="20098"/>
                    <a:pt x="67231" y="18309"/>
                  </a:cubicBezTo>
                  <a:cubicBezTo>
                    <a:pt x="67094" y="18044"/>
                    <a:pt x="66825" y="17807"/>
                    <a:pt x="66112" y="17807"/>
                  </a:cubicBezTo>
                  <a:cubicBezTo>
                    <a:pt x="65440" y="17807"/>
                    <a:pt x="64371" y="18018"/>
                    <a:pt x="62644" y="18617"/>
                  </a:cubicBezTo>
                  <a:cubicBezTo>
                    <a:pt x="60258" y="19440"/>
                    <a:pt x="57233" y="20819"/>
                    <a:pt x="54106" y="22465"/>
                  </a:cubicBezTo>
                  <a:cubicBezTo>
                    <a:pt x="53675" y="22690"/>
                    <a:pt x="53263" y="22937"/>
                    <a:pt x="52830" y="23164"/>
                  </a:cubicBezTo>
                  <a:lnTo>
                    <a:pt x="51061" y="22095"/>
                  </a:lnTo>
                  <a:lnTo>
                    <a:pt x="50156" y="21560"/>
                  </a:lnTo>
                  <a:cubicBezTo>
                    <a:pt x="52111" y="20510"/>
                    <a:pt x="53859" y="19420"/>
                    <a:pt x="55135" y="18474"/>
                  </a:cubicBezTo>
                  <a:cubicBezTo>
                    <a:pt x="57172" y="16952"/>
                    <a:pt x="57233" y="16334"/>
                    <a:pt x="57007" y="15943"/>
                  </a:cubicBezTo>
                  <a:cubicBezTo>
                    <a:pt x="56872" y="15689"/>
                    <a:pt x="56560" y="15582"/>
                    <a:pt x="56131" y="15582"/>
                  </a:cubicBezTo>
                  <a:cubicBezTo>
                    <a:pt x="54095" y="15582"/>
                    <a:pt x="49414" y="17998"/>
                    <a:pt x="48326" y="18576"/>
                  </a:cubicBezTo>
                  <a:cubicBezTo>
                    <a:pt x="47770" y="18885"/>
                    <a:pt x="47215" y="19193"/>
                    <a:pt x="46700" y="19481"/>
                  </a:cubicBezTo>
                  <a:lnTo>
                    <a:pt x="43120" y="17342"/>
                  </a:lnTo>
                  <a:lnTo>
                    <a:pt x="42771" y="17136"/>
                  </a:lnTo>
                  <a:cubicBezTo>
                    <a:pt x="44972" y="15902"/>
                    <a:pt x="49498" y="13186"/>
                    <a:pt x="48839" y="11952"/>
                  </a:cubicBezTo>
                  <a:cubicBezTo>
                    <a:pt x="48704" y="11699"/>
                    <a:pt x="48395" y="11592"/>
                    <a:pt x="47970" y="11592"/>
                  </a:cubicBezTo>
                  <a:cubicBezTo>
                    <a:pt x="45937" y="11592"/>
                    <a:pt x="41247" y="14028"/>
                    <a:pt x="40158" y="14606"/>
                  </a:cubicBezTo>
                  <a:cubicBezTo>
                    <a:pt x="39870" y="14750"/>
                    <a:pt x="39582" y="14894"/>
                    <a:pt x="39315" y="15059"/>
                  </a:cubicBezTo>
                  <a:lnTo>
                    <a:pt x="14196" y="0"/>
                  </a:lnTo>
                  <a:close/>
                </a:path>
              </a:pathLst>
            </a:custGeom>
            <a:solidFill>
              <a:srgbClr val="13394F">
                <a:alpha val="345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grpSp>
          <p:nvGrpSpPr>
            <p:cNvPr id="3647" name="Google Shape;3647;p36"/>
            <p:cNvGrpSpPr/>
            <p:nvPr/>
          </p:nvGrpSpPr>
          <p:grpSpPr>
            <a:xfrm>
              <a:off x="4138184" y="930105"/>
              <a:ext cx="3868174" cy="3755764"/>
              <a:chOff x="4138184" y="930105"/>
              <a:chExt cx="3868174" cy="3755764"/>
            </a:xfrm>
          </p:grpSpPr>
          <p:sp>
            <p:nvSpPr>
              <p:cNvPr id="3648" name="Google Shape;3648;p36"/>
              <p:cNvSpPr/>
              <p:nvPr/>
            </p:nvSpPr>
            <p:spPr>
              <a:xfrm>
                <a:off x="4138184" y="930105"/>
                <a:ext cx="3868174" cy="3755764"/>
              </a:xfrm>
              <a:custGeom>
                <a:avLst/>
                <a:gdLst/>
                <a:ahLst/>
                <a:cxnLst/>
                <a:rect l="l" t="t" r="r" b="b"/>
                <a:pathLst>
                  <a:path w="179352" h="174140" extrusionOk="0">
                    <a:moveTo>
                      <a:pt x="24442" y="1"/>
                    </a:moveTo>
                    <a:lnTo>
                      <a:pt x="24442" y="1"/>
                    </a:lnTo>
                    <a:cubicBezTo>
                      <a:pt x="23537" y="886"/>
                      <a:pt x="24915" y="3704"/>
                      <a:pt x="27466" y="6276"/>
                    </a:cubicBezTo>
                    <a:lnTo>
                      <a:pt x="88011" y="67066"/>
                    </a:lnTo>
                    <a:cubicBezTo>
                      <a:pt x="87846" y="67170"/>
                      <a:pt x="87660" y="67252"/>
                      <a:pt x="87495" y="67354"/>
                    </a:cubicBezTo>
                    <a:cubicBezTo>
                      <a:pt x="67109" y="78175"/>
                      <a:pt x="48778" y="88832"/>
                      <a:pt x="34748" y="97842"/>
                    </a:cubicBezTo>
                    <a:lnTo>
                      <a:pt x="598" y="96361"/>
                    </a:lnTo>
                    <a:lnTo>
                      <a:pt x="598" y="96361"/>
                    </a:lnTo>
                    <a:cubicBezTo>
                      <a:pt x="1" y="97123"/>
                      <a:pt x="124" y="98254"/>
                      <a:pt x="886" y="98871"/>
                    </a:cubicBezTo>
                    <a:lnTo>
                      <a:pt x="15967" y="110885"/>
                    </a:lnTo>
                    <a:cubicBezTo>
                      <a:pt x="9403" y="115987"/>
                      <a:pt x="6029" y="119670"/>
                      <a:pt x="6852" y="121253"/>
                    </a:cubicBezTo>
                    <a:cubicBezTo>
                      <a:pt x="7150" y="121805"/>
                      <a:pt x="7957" y="122070"/>
                      <a:pt x="9222" y="122070"/>
                    </a:cubicBezTo>
                    <a:cubicBezTo>
                      <a:pt x="11547" y="122070"/>
                      <a:pt x="15419" y="121177"/>
                      <a:pt x="20534" y="119525"/>
                    </a:cubicBezTo>
                    <a:lnTo>
                      <a:pt x="22056" y="138720"/>
                    </a:lnTo>
                    <a:cubicBezTo>
                      <a:pt x="22114" y="139657"/>
                      <a:pt x="22914" y="140372"/>
                      <a:pt x="23840" y="140372"/>
                    </a:cubicBezTo>
                    <a:cubicBezTo>
                      <a:pt x="23889" y="140372"/>
                      <a:pt x="23939" y="140370"/>
                      <a:pt x="23990" y="140366"/>
                    </a:cubicBezTo>
                    <a:lnTo>
                      <a:pt x="41866" y="111255"/>
                    </a:lnTo>
                    <a:cubicBezTo>
                      <a:pt x="57172" y="104672"/>
                      <a:pt x="76284" y="95477"/>
                      <a:pt x="96671" y="84635"/>
                    </a:cubicBezTo>
                    <a:lnTo>
                      <a:pt x="97041" y="84451"/>
                    </a:lnTo>
                    <a:lnTo>
                      <a:pt x="113397" y="168117"/>
                    </a:lnTo>
                    <a:cubicBezTo>
                      <a:pt x="114067" y="171506"/>
                      <a:pt x="115529" y="174140"/>
                      <a:pt x="116736" y="174140"/>
                    </a:cubicBezTo>
                    <a:cubicBezTo>
                      <a:pt x="116789" y="174140"/>
                      <a:pt x="116842" y="174134"/>
                      <a:pt x="116894" y="174124"/>
                    </a:cubicBezTo>
                    <a:lnTo>
                      <a:pt x="119651" y="123949"/>
                    </a:lnTo>
                    <a:cubicBezTo>
                      <a:pt x="120493" y="123538"/>
                      <a:pt x="121379" y="123085"/>
                      <a:pt x="122263" y="122633"/>
                    </a:cubicBezTo>
                    <a:cubicBezTo>
                      <a:pt x="129608" y="118724"/>
                      <a:pt x="135080" y="114629"/>
                      <a:pt x="134463" y="113477"/>
                    </a:cubicBezTo>
                    <a:cubicBezTo>
                      <a:pt x="134356" y="113272"/>
                      <a:pt x="134065" y="113175"/>
                      <a:pt x="133616" y="113175"/>
                    </a:cubicBezTo>
                    <a:cubicBezTo>
                      <a:pt x="131540" y="113175"/>
                      <a:pt x="126100" y="115259"/>
                      <a:pt x="120062" y="118456"/>
                    </a:cubicBezTo>
                    <a:cubicBezTo>
                      <a:pt x="120021" y="118477"/>
                      <a:pt x="119980" y="118497"/>
                      <a:pt x="119958" y="118518"/>
                    </a:cubicBezTo>
                    <a:lnTo>
                      <a:pt x="120493" y="108663"/>
                    </a:lnTo>
                    <a:cubicBezTo>
                      <a:pt x="121790" y="108046"/>
                      <a:pt x="123148" y="107388"/>
                      <a:pt x="124525" y="106647"/>
                    </a:cubicBezTo>
                    <a:cubicBezTo>
                      <a:pt x="131871" y="102738"/>
                      <a:pt x="137343" y="98645"/>
                      <a:pt x="136726" y="97493"/>
                    </a:cubicBezTo>
                    <a:cubicBezTo>
                      <a:pt x="136619" y="97288"/>
                      <a:pt x="136328" y="97191"/>
                      <a:pt x="135878" y="97191"/>
                    </a:cubicBezTo>
                    <a:cubicBezTo>
                      <a:pt x="133802" y="97191"/>
                      <a:pt x="128362" y="99275"/>
                      <a:pt x="122325" y="102472"/>
                    </a:cubicBezTo>
                    <a:cubicBezTo>
                      <a:pt x="121790" y="102760"/>
                      <a:pt x="121296" y="103026"/>
                      <a:pt x="120781" y="103314"/>
                    </a:cubicBezTo>
                    <a:lnTo>
                      <a:pt x="121193" y="96012"/>
                    </a:lnTo>
                    <a:cubicBezTo>
                      <a:pt x="122304" y="95456"/>
                      <a:pt x="123415" y="94880"/>
                      <a:pt x="124567" y="94284"/>
                    </a:cubicBezTo>
                    <a:cubicBezTo>
                      <a:pt x="135922" y="88256"/>
                      <a:pt x="144357" y="81919"/>
                      <a:pt x="143411" y="80150"/>
                    </a:cubicBezTo>
                    <a:cubicBezTo>
                      <a:pt x="143244" y="79835"/>
                      <a:pt x="142793" y="79685"/>
                      <a:pt x="142100" y="79685"/>
                    </a:cubicBezTo>
                    <a:cubicBezTo>
                      <a:pt x="138947" y="79685"/>
                      <a:pt x="130787" y="82791"/>
                      <a:pt x="121645" y="87597"/>
                    </a:cubicBezTo>
                    <a:lnTo>
                      <a:pt x="122592" y="70338"/>
                    </a:lnTo>
                    <a:cubicBezTo>
                      <a:pt x="156269" y="51020"/>
                      <a:pt x="179351" y="34583"/>
                      <a:pt x="177314" y="30736"/>
                    </a:cubicBezTo>
                    <a:cubicBezTo>
                      <a:pt x="177018" y="30181"/>
                      <a:pt x="176211" y="29913"/>
                      <a:pt x="174939" y="29913"/>
                    </a:cubicBezTo>
                    <a:cubicBezTo>
                      <a:pt x="167445" y="29913"/>
                      <a:pt x="143845" y="39208"/>
                      <a:pt x="114157" y="53735"/>
                    </a:cubicBezTo>
                    <a:lnTo>
                      <a:pt x="100148" y="45342"/>
                    </a:lnTo>
                    <a:cubicBezTo>
                      <a:pt x="110887" y="39521"/>
                      <a:pt x="118704" y="33575"/>
                      <a:pt x="117778" y="31868"/>
                    </a:cubicBezTo>
                    <a:cubicBezTo>
                      <a:pt x="117614" y="31554"/>
                      <a:pt x="117165" y="31405"/>
                      <a:pt x="116475" y="31405"/>
                    </a:cubicBezTo>
                    <a:cubicBezTo>
                      <a:pt x="113272" y="31405"/>
                      <a:pt x="104861" y="34623"/>
                      <a:pt x="95519" y="39582"/>
                    </a:cubicBezTo>
                    <a:cubicBezTo>
                      <a:pt x="94635" y="40056"/>
                      <a:pt x="93749" y="40528"/>
                      <a:pt x="92885" y="41002"/>
                    </a:cubicBezTo>
                    <a:lnTo>
                      <a:pt x="86653" y="37258"/>
                    </a:lnTo>
                    <a:cubicBezTo>
                      <a:pt x="86919" y="37134"/>
                      <a:pt x="87188" y="36990"/>
                      <a:pt x="87476" y="36846"/>
                    </a:cubicBezTo>
                    <a:cubicBezTo>
                      <a:pt x="94819" y="32938"/>
                      <a:pt x="100272" y="28843"/>
                      <a:pt x="99674" y="27691"/>
                    </a:cubicBezTo>
                    <a:cubicBezTo>
                      <a:pt x="99564" y="27486"/>
                      <a:pt x="99270" y="27389"/>
                      <a:pt x="98819" y="27389"/>
                    </a:cubicBezTo>
                    <a:cubicBezTo>
                      <a:pt x="96732" y="27389"/>
                      <a:pt x="91292" y="29473"/>
                      <a:pt x="85254" y="32669"/>
                    </a:cubicBezTo>
                    <a:cubicBezTo>
                      <a:pt x="84122" y="33287"/>
                      <a:pt x="83032" y="33884"/>
                      <a:pt x="82003" y="34480"/>
                    </a:cubicBezTo>
                    <a:lnTo>
                      <a:pt x="73569" y="29440"/>
                    </a:lnTo>
                    <a:cubicBezTo>
                      <a:pt x="80605" y="25634"/>
                      <a:pt x="85748" y="21725"/>
                      <a:pt x="85150" y="20614"/>
                    </a:cubicBezTo>
                    <a:cubicBezTo>
                      <a:pt x="85044" y="20409"/>
                      <a:pt x="84753" y="20312"/>
                      <a:pt x="84305" y="20312"/>
                    </a:cubicBezTo>
                    <a:cubicBezTo>
                      <a:pt x="82231" y="20312"/>
                      <a:pt x="76790" y="22400"/>
                      <a:pt x="70750" y="25614"/>
                    </a:cubicBezTo>
                    <a:cubicBezTo>
                      <a:pt x="70113" y="25943"/>
                      <a:pt x="69496" y="26292"/>
                      <a:pt x="68878" y="26621"/>
                    </a:cubicBezTo>
                    <a:lnTo>
                      <a:pt x="68878" y="26621"/>
                    </a:lnTo>
                    <a:lnTo>
                      <a:pt x="24442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649" name="Google Shape;3649;p36"/>
              <p:cNvSpPr/>
              <p:nvPr/>
            </p:nvSpPr>
            <p:spPr>
              <a:xfrm>
                <a:off x="4286848" y="1607173"/>
                <a:ext cx="3675555" cy="3078221"/>
              </a:xfrm>
              <a:custGeom>
                <a:avLst/>
                <a:gdLst/>
                <a:ahLst/>
                <a:cxnLst/>
                <a:rect l="l" t="t" r="r" b="b"/>
                <a:pathLst>
                  <a:path w="170421" h="142725" extrusionOk="0">
                    <a:moveTo>
                      <a:pt x="170421" y="1"/>
                    </a:moveTo>
                    <a:lnTo>
                      <a:pt x="63" y="88914"/>
                    </a:lnTo>
                    <a:lnTo>
                      <a:pt x="63" y="88914"/>
                    </a:lnTo>
                    <a:cubicBezTo>
                      <a:pt x="0" y="89243"/>
                      <a:pt x="0" y="89531"/>
                      <a:pt x="124" y="89758"/>
                    </a:cubicBezTo>
                    <a:cubicBezTo>
                      <a:pt x="423" y="90320"/>
                      <a:pt x="1237" y="90589"/>
                      <a:pt x="2515" y="90589"/>
                    </a:cubicBezTo>
                    <a:cubicBezTo>
                      <a:pt x="4841" y="90589"/>
                      <a:pt x="8706" y="89697"/>
                      <a:pt x="13805" y="88050"/>
                    </a:cubicBezTo>
                    <a:lnTo>
                      <a:pt x="15306" y="107245"/>
                    </a:lnTo>
                    <a:cubicBezTo>
                      <a:pt x="15384" y="108182"/>
                      <a:pt x="16167" y="108897"/>
                      <a:pt x="17090" y="108897"/>
                    </a:cubicBezTo>
                    <a:cubicBezTo>
                      <a:pt x="17140" y="108897"/>
                      <a:pt x="17190" y="108895"/>
                      <a:pt x="17240" y="108891"/>
                    </a:cubicBezTo>
                    <a:lnTo>
                      <a:pt x="35097" y="79801"/>
                    </a:lnTo>
                    <a:cubicBezTo>
                      <a:pt x="50383" y="73238"/>
                      <a:pt x="69452" y="64043"/>
                      <a:pt x="89819" y="53222"/>
                    </a:cubicBezTo>
                    <a:lnTo>
                      <a:pt x="90189" y="53036"/>
                    </a:lnTo>
                    <a:lnTo>
                      <a:pt x="106565" y="136683"/>
                    </a:lnTo>
                    <a:cubicBezTo>
                      <a:pt x="107237" y="140103"/>
                      <a:pt x="108726" y="142724"/>
                      <a:pt x="109918" y="142724"/>
                    </a:cubicBezTo>
                    <a:cubicBezTo>
                      <a:pt x="109966" y="142724"/>
                      <a:pt x="110014" y="142720"/>
                      <a:pt x="110062" y="142711"/>
                    </a:cubicBezTo>
                    <a:lnTo>
                      <a:pt x="112799" y="92556"/>
                    </a:lnTo>
                    <a:cubicBezTo>
                      <a:pt x="113641" y="92123"/>
                      <a:pt x="114505" y="91692"/>
                      <a:pt x="115391" y="91218"/>
                    </a:cubicBezTo>
                    <a:cubicBezTo>
                      <a:pt x="122734" y="87331"/>
                      <a:pt x="128187" y="83236"/>
                      <a:pt x="127570" y="82084"/>
                    </a:cubicBezTo>
                    <a:cubicBezTo>
                      <a:pt x="127463" y="81878"/>
                      <a:pt x="127170" y="81780"/>
                      <a:pt x="126718" y="81780"/>
                    </a:cubicBezTo>
                    <a:cubicBezTo>
                      <a:pt x="124642" y="81780"/>
                      <a:pt x="119221" y="83852"/>
                      <a:pt x="113189" y="87063"/>
                    </a:cubicBezTo>
                    <a:cubicBezTo>
                      <a:pt x="113148" y="87084"/>
                      <a:pt x="113128" y="87104"/>
                      <a:pt x="113087" y="87104"/>
                    </a:cubicBezTo>
                    <a:lnTo>
                      <a:pt x="113622" y="77250"/>
                    </a:lnTo>
                    <a:cubicBezTo>
                      <a:pt x="114917" y="76653"/>
                      <a:pt x="116255" y="75975"/>
                      <a:pt x="117654" y="75234"/>
                    </a:cubicBezTo>
                    <a:cubicBezTo>
                      <a:pt x="124997" y="71345"/>
                      <a:pt x="130450" y="67252"/>
                      <a:pt x="129833" y="66100"/>
                    </a:cubicBezTo>
                    <a:cubicBezTo>
                      <a:pt x="129723" y="65895"/>
                      <a:pt x="129429" y="65798"/>
                      <a:pt x="128978" y="65798"/>
                    </a:cubicBezTo>
                    <a:cubicBezTo>
                      <a:pt x="126896" y="65798"/>
                      <a:pt x="121469" y="67882"/>
                      <a:pt x="115432" y="71079"/>
                    </a:cubicBezTo>
                    <a:cubicBezTo>
                      <a:pt x="114917" y="71367"/>
                      <a:pt x="114403" y="71633"/>
                      <a:pt x="113910" y="71921"/>
                    </a:cubicBezTo>
                    <a:lnTo>
                      <a:pt x="114300" y="64619"/>
                    </a:lnTo>
                    <a:cubicBezTo>
                      <a:pt x="115411" y="64063"/>
                      <a:pt x="116543" y="63487"/>
                      <a:pt x="117674" y="62870"/>
                    </a:cubicBezTo>
                    <a:cubicBezTo>
                      <a:pt x="129010" y="56863"/>
                      <a:pt x="137444" y="50548"/>
                      <a:pt x="136498" y="48757"/>
                    </a:cubicBezTo>
                    <a:cubicBezTo>
                      <a:pt x="136331" y="48442"/>
                      <a:pt x="135880" y="48292"/>
                      <a:pt x="135187" y="48292"/>
                    </a:cubicBezTo>
                    <a:cubicBezTo>
                      <a:pt x="132034" y="48292"/>
                      <a:pt x="123877" y="51398"/>
                      <a:pt x="114752" y="56204"/>
                    </a:cubicBezTo>
                    <a:lnTo>
                      <a:pt x="114752" y="56204"/>
                    </a:lnTo>
                    <a:lnTo>
                      <a:pt x="115699" y="38965"/>
                    </a:lnTo>
                    <a:cubicBezTo>
                      <a:pt x="147791" y="20532"/>
                      <a:pt x="170236" y="4754"/>
                      <a:pt x="170421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650" name="Google Shape;3650;p36"/>
              <p:cNvSpPr/>
              <p:nvPr/>
            </p:nvSpPr>
            <p:spPr>
              <a:xfrm>
                <a:off x="7647367" y="1641789"/>
                <a:ext cx="157982" cy="168636"/>
              </a:xfrm>
              <a:custGeom>
                <a:avLst/>
                <a:gdLst/>
                <a:ahLst/>
                <a:cxnLst/>
                <a:rect l="l" t="t" r="r" b="b"/>
                <a:pathLst>
                  <a:path w="7325" h="7819" extrusionOk="0">
                    <a:moveTo>
                      <a:pt x="3498" y="1"/>
                    </a:moveTo>
                    <a:lnTo>
                      <a:pt x="1" y="1421"/>
                    </a:lnTo>
                    <a:cubicBezTo>
                      <a:pt x="3498" y="3128"/>
                      <a:pt x="3684" y="7818"/>
                      <a:pt x="3684" y="7818"/>
                    </a:cubicBezTo>
                    <a:lnTo>
                      <a:pt x="7016" y="5226"/>
                    </a:lnTo>
                    <a:cubicBezTo>
                      <a:pt x="7324" y="680"/>
                      <a:pt x="3498" y="1"/>
                      <a:pt x="3498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651" name="Google Shape;3651;p36"/>
              <p:cNvSpPr/>
              <p:nvPr/>
            </p:nvSpPr>
            <p:spPr>
              <a:xfrm>
                <a:off x="7647367" y="1641789"/>
                <a:ext cx="157982" cy="113186"/>
              </a:xfrm>
              <a:custGeom>
                <a:avLst/>
                <a:gdLst/>
                <a:ahLst/>
                <a:cxnLst/>
                <a:rect l="l" t="t" r="r" b="b"/>
                <a:pathLst>
                  <a:path w="7325" h="5248" extrusionOk="0">
                    <a:moveTo>
                      <a:pt x="3498" y="1"/>
                    </a:moveTo>
                    <a:lnTo>
                      <a:pt x="1" y="1421"/>
                    </a:lnTo>
                    <a:cubicBezTo>
                      <a:pt x="195" y="1419"/>
                      <a:pt x="390" y="1418"/>
                      <a:pt x="585" y="1418"/>
                    </a:cubicBezTo>
                    <a:cubicBezTo>
                      <a:pt x="2807" y="1418"/>
                      <a:pt x="5034" y="1605"/>
                      <a:pt x="6358" y="3704"/>
                    </a:cubicBezTo>
                    <a:cubicBezTo>
                      <a:pt x="6666" y="4197"/>
                      <a:pt x="6872" y="4712"/>
                      <a:pt x="6995" y="5247"/>
                    </a:cubicBezTo>
                    <a:lnTo>
                      <a:pt x="7016" y="5226"/>
                    </a:lnTo>
                    <a:cubicBezTo>
                      <a:pt x="7324" y="680"/>
                      <a:pt x="3498" y="1"/>
                      <a:pt x="3498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652" name="Google Shape;3652;p36"/>
              <p:cNvSpPr/>
              <p:nvPr/>
            </p:nvSpPr>
            <p:spPr>
              <a:xfrm>
                <a:off x="5940040" y="2183564"/>
                <a:ext cx="524047" cy="193008"/>
              </a:xfrm>
              <a:custGeom>
                <a:avLst/>
                <a:gdLst/>
                <a:ahLst/>
                <a:cxnLst/>
                <a:rect l="l" t="t" r="r" b="b"/>
                <a:pathLst>
                  <a:path w="24298" h="8949" extrusionOk="0">
                    <a:moveTo>
                      <a:pt x="1" y="4485"/>
                    </a:moveTo>
                    <a:cubicBezTo>
                      <a:pt x="3" y="4488"/>
                      <a:pt x="6" y="4491"/>
                      <a:pt x="9" y="4493"/>
                    </a:cubicBezTo>
                    <a:lnTo>
                      <a:pt x="9" y="4493"/>
                    </a:lnTo>
                    <a:lnTo>
                      <a:pt x="1" y="4485"/>
                    </a:lnTo>
                    <a:close/>
                    <a:moveTo>
                      <a:pt x="24297" y="0"/>
                    </a:moveTo>
                    <a:cubicBezTo>
                      <a:pt x="24296" y="1"/>
                      <a:pt x="10841" y="5515"/>
                      <a:pt x="3703" y="5515"/>
                    </a:cubicBezTo>
                    <a:cubicBezTo>
                      <a:pt x="2052" y="5515"/>
                      <a:pt x="740" y="5220"/>
                      <a:pt x="9" y="4493"/>
                    </a:cubicBezTo>
                    <a:lnTo>
                      <a:pt x="9" y="4493"/>
                    </a:lnTo>
                    <a:lnTo>
                      <a:pt x="4466" y="8948"/>
                    </a:lnTo>
                    <a:lnTo>
                      <a:pt x="24297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653" name="Google Shape;3653;p36"/>
              <p:cNvSpPr/>
              <p:nvPr/>
            </p:nvSpPr>
            <p:spPr>
              <a:xfrm>
                <a:off x="6223998" y="2751480"/>
                <a:ext cx="35975" cy="145559"/>
              </a:xfrm>
              <a:custGeom>
                <a:avLst/>
                <a:gdLst/>
                <a:ahLst/>
                <a:cxnLst/>
                <a:rect l="l" t="t" r="r" b="b"/>
                <a:pathLst>
                  <a:path w="1668" h="6749" extrusionOk="0">
                    <a:moveTo>
                      <a:pt x="330" y="1"/>
                    </a:moveTo>
                    <a:cubicBezTo>
                      <a:pt x="228" y="61"/>
                      <a:pt x="104" y="103"/>
                      <a:pt x="1" y="165"/>
                    </a:cubicBezTo>
                    <a:lnTo>
                      <a:pt x="1668" y="6748"/>
                    </a:lnTo>
                    <a:lnTo>
                      <a:pt x="330" y="1"/>
                    </a:lnTo>
                    <a:close/>
                  </a:path>
                </a:pathLst>
              </a:custGeom>
              <a:solidFill>
                <a:srgbClr val="D6D4B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654" name="Google Shape;3654;p36"/>
              <p:cNvSpPr/>
              <p:nvPr/>
            </p:nvSpPr>
            <p:spPr>
              <a:xfrm>
                <a:off x="6231094" y="2751027"/>
                <a:ext cx="32438" cy="161088"/>
              </a:xfrm>
              <a:custGeom>
                <a:avLst/>
                <a:gdLst/>
                <a:ahLst/>
                <a:cxnLst/>
                <a:rect l="l" t="t" r="r" b="b"/>
                <a:pathLst>
                  <a:path w="1504" h="7469" extrusionOk="0">
                    <a:moveTo>
                      <a:pt x="42" y="0"/>
                    </a:moveTo>
                    <a:cubicBezTo>
                      <a:pt x="22" y="0"/>
                      <a:pt x="22" y="0"/>
                      <a:pt x="1" y="22"/>
                    </a:cubicBezTo>
                    <a:lnTo>
                      <a:pt x="1339" y="6769"/>
                    </a:lnTo>
                    <a:lnTo>
                      <a:pt x="1504" y="7469"/>
                    </a:lnTo>
                    <a:lnTo>
                      <a:pt x="42" y="0"/>
                    </a:lnTo>
                    <a:close/>
                  </a:path>
                </a:pathLst>
              </a:custGeom>
              <a:solidFill>
                <a:srgbClr val="CEBF9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655" name="Google Shape;3655;p36"/>
              <p:cNvSpPr/>
              <p:nvPr/>
            </p:nvSpPr>
            <p:spPr>
              <a:xfrm>
                <a:off x="6223998" y="2502116"/>
                <a:ext cx="436612" cy="409998"/>
              </a:xfrm>
              <a:custGeom>
                <a:avLst/>
                <a:gdLst/>
                <a:ahLst/>
                <a:cxnLst/>
                <a:rect l="l" t="t" r="r" b="b"/>
                <a:pathLst>
                  <a:path w="20244" h="19010" extrusionOk="0">
                    <a:moveTo>
                      <a:pt x="26" y="11713"/>
                    </a:moveTo>
                    <a:lnTo>
                      <a:pt x="26" y="11713"/>
                    </a:lnTo>
                    <a:cubicBezTo>
                      <a:pt x="17" y="11717"/>
                      <a:pt x="9" y="11722"/>
                      <a:pt x="1" y="11727"/>
                    </a:cubicBezTo>
                    <a:lnTo>
                      <a:pt x="26" y="11713"/>
                    </a:lnTo>
                    <a:close/>
                    <a:moveTo>
                      <a:pt x="20244" y="1"/>
                    </a:moveTo>
                    <a:lnTo>
                      <a:pt x="26" y="11713"/>
                    </a:lnTo>
                    <a:lnTo>
                      <a:pt x="26" y="11713"/>
                    </a:lnTo>
                    <a:cubicBezTo>
                      <a:pt x="124" y="11658"/>
                      <a:pt x="236" y="11619"/>
                      <a:pt x="330" y="11563"/>
                    </a:cubicBezTo>
                    <a:cubicBezTo>
                      <a:pt x="351" y="11541"/>
                      <a:pt x="351" y="11541"/>
                      <a:pt x="371" y="11541"/>
                    </a:cubicBezTo>
                    <a:lnTo>
                      <a:pt x="1833" y="19010"/>
                    </a:lnTo>
                    <a:cubicBezTo>
                      <a:pt x="3355" y="11151"/>
                      <a:pt x="20242" y="2"/>
                      <a:pt x="20244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656" name="Google Shape;3656;p36"/>
              <p:cNvSpPr/>
              <p:nvPr/>
            </p:nvSpPr>
            <p:spPr>
              <a:xfrm>
                <a:off x="5976878" y="1907997"/>
                <a:ext cx="347884" cy="119743"/>
              </a:xfrm>
              <a:custGeom>
                <a:avLst/>
                <a:gdLst/>
                <a:ahLst/>
                <a:cxnLst/>
                <a:rect l="l" t="t" r="r" b="b"/>
                <a:pathLst>
                  <a:path w="16130" h="5552" extrusionOk="0">
                    <a:moveTo>
                      <a:pt x="14895" y="1"/>
                    </a:moveTo>
                    <a:cubicBezTo>
                      <a:pt x="14895" y="1"/>
                      <a:pt x="7966" y="4736"/>
                      <a:pt x="3060" y="4736"/>
                    </a:cubicBezTo>
                    <a:cubicBezTo>
                      <a:pt x="1883" y="4736"/>
                      <a:pt x="821" y="4463"/>
                      <a:pt x="1" y="3786"/>
                    </a:cubicBezTo>
                    <a:lnTo>
                      <a:pt x="1" y="3786"/>
                    </a:lnTo>
                    <a:cubicBezTo>
                      <a:pt x="1" y="3786"/>
                      <a:pt x="739" y="5551"/>
                      <a:pt x="3856" y="5551"/>
                    </a:cubicBezTo>
                    <a:cubicBezTo>
                      <a:pt x="6268" y="5551"/>
                      <a:pt x="10106" y="4494"/>
                      <a:pt x="16130" y="742"/>
                    </a:cubicBezTo>
                    <a:lnTo>
                      <a:pt x="14895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657" name="Google Shape;3657;p36"/>
              <p:cNvSpPr/>
              <p:nvPr/>
            </p:nvSpPr>
            <p:spPr>
              <a:xfrm>
                <a:off x="4550856" y="3032785"/>
                <a:ext cx="336777" cy="231635"/>
              </a:xfrm>
              <a:custGeom>
                <a:avLst/>
                <a:gdLst/>
                <a:ahLst/>
                <a:cxnLst/>
                <a:rect l="l" t="t" r="r" b="b"/>
                <a:pathLst>
                  <a:path w="15615" h="10740" extrusionOk="0">
                    <a:moveTo>
                      <a:pt x="7797" y="0"/>
                    </a:moveTo>
                    <a:lnTo>
                      <a:pt x="7797" y="0"/>
                    </a:lnTo>
                    <a:cubicBezTo>
                      <a:pt x="11357" y="2406"/>
                      <a:pt x="1" y="10739"/>
                      <a:pt x="1" y="10739"/>
                    </a:cubicBezTo>
                    <a:lnTo>
                      <a:pt x="15614" y="349"/>
                    </a:lnTo>
                    <a:lnTo>
                      <a:pt x="7797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658" name="Google Shape;3658;p36"/>
              <p:cNvSpPr/>
              <p:nvPr/>
            </p:nvSpPr>
            <p:spPr>
              <a:xfrm>
                <a:off x="4630268" y="3328281"/>
                <a:ext cx="413535" cy="157982"/>
              </a:xfrm>
              <a:custGeom>
                <a:avLst/>
                <a:gdLst/>
                <a:ahLst/>
                <a:cxnLst/>
                <a:rect l="l" t="t" r="r" b="b"/>
                <a:pathLst>
                  <a:path w="19174" h="7325" extrusionOk="0">
                    <a:moveTo>
                      <a:pt x="19174" y="0"/>
                    </a:moveTo>
                    <a:lnTo>
                      <a:pt x="0" y="7324"/>
                    </a:lnTo>
                    <a:cubicBezTo>
                      <a:pt x="4260" y="6008"/>
                      <a:pt x="7304" y="5555"/>
                      <a:pt x="9485" y="5555"/>
                    </a:cubicBezTo>
                    <a:cubicBezTo>
                      <a:pt x="13825" y="5555"/>
                      <a:pt x="14689" y="7324"/>
                      <a:pt x="14689" y="7324"/>
                    </a:cubicBezTo>
                    <a:lnTo>
                      <a:pt x="1917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659" name="Google Shape;3659;p36"/>
              <p:cNvSpPr/>
              <p:nvPr/>
            </p:nvSpPr>
            <p:spPr>
              <a:xfrm>
                <a:off x="5741727" y="1733645"/>
                <a:ext cx="300845" cy="110210"/>
              </a:xfrm>
              <a:custGeom>
                <a:avLst/>
                <a:gdLst/>
                <a:ahLst/>
                <a:cxnLst/>
                <a:rect l="l" t="t" r="r" b="b"/>
                <a:pathLst>
                  <a:path w="13949" h="5110" extrusionOk="0">
                    <a:moveTo>
                      <a:pt x="12303" y="1"/>
                    </a:moveTo>
                    <a:cubicBezTo>
                      <a:pt x="12303" y="1"/>
                      <a:pt x="5931" y="4197"/>
                      <a:pt x="2044" y="4197"/>
                    </a:cubicBezTo>
                    <a:cubicBezTo>
                      <a:pt x="1225" y="4197"/>
                      <a:pt x="516" y="4010"/>
                      <a:pt x="1" y="3559"/>
                    </a:cubicBezTo>
                    <a:lnTo>
                      <a:pt x="1" y="3559"/>
                    </a:lnTo>
                    <a:cubicBezTo>
                      <a:pt x="1" y="3559"/>
                      <a:pt x="291" y="5110"/>
                      <a:pt x="2911" y="5110"/>
                    </a:cubicBezTo>
                    <a:cubicBezTo>
                      <a:pt x="4918" y="5110"/>
                      <a:pt x="8292" y="4200"/>
                      <a:pt x="13949" y="988"/>
                    </a:cubicBezTo>
                    <a:lnTo>
                      <a:pt x="12303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660" name="Google Shape;3660;p36"/>
              <p:cNvSpPr/>
              <p:nvPr/>
            </p:nvSpPr>
            <p:spPr>
              <a:xfrm>
                <a:off x="5495038" y="1565052"/>
                <a:ext cx="246711" cy="82151"/>
              </a:xfrm>
              <a:custGeom>
                <a:avLst/>
                <a:gdLst/>
                <a:ahLst/>
                <a:cxnLst/>
                <a:rect l="l" t="t" r="r" b="b"/>
                <a:pathLst>
                  <a:path w="11439" h="3809" extrusionOk="0">
                    <a:moveTo>
                      <a:pt x="10657" y="0"/>
                    </a:moveTo>
                    <a:cubicBezTo>
                      <a:pt x="10657" y="0"/>
                      <a:pt x="6835" y="3289"/>
                      <a:pt x="3293" y="3289"/>
                    </a:cubicBezTo>
                    <a:cubicBezTo>
                      <a:pt x="2114" y="3289"/>
                      <a:pt x="966" y="2925"/>
                      <a:pt x="0" y="1954"/>
                    </a:cubicBezTo>
                    <a:lnTo>
                      <a:pt x="0" y="1954"/>
                    </a:lnTo>
                    <a:cubicBezTo>
                      <a:pt x="1" y="1954"/>
                      <a:pt x="1007" y="3808"/>
                      <a:pt x="3740" y="3808"/>
                    </a:cubicBezTo>
                    <a:cubicBezTo>
                      <a:pt x="5513" y="3808"/>
                      <a:pt x="8014" y="3027"/>
                      <a:pt x="11439" y="453"/>
                    </a:cubicBezTo>
                    <a:lnTo>
                      <a:pt x="10657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661" name="Google Shape;3661;p36"/>
              <p:cNvSpPr/>
              <p:nvPr/>
            </p:nvSpPr>
            <p:spPr>
              <a:xfrm>
                <a:off x="6415259" y="3000843"/>
                <a:ext cx="336755" cy="98930"/>
              </a:xfrm>
              <a:custGeom>
                <a:avLst/>
                <a:gdLst/>
                <a:ahLst/>
                <a:cxnLst/>
                <a:rect l="l" t="t" r="r" b="b"/>
                <a:pathLst>
                  <a:path w="15614" h="4587" extrusionOk="0">
                    <a:moveTo>
                      <a:pt x="0" y="2798"/>
                    </a:moveTo>
                    <a:cubicBezTo>
                      <a:pt x="596" y="3517"/>
                      <a:pt x="1440" y="3929"/>
                      <a:pt x="2448" y="4073"/>
                    </a:cubicBezTo>
                    <a:cubicBezTo>
                      <a:pt x="823" y="3558"/>
                      <a:pt x="0" y="2798"/>
                      <a:pt x="0" y="2798"/>
                    </a:cubicBezTo>
                    <a:close/>
                    <a:moveTo>
                      <a:pt x="15614" y="0"/>
                    </a:moveTo>
                    <a:cubicBezTo>
                      <a:pt x="15613" y="0"/>
                      <a:pt x="8454" y="4156"/>
                      <a:pt x="3558" y="4156"/>
                    </a:cubicBezTo>
                    <a:cubicBezTo>
                      <a:pt x="3168" y="4156"/>
                      <a:pt x="2798" y="4134"/>
                      <a:pt x="2448" y="4073"/>
                    </a:cubicBezTo>
                    <a:lnTo>
                      <a:pt x="2448" y="4073"/>
                    </a:lnTo>
                    <a:cubicBezTo>
                      <a:pt x="3333" y="4361"/>
                      <a:pt x="4444" y="4587"/>
                      <a:pt x="5802" y="4587"/>
                    </a:cubicBezTo>
                    <a:cubicBezTo>
                      <a:pt x="8270" y="4587"/>
                      <a:pt x="11499" y="3868"/>
                      <a:pt x="15531" y="1481"/>
                    </a:cubicBezTo>
                    <a:lnTo>
                      <a:pt x="1561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662" name="Google Shape;3662;p36"/>
              <p:cNvSpPr/>
              <p:nvPr/>
            </p:nvSpPr>
            <p:spPr>
              <a:xfrm>
                <a:off x="6761762" y="2786096"/>
                <a:ext cx="1790" cy="33279"/>
              </a:xfrm>
              <a:custGeom>
                <a:avLst/>
                <a:gdLst/>
                <a:ahLst/>
                <a:cxnLst/>
                <a:rect l="l" t="t" r="r" b="b"/>
                <a:pathLst>
                  <a:path w="83" h="1543" extrusionOk="0">
                    <a:moveTo>
                      <a:pt x="83" y="0"/>
                    </a:moveTo>
                    <a:lnTo>
                      <a:pt x="83" y="0"/>
                    </a:lnTo>
                    <a:lnTo>
                      <a:pt x="0" y="1542"/>
                    </a:lnTo>
                    <a:lnTo>
                      <a:pt x="0" y="1542"/>
                    </a:lnTo>
                    <a:close/>
                  </a:path>
                </a:pathLst>
              </a:custGeom>
              <a:solidFill>
                <a:srgbClr val="D6D4B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663" name="Google Shape;3663;p36"/>
              <p:cNvSpPr/>
              <p:nvPr/>
            </p:nvSpPr>
            <p:spPr>
              <a:xfrm>
                <a:off x="6486669" y="2786096"/>
                <a:ext cx="276884" cy="147737"/>
              </a:xfrm>
              <a:custGeom>
                <a:avLst/>
                <a:gdLst/>
                <a:ahLst/>
                <a:cxnLst/>
                <a:rect l="l" t="t" r="r" b="b"/>
                <a:pathLst>
                  <a:path w="12838" h="6850" extrusionOk="0">
                    <a:moveTo>
                      <a:pt x="12838" y="0"/>
                    </a:moveTo>
                    <a:lnTo>
                      <a:pt x="1" y="6850"/>
                    </a:lnTo>
                    <a:cubicBezTo>
                      <a:pt x="3149" y="5739"/>
                      <a:pt x="12755" y="1542"/>
                      <a:pt x="12755" y="1542"/>
                    </a:cubicBezTo>
                    <a:lnTo>
                      <a:pt x="1283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664" name="Google Shape;3664;p36"/>
              <p:cNvSpPr/>
              <p:nvPr/>
            </p:nvSpPr>
            <p:spPr>
              <a:xfrm>
                <a:off x="6735601" y="3273694"/>
                <a:ext cx="1790" cy="32847"/>
              </a:xfrm>
              <a:custGeom>
                <a:avLst/>
                <a:gdLst/>
                <a:ahLst/>
                <a:cxnLst/>
                <a:rect l="l" t="t" r="r" b="b"/>
                <a:pathLst>
                  <a:path w="83" h="1523" extrusionOk="0">
                    <a:moveTo>
                      <a:pt x="83" y="0"/>
                    </a:moveTo>
                    <a:lnTo>
                      <a:pt x="0" y="1523"/>
                    </a:lnTo>
                    <a:cubicBezTo>
                      <a:pt x="20" y="1503"/>
                      <a:pt x="42" y="1503"/>
                      <a:pt x="83" y="1481"/>
                    </a:cubicBezTo>
                    <a:lnTo>
                      <a:pt x="83" y="0"/>
                    </a:lnTo>
                    <a:close/>
                  </a:path>
                </a:pathLst>
              </a:custGeom>
              <a:solidFill>
                <a:srgbClr val="D6D4B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665" name="Google Shape;3665;p36"/>
              <p:cNvSpPr/>
              <p:nvPr/>
            </p:nvSpPr>
            <p:spPr>
              <a:xfrm>
                <a:off x="6737369" y="3273262"/>
                <a:ext cx="22" cy="453"/>
              </a:xfrm>
              <a:custGeom>
                <a:avLst/>
                <a:gdLst/>
                <a:ahLst/>
                <a:cxnLst/>
                <a:rect l="l" t="t" r="r" b="b"/>
                <a:pathLst>
                  <a:path w="1" h="21" extrusionOk="0">
                    <a:moveTo>
                      <a:pt x="1" y="0"/>
                    </a:moveTo>
                    <a:lnTo>
                      <a:pt x="1" y="0"/>
                    </a:lnTo>
                    <a:lnTo>
                      <a:pt x="1" y="20"/>
                    </a:lnTo>
                    <a:lnTo>
                      <a:pt x="1" y="20"/>
                    </a:lnTo>
                    <a:close/>
                  </a:path>
                </a:pathLst>
              </a:custGeom>
              <a:solidFill>
                <a:srgbClr val="CEBF9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666" name="Google Shape;3666;p36"/>
              <p:cNvSpPr/>
              <p:nvPr/>
            </p:nvSpPr>
            <p:spPr>
              <a:xfrm>
                <a:off x="6463613" y="3273262"/>
                <a:ext cx="273778" cy="79886"/>
              </a:xfrm>
              <a:custGeom>
                <a:avLst/>
                <a:gdLst/>
                <a:ahLst/>
                <a:cxnLst/>
                <a:rect l="l" t="t" r="r" b="b"/>
                <a:pathLst>
                  <a:path w="12694" h="3704" extrusionOk="0">
                    <a:moveTo>
                      <a:pt x="12694" y="0"/>
                    </a:moveTo>
                    <a:cubicBezTo>
                      <a:pt x="12694" y="0"/>
                      <a:pt x="6912" y="3004"/>
                      <a:pt x="3066" y="3004"/>
                    </a:cubicBezTo>
                    <a:cubicBezTo>
                      <a:pt x="1708" y="3004"/>
                      <a:pt x="576" y="2634"/>
                      <a:pt x="21" y="1625"/>
                    </a:cubicBezTo>
                    <a:lnTo>
                      <a:pt x="21" y="1625"/>
                    </a:lnTo>
                    <a:cubicBezTo>
                      <a:pt x="21" y="1625"/>
                      <a:pt x="0" y="3703"/>
                      <a:pt x="3662" y="3703"/>
                    </a:cubicBezTo>
                    <a:cubicBezTo>
                      <a:pt x="5513" y="3703"/>
                      <a:pt x="8332" y="3169"/>
                      <a:pt x="12611" y="1543"/>
                    </a:cubicBezTo>
                    <a:lnTo>
                      <a:pt x="12694" y="20"/>
                    </a:lnTo>
                    <a:lnTo>
                      <a:pt x="1269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667" name="Google Shape;3667;p36"/>
              <p:cNvSpPr/>
              <p:nvPr/>
            </p:nvSpPr>
            <p:spPr>
              <a:xfrm>
                <a:off x="6510630" y="3603375"/>
                <a:ext cx="209011" cy="79886"/>
              </a:xfrm>
              <a:custGeom>
                <a:avLst/>
                <a:gdLst/>
                <a:ahLst/>
                <a:cxnLst/>
                <a:rect l="l" t="t" r="r" b="b"/>
                <a:pathLst>
                  <a:path w="9691" h="3704" extrusionOk="0">
                    <a:moveTo>
                      <a:pt x="9691" y="0"/>
                    </a:moveTo>
                    <a:lnTo>
                      <a:pt x="9691" y="0"/>
                    </a:lnTo>
                    <a:cubicBezTo>
                      <a:pt x="9691" y="0"/>
                      <a:pt x="5124" y="3292"/>
                      <a:pt x="1709" y="3292"/>
                    </a:cubicBezTo>
                    <a:cubicBezTo>
                      <a:pt x="1092" y="3292"/>
                      <a:pt x="516" y="3188"/>
                      <a:pt x="0" y="2941"/>
                    </a:cubicBezTo>
                    <a:lnTo>
                      <a:pt x="0" y="2941"/>
                    </a:lnTo>
                    <a:cubicBezTo>
                      <a:pt x="1" y="2941"/>
                      <a:pt x="1029" y="3703"/>
                      <a:pt x="3086" y="3703"/>
                    </a:cubicBezTo>
                    <a:cubicBezTo>
                      <a:pt x="4650" y="3703"/>
                      <a:pt x="6811" y="3251"/>
                      <a:pt x="9567" y="1646"/>
                    </a:cubicBezTo>
                    <a:lnTo>
                      <a:pt x="969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668" name="Google Shape;3668;p36"/>
              <p:cNvSpPr/>
              <p:nvPr/>
            </p:nvSpPr>
            <p:spPr>
              <a:xfrm>
                <a:off x="4908898" y="1244710"/>
                <a:ext cx="1177154" cy="969459"/>
              </a:xfrm>
              <a:custGeom>
                <a:avLst/>
                <a:gdLst/>
                <a:ahLst/>
                <a:cxnLst/>
                <a:rect l="l" t="t" r="r" b="b"/>
                <a:pathLst>
                  <a:path w="54580" h="44950" extrusionOk="0">
                    <a:moveTo>
                      <a:pt x="187" y="0"/>
                    </a:moveTo>
                    <a:cubicBezTo>
                      <a:pt x="83" y="0"/>
                      <a:pt x="1" y="83"/>
                      <a:pt x="1" y="185"/>
                    </a:cubicBezTo>
                    <a:cubicBezTo>
                      <a:pt x="1" y="288"/>
                      <a:pt x="83" y="371"/>
                      <a:pt x="187" y="371"/>
                    </a:cubicBezTo>
                    <a:lnTo>
                      <a:pt x="3333" y="371"/>
                    </a:lnTo>
                    <a:lnTo>
                      <a:pt x="54270" y="44889"/>
                    </a:lnTo>
                    <a:cubicBezTo>
                      <a:pt x="54292" y="44930"/>
                      <a:pt x="54333" y="44950"/>
                      <a:pt x="54374" y="44950"/>
                    </a:cubicBezTo>
                    <a:cubicBezTo>
                      <a:pt x="54435" y="44950"/>
                      <a:pt x="54476" y="44930"/>
                      <a:pt x="54517" y="44889"/>
                    </a:cubicBezTo>
                    <a:cubicBezTo>
                      <a:pt x="54580" y="44807"/>
                      <a:pt x="54580" y="44683"/>
                      <a:pt x="54497" y="44621"/>
                    </a:cubicBezTo>
                    <a:lnTo>
                      <a:pt x="3519" y="41"/>
                    </a:lnTo>
                    <a:cubicBezTo>
                      <a:pt x="3498" y="20"/>
                      <a:pt x="3457" y="0"/>
                      <a:pt x="3396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669" name="Google Shape;3669;p36"/>
              <p:cNvSpPr/>
              <p:nvPr/>
            </p:nvSpPr>
            <p:spPr>
              <a:xfrm>
                <a:off x="5215933" y="1521658"/>
                <a:ext cx="87456" cy="39857"/>
              </a:xfrm>
              <a:custGeom>
                <a:avLst/>
                <a:gdLst/>
                <a:ahLst/>
                <a:cxnLst/>
                <a:rect l="l" t="t" r="r" b="b"/>
                <a:pathLst>
                  <a:path w="4055" h="1848" extrusionOk="0">
                    <a:moveTo>
                      <a:pt x="3856" y="0"/>
                    </a:moveTo>
                    <a:cubicBezTo>
                      <a:pt x="3831" y="0"/>
                      <a:pt x="3807" y="5"/>
                      <a:pt x="3786" y="16"/>
                    </a:cubicBezTo>
                    <a:lnTo>
                      <a:pt x="145" y="1497"/>
                    </a:lnTo>
                    <a:cubicBezTo>
                      <a:pt x="63" y="1519"/>
                      <a:pt x="1" y="1642"/>
                      <a:pt x="42" y="1724"/>
                    </a:cubicBezTo>
                    <a:cubicBezTo>
                      <a:pt x="83" y="1807"/>
                      <a:pt x="145" y="1848"/>
                      <a:pt x="228" y="1848"/>
                    </a:cubicBezTo>
                    <a:cubicBezTo>
                      <a:pt x="248" y="1848"/>
                      <a:pt x="269" y="1848"/>
                      <a:pt x="289" y="1826"/>
                    </a:cubicBezTo>
                    <a:lnTo>
                      <a:pt x="3931" y="345"/>
                    </a:lnTo>
                    <a:cubicBezTo>
                      <a:pt x="4013" y="326"/>
                      <a:pt x="4054" y="202"/>
                      <a:pt x="4033" y="120"/>
                    </a:cubicBezTo>
                    <a:cubicBezTo>
                      <a:pt x="4002" y="43"/>
                      <a:pt x="3926" y="0"/>
                      <a:pt x="3856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670" name="Google Shape;3670;p36"/>
              <p:cNvSpPr/>
              <p:nvPr/>
            </p:nvSpPr>
            <p:spPr>
              <a:xfrm>
                <a:off x="5533191" y="1806500"/>
                <a:ext cx="89656" cy="41194"/>
              </a:xfrm>
              <a:custGeom>
                <a:avLst/>
                <a:gdLst/>
                <a:ahLst/>
                <a:cxnLst/>
                <a:rect l="l" t="t" r="r" b="b"/>
                <a:pathLst>
                  <a:path w="4157" h="1910" extrusionOk="0">
                    <a:moveTo>
                      <a:pt x="3957" y="0"/>
                    </a:moveTo>
                    <a:cubicBezTo>
                      <a:pt x="3934" y="0"/>
                      <a:pt x="3910" y="5"/>
                      <a:pt x="3888" y="16"/>
                    </a:cubicBezTo>
                    <a:lnTo>
                      <a:pt x="144" y="1560"/>
                    </a:lnTo>
                    <a:cubicBezTo>
                      <a:pt x="42" y="1601"/>
                      <a:pt x="1" y="1703"/>
                      <a:pt x="42" y="1807"/>
                    </a:cubicBezTo>
                    <a:cubicBezTo>
                      <a:pt x="62" y="1868"/>
                      <a:pt x="144" y="1909"/>
                      <a:pt x="206" y="1909"/>
                    </a:cubicBezTo>
                    <a:lnTo>
                      <a:pt x="289" y="1909"/>
                    </a:lnTo>
                    <a:lnTo>
                      <a:pt x="4011" y="346"/>
                    </a:lnTo>
                    <a:cubicBezTo>
                      <a:pt x="4115" y="304"/>
                      <a:pt x="4156" y="202"/>
                      <a:pt x="4115" y="99"/>
                    </a:cubicBezTo>
                    <a:cubicBezTo>
                      <a:pt x="4085" y="39"/>
                      <a:pt x="4021" y="0"/>
                      <a:pt x="3957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671" name="Google Shape;3671;p36"/>
              <p:cNvSpPr/>
              <p:nvPr/>
            </p:nvSpPr>
            <p:spPr>
              <a:xfrm>
                <a:off x="5887696" y="2114419"/>
                <a:ext cx="93646" cy="41194"/>
              </a:xfrm>
              <a:custGeom>
                <a:avLst/>
                <a:gdLst/>
                <a:ahLst/>
                <a:cxnLst/>
                <a:rect l="l" t="t" r="r" b="b"/>
                <a:pathLst>
                  <a:path w="4342" h="1910" extrusionOk="0">
                    <a:moveTo>
                      <a:pt x="4143" y="1"/>
                    </a:moveTo>
                    <a:cubicBezTo>
                      <a:pt x="4119" y="1"/>
                      <a:pt x="4095" y="6"/>
                      <a:pt x="4073" y="17"/>
                    </a:cubicBezTo>
                    <a:lnTo>
                      <a:pt x="145" y="1560"/>
                    </a:lnTo>
                    <a:cubicBezTo>
                      <a:pt x="41" y="1580"/>
                      <a:pt x="0" y="1704"/>
                      <a:pt x="41" y="1786"/>
                    </a:cubicBezTo>
                    <a:cubicBezTo>
                      <a:pt x="63" y="1868"/>
                      <a:pt x="123" y="1909"/>
                      <a:pt x="206" y="1909"/>
                    </a:cubicBezTo>
                    <a:cubicBezTo>
                      <a:pt x="227" y="1909"/>
                      <a:pt x="247" y="1909"/>
                      <a:pt x="268" y="1889"/>
                    </a:cubicBezTo>
                    <a:lnTo>
                      <a:pt x="4197" y="346"/>
                    </a:lnTo>
                    <a:cubicBezTo>
                      <a:pt x="4300" y="305"/>
                      <a:pt x="4342" y="203"/>
                      <a:pt x="4300" y="120"/>
                    </a:cubicBezTo>
                    <a:cubicBezTo>
                      <a:pt x="4285" y="43"/>
                      <a:pt x="4213" y="1"/>
                      <a:pt x="4143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672" name="Google Shape;3672;p36"/>
              <p:cNvSpPr/>
              <p:nvPr/>
            </p:nvSpPr>
            <p:spPr>
              <a:xfrm>
                <a:off x="6347343" y="2848641"/>
                <a:ext cx="278242" cy="1503233"/>
              </a:xfrm>
              <a:custGeom>
                <a:avLst/>
                <a:gdLst/>
                <a:ahLst/>
                <a:cxnLst/>
                <a:rect l="l" t="t" r="r" b="b"/>
                <a:pathLst>
                  <a:path w="12901" h="69699" extrusionOk="0">
                    <a:moveTo>
                      <a:pt x="165" y="0"/>
                    </a:moveTo>
                    <a:cubicBezTo>
                      <a:pt x="63" y="21"/>
                      <a:pt x="1" y="123"/>
                      <a:pt x="22" y="227"/>
                    </a:cubicBezTo>
                    <a:lnTo>
                      <a:pt x="1194" y="6460"/>
                    </a:lnTo>
                    <a:lnTo>
                      <a:pt x="1276" y="6399"/>
                    </a:lnTo>
                    <a:cubicBezTo>
                      <a:pt x="1317" y="6358"/>
                      <a:pt x="1359" y="6358"/>
                      <a:pt x="1400" y="6358"/>
                    </a:cubicBezTo>
                    <a:cubicBezTo>
                      <a:pt x="1441" y="6358"/>
                      <a:pt x="1503" y="6377"/>
                      <a:pt x="1545" y="6419"/>
                    </a:cubicBezTo>
                    <a:cubicBezTo>
                      <a:pt x="1606" y="6501"/>
                      <a:pt x="1586" y="6624"/>
                      <a:pt x="1503" y="6687"/>
                    </a:cubicBezTo>
                    <a:lnTo>
                      <a:pt x="1276" y="6871"/>
                    </a:lnTo>
                    <a:lnTo>
                      <a:pt x="5226" y="27917"/>
                    </a:lnTo>
                    <a:lnTo>
                      <a:pt x="5248" y="27917"/>
                    </a:lnTo>
                    <a:cubicBezTo>
                      <a:pt x="5309" y="27917"/>
                      <a:pt x="5371" y="27937"/>
                      <a:pt x="5391" y="28000"/>
                    </a:cubicBezTo>
                    <a:cubicBezTo>
                      <a:pt x="5453" y="28082"/>
                      <a:pt x="5453" y="28184"/>
                      <a:pt x="5371" y="28247"/>
                    </a:cubicBezTo>
                    <a:lnTo>
                      <a:pt x="5289" y="28307"/>
                    </a:lnTo>
                    <a:lnTo>
                      <a:pt x="8909" y="47481"/>
                    </a:lnTo>
                    <a:lnTo>
                      <a:pt x="8992" y="47420"/>
                    </a:lnTo>
                    <a:cubicBezTo>
                      <a:pt x="9033" y="47398"/>
                      <a:pt x="9074" y="47379"/>
                      <a:pt x="9094" y="47379"/>
                    </a:cubicBezTo>
                    <a:cubicBezTo>
                      <a:pt x="9156" y="47379"/>
                      <a:pt x="9217" y="47398"/>
                      <a:pt x="9258" y="47461"/>
                    </a:cubicBezTo>
                    <a:cubicBezTo>
                      <a:pt x="9265" y="47470"/>
                      <a:pt x="9270" y="47478"/>
                      <a:pt x="9275" y="47487"/>
                    </a:cubicBezTo>
                    <a:lnTo>
                      <a:pt x="9275" y="47487"/>
                    </a:lnTo>
                    <a:lnTo>
                      <a:pt x="393" y="145"/>
                    </a:lnTo>
                    <a:cubicBezTo>
                      <a:pt x="371" y="63"/>
                      <a:pt x="289" y="0"/>
                      <a:pt x="207" y="0"/>
                    </a:cubicBezTo>
                    <a:close/>
                    <a:moveTo>
                      <a:pt x="9275" y="47487"/>
                    </a:moveTo>
                    <a:lnTo>
                      <a:pt x="9293" y="47584"/>
                    </a:lnTo>
                    <a:lnTo>
                      <a:pt x="9293" y="47584"/>
                    </a:lnTo>
                    <a:cubicBezTo>
                      <a:pt x="9297" y="47552"/>
                      <a:pt x="9292" y="47519"/>
                      <a:pt x="9275" y="47487"/>
                    </a:cubicBezTo>
                    <a:close/>
                    <a:moveTo>
                      <a:pt x="9293" y="47584"/>
                    </a:moveTo>
                    <a:lnTo>
                      <a:pt x="9293" y="47584"/>
                    </a:lnTo>
                    <a:cubicBezTo>
                      <a:pt x="9287" y="47630"/>
                      <a:pt x="9261" y="47675"/>
                      <a:pt x="9217" y="47708"/>
                    </a:cubicBezTo>
                    <a:lnTo>
                      <a:pt x="8970" y="47892"/>
                    </a:lnTo>
                    <a:lnTo>
                      <a:pt x="12509" y="66695"/>
                    </a:lnTo>
                    <a:lnTo>
                      <a:pt x="10904" y="69411"/>
                    </a:lnTo>
                    <a:cubicBezTo>
                      <a:pt x="10863" y="69493"/>
                      <a:pt x="10884" y="69616"/>
                      <a:pt x="10986" y="69658"/>
                    </a:cubicBezTo>
                    <a:cubicBezTo>
                      <a:pt x="11008" y="69679"/>
                      <a:pt x="11049" y="69699"/>
                      <a:pt x="11069" y="69699"/>
                    </a:cubicBezTo>
                    <a:cubicBezTo>
                      <a:pt x="11131" y="69699"/>
                      <a:pt x="11192" y="69658"/>
                      <a:pt x="11233" y="69597"/>
                    </a:cubicBezTo>
                    <a:lnTo>
                      <a:pt x="12859" y="66840"/>
                    </a:lnTo>
                    <a:cubicBezTo>
                      <a:pt x="12879" y="66799"/>
                      <a:pt x="12900" y="66758"/>
                      <a:pt x="12879" y="66695"/>
                    </a:cubicBezTo>
                    <a:lnTo>
                      <a:pt x="9293" y="4758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673" name="Google Shape;3673;p36"/>
              <p:cNvSpPr/>
              <p:nvPr/>
            </p:nvSpPr>
            <p:spPr>
              <a:xfrm>
                <a:off x="6472046" y="3870466"/>
                <a:ext cx="76327" cy="59483"/>
              </a:xfrm>
              <a:custGeom>
                <a:avLst/>
                <a:gdLst/>
                <a:ahLst/>
                <a:cxnLst/>
                <a:rect l="l" t="t" r="r" b="b"/>
                <a:pathLst>
                  <a:path w="3539" h="2758" extrusionOk="0">
                    <a:moveTo>
                      <a:pt x="3312" y="1"/>
                    </a:moveTo>
                    <a:cubicBezTo>
                      <a:pt x="3292" y="1"/>
                      <a:pt x="3251" y="20"/>
                      <a:pt x="3210" y="42"/>
                    </a:cubicBezTo>
                    <a:lnTo>
                      <a:pt x="3127" y="103"/>
                    </a:lnTo>
                    <a:lnTo>
                      <a:pt x="83" y="2428"/>
                    </a:lnTo>
                    <a:cubicBezTo>
                      <a:pt x="0" y="2489"/>
                      <a:pt x="0" y="2593"/>
                      <a:pt x="61" y="2675"/>
                    </a:cubicBezTo>
                    <a:cubicBezTo>
                      <a:pt x="103" y="2736"/>
                      <a:pt x="144" y="2757"/>
                      <a:pt x="206" y="2757"/>
                    </a:cubicBezTo>
                    <a:cubicBezTo>
                      <a:pt x="247" y="2757"/>
                      <a:pt x="289" y="2736"/>
                      <a:pt x="308" y="2716"/>
                    </a:cubicBezTo>
                    <a:lnTo>
                      <a:pt x="3188" y="514"/>
                    </a:lnTo>
                    <a:lnTo>
                      <a:pt x="3435" y="330"/>
                    </a:lnTo>
                    <a:cubicBezTo>
                      <a:pt x="3518" y="267"/>
                      <a:pt x="3539" y="165"/>
                      <a:pt x="3476" y="83"/>
                    </a:cubicBezTo>
                    <a:cubicBezTo>
                      <a:pt x="3435" y="20"/>
                      <a:pt x="3374" y="1"/>
                      <a:pt x="331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674" name="Google Shape;3674;p36"/>
              <p:cNvSpPr/>
              <p:nvPr/>
            </p:nvSpPr>
            <p:spPr>
              <a:xfrm>
                <a:off x="6386401" y="3450741"/>
                <a:ext cx="78570" cy="60367"/>
              </a:xfrm>
              <a:custGeom>
                <a:avLst/>
                <a:gdLst/>
                <a:ahLst/>
                <a:cxnLst/>
                <a:rect l="l" t="t" r="r" b="b"/>
                <a:pathLst>
                  <a:path w="3643" h="2799" extrusionOk="0">
                    <a:moveTo>
                      <a:pt x="3415" y="0"/>
                    </a:moveTo>
                    <a:cubicBezTo>
                      <a:pt x="3395" y="20"/>
                      <a:pt x="3354" y="20"/>
                      <a:pt x="3333" y="42"/>
                    </a:cubicBezTo>
                    <a:lnTo>
                      <a:pt x="83" y="2469"/>
                    </a:lnTo>
                    <a:cubicBezTo>
                      <a:pt x="0" y="2530"/>
                      <a:pt x="0" y="2653"/>
                      <a:pt x="63" y="2736"/>
                    </a:cubicBezTo>
                    <a:cubicBezTo>
                      <a:pt x="83" y="2777"/>
                      <a:pt x="145" y="2798"/>
                      <a:pt x="206" y="2798"/>
                    </a:cubicBezTo>
                    <a:cubicBezTo>
                      <a:pt x="247" y="2798"/>
                      <a:pt x="288" y="2798"/>
                      <a:pt x="310" y="2777"/>
                    </a:cubicBezTo>
                    <a:lnTo>
                      <a:pt x="3478" y="390"/>
                    </a:lnTo>
                    <a:lnTo>
                      <a:pt x="3560" y="330"/>
                    </a:lnTo>
                    <a:cubicBezTo>
                      <a:pt x="3642" y="267"/>
                      <a:pt x="3642" y="165"/>
                      <a:pt x="3580" y="83"/>
                    </a:cubicBezTo>
                    <a:cubicBezTo>
                      <a:pt x="3560" y="20"/>
                      <a:pt x="3498" y="0"/>
                      <a:pt x="3437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675" name="Google Shape;3675;p36"/>
              <p:cNvSpPr/>
              <p:nvPr/>
            </p:nvSpPr>
            <p:spPr>
              <a:xfrm>
                <a:off x="6301210" y="2985746"/>
                <a:ext cx="80770" cy="63926"/>
              </a:xfrm>
              <a:custGeom>
                <a:avLst/>
                <a:gdLst/>
                <a:ahLst/>
                <a:cxnLst/>
                <a:rect l="l" t="t" r="r" b="b"/>
                <a:pathLst>
                  <a:path w="3745" h="2964" extrusionOk="0">
                    <a:moveTo>
                      <a:pt x="3539" y="1"/>
                    </a:moveTo>
                    <a:cubicBezTo>
                      <a:pt x="3498" y="1"/>
                      <a:pt x="3456" y="1"/>
                      <a:pt x="3415" y="42"/>
                    </a:cubicBezTo>
                    <a:lnTo>
                      <a:pt x="3333" y="103"/>
                    </a:lnTo>
                    <a:lnTo>
                      <a:pt x="104" y="2634"/>
                    </a:lnTo>
                    <a:cubicBezTo>
                      <a:pt x="22" y="2695"/>
                      <a:pt x="0" y="2818"/>
                      <a:pt x="63" y="2901"/>
                    </a:cubicBezTo>
                    <a:cubicBezTo>
                      <a:pt x="104" y="2942"/>
                      <a:pt x="165" y="2963"/>
                      <a:pt x="206" y="2963"/>
                    </a:cubicBezTo>
                    <a:cubicBezTo>
                      <a:pt x="247" y="2963"/>
                      <a:pt x="288" y="2942"/>
                      <a:pt x="330" y="2922"/>
                    </a:cubicBezTo>
                    <a:lnTo>
                      <a:pt x="3415" y="514"/>
                    </a:lnTo>
                    <a:lnTo>
                      <a:pt x="3642" y="330"/>
                    </a:lnTo>
                    <a:cubicBezTo>
                      <a:pt x="3725" y="267"/>
                      <a:pt x="3745" y="144"/>
                      <a:pt x="3684" y="62"/>
                    </a:cubicBezTo>
                    <a:cubicBezTo>
                      <a:pt x="3642" y="20"/>
                      <a:pt x="3580" y="1"/>
                      <a:pt x="3539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676" name="Google Shape;3676;p36"/>
              <p:cNvSpPr/>
              <p:nvPr/>
            </p:nvSpPr>
            <p:spPr>
              <a:xfrm>
                <a:off x="4197688" y="3077149"/>
                <a:ext cx="357632" cy="145969"/>
              </a:xfrm>
              <a:custGeom>
                <a:avLst/>
                <a:gdLst/>
                <a:ahLst/>
                <a:cxnLst/>
                <a:rect l="l" t="t" r="r" b="b"/>
                <a:pathLst>
                  <a:path w="16582" h="6768" extrusionOk="0">
                    <a:moveTo>
                      <a:pt x="185" y="1"/>
                    </a:moveTo>
                    <a:cubicBezTo>
                      <a:pt x="82" y="1"/>
                      <a:pt x="0" y="83"/>
                      <a:pt x="0" y="185"/>
                    </a:cubicBezTo>
                    <a:cubicBezTo>
                      <a:pt x="0" y="289"/>
                      <a:pt x="82" y="371"/>
                      <a:pt x="185" y="371"/>
                    </a:cubicBezTo>
                    <a:lnTo>
                      <a:pt x="4115" y="371"/>
                    </a:lnTo>
                    <a:lnTo>
                      <a:pt x="16293" y="6748"/>
                    </a:lnTo>
                    <a:cubicBezTo>
                      <a:pt x="16313" y="6768"/>
                      <a:pt x="16335" y="6768"/>
                      <a:pt x="16376" y="6768"/>
                    </a:cubicBezTo>
                    <a:cubicBezTo>
                      <a:pt x="16437" y="6768"/>
                      <a:pt x="16499" y="6727"/>
                      <a:pt x="16540" y="6666"/>
                    </a:cubicBezTo>
                    <a:cubicBezTo>
                      <a:pt x="16581" y="6584"/>
                      <a:pt x="16540" y="6460"/>
                      <a:pt x="16458" y="6419"/>
                    </a:cubicBezTo>
                    <a:lnTo>
                      <a:pt x="4238" y="20"/>
                    </a:lnTo>
                    <a:cubicBezTo>
                      <a:pt x="4217" y="1"/>
                      <a:pt x="4197" y="1"/>
                      <a:pt x="4156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677" name="Google Shape;3677;p36"/>
              <p:cNvSpPr/>
              <p:nvPr/>
            </p:nvSpPr>
            <p:spPr>
              <a:xfrm>
                <a:off x="4625825" y="3528363"/>
                <a:ext cx="57693" cy="350105"/>
              </a:xfrm>
              <a:custGeom>
                <a:avLst/>
                <a:gdLst/>
                <a:ahLst/>
                <a:cxnLst/>
                <a:rect l="l" t="t" r="r" b="b"/>
                <a:pathLst>
                  <a:path w="2675" h="16233" extrusionOk="0">
                    <a:moveTo>
                      <a:pt x="2491" y="1"/>
                    </a:moveTo>
                    <a:cubicBezTo>
                      <a:pt x="2387" y="1"/>
                      <a:pt x="2305" y="83"/>
                      <a:pt x="2305" y="187"/>
                    </a:cubicBezTo>
                    <a:lnTo>
                      <a:pt x="2305" y="11974"/>
                    </a:lnTo>
                    <a:lnTo>
                      <a:pt x="63" y="15965"/>
                    </a:lnTo>
                    <a:cubicBezTo>
                      <a:pt x="1" y="16047"/>
                      <a:pt x="42" y="16170"/>
                      <a:pt x="124" y="16212"/>
                    </a:cubicBezTo>
                    <a:cubicBezTo>
                      <a:pt x="145" y="16233"/>
                      <a:pt x="187" y="16233"/>
                      <a:pt x="206" y="16233"/>
                    </a:cubicBezTo>
                    <a:cubicBezTo>
                      <a:pt x="269" y="16233"/>
                      <a:pt x="351" y="16192"/>
                      <a:pt x="371" y="16151"/>
                    </a:cubicBezTo>
                    <a:lnTo>
                      <a:pt x="2655" y="12097"/>
                    </a:lnTo>
                    <a:cubicBezTo>
                      <a:pt x="2675" y="12077"/>
                      <a:pt x="2675" y="12056"/>
                      <a:pt x="2675" y="12015"/>
                    </a:cubicBezTo>
                    <a:lnTo>
                      <a:pt x="2675" y="187"/>
                    </a:lnTo>
                    <a:cubicBezTo>
                      <a:pt x="2675" y="83"/>
                      <a:pt x="2593" y="1"/>
                      <a:pt x="2491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678" name="Google Shape;3678;p36"/>
              <p:cNvSpPr/>
              <p:nvPr/>
            </p:nvSpPr>
            <p:spPr>
              <a:xfrm>
                <a:off x="6430766" y="1678087"/>
                <a:ext cx="91425" cy="102618"/>
              </a:xfrm>
              <a:custGeom>
                <a:avLst/>
                <a:gdLst/>
                <a:ahLst/>
                <a:cxnLst/>
                <a:rect l="l" t="t" r="r" b="b"/>
                <a:pathLst>
                  <a:path w="4239" h="4758" extrusionOk="0">
                    <a:moveTo>
                      <a:pt x="203" y="1"/>
                    </a:moveTo>
                    <a:cubicBezTo>
                      <a:pt x="191" y="1"/>
                      <a:pt x="178" y="2"/>
                      <a:pt x="165" y="5"/>
                    </a:cubicBezTo>
                    <a:cubicBezTo>
                      <a:pt x="63" y="26"/>
                      <a:pt x="0" y="108"/>
                      <a:pt x="0" y="210"/>
                    </a:cubicBezTo>
                    <a:cubicBezTo>
                      <a:pt x="762" y="4511"/>
                      <a:pt x="3374" y="4758"/>
                      <a:pt x="3950" y="4758"/>
                    </a:cubicBezTo>
                    <a:lnTo>
                      <a:pt x="4054" y="4758"/>
                    </a:lnTo>
                    <a:cubicBezTo>
                      <a:pt x="4156" y="4736"/>
                      <a:pt x="4238" y="4654"/>
                      <a:pt x="4219" y="4552"/>
                    </a:cubicBezTo>
                    <a:cubicBezTo>
                      <a:pt x="4219" y="4459"/>
                      <a:pt x="4153" y="4384"/>
                      <a:pt x="4065" y="4384"/>
                    </a:cubicBezTo>
                    <a:cubicBezTo>
                      <a:pt x="4055" y="4384"/>
                      <a:pt x="4044" y="4385"/>
                      <a:pt x="4033" y="4387"/>
                    </a:cubicBezTo>
                    <a:cubicBezTo>
                      <a:pt x="4021" y="4387"/>
                      <a:pt x="3988" y="4389"/>
                      <a:pt x="3936" y="4389"/>
                    </a:cubicBezTo>
                    <a:cubicBezTo>
                      <a:pt x="3420" y="4389"/>
                      <a:pt x="1081" y="4203"/>
                      <a:pt x="371" y="149"/>
                    </a:cubicBezTo>
                    <a:cubicBezTo>
                      <a:pt x="353" y="59"/>
                      <a:pt x="288" y="1"/>
                      <a:pt x="203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679" name="Google Shape;3679;p36"/>
              <p:cNvSpPr/>
              <p:nvPr/>
            </p:nvSpPr>
            <p:spPr>
              <a:xfrm>
                <a:off x="6077167" y="1579243"/>
                <a:ext cx="77643" cy="66579"/>
              </a:xfrm>
              <a:custGeom>
                <a:avLst/>
                <a:gdLst/>
                <a:ahLst/>
                <a:cxnLst/>
                <a:rect l="l" t="t" r="r" b="b"/>
                <a:pathLst>
                  <a:path w="3600" h="3087" extrusionOk="0">
                    <a:moveTo>
                      <a:pt x="210" y="1"/>
                    </a:moveTo>
                    <a:cubicBezTo>
                      <a:pt x="179" y="1"/>
                      <a:pt x="150" y="8"/>
                      <a:pt x="124" y="21"/>
                    </a:cubicBezTo>
                    <a:cubicBezTo>
                      <a:pt x="41" y="62"/>
                      <a:pt x="0" y="185"/>
                      <a:pt x="61" y="267"/>
                    </a:cubicBezTo>
                    <a:cubicBezTo>
                      <a:pt x="1378" y="2716"/>
                      <a:pt x="3292" y="3065"/>
                      <a:pt x="3374" y="3087"/>
                    </a:cubicBezTo>
                    <a:lnTo>
                      <a:pt x="3415" y="3087"/>
                    </a:lnTo>
                    <a:cubicBezTo>
                      <a:pt x="3497" y="3087"/>
                      <a:pt x="3580" y="3024"/>
                      <a:pt x="3600" y="2922"/>
                    </a:cubicBezTo>
                    <a:cubicBezTo>
                      <a:pt x="3600" y="2818"/>
                      <a:pt x="3539" y="2736"/>
                      <a:pt x="3435" y="2716"/>
                    </a:cubicBezTo>
                    <a:cubicBezTo>
                      <a:pt x="3415" y="2716"/>
                      <a:pt x="1605" y="2366"/>
                      <a:pt x="371" y="103"/>
                    </a:cubicBezTo>
                    <a:cubicBezTo>
                      <a:pt x="342" y="33"/>
                      <a:pt x="275" y="1"/>
                      <a:pt x="210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680" name="Google Shape;3680;p36"/>
              <p:cNvSpPr/>
              <p:nvPr/>
            </p:nvSpPr>
            <p:spPr>
              <a:xfrm>
                <a:off x="5802504" y="1408580"/>
                <a:ext cx="76780" cy="69534"/>
              </a:xfrm>
              <a:custGeom>
                <a:avLst/>
                <a:gdLst/>
                <a:ahLst/>
                <a:cxnLst/>
                <a:rect l="l" t="t" r="r" b="b"/>
                <a:pathLst>
                  <a:path w="3560" h="3224" extrusionOk="0">
                    <a:moveTo>
                      <a:pt x="335" y="1"/>
                    </a:moveTo>
                    <a:cubicBezTo>
                      <a:pt x="267" y="1"/>
                      <a:pt x="197" y="52"/>
                      <a:pt x="165" y="116"/>
                    </a:cubicBezTo>
                    <a:cubicBezTo>
                      <a:pt x="0" y="590"/>
                      <a:pt x="22" y="1043"/>
                      <a:pt x="268" y="1454"/>
                    </a:cubicBezTo>
                    <a:cubicBezTo>
                      <a:pt x="968" y="2708"/>
                      <a:pt x="3231" y="3202"/>
                      <a:pt x="3333" y="3223"/>
                    </a:cubicBezTo>
                    <a:lnTo>
                      <a:pt x="3374" y="3223"/>
                    </a:lnTo>
                    <a:cubicBezTo>
                      <a:pt x="3456" y="3223"/>
                      <a:pt x="3519" y="3182"/>
                      <a:pt x="3539" y="3078"/>
                    </a:cubicBezTo>
                    <a:cubicBezTo>
                      <a:pt x="3560" y="2996"/>
                      <a:pt x="3497" y="2894"/>
                      <a:pt x="3395" y="2873"/>
                    </a:cubicBezTo>
                    <a:cubicBezTo>
                      <a:pt x="3374" y="2853"/>
                      <a:pt x="1193" y="2379"/>
                      <a:pt x="576" y="1289"/>
                    </a:cubicBezTo>
                    <a:cubicBezTo>
                      <a:pt x="412" y="960"/>
                      <a:pt x="392" y="610"/>
                      <a:pt x="515" y="239"/>
                    </a:cubicBezTo>
                    <a:cubicBezTo>
                      <a:pt x="556" y="157"/>
                      <a:pt x="494" y="34"/>
                      <a:pt x="392" y="14"/>
                    </a:cubicBezTo>
                    <a:cubicBezTo>
                      <a:pt x="374" y="5"/>
                      <a:pt x="354" y="1"/>
                      <a:pt x="335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681" name="Google Shape;3681;p36"/>
              <p:cNvSpPr/>
              <p:nvPr/>
            </p:nvSpPr>
            <p:spPr>
              <a:xfrm>
                <a:off x="7008020" y="2703104"/>
                <a:ext cx="72790" cy="86982"/>
              </a:xfrm>
              <a:custGeom>
                <a:avLst/>
                <a:gdLst/>
                <a:ahLst/>
                <a:cxnLst/>
                <a:rect l="l" t="t" r="r" b="b"/>
                <a:pathLst>
                  <a:path w="3375" h="4033" extrusionOk="0">
                    <a:moveTo>
                      <a:pt x="185" y="0"/>
                    </a:moveTo>
                    <a:cubicBezTo>
                      <a:pt x="83" y="0"/>
                      <a:pt x="1" y="83"/>
                      <a:pt x="1" y="186"/>
                    </a:cubicBezTo>
                    <a:cubicBezTo>
                      <a:pt x="1" y="227"/>
                      <a:pt x="62" y="3456"/>
                      <a:pt x="3128" y="4033"/>
                    </a:cubicBezTo>
                    <a:lnTo>
                      <a:pt x="3169" y="4033"/>
                    </a:lnTo>
                    <a:cubicBezTo>
                      <a:pt x="3251" y="4033"/>
                      <a:pt x="3333" y="3972"/>
                      <a:pt x="3353" y="3889"/>
                    </a:cubicBezTo>
                    <a:cubicBezTo>
                      <a:pt x="3375" y="3786"/>
                      <a:pt x="3312" y="3684"/>
                      <a:pt x="3210" y="3662"/>
                    </a:cubicBezTo>
                    <a:cubicBezTo>
                      <a:pt x="432" y="3149"/>
                      <a:pt x="371" y="310"/>
                      <a:pt x="371" y="186"/>
                    </a:cubicBezTo>
                    <a:cubicBezTo>
                      <a:pt x="371" y="83"/>
                      <a:pt x="289" y="0"/>
                      <a:pt x="18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682" name="Google Shape;3682;p36"/>
              <p:cNvSpPr/>
              <p:nvPr/>
            </p:nvSpPr>
            <p:spPr>
              <a:xfrm>
                <a:off x="6981406" y="3041649"/>
                <a:ext cx="26636" cy="82970"/>
              </a:xfrm>
              <a:custGeom>
                <a:avLst/>
                <a:gdLst/>
                <a:ahLst/>
                <a:cxnLst/>
                <a:rect l="l" t="t" r="r" b="b"/>
                <a:pathLst>
                  <a:path w="1235" h="3847" extrusionOk="0">
                    <a:moveTo>
                      <a:pt x="226" y="1"/>
                    </a:moveTo>
                    <a:cubicBezTo>
                      <a:pt x="165" y="1"/>
                      <a:pt x="102" y="42"/>
                      <a:pt x="61" y="103"/>
                    </a:cubicBezTo>
                    <a:cubicBezTo>
                      <a:pt x="61" y="124"/>
                      <a:pt x="42" y="165"/>
                      <a:pt x="0" y="267"/>
                    </a:cubicBezTo>
                    <a:cubicBezTo>
                      <a:pt x="144" y="226"/>
                      <a:pt x="267" y="165"/>
                      <a:pt x="412" y="124"/>
                    </a:cubicBezTo>
                    <a:cubicBezTo>
                      <a:pt x="390" y="83"/>
                      <a:pt x="349" y="42"/>
                      <a:pt x="308" y="21"/>
                    </a:cubicBezTo>
                    <a:cubicBezTo>
                      <a:pt x="288" y="1"/>
                      <a:pt x="267" y="1"/>
                      <a:pt x="226" y="1"/>
                    </a:cubicBezTo>
                    <a:close/>
                    <a:moveTo>
                      <a:pt x="1194" y="3559"/>
                    </a:moveTo>
                    <a:cubicBezTo>
                      <a:pt x="1090" y="3641"/>
                      <a:pt x="988" y="3724"/>
                      <a:pt x="864" y="3786"/>
                    </a:cubicBezTo>
                    <a:cubicBezTo>
                      <a:pt x="906" y="3806"/>
                      <a:pt x="947" y="3827"/>
                      <a:pt x="966" y="3847"/>
                    </a:cubicBezTo>
                    <a:lnTo>
                      <a:pt x="1049" y="3847"/>
                    </a:lnTo>
                    <a:cubicBezTo>
                      <a:pt x="1111" y="3847"/>
                      <a:pt x="1194" y="3806"/>
                      <a:pt x="1213" y="3745"/>
                    </a:cubicBezTo>
                    <a:cubicBezTo>
                      <a:pt x="1235" y="3682"/>
                      <a:pt x="1235" y="3621"/>
                      <a:pt x="1194" y="3559"/>
                    </a:cubicBezTo>
                    <a:close/>
                  </a:path>
                </a:pathLst>
              </a:custGeom>
              <a:solidFill>
                <a:srgbClr val="D6D4B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683" name="Google Shape;3683;p36"/>
              <p:cNvSpPr/>
              <p:nvPr/>
            </p:nvSpPr>
            <p:spPr>
              <a:xfrm>
                <a:off x="6981406" y="3044323"/>
                <a:ext cx="25752" cy="74084"/>
              </a:xfrm>
              <a:custGeom>
                <a:avLst/>
                <a:gdLst/>
                <a:ahLst/>
                <a:cxnLst/>
                <a:rect l="l" t="t" r="r" b="b"/>
                <a:pathLst>
                  <a:path w="1194" h="3435" extrusionOk="0">
                    <a:moveTo>
                      <a:pt x="1194" y="3435"/>
                    </a:moveTo>
                    <a:lnTo>
                      <a:pt x="1194" y="3435"/>
                    </a:lnTo>
                    <a:lnTo>
                      <a:pt x="1194" y="3435"/>
                    </a:lnTo>
                    <a:lnTo>
                      <a:pt x="1194" y="3435"/>
                    </a:lnTo>
                    <a:close/>
                    <a:moveTo>
                      <a:pt x="412" y="0"/>
                    </a:moveTo>
                    <a:cubicBezTo>
                      <a:pt x="267" y="41"/>
                      <a:pt x="144" y="102"/>
                      <a:pt x="0" y="143"/>
                    </a:cubicBezTo>
                    <a:lnTo>
                      <a:pt x="0" y="143"/>
                    </a:lnTo>
                    <a:cubicBezTo>
                      <a:pt x="144" y="102"/>
                      <a:pt x="267" y="41"/>
                      <a:pt x="412" y="0"/>
                    </a:cubicBezTo>
                    <a:close/>
                  </a:path>
                </a:pathLst>
              </a:custGeom>
              <a:solidFill>
                <a:srgbClr val="CEBF9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684" name="Google Shape;3684;p36"/>
              <p:cNvSpPr/>
              <p:nvPr/>
            </p:nvSpPr>
            <p:spPr>
              <a:xfrm>
                <a:off x="6969867" y="3044323"/>
                <a:ext cx="37290" cy="79002"/>
              </a:xfrm>
              <a:custGeom>
                <a:avLst/>
                <a:gdLst/>
                <a:ahLst/>
                <a:cxnLst/>
                <a:rect l="l" t="t" r="r" b="b"/>
                <a:pathLst>
                  <a:path w="1729" h="3663" extrusionOk="0">
                    <a:moveTo>
                      <a:pt x="947" y="0"/>
                    </a:moveTo>
                    <a:cubicBezTo>
                      <a:pt x="802" y="41"/>
                      <a:pt x="679" y="102"/>
                      <a:pt x="535" y="143"/>
                    </a:cubicBezTo>
                    <a:cubicBezTo>
                      <a:pt x="371" y="555"/>
                      <a:pt x="1" y="1605"/>
                      <a:pt x="349" y="2530"/>
                    </a:cubicBezTo>
                    <a:cubicBezTo>
                      <a:pt x="535" y="3024"/>
                      <a:pt x="884" y="3415"/>
                      <a:pt x="1399" y="3662"/>
                    </a:cubicBezTo>
                    <a:cubicBezTo>
                      <a:pt x="1523" y="3600"/>
                      <a:pt x="1625" y="3517"/>
                      <a:pt x="1729" y="3435"/>
                    </a:cubicBezTo>
                    <a:cubicBezTo>
                      <a:pt x="1707" y="3415"/>
                      <a:pt x="1687" y="3394"/>
                      <a:pt x="1646" y="3374"/>
                    </a:cubicBezTo>
                    <a:cubicBezTo>
                      <a:pt x="1172" y="3168"/>
                      <a:pt x="843" y="2839"/>
                      <a:pt x="700" y="2406"/>
                    </a:cubicBezTo>
                    <a:cubicBezTo>
                      <a:pt x="330" y="1399"/>
                      <a:pt x="925" y="165"/>
                      <a:pt x="925" y="143"/>
                    </a:cubicBezTo>
                    <a:cubicBezTo>
                      <a:pt x="947" y="102"/>
                      <a:pt x="967" y="41"/>
                      <a:pt x="947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685" name="Google Shape;3685;p36"/>
              <p:cNvSpPr/>
              <p:nvPr/>
            </p:nvSpPr>
            <p:spPr>
              <a:xfrm>
                <a:off x="6946790" y="3381941"/>
                <a:ext cx="8023" cy="5349"/>
              </a:xfrm>
              <a:custGeom>
                <a:avLst/>
                <a:gdLst/>
                <a:ahLst/>
                <a:cxnLst/>
                <a:rect l="l" t="t" r="r" b="b"/>
                <a:pathLst>
                  <a:path w="372" h="248" extrusionOk="0">
                    <a:moveTo>
                      <a:pt x="185" y="1"/>
                    </a:moveTo>
                    <a:cubicBezTo>
                      <a:pt x="103" y="1"/>
                      <a:pt x="21" y="63"/>
                      <a:pt x="1" y="165"/>
                    </a:cubicBezTo>
                    <a:lnTo>
                      <a:pt x="1" y="248"/>
                    </a:lnTo>
                    <a:lnTo>
                      <a:pt x="371" y="124"/>
                    </a:lnTo>
                    <a:cubicBezTo>
                      <a:pt x="350" y="63"/>
                      <a:pt x="289" y="22"/>
                      <a:pt x="226" y="1"/>
                    </a:cubicBezTo>
                    <a:close/>
                  </a:path>
                </a:pathLst>
              </a:custGeom>
              <a:solidFill>
                <a:srgbClr val="D6D4B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686" name="Google Shape;3686;p36"/>
              <p:cNvSpPr/>
              <p:nvPr/>
            </p:nvSpPr>
            <p:spPr>
              <a:xfrm>
                <a:off x="6945021" y="3384615"/>
                <a:ext cx="37722" cy="51050"/>
              </a:xfrm>
              <a:custGeom>
                <a:avLst/>
                <a:gdLst/>
                <a:ahLst/>
                <a:cxnLst/>
                <a:rect l="l" t="t" r="r" b="b"/>
                <a:pathLst>
                  <a:path w="1749" h="2367" extrusionOk="0">
                    <a:moveTo>
                      <a:pt x="453" y="0"/>
                    </a:moveTo>
                    <a:lnTo>
                      <a:pt x="83" y="124"/>
                    </a:lnTo>
                    <a:cubicBezTo>
                      <a:pt x="0" y="803"/>
                      <a:pt x="185" y="2058"/>
                      <a:pt x="1501" y="2367"/>
                    </a:cubicBezTo>
                    <a:lnTo>
                      <a:pt x="1543" y="2367"/>
                    </a:lnTo>
                    <a:cubicBezTo>
                      <a:pt x="1625" y="2367"/>
                      <a:pt x="1707" y="2304"/>
                      <a:pt x="1729" y="2222"/>
                    </a:cubicBezTo>
                    <a:cubicBezTo>
                      <a:pt x="1748" y="2120"/>
                      <a:pt x="1687" y="2016"/>
                      <a:pt x="1584" y="1997"/>
                    </a:cubicBezTo>
                    <a:cubicBezTo>
                      <a:pt x="206" y="1667"/>
                      <a:pt x="453" y="165"/>
                      <a:pt x="453" y="83"/>
                    </a:cubicBezTo>
                    <a:lnTo>
                      <a:pt x="453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687" name="Google Shape;3687;p36"/>
              <p:cNvSpPr/>
              <p:nvPr/>
            </p:nvSpPr>
            <p:spPr>
              <a:xfrm>
                <a:off x="7266248" y="1803588"/>
                <a:ext cx="54156" cy="49670"/>
              </a:xfrm>
              <a:custGeom>
                <a:avLst/>
                <a:gdLst/>
                <a:ahLst/>
                <a:cxnLst/>
                <a:rect l="l" t="t" r="r" b="b"/>
                <a:pathLst>
                  <a:path w="2511" h="2303" extrusionOk="0">
                    <a:moveTo>
                      <a:pt x="1151" y="0"/>
                    </a:moveTo>
                    <a:cubicBezTo>
                      <a:pt x="948" y="0"/>
                      <a:pt x="742" y="55"/>
                      <a:pt x="555" y="173"/>
                    </a:cubicBezTo>
                    <a:cubicBezTo>
                      <a:pt x="1" y="502"/>
                      <a:pt x="248" y="955"/>
                      <a:pt x="577" y="1509"/>
                    </a:cubicBezTo>
                    <a:cubicBezTo>
                      <a:pt x="827" y="1947"/>
                      <a:pt x="1054" y="2303"/>
                      <a:pt x="1392" y="2303"/>
                    </a:cubicBezTo>
                    <a:cubicBezTo>
                      <a:pt x="1499" y="2303"/>
                      <a:pt x="1616" y="2268"/>
                      <a:pt x="1749" y="2189"/>
                    </a:cubicBezTo>
                    <a:cubicBezTo>
                      <a:pt x="2305" y="1860"/>
                      <a:pt x="2511" y="1139"/>
                      <a:pt x="2181" y="584"/>
                    </a:cubicBezTo>
                    <a:cubicBezTo>
                      <a:pt x="1949" y="215"/>
                      <a:pt x="1553" y="0"/>
                      <a:pt x="1151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688" name="Google Shape;3688;p36"/>
              <p:cNvSpPr/>
              <p:nvPr/>
            </p:nvSpPr>
            <p:spPr>
              <a:xfrm>
                <a:off x="7263120" y="1800871"/>
                <a:ext cx="51956" cy="47729"/>
              </a:xfrm>
              <a:custGeom>
                <a:avLst/>
                <a:gdLst/>
                <a:ahLst/>
                <a:cxnLst/>
                <a:rect l="l" t="t" r="r" b="b"/>
                <a:pathLst>
                  <a:path w="2409" h="2213" extrusionOk="0">
                    <a:moveTo>
                      <a:pt x="1109" y="1"/>
                    </a:moveTo>
                    <a:cubicBezTo>
                      <a:pt x="913" y="1"/>
                      <a:pt x="715" y="51"/>
                      <a:pt x="536" y="154"/>
                    </a:cubicBezTo>
                    <a:cubicBezTo>
                      <a:pt x="1" y="463"/>
                      <a:pt x="248" y="916"/>
                      <a:pt x="557" y="1451"/>
                    </a:cubicBezTo>
                    <a:cubicBezTo>
                      <a:pt x="810" y="1862"/>
                      <a:pt x="1026" y="2212"/>
                      <a:pt x="1356" y="2212"/>
                    </a:cubicBezTo>
                    <a:cubicBezTo>
                      <a:pt x="1455" y="2212"/>
                      <a:pt x="1564" y="2180"/>
                      <a:pt x="1688" y="2109"/>
                    </a:cubicBezTo>
                    <a:cubicBezTo>
                      <a:pt x="2223" y="1780"/>
                      <a:pt x="2409" y="1100"/>
                      <a:pt x="2080" y="565"/>
                    </a:cubicBezTo>
                    <a:cubicBezTo>
                      <a:pt x="1874" y="197"/>
                      <a:pt x="1496" y="1"/>
                      <a:pt x="1109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689" name="Google Shape;3689;p36"/>
              <p:cNvSpPr/>
              <p:nvPr/>
            </p:nvSpPr>
            <p:spPr>
              <a:xfrm>
                <a:off x="7263120" y="1800828"/>
                <a:ext cx="44407" cy="47341"/>
              </a:xfrm>
              <a:custGeom>
                <a:avLst/>
                <a:gdLst/>
                <a:ahLst/>
                <a:cxnLst/>
                <a:rect l="l" t="t" r="r" b="b"/>
                <a:pathLst>
                  <a:path w="2059" h="2195" extrusionOk="0">
                    <a:moveTo>
                      <a:pt x="1113" y="0"/>
                    </a:moveTo>
                    <a:cubicBezTo>
                      <a:pt x="918" y="0"/>
                      <a:pt x="720" y="50"/>
                      <a:pt x="536" y="156"/>
                    </a:cubicBezTo>
                    <a:cubicBezTo>
                      <a:pt x="1" y="465"/>
                      <a:pt x="248" y="918"/>
                      <a:pt x="557" y="1453"/>
                    </a:cubicBezTo>
                    <a:cubicBezTo>
                      <a:pt x="797" y="1853"/>
                      <a:pt x="1017" y="2194"/>
                      <a:pt x="1332" y="2194"/>
                    </a:cubicBezTo>
                    <a:cubicBezTo>
                      <a:pt x="1341" y="2194"/>
                      <a:pt x="1350" y="2194"/>
                      <a:pt x="1359" y="2194"/>
                    </a:cubicBezTo>
                    <a:cubicBezTo>
                      <a:pt x="681" y="1659"/>
                      <a:pt x="516" y="1349"/>
                      <a:pt x="2058" y="507"/>
                    </a:cubicBezTo>
                    <a:cubicBezTo>
                      <a:pt x="1842" y="183"/>
                      <a:pt x="1484" y="0"/>
                      <a:pt x="1113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690" name="Google Shape;3690;p36"/>
              <p:cNvSpPr/>
              <p:nvPr/>
            </p:nvSpPr>
            <p:spPr>
              <a:xfrm>
                <a:off x="7150905" y="1856148"/>
                <a:ext cx="54134" cy="49842"/>
              </a:xfrm>
              <a:custGeom>
                <a:avLst/>
                <a:gdLst/>
                <a:ahLst/>
                <a:cxnLst/>
                <a:rect l="l" t="t" r="r" b="b"/>
                <a:pathLst>
                  <a:path w="2510" h="2311" extrusionOk="0">
                    <a:moveTo>
                      <a:pt x="1170" y="0"/>
                    </a:moveTo>
                    <a:cubicBezTo>
                      <a:pt x="968" y="0"/>
                      <a:pt x="762" y="53"/>
                      <a:pt x="576" y="163"/>
                    </a:cubicBezTo>
                    <a:cubicBezTo>
                      <a:pt x="0" y="493"/>
                      <a:pt x="267" y="965"/>
                      <a:pt x="596" y="1521"/>
                    </a:cubicBezTo>
                    <a:cubicBezTo>
                      <a:pt x="848" y="1946"/>
                      <a:pt x="1064" y="2311"/>
                      <a:pt x="1410" y="2311"/>
                    </a:cubicBezTo>
                    <a:cubicBezTo>
                      <a:pt x="1516" y="2311"/>
                      <a:pt x="1634" y="2276"/>
                      <a:pt x="1769" y="2199"/>
                    </a:cubicBezTo>
                    <a:cubicBezTo>
                      <a:pt x="2324" y="1870"/>
                      <a:pt x="2510" y="1151"/>
                      <a:pt x="2181" y="575"/>
                    </a:cubicBezTo>
                    <a:cubicBezTo>
                      <a:pt x="1962" y="206"/>
                      <a:pt x="1571" y="0"/>
                      <a:pt x="1170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691" name="Google Shape;3691;p36"/>
              <p:cNvSpPr/>
              <p:nvPr/>
            </p:nvSpPr>
            <p:spPr>
              <a:xfrm>
                <a:off x="7148230" y="1853323"/>
                <a:ext cx="51482" cy="47880"/>
              </a:xfrm>
              <a:custGeom>
                <a:avLst/>
                <a:gdLst/>
                <a:ahLst/>
                <a:cxnLst/>
                <a:rect l="l" t="t" r="r" b="b"/>
                <a:pathLst>
                  <a:path w="2387" h="2220" extrusionOk="0">
                    <a:moveTo>
                      <a:pt x="1096" y="1"/>
                    </a:moveTo>
                    <a:cubicBezTo>
                      <a:pt x="904" y="1"/>
                      <a:pt x="711" y="49"/>
                      <a:pt x="535" y="150"/>
                    </a:cubicBezTo>
                    <a:cubicBezTo>
                      <a:pt x="1" y="479"/>
                      <a:pt x="247" y="912"/>
                      <a:pt x="555" y="1466"/>
                    </a:cubicBezTo>
                    <a:cubicBezTo>
                      <a:pt x="790" y="1872"/>
                      <a:pt x="1000" y="2219"/>
                      <a:pt x="1322" y="2219"/>
                    </a:cubicBezTo>
                    <a:cubicBezTo>
                      <a:pt x="1424" y="2219"/>
                      <a:pt x="1537" y="2184"/>
                      <a:pt x="1666" y="2105"/>
                    </a:cubicBezTo>
                    <a:cubicBezTo>
                      <a:pt x="2222" y="1795"/>
                      <a:pt x="2387" y="1096"/>
                      <a:pt x="2078" y="561"/>
                    </a:cubicBezTo>
                    <a:cubicBezTo>
                      <a:pt x="1871" y="202"/>
                      <a:pt x="1487" y="1"/>
                      <a:pt x="1096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692" name="Google Shape;3692;p36"/>
              <p:cNvSpPr/>
              <p:nvPr/>
            </p:nvSpPr>
            <p:spPr>
              <a:xfrm>
                <a:off x="7148230" y="1853474"/>
                <a:ext cx="43933" cy="47449"/>
              </a:xfrm>
              <a:custGeom>
                <a:avLst/>
                <a:gdLst/>
                <a:ahLst/>
                <a:cxnLst/>
                <a:rect l="l" t="t" r="r" b="b"/>
                <a:pathLst>
                  <a:path w="2037" h="2200" extrusionOk="0">
                    <a:moveTo>
                      <a:pt x="1080" y="1"/>
                    </a:moveTo>
                    <a:cubicBezTo>
                      <a:pt x="894" y="1"/>
                      <a:pt x="707" y="47"/>
                      <a:pt x="535" y="143"/>
                    </a:cubicBezTo>
                    <a:cubicBezTo>
                      <a:pt x="1" y="472"/>
                      <a:pt x="247" y="905"/>
                      <a:pt x="555" y="1459"/>
                    </a:cubicBezTo>
                    <a:cubicBezTo>
                      <a:pt x="802" y="1871"/>
                      <a:pt x="1008" y="2200"/>
                      <a:pt x="1358" y="2200"/>
                    </a:cubicBezTo>
                    <a:cubicBezTo>
                      <a:pt x="659" y="1645"/>
                      <a:pt x="514" y="1336"/>
                      <a:pt x="2036" y="513"/>
                    </a:cubicBezTo>
                    <a:cubicBezTo>
                      <a:pt x="1817" y="184"/>
                      <a:pt x="1451" y="1"/>
                      <a:pt x="1080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693" name="Google Shape;3693;p36"/>
              <p:cNvSpPr/>
              <p:nvPr/>
            </p:nvSpPr>
            <p:spPr>
              <a:xfrm>
                <a:off x="7019559" y="1918263"/>
                <a:ext cx="54156" cy="49842"/>
              </a:xfrm>
              <a:custGeom>
                <a:avLst/>
                <a:gdLst/>
                <a:ahLst/>
                <a:cxnLst/>
                <a:rect l="l" t="t" r="r" b="b"/>
                <a:pathLst>
                  <a:path w="2511" h="2311" extrusionOk="0">
                    <a:moveTo>
                      <a:pt x="1165" y="0"/>
                    </a:moveTo>
                    <a:cubicBezTo>
                      <a:pt x="959" y="0"/>
                      <a:pt x="749" y="53"/>
                      <a:pt x="555" y="164"/>
                    </a:cubicBezTo>
                    <a:cubicBezTo>
                      <a:pt x="1" y="493"/>
                      <a:pt x="267" y="945"/>
                      <a:pt x="596" y="1500"/>
                    </a:cubicBezTo>
                    <a:cubicBezTo>
                      <a:pt x="849" y="1941"/>
                      <a:pt x="1065" y="2310"/>
                      <a:pt x="1412" y="2310"/>
                    </a:cubicBezTo>
                    <a:cubicBezTo>
                      <a:pt x="1518" y="2310"/>
                      <a:pt x="1635" y="2276"/>
                      <a:pt x="1770" y="2199"/>
                    </a:cubicBezTo>
                    <a:cubicBezTo>
                      <a:pt x="2324" y="1850"/>
                      <a:pt x="2510" y="1130"/>
                      <a:pt x="2181" y="575"/>
                    </a:cubicBezTo>
                    <a:cubicBezTo>
                      <a:pt x="1963" y="206"/>
                      <a:pt x="1572" y="0"/>
                      <a:pt x="1165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694" name="Google Shape;3694;p36"/>
              <p:cNvSpPr/>
              <p:nvPr/>
            </p:nvSpPr>
            <p:spPr>
              <a:xfrm>
                <a:off x="7016906" y="1915351"/>
                <a:ext cx="51482" cy="47707"/>
              </a:xfrm>
              <a:custGeom>
                <a:avLst/>
                <a:gdLst/>
                <a:ahLst/>
                <a:cxnLst/>
                <a:rect l="l" t="t" r="r" b="b"/>
                <a:pathLst>
                  <a:path w="2387" h="2212" extrusionOk="0">
                    <a:moveTo>
                      <a:pt x="1103" y="0"/>
                    </a:moveTo>
                    <a:cubicBezTo>
                      <a:pt x="910" y="0"/>
                      <a:pt x="715" y="50"/>
                      <a:pt x="535" y="154"/>
                    </a:cubicBezTo>
                    <a:cubicBezTo>
                      <a:pt x="0" y="463"/>
                      <a:pt x="226" y="916"/>
                      <a:pt x="555" y="1451"/>
                    </a:cubicBezTo>
                    <a:cubicBezTo>
                      <a:pt x="793" y="1862"/>
                      <a:pt x="1005" y="2212"/>
                      <a:pt x="1334" y="2212"/>
                    </a:cubicBezTo>
                    <a:cubicBezTo>
                      <a:pt x="1433" y="2212"/>
                      <a:pt x="1542" y="2180"/>
                      <a:pt x="1666" y="2109"/>
                    </a:cubicBezTo>
                    <a:cubicBezTo>
                      <a:pt x="2201" y="1780"/>
                      <a:pt x="2387" y="1100"/>
                      <a:pt x="2077" y="565"/>
                    </a:cubicBezTo>
                    <a:cubicBezTo>
                      <a:pt x="1858" y="197"/>
                      <a:pt x="1486" y="0"/>
                      <a:pt x="1103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695" name="Google Shape;3695;p36"/>
              <p:cNvSpPr/>
              <p:nvPr/>
            </p:nvSpPr>
            <p:spPr>
              <a:xfrm>
                <a:off x="7016906" y="1915308"/>
                <a:ext cx="43933" cy="47319"/>
              </a:xfrm>
              <a:custGeom>
                <a:avLst/>
                <a:gdLst/>
                <a:ahLst/>
                <a:cxnLst/>
                <a:rect l="l" t="t" r="r" b="b"/>
                <a:pathLst>
                  <a:path w="2037" h="2194" extrusionOk="0">
                    <a:moveTo>
                      <a:pt x="1092" y="1"/>
                    </a:moveTo>
                    <a:cubicBezTo>
                      <a:pt x="902" y="1"/>
                      <a:pt x="710" y="51"/>
                      <a:pt x="535" y="156"/>
                    </a:cubicBezTo>
                    <a:cubicBezTo>
                      <a:pt x="0" y="465"/>
                      <a:pt x="226" y="918"/>
                      <a:pt x="555" y="1453"/>
                    </a:cubicBezTo>
                    <a:cubicBezTo>
                      <a:pt x="795" y="1853"/>
                      <a:pt x="996" y="2194"/>
                      <a:pt x="1330" y="2194"/>
                    </a:cubicBezTo>
                    <a:cubicBezTo>
                      <a:pt x="1339" y="2194"/>
                      <a:pt x="1348" y="2194"/>
                      <a:pt x="1358" y="2193"/>
                    </a:cubicBezTo>
                    <a:cubicBezTo>
                      <a:pt x="659" y="1658"/>
                      <a:pt x="494" y="1349"/>
                      <a:pt x="2036" y="526"/>
                    </a:cubicBezTo>
                    <a:cubicBezTo>
                      <a:pt x="1819" y="188"/>
                      <a:pt x="1459" y="1"/>
                      <a:pt x="1092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696" name="Google Shape;3696;p36"/>
              <p:cNvSpPr/>
              <p:nvPr/>
            </p:nvSpPr>
            <p:spPr>
              <a:xfrm>
                <a:off x="7376716" y="1754522"/>
                <a:ext cx="54156" cy="49886"/>
              </a:xfrm>
              <a:custGeom>
                <a:avLst/>
                <a:gdLst/>
                <a:ahLst/>
                <a:cxnLst/>
                <a:rect l="l" t="t" r="r" b="b"/>
                <a:pathLst>
                  <a:path w="2511" h="2313" extrusionOk="0">
                    <a:moveTo>
                      <a:pt x="1165" y="1"/>
                    </a:moveTo>
                    <a:cubicBezTo>
                      <a:pt x="959" y="1"/>
                      <a:pt x="750" y="53"/>
                      <a:pt x="557" y="164"/>
                    </a:cubicBezTo>
                    <a:cubicBezTo>
                      <a:pt x="0" y="493"/>
                      <a:pt x="247" y="945"/>
                      <a:pt x="576" y="1521"/>
                    </a:cubicBezTo>
                    <a:cubicBezTo>
                      <a:pt x="829" y="1947"/>
                      <a:pt x="1056" y="2312"/>
                      <a:pt x="1399" y="2312"/>
                    </a:cubicBezTo>
                    <a:cubicBezTo>
                      <a:pt x="1504" y="2312"/>
                      <a:pt x="1620" y="2278"/>
                      <a:pt x="1750" y="2201"/>
                    </a:cubicBezTo>
                    <a:cubicBezTo>
                      <a:pt x="2326" y="1872"/>
                      <a:pt x="2510" y="1131"/>
                      <a:pt x="2181" y="575"/>
                    </a:cubicBezTo>
                    <a:cubicBezTo>
                      <a:pt x="1962" y="206"/>
                      <a:pt x="1571" y="1"/>
                      <a:pt x="1165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697" name="Google Shape;3697;p36"/>
              <p:cNvSpPr/>
              <p:nvPr/>
            </p:nvSpPr>
            <p:spPr>
              <a:xfrm>
                <a:off x="7373632" y="1751718"/>
                <a:ext cx="51913" cy="47621"/>
              </a:xfrm>
              <a:custGeom>
                <a:avLst/>
                <a:gdLst/>
                <a:ahLst/>
                <a:cxnLst/>
                <a:rect l="l" t="t" r="r" b="b"/>
                <a:pathLst>
                  <a:path w="2407" h="2208" extrusionOk="0">
                    <a:moveTo>
                      <a:pt x="1111" y="1"/>
                    </a:moveTo>
                    <a:cubicBezTo>
                      <a:pt x="922" y="1"/>
                      <a:pt x="730" y="49"/>
                      <a:pt x="555" y="150"/>
                    </a:cubicBezTo>
                    <a:cubicBezTo>
                      <a:pt x="0" y="480"/>
                      <a:pt x="247" y="911"/>
                      <a:pt x="576" y="1446"/>
                    </a:cubicBezTo>
                    <a:cubicBezTo>
                      <a:pt x="813" y="1857"/>
                      <a:pt x="1026" y="2207"/>
                      <a:pt x="1355" y="2207"/>
                    </a:cubicBezTo>
                    <a:cubicBezTo>
                      <a:pt x="1454" y="2207"/>
                      <a:pt x="1563" y="2176"/>
                      <a:pt x="1687" y="2104"/>
                    </a:cubicBezTo>
                    <a:cubicBezTo>
                      <a:pt x="2222" y="1796"/>
                      <a:pt x="2406" y="1097"/>
                      <a:pt x="2099" y="562"/>
                    </a:cubicBezTo>
                    <a:cubicBezTo>
                      <a:pt x="1878" y="202"/>
                      <a:pt x="1498" y="1"/>
                      <a:pt x="1111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698" name="Google Shape;3698;p36"/>
              <p:cNvSpPr/>
              <p:nvPr/>
            </p:nvSpPr>
            <p:spPr>
              <a:xfrm>
                <a:off x="7373632" y="1751589"/>
                <a:ext cx="44386" cy="47750"/>
              </a:xfrm>
              <a:custGeom>
                <a:avLst/>
                <a:gdLst/>
                <a:ahLst/>
                <a:cxnLst/>
                <a:rect l="l" t="t" r="r" b="b"/>
                <a:pathLst>
                  <a:path w="2058" h="2214" extrusionOk="0">
                    <a:moveTo>
                      <a:pt x="1114" y="0"/>
                    </a:moveTo>
                    <a:cubicBezTo>
                      <a:pt x="924" y="0"/>
                      <a:pt x="731" y="51"/>
                      <a:pt x="555" y="156"/>
                    </a:cubicBezTo>
                    <a:cubicBezTo>
                      <a:pt x="0" y="486"/>
                      <a:pt x="247" y="917"/>
                      <a:pt x="576" y="1452"/>
                    </a:cubicBezTo>
                    <a:cubicBezTo>
                      <a:pt x="823" y="1884"/>
                      <a:pt x="1029" y="2214"/>
                      <a:pt x="1358" y="2214"/>
                    </a:cubicBezTo>
                    <a:cubicBezTo>
                      <a:pt x="678" y="1657"/>
                      <a:pt x="514" y="1350"/>
                      <a:pt x="2058" y="527"/>
                    </a:cubicBezTo>
                    <a:cubicBezTo>
                      <a:pt x="1841" y="187"/>
                      <a:pt x="1481" y="0"/>
                      <a:pt x="1114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699" name="Google Shape;3699;p36"/>
              <p:cNvSpPr/>
              <p:nvPr/>
            </p:nvSpPr>
            <p:spPr>
              <a:xfrm>
                <a:off x="6771511" y="2039947"/>
                <a:ext cx="54630" cy="49799"/>
              </a:xfrm>
              <a:custGeom>
                <a:avLst/>
                <a:gdLst/>
                <a:ahLst/>
                <a:cxnLst/>
                <a:rect l="l" t="t" r="r" b="b"/>
                <a:pathLst>
                  <a:path w="2533" h="2309" extrusionOk="0">
                    <a:moveTo>
                      <a:pt x="1173" y="1"/>
                    </a:moveTo>
                    <a:cubicBezTo>
                      <a:pt x="962" y="1"/>
                      <a:pt x="749" y="58"/>
                      <a:pt x="557" y="178"/>
                    </a:cubicBezTo>
                    <a:cubicBezTo>
                      <a:pt x="1" y="529"/>
                      <a:pt x="269" y="981"/>
                      <a:pt x="618" y="1536"/>
                    </a:cubicBezTo>
                    <a:cubicBezTo>
                      <a:pt x="884" y="1958"/>
                      <a:pt x="1114" y="2309"/>
                      <a:pt x="1453" y="2309"/>
                    </a:cubicBezTo>
                    <a:cubicBezTo>
                      <a:pt x="1560" y="2309"/>
                      <a:pt x="1678" y="2273"/>
                      <a:pt x="1811" y="2194"/>
                    </a:cubicBezTo>
                    <a:cubicBezTo>
                      <a:pt x="2368" y="1845"/>
                      <a:pt x="2532" y="1124"/>
                      <a:pt x="2182" y="570"/>
                    </a:cubicBezTo>
                    <a:cubicBezTo>
                      <a:pt x="1966" y="205"/>
                      <a:pt x="1574" y="1"/>
                      <a:pt x="1173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700" name="Google Shape;3700;p36"/>
              <p:cNvSpPr/>
              <p:nvPr/>
            </p:nvSpPr>
            <p:spPr>
              <a:xfrm>
                <a:off x="6768858" y="2037466"/>
                <a:ext cx="51956" cy="47492"/>
              </a:xfrm>
              <a:custGeom>
                <a:avLst/>
                <a:gdLst/>
                <a:ahLst/>
                <a:cxnLst/>
                <a:rect l="l" t="t" r="r" b="b"/>
                <a:pathLst>
                  <a:path w="2409" h="2202" extrusionOk="0">
                    <a:moveTo>
                      <a:pt x="1112" y="0"/>
                    </a:moveTo>
                    <a:cubicBezTo>
                      <a:pt x="908" y="0"/>
                      <a:pt x="702" y="55"/>
                      <a:pt x="516" y="170"/>
                    </a:cubicBezTo>
                    <a:cubicBezTo>
                      <a:pt x="0" y="499"/>
                      <a:pt x="247" y="932"/>
                      <a:pt x="577" y="1466"/>
                    </a:cubicBezTo>
                    <a:cubicBezTo>
                      <a:pt x="824" y="1869"/>
                      <a:pt x="1048" y="2201"/>
                      <a:pt x="1364" y="2201"/>
                    </a:cubicBezTo>
                    <a:cubicBezTo>
                      <a:pt x="1467" y="2201"/>
                      <a:pt x="1581" y="2165"/>
                      <a:pt x="1709" y="2084"/>
                    </a:cubicBezTo>
                    <a:cubicBezTo>
                      <a:pt x="2244" y="1754"/>
                      <a:pt x="2408" y="1055"/>
                      <a:pt x="2079" y="540"/>
                    </a:cubicBezTo>
                    <a:cubicBezTo>
                      <a:pt x="1865" y="191"/>
                      <a:pt x="1493" y="0"/>
                      <a:pt x="1112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701" name="Google Shape;3701;p36"/>
              <p:cNvSpPr/>
              <p:nvPr/>
            </p:nvSpPr>
            <p:spPr>
              <a:xfrm>
                <a:off x="6768858" y="2037423"/>
                <a:ext cx="43955" cy="47211"/>
              </a:xfrm>
              <a:custGeom>
                <a:avLst/>
                <a:gdLst/>
                <a:ahLst/>
                <a:cxnLst/>
                <a:rect l="l" t="t" r="r" b="b"/>
                <a:pathLst>
                  <a:path w="2038" h="2189" extrusionOk="0">
                    <a:moveTo>
                      <a:pt x="1101" y="0"/>
                    </a:moveTo>
                    <a:cubicBezTo>
                      <a:pt x="900" y="0"/>
                      <a:pt x="698" y="55"/>
                      <a:pt x="516" y="172"/>
                    </a:cubicBezTo>
                    <a:cubicBezTo>
                      <a:pt x="0" y="501"/>
                      <a:pt x="247" y="934"/>
                      <a:pt x="577" y="1468"/>
                    </a:cubicBezTo>
                    <a:cubicBezTo>
                      <a:pt x="816" y="1867"/>
                      <a:pt x="1055" y="2189"/>
                      <a:pt x="1369" y="2189"/>
                    </a:cubicBezTo>
                    <a:cubicBezTo>
                      <a:pt x="1379" y="2189"/>
                      <a:pt x="1389" y="2188"/>
                      <a:pt x="1399" y="2188"/>
                    </a:cubicBezTo>
                    <a:cubicBezTo>
                      <a:pt x="700" y="1653"/>
                      <a:pt x="535" y="1365"/>
                      <a:pt x="2038" y="501"/>
                    </a:cubicBezTo>
                    <a:cubicBezTo>
                      <a:pt x="1825" y="182"/>
                      <a:pt x="1467" y="0"/>
                      <a:pt x="1101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702" name="Google Shape;3702;p36"/>
              <p:cNvSpPr/>
              <p:nvPr/>
            </p:nvSpPr>
            <p:spPr>
              <a:xfrm>
                <a:off x="6657936" y="2095418"/>
                <a:ext cx="54609" cy="49799"/>
              </a:xfrm>
              <a:custGeom>
                <a:avLst/>
                <a:gdLst/>
                <a:ahLst/>
                <a:cxnLst/>
                <a:rect l="l" t="t" r="r" b="b"/>
                <a:pathLst>
                  <a:path w="2532" h="2309" extrusionOk="0">
                    <a:moveTo>
                      <a:pt x="1169" y="0"/>
                    </a:moveTo>
                    <a:cubicBezTo>
                      <a:pt x="960" y="0"/>
                      <a:pt x="748" y="57"/>
                      <a:pt x="557" y="178"/>
                    </a:cubicBezTo>
                    <a:cubicBezTo>
                      <a:pt x="0" y="527"/>
                      <a:pt x="269" y="980"/>
                      <a:pt x="618" y="1536"/>
                    </a:cubicBezTo>
                    <a:cubicBezTo>
                      <a:pt x="868" y="1958"/>
                      <a:pt x="1106" y="2309"/>
                      <a:pt x="1450" y="2309"/>
                    </a:cubicBezTo>
                    <a:cubicBezTo>
                      <a:pt x="1558" y="2309"/>
                      <a:pt x="1678" y="2274"/>
                      <a:pt x="1811" y="2194"/>
                    </a:cubicBezTo>
                    <a:cubicBezTo>
                      <a:pt x="2346" y="1844"/>
                      <a:pt x="2532" y="1103"/>
                      <a:pt x="2181" y="568"/>
                    </a:cubicBezTo>
                    <a:cubicBezTo>
                      <a:pt x="1953" y="205"/>
                      <a:pt x="1565" y="0"/>
                      <a:pt x="1169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703" name="Google Shape;3703;p36"/>
              <p:cNvSpPr/>
              <p:nvPr/>
            </p:nvSpPr>
            <p:spPr>
              <a:xfrm>
                <a:off x="6654852" y="2092916"/>
                <a:ext cx="52366" cy="47470"/>
              </a:xfrm>
              <a:custGeom>
                <a:avLst/>
                <a:gdLst/>
                <a:ahLst/>
                <a:cxnLst/>
                <a:rect l="l" t="t" r="r" b="b"/>
                <a:pathLst>
                  <a:path w="2428" h="2201" extrusionOk="0">
                    <a:moveTo>
                      <a:pt x="1137" y="1"/>
                    </a:moveTo>
                    <a:cubicBezTo>
                      <a:pt x="931" y="1"/>
                      <a:pt x="723" y="55"/>
                      <a:pt x="535" y="171"/>
                    </a:cubicBezTo>
                    <a:cubicBezTo>
                      <a:pt x="0" y="500"/>
                      <a:pt x="267" y="931"/>
                      <a:pt x="596" y="1466"/>
                    </a:cubicBezTo>
                    <a:cubicBezTo>
                      <a:pt x="844" y="1869"/>
                      <a:pt x="1057" y="2201"/>
                      <a:pt x="1375" y="2201"/>
                    </a:cubicBezTo>
                    <a:cubicBezTo>
                      <a:pt x="1480" y="2201"/>
                      <a:pt x="1596" y="2165"/>
                      <a:pt x="1728" y="2083"/>
                    </a:cubicBezTo>
                    <a:cubicBezTo>
                      <a:pt x="2263" y="1754"/>
                      <a:pt x="2428" y="1055"/>
                      <a:pt x="2099" y="520"/>
                    </a:cubicBezTo>
                    <a:cubicBezTo>
                      <a:pt x="1885" y="187"/>
                      <a:pt x="1516" y="1"/>
                      <a:pt x="1137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704" name="Google Shape;3704;p36"/>
              <p:cNvSpPr/>
              <p:nvPr/>
            </p:nvSpPr>
            <p:spPr>
              <a:xfrm>
                <a:off x="6654852" y="2092873"/>
                <a:ext cx="44386" cy="47233"/>
              </a:xfrm>
              <a:custGeom>
                <a:avLst/>
                <a:gdLst/>
                <a:ahLst/>
                <a:cxnLst/>
                <a:rect l="l" t="t" r="r" b="b"/>
                <a:pathLst>
                  <a:path w="2058" h="2190" extrusionOk="0">
                    <a:moveTo>
                      <a:pt x="1121" y="1"/>
                    </a:moveTo>
                    <a:cubicBezTo>
                      <a:pt x="921" y="1"/>
                      <a:pt x="719" y="55"/>
                      <a:pt x="535" y="173"/>
                    </a:cubicBezTo>
                    <a:cubicBezTo>
                      <a:pt x="0" y="502"/>
                      <a:pt x="267" y="933"/>
                      <a:pt x="596" y="1468"/>
                    </a:cubicBezTo>
                    <a:cubicBezTo>
                      <a:pt x="836" y="1868"/>
                      <a:pt x="1057" y="2190"/>
                      <a:pt x="1371" y="2190"/>
                    </a:cubicBezTo>
                    <a:cubicBezTo>
                      <a:pt x="1380" y="2190"/>
                      <a:pt x="1390" y="2190"/>
                      <a:pt x="1399" y="2189"/>
                    </a:cubicBezTo>
                    <a:cubicBezTo>
                      <a:pt x="700" y="1654"/>
                      <a:pt x="535" y="1366"/>
                      <a:pt x="2057" y="481"/>
                    </a:cubicBezTo>
                    <a:cubicBezTo>
                      <a:pt x="1832" y="177"/>
                      <a:pt x="1480" y="1"/>
                      <a:pt x="1121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705" name="Google Shape;3705;p36"/>
              <p:cNvSpPr/>
              <p:nvPr/>
            </p:nvSpPr>
            <p:spPr>
              <a:xfrm>
                <a:off x="6527949" y="2160509"/>
                <a:ext cx="54587" cy="49735"/>
              </a:xfrm>
              <a:custGeom>
                <a:avLst/>
                <a:gdLst/>
                <a:ahLst/>
                <a:cxnLst/>
                <a:rect l="l" t="t" r="r" b="b"/>
                <a:pathLst>
                  <a:path w="2531" h="2306" extrusionOk="0">
                    <a:moveTo>
                      <a:pt x="1190" y="1"/>
                    </a:moveTo>
                    <a:cubicBezTo>
                      <a:pt x="973" y="1"/>
                      <a:pt x="753" y="60"/>
                      <a:pt x="555" y="184"/>
                    </a:cubicBezTo>
                    <a:cubicBezTo>
                      <a:pt x="1" y="534"/>
                      <a:pt x="267" y="987"/>
                      <a:pt x="618" y="1541"/>
                    </a:cubicBezTo>
                    <a:cubicBezTo>
                      <a:pt x="879" y="1959"/>
                      <a:pt x="1107" y="2306"/>
                      <a:pt x="1439" y="2306"/>
                    </a:cubicBezTo>
                    <a:cubicBezTo>
                      <a:pt x="1550" y="2306"/>
                      <a:pt x="1672" y="2267"/>
                      <a:pt x="1811" y="2180"/>
                    </a:cubicBezTo>
                    <a:cubicBezTo>
                      <a:pt x="2366" y="1851"/>
                      <a:pt x="2530" y="1110"/>
                      <a:pt x="2181" y="554"/>
                    </a:cubicBezTo>
                    <a:cubicBezTo>
                      <a:pt x="1969" y="196"/>
                      <a:pt x="1585" y="1"/>
                      <a:pt x="1190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706" name="Google Shape;3706;p36"/>
              <p:cNvSpPr/>
              <p:nvPr/>
            </p:nvSpPr>
            <p:spPr>
              <a:xfrm>
                <a:off x="6525296" y="2158115"/>
                <a:ext cx="51913" cy="47470"/>
              </a:xfrm>
              <a:custGeom>
                <a:avLst/>
                <a:gdLst/>
                <a:ahLst/>
                <a:cxnLst/>
                <a:rect l="l" t="t" r="r" b="b"/>
                <a:pathLst>
                  <a:path w="2407" h="2201" extrusionOk="0">
                    <a:moveTo>
                      <a:pt x="1115" y="1"/>
                    </a:moveTo>
                    <a:cubicBezTo>
                      <a:pt x="910" y="1"/>
                      <a:pt x="702" y="56"/>
                      <a:pt x="514" y="171"/>
                    </a:cubicBezTo>
                    <a:cubicBezTo>
                      <a:pt x="0" y="500"/>
                      <a:pt x="247" y="933"/>
                      <a:pt x="576" y="1468"/>
                    </a:cubicBezTo>
                    <a:cubicBezTo>
                      <a:pt x="826" y="1857"/>
                      <a:pt x="1051" y="2200"/>
                      <a:pt x="1370" y="2200"/>
                    </a:cubicBezTo>
                    <a:cubicBezTo>
                      <a:pt x="1471" y="2200"/>
                      <a:pt x="1582" y="2165"/>
                      <a:pt x="1707" y="2085"/>
                    </a:cubicBezTo>
                    <a:cubicBezTo>
                      <a:pt x="2242" y="1756"/>
                      <a:pt x="2406" y="1057"/>
                      <a:pt x="2077" y="522"/>
                    </a:cubicBezTo>
                    <a:cubicBezTo>
                      <a:pt x="1864" y="188"/>
                      <a:pt x="1494" y="1"/>
                      <a:pt x="1115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707" name="Google Shape;3707;p36"/>
              <p:cNvSpPr/>
              <p:nvPr/>
            </p:nvSpPr>
            <p:spPr>
              <a:xfrm>
                <a:off x="6525296" y="2157985"/>
                <a:ext cx="43911" cy="47341"/>
              </a:xfrm>
              <a:custGeom>
                <a:avLst/>
                <a:gdLst/>
                <a:ahLst/>
                <a:cxnLst/>
                <a:rect l="l" t="t" r="r" b="b"/>
                <a:pathLst>
                  <a:path w="2036" h="2195" extrusionOk="0">
                    <a:moveTo>
                      <a:pt x="1118" y="0"/>
                    </a:moveTo>
                    <a:cubicBezTo>
                      <a:pt x="911" y="0"/>
                      <a:pt x="702" y="57"/>
                      <a:pt x="514" y="177"/>
                    </a:cubicBezTo>
                    <a:cubicBezTo>
                      <a:pt x="0" y="506"/>
                      <a:pt x="247" y="939"/>
                      <a:pt x="576" y="1474"/>
                    </a:cubicBezTo>
                    <a:cubicBezTo>
                      <a:pt x="815" y="1873"/>
                      <a:pt x="1055" y="2194"/>
                      <a:pt x="1369" y="2194"/>
                    </a:cubicBezTo>
                    <a:cubicBezTo>
                      <a:pt x="1379" y="2194"/>
                      <a:pt x="1389" y="2194"/>
                      <a:pt x="1399" y="2193"/>
                    </a:cubicBezTo>
                    <a:cubicBezTo>
                      <a:pt x="700" y="1658"/>
                      <a:pt x="535" y="1351"/>
                      <a:pt x="2036" y="487"/>
                    </a:cubicBezTo>
                    <a:cubicBezTo>
                      <a:pt x="1827" y="173"/>
                      <a:pt x="1477" y="0"/>
                      <a:pt x="1118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708" name="Google Shape;3708;p36"/>
              <p:cNvSpPr/>
              <p:nvPr/>
            </p:nvSpPr>
            <p:spPr>
              <a:xfrm>
                <a:off x="6881138" y="1988249"/>
                <a:ext cx="54566" cy="49605"/>
              </a:xfrm>
              <a:custGeom>
                <a:avLst/>
                <a:gdLst/>
                <a:ahLst/>
                <a:cxnLst/>
                <a:rect l="l" t="t" r="r" b="b"/>
                <a:pathLst>
                  <a:path w="2530" h="2300" extrusionOk="0">
                    <a:moveTo>
                      <a:pt x="1168" y="0"/>
                    </a:moveTo>
                    <a:cubicBezTo>
                      <a:pt x="959" y="0"/>
                      <a:pt x="747" y="55"/>
                      <a:pt x="555" y="169"/>
                    </a:cubicBezTo>
                    <a:cubicBezTo>
                      <a:pt x="0" y="518"/>
                      <a:pt x="267" y="970"/>
                      <a:pt x="617" y="1527"/>
                    </a:cubicBezTo>
                    <a:cubicBezTo>
                      <a:pt x="867" y="1948"/>
                      <a:pt x="1094" y="2299"/>
                      <a:pt x="1431" y="2299"/>
                    </a:cubicBezTo>
                    <a:cubicBezTo>
                      <a:pt x="1538" y="2299"/>
                      <a:pt x="1656" y="2264"/>
                      <a:pt x="1789" y="2185"/>
                    </a:cubicBezTo>
                    <a:cubicBezTo>
                      <a:pt x="2345" y="1834"/>
                      <a:pt x="2530" y="1115"/>
                      <a:pt x="2181" y="559"/>
                    </a:cubicBezTo>
                    <a:cubicBezTo>
                      <a:pt x="1951" y="196"/>
                      <a:pt x="1564" y="0"/>
                      <a:pt x="1168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709" name="Google Shape;3709;p36"/>
              <p:cNvSpPr/>
              <p:nvPr/>
            </p:nvSpPr>
            <p:spPr>
              <a:xfrm>
                <a:off x="6878011" y="1985575"/>
                <a:ext cx="52366" cy="47449"/>
              </a:xfrm>
              <a:custGeom>
                <a:avLst/>
                <a:gdLst/>
                <a:ahLst/>
                <a:cxnLst/>
                <a:rect l="l" t="t" r="r" b="b"/>
                <a:pathLst>
                  <a:path w="2428" h="2200" extrusionOk="0">
                    <a:moveTo>
                      <a:pt x="1132" y="0"/>
                    </a:moveTo>
                    <a:cubicBezTo>
                      <a:pt x="928" y="0"/>
                      <a:pt x="722" y="55"/>
                      <a:pt x="535" y="169"/>
                    </a:cubicBezTo>
                    <a:cubicBezTo>
                      <a:pt x="0" y="499"/>
                      <a:pt x="269" y="930"/>
                      <a:pt x="598" y="1465"/>
                    </a:cubicBezTo>
                    <a:cubicBezTo>
                      <a:pt x="845" y="1867"/>
                      <a:pt x="1057" y="2200"/>
                      <a:pt x="1375" y="2200"/>
                    </a:cubicBezTo>
                    <a:cubicBezTo>
                      <a:pt x="1480" y="2200"/>
                      <a:pt x="1596" y="2163"/>
                      <a:pt x="1728" y="2082"/>
                    </a:cubicBezTo>
                    <a:cubicBezTo>
                      <a:pt x="2263" y="1753"/>
                      <a:pt x="2428" y="1053"/>
                      <a:pt x="2099" y="540"/>
                    </a:cubicBezTo>
                    <a:cubicBezTo>
                      <a:pt x="1884" y="191"/>
                      <a:pt x="1513" y="0"/>
                      <a:pt x="1132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710" name="Google Shape;3710;p36"/>
              <p:cNvSpPr/>
              <p:nvPr/>
            </p:nvSpPr>
            <p:spPr>
              <a:xfrm>
                <a:off x="6878011" y="1985532"/>
                <a:ext cx="44386" cy="47211"/>
              </a:xfrm>
              <a:custGeom>
                <a:avLst/>
                <a:gdLst/>
                <a:ahLst/>
                <a:cxnLst/>
                <a:rect l="l" t="t" r="r" b="b"/>
                <a:pathLst>
                  <a:path w="2058" h="2189" extrusionOk="0">
                    <a:moveTo>
                      <a:pt x="1116" y="0"/>
                    </a:moveTo>
                    <a:cubicBezTo>
                      <a:pt x="918" y="0"/>
                      <a:pt x="718" y="55"/>
                      <a:pt x="535" y="171"/>
                    </a:cubicBezTo>
                    <a:cubicBezTo>
                      <a:pt x="0" y="501"/>
                      <a:pt x="269" y="932"/>
                      <a:pt x="598" y="1467"/>
                    </a:cubicBezTo>
                    <a:cubicBezTo>
                      <a:pt x="837" y="1866"/>
                      <a:pt x="1057" y="2188"/>
                      <a:pt x="1371" y="2188"/>
                    </a:cubicBezTo>
                    <a:cubicBezTo>
                      <a:pt x="1380" y="2188"/>
                      <a:pt x="1390" y="2188"/>
                      <a:pt x="1399" y="2188"/>
                    </a:cubicBezTo>
                    <a:cubicBezTo>
                      <a:pt x="700" y="1672"/>
                      <a:pt x="535" y="1365"/>
                      <a:pt x="2057" y="501"/>
                    </a:cubicBezTo>
                    <a:cubicBezTo>
                      <a:pt x="1832" y="182"/>
                      <a:pt x="1478" y="0"/>
                      <a:pt x="1116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711" name="Google Shape;3711;p36"/>
              <p:cNvSpPr/>
              <p:nvPr/>
            </p:nvSpPr>
            <p:spPr>
              <a:xfrm>
                <a:off x="6258614" y="2310489"/>
                <a:ext cx="54609" cy="49735"/>
              </a:xfrm>
              <a:custGeom>
                <a:avLst/>
                <a:gdLst/>
                <a:ahLst/>
                <a:cxnLst/>
                <a:rect l="l" t="t" r="r" b="b"/>
                <a:pathLst>
                  <a:path w="2532" h="2306" extrusionOk="0">
                    <a:moveTo>
                      <a:pt x="1171" y="0"/>
                    </a:moveTo>
                    <a:cubicBezTo>
                      <a:pt x="953" y="0"/>
                      <a:pt x="733" y="59"/>
                      <a:pt x="535" y="183"/>
                    </a:cubicBezTo>
                    <a:cubicBezTo>
                      <a:pt x="0" y="534"/>
                      <a:pt x="269" y="986"/>
                      <a:pt x="618" y="1541"/>
                    </a:cubicBezTo>
                    <a:cubicBezTo>
                      <a:pt x="881" y="1958"/>
                      <a:pt x="1108" y="2305"/>
                      <a:pt x="1440" y="2305"/>
                    </a:cubicBezTo>
                    <a:cubicBezTo>
                      <a:pt x="1550" y="2305"/>
                      <a:pt x="1672" y="2267"/>
                      <a:pt x="1811" y="2179"/>
                    </a:cubicBezTo>
                    <a:cubicBezTo>
                      <a:pt x="2367" y="1829"/>
                      <a:pt x="2532" y="1088"/>
                      <a:pt x="2181" y="553"/>
                    </a:cubicBezTo>
                    <a:cubicBezTo>
                      <a:pt x="1956" y="196"/>
                      <a:pt x="1568" y="0"/>
                      <a:pt x="1171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712" name="Google Shape;3712;p36"/>
              <p:cNvSpPr/>
              <p:nvPr/>
            </p:nvSpPr>
            <p:spPr>
              <a:xfrm>
                <a:off x="6255530" y="2307987"/>
                <a:ext cx="51913" cy="47556"/>
              </a:xfrm>
              <a:custGeom>
                <a:avLst/>
                <a:gdLst/>
                <a:ahLst/>
                <a:cxnLst/>
                <a:rect l="l" t="t" r="r" b="b"/>
                <a:pathLst>
                  <a:path w="2407" h="2205" extrusionOk="0">
                    <a:moveTo>
                      <a:pt x="1128" y="1"/>
                    </a:moveTo>
                    <a:cubicBezTo>
                      <a:pt x="919" y="1"/>
                      <a:pt x="706" y="58"/>
                      <a:pt x="514" y="176"/>
                    </a:cubicBezTo>
                    <a:cubicBezTo>
                      <a:pt x="0" y="505"/>
                      <a:pt x="247" y="938"/>
                      <a:pt x="596" y="1473"/>
                    </a:cubicBezTo>
                    <a:cubicBezTo>
                      <a:pt x="845" y="1862"/>
                      <a:pt x="1071" y="2204"/>
                      <a:pt x="1390" y="2204"/>
                    </a:cubicBezTo>
                    <a:cubicBezTo>
                      <a:pt x="1492" y="2204"/>
                      <a:pt x="1604" y="2169"/>
                      <a:pt x="1728" y="2090"/>
                    </a:cubicBezTo>
                    <a:cubicBezTo>
                      <a:pt x="2263" y="1739"/>
                      <a:pt x="2406" y="1040"/>
                      <a:pt x="2077" y="526"/>
                    </a:cubicBezTo>
                    <a:cubicBezTo>
                      <a:pt x="1866" y="183"/>
                      <a:pt x="1503" y="1"/>
                      <a:pt x="1128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713" name="Google Shape;3713;p36"/>
              <p:cNvSpPr/>
              <p:nvPr/>
            </p:nvSpPr>
            <p:spPr>
              <a:xfrm>
                <a:off x="6255530" y="2307944"/>
                <a:ext cx="43933" cy="47341"/>
              </a:xfrm>
              <a:custGeom>
                <a:avLst/>
                <a:gdLst/>
                <a:ahLst/>
                <a:cxnLst/>
                <a:rect l="l" t="t" r="r" b="b"/>
                <a:pathLst>
                  <a:path w="2037" h="2195" extrusionOk="0">
                    <a:moveTo>
                      <a:pt x="1118" y="1"/>
                    </a:moveTo>
                    <a:cubicBezTo>
                      <a:pt x="911" y="1"/>
                      <a:pt x="702" y="58"/>
                      <a:pt x="514" y="178"/>
                    </a:cubicBezTo>
                    <a:cubicBezTo>
                      <a:pt x="0" y="507"/>
                      <a:pt x="247" y="940"/>
                      <a:pt x="596" y="1475"/>
                    </a:cubicBezTo>
                    <a:cubicBezTo>
                      <a:pt x="835" y="1873"/>
                      <a:pt x="1074" y="2195"/>
                      <a:pt x="1389" y="2195"/>
                    </a:cubicBezTo>
                    <a:cubicBezTo>
                      <a:pt x="1399" y="2195"/>
                      <a:pt x="1409" y="2194"/>
                      <a:pt x="1419" y="2194"/>
                    </a:cubicBezTo>
                    <a:cubicBezTo>
                      <a:pt x="700" y="1659"/>
                      <a:pt x="535" y="1371"/>
                      <a:pt x="2036" y="487"/>
                    </a:cubicBezTo>
                    <a:cubicBezTo>
                      <a:pt x="1827" y="173"/>
                      <a:pt x="1477" y="1"/>
                      <a:pt x="1118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714" name="Google Shape;3714;p36"/>
              <p:cNvSpPr/>
              <p:nvPr/>
            </p:nvSpPr>
            <p:spPr>
              <a:xfrm>
                <a:off x="6145492" y="2366824"/>
                <a:ext cx="54156" cy="49735"/>
              </a:xfrm>
              <a:custGeom>
                <a:avLst/>
                <a:gdLst/>
                <a:ahLst/>
                <a:cxnLst/>
                <a:rect l="l" t="t" r="r" b="b"/>
                <a:pathLst>
                  <a:path w="2511" h="2306" extrusionOk="0">
                    <a:moveTo>
                      <a:pt x="1165" y="0"/>
                    </a:moveTo>
                    <a:cubicBezTo>
                      <a:pt x="950" y="0"/>
                      <a:pt x="732" y="60"/>
                      <a:pt x="535" y="185"/>
                    </a:cubicBezTo>
                    <a:cubicBezTo>
                      <a:pt x="0" y="533"/>
                      <a:pt x="267" y="986"/>
                      <a:pt x="617" y="1542"/>
                    </a:cubicBezTo>
                    <a:cubicBezTo>
                      <a:pt x="879" y="1958"/>
                      <a:pt x="1106" y="2306"/>
                      <a:pt x="1438" y="2306"/>
                    </a:cubicBezTo>
                    <a:cubicBezTo>
                      <a:pt x="1549" y="2306"/>
                      <a:pt x="1672" y="2267"/>
                      <a:pt x="1811" y="2179"/>
                    </a:cubicBezTo>
                    <a:cubicBezTo>
                      <a:pt x="2365" y="1830"/>
                      <a:pt x="2510" y="1110"/>
                      <a:pt x="2160" y="555"/>
                    </a:cubicBezTo>
                    <a:cubicBezTo>
                      <a:pt x="1935" y="196"/>
                      <a:pt x="1555" y="0"/>
                      <a:pt x="1165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715" name="Google Shape;3715;p36"/>
              <p:cNvSpPr/>
              <p:nvPr/>
            </p:nvSpPr>
            <p:spPr>
              <a:xfrm>
                <a:off x="6142365" y="2364343"/>
                <a:ext cx="51956" cy="47599"/>
              </a:xfrm>
              <a:custGeom>
                <a:avLst/>
                <a:gdLst/>
                <a:ahLst/>
                <a:cxnLst/>
                <a:rect l="l" t="t" r="r" b="b"/>
                <a:pathLst>
                  <a:path w="2409" h="2207" extrusionOk="0">
                    <a:moveTo>
                      <a:pt x="1131" y="1"/>
                    </a:moveTo>
                    <a:cubicBezTo>
                      <a:pt x="921" y="1"/>
                      <a:pt x="708" y="58"/>
                      <a:pt x="516" y="176"/>
                    </a:cubicBezTo>
                    <a:cubicBezTo>
                      <a:pt x="0" y="505"/>
                      <a:pt x="247" y="958"/>
                      <a:pt x="598" y="1471"/>
                    </a:cubicBezTo>
                    <a:cubicBezTo>
                      <a:pt x="846" y="1874"/>
                      <a:pt x="1070" y="2206"/>
                      <a:pt x="1384" y="2206"/>
                    </a:cubicBezTo>
                    <a:cubicBezTo>
                      <a:pt x="1488" y="2206"/>
                      <a:pt x="1601" y="2170"/>
                      <a:pt x="1729" y="2089"/>
                    </a:cubicBezTo>
                    <a:cubicBezTo>
                      <a:pt x="2263" y="1759"/>
                      <a:pt x="2408" y="1060"/>
                      <a:pt x="2079" y="525"/>
                    </a:cubicBezTo>
                    <a:cubicBezTo>
                      <a:pt x="1868" y="182"/>
                      <a:pt x="1506" y="1"/>
                      <a:pt x="1131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716" name="Google Shape;3716;p36"/>
              <p:cNvSpPr/>
              <p:nvPr/>
            </p:nvSpPr>
            <p:spPr>
              <a:xfrm>
                <a:off x="6142365" y="2364300"/>
                <a:ext cx="43955" cy="47362"/>
              </a:xfrm>
              <a:custGeom>
                <a:avLst/>
                <a:gdLst/>
                <a:ahLst/>
                <a:cxnLst/>
                <a:rect l="l" t="t" r="r" b="b"/>
                <a:pathLst>
                  <a:path w="2038" h="2196" extrusionOk="0">
                    <a:moveTo>
                      <a:pt x="1115" y="1"/>
                    </a:moveTo>
                    <a:cubicBezTo>
                      <a:pt x="911" y="1"/>
                      <a:pt x="703" y="58"/>
                      <a:pt x="516" y="178"/>
                    </a:cubicBezTo>
                    <a:cubicBezTo>
                      <a:pt x="0" y="507"/>
                      <a:pt x="247" y="960"/>
                      <a:pt x="598" y="1473"/>
                    </a:cubicBezTo>
                    <a:cubicBezTo>
                      <a:pt x="838" y="1873"/>
                      <a:pt x="1057" y="2195"/>
                      <a:pt x="1391" y="2195"/>
                    </a:cubicBezTo>
                    <a:cubicBezTo>
                      <a:pt x="1401" y="2195"/>
                      <a:pt x="1411" y="2195"/>
                      <a:pt x="1421" y="2194"/>
                    </a:cubicBezTo>
                    <a:cubicBezTo>
                      <a:pt x="700" y="1679"/>
                      <a:pt x="535" y="1371"/>
                      <a:pt x="2038" y="486"/>
                    </a:cubicBezTo>
                    <a:cubicBezTo>
                      <a:pt x="1816" y="173"/>
                      <a:pt x="1469" y="1"/>
                      <a:pt x="111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717" name="Google Shape;3717;p36"/>
              <p:cNvSpPr/>
              <p:nvPr/>
            </p:nvSpPr>
            <p:spPr>
              <a:xfrm>
                <a:off x="6015936" y="2433381"/>
                <a:ext cx="54566" cy="49735"/>
              </a:xfrm>
              <a:custGeom>
                <a:avLst/>
                <a:gdLst/>
                <a:ahLst/>
                <a:cxnLst/>
                <a:rect l="l" t="t" r="r" b="b"/>
                <a:pathLst>
                  <a:path w="2530" h="2306" extrusionOk="0">
                    <a:moveTo>
                      <a:pt x="1186" y="0"/>
                    </a:moveTo>
                    <a:cubicBezTo>
                      <a:pt x="971" y="0"/>
                      <a:pt x="753" y="60"/>
                      <a:pt x="555" y="184"/>
                    </a:cubicBezTo>
                    <a:cubicBezTo>
                      <a:pt x="0" y="533"/>
                      <a:pt x="267" y="986"/>
                      <a:pt x="617" y="1542"/>
                    </a:cubicBezTo>
                    <a:cubicBezTo>
                      <a:pt x="879" y="1958"/>
                      <a:pt x="1118" y="2305"/>
                      <a:pt x="1456" y="2305"/>
                    </a:cubicBezTo>
                    <a:cubicBezTo>
                      <a:pt x="1568" y="2305"/>
                      <a:pt x="1692" y="2267"/>
                      <a:pt x="1830" y="2179"/>
                    </a:cubicBezTo>
                    <a:cubicBezTo>
                      <a:pt x="2365" y="1830"/>
                      <a:pt x="2530" y="1109"/>
                      <a:pt x="2181" y="555"/>
                    </a:cubicBezTo>
                    <a:cubicBezTo>
                      <a:pt x="1955" y="196"/>
                      <a:pt x="1576" y="0"/>
                      <a:pt x="1186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718" name="Google Shape;3718;p36"/>
              <p:cNvSpPr/>
              <p:nvPr/>
            </p:nvSpPr>
            <p:spPr>
              <a:xfrm>
                <a:off x="6013262" y="2430901"/>
                <a:ext cx="51913" cy="47535"/>
              </a:xfrm>
              <a:custGeom>
                <a:avLst/>
                <a:gdLst/>
                <a:ahLst/>
                <a:cxnLst/>
                <a:rect l="l" t="t" r="r" b="b"/>
                <a:pathLst>
                  <a:path w="2407" h="2204" extrusionOk="0">
                    <a:moveTo>
                      <a:pt x="1130" y="0"/>
                    </a:moveTo>
                    <a:cubicBezTo>
                      <a:pt x="920" y="0"/>
                      <a:pt x="707" y="58"/>
                      <a:pt x="514" y="176"/>
                    </a:cubicBezTo>
                    <a:cubicBezTo>
                      <a:pt x="1" y="505"/>
                      <a:pt x="248" y="936"/>
                      <a:pt x="577" y="1471"/>
                    </a:cubicBezTo>
                    <a:cubicBezTo>
                      <a:pt x="841" y="1861"/>
                      <a:pt x="1059" y="2203"/>
                      <a:pt x="1382" y="2203"/>
                    </a:cubicBezTo>
                    <a:cubicBezTo>
                      <a:pt x="1485" y="2203"/>
                      <a:pt x="1599" y="2168"/>
                      <a:pt x="1729" y="2088"/>
                    </a:cubicBezTo>
                    <a:cubicBezTo>
                      <a:pt x="2264" y="1739"/>
                      <a:pt x="2407" y="1040"/>
                      <a:pt x="2078" y="525"/>
                    </a:cubicBezTo>
                    <a:cubicBezTo>
                      <a:pt x="1867" y="182"/>
                      <a:pt x="1504" y="0"/>
                      <a:pt x="113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719" name="Google Shape;3719;p36"/>
              <p:cNvSpPr/>
              <p:nvPr/>
            </p:nvSpPr>
            <p:spPr>
              <a:xfrm>
                <a:off x="6013262" y="2430857"/>
                <a:ext cx="43933" cy="47341"/>
              </a:xfrm>
              <a:custGeom>
                <a:avLst/>
                <a:gdLst/>
                <a:ahLst/>
                <a:cxnLst/>
                <a:rect l="l" t="t" r="r" b="b"/>
                <a:pathLst>
                  <a:path w="2037" h="2195" extrusionOk="0">
                    <a:moveTo>
                      <a:pt x="1115" y="0"/>
                    </a:moveTo>
                    <a:cubicBezTo>
                      <a:pt x="910" y="0"/>
                      <a:pt x="703" y="58"/>
                      <a:pt x="514" y="178"/>
                    </a:cubicBezTo>
                    <a:cubicBezTo>
                      <a:pt x="1" y="507"/>
                      <a:pt x="248" y="938"/>
                      <a:pt x="577" y="1473"/>
                    </a:cubicBezTo>
                    <a:cubicBezTo>
                      <a:pt x="836" y="1873"/>
                      <a:pt x="1058" y="2195"/>
                      <a:pt x="1372" y="2195"/>
                    </a:cubicBezTo>
                    <a:cubicBezTo>
                      <a:pt x="1381" y="2195"/>
                      <a:pt x="1390" y="2195"/>
                      <a:pt x="1400" y="2194"/>
                    </a:cubicBezTo>
                    <a:cubicBezTo>
                      <a:pt x="700" y="1659"/>
                      <a:pt x="536" y="1371"/>
                      <a:pt x="2037" y="486"/>
                    </a:cubicBezTo>
                    <a:cubicBezTo>
                      <a:pt x="1815" y="173"/>
                      <a:pt x="1469" y="0"/>
                      <a:pt x="1115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720" name="Google Shape;3720;p36"/>
              <p:cNvSpPr/>
              <p:nvPr/>
            </p:nvSpPr>
            <p:spPr>
              <a:xfrm>
                <a:off x="6367336" y="2257670"/>
                <a:ext cx="54566" cy="49692"/>
              </a:xfrm>
              <a:custGeom>
                <a:avLst/>
                <a:gdLst/>
                <a:ahLst/>
                <a:cxnLst/>
                <a:rect l="l" t="t" r="r" b="b"/>
                <a:pathLst>
                  <a:path w="2530" h="2304" extrusionOk="0">
                    <a:moveTo>
                      <a:pt x="1186" y="1"/>
                    </a:moveTo>
                    <a:cubicBezTo>
                      <a:pt x="971" y="1"/>
                      <a:pt x="753" y="60"/>
                      <a:pt x="555" y="185"/>
                    </a:cubicBezTo>
                    <a:cubicBezTo>
                      <a:pt x="0" y="534"/>
                      <a:pt x="267" y="986"/>
                      <a:pt x="618" y="1543"/>
                    </a:cubicBezTo>
                    <a:cubicBezTo>
                      <a:pt x="881" y="1946"/>
                      <a:pt x="1122" y="2303"/>
                      <a:pt x="1454" y="2303"/>
                    </a:cubicBezTo>
                    <a:cubicBezTo>
                      <a:pt x="1562" y="2303"/>
                      <a:pt x="1680" y="2265"/>
                      <a:pt x="1811" y="2180"/>
                    </a:cubicBezTo>
                    <a:cubicBezTo>
                      <a:pt x="2365" y="1831"/>
                      <a:pt x="2530" y="1090"/>
                      <a:pt x="2181" y="555"/>
                    </a:cubicBezTo>
                    <a:cubicBezTo>
                      <a:pt x="1955" y="197"/>
                      <a:pt x="1576" y="1"/>
                      <a:pt x="1186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721" name="Google Shape;3721;p36"/>
              <p:cNvSpPr/>
              <p:nvPr/>
            </p:nvSpPr>
            <p:spPr>
              <a:xfrm>
                <a:off x="6364208" y="2254974"/>
                <a:ext cx="52387" cy="47578"/>
              </a:xfrm>
              <a:custGeom>
                <a:avLst/>
                <a:gdLst/>
                <a:ahLst/>
                <a:cxnLst/>
                <a:rect l="l" t="t" r="r" b="b"/>
                <a:pathLst>
                  <a:path w="2429" h="2206" extrusionOk="0">
                    <a:moveTo>
                      <a:pt x="1140" y="0"/>
                    </a:moveTo>
                    <a:cubicBezTo>
                      <a:pt x="932" y="0"/>
                      <a:pt x="721" y="60"/>
                      <a:pt x="535" y="186"/>
                    </a:cubicBezTo>
                    <a:cubicBezTo>
                      <a:pt x="1" y="516"/>
                      <a:pt x="269" y="947"/>
                      <a:pt x="598" y="1482"/>
                    </a:cubicBezTo>
                    <a:cubicBezTo>
                      <a:pt x="844" y="1867"/>
                      <a:pt x="1067" y="2205"/>
                      <a:pt x="1388" y="2205"/>
                    </a:cubicBezTo>
                    <a:cubicBezTo>
                      <a:pt x="1496" y="2205"/>
                      <a:pt x="1615" y="2167"/>
                      <a:pt x="1750" y="2079"/>
                    </a:cubicBezTo>
                    <a:cubicBezTo>
                      <a:pt x="2264" y="1750"/>
                      <a:pt x="2428" y="1050"/>
                      <a:pt x="2099" y="516"/>
                    </a:cubicBezTo>
                    <a:cubicBezTo>
                      <a:pt x="1876" y="186"/>
                      <a:pt x="1510" y="0"/>
                      <a:pt x="114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722" name="Google Shape;3722;p36"/>
              <p:cNvSpPr/>
              <p:nvPr/>
            </p:nvSpPr>
            <p:spPr>
              <a:xfrm>
                <a:off x="6364208" y="2255147"/>
                <a:ext cx="44386" cy="47362"/>
              </a:xfrm>
              <a:custGeom>
                <a:avLst/>
                <a:gdLst/>
                <a:ahLst/>
                <a:cxnLst/>
                <a:rect l="l" t="t" r="r" b="b"/>
                <a:pathLst>
                  <a:path w="2058" h="2196" extrusionOk="0">
                    <a:moveTo>
                      <a:pt x="1136" y="1"/>
                    </a:moveTo>
                    <a:cubicBezTo>
                      <a:pt x="931" y="1"/>
                      <a:pt x="724" y="58"/>
                      <a:pt x="535" y="178"/>
                    </a:cubicBezTo>
                    <a:cubicBezTo>
                      <a:pt x="1" y="508"/>
                      <a:pt x="269" y="939"/>
                      <a:pt x="598" y="1474"/>
                    </a:cubicBezTo>
                    <a:cubicBezTo>
                      <a:pt x="857" y="1855"/>
                      <a:pt x="1079" y="2195"/>
                      <a:pt x="1394" y="2195"/>
                    </a:cubicBezTo>
                    <a:cubicBezTo>
                      <a:pt x="1403" y="2195"/>
                      <a:pt x="1412" y="2195"/>
                      <a:pt x="1421" y="2194"/>
                    </a:cubicBezTo>
                    <a:cubicBezTo>
                      <a:pt x="721" y="1660"/>
                      <a:pt x="557" y="1350"/>
                      <a:pt x="2058" y="486"/>
                    </a:cubicBezTo>
                    <a:cubicBezTo>
                      <a:pt x="1837" y="173"/>
                      <a:pt x="1491" y="1"/>
                      <a:pt x="113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723" name="Google Shape;3723;p36"/>
              <p:cNvSpPr/>
              <p:nvPr/>
            </p:nvSpPr>
            <p:spPr>
              <a:xfrm>
                <a:off x="5772332" y="2563778"/>
                <a:ext cx="55040" cy="49605"/>
              </a:xfrm>
              <a:custGeom>
                <a:avLst/>
                <a:gdLst/>
                <a:ahLst/>
                <a:cxnLst/>
                <a:rect l="l" t="t" r="r" b="b"/>
                <a:pathLst>
                  <a:path w="2552" h="2300" extrusionOk="0">
                    <a:moveTo>
                      <a:pt x="1217" y="1"/>
                    </a:moveTo>
                    <a:cubicBezTo>
                      <a:pt x="989" y="1"/>
                      <a:pt x="758" y="67"/>
                      <a:pt x="557" y="206"/>
                    </a:cubicBezTo>
                    <a:cubicBezTo>
                      <a:pt x="0" y="557"/>
                      <a:pt x="288" y="1010"/>
                      <a:pt x="659" y="1544"/>
                    </a:cubicBezTo>
                    <a:cubicBezTo>
                      <a:pt x="918" y="1955"/>
                      <a:pt x="1155" y="2300"/>
                      <a:pt x="1486" y="2300"/>
                    </a:cubicBezTo>
                    <a:cubicBezTo>
                      <a:pt x="1602" y="2300"/>
                      <a:pt x="1729" y="2257"/>
                      <a:pt x="1873" y="2162"/>
                    </a:cubicBezTo>
                    <a:cubicBezTo>
                      <a:pt x="2408" y="1791"/>
                      <a:pt x="2551" y="1070"/>
                      <a:pt x="2181" y="516"/>
                    </a:cubicBezTo>
                    <a:cubicBezTo>
                      <a:pt x="1963" y="182"/>
                      <a:pt x="1594" y="1"/>
                      <a:pt x="1217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724" name="Google Shape;3724;p36"/>
              <p:cNvSpPr/>
              <p:nvPr/>
            </p:nvSpPr>
            <p:spPr>
              <a:xfrm>
                <a:off x="5769247" y="2561427"/>
                <a:ext cx="52797" cy="47341"/>
              </a:xfrm>
              <a:custGeom>
                <a:avLst/>
                <a:gdLst/>
                <a:ahLst/>
                <a:cxnLst/>
                <a:rect l="l" t="t" r="r" b="b"/>
                <a:pathLst>
                  <a:path w="2448" h="2195" extrusionOk="0">
                    <a:moveTo>
                      <a:pt x="1157" y="1"/>
                    </a:moveTo>
                    <a:cubicBezTo>
                      <a:pt x="942" y="1"/>
                      <a:pt x="726" y="62"/>
                      <a:pt x="535" y="192"/>
                    </a:cubicBezTo>
                    <a:cubicBezTo>
                      <a:pt x="0" y="543"/>
                      <a:pt x="288" y="954"/>
                      <a:pt x="617" y="1489"/>
                    </a:cubicBezTo>
                    <a:cubicBezTo>
                      <a:pt x="876" y="1870"/>
                      <a:pt x="1113" y="2194"/>
                      <a:pt x="1428" y="2194"/>
                    </a:cubicBezTo>
                    <a:cubicBezTo>
                      <a:pt x="1537" y="2194"/>
                      <a:pt x="1656" y="2155"/>
                      <a:pt x="1789" y="2065"/>
                    </a:cubicBezTo>
                    <a:cubicBezTo>
                      <a:pt x="2304" y="1714"/>
                      <a:pt x="2447" y="1015"/>
                      <a:pt x="2098" y="501"/>
                    </a:cubicBezTo>
                    <a:cubicBezTo>
                      <a:pt x="1878" y="178"/>
                      <a:pt x="1520" y="1"/>
                      <a:pt x="1157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725" name="Google Shape;3725;p36"/>
              <p:cNvSpPr/>
              <p:nvPr/>
            </p:nvSpPr>
            <p:spPr>
              <a:xfrm>
                <a:off x="5769247" y="2561384"/>
                <a:ext cx="44386" cy="47276"/>
              </a:xfrm>
              <a:custGeom>
                <a:avLst/>
                <a:gdLst/>
                <a:ahLst/>
                <a:cxnLst/>
                <a:rect l="l" t="t" r="r" b="b"/>
                <a:pathLst>
                  <a:path w="2058" h="2192" extrusionOk="0">
                    <a:moveTo>
                      <a:pt x="1146" y="1"/>
                    </a:moveTo>
                    <a:cubicBezTo>
                      <a:pt x="934" y="1"/>
                      <a:pt x="722" y="62"/>
                      <a:pt x="535" y="194"/>
                    </a:cubicBezTo>
                    <a:cubicBezTo>
                      <a:pt x="0" y="545"/>
                      <a:pt x="288" y="956"/>
                      <a:pt x="617" y="1491"/>
                    </a:cubicBezTo>
                    <a:cubicBezTo>
                      <a:pt x="876" y="1870"/>
                      <a:pt x="1117" y="2191"/>
                      <a:pt x="1432" y="2191"/>
                    </a:cubicBezTo>
                    <a:cubicBezTo>
                      <a:pt x="1441" y="2191"/>
                      <a:pt x="1450" y="2191"/>
                      <a:pt x="1460" y="2190"/>
                    </a:cubicBezTo>
                    <a:cubicBezTo>
                      <a:pt x="741" y="1675"/>
                      <a:pt x="576" y="1367"/>
                      <a:pt x="2057" y="462"/>
                    </a:cubicBezTo>
                    <a:cubicBezTo>
                      <a:pt x="1839" y="167"/>
                      <a:pt x="1494" y="1"/>
                      <a:pt x="114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726" name="Google Shape;3726;p36"/>
              <p:cNvSpPr/>
              <p:nvPr/>
            </p:nvSpPr>
            <p:spPr>
              <a:xfrm>
                <a:off x="5660979" y="2623132"/>
                <a:ext cx="54566" cy="49454"/>
              </a:xfrm>
              <a:custGeom>
                <a:avLst/>
                <a:gdLst/>
                <a:ahLst/>
                <a:cxnLst/>
                <a:rect l="l" t="t" r="r" b="b"/>
                <a:pathLst>
                  <a:path w="2530" h="2293" extrusionOk="0">
                    <a:moveTo>
                      <a:pt x="1180" y="0"/>
                    </a:moveTo>
                    <a:cubicBezTo>
                      <a:pt x="957" y="0"/>
                      <a:pt x="732" y="62"/>
                      <a:pt x="535" y="191"/>
                    </a:cubicBezTo>
                    <a:cubicBezTo>
                      <a:pt x="0" y="562"/>
                      <a:pt x="267" y="1014"/>
                      <a:pt x="637" y="1549"/>
                    </a:cubicBezTo>
                    <a:cubicBezTo>
                      <a:pt x="900" y="1950"/>
                      <a:pt x="1139" y="2292"/>
                      <a:pt x="1476" y="2292"/>
                    </a:cubicBezTo>
                    <a:cubicBezTo>
                      <a:pt x="1588" y="2292"/>
                      <a:pt x="1712" y="2254"/>
                      <a:pt x="1852" y="2166"/>
                    </a:cubicBezTo>
                    <a:cubicBezTo>
                      <a:pt x="2387" y="1796"/>
                      <a:pt x="2530" y="1055"/>
                      <a:pt x="2160" y="520"/>
                    </a:cubicBezTo>
                    <a:cubicBezTo>
                      <a:pt x="1939" y="183"/>
                      <a:pt x="1563" y="0"/>
                      <a:pt x="1180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727" name="Google Shape;3727;p36"/>
              <p:cNvSpPr/>
              <p:nvPr/>
            </p:nvSpPr>
            <p:spPr>
              <a:xfrm>
                <a:off x="5657851" y="2620436"/>
                <a:ext cx="52387" cy="47535"/>
              </a:xfrm>
              <a:custGeom>
                <a:avLst/>
                <a:gdLst/>
                <a:ahLst/>
                <a:cxnLst/>
                <a:rect l="l" t="t" r="r" b="b"/>
                <a:pathLst>
                  <a:path w="2429" h="2204" extrusionOk="0">
                    <a:moveTo>
                      <a:pt x="1138" y="1"/>
                    </a:moveTo>
                    <a:cubicBezTo>
                      <a:pt x="923" y="1"/>
                      <a:pt x="706" y="63"/>
                      <a:pt x="516" y="193"/>
                    </a:cubicBezTo>
                    <a:cubicBezTo>
                      <a:pt x="1" y="542"/>
                      <a:pt x="269" y="975"/>
                      <a:pt x="598" y="1488"/>
                    </a:cubicBezTo>
                    <a:cubicBezTo>
                      <a:pt x="860" y="1875"/>
                      <a:pt x="1100" y="2203"/>
                      <a:pt x="1421" y="2203"/>
                    </a:cubicBezTo>
                    <a:cubicBezTo>
                      <a:pt x="1527" y="2203"/>
                      <a:pt x="1642" y="2167"/>
                      <a:pt x="1770" y="2086"/>
                    </a:cubicBezTo>
                    <a:cubicBezTo>
                      <a:pt x="2285" y="1735"/>
                      <a:pt x="2428" y="1036"/>
                      <a:pt x="2079" y="501"/>
                    </a:cubicBezTo>
                    <a:cubicBezTo>
                      <a:pt x="1859" y="178"/>
                      <a:pt x="1501" y="1"/>
                      <a:pt x="1138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728" name="Google Shape;3728;p36"/>
              <p:cNvSpPr/>
              <p:nvPr/>
            </p:nvSpPr>
            <p:spPr>
              <a:xfrm>
                <a:off x="5657851" y="2620608"/>
                <a:ext cx="43976" cy="47103"/>
              </a:xfrm>
              <a:custGeom>
                <a:avLst/>
                <a:gdLst/>
                <a:ahLst/>
                <a:cxnLst/>
                <a:rect l="l" t="t" r="r" b="b"/>
                <a:pathLst>
                  <a:path w="2039" h="2184" extrusionOk="0">
                    <a:moveTo>
                      <a:pt x="1131" y="0"/>
                    </a:moveTo>
                    <a:cubicBezTo>
                      <a:pt x="918" y="0"/>
                      <a:pt x="703" y="60"/>
                      <a:pt x="516" y="185"/>
                    </a:cubicBezTo>
                    <a:cubicBezTo>
                      <a:pt x="1" y="534"/>
                      <a:pt x="269" y="967"/>
                      <a:pt x="598" y="1480"/>
                    </a:cubicBezTo>
                    <a:cubicBezTo>
                      <a:pt x="870" y="1868"/>
                      <a:pt x="1086" y="2183"/>
                      <a:pt x="1386" y="2183"/>
                    </a:cubicBezTo>
                    <a:cubicBezTo>
                      <a:pt x="1404" y="2183"/>
                      <a:pt x="1422" y="2182"/>
                      <a:pt x="1441" y="2180"/>
                    </a:cubicBezTo>
                    <a:cubicBezTo>
                      <a:pt x="721" y="1686"/>
                      <a:pt x="557" y="1378"/>
                      <a:pt x="2038" y="452"/>
                    </a:cubicBezTo>
                    <a:cubicBezTo>
                      <a:pt x="1821" y="159"/>
                      <a:pt x="1478" y="0"/>
                      <a:pt x="1131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729" name="Google Shape;3729;p36"/>
              <p:cNvSpPr/>
              <p:nvPr/>
            </p:nvSpPr>
            <p:spPr>
              <a:xfrm>
                <a:off x="5533191" y="2692795"/>
                <a:ext cx="55040" cy="49433"/>
              </a:xfrm>
              <a:custGeom>
                <a:avLst/>
                <a:gdLst/>
                <a:ahLst/>
                <a:cxnLst/>
                <a:rect l="l" t="t" r="r" b="b"/>
                <a:pathLst>
                  <a:path w="2552" h="2292" extrusionOk="0">
                    <a:moveTo>
                      <a:pt x="1190" y="0"/>
                    </a:moveTo>
                    <a:cubicBezTo>
                      <a:pt x="967" y="0"/>
                      <a:pt x="740" y="62"/>
                      <a:pt x="536" y="190"/>
                    </a:cubicBezTo>
                    <a:cubicBezTo>
                      <a:pt x="1" y="561"/>
                      <a:pt x="289" y="1013"/>
                      <a:pt x="638" y="1548"/>
                    </a:cubicBezTo>
                    <a:cubicBezTo>
                      <a:pt x="915" y="1949"/>
                      <a:pt x="1158" y="2292"/>
                      <a:pt x="1487" y="2292"/>
                    </a:cubicBezTo>
                    <a:cubicBezTo>
                      <a:pt x="1598" y="2292"/>
                      <a:pt x="1718" y="2253"/>
                      <a:pt x="1852" y="2165"/>
                    </a:cubicBezTo>
                    <a:cubicBezTo>
                      <a:pt x="2407" y="1795"/>
                      <a:pt x="2552" y="1054"/>
                      <a:pt x="2181" y="520"/>
                    </a:cubicBezTo>
                    <a:cubicBezTo>
                      <a:pt x="1947" y="182"/>
                      <a:pt x="1574" y="0"/>
                      <a:pt x="1190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730" name="Google Shape;3730;p36"/>
              <p:cNvSpPr/>
              <p:nvPr/>
            </p:nvSpPr>
            <p:spPr>
              <a:xfrm>
                <a:off x="5530064" y="2690099"/>
                <a:ext cx="52387" cy="47341"/>
              </a:xfrm>
              <a:custGeom>
                <a:avLst/>
                <a:gdLst/>
                <a:ahLst/>
                <a:cxnLst/>
                <a:rect l="l" t="t" r="r" b="b"/>
                <a:pathLst>
                  <a:path w="2429" h="2195" extrusionOk="0">
                    <a:moveTo>
                      <a:pt x="1154" y="1"/>
                    </a:moveTo>
                    <a:cubicBezTo>
                      <a:pt x="936" y="1"/>
                      <a:pt x="715" y="62"/>
                      <a:pt x="516" y="192"/>
                    </a:cubicBezTo>
                    <a:cubicBezTo>
                      <a:pt x="1" y="542"/>
                      <a:pt x="269" y="974"/>
                      <a:pt x="618" y="1489"/>
                    </a:cubicBezTo>
                    <a:cubicBezTo>
                      <a:pt x="878" y="1870"/>
                      <a:pt x="1104" y="2194"/>
                      <a:pt x="1412" y="2194"/>
                    </a:cubicBezTo>
                    <a:cubicBezTo>
                      <a:pt x="1520" y="2194"/>
                      <a:pt x="1637" y="2155"/>
                      <a:pt x="1770" y="2065"/>
                    </a:cubicBezTo>
                    <a:cubicBezTo>
                      <a:pt x="2305" y="1714"/>
                      <a:pt x="2428" y="1015"/>
                      <a:pt x="2099" y="501"/>
                    </a:cubicBezTo>
                    <a:cubicBezTo>
                      <a:pt x="1880" y="177"/>
                      <a:pt x="1522" y="1"/>
                      <a:pt x="1154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731" name="Google Shape;3731;p36"/>
              <p:cNvSpPr/>
              <p:nvPr/>
            </p:nvSpPr>
            <p:spPr>
              <a:xfrm>
                <a:off x="5530064" y="2690250"/>
                <a:ext cx="44407" cy="47082"/>
              </a:xfrm>
              <a:custGeom>
                <a:avLst/>
                <a:gdLst/>
                <a:ahLst/>
                <a:cxnLst/>
                <a:rect l="l" t="t" r="r" b="b"/>
                <a:pathLst>
                  <a:path w="2059" h="2183" extrusionOk="0">
                    <a:moveTo>
                      <a:pt x="1140" y="0"/>
                    </a:moveTo>
                    <a:cubicBezTo>
                      <a:pt x="927" y="0"/>
                      <a:pt x="711" y="60"/>
                      <a:pt x="516" y="185"/>
                    </a:cubicBezTo>
                    <a:cubicBezTo>
                      <a:pt x="1" y="535"/>
                      <a:pt x="269" y="967"/>
                      <a:pt x="618" y="1482"/>
                    </a:cubicBezTo>
                    <a:cubicBezTo>
                      <a:pt x="878" y="1881"/>
                      <a:pt x="1118" y="2182"/>
                      <a:pt x="1432" y="2182"/>
                    </a:cubicBezTo>
                    <a:cubicBezTo>
                      <a:pt x="1442" y="2182"/>
                      <a:pt x="1452" y="2182"/>
                      <a:pt x="1462" y="2181"/>
                    </a:cubicBezTo>
                    <a:cubicBezTo>
                      <a:pt x="741" y="1666"/>
                      <a:pt x="577" y="1378"/>
                      <a:pt x="2058" y="453"/>
                    </a:cubicBezTo>
                    <a:cubicBezTo>
                      <a:pt x="1828" y="159"/>
                      <a:pt x="1488" y="0"/>
                      <a:pt x="1140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732" name="Google Shape;3732;p36"/>
              <p:cNvSpPr/>
              <p:nvPr/>
            </p:nvSpPr>
            <p:spPr>
              <a:xfrm>
                <a:off x="5880169" y="2508220"/>
                <a:ext cx="54566" cy="49433"/>
              </a:xfrm>
              <a:custGeom>
                <a:avLst/>
                <a:gdLst/>
                <a:ahLst/>
                <a:cxnLst/>
                <a:rect l="l" t="t" r="r" b="b"/>
                <a:pathLst>
                  <a:path w="2530" h="2292" extrusionOk="0">
                    <a:moveTo>
                      <a:pt x="1181" y="0"/>
                    </a:moveTo>
                    <a:cubicBezTo>
                      <a:pt x="957" y="0"/>
                      <a:pt x="732" y="62"/>
                      <a:pt x="535" y="190"/>
                    </a:cubicBezTo>
                    <a:cubicBezTo>
                      <a:pt x="0" y="561"/>
                      <a:pt x="267" y="1013"/>
                      <a:pt x="637" y="1548"/>
                    </a:cubicBezTo>
                    <a:cubicBezTo>
                      <a:pt x="914" y="1949"/>
                      <a:pt x="1157" y="2292"/>
                      <a:pt x="1487" y="2292"/>
                    </a:cubicBezTo>
                    <a:cubicBezTo>
                      <a:pt x="1597" y="2292"/>
                      <a:pt x="1717" y="2253"/>
                      <a:pt x="1852" y="2165"/>
                    </a:cubicBezTo>
                    <a:cubicBezTo>
                      <a:pt x="2387" y="1795"/>
                      <a:pt x="2530" y="1054"/>
                      <a:pt x="2181" y="519"/>
                    </a:cubicBezTo>
                    <a:cubicBezTo>
                      <a:pt x="1947" y="182"/>
                      <a:pt x="1565" y="0"/>
                      <a:pt x="1181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733" name="Google Shape;3733;p36"/>
              <p:cNvSpPr/>
              <p:nvPr/>
            </p:nvSpPr>
            <p:spPr>
              <a:xfrm>
                <a:off x="5877042" y="2505718"/>
                <a:ext cx="52366" cy="47319"/>
              </a:xfrm>
              <a:custGeom>
                <a:avLst/>
                <a:gdLst/>
                <a:ahLst/>
                <a:cxnLst/>
                <a:rect l="l" t="t" r="r" b="b"/>
                <a:pathLst>
                  <a:path w="2428" h="2194" extrusionOk="0">
                    <a:moveTo>
                      <a:pt x="1140" y="0"/>
                    </a:moveTo>
                    <a:cubicBezTo>
                      <a:pt x="924" y="0"/>
                      <a:pt x="707" y="60"/>
                      <a:pt x="515" y="183"/>
                    </a:cubicBezTo>
                    <a:cubicBezTo>
                      <a:pt x="0" y="533"/>
                      <a:pt x="269" y="965"/>
                      <a:pt x="617" y="1480"/>
                    </a:cubicBezTo>
                    <a:cubicBezTo>
                      <a:pt x="881" y="1865"/>
                      <a:pt x="1109" y="2193"/>
                      <a:pt x="1424" y="2193"/>
                    </a:cubicBezTo>
                    <a:cubicBezTo>
                      <a:pt x="1528" y="2193"/>
                      <a:pt x="1642" y="2157"/>
                      <a:pt x="1770" y="2076"/>
                    </a:cubicBezTo>
                    <a:cubicBezTo>
                      <a:pt x="2285" y="1727"/>
                      <a:pt x="2428" y="1027"/>
                      <a:pt x="2079" y="492"/>
                    </a:cubicBezTo>
                    <a:cubicBezTo>
                      <a:pt x="1859" y="169"/>
                      <a:pt x="1502" y="0"/>
                      <a:pt x="114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734" name="Google Shape;3734;p36"/>
              <p:cNvSpPr/>
              <p:nvPr/>
            </p:nvSpPr>
            <p:spPr>
              <a:xfrm>
                <a:off x="5877042" y="2505697"/>
                <a:ext cx="43955" cy="47103"/>
              </a:xfrm>
              <a:custGeom>
                <a:avLst/>
                <a:gdLst/>
                <a:ahLst/>
                <a:cxnLst/>
                <a:rect l="l" t="t" r="r" b="b"/>
                <a:pathLst>
                  <a:path w="2038" h="2184" extrusionOk="0">
                    <a:moveTo>
                      <a:pt x="1124" y="0"/>
                    </a:moveTo>
                    <a:cubicBezTo>
                      <a:pt x="913" y="0"/>
                      <a:pt x="701" y="60"/>
                      <a:pt x="515" y="184"/>
                    </a:cubicBezTo>
                    <a:cubicBezTo>
                      <a:pt x="0" y="534"/>
                      <a:pt x="269" y="966"/>
                      <a:pt x="617" y="1481"/>
                    </a:cubicBezTo>
                    <a:cubicBezTo>
                      <a:pt x="870" y="1869"/>
                      <a:pt x="1085" y="2184"/>
                      <a:pt x="1403" y="2184"/>
                    </a:cubicBezTo>
                    <a:cubicBezTo>
                      <a:pt x="1422" y="2184"/>
                      <a:pt x="1442" y="2183"/>
                      <a:pt x="1462" y="2180"/>
                    </a:cubicBezTo>
                    <a:cubicBezTo>
                      <a:pt x="741" y="1686"/>
                      <a:pt x="557" y="1377"/>
                      <a:pt x="2038" y="472"/>
                    </a:cubicBezTo>
                    <a:cubicBezTo>
                      <a:pt x="1819" y="164"/>
                      <a:pt x="1473" y="0"/>
                      <a:pt x="1124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735" name="Google Shape;3735;p36"/>
              <p:cNvSpPr/>
              <p:nvPr/>
            </p:nvSpPr>
            <p:spPr>
              <a:xfrm>
                <a:off x="7394035" y="1958486"/>
                <a:ext cx="52797" cy="50188"/>
              </a:xfrm>
              <a:custGeom>
                <a:avLst/>
                <a:gdLst/>
                <a:ahLst/>
                <a:cxnLst/>
                <a:rect l="l" t="t" r="r" b="b"/>
                <a:pathLst>
                  <a:path w="2448" h="2327" extrusionOk="0">
                    <a:moveTo>
                      <a:pt x="1100" y="1"/>
                    </a:moveTo>
                    <a:cubicBezTo>
                      <a:pt x="931" y="1"/>
                      <a:pt x="760" y="35"/>
                      <a:pt x="596" y="109"/>
                    </a:cubicBezTo>
                    <a:cubicBezTo>
                      <a:pt x="1" y="397"/>
                      <a:pt x="226" y="869"/>
                      <a:pt x="514" y="1467"/>
                    </a:cubicBezTo>
                    <a:cubicBezTo>
                      <a:pt x="728" y="1942"/>
                      <a:pt x="929" y="2327"/>
                      <a:pt x="1304" y="2327"/>
                    </a:cubicBezTo>
                    <a:cubicBezTo>
                      <a:pt x="1399" y="2327"/>
                      <a:pt x="1505" y="2302"/>
                      <a:pt x="1625" y="2248"/>
                    </a:cubicBezTo>
                    <a:cubicBezTo>
                      <a:pt x="2201" y="1960"/>
                      <a:pt x="2448" y="1261"/>
                      <a:pt x="2181" y="663"/>
                    </a:cubicBezTo>
                    <a:cubicBezTo>
                      <a:pt x="1972" y="245"/>
                      <a:pt x="1546" y="1"/>
                      <a:pt x="1100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736" name="Google Shape;3736;p36"/>
              <p:cNvSpPr/>
              <p:nvPr/>
            </p:nvSpPr>
            <p:spPr>
              <a:xfrm>
                <a:off x="7396235" y="1965064"/>
                <a:ext cx="50597" cy="48052"/>
              </a:xfrm>
              <a:custGeom>
                <a:avLst/>
                <a:gdLst/>
                <a:ahLst/>
                <a:cxnLst/>
                <a:rect l="l" t="t" r="r" b="b"/>
                <a:pathLst>
                  <a:path w="2346" h="2228" extrusionOk="0">
                    <a:moveTo>
                      <a:pt x="1054" y="0"/>
                    </a:moveTo>
                    <a:cubicBezTo>
                      <a:pt x="889" y="0"/>
                      <a:pt x="720" y="36"/>
                      <a:pt x="557" y="112"/>
                    </a:cubicBezTo>
                    <a:cubicBezTo>
                      <a:pt x="1" y="380"/>
                      <a:pt x="206" y="832"/>
                      <a:pt x="475" y="1408"/>
                    </a:cubicBezTo>
                    <a:cubicBezTo>
                      <a:pt x="687" y="1851"/>
                      <a:pt x="875" y="2228"/>
                      <a:pt x="1233" y="2228"/>
                    </a:cubicBezTo>
                    <a:cubicBezTo>
                      <a:pt x="1325" y="2228"/>
                      <a:pt x="1427" y="2203"/>
                      <a:pt x="1544" y="2149"/>
                    </a:cubicBezTo>
                    <a:cubicBezTo>
                      <a:pt x="2099" y="1881"/>
                      <a:pt x="2346" y="1203"/>
                      <a:pt x="2058" y="646"/>
                    </a:cubicBezTo>
                    <a:cubicBezTo>
                      <a:pt x="1867" y="233"/>
                      <a:pt x="1473" y="0"/>
                      <a:pt x="105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737" name="Google Shape;3737;p36"/>
              <p:cNvSpPr/>
              <p:nvPr/>
            </p:nvSpPr>
            <p:spPr>
              <a:xfrm>
                <a:off x="7398478" y="1971901"/>
                <a:ext cx="47470" cy="41215"/>
              </a:xfrm>
              <a:custGeom>
                <a:avLst/>
                <a:gdLst/>
                <a:ahLst/>
                <a:cxnLst/>
                <a:rect l="l" t="t" r="r" b="b"/>
                <a:pathLst>
                  <a:path w="2201" h="1911" extrusionOk="0">
                    <a:moveTo>
                      <a:pt x="185" y="0"/>
                    </a:moveTo>
                    <a:lnTo>
                      <a:pt x="185" y="0"/>
                    </a:lnTo>
                    <a:cubicBezTo>
                      <a:pt x="0" y="269"/>
                      <a:pt x="165" y="659"/>
                      <a:pt x="371" y="1091"/>
                    </a:cubicBezTo>
                    <a:cubicBezTo>
                      <a:pt x="583" y="1534"/>
                      <a:pt x="771" y="1911"/>
                      <a:pt x="1129" y="1911"/>
                    </a:cubicBezTo>
                    <a:cubicBezTo>
                      <a:pt x="1221" y="1911"/>
                      <a:pt x="1323" y="1886"/>
                      <a:pt x="1440" y="1832"/>
                    </a:cubicBezTo>
                    <a:cubicBezTo>
                      <a:pt x="1975" y="1564"/>
                      <a:pt x="2201" y="927"/>
                      <a:pt x="1975" y="371"/>
                    </a:cubicBezTo>
                    <a:lnTo>
                      <a:pt x="1975" y="371"/>
                    </a:lnTo>
                    <a:cubicBezTo>
                      <a:pt x="1352" y="703"/>
                      <a:pt x="953" y="851"/>
                      <a:pt x="694" y="851"/>
                    </a:cubicBezTo>
                    <a:cubicBezTo>
                      <a:pt x="312" y="851"/>
                      <a:pt x="234" y="528"/>
                      <a:pt x="185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738" name="Google Shape;3738;p36"/>
              <p:cNvSpPr/>
              <p:nvPr/>
            </p:nvSpPr>
            <p:spPr>
              <a:xfrm>
                <a:off x="7286198" y="2024590"/>
                <a:ext cx="52840" cy="50188"/>
              </a:xfrm>
              <a:custGeom>
                <a:avLst/>
                <a:gdLst/>
                <a:ahLst/>
                <a:cxnLst/>
                <a:rect l="l" t="t" r="r" b="b"/>
                <a:pathLst>
                  <a:path w="2450" h="2327" extrusionOk="0">
                    <a:moveTo>
                      <a:pt x="1090" y="1"/>
                    </a:moveTo>
                    <a:cubicBezTo>
                      <a:pt x="923" y="1"/>
                      <a:pt x="755" y="36"/>
                      <a:pt x="598" y="108"/>
                    </a:cubicBezTo>
                    <a:cubicBezTo>
                      <a:pt x="1" y="396"/>
                      <a:pt x="228" y="870"/>
                      <a:pt x="494" y="1466"/>
                    </a:cubicBezTo>
                    <a:cubicBezTo>
                      <a:pt x="724" y="1943"/>
                      <a:pt x="928" y="2327"/>
                      <a:pt x="1293" y="2327"/>
                    </a:cubicBezTo>
                    <a:cubicBezTo>
                      <a:pt x="1386" y="2327"/>
                      <a:pt x="1489" y="2302"/>
                      <a:pt x="1605" y="2248"/>
                    </a:cubicBezTo>
                    <a:cubicBezTo>
                      <a:pt x="2203" y="1960"/>
                      <a:pt x="2450" y="1260"/>
                      <a:pt x="2162" y="665"/>
                    </a:cubicBezTo>
                    <a:cubicBezTo>
                      <a:pt x="1967" y="246"/>
                      <a:pt x="1533" y="1"/>
                      <a:pt x="1090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739" name="Google Shape;3739;p36"/>
              <p:cNvSpPr/>
              <p:nvPr/>
            </p:nvSpPr>
            <p:spPr>
              <a:xfrm>
                <a:off x="7288441" y="2031169"/>
                <a:ext cx="50144" cy="48052"/>
              </a:xfrm>
              <a:custGeom>
                <a:avLst/>
                <a:gdLst/>
                <a:ahLst/>
                <a:cxnLst/>
                <a:rect l="l" t="t" r="r" b="b"/>
                <a:pathLst>
                  <a:path w="2325" h="2228" extrusionOk="0">
                    <a:moveTo>
                      <a:pt x="1044" y="1"/>
                    </a:moveTo>
                    <a:cubicBezTo>
                      <a:pt x="879" y="1"/>
                      <a:pt x="712" y="37"/>
                      <a:pt x="555" y="113"/>
                    </a:cubicBezTo>
                    <a:cubicBezTo>
                      <a:pt x="0" y="379"/>
                      <a:pt x="206" y="832"/>
                      <a:pt x="473" y="1408"/>
                    </a:cubicBezTo>
                    <a:cubicBezTo>
                      <a:pt x="686" y="1851"/>
                      <a:pt x="873" y="2228"/>
                      <a:pt x="1231" y="2228"/>
                    </a:cubicBezTo>
                    <a:cubicBezTo>
                      <a:pt x="1322" y="2228"/>
                      <a:pt x="1425" y="2203"/>
                      <a:pt x="1543" y="2149"/>
                    </a:cubicBezTo>
                    <a:cubicBezTo>
                      <a:pt x="2099" y="1882"/>
                      <a:pt x="2324" y="1202"/>
                      <a:pt x="2058" y="648"/>
                    </a:cubicBezTo>
                    <a:cubicBezTo>
                      <a:pt x="1865" y="234"/>
                      <a:pt x="1462" y="1"/>
                      <a:pt x="1044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740" name="Google Shape;3740;p36"/>
              <p:cNvSpPr/>
              <p:nvPr/>
            </p:nvSpPr>
            <p:spPr>
              <a:xfrm>
                <a:off x="7290640" y="2038027"/>
                <a:ext cx="47513" cy="41194"/>
              </a:xfrm>
              <a:custGeom>
                <a:avLst/>
                <a:gdLst/>
                <a:ahLst/>
                <a:cxnLst/>
                <a:rect l="l" t="t" r="r" b="b"/>
                <a:pathLst>
                  <a:path w="2203" h="1910" extrusionOk="0">
                    <a:moveTo>
                      <a:pt x="186" y="0"/>
                    </a:moveTo>
                    <a:cubicBezTo>
                      <a:pt x="0" y="267"/>
                      <a:pt x="165" y="659"/>
                      <a:pt x="371" y="1090"/>
                    </a:cubicBezTo>
                    <a:cubicBezTo>
                      <a:pt x="584" y="1533"/>
                      <a:pt x="771" y="1910"/>
                      <a:pt x="1129" y="1910"/>
                    </a:cubicBezTo>
                    <a:cubicBezTo>
                      <a:pt x="1220" y="1910"/>
                      <a:pt x="1323" y="1885"/>
                      <a:pt x="1441" y="1831"/>
                    </a:cubicBezTo>
                    <a:cubicBezTo>
                      <a:pt x="1975" y="1564"/>
                      <a:pt x="2203" y="925"/>
                      <a:pt x="1975" y="371"/>
                    </a:cubicBezTo>
                    <a:lnTo>
                      <a:pt x="1975" y="371"/>
                    </a:lnTo>
                    <a:cubicBezTo>
                      <a:pt x="1353" y="703"/>
                      <a:pt x="955" y="850"/>
                      <a:pt x="696" y="850"/>
                    </a:cubicBezTo>
                    <a:cubicBezTo>
                      <a:pt x="314" y="850"/>
                      <a:pt x="236" y="528"/>
                      <a:pt x="186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741" name="Google Shape;3741;p36"/>
              <p:cNvSpPr/>
              <p:nvPr/>
            </p:nvSpPr>
            <p:spPr>
              <a:xfrm>
                <a:off x="7161537" y="2098869"/>
                <a:ext cx="52819" cy="50403"/>
              </a:xfrm>
              <a:custGeom>
                <a:avLst/>
                <a:gdLst/>
                <a:ahLst/>
                <a:cxnLst/>
                <a:rect l="l" t="t" r="r" b="b"/>
                <a:pathLst>
                  <a:path w="2449" h="2337" extrusionOk="0">
                    <a:moveTo>
                      <a:pt x="1107" y="0"/>
                    </a:moveTo>
                    <a:cubicBezTo>
                      <a:pt x="934" y="0"/>
                      <a:pt x="760" y="39"/>
                      <a:pt x="597" y="120"/>
                    </a:cubicBezTo>
                    <a:cubicBezTo>
                      <a:pt x="1" y="408"/>
                      <a:pt x="226" y="882"/>
                      <a:pt x="494" y="1478"/>
                    </a:cubicBezTo>
                    <a:cubicBezTo>
                      <a:pt x="726" y="1940"/>
                      <a:pt x="930" y="2337"/>
                      <a:pt x="1300" y="2337"/>
                    </a:cubicBezTo>
                    <a:cubicBezTo>
                      <a:pt x="1391" y="2337"/>
                      <a:pt x="1492" y="2313"/>
                      <a:pt x="1605" y="2260"/>
                    </a:cubicBezTo>
                    <a:cubicBezTo>
                      <a:pt x="2201" y="1972"/>
                      <a:pt x="2448" y="1272"/>
                      <a:pt x="2160" y="677"/>
                    </a:cubicBezTo>
                    <a:cubicBezTo>
                      <a:pt x="1969" y="248"/>
                      <a:pt x="1544" y="0"/>
                      <a:pt x="1107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742" name="Google Shape;3742;p36"/>
              <p:cNvSpPr/>
              <p:nvPr/>
            </p:nvSpPr>
            <p:spPr>
              <a:xfrm>
                <a:off x="7163737" y="2105512"/>
                <a:ext cx="50188" cy="48246"/>
              </a:xfrm>
              <a:custGeom>
                <a:avLst/>
                <a:gdLst/>
                <a:ahLst/>
                <a:cxnLst/>
                <a:rect l="l" t="t" r="r" b="b"/>
                <a:pathLst>
                  <a:path w="2327" h="2237" extrusionOk="0">
                    <a:moveTo>
                      <a:pt x="1052" y="1"/>
                    </a:moveTo>
                    <a:cubicBezTo>
                      <a:pt x="885" y="1"/>
                      <a:pt x="716" y="39"/>
                      <a:pt x="557" y="122"/>
                    </a:cubicBezTo>
                    <a:cubicBezTo>
                      <a:pt x="1" y="388"/>
                      <a:pt x="207" y="841"/>
                      <a:pt x="475" y="1397"/>
                    </a:cubicBezTo>
                    <a:cubicBezTo>
                      <a:pt x="687" y="1856"/>
                      <a:pt x="875" y="2237"/>
                      <a:pt x="1223" y="2237"/>
                    </a:cubicBezTo>
                    <a:cubicBezTo>
                      <a:pt x="1311" y="2237"/>
                      <a:pt x="1410" y="2212"/>
                      <a:pt x="1523" y="2158"/>
                    </a:cubicBezTo>
                    <a:cubicBezTo>
                      <a:pt x="2099" y="1870"/>
                      <a:pt x="2326" y="1211"/>
                      <a:pt x="2058" y="635"/>
                    </a:cubicBezTo>
                    <a:cubicBezTo>
                      <a:pt x="1868" y="240"/>
                      <a:pt x="1467" y="1"/>
                      <a:pt x="1052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743" name="Google Shape;3743;p36"/>
              <p:cNvSpPr/>
              <p:nvPr/>
            </p:nvSpPr>
            <p:spPr>
              <a:xfrm>
                <a:off x="7165980" y="2112564"/>
                <a:ext cx="47470" cy="41194"/>
              </a:xfrm>
              <a:custGeom>
                <a:avLst/>
                <a:gdLst/>
                <a:ahLst/>
                <a:cxnLst/>
                <a:rect l="l" t="t" r="r" b="b"/>
                <a:pathLst>
                  <a:path w="2201" h="1910" extrusionOk="0">
                    <a:moveTo>
                      <a:pt x="185" y="1"/>
                    </a:moveTo>
                    <a:cubicBezTo>
                      <a:pt x="0" y="267"/>
                      <a:pt x="165" y="637"/>
                      <a:pt x="371" y="1070"/>
                    </a:cubicBezTo>
                    <a:cubicBezTo>
                      <a:pt x="583" y="1529"/>
                      <a:pt x="771" y="1910"/>
                      <a:pt x="1119" y="1910"/>
                    </a:cubicBezTo>
                    <a:cubicBezTo>
                      <a:pt x="1207" y="1910"/>
                      <a:pt x="1306" y="1885"/>
                      <a:pt x="1419" y="1831"/>
                    </a:cubicBezTo>
                    <a:cubicBezTo>
                      <a:pt x="1975" y="1564"/>
                      <a:pt x="2201" y="925"/>
                      <a:pt x="1975" y="371"/>
                    </a:cubicBezTo>
                    <a:lnTo>
                      <a:pt x="1975" y="371"/>
                    </a:lnTo>
                    <a:cubicBezTo>
                      <a:pt x="1350" y="695"/>
                      <a:pt x="951" y="841"/>
                      <a:pt x="692" y="841"/>
                    </a:cubicBezTo>
                    <a:cubicBezTo>
                      <a:pt x="312" y="841"/>
                      <a:pt x="234" y="526"/>
                      <a:pt x="18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744" name="Google Shape;3744;p36"/>
              <p:cNvSpPr/>
              <p:nvPr/>
            </p:nvSpPr>
            <p:spPr>
              <a:xfrm>
                <a:off x="7496977" y="1894150"/>
                <a:ext cx="52366" cy="50188"/>
              </a:xfrm>
              <a:custGeom>
                <a:avLst/>
                <a:gdLst/>
                <a:ahLst/>
                <a:cxnLst/>
                <a:rect l="l" t="t" r="r" b="b"/>
                <a:pathLst>
                  <a:path w="2428" h="2327" extrusionOk="0">
                    <a:moveTo>
                      <a:pt x="1077" y="1"/>
                    </a:moveTo>
                    <a:cubicBezTo>
                      <a:pt x="909" y="1"/>
                      <a:pt x="739" y="35"/>
                      <a:pt x="576" y="108"/>
                    </a:cubicBezTo>
                    <a:cubicBezTo>
                      <a:pt x="0" y="396"/>
                      <a:pt x="206" y="870"/>
                      <a:pt x="494" y="1466"/>
                    </a:cubicBezTo>
                    <a:cubicBezTo>
                      <a:pt x="707" y="1942"/>
                      <a:pt x="907" y="2327"/>
                      <a:pt x="1282" y="2327"/>
                    </a:cubicBezTo>
                    <a:cubicBezTo>
                      <a:pt x="1377" y="2327"/>
                      <a:pt x="1484" y="2302"/>
                      <a:pt x="1605" y="2248"/>
                    </a:cubicBezTo>
                    <a:cubicBezTo>
                      <a:pt x="2181" y="1960"/>
                      <a:pt x="2428" y="1260"/>
                      <a:pt x="2160" y="664"/>
                    </a:cubicBezTo>
                    <a:cubicBezTo>
                      <a:pt x="1950" y="246"/>
                      <a:pt x="1523" y="1"/>
                      <a:pt x="1077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745" name="Google Shape;3745;p36"/>
              <p:cNvSpPr/>
              <p:nvPr/>
            </p:nvSpPr>
            <p:spPr>
              <a:xfrm>
                <a:off x="7498745" y="1900728"/>
                <a:ext cx="50597" cy="48052"/>
              </a:xfrm>
              <a:custGeom>
                <a:avLst/>
                <a:gdLst/>
                <a:ahLst/>
                <a:cxnLst/>
                <a:rect l="l" t="t" r="r" b="b"/>
                <a:pathLst>
                  <a:path w="2346" h="2228" extrusionOk="0">
                    <a:moveTo>
                      <a:pt x="1053" y="0"/>
                    </a:moveTo>
                    <a:cubicBezTo>
                      <a:pt x="887" y="0"/>
                      <a:pt x="718" y="37"/>
                      <a:pt x="555" y="112"/>
                    </a:cubicBezTo>
                    <a:cubicBezTo>
                      <a:pt x="1" y="379"/>
                      <a:pt x="206" y="832"/>
                      <a:pt x="473" y="1408"/>
                    </a:cubicBezTo>
                    <a:cubicBezTo>
                      <a:pt x="687" y="1851"/>
                      <a:pt x="873" y="2228"/>
                      <a:pt x="1231" y="2228"/>
                    </a:cubicBezTo>
                    <a:cubicBezTo>
                      <a:pt x="1322" y="2228"/>
                      <a:pt x="1425" y="2203"/>
                      <a:pt x="1543" y="2148"/>
                    </a:cubicBezTo>
                    <a:cubicBezTo>
                      <a:pt x="2099" y="1882"/>
                      <a:pt x="2346" y="1202"/>
                      <a:pt x="2078" y="647"/>
                    </a:cubicBezTo>
                    <a:cubicBezTo>
                      <a:pt x="1871" y="234"/>
                      <a:pt x="1474" y="0"/>
                      <a:pt x="1053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746" name="Google Shape;3746;p36"/>
              <p:cNvSpPr/>
              <p:nvPr/>
            </p:nvSpPr>
            <p:spPr>
              <a:xfrm>
                <a:off x="7500945" y="1907587"/>
                <a:ext cx="47513" cy="41194"/>
              </a:xfrm>
              <a:custGeom>
                <a:avLst/>
                <a:gdLst/>
                <a:ahLst/>
                <a:cxnLst/>
                <a:rect l="l" t="t" r="r" b="b"/>
                <a:pathLst>
                  <a:path w="2203" h="1910" extrusionOk="0">
                    <a:moveTo>
                      <a:pt x="206" y="0"/>
                    </a:moveTo>
                    <a:lnTo>
                      <a:pt x="206" y="0"/>
                    </a:lnTo>
                    <a:cubicBezTo>
                      <a:pt x="1" y="267"/>
                      <a:pt x="165" y="659"/>
                      <a:pt x="371" y="1090"/>
                    </a:cubicBezTo>
                    <a:cubicBezTo>
                      <a:pt x="585" y="1533"/>
                      <a:pt x="771" y="1910"/>
                      <a:pt x="1129" y="1910"/>
                    </a:cubicBezTo>
                    <a:cubicBezTo>
                      <a:pt x="1220" y="1910"/>
                      <a:pt x="1323" y="1885"/>
                      <a:pt x="1441" y="1830"/>
                    </a:cubicBezTo>
                    <a:cubicBezTo>
                      <a:pt x="1976" y="1564"/>
                      <a:pt x="2203" y="925"/>
                      <a:pt x="1976" y="370"/>
                    </a:cubicBezTo>
                    <a:lnTo>
                      <a:pt x="1976" y="370"/>
                    </a:lnTo>
                    <a:cubicBezTo>
                      <a:pt x="1353" y="703"/>
                      <a:pt x="955" y="850"/>
                      <a:pt x="698" y="850"/>
                    </a:cubicBezTo>
                    <a:cubicBezTo>
                      <a:pt x="317" y="850"/>
                      <a:pt x="244" y="527"/>
                      <a:pt x="206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747" name="Google Shape;3747;p36"/>
              <p:cNvSpPr/>
              <p:nvPr/>
            </p:nvSpPr>
            <p:spPr>
              <a:xfrm>
                <a:off x="6922828" y="2236319"/>
                <a:ext cx="51935" cy="50058"/>
              </a:xfrm>
              <a:custGeom>
                <a:avLst/>
                <a:gdLst/>
                <a:ahLst/>
                <a:cxnLst/>
                <a:rect l="l" t="t" r="r" b="b"/>
                <a:pathLst>
                  <a:path w="2408" h="2321" extrusionOk="0">
                    <a:moveTo>
                      <a:pt x="1060" y="1"/>
                    </a:moveTo>
                    <a:cubicBezTo>
                      <a:pt x="898" y="1"/>
                      <a:pt x="734" y="34"/>
                      <a:pt x="577" y="105"/>
                    </a:cubicBezTo>
                    <a:cubicBezTo>
                      <a:pt x="1" y="372"/>
                      <a:pt x="185" y="865"/>
                      <a:pt x="453" y="1441"/>
                    </a:cubicBezTo>
                    <a:cubicBezTo>
                      <a:pt x="668" y="1922"/>
                      <a:pt x="869" y="2321"/>
                      <a:pt x="1239" y="2321"/>
                    </a:cubicBezTo>
                    <a:cubicBezTo>
                      <a:pt x="1329" y="2321"/>
                      <a:pt x="1430" y="2297"/>
                      <a:pt x="1543" y="2245"/>
                    </a:cubicBezTo>
                    <a:cubicBezTo>
                      <a:pt x="2140" y="1976"/>
                      <a:pt x="2407" y="1298"/>
                      <a:pt x="2140" y="701"/>
                    </a:cubicBezTo>
                    <a:cubicBezTo>
                      <a:pt x="1943" y="262"/>
                      <a:pt x="1511" y="1"/>
                      <a:pt x="1060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748" name="Google Shape;3748;p36"/>
              <p:cNvSpPr/>
              <p:nvPr/>
            </p:nvSpPr>
            <p:spPr>
              <a:xfrm>
                <a:off x="6924618" y="2242724"/>
                <a:ext cx="49713" cy="48354"/>
              </a:xfrm>
              <a:custGeom>
                <a:avLst/>
                <a:gdLst/>
                <a:ahLst/>
                <a:cxnLst/>
                <a:rect l="l" t="t" r="r" b="b"/>
                <a:pathLst>
                  <a:path w="2305" h="2242" extrusionOk="0">
                    <a:moveTo>
                      <a:pt x="1015" y="1"/>
                    </a:moveTo>
                    <a:cubicBezTo>
                      <a:pt x="862" y="1"/>
                      <a:pt x="705" y="32"/>
                      <a:pt x="555" y="96"/>
                    </a:cubicBezTo>
                    <a:cubicBezTo>
                      <a:pt x="0" y="363"/>
                      <a:pt x="185" y="837"/>
                      <a:pt x="431" y="1391"/>
                    </a:cubicBezTo>
                    <a:cubicBezTo>
                      <a:pt x="648" y="1857"/>
                      <a:pt x="837" y="2242"/>
                      <a:pt x="1195" y="2242"/>
                    </a:cubicBezTo>
                    <a:cubicBezTo>
                      <a:pt x="1280" y="2242"/>
                      <a:pt x="1375" y="2220"/>
                      <a:pt x="1481" y="2173"/>
                    </a:cubicBezTo>
                    <a:cubicBezTo>
                      <a:pt x="2057" y="1906"/>
                      <a:pt x="2304" y="1248"/>
                      <a:pt x="2057" y="672"/>
                    </a:cubicBezTo>
                    <a:cubicBezTo>
                      <a:pt x="1859" y="247"/>
                      <a:pt x="1448" y="1"/>
                      <a:pt x="1015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749" name="Google Shape;3749;p36"/>
              <p:cNvSpPr/>
              <p:nvPr/>
            </p:nvSpPr>
            <p:spPr>
              <a:xfrm>
                <a:off x="6926818" y="2249216"/>
                <a:ext cx="47039" cy="41863"/>
              </a:xfrm>
              <a:custGeom>
                <a:avLst/>
                <a:gdLst/>
                <a:ahLst/>
                <a:cxnLst/>
                <a:rect l="l" t="t" r="r" b="b"/>
                <a:pathLst>
                  <a:path w="2181" h="1941" extrusionOk="0">
                    <a:moveTo>
                      <a:pt x="186" y="1"/>
                    </a:moveTo>
                    <a:cubicBezTo>
                      <a:pt x="0" y="267"/>
                      <a:pt x="145" y="659"/>
                      <a:pt x="329" y="1090"/>
                    </a:cubicBezTo>
                    <a:cubicBezTo>
                      <a:pt x="546" y="1556"/>
                      <a:pt x="735" y="1941"/>
                      <a:pt x="1093" y="1941"/>
                    </a:cubicBezTo>
                    <a:cubicBezTo>
                      <a:pt x="1178" y="1941"/>
                      <a:pt x="1273" y="1919"/>
                      <a:pt x="1379" y="1872"/>
                    </a:cubicBezTo>
                    <a:cubicBezTo>
                      <a:pt x="1934" y="1625"/>
                      <a:pt x="2181" y="988"/>
                      <a:pt x="1955" y="432"/>
                    </a:cubicBezTo>
                    <a:lnTo>
                      <a:pt x="1955" y="432"/>
                    </a:lnTo>
                    <a:cubicBezTo>
                      <a:pt x="1344" y="730"/>
                      <a:pt x="949" y="864"/>
                      <a:pt x="692" y="864"/>
                    </a:cubicBezTo>
                    <a:cubicBezTo>
                      <a:pt x="291" y="864"/>
                      <a:pt x="223" y="539"/>
                      <a:pt x="18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750" name="Google Shape;3750;p36"/>
              <p:cNvSpPr/>
              <p:nvPr/>
            </p:nvSpPr>
            <p:spPr>
              <a:xfrm>
                <a:off x="6813222" y="2299770"/>
                <a:ext cx="52387" cy="50058"/>
              </a:xfrm>
              <a:custGeom>
                <a:avLst/>
                <a:gdLst/>
                <a:ahLst/>
                <a:cxnLst/>
                <a:rect l="l" t="t" r="r" b="b"/>
                <a:pathLst>
                  <a:path w="2429" h="2321" extrusionOk="0">
                    <a:moveTo>
                      <a:pt x="1080" y="1"/>
                    </a:moveTo>
                    <a:cubicBezTo>
                      <a:pt x="919" y="1"/>
                      <a:pt x="755" y="34"/>
                      <a:pt x="598" y="104"/>
                    </a:cubicBezTo>
                    <a:cubicBezTo>
                      <a:pt x="1" y="372"/>
                      <a:pt x="206" y="845"/>
                      <a:pt x="475" y="1442"/>
                    </a:cubicBezTo>
                    <a:cubicBezTo>
                      <a:pt x="689" y="1921"/>
                      <a:pt x="877" y="2320"/>
                      <a:pt x="1252" y="2320"/>
                    </a:cubicBezTo>
                    <a:cubicBezTo>
                      <a:pt x="1344" y="2320"/>
                      <a:pt x="1447" y="2296"/>
                      <a:pt x="1564" y="2244"/>
                    </a:cubicBezTo>
                    <a:cubicBezTo>
                      <a:pt x="2162" y="1977"/>
                      <a:pt x="2428" y="1278"/>
                      <a:pt x="2162" y="701"/>
                    </a:cubicBezTo>
                    <a:cubicBezTo>
                      <a:pt x="1964" y="261"/>
                      <a:pt x="1532" y="1"/>
                      <a:pt x="1080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751" name="Google Shape;3751;p36"/>
              <p:cNvSpPr/>
              <p:nvPr/>
            </p:nvSpPr>
            <p:spPr>
              <a:xfrm>
                <a:off x="6815012" y="2306154"/>
                <a:ext cx="50166" cy="48160"/>
              </a:xfrm>
              <a:custGeom>
                <a:avLst/>
                <a:gdLst/>
                <a:ahLst/>
                <a:cxnLst/>
                <a:rect l="l" t="t" r="r" b="b"/>
                <a:pathLst>
                  <a:path w="2326" h="2233" extrusionOk="0">
                    <a:moveTo>
                      <a:pt x="1027" y="1"/>
                    </a:moveTo>
                    <a:cubicBezTo>
                      <a:pt x="875" y="1"/>
                      <a:pt x="721" y="32"/>
                      <a:pt x="576" y="96"/>
                    </a:cubicBezTo>
                    <a:cubicBezTo>
                      <a:pt x="0" y="364"/>
                      <a:pt x="186" y="817"/>
                      <a:pt x="453" y="1393"/>
                    </a:cubicBezTo>
                    <a:cubicBezTo>
                      <a:pt x="649" y="1852"/>
                      <a:pt x="833" y="2233"/>
                      <a:pt x="1192" y="2233"/>
                    </a:cubicBezTo>
                    <a:cubicBezTo>
                      <a:pt x="1283" y="2233"/>
                      <a:pt x="1386" y="2208"/>
                      <a:pt x="1503" y="2153"/>
                    </a:cubicBezTo>
                    <a:cubicBezTo>
                      <a:pt x="2057" y="1906"/>
                      <a:pt x="2325" y="1248"/>
                      <a:pt x="2057" y="672"/>
                    </a:cubicBezTo>
                    <a:cubicBezTo>
                      <a:pt x="1875" y="247"/>
                      <a:pt x="1457" y="1"/>
                      <a:pt x="1027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752" name="Google Shape;3752;p36"/>
              <p:cNvSpPr/>
              <p:nvPr/>
            </p:nvSpPr>
            <p:spPr>
              <a:xfrm>
                <a:off x="6817234" y="2312646"/>
                <a:ext cx="47060" cy="41668"/>
              </a:xfrm>
              <a:custGeom>
                <a:avLst/>
                <a:gdLst/>
                <a:ahLst/>
                <a:cxnLst/>
                <a:rect l="l" t="t" r="r" b="b"/>
                <a:pathLst>
                  <a:path w="2182" h="1932" extrusionOk="0">
                    <a:moveTo>
                      <a:pt x="206" y="1"/>
                    </a:moveTo>
                    <a:cubicBezTo>
                      <a:pt x="1" y="269"/>
                      <a:pt x="144" y="659"/>
                      <a:pt x="350" y="1092"/>
                    </a:cubicBezTo>
                    <a:cubicBezTo>
                      <a:pt x="546" y="1551"/>
                      <a:pt x="730" y="1932"/>
                      <a:pt x="1089" y="1932"/>
                    </a:cubicBezTo>
                    <a:cubicBezTo>
                      <a:pt x="1180" y="1932"/>
                      <a:pt x="1283" y="1907"/>
                      <a:pt x="1400" y="1852"/>
                    </a:cubicBezTo>
                    <a:cubicBezTo>
                      <a:pt x="1934" y="1605"/>
                      <a:pt x="2181" y="988"/>
                      <a:pt x="1976" y="434"/>
                    </a:cubicBezTo>
                    <a:lnTo>
                      <a:pt x="1976" y="434"/>
                    </a:lnTo>
                    <a:cubicBezTo>
                      <a:pt x="1364" y="731"/>
                      <a:pt x="967" y="865"/>
                      <a:pt x="707" y="865"/>
                    </a:cubicBezTo>
                    <a:cubicBezTo>
                      <a:pt x="302" y="865"/>
                      <a:pt x="231" y="540"/>
                      <a:pt x="20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753" name="Google Shape;3753;p36"/>
              <p:cNvSpPr/>
              <p:nvPr/>
            </p:nvSpPr>
            <p:spPr>
              <a:xfrm>
                <a:off x="6686794" y="2370770"/>
                <a:ext cx="51913" cy="50490"/>
              </a:xfrm>
              <a:custGeom>
                <a:avLst/>
                <a:gdLst/>
                <a:ahLst/>
                <a:cxnLst/>
                <a:rect l="l" t="t" r="r" b="b"/>
                <a:pathLst>
                  <a:path w="2407" h="2341" extrusionOk="0">
                    <a:moveTo>
                      <a:pt x="1059" y="0"/>
                    </a:moveTo>
                    <a:cubicBezTo>
                      <a:pt x="897" y="0"/>
                      <a:pt x="733" y="33"/>
                      <a:pt x="576" y="104"/>
                    </a:cubicBezTo>
                    <a:cubicBezTo>
                      <a:pt x="0" y="372"/>
                      <a:pt x="185" y="866"/>
                      <a:pt x="453" y="1461"/>
                    </a:cubicBezTo>
                    <a:cubicBezTo>
                      <a:pt x="667" y="1941"/>
                      <a:pt x="869" y="2341"/>
                      <a:pt x="1239" y="2341"/>
                    </a:cubicBezTo>
                    <a:cubicBezTo>
                      <a:pt x="1329" y="2341"/>
                      <a:pt x="1429" y="2317"/>
                      <a:pt x="1543" y="2265"/>
                    </a:cubicBezTo>
                    <a:cubicBezTo>
                      <a:pt x="2140" y="1996"/>
                      <a:pt x="2407" y="1297"/>
                      <a:pt x="2140" y="701"/>
                    </a:cubicBezTo>
                    <a:cubicBezTo>
                      <a:pt x="1942" y="261"/>
                      <a:pt x="1511" y="0"/>
                      <a:pt x="1059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754" name="Google Shape;3754;p36"/>
              <p:cNvSpPr/>
              <p:nvPr/>
            </p:nvSpPr>
            <p:spPr>
              <a:xfrm>
                <a:off x="6688562" y="2377607"/>
                <a:ext cx="49713" cy="48139"/>
              </a:xfrm>
              <a:custGeom>
                <a:avLst/>
                <a:gdLst/>
                <a:ahLst/>
                <a:cxnLst/>
                <a:rect l="l" t="t" r="r" b="b"/>
                <a:pathLst>
                  <a:path w="2305" h="2232" extrusionOk="0">
                    <a:moveTo>
                      <a:pt x="1015" y="1"/>
                    </a:moveTo>
                    <a:cubicBezTo>
                      <a:pt x="862" y="1"/>
                      <a:pt x="706" y="32"/>
                      <a:pt x="555" y="96"/>
                    </a:cubicBezTo>
                    <a:cubicBezTo>
                      <a:pt x="1" y="343"/>
                      <a:pt x="185" y="815"/>
                      <a:pt x="432" y="1391"/>
                    </a:cubicBezTo>
                    <a:cubicBezTo>
                      <a:pt x="646" y="1851"/>
                      <a:pt x="833" y="2232"/>
                      <a:pt x="1182" y="2232"/>
                    </a:cubicBezTo>
                    <a:cubicBezTo>
                      <a:pt x="1270" y="2232"/>
                      <a:pt x="1369" y="2207"/>
                      <a:pt x="1482" y="2153"/>
                    </a:cubicBezTo>
                    <a:cubicBezTo>
                      <a:pt x="2058" y="1906"/>
                      <a:pt x="2305" y="1227"/>
                      <a:pt x="2058" y="672"/>
                    </a:cubicBezTo>
                    <a:cubicBezTo>
                      <a:pt x="1860" y="247"/>
                      <a:pt x="1449" y="1"/>
                      <a:pt x="1015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755" name="Google Shape;3755;p36"/>
              <p:cNvSpPr/>
              <p:nvPr/>
            </p:nvSpPr>
            <p:spPr>
              <a:xfrm>
                <a:off x="6690762" y="2384099"/>
                <a:ext cx="47060" cy="41647"/>
              </a:xfrm>
              <a:custGeom>
                <a:avLst/>
                <a:gdLst/>
                <a:ahLst/>
                <a:cxnLst/>
                <a:rect l="l" t="t" r="r" b="b"/>
                <a:pathLst>
                  <a:path w="2182" h="1931" extrusionOk="0">
                    <a:moveTo>
                      <a:pt x="187" y="1"/>
                    </a:moveTo>
                    <a:cubicBezTo>
                      <a:pt x="1" y="267"/>
                      <a:pt x="146" y="638"/>
                      <a:pt x="330" y="1090"/>
                    </a:cubicBezTo>
                    <a:cubicBezTo>
                      <a:pt x="544" y="1550"/>
                      <a:pt x="731" y="1931"/>
                      <a:pt x="1080" y="1931"/>
                    </a:cubicBezTo>
                    <a:cubicBezTo>
                      <a:pt x="1168" y="1931"/>
                      <a:pt x="1267" y="1906"/>
                      <a:pt x="1380" y="1852"/>
                    </a:cubicBezTo>
                    <a:cubicBezTo>
                      <a:pt x="1935" y="1605"/>
                      <a:pt x="2181" y="967"/>
                      <a:pt x="1956" y="412"/>
                    </a:cubicBezTo>
                    <a:lnTo>
                      <a:pt x="1956" y="412"/>
                    </a:lnTo>
                    <a:cubicBezTo>
                      <a:pt x="1338" y="721"/>
                      <a:pt x="942" y="860"/>
                      <a:pt x="685" y="860"/>
                    </a:cubicBezTo>
                    <a:cubicBezTo>
                      <a:pt x="291" y="860"/>
                      <a:pt x="224" y="535"/>
                      <a:pt x="187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756" name="Google Shape;3756;p36"/>
              <p:cNvSpPr/>
              <p:nvPr/>
            </p:nvSpPr>
            <p:spPr>
              <a:xfrm>
                <a:off x="7026654" y="2174571"/>
                <a:ext cx="52387" cy="50144"/>
              </a:xfrm>
              <a:custGeom>
                <a:avLst/>
                <a:gdLst/>
                <a:ahLst/>
                <a:cxnLst/>
                <a:rect l="l" t="t" r="r" b="b"/>
                <a:pathLst>
                  <a:path w="2429" h="2325" extrusionOk="0">
                    <a:moveTo>
                      <a:pt x="1095" y="1"/>
                    </a:moveTo>
                    <a:cubicBezTo>
                      <a:pt x="928" y="1"/>
                      <a:pt x="759" y="35"/>
                      <a:pt x="597" y="108"/>
                    </a:cubicBezTo>
                    <a:cubicBezTo>
                      <a:pt x="1" y="376"/>
                      <a:pt x="207" y="848"/>
                      <a:pt x="473" y="1446"/>
                    </a:cubicBezTo>
                    <a:cubicBezTo>
                      <a:pt x="689" y="1924"/>
                      <a:pt x="876" y="2324"/>
                      <a:pt x="1251" y="2324"/>
                    </a:cubicBezTo>
                    <a:cubicBezTo>
                      <a:pt x="1343" y="2324"/>
                      <a:pt x="1447" y="2300"/>
                      <a:pt x="1564" y="2247"/>
                    </a:cubicBezTo>
                    <a:cubicBezTo>
                      <a:pt x="2160" y="1981"/>
                      <a:pt x="2428" y="1281"/>
                      <a:pt x="2160" y="684"/>
                    </a:cubicBezTo>
                    <a:cubicBezTo>
                      <a:pt x="1966" y="250"/>
                      <a:pt x="1542" y="1"/>
                      <a:pt x="1095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757" name="Google Shape;3757;p36"/>
              <p:cNvSpPr/>
              <p:nvPr/>
            </p:nvSpPr>
            <p:spPr>
              <a:xfrm>
                <a:off x="7028444" y="2181041"/>
                <a:ext cx="50123" cy="48160"/>
              </a:xfrm>
              <a:custGeom>
                <a:avLst/>
                <a:gdLst/>
                <a:ahLst/>
                <a:cxnLst/>
                <a:rect l="l" t="t" r="r" b="b"/>
                <a:pathLst>
                  <a:path w="2324" h="2233" extrusionOk="0">
                    <a:moveTo>
                      <a:pt x="1036" y="0"/>
                    </a:moveTo>
                    <a:cubicBezTo>
                      <a:pt x="883" y="0"/>
                      <a:pt x="727" y="31"/>
                      <a:pt x="576" y="96"/>
                    </a:cubicBezTo>
                    <a:cubicBezTo>
                      <a:pt x="0" y="364"/>
                      <a:pt x="206" y="817"/>
                      <a:pt x="453" y="1393"/>
                    </a:cubicBezTo>
                    <a:cubicBezTo>
                      <a:pt x="665" y="1852"/>
                      <a:pt x="839" y="2232"/>
                      <a:pt x="1192" y="2232"/>
                    </a:cubicBezTo>
                    <a:cubicBezTo>
                      <a:pt x="1282" y="2232"/>
                      <a:pt x="1384" y="2207"/>
                      <a:pt x="1501" y="2153"/>
                    </a:cubicBezTo>
                    <a:cubicBezTo>
                      <a:pt x="2077" y="1906"/>
                      <a:pt x="2324" y="1228"/>
                      <a:pt x="2057" y="672"/>
                    </a:cubicBezTo>
                    <a:cubicBezTo>
                      <a:pt x="1875" y="246"/>
                      <a:pt x="1468" y="0"/>
                      <a:pt x="1036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758" name="Google Shape;3758;p36"/>
              <p:cNvSpPr/>
              <p:nvPr/>
            </p:nvSpPr>
            <p:spPr>
              <a:xfrm>
                <a:off x="7030644" y="2187533"/>
                <a:ext cx="47513" cy="41668"/>
              </a:xfrm>
              <a:custGeom>
                <a:avLst/>
                <a:gdLst/>
                <a:ahLst/>
                <a:cxnLst/>
                <a:rect l="l" t="t" r="r" b="b"/>
                <a:pathLst>
                  <a:path w="2203" h="1932" extrusionOk="0">
                    <a:moveTo>
                      <a:pt x="206" y="0"/>
                    </a:moveTo>
                    <a:lnTo>
                      <a:pt x="206" y="0"/>
                    </a:lnTo>
                    <a:cubicBezTo>
                      <a:pt x="0" y="269"/>
                      <a:pt x="145" y="659"/>
                      <a:pt x="351" y="1092"/>
                    </a:cubicBezTo>
                    <a:cubicBezTo>
                      <a:pt x="563" y="1551"/>
                      <a:pt x="737" y="1931"/>
                      <a:pt x="1090" y="1931"/>
                    </a:cubicBezTo>
                    <a:cubicBezTo>
                      <a:pt x="1180" y="1931"/>
                      <a:pt x="1282" y="1906"/>
                      <a:pt x="1399" y="1852"/>
                    </a:cubicBezTo>
                    <a:cubicBezTo>
                      <a:pt x="1955" y="1605"/>
                      <a:pt x="2202" y="968"/>
                      <a:pt x="1975" y="412"/>
                    </a:cubicBezTo>
                    <a:lnTo>
                      <a:pt x="1975" y="412"/>
                    </a:lnTo>
                    <a:cubicBezTo>
                      <a:pt x="1357" y="721"/>
                      <a:pt x="957" y="860"/>
                      <a:pt x="698" y="860"/>
                    </a:cubicBezTo>
                    <a:cubicBezTo>
                      <a:pt x="301" y="860"/>
                      <a:pt x="231" y="536"/>
                      <a:pt x="206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759" name="Google Shape;3759;p36"/>
              <p:cNvSpPr/>
              <p:nvPr/>
            </p:nvSpPr>
            <p:spPr>
              <a:xfrm>
                <a:off x="6411700" y="2510981"/>
                <a:ext cx="52387" cy="50295"/>
              </a:xfrm>
              <a:custGeom>
                <a:avLst/>
                <a:gdLst/>
                <a:ahLst/>
                <a:cxnLst/>
                <a:rect l="l" t="t" r="r" b="b"/>
                <a:pathLst>
                  <a:path w="2429" h="2332" extrusionOk="0">
                    <a:moveTo>
                      <a:pt x="1088" y="0"/>
                    </a:moveTo>
                    <a:cubicBezTo>
                      <a:pt x="926" y="0"/>
                      <a:pt x="759" y="33"/>
                      <a:pt x="596" y="103"/>
                    </a:cubicBezTo>
                    <a:cubicBezTo>
                      <a:pt x="1" y="350"/>
                      <a:pt x="206" y="844"/>
                      <a:pt x="473" y="1441"/>
                    </a:cubicBezTo>
                    <a:cubicBezTo>
                      <a:pt x="691" y="1927"/>
                      <a:pt x="868" y="2331"/>
                      <a:pt x="1260" y="2331"/>
                    </a:cubicBezTo>
                    <a:cubicBezTo>
                      <a:pt x="1349" y="2331"/>
                      <a:pt x="1450" y="2310"/>
                      <a:pt x="1564" y="2264"/>
                    </a:cubicBezTo>
                    <a:cubicBezTo>
                      <a:pt x="2160" y="1996"/>
                      <a:pt x="2428" y="1297"/>
                      <a:pt x="2160" y="701"/>
                    </a:cubicBezTo>
                    <a:cubicBezTo>
                      <a:pt x="1963" y="261"/>
                      <a:pt x="1543" y="0"/>
                      <a:pt x="1088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760" name="Google Shape;3760;p36"/>
              <p:cNvSpPr/>
              <p:nvPr/>
            </p:nvSpPr>
            <p:spPr>
              <a:xfrm>
                <a:off x="6413469" y="2517429"/>
                <a:ext cx="50144" cy="48311"/>
              </a:xfrm>
              <a:custGeom>
                <a:avLst/>
                <a:gdLst/>
                <a:ahLst/>
                <a:cxnLst/>
                <a:rect l="l" t="t" r="r" b="b"/>
                <a:pathLst>
                  <a:path w="2325" h="2240" extrusionOk="0">
                    <a:moveTo>
                      <a:pt x="1024" y="0"/>
                    </a:moveTo>
                    <a:cubicBezTo>
                      <a:pt x="875" y="0"/>
                      <a:pt x="723" y="30"/>
                      <a:pt x="577" y="92"/>
                    </a:cubicBezTo>
                    <a:cubicBezTo>
                      <a:pt x="1" y="339"/>
                      <a:pt x="207" y="813"/>
                      <a:pt x="454" y="1389"/>
                    </a:cubicBezTo>
                    <a:cubicBezTo>
                      <a:pt x="653" y="1855"/>
                      <a:pt x="826" y="2240"/>
                      <a:pt x="1189" y="2240"/>
                    </a:cubicBezTo>
                    <a:cubicBezTo>
                      <a:pt x="1275" y="2240"/>
                      <a:pt x="1372" y="2218"/>
                      <a:pt x="1482" y="2171"/>
                    </a:cubicBezTo>
                    <a:cubicBezTo>
                      <a:pt x="2058" y="1924"/>
                      <a:pt x="2325" y="1245"/>
                      <a:pt x="2078" y="668"/>
                    </a:cubicBezTo>
                    <a:cubicBezTo>
                      <a:pt x="1879" y="255"/>
                      <a:pt x="1462" y="0"/>
                      <a:pt x="102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761" name="Google Shape;3761;p36"/>
              <p:cNvSpPr/>
              <p:nvPr/>
            </p:nvSpPr>
            <p:spPr>
              <a:xfrm>
                <a:off x="6415669" y="2523856"/>
                <a:ext cx="47060" cy="41884"/>
              </a:xfrm>
              <a:custGeom>
                <a:avLst/>
                <a:gdLst/>
                <a:ahLst/>
                <a:cxnLst/>
                <a:rect l="l" t="t" r="r" b="b"/>
                <a:pathLst>
                  <a:path w="2182" h="1942" extrusionOk="0">
                    <a:moveTo>
                      <a:pt x="207" y="0"/>
                    </a:moveTo>
                    <a:lnTo>
                      <a:pt x="207" y="0"/>
                    </a:lnTo>
                    <a:cubicBezTo>
                      <a:pt x="1" y="268"/>
                      <a:pt x="146" y="639"/>
                      <a:pt x="352" y="1091"/>
                    </a:cubicBezTo>
                    <a:cubicBezTo>
                      <a:pt x="551" y="1557"/>
                      <a:pt x="724" y="1942"/>
                      <a:pt x="1087" y="1942"/>
                    </a:cubicBezTo>
                    <a:cubicBezTo>
                      <a:pt x="1173" y="1942"/>
                      <a:pt x="1270" y="1920"/>
                      <a:pt x="1380" y="1873"/>
                    </a:cubicBezTo>
                    <a:cubicBezTo>
                      <a:pt x="1935" y="1626"/>
                      <a:pt x="2182" y="988"/>
                      <a:pt x="1976" y="433"/>
                    </a:cubicBezTo>
                    <a:lnTo>
                      <a:pt x="1976" y="433"/>
                    </a:lnTo>
                    <a:cubicBezTo>
                      <a:pt x="1365" y="730"/>
                      <a:pt x="967" y="864"/>
                      <a:pt x="707" y="864"/>
                    </a:cubicBezTo>
                    <a:cubicBezTo>
                      <a:pt x="303" y="864"/>
                      <a:pt x="232" y="539"/>
                      <a:pt x="207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762" name="Google Shape;3762;p36"/>
              <p:cNvSpPr/>
              <p:nvPr/>
            </p:nvSpPr>
            <p:spPr>
              <a:xfrm>
                <a:off x="6301663" y="2573160"/>
                <a:ext cx="52387" cy="50425"/>
              </a:xfrm>
              <a:custGeom>
                <a:avLst/>
                <a:gdLst/>
                <a:ahLst/>
                <a:cxnLst/>
                <a:rect l="l" t="t" r="r" b="b"/>
                <a:pathLst>
                  <a:path w="2429" h="2338" extrusionOk="0">
                    <a:moveTo>
                      <a:pt x="1064" y="1"/>
                    </a:moveTo>
                    <a:cubicBezTo>
                      <a:pt x="908" y="1"/>
                      <a:pt x="749" y="33"/>
                      <a:pt x="597" y="101"/>
                    </a:cubicBezTo>
                    <a:cubicBezTo>
                      <a:pt x="1" y="369"/>
                      <a:pt x="206" y="863"/>
                      <a:pt x="473" y="1458"/>
                    </a:cubicBezTo>
                    <a:cubicBezTo>
                      <a:pt x="671" y="1938"/>
                      <a:pt x="857" y="2338"/>
                      <a:pt x="1231" y="2338"/>
                    </a:cubicBezTo>
                    <a:cubicBezTo>
                      <a:pt x="1323" y="2338"/>
                      <a:pt x="1426" y="2314"/>
                      <a:pt x="1543" y="2261"/>
                    </a:cubicBezTo>
                    <a:cubicBezTo>
                      <a:pt x="2140" y="2015"/>
                      <a:pt x="2428" y="1315"/>
                      <a:pt x="2160" y="718"/>
                    </a:cubicBezTo>
                    <a:cubicBezTo>
                      <a:pt x="1961" y="274"/>
                      <a:pt x="1522" y="1"/>
                      <a:pt x="1064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763" name="Google Shape;3763;p36"/>
              <p:cNvSpPr/>
              <p:nvPr/>
            </p:nvSpPr>
            <p:spPr>
              <a:xfrm>
                <a:off x="6303453" y="2579932"/>
                <a:ext cx="50123" cy="47945"/>
              </a:xfrm>
              <a:custGeom>
                <a:avLst/>
                <a:gdLst/>
                <a:ahLst/>
                <a:cxnLst/>
                <a:rect l="l" t="t" r="r" b="b"/>
                <a:pathLst>
                  <a:path w="2324" h="2223" extrusionOk="0">
                    <a:moveTo>
                      <a:pt x="1036" y="1"/>
                    </a:moveTo>
                    <a:cubicBezTo>
                      <a:pt x="883" y="1"/>
                      <a:pt x="727" y="31"/>
                      <a:pt x="576" y="96"/>
                    </a:cubicBezTo>
                    <a:cubicBezTo>
                      <a:pt x="0" y="343"/>
                      <a:pt x="206" y="815"/>
                      <a:pt x="453" y="1371"/>
                    </a:cubicBezTo>
                    <a:cubicBezTo>
                      <a:pt x="652" y="1837"/>
                      <a:pt x="825" y="2222"/>
                      <a:pt x="1188" y="2222"/>
                    </a:cubicBezTo>
                    <a:cubicBezTo>
                      <a:pt x="1274" y="2222"/>
                      <a:pt x="1371" y="2200"/>
                      <a:pt x="1481" y="2153"/>
                    </a:cubicBezTo>
                    <a:cubicBezTo>
                      <a:pt x="2057" y="1906"/>
                      <a:pt x="2324" y="1248"/>
                      <a:pt x="2057" y="672"/>
                    </a:cubicBezTo>
                    <a:cubicBezTo>
                      <a:pt x="1875" y="247"/>
                      <a:pt x="1468" y="1"/>
                      <a:pt x="1036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764" name="Google Shape;3764;p36"/>
              <p:cNvSpPr/>
              <p:nvPr/>
            </p:nvSpPr>
            <p:spPr>
              <a:xfrm>
                <a:off x="6305653" y="2586424"/>
                <a:ext cx="47039" cy="41453"/>
              </a:xfrm>
              <a:custGeom>
                <a:avLst/>
                <a:gdLst/>
                <a:ahLst/>
                <a:cxnLst/>
                <a:rect l="l" t="t" r="r" b="b"/>
                <a:pathLst>
                  <a:path w="2181" h="1922" extrusionOk="0">
                    <a:moveTo>
                      <a:pt x="206" y="1"/>
                    </a:moveTo>
                    <a:cubicBezTo>
                      <a:pt x="0" y="267"/>
                      <a:pt x="145" y="638"/>
                      <a:pt x="351" y="1070"/>
                    </a:cubicBezTo>
                    <a:cubicBezTo>
                      <a:pt x="550" y="1536"/>
                      <a:pt x="723" y="1921"/>
                      <a:pt x="1086" y="1921"/>
                    </a:cubicBezTo>
                    <a:cubicBezTo>
                      <a:pt x="1172" y="1921"/>
                      <a:pt x="1269" y="1899"/>
                      <a:pt x="1379" y="1852"/>
                    </a:cubicBezTo>
                    <a:cubicBezTo>
                      <a:pt x="1934" y="1625"/>
                      <a:pt x="2181" y="988"/>
                      <a:pt x="1975" y="432"/>
                    </a:cubicBezTo>
                    <a:lnTo>
                      <a:pt x="1975" y="432"/>
                    </a:lnTo>
                    <a:cubicBezTo>
                      <a:pt x="1362" y="722"/>
                      <a:pt x="963" y="855"/>
                      <a:pt x="704" y="855"/>
                    </a:cubicBezTo>
                    <a:cubicBezTo>
                      <a:pt x="301" y="855"/>
                      <a:pt x="231" y="538"/>
                      <a:pt x="20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765" name="Google Shape;3765;p36"/>
              <p:cNvSpPr/>
              <p:nvPr/>
            </p:nvSpPr>
            <p:spPr>
              <a:xfrm>
                <a:off x="6174781" y="2643276"/>
                <a:ext cx="51913" cy="50425"/>
              </a:xfrm>
              <a:custGeom>
                <a:avLst/>
                <a:gdLst/>
                <a:ahLst/>
                <a:cxnLst/>
                <a:rect l="l" t="t" r="r" b="b"/>
                <a:pathLst>
                  <a:path w="2407" h="2338" extrusionOk="0">
                    <a:moveTo>
                      <a:pt x="1060" y="0"/>
                    </a:moveTo>
                    <a:cubicBezTo>
                      <a:pt x="906" y="0"/>
                      <a:pt x="748" y="32"/>
                      <a:pt x="596" y="100"/>
                    </a:cubicBezTo>
                    <a:cubicBezTo>
                      <a:pt x="0" y="368"/>
                      <a:pt x="184" y="862"/>
                      <a:pt x="453" y="1458"/>
                    </a:cubicBezTo>
                    <a:cubicBezTo>
                      <a:pt x="667" y="1938"/>
                      <a:pt x="856" y="2337"/>
                      <a:pt x="1231" y="2337"/>
                    </a:cubicBezTo>
                    <a:cubicBezTo>
                      <a:pt x="1322" y="2337"/>
                      <a:pt x="1425" y="2313"/>
                      <a:pt x="1542" y="2261"/>
                    </a:cubicBezTo>
                    <a:cubicBezTo>
                      <a:pt x="2140" y="1993"/>
                      <a:pt x="2406" y="1315"/>
                      <a:pt x="2140" y="717"/>
                    </a:cubicBezTo>
                    <a:cubicBezTo>
                      <a:pt x="1940" y="273"/>
                      <a:pt x="1512" y="0"/>
                      <a:pt x="1060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766" name="Google Shape;3766;p36"/>
              <p:cNvSpPr/>
              <p:nvPr/>
            </p:nvSpPr>
            <p:spPr>
              <a:xfrm>
                <a:off x="6176550" y="2650048"/>
                <a:ext cx="49713" cy="47923"/>
              </a:xfrm>
              <a:custGeom>
                <a:avLst/>
                <a:gdLst/>
                <a:ahLst/>
                <a:cxnLst/>
                <a:rect l="l" t="t" r="r" b="b"/>
                <a:pathLst>
                  <a:path w="2305" h="2222" extrusionOk="0">
                    <a:moveTo>
                      <a:pt x="1015" y="0"/>
                    </a:moveTo>
                    <a:cubicBezTo>
                      <a:pt x="862" y="0"/>
                      <a:pt x="706" y="31"/>
                      <a:pt x="555" y="95"/>
                    </a:cubicBezTo>
                    <a:cubicBezTo>
                      <a:pt x="0" y="342"/>
                      <a:pt x="185" y="815"/>
                      <a:pt x="432" y="1371"/>
                    </a:cubicBezTo>
                    <a:cubicBezTo>
                      <a:pt x="631" y="1837"/>
                      <a:pt x="818" y="2222"/>
                      <a:pt x="1175" y="2222"/>
                    </a:cubicBezTo>
                    <a:cubicBezTo>
                      <a:pt x="1260" y="2222"/>
                      <a:pt x="1354" y="2200"/>
                      <a:pt x="1460" y="2153"/>
                    </a:cubicBezTo>
                    <a:cubicBezTo>
                      <a:pt x="2036" y="1906"/>
                      <a:pt x="2304" y="1247"/>
                      <a:pt x="2058" y="671"/>
                    </a:cubicBezTo>
                    <a:cubicBezTo>
                      <a:pt x="1859" y="246"/>
                      <a:pt x="1449" y="0"/>
                      <a:pt x="101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767" name="Google Shape;3767;p36"/>
              <p:cNvSpPr/>
              <p:nvPr/>
            </p:nvSpPr>
            <p:spPr>
              <a:xfrm>
                <a:off x="6178318" y="2656540"/>
                <a:ext cx="47492" cy="41431"/>
              </a:xfrm>
              <a:custGeom>
                <a:avLst/>
                <a:gdLst/>
                <a:ahLst/>
                <a:cxnLst/>
                <a:rect l="l" t="t" r="r" b="b"/>
                <a:pathLst>
                  <a:path w="2202" h="1921" extrusionOk="0">
                    <a:moveTo>
                      <a:pt x="206" y="0"/>
                    </a:moveTo>
                    <a:lnTo>
                      <a:pt x="206" y="0"/>
                    </a:lnTo>
                    <a:cubicBezTo>
                      <a:pt x="1" y="267"/>
                      <a:pt x="165" y="637"/>
                      <a:pt x="350" y="1070"/>
                    </a:cubicBezTo>
                    <a:cubicBezTo>
                      <a:pt x="549" y="1536"/>
                      <a:pt x="736" y="1921"/>
                      <a:pt x="1093" y="1921"/>
                    </a:cubicBezTo>
                    <a:cubicBezTo>
                      <a:pt x="1178" y="1921"/>
                      <a:pt x="1272" y="1899"/>
                      <a:pt x="1378" y="1852"/>
                    </a:cubicBezTo>
                    <a:cubicBezTo>
                      <a:pt x="1934" y="1624"/>
                      <a:pt x="2201" y="988"/>
                      <a:pt x="1976" y="431"/>
                    </a:cubicBezTo>
                    <a:lnTo>
                      <a:pt x="1976" y="431"/>
                    </a:lnTo>
                    <a:cubicBezTo>
                      <a:pt x="1362" y="722"/>
                      <a:pt x="964" y="854"/>
                      <a:pt x="704" y="854"/>
                    </a:cubicBezTo>
                    <a:cubicBezTo>
                      <a:pt x="302" y="854"/>
                      <a:pt x="231" y="537"/>
                      <a:pt x="206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768" name="Google Shape;3768;p36"/>
              <p:cNvSpPr/>
              <p:nvPr/>
            </p:nvSpPr>
            <p:spPr>
              <a:xfrm>
                <a:off x="6516410" y="2450182"/>
                <a:ext cx="52387" cy="50295"/>
              </a:xfrm>
              <a:custGeom>
                <a:avLst/>
                <a:gdLst/>
                <a:ahLst/>
                <a:cxnLst/>
                <a:rect l="l" t="t" r="r" b="b"/>
                <a:pathLst>
                  <a:path w="2429" h="2332" extrusionOk="0">
                    <a:moveTo>
                      <a:pt x="1080" y="1"/>
                    </a:moveTo>
                    <a:cubicBezTo>
                      <a:pt x="918" y="1"/>
                      <a:pt x="754" y="34"/>
                      <a:pt x="596" y="105"/>
                    </a:cubicBezTo>
                    <a:cubicBezTo>
                      <a:pt x="1" y="352"/>
                      <a:pt x="206" y="845"/>
                      <a:pt x="473" y="1441"/>
                    </a:cubicBezTo>
                    <a:cubicBezTo>
                      <a:pt x="674" y="1928"/>
                      <a:pt x="862" y="2331"/>
                      <a:pt x="1246" y="2331"/>
                    </a:cubicBezTo>
                    <a:cubicBezTo>
                      <a:pt x="1334" y="2331"/>
                      <a:pt x="1432" y="2310"/>
                      <a:pt x="1543" y="2264"/>
                    </a:cubicBezTo>
                    <a:cubicBezTo>
                      <a:pt x="2140" y="1998"/>
                      <a:pt x="2428" y="1298"/>
                      <a:pt x="2160" y="701"/>
                    </a:cubicBezTo>
                    <a:cubicBezTo>
                      <a:pt x="1964" y="262"/>
                      <a:pt x="1532" y="1"/>
                      <a:pt x="1080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769" name="Google Shape;3769;p36"/>
              <p:cNvSpPr/>
              <p:nvPr/>
            </p:nvSpPr>
            <p:spPr>
              <a:xfrm>
                <a:off x="6518200" y="2456652"/>
                <a:ext cx="50123" cy="48290"/>
              </a:xfrm>
              <a:custGeom>
                <a:avLst/>
                <a:gdLst/>
                <a:ahLst/>
                <a:cxnLst/>
                <a:rect l="l" t="t" r="r" b="b"/>
                <a:pathLst>
                  <a:path w="2324" h="2239" extrusionOk="0">
                    <a:moveTo>
                      <a:pt x="1024" y="0"/>
                    </a:moveTo>
                    <a:cubicBezTo>
                      <a:pt x="875" y="0"/>
                      <a:pt x="723" y="30"/>
                      <a:pt x="576" y="93"/>
                    </a:cubicBezTo>
                    <a:cubicBezTo>
                      <a:pt x="0" y="340"/>
                      <a:pt x="206" y="812"/>
                      <a:pt x="453" y="1388"/>
                    </a:cubicBezTo>
                    <a:cubicBezTo>
                      <a:pt x="652" y="1854"/>
                      <a:pt x="825" y="2239"/>
                      <a:pt x="1188" y="2239"/>
                    </a:cubicBezTo>
                    <a:cubicBezTo>
                      <a:pt x="1274" y="2239"/>
                      <a:pt x="1371" y="2217"/>
                      <a:pt x="1481" y="2170"/>
                    </a:cubicBezTo>
                    <a:cubicBezTo>
                      <a:pt x="2057" y="1923"/>
                      <a:pt x="2324" y="1245"/>
                      <a:pt x="2057" y="669"/>
                    </a:cubicBezTo>
                    <a:cubicBezTo>
                      <a:pt x="1873" y="254"/>
                      <a:pt x="1460" y="0"/>
                      <a:pt x="102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770" name="Google Shape;3770;p36"/>
              <p:cNvSpPr/>
              <p:nvPr/>
            </p:nvSpPr>
            <p:spPr>
              <a:xfrm>
                <a:off x="6520400" y="2463079"/>
                <a:ext cx="47039" cy="41863"/>
              </a:xfrm>
              <a:custGeom>
                <a:avLst/>
                <a:gdLst/>
                <a:ahLst/>
                <a:cxnLst/>
                <a:rect l="l" t="t" r="r" b="b"/>
                <a:pathLst>
                  <a:path w="2181" h="1941" extrusionOk="0">
                    <a:moveTo>
                      <a:pt x="206" y="1"/>
                    </a:moveTo>
                    <a:lnTo>
                      <a:pt x="206" y="1"/>
                    </a:lnTo>
                    <a:cubicBezTo>
                      <a:pt x="0" y="267"/>
                      <a:pt x="145" y="638"/>
                      <a:pt x="351" y="1090"/>
                    </a:cubicBezTo>
                    <a:cubicBezTo>
                      <a:pt x="550" y="1556"/>
                      <a:pt x="723" y="1941"/>
                      <a:pt x="1086" y="1941"/>
                    </a:cubicBezTo>
                    <a:cubicBezTo>
                      <a:pt x="1172" y="1941"/>
                      <a:pt x="1269" y="1919"/>
                      <a:pt x="1379" y="1872"/>
                    </a:cubicBezTo>
                    <a:cubicBezTo>
                      <a:pt x="1934" y="1625"/>
                      <a:pt x="2181" y="988"/>
                      <a:pt x="1975" y="432"/>
                    </a:cubicBezTo>
                    <a:lnTo>
                      <a:pt x="1975" y="432"/>
                    </a:lnTo>
                    <a:cubicBezTo>
                      <a:pt x="1364" y="730"/>
                      <a:pt x="966" y="864"/>
                      <a:pt x="706" y="864"/>
                    </a:cubicBezTo>
                    <a:cubicBezTo>
                      <a:pt x="302" y="864"/>
                      <a:pt x="231" y="539"/>
                      <a:pt x="20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771" name="Google Shape;3771;p36"/>
              <p:cNvSpPr/>
              <p:nvPr/>
            </p:nvSpPr>
            <p:spPr>
              <a:xfrm>
                <a:off x="5931176" y="2772185"/>
                <a:ext cx="51482" cy="50403"/>
              </a:xfrm>
              <a:custGeom>
                <a:avLst/>
                <a:gdLst/>
                <a:ahLst/>
                <a:cxnLst/>
                <a:rect l="l" t="t" r="r" b="b"/>
                <a:pathLst>
                  <a:path w="2387" h="2337" extrusionOk="0">
                    <a:moveTo>
                      <a:pt x="1040" y="1"/>
                    </a:moveTo>
                    <a:cubicBezTo>
                      <a:pt x="892" y="1"/>
                      <a:pt x="742" y="29"/>
                      <a:pt x="598" y="89"/>
                    </a:cubicBezTo>
                    <a:cubicBezTo>
                      <a:pt x="0" y="336"/>
                      <a:pt x="186" y="830"/>
                      <a:pt x="433" y="1447"/>
                    </a:cubicBezTo>
                    <a:cubicBezTo>
                      <a:pt x="634" y="1933"/>
                      <a:pt x="808" y="2336"/>
                      <a:pt x="1187" y="2336"/>
                    </a:cubicBezTo>
                    <a:cubicBezTo>
                      <a:pt x="1273" y="2336"/>
                      <a:pt x="1371" y="2315"/>
                      <a:pt x="1481" y="2270"/>
                    </a:cubicBezTo>
                    <a:cubicBezTo>
                      <a:pt x="2098" y="2023"/>
                      <a:pt x="2386" y="1345"/>
                      <a:pt x="2140" y="747"/>
                    </a:cubicBezTo>
                    <a:cubicBezTo>
                      <a:pt x="1953" y="279"/>
                      <a:pt x="1505" y="1"/>
                      <a:pt x="1040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772" name="Google Shape;3772;p36"/>
              <p:cNvSpPr/>
              <p:nvPr/>
            </p:nvSpPr>
            <p:spPr>
              <a:xfrm>
                <a:off x="5932513" y="2778849"/>
                <a:ext cx="49260" cy="48182"/>
              </a:xfrm>
              <a:custGeom>
                <a:avLst/>
                <a:gdLst/>
                <a:ahLst/>
                <a:cxnLst/>
                <a:rect l="l" t="t" r="r" b="b"/>
                <a:pathLst>
                  <a:path w="2284" h="2234" extrusionOk="0">
                    <a:moveTo>
                      <a:pt x="1010" y="1"/>
                    </a:moveTo>
                    <a:cubicBezTo>
                      <a:pt x="865" y="1"/>
                      <a:pt x="718" y="29"/>
                      <a:pt x="577" y="89"/>
                    </a:cubicBezTo>
                    <a:cubicBezTo>
                      <a:pt x="1" y="315"/>
                      <a:pt x="185" y="789"/>
                      <a:pt x="412" y="1365"/>
                    </a:cubicBezTo>
                    <a:cubicBezTo>
                      <a:pt x="613" y="1833"/>
                      <a:pt x="787" y="2233"/>
                      <a:pt x="1154" y="2233"/>
                    </a:cubicBezTo>
                    <a:cubicBezTo>
                      <a:pt x="1239" y="2233"/>
                      <a:pt x="1333" y="2212"/>
                      <a:pt x="1441" y="2166"/>
                    </a:cubicBezTo>
                    <a:cubicBezTo>
                      <a:pt x="2017" y="1941"/>
                      <a:pt x="2283" y="1283"/>
                      <a:pt x="2058" y="706"/>
                    </a:cubicBezTo>
                    <a:cubicBezTo>
                      <a:pt x="1886" y="271"/>
                      <a:pt x="1457" y="1"/>
                      <a:pt x="1010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773" name="Google Shape;3773;p36"/>
              <p:cNvSpPr/>
              <p:nvPr/>
            </p:nvSpPr>
            <p:spPr>
              <a:xfrm>
                <a:off x="5934713" y="2784737"/>
                <a:ext cx="46629" cy="42294"/>
              </a:xfrm>
              <a:custGeom>
                <a:avLst/>
                <a:gdLst/>
                <a:ahLst/>
                <a:cxnLst/>
                <a:rect l="l" t="t" r="r" b="b"/>
                <a:pathLst>
                  <a:path w="2162" h="1961" extrusionOk="0">
                    <a:moveTo>
                      <a:pt x="206" y="1"/>
                    </a:moveTo>
                    <a:cubicBezTo>
                      <a:pt x="1" y="269"/>
                      <a:pt x="146" y="659"/>
                      <a:pt x="310" y="1092"/>
                    </a:cubicBezTo>
                    <a:cubicBezTo>
                      <a:pt x="511" y="1560"/>
                      <a:pt x="685" y="1960"/>
                      <a:pt x="1052" y="1960"/>
                    </a:cubicBezTo>
                    <a:cubicBezTo>
                      <a:pt x="1137" y="1960"/>
                      <a:pt x="1231" y="1939"/>
                      <a:pt x="1339" y="1893"/>
                    </a:cubicBezTo>
                    <a:cubicBezTo>
                      <a:pt x="1893" y="1668"/>
                      <a:pt x="2162" y="1051"/>
                      <a:pt x="1976" y="494"/>
                    </a:cubicBezTo>
                    <a:lnTo>
                      <a:pt x="1976" y="494"/>
                    </a:lnTo>
                    <a:cubicBezTo>
                      <a:pt x="1370" y="759"/>
                      <a:pt x="972" y="879"/>
                      <a:pt x="711" y="879"/>
                    </a:cubicBezTo>
                    <a:cubicBezTo>
                      <a:pt x="280" y="879"/>
                      <a:pt x="220" y="552"/>
                      <a:pt x="20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774" name="Google Shape;3774;p36"/>
              <p:cNvSpPr/>
              <p:nvPr/>
            </p:nvSpPr>
            <p:spPr>
              <a:xfrm>
                <a:off x="5819349" y="2832099"/>
                <a:ext cx="51503" cy="50360"/>
              </a:xfrm>
              <a:custGeom>
                <a:avLst/>
                <a:gdLst/>
                <a:ahLst/>
                <a:cxnLst/>
                <a:rect l="l" t="t" r="r" b="b"/>
                <a:pathLst>
                  <a:path w="2388" h="2335" extrusionOk="0">
                    <a:moveTo>
                      <a:pt x="1061" y="1"/>
                    </a:moveTo>
                    <a:cubicBezTo>
                      <a:pt x="914" y="1"/>
                      <a:pt x="763" y="29"/>
                      <a:pt x="618" y="89"/>
                    </a:cubicBezTo>
                    <a:cubicBezTo>
                      <a:pt x="1" y="336"/>
                      <a:pt x="187" y="830"/>
                      <a:pt x="434" y="1425"/>
                    </a:cubicBezTo>
                    <a:cubicBezTo>
                      <a:pt x="636" y="1915"/>
                      <a:pt x="824" y="2335"/>
                      <a:pt x="1214" y="2335"/>
                    </a:cubicBezTo>
                    <a:cubicBezTo>
                      <a:pt x="1300" y="2335"/>
                      <a:pt x="1396" y="2314"/>
                      <a:pt x="1504" y="2270"/>
                    </a:cubicBezTo>
                    <a:cubicBezTo>
                      <a:pt x="2099" y="2023"/>
                      <a:pt x="2387" y="1323"/>
                      <a:pt x="2140" y="726"/>
                    </a:cubicBezTo>
                    <a:cubicBezTo>
                      <a:pt x="1954" y="275"/>
                      <a:pt x="1520" y="1"/>
                      <a:pt x="1061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775" name="Google Shape;3775;p36"/>
              <p:cNvSpPr/>
              <p:nvPr/>
            </p:nvSpPr>
            <p:spPr>
              <a:xfrm>
                <a:off x="5821139" y="2838483"/>
                <a:ext cx="49282" cy="48290"/>
              </a:xfrm>
              <a:custGeom>
                <a:avLst/>
                <a:gdLst/>
                <a:ahLst/>
                <a:cxnLst/>
                <a:rect l="l" t="t" r="r" b="b"/>
                <a:pathLst>
                  <a:path w="2285" h="2239" extrusionOk="0">
                    <a:moveTo>
                      <a:pt x="998" y="0"/>
                    </a:moveTo>
                    <a:cubicBezTo>
                      <a:pt x="858" y="0"/>
                      <a:pt x="715" y="26"/>
                      <a:pt x="576" y="81"/>
                    </a:cubicBezTo>
                    <a:cubicBezTo>
                      <a:pt x="0" y="328"/>
                      <a:pt x="165" y="800"/>
                      <a:pt x="412" y="1376"/>
                    </a:cubicBezTo>
                    <a:cubicBezTo>
                      <a:pt x="598" y="1849"/>
                      <a:pt x="770" y="2238"/>
                      <a:pt x="1144" y="2238"/>
                    </a:cubicBezTo>
                    <a:cubicBezTo>
                      <a:pt x="1226" y="2238"/>
                      <a:pt x="1317" y="2220"/>
                      <a:pt x="1421" y="2179"/>
                    </a:cubicBezTo>
                    <a:cubicBezTo>
                      <a:pt x="1997" y="1932"/>
                      <a:pt x="2285" y="1274"/>
                      <a:pt x="2038" y="698"/>
                    </a:cubicBezTo>
                    <a:cubicBezTo>
                      <a:pt x="1865" y="260"/>
                      <a:pt x="1444" y="0"/>
                      <a:pt x="99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776" name="Google Shape;3776;p36"/>
              <p:cNvSpPr/>
              <p:nvPr/>
            </p:nvSpPr>
            <p:spPr>
              <a:xfrm>
                <a:off x="5822907" y="2844651"/>
                <a:ext cx="47060" cy="42121"/>
              </a:xfrm>
              <a:custGeom>
                <a:avLst/>
                <a:gdLst/>
                <a:ahLst/>
                <a:cxnLst/>
                <a:rect l="l" t="t" r="r" b="b"/>
                <a:pathLst>
                  <a:path w="2182" h="1953" extrusionOk="0">
                    <a:moveTo>
                      <a:pt x="228" y="1"/>
                    </a:moveTo>
                    <a:lnTo>
                      <a:pt x="228" y="1"/>
                    </a:lnTo>
                    <a:cubicBezTo>
                      <a:pt x="0" y="267"/>
                      <a:pt x="145" y="638"/>
                      <a:pt x="330" y="1090"/>
                    </a:cubicBezTo>
                    <a:cubicBezTo>
                      <a:pt x="516" y="1563"/>
                      <a:pt x="688" y="1952"/>
                      <a:pt x="1062" y="1952"/>
                    </a:cubicBezTo>
                    <a:cubicBezTo>
                      <a:pt x="1144" y="1952"/>
                      <a:pt x="1235" y="1934"/>
                      <a:pt x="1339" y="1893"/>
                    </a:cubicBezTo>
                    <a:cubicBezTo>
                      <a:pt x="1915" y="1666"/>
                      <a:pt x="2181" y="1029"/>
                      <a:pt x="1975" y="473"/>
                    </a:cubicBezTo>
                    <a:lnTo>
                      <a:pt x="1975" y="473"/>
                    </a:lnTo>
                    <a:cubicBezTo>
                      <a:pt x="1370" y="749"/>
                      <a:pt x="973" y="874"/>
                      <a:pt x="712" y="874"/>
                    </a:cubicBezTo>
                    <a:cubicBezTo>
                      <a:pt x="290" y="874"/>
                      <a:pt x="228" y="547"/>
                      <a:pt x="228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777" name="Google Shape;3777;p36"/>
              <p:cNvSpPr/>
              <p:nvPr/>
            </p:nvSpPr>
            <p:spPr>
              <a:xfrm>
                <a:off x="5690677" y="2898657"/>
                <a:ext cx="51503" cy="50791"/>
              </a:xfrm>
              <a:custGeom>
                <a:avLst/>
                <a:gdLst/>
                <a:ahLst/>
                <a:cxnLst/>
                <a:rect l="l" t="t" r="r" b="b"/>
                <a:pathLst>
                  <a:path w="2388" h="2355" extrusionOk="0">
                    <a:moveTo>
                      <a:pt x="1041" y="1"/>
                    </a:moveTo>
                    <a:cubicBezTo>
                      <a:pt x="893" y="1"/>
                      <a:pt x="743" y="29"/>
                      <a:pt x="598" y="89"/>
                    </a:cubicBezTo>
                    <a:cubicBezTo>
                      <a:pt x="1" y="336"/>
                      <a:pt x="187" y="829"/>
                      <a:pt x="434" y="1447"/>
                    </a:cubicBezTo>
                    <a:cubicBezTo>
                      <a:pt x="636" y="1935"/>
                      <a:pt x="811" y="2354"/>
                      <a:pt x="1195" y="2354"/>
                    </a:cubicBezTo>
                    <a:cubicBezTo>
                      <a:pt x="1280" y="2354"/>
                      <a:pt x="1374" y="2334"/>
                      <a:pt x="1482" y="2289"/>
                    </a:cubicBezTo>
                    <a:cubicBezTo>
                      <a:pt x="2099" y="2042"/>
                      <a:pt x="2387" y="1343"/>
                      <a:pt x="2140" y="747"/>
                    </a:cubicBezTo>
                    <a:cubicBezTo>
                      <a:pt x="1953" y="279"/>
                      <a:pt x="1506" y="1"/>
                      <a:pt x="1041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778" name="Google Shape;3778;p36"/>
              <p:cNvSpPr/>
              <p:nvPr/>
            </p:nvSpPr>
            <p:spPr>
              <a:xfrm>
                <a:off x="5692036" y="2905472"/>
                <a:ext cx="49260" cy="48290"/>
              </a:xfrm>
              <a:custGeom>
                <a:avLst/>
                <a:gdLst/>
                <a:ahLst/>
                <a:cxnLst/>
                <a:rect l="l" t="t" r="r" b="b"/>
                <a:pathLst>
                  <a:path w="2284" h="2239" extrusionOk="0">
                    <a:moveTo>
                      <a:pt x="998" y="1"/>
                    </a:moveTo>
                    <a:cubicBezTo>
                      <a:pt x="857" y="1"/>
                      <a:pt x="715" y="27"/>
                      <a:pt x="577" y="81"/>
                    </a:cubicBezTo>
                    <a:cubicBezTo>
                      <a:pt x="1" y="327"/>
                      <a:pt x="185" y="801"/>
                      <a:pt x="412" y="1377"/>
                    </a:cubicBezTo>
                    <a:cubicBezTo>
                      <a:pt x="614" y="1850"/>
                      <a:pt x="789" y="2239"/>
                      <a:pt x="1163" y="2239"/>
                    </a:cubicBezTo>
                    <a:cubicBezTo>
                      <a:pt x="1245" y="2239"/>
                      <a:pt x="1337" y="2220"/>
                      <a:pt x="1441" y="2179"/>
                    </a:cubicBezTo>
                    <a:cubicBezTo>
                      <a:pt x="2017" y="1932"/>
                      <a:pt x="2283" y="1274"/>
                      <a:pt x="2058" y="698"/>
                    </a:cubicBezTo>
                    <a:cubicBezTo>
                      <a:pt x="1870" y="260"/>
                      <a:pt x="1445" y="1"/>
                      <a:pt x="998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779" name="Google Shape;3779;p36"/>
              <p:cNvSpPr/>
              <p:nvPr/>
            </p:nvSpPr>
            <p:spPr>
              <a:xfrm>
                <a:off x="5694236" y="2911640"/>
                <a:ext cx="46629" cy="42121"/>
              </a:xfrm>
              <a:custGeom>
                <a:avLst/>
                <a:gdLst/>
                <a:ahLst/>
                <a:cxnLst/>
                <a:rect l="l" t="t" r="r" b="b"/>
                <a:pathLst>
                  <a:path w="2162" h="1953" extrusionOk="0">
                    <a:moveTo>
                      <a:pt x="206" y="0"/>
                    </a:moveTo>
                    <a:cubicBezTo>
                      <a:pt x="1" y="247"/>
                      <a:pt x="124" y="639"/>
                      <a:pt x="310" y="1091"/>
                    </a:cubicBezTo>
                    <a:cubicBezTo>
                      <a:pt x="512" y="1564"/>
                      <a:pt x="687" y="1953"/>
                      <a:pt x="1061" y="1953"/>
                    </a:cubicBezTo>
                    <a:cubicBezTo>
                      <a:pt x="1143" y="1953"/>
                      <a:pt x="1235" y="1934"/>
                      <a:pt x="1339" y="1893"/>
                    </a:cubicBezTo>
                    <a:cubicBezTo>
                      <a:pt x="1893" y="1667"/>
                      <a:pt x="2161" y="1029"/>
                      <a:pt x="1956" y="474"/>
                    </a:cubicBezTo>
                    <a:lnTo>
                      <a:pt x="1956" y="474"/>
                    </a:lnTo>
                    <a:cubicBezTo>
                      <a:pt x="1350" y="749"/>
                      <a:pt x="955" y="874"/>
                      <a:pt x="697" y="874"/>
                    </a:cubicBezTo>
                    <a:cubicBezTo>
                      <a:pt x="279" y="874"/>
                      <a:pt x="219" y="547"/>
                      <a:pt x="206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780" name="Google Shape;3780;p36"/>
              <p:cNvSpPr/>
              <p:nvPr/>
            </p:nvSpPr>
            <p:spPr>
              <a:xfrm>
                <a:off x="6037224" y="2714082"/>
                <a:ext cx="51503" cy="50403"/>
              </a:xfrm>
              <a:custGeom>
                <a:avLst/>
                <a:gdLst/>
                <a:ahLst/>
                <a:cxnLst/>
                <a:rect l="l" t="t" r="r" b="b"/>
                <a:pathLst>
                  <a:path w="2388" h="2337" extrusionOk="0">
                    <a:moveTo>
                      <a:pt x="1051" y="0"/>
                    </a:moveTo>
                    <a:cubicBezTo>
                      <a:pt x="901" y="0"/>
                      <a:pt x="747" y="29"/>
                      <a:pt x="596" y="89"/>
                    </a:cubicBezTo>
                    <a:cubicBezTo>
                      <a:pt x="1" y="336"/>
                      <a:pt x="185" y="829"/>
                      <a:pt x="432" y="1425"/>
                    </a:cubicBezTo>
                    <a:cubicBezTo>
                      <a:pt x="633" y="1928"/>
                      <a:pt x="807" y="2336"/>
                      <a:pt x="1199" y="2336"/>
                    </a:cubicBezTo>
                    <a:cubicBezTo>
                      <a:pt x="1287" y="2336"/>
                      <a:pt x="1388" y="2315"/>
                      <a:pt x="1502" y="2269"/>
                    </a:cubicBezTo>
                    <a:cubicBezTo>
                      <a:pt x="2099" y="2023"/>
                      <a:pt x="2387" y="1343"/>
                      <a:pt x="2140" y="726"/>
                    </a:cubicBezTo>
                    <a:cubicBezTo>
                      <a:pt x="1953" y="275"/>
                      <a:pt x="1519" y="0"/>
                      <a:pt x="1051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781" name="Google Shape;3781;p36"/>
              <p:cNvSpPr/>
              <p:nvPr/>
            </p:nvSpPr>
            <p:spPr>
              <a:xfrm>
                <a:off x="6038992" y="2720703"/>
                <a:ext cx="49260" cy="48225"/>
              </a:xfrm>
              <a:custGeom>
                <a:avLst/>
                <a:gdLst/>
                <a:ahLst/>
                <a:cxnLst/>
                <a:rect l="l" t="t" r="r" b="b"/>
                <a:pathLst>
                  <a:path w="2284" h="2236" extrusionOk="0">
                    <a:moveTo>
                      <a:pt x="1007" y="1"/>
                    </a:moveTo>
                    <a:cubicBezTo>
                      <a:pt x="864" y="1"/>
                      <a:pt x="718" y="29"/>
                      <a:pt x="577" y="90"/>
                    </a:cubicBezTo>
                    <a:cubicBezTo>
                      <a:pt x="1" y="317"/>
                      <a:pt x="166" y="789"/>
                      <a:pt x="412" y="1365"/>
                    </a:cubicBezTo>
                    <a:cubicBezTo>
                      <a:pt x="596" y="1834"/>
                      <a:pt x="766" y="2235"/>
                      <a:pt x="1134" y="2235"/>
                    </a:cubicBezTo>
                    <a:cubicBezTo>
                      <a:pt x="1218" y="2235"/>
                      <a:pt x="1312" y="2214"/>
                      <a:pt x="1420" y="2168"/>
                    </a:cubicBezTo>
                    <a:cubicBezTo>
                      <a:pt x="1996" y="1941"/>
                      <a:pt x="2284" y="1283"/>
                      <a:pt x="2037" y="707"/>
                    </a:cubicBezTo>
                    <a:cubicBezTo>
                      <a:pt x="1866" y="272"/>
                      <a:pt x="1449" y="1"/>
                      <a:pt x="1007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3782" name="Google Shape;3782;p36"/>
              <p:cNvSpPr/>
              <p:nvPr/>
            </p:nvSpPr>
            <p:spPr>
              <a:xfrm>
                <a:off x="6040782" y="2726634"/>
                <a:ext cx="46586" cy="42294"/>
              </a:xfrm>
              <a:custGeom>
                <a:avLst/>
                <a:gdLst/>
                <a:ahLst/>
                <a:cxnLst/>
                <a:rect l="l" t="t" r="r" b="b"/>
                <a:pathLst>
                  <a:path w="2160" h="1961" extrusionOk="0">
                    <a:moveTo>
                      <a:pt x="206" y="1"/>
                    </a:moveTo>
                    <a:lnTo>
                      <a:pt x="206" y="1"/>
                    </a:lnTo>
                    <a:cubicBezTo>
                      <a:pt x="0" y="267"/>
                      <a:pt x="143" y="659"/>
                      <a:pt x="329" y="1090"/>
                    </a:cubicBezTo>
                    <a:cubicBezTo>
                      <a:pt x="513" y="1559"/>
                      <a:pt x="683" y="1960"/>
                      <a:pt x="1051" y="1960"/>
                    </a:cubicBezTo>
                    <a:cubicBezTo>
                      <a:pt x="1135" y="1960"/>
                      <a:pt x="1229" y="1939"/>
                      <a:pt x="1337" y="1893"/>
                    </a:cubicBezTo>
                    <a:cubicBezTo>
                      <a:pt x="1893" y="1666"/>
                      <a:pt x="2160" y="1049"/>
                      <a:pt x="1975" y="473"/>
                    </a:cubicBezTo>
                    <a:lnTo>
                      <a:pt x="1975" y="473"/>
                    </a:lnTo>
                    <a:cubicBezTo>
                      <a:pt x="1362" y="748"/>
                      <a:pt x="962" y="873"/>
                      <a:pt x="701" y="873"/>
                    </a:cubicBezTo>
                    <a:cubicBezTo>
                      <a:pt x="278" y="873"/>
                      <a:pt x="218" y="547"/>
                      <a:pt x="20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</p:grpSp>
      </p:grpSp>
      <p:sp>
        <p:nvSpPr>
          <p:cNvPr id="3783" name="Google Shape;3783;p36"/>
          <p:cNvSpPr/>
          <p:nvPr/>
        </p:nvSpPr>
        <p:spPr>
          <a:xfrm>
            <a:off x="-85725" y="1162050"/>
            <a:ext cx="1318225" cy="3962400"/>
          </a:xfrm>
          <a:custGeom>
            <a:avLst/>
            <a:gdLst/>
            <a:ahLst/>
            <a:cxnLst/>
            <a:rect l="l" t="t" r="r" b="b"/>
            <a:pathLst>
              <a:path w="52729" h="158496" extrusionOk="0">
                <a:moveTo>
                  <a:pt x="32385" y="0"/>
                </a:moveTo>
                <a:cubicBezTo>
                  <a:pt x="20673" y="1952"/>
                  <a:pt x="9580" y="18835"/>
                  <a:pt x="13335" y="30099"/>
                </a:cubicBezTo>
                <a:cubicBezTo>
                  <a:pt x="16235" y="38798"/>
                  <a:pt x="28389" y="40612"/>
                  <a:pt x="35433" y="46482"/>
                </a:cubicBezTo>
                <a:cubicBezTo>
                  <a:pt x="43634" y="53316"/>
                  <a:pt x="51868" y="62881"/>
                  <a:pt x="52578" y="73533"/>
                </a:cubicBezTo>
                <a:cubicBezTo>
                  <a:pt x="53714" y="90574"/>
                  <a:pt x="46352" y="109079"/>
                  <a:pt x="34671" y="121539"/>
                </a:cubicBezTo>
                <a:cubicBezTo>
                  <a:pt x="23118" y="133862"/>
                  <a:pt x="7554" y="143388"/>
                  <a:pt x="0" y="158496"/>
                </a:cubicBezTo>
              </a:path>
            </a:pathLst>
          </a:custGeom>
          <a:noFill/>
          <a:ln w="19050" cap="flat" cmpd="sng">
            <a:solidFill>
              <a:schemeClr val="accent5"/>
            </a:solidFill>
            <a:prstDash val="dash"/>
            <a:round/>
            <a:headEnd type="none" w="med" len="med"/>
            <a:tailEnd type="none" w="med" len="med"/>
          </a:ln>
        </p:spPr>
      </p:sp>
      <p:sp>
        <p:nvSpPr>
          <p:cNvPr id="3784" name="Google Shape;3784;p36"/>
          <p:cNvSpPr/>
          <p:nvPr/>
        </p:nvSpPr>
        <p:spPr>
          <a:xfrm>
            <a:off x="8200715" y="2019300"/>
            <a:ext cx="895650" cy="4038600"/>
          </a:xfrm>
          <a:custGeom>
            <a:avLst/>
            <a:gdLst/>
            <a:ahLst/>
            <a:cxnLst/>
            <a:rect l="l" t="t" r="r" b="b"/>
            <a:pathLst>
              <a:path w="35826" h="161544" extrusionOk="0">
                <a:moveTo>
                  <a:pt x="35826" y="0"/>
                </a:moveTo>
                <a:cubicBezTo>
                  <a:pt x="35826" y="7522"/>
                  <a:pt x="35426" y="15839"/>
                  <a:pt x="31254" y="22098"/>
                </a:cubicBezTo>
                <a:cubicBezTo>
                  <a:pt x="23682" y="33456"/>
                  <a:pt x="9702" y="39729"/>
                  <a:pt x="2679" y="51435"/>
                </a:cubicBezTo>
                <a:cubicBezTo>
                  <a:pt x="-924" y="57440"/>
                  <a:pt x="-218" y="65523"/>
                  <a:pt x="1155" y="72390"/>
                </a:cubicBezTo>
                <a:cubicBezTo>
                  <a:pt x="3222" y="82727"/>
                  <a:pt x="23401" y="92001"/>
                  <a:pt x="30492" y="84201"/>
                </a:cubicBezTo>
                <a:cubicBezTo>
                  <a:pt x="34084" y="80250"/>
                  <a:pt x="34638" y="70303"/>
                  <a:pt x="29730" y="68199"/>
                </a:cubicBezTo>
                <a:cubicBezTo>
                  <a:pt x="25105" y="66217"/>
                  <a:pt x="19058" y="68075"/>
                  <a:pt x="14871" y="70866"/>
                </a:cubicBezTo>
                <a:cubicBezTo>
                  <a:pt x="7918" y="75501"/>
                  <a:pt x="5560" y="85427"/>
                  <a:pt x="4584" y="93726"/>
                </a:cubicBezTo>
                <a:cubicBezTo>
                  <a:pt x="3188" y="105588"/>
                  <a:pt x="1833" y="118248"/>
                  <a:pt x="5727" y="129540"/>
                </a:cubicBezTo>
                <a:cubicBezTo>
                  <a:pt x="10281" y="142745"/>
                  <a:pt x="20284" y="155297"/>
                  <a:pt x="32778" y="161544"/>
                </a:cubicBezTo>
              </a:path>
            </a:pathLst>
          </a:custGeom>
          <a:noFill/>
          <a:ln w="19050" cap="flat" cmpd="sng">
            <a:solidFill>
              <a:schemeClr val="accent5"/>
            </a:solidFill>
            <a:prstDash val="dash"/>
            <a:round/>
            <a:headEnd type="none" w="med" len="med"/>
            <a:tailEnd type="none" w="med" len="med"/>
          </a:ln>
        </p:spPr>
      </p:sp>
      <p:sp>
        <p:nvSpPr>
          <p:cNvPr id="3785" name="Google Shape;3785;p36"/>
          <p:cNvSpPr/>
          <p:nvPr/>
        </p:nvSpPr>
        <p:spPr>
          <a:xfrm>
            <a:off x="1714500" y="4145058"/>
            <a:ext cx="2447925" cy="1589000"/>
          </a:xfrm>
          <a:custGeom>
            <a:avLst/>
            <a:gdLst/>
            <a:ahLst/>
            <a:cxnLst/>
            <a:rect l="l" t="t" r="r" b="b"/>
            <a:pathLst>
              <a:path w="97917" h="63560" extrusionOk="0">
                <a:moveTo>
                  <a:pt x="97917" y="26984"/>
                </a:moveTo>
                <a:cubicBezTo>
                  <a:pt x="84621" y="36956"/>
                  <a:pt x="60077" y="30781"/>
                  <a:pt x="48768" y="18602"/>
                </a:cubicBezTo>
                <a:cubicBezTo>
                  <a:pt x="44368" y="13863"/>
                  <a:pt x="49241" y="-2088"/>
                  <a:pt x="55245" y="314"/>
                </a:cubicBezTo>
                <a:cubicBezTo>
                  <a:pt x="63962" y="3801"/>
                  <a:pt x="48788" y="19241"/>
                  <a:pt x="41148" y="24698"/>
                </a:cubicBezTo>
                <a:cubicBezTo>
                  <a:pt x="25796" y="35664"/>
                  <a:pt x="11786" y="48828"/>
                  <a:pt x="0" y="63560"/>
                </a:cubicBezTo>
              </a:path>
            </a:pathLst>
          </a:custGeom>
          <a:noFill/>
          <a:ln w="19050" cap="flat" cmpd="sng">
            <a:solidFill>
              <a:schemeClr val="accent5"/>
            </a:solidFill>
            <a:prstDash val="dash"/>
            <a:round/>
            <a:headEnd type="none" w="med" len="med"/>
            <a:tailEnd type="none" w="med" len="med"/>
          </a:ln>
        </p:spPr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" name="Google Shape;3799;p38"/>
          <p:cNvSpPr txBox="1">
            <a:spLocks noGrp="1"/>
          </p:cNvSpPr>
          <p:nvPr>
            <p:ph type="title"/>
          </p:nvPr>
        </p:nvSpPr>
        <p:spPr>
          <a:xfrm>
            <a:off x="1714500" y="445025"/>
            <a:ext cx="5715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fa-IR" dirty="0">
                <a:cs typeface="B Nazanin" panose="00000400000000000000" pitchFamily="2" charset="-78"/>
              </a:rPr>
              <a:t>فهرست مطالب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3800" name="Google Shape;3800;p38"/>
          <p:cNvSpPr txBox="1">
            <a:spLocks noGrp="1"/>
          </p:cNvSpPr>
          <p:nvPr>
            <p:ph type="subTitle" idx="3"/>
          </p:nvPr>
        </p:nvSpPr>
        <p:spPr>
          <a:xfrm>
            <a:off x="719976" y="3931375"/>
            <a:ext cx="2305500" cy="4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fa-IR" dirty="0">
                <a:cs typeface="B Nazanin" panose="00000400000000000000" pitchFamily="2" charset="-78"/>
              </a:rPr>
              <a:t>می توانید موضوع بخش را در اینجا توضیح دهید</a:t>
            </a:r>
            <a:endParaRPr dirty="0">
              <a:solidFill>
                <a:srgbClr val="666666"/>
              </a:solidFill>
              <a:cs typeface="B Nazanin" panose="00000400000000000000" pitchFamily="2" charset="-78"/>
            </a:endParaRPr>
          </a:p>
        </p:txBody>
      </p:sp>
      <p:sp>
        <p:nvSpPr>
          <p:cNvPr id="3801" name="Google Shape;3801;p38"/>
          <p:cNvSpPr txBox="1">
            <a:spLocks noGrp="1"/>
          </p:cNvSpPr>
          <p:nvPr>
            <p:ph type="subTitle" idx="1"/>
          </p:nvPr>
        </p:nvSpPr>
        <p:spPr>
          <a:xfrm>
            <a:off x="719976" y="2269375"/>
            <a:ext cx="2305500" cy="4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fa-IR" dirty="0">
                <a:cs typeface="B Nazanin" panose="00000400000000000000" pitchFamily="2" charset="-78"/>
              </a:rPr>
              <a:t>می توانید موضوع بخش را در اینجا توضیح دهید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3802" name="Google Shape;3802;p38"/>
          <p:cNvSpPr txBox="1">
            <a:spLocks noGrp="1"/>
          </p:cNvSpPr>
          <p:nvPr>
            <p:ph type="subTitle" idx="2"/>
          </p:nvPr>
        </p:nvSpPr>
        <p:spPr>
          <a:xfrm>
            <a:off x="3419250" y="2269375"/>
            <a:ext cx="2305500" cy="4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fa-IR" dirty="0">
                <a:cs typeface="B Nazanin" panose="00000400000000000000" pitchFamily="2" charset="-78"/>
              </a:rPr>
              <a:t>می توانید موضوع بخش را در اینجا توضیح دهید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3803" name="Google Shape;3803;p38"/>
          <p:cNvSpPr txBox="1">
            <a:spLocks noGrp="1"/>
          </p:cNvSpPr>
          <p:nvPr>
            <p:ph type="subTitle" idx="4"/>
          </p:nvPr>
        </p:nvSpPr>
        <p:spPr>
          <a:xfrm>
            <a:off x="3419250" y="3931375"/>
            <a:ext cx="2305500" cy="4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fa-IR" dirty="0">
                <a:cs typeface="B Nazanin" panose="00000400000000000000" pitchFamily="2" charset="-78"/>
              </a:rPr>
              <a:t>می توانید موضوع بخش را در اینجا توضیح دهید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3804" name="Google Shape;3804;p38"/>
          <p:cNvSpPr txBox="1">
            <a:spLocks noGrp="1"/>
          </p:cNvSpPr>
          <p:nvPr>
            <p:ph type="subTitle" idx="5"/>
          </p:nvPr>
        </p:nvSpPr>
        <p:spPr>
          <a:xfrm>
            <a:off x="6118524" y="2269375"/>
            <a:ext cx="2305500" cy="4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fa-IR" dirty="0">
                <a:cs typeface="B Nazanin" panose="00000400000000000000" pitchFamily="2" charset="-78"/>
              </a:rPr>
              <a:t>می توانید موضوع بخش را در اینجا توضیح دهید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3805" name="Google Shape;3805;p38"/>
          <p:cNvSpPr txBox="1">
            <a:spLocks noGrp="1"/>
          </p:cNvSpPr>
          <p:nvPr>
            <p:ph type="subTitle" idx="6"/>
          </p:nvPr>
        </p:nvSpPr>
        <p:spPr>
          <a:xfrm>
            <a:off x="6118524" y="3931375"/>
            <a:ext cx="2305500" cy="4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fa-IR" dirty="0">
                <a:cs typeface="B Nazanin" panose="00000400000000000000" pitchFamily="2" charset="-78"/>
              </a:rPr>
              <a:t>می توانید موضوع بخش را در اینجا توضیح دهید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3806" name="Google Shape;3806;p38"/>
          <p:cNvSpPr txBox="1">
            <a:spLocks noGrp="1"/>
          </p:cNvSpPr>
          <p:nvPr>
            <p:ph type="title" idx="7"/>
          </p:nvPr>
        </p:nvSpPr>
        <p:spPr>
          <a:xfrm>
            <a:off x="1505376" y="1295873"/>
            <a:ext cx="7347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cs typeface="B Nazanin" panose="00000400000000000000" pitchFamily="2" charset="-78"/>
              </a:rPr>
              <a:t>01</a:t>
            </a:r>
            <a:endParaRPr>
              <a:cs typeface="B Nazanin" panose="00000400000000000000" pitchFamily="2" charset="-78"/>
            </a:endParaRPr>
          </a:p>
        </p:txBody>
      </p:sp>
      <p:sp>
        <p:nvSpPr>
          <p:cNvPr id="3807" name="Google Shape;3807;p38"/>
          <p:cNvSpPr txBox="1">
            <a:spLocks noGrp="1"/>
          </p:cNvSpPr>
          <p:nvPr>
            <p:ph type="title" idx="8"/>
          </p:nvPr>
        </p:nvSpPr>
        <p:spPr>
          <a:xfrm>
            <a:off x="1505376" y="2957902"/>
            <a:ext cx="7347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cs typeface="B Nazanin" panose="00000400000000000000" pitchFamily="2" charset="-78"/>
              </a:rPr>
              <a:t>04</a:t>
            </a:r>
            <a:endParaRPr>
              <a:cs typeface="B Nazanin" panose="00000400000000000000" pitchFamily="2" charset="-78"/>
            </a:endParaRPr>
          </a:p>
        </p:txBody>
      </p:sp>
      <p:sp>
        <p:nvSpPr>
          <p:cNvPr id="3808" name="Google Shape;3808;p38"/>
          <p:cNvSpPr txBox="1">
            <a:spLocks noGrp="1"/>
          </p:cNvSpPr>
          <p:nvPr>
            <p:ph type="title" idx="9"/>
          </p:nvPr>
        </p:nvSpPr>
        <p:spPr>
          <a:xfrm>
            <a:off x="4204650" y="1295873"/>
            <a:ext cx="7347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cs typeface="B Nazanin" panose="00000400000000000000" pitchFamily="2" charset="-78"/>
              </a:rPr>
              <a:t>02</a:t>
            </a:r>
            <a:endParaRPr>
              <a:cs typeface="B Nazanin" panose="00000400000000000000" pitchFamily="2" charset="-78"/>
            </a:endParaRPr>
          </a:p>
        </p:txBody>
      </p:sp>
      <p:sp>
        <p:nvSpPr>
          <p:cNvPr id="3809" name="Google Shape;3809;p38"/>
          <p:cNvSpPr txBox="1">
            <a:spLocks noGrp="1"/>
          </p:cNvSpPr>
          <p:nvPr>
            <p:ph type="title" idx="13"/>
          </p:nvPr>
        </p:nvSpPr>
        <p:spPr>
          <a:xfrm>
            <a:off x="4204650" y="2957902"/>
            <a:ext cx="7347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cs typeface="B Nazanin" panose="00000400000000000000" pitchFamily="2" charset="-78"/>
              </a:rPr>
              <a:t>05</a:t>
            </a:r>
            <a:endParaRPr>
              <a:cs typeface="B Nazanin" panose="00000400000000000000" pitchFamily="2" charset="-78"/>
            </a:endParaRPr>
          </a:p>
        </p:txBody>
      </p:sp>
      <p:sp>
        <p:nvSpPr>
          <p:cNvPr id="3810" name="Google Shape;3810;p38"/>
          <p:cNvSpPr txBox="1">
            <a:spLocks noGrp="1"/>
          </p:cNvSpPr>
          <p:nvPr>
            <p:ph type="title" idx="14"/>
          </p:nvPr>
        </p:nvSpPr>
        <p:spPr>
          <a:xfrm>
            <a:off x="6903924" y="1295873"/>
            <a:ext cx="7347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cs typeface="B Nazanin" panose="00000400000000000000" pitchFamily="2" charset="-78"/>
              </a:rPr>
              <a:t>03</a:t>
            </a:r>
            <a:endParaRPr>
              <a:cs typeface="B Nazanin" panose="00000400000000000000" pitchFamily="2" charset="-78"/>
            </a:endParaRPr>
          </a:p>
        </p:txBody>
      </p:sp>
      <p:sp>
        <p:nvSpPr>
          <p:cNvPr id="3811" name="Google Shape;3811;p38"/>
          <p:cNvSpPr txBox="1">
            <a:spLocks noGrp="1"/>
          </p:cNvSpPr>
          <p:nvPr>
            <p:ph type="title" idx="15"/>
          </p:nvPr>
        </p:nvSpPr>
        <p:spPr>
          <a:xfrm>
            <a:off x="6903924" y="2957902"/>
            <a:ext cx="7347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cs typeface="B Nazanin" panose="00000400000000000000" pitchFamily="2" charset="-78"/>
              </a:rPr>
              <a:t>06</a:t>
            </a:r>
            <a:endParaRPr>
              <a:cs typeface="B Nazanin" panose="00000400000000000000" pitchFamily="2" charset="-78"/>
            </a:endParaRPr>
          </a:p>
        </p:txBody>
      </p:sp>
      <p:sp>
        <p:nvSpPr>
          <p:cNvPr id="3812" name="Google Shape;3812;p38"/>
          <p:cNvSpPr txBox="1">
            <a:spLocks noGrp="1"/>
          </p:cNvSpPr>
          <p:nvPr>
            <p:ph type="subTitle" idx="16"/>
          </p:nvPr>
        </p:nvSpPr>
        <p:spPr>
          <a:xfrm>
            <a:off x="719976" y="1980375"/>
            <a:ext cx="2305500" cy="394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/>
            <a:r>
              <a:rPr lang="fa-IR" dirty="0">
                <a:cs typeface="B Nazanin" panose="00000400000000000000" pitchFamily="2" charset="-78"/>
              </a:rPr>
              <a:t>نام بخش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3813" name="Google Shape;3813;p38"/>
          <p:cNvSpPr txBox="1">
            <a:spLocks noGrp="1"/>
          </p:cNvSpPr>
          <p:nvPr>
            <p:ph type="subTitle" idx="17"/>
          </p:nvPr>
        </p:nvSpPr>
        <p:spPr>
          <a:xfrm>
            <a:off x="3419250" y="1980375"/>
            <a:ext cx="2305500" cy="394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/>
            <a:r>
              <a:rPr lang="fa-IR" dirty="0">
                <a:cs typeface="B Nazanin" panose="00000400000000000000" pitchFamily="2" charset="-78"/>
              </a:rPr>
              <a:t>نام بخش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3814" name="Google Shape;3814;p38"/>
          <p:cNvSpPr txBox="1">
            <a:spLocks noGrp="1"/>
          </p:cNvSpPr>
          <p:nvPr>
            <p:ph type="subTitle" idx="18"/>
          </p:nvPr>
        </p:nvSpPr>
        <p:spPr>
          <a:xfrm>
            <a:off x="6118524" y="1980375"/>
            <a:ext cx="2305500" cy="394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/>
            <a:r>
              <a:rPr lang="fa-IR" dirty="0">
                <a:cs typeface="B Nazanin" panose="00000400000000000000" pitchFamily="2" charset="-78"/>
              </a:rPr>
              <a:t>نام بخش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3815" name="Google Shape;3815;p38"/>
          <p:cNvSpPr txBox="1">
            <a:spLocks noGrp="1"/>
          </p:cNvSpPr>
          <p:nvPr>
            <p:ph type="subTitle" idx="19"/>
          </p:nvPr>
        </p:nvSpPr>
        <p:spPr>
          <a:xfrm>
            <a:off x="719976" y="3642450"/>
            <a:ext cx="2305500" cy="394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/>
            <a:r>
              <a:rPr lang="fa-IR" dirty="0">
                <a:cs typeface="B Nazanin" panose="00000400000000000000" pitchFamily="2" charset="-78"/>
              </a:rPr>
              <a:t>نام بخش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3816" name="Google Shape;3816;p38"/>
          <p:cNvSpPr txBox="1">
            <a:spLocks noGrp="1"/>
          </p:cNvSpPr>
          <p:nvPr>
            <p:ph type="subTitle" idx="20"/>
          </p:nvPr>
        </p:nvSpPr>
        <p:spPr>
          <a:xfrm>
            <a:off x="3419250" y="3642450"/>
            <a:ext cx="2305500" cy="394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/>
            <a:r>
              <a:rPr lang="fa-IR" dirty="0">
                <a:cs typeface="B Nazanin" panose="00000400000000000000" pitchFamily="2" charset="-78"/>
              </a:rPr>
              <a:t>نام بخش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3817" name="Google Shape;3817;p38"/>
          <p:cNvSpPr txBox="1">
            <a:spLocks noGrp="1"/>
          </p:cNvSpPr>
          <p:nvPr>
            <p:ph type="subTitle" idx="21"/>
          </p:nvPr>
        </p:nvSpPr>
        <p:spPr>
          <a:xfrm>
            <a:off x="6118524" y="3642450"/>
            <a:ext cx="2305500" cy="394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/>
            <a:r>
              <a:rPr lang="fa-IR" dirty="0">
                <a:cs typeface="B Nazanin" panose="00000400000000000000" pitchFamily="2" charset="-78"/>
              </a:rPr>
              <a:t>نام بخش</a:t>
            </a:r>
            <a:endParaRPr dirty="0">
              <a:cs typeface="B Nazanin" panose="00000400000000000000" pitchFamily="2" charset="-78"/>
            </a:endParaRP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2" name="Google Shape;5062;p48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rtl="1"/>
            <a:r>
              <a:rPr lang="fa-IR" dirty="0">
                <a:cs typeface="B Nazanin" panose="00000400000000000000" pitchFamily="2" charset="-78"/>
              </a:rPr>
              <a:t>چهار مورد برای هواپیما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5063" name="Google Shape;5063;p48"/>
          <p:cNvSpPr txBox="1">
            <a:spLocks noGrp="1"/>
          </p:cNvSpPr>
          <p:nvPr>
            <p:ph type="subTitle" idx="1"/>
          </p:nvPr>
        </p:nvSpPr>
        <p:spPr>
          <a:xfrm>
            <a:off x="910500" y="1985500"/>
            <a:ext cx="2141100" cy="66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/>
            <a:r>
              <a:rPr lang="fa-IR" dirty="0">
                <a:cs typeface="B Nazanin" panose="00000400000000000000" pitchFamily="2" charset="-78"/>
              </a:rPr>
              <a:t>قالب پاورپوینت هواپیما قابل ویرایش می باشد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5064" name="Google Shape;5064;p48"/>
          <p:cNvSpPr txBox="1">
            <a:spLocks noGrp="1"/>
          </p:cNvSpPr>
          <p:nvPr>
            <p:ph type="subTitle" idx="2"/>
          </p:nvPr>
        </p:nvSpPr>
        <p:spPr>
          <a:xfrm>
            <a:off x="6092400" y="1985500"/>
            <a:ext cx="2141100" cy="66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/>
            <a:r>
              <a:rPr lang="fa-IR" dirty="0">
                <a:cs typeface="B Nazanin" panose="00000400000000000000" pitchFamily="2" charset="-78"/>
              </a:rPr>
              <a:t>قالب پاورپوینت هواپیما قابل ویرایش می باشد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5065" name="Google Shape;5065;p48"/>
          <p:cNvSpPr txBox="1">
            <a:spLocks noGrp="1"/>
          </p:cNvSpPr>
          <p:nvPr>
            <p:ph type="subTitle" idx="3"/>
          </p:nvPr>
        </p:nvSpPr>
        <p:spPr>
          <a:xfrm>
            <a:off x="910500" y="3404688"/>
            <a:ext cx="2141100" cy="66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/>
            <a:r>
              <a:rPr lang="fa-IR" dirty="0">
                <a:cs typeface="B Nazanin" panose="00000400000000000000" pitchFamily="2" charset="-78"/>
              </a:rPr>
              <a:t>قالب پاورپوینت هواپیما قابل ویرایش می باشد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5066" name="Google Shape;5066;p48"/>
          <p:cNvSpPr txBox="1">
            <a:spLocks noGrp="1"/>
          </p:cNvSpPr>
          <p:nvPr>
            <p:ph type="subTitle" idx="4"/>
          </p:nvPr>
        </p:nvSpPr>
        <p:spPr>
          <a:xfrm>
            <a:off x="6092400" y="3404688"/>
            <a:ext cx="2141100" cy="66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/>
            <a:r>
              <a:rPr lang="fa-IR" dirty="0">
                <a:cs typeface="B Nazanin" panose="00000400000000000000" pitchFamily="2" charset="-78"/>
              </a:rPr>
              <a:t>قالب پاورپوینت هواپیما قابل ویرایش می باشد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5067" name="Google Shape;5067;p48"/>
          <p:cNvSpPr txBox="1">
            <a:spLocks noGrp="1"/>
          </p:cNvSpPr>
          <p:nvPr>
            <p:ph type="subTitle" idx="5"/>
          </p:nvPr>
        </p:nvSpPr>
        <p:spPr>
          <a:xfrm>
            <a:off x="910500" y="1701900"/>
            <a:ext cx="2141100" cy="377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1"/>
            <a:r>
              <a:rPr lang="fa-IR" dirty="0">
                <a:cs typeface="B Nazanin" panose="00000400000000000000" pitchFamily="2" charset="-78"/>
              </a:rPr>
              <a:t>عنوان در اینجا</a:t>
            </a:r>
          </a:p>
        </p:txBody>
      </p:sp>
      <p:sp>
        <p:nvSpPr>
          <p:cNvPr id="5068" name="Google Shape;5068;p48"/>
          <p:cNvSpPr txBox="1">
            <a:spLocks noGrp="1"/>
          </p:cNvSpPr>
          <p:nvPr>
            <p:ph type="subTitle" idx="6"/>
          </p:nvPr>
        </p:nvSpPr>
        <p:spPr>
          <a:xfrm>
            <a:off x="910500" y="3121163"/>
            <a:ext cx="2141100" cy="377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1"/>
            <a:r>
              <a:rPr lang="fa-IR" dirty="0">
                <a:cs typeface="B Nazanin" panose="00000400000000000000" pitchFamily="2" charset="-78"/>
              </a:rPr>
              <a:t>عنوان در اینجا</a:t>
            </a:r>
          </a:p>
        </p:txBody>
      </p:sp>
      <p:sp>
        <p:nvSpPr>
          <p:cNvPr id="5069" name="Google Shape;5069;p48"/>
          <p:cNvSpPr txBox="1">
            <a:spLocks noGrp="1"/>
          </p:cNvSpPr>
          <p:nvPr>
            <p:ph type="subTitle" idx="7"/>
          </p:nvPr>
        </p:nvSpPr>
        <p:spPr>
          <a:xfrm>
            <a:off x="6092396" y="1701900"/>
            <a:ext cx="2141100" cy="377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-IR" dirty="0">
                <a:cs typeface="B Nazanin" panose="00000400000000000000" pitchFamily="2" charset="-78"/>
              </a:rPr>
              <a:t>عنوان در اینجا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5070" name="Google Shape;5070;p48"/>
          <p:cNvSpPr txBox="1">
            <a:spLocks noGrp="1"/>
          </p:cNvSpPr>
          <p:nvPr>
            <p:ph type="subTitle" idx="8"/>
          </p:nvPr>
        </p:nvSpPr>
        <p:spPr>
          <a:xfrm>
            <a:off x="6092396" y="3121163"/>
            <a:ext cx="2141100" cy="377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1"/>
            <a:r>
              <a:rPr lang="fa-IR" dirty="0">
                <a:cs typeface="B Nazanin" panose="00000400000000000000" pitchFamily="2" charset="-78"/>
              </a:rPr>
              <a:t>عنوان در اینجا</a:t>
            </a:r>
          </a:p>
        </p:txBody>
      </p:sp>
      <p:sp>
        <p:nvSpPr>
          <p:cNvPr id="5071" name="Google Shape;5071;p48"/>
          <p:cNvSpPr/>
          <p:nvPr/>
        </p:nvSpPr>
        <p:spPr>
          <a:xfrm>
            <a:off x="3204000" y="1695350"/>
            <a:ext cx="962100" cy="962100"/>
          </a:xfrm>
          <a:prstGeom prst="rect">
            <a:avLst/>
          </a:prstGeom>
          <a:solidFill>
            <a:srgbClr val="FFFFFF">
              <a:alpha val="3459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5072" name="Google Shape;5072;p48"/>
          <p:cNvSpPr/>
          <p:nvPr/>
        </p:nvSpPr>
        <p:spPr>
          <a:xfrm>
            <a:off x="4977900" y="1695350"/>
            <a:ext cx="962100" cy="962100"/>
          </a:xfrm>
          <a:prstGeom prst="rect">
            <a:avLst/>
          </a:prstGeom>
          <a:solidFill>
            <a:srgbClr val="FFFFFF">
              <a:alpha val="3459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5073" name="Google Shape;5073;p48"/>
          <p:cNvSpPr/>
          <p:nvPr/>
        </p:nvSpPr>
        <p:spPr>
          <a:xfrm>
            <a:off x="3204000" y="3114575"/>
            <a:ext cx="962100" cy="962100"/>
          </a:xfrm>
          <a:prstGeom prst="rect">
            <a:avLst/>
          </a:prstGeom>
          <a:solidFill>
            <a:srgbClr val="FFFFFF">
              <a:alpha val="3459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5074" name="Google Shape;5074;p48"/>
          <p:cNvSpPr/>
          <p:nvPr/>
        </p:nvSpPr>
        <p:spPr>
          <a:xfrm>
            <a:off x="4977900" y="3114575"/>
            <a:ext cx="962100" cy="962100"/>
          </a:xfrm>
          <a:prstGeom prst="rect">
            <a:avLst/>
          </a:prstGeom>
          <a:solidFill>
            <a:srgbClr val="FFFFFF">
              <a:alpha val="3459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grpSp>
        <p:nvGrpSpPr>
          <p:cNvPr id="5075" name="Google Shape;5075;p48"/>
          <p:cNvGrpSpPr/>
          <p:nvPr/>
        </p:nvGrpSpPr>
        <p:grpSpPr>
          <a:xfrm>
            <a:off x="3516218" y="1990002"/>
            <a:ext cx="337655" cy="372794"/>
            <a:chOff x="3300325" y="249875"/>
            <a:chExt cx="433725" cy="480900"/>
          </a:xfrm>
        </p:grpSpPr>
        <p:sp>
          <p:nvSpPr>
            <p:cNvPr id="5076" name="Google Shape;5076;p48"/>
            <p:cNvSpPr/>
            <p:nvPr/>
          </p:nvSpPr>
          <p:spPr>
            <a:xfrm>
              <a:off x="3610875" y="334550"/>
              <a:ext cx="56475" cy="28250"/>
            </a:xfrm>
            <a:custGeom>
              <a:avLst/>
              <a:gdLst/>
              <a:ahLst/>
              <a:cxnLst/>
              <a:rect l="l" t="t" r="r" b="b"/>
              <a:pathLst>
                <a:path w="2259" h="1130" extrusionOk="0">
                  <a:moveTo>
                    <a:pt x="566" y="0"/>
                  </a:moveTo>
                  <a:cubicBezTo>
                    <a:pt x="253" y="0"/>
                    <a:pt x="0" y="253"/>
                    <a:pt x="0" y="567"/>
                  </a:cubicBezTo>
                  <a:cubicBezTo>
                    <a:pt x="0" y="877"/>
                    <a:pt x="253" y="1130"/>
                    <a:pt x="566" y="1130"/>
                  </a:cubicBezTo>
                  <a:lnTo>
                    <a:pt x="1696" y="1130"/>
                  </a:lnTo>
                  <a:cubicBezTo>
                    <a:pt x="2006" y="1130"/>
                    <a:pt x="2259" y="877"/>
                    <a:pt x="2259" y="567"/>
                  </a:cubicBezTo>
                  <a:cubicBezTo>
                    <a:pt x="2259" y="253"/>
                    <a:pt x="2006" y="0"/>
                    <a:pt x="169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5077" name="Google Shape;5077;p48"/>
            <p:cNvSpPr/>
            <p:nvPr/>
          </p:nvSpPr>
          <p:spPr>
            <a:xfrm>
              <a:off x="3467675" y="249875"/>
              <a:ext cx="46400" cy="56475"/>
            </a:xfrm>
            <a:custGeom>
              <a:avLst/>
              <a:gdLst/>
              <a:ahLst/>
              <a:cxnLst/>
              <a:rect l="l" t="t" r="r" b="b"/>
              <a:pathLst>
                <a:path w="1856" h="2259" extrusionOk="0">
                  <a:moveTo>
                    <a:pt x="647" y="1"/>
                  </a:moveTo>
                  <a:cubicBezTo>
                    <a:pt x="562" y="1"/>
                    <a:pt x="476" y="20"/>
                    <a:pt x="395" y="60"/>
                  </a:cubicBezTo>
                  <a:cubicBezTo>
                    <a:pt x="115" y="198"/>
                    <a:pt x="1" y="539"/>
                    <a:pt x="142" y="819"/>
                  </a:cubicBezTo>
                  <a:lnTo>
                    <a:pt x="705" y="1948"/>
                  </a:lnTo>
                  <a:cubicBezTo>
                    <a:pt x="806" y="2144"/>
                    <a:pt x="1004" y="2259"/>
                    <a:pt x="1211" y="2259"/>
                  </a:cubicBezTo>
                  <a:cubicBezTo>
                    <a:pt x="1296" y="2259"/>
                    <a:pt x="1383" y="2239"/>
                    <a:pt x="1464" y="2198"/>
                  </a:cubicBezTo>
                  <a:cubicBezTo>
                    <a:pt x="1744" y="2059"/>
                    <a:pt x="1856" y="1722"/>
                    <a:pt x="1717" y="1442"/>
                  </a:cubicBezTo>
                  <a:lnTo>
                    <a:pt x="1151" y="313"/>
                  </a:lnTo>
                  <a:cubicBezTo>
                    <a:pt x="1053" y="114"/>
                    <a:pt x="853" y="1"/>
                    <a:pt x="64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5078" name="Google Shape;5078;p48"/>
            <p:cNvSpPr/>
            <p:nvPr/>
          </p:nvSpPr>
          <p:spPr>
            <a:xfrm>
              <a:off x="3566525" y="249875"/>
              <a:ext cx="46400" cy="56475"/>
            </a:xfrm>
            <a:custGeom>
              <a:avLst/>
              <a:gdLst/>
              <a:ahLst/>
              <a:cxnLst/>
              <a:rect l="l" t="t" r="r" b="b"/>
              <a:pathLst>
                <a:path w="1856" h="2259" extrusionOk="0">
                  <a:moveTo>
                    <a:pt x="1210" y="1"/>
                  </a:moveTo>
                  <a:cubicBezTo>
                    <a:pt x="1003" y="1"/>
                    <a:pt x="803" y="114"/>
                    <a:pt x="705" y="313"/>
                  </a:cubicBezTo>
                  <a:lnTo>
                    <a:pt x="139" y="1442"/>
                  </a:lnTo>
                  <a:cubicBezTo>
                    <a:pt x="1" y="1719"/>
                    <a:pt x="115" y="2059"/>
                    <a:pt x="392" y="2198"/>
                  </a:cubicBezTo>
                  <a:cubicBezTo>
                    <a:pt x="474" y="2239"/>
                    <a:pt x="561" y="2259"/>
                    <a:pt x="646" y="2259"/>
                  </a:cubicBezTo>
                  <a:cubicBezTo>
                    <a:pt x="852" y="2259"/>
                    <a:pt x="1051" y="2144"/>
                    <a:pt x="1151" y="1948"/>
                  </a:cubicBezTo>
                  <a:lnTo>
                    <a:pt x="1714" y="819"/>
                  </a:lnTo>
                  <a:cubicBezTo>
                    <a:pt x="1856" y="539"/>
                    <a:pt x="1741" y="198"/>
                    <a:pt x="1461" y="60"/>
                  </a:cubicBezTo>
                  <a:cubicBezTo>
                    <a:pt x="1381" y="20"/>
                    <a:pt x="1295" y="1"/>
                    <a:pt x="12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5079" name="Google Shape;5079;p48"/>
            <p:cNvSpPr/>
            <p:nvPr/>
          </p:nvSpPr>
          <p:spPr>
            <a:xfrm>
              <a:off x="3413250" y="334550"/>
              <a:ext cx="56500" cy="28250"/>
            </a:xfrm>
            <a:custGeom>
              <a:avLst/>
              <a:gdLst/>
              <a:ahLst/>
              <a:cxnLst/>
              <a:rect l="l" t="t" r="r" b="b"/>
              <a:pathLst>
                <a:path w="2260" h="1130" extrusionOk="0">
                  <a:moveTo>
                    <a:pt x="567" y="0"/>
                  </a:moveTo>
                  <a:cubicBezTo>
                    <a:pt x="254" y="0"/>
                    <a:pt x="1" y="253"/>
                    <a:pt x="1" y="567"/>
                  </a:cubicBezTo>
                  <a:cubicBezTo>
                    <a:pt x="1" y="877"/>
                    <a:pt x="254" y="1130"/>
                    <a:pt x="567" y="1130"/>
                  </a:cubicBezTo>
                  <a:lnTo>
                    <a:pt x="1696" y="1130"/>
                  </a:lnTo>
                  <a:cubicBezTo>
                    <a:pt x="2006" y="1130"/>
                    <a:pt x="2259" y="877"/>
                    <a:pt x="2259" y="567"/>
                  </a:cubicBezTo>
                  <a:cubicBezTo>
                    <a:pt x="2259" y="253"/>
                    <a:pt x="2006" y="0"/>
                    <a:pt x="169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5080" name="Google Shape;5080;p48"/>
            <p:cNvSpPr/>
            <p:nvPr/>
          </p:nvSpPr>
          <p:spPr>
            <a:xfrm>
              <a:off x="3300325" y="476675"/>
              <a:ext cx="84725" cy="254100"/>
            </a:xfrm>
            <a:custGeom>
              <a:avLst/>
              <a:gdLst/>
              <a:ahLst/>
              <a:cxnLst/>
              <a:rect l="l" t="t" r="r" b="b"/>
              <a:pathLst>
                <a:path w="3389" h="10164" extrusionOk="0">
                  <a:moveTo>
                    <a:pt x="567" y="1"/>
                  </a:moveTo>
                  <a:cubicBezTo>
                    <a:pt x="254" y="1"/>
                    <a:pt x="1" y="251"/>
                    <a:pt x="1" y="564"/>
                  </a:cubicBezTo>
                  <a:lnTo>
                    <a:pt x="1" y="9598"/>
                  </a:lnTo>
                  <a:cubicBezTo>
                    <a:pt x="1" y="9911"/>
                    <a:pt x="254" y="10164"/>
                    <a:pt x="567" y="10164"/>
                  </a:cubicBezTo>
                  <a:lnTo>
                    <a:pt x="2825" y="10164"/>
                  </a:lnTo>
                  <a:cubicBezTo>
                    <a:pt x="3136" y="10164"/>
                    <a:pt x="3389" y="9911"/>
                    <a:pt x="3389" y="9598"/>
                  </a:cubicBezTo>
                  <a:lnTo>
                    <a:pt x="3389" y="564"/>
                  </a:lnTo>
                  <a:cubicBezTo>
                    <a:pt x="3389" y="251"/>
                    <a:pt x="3136" y="1"/>
                    <a:pt x="282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5081" name="Google Shape;5081;p48"/>
            <p:cNvSpPr/>
            <p:nvPr/>
          </p:nvSpPr>
          <p:spPr>
            <a:xfrm>
              <a:off x="3413250" y="335525"/>
              <a:ext cx="320800" cy="395250"/>
            </a:xfrm>
            <a:custGeom>
              <a:avLst/>
              <a:gdLst/>
              <a:ahLst/>
              <a:cxnLst/>
              <a:rect l="l" t="t" r="r" b="b"/>
              <a:pathLst>
                <a:path w="12832" h="15810" extrusionOk="0">
                  <a:moveTo>
                    <a:pt x="3954" y="1"/>
                  </a:moveTo>
                  <a:cubicBezTo>
                    <a:pt x="3641" y="1"/>
                    <a:pt x="3388" y="254"/>
                    <a:pt x="3388" y="564"/>
                  </a:cubicBezTo>
                  <a:cubicBezTo>
                    <a:pt x="3388" y="1871"/>
                    <a:pt x="2879" y="4225"/>
                    <a:pt x="1922" y="5186"/>
                  </a:cubicBezTo>
                  <a:cubicBezTo>
                    <a:pt x="1274" y="5830"/>
                    <a:pt x="723" y="6065"/>
                    <a:pt x="1" y="6427"/>
                  </a:cubicBezTo>
                  <a:lnTo>
                    <a:pt x="1" y="14897"/>
                  </a:lnTo>
                  <a:cubicBezTo>
                    <a:pt x="1109" y="15268"/>
                    <a:pt x="2515" y="15810"/>
                    <a:pt x="4659" y="15810"/>
                  </a:cubicBezTo>
                  <a:lnTo>
                    <a:pt x="8351" y="15810"/>
                  </a:lnTo>
                  <a:cubicBezTo>
                    <a:pt x="9567" y="15810"/>
                    <a:pt x="10516" y="14680"/>
                    <a:pt x="10046" y="13491"/>
                  </a:cubicBezTo>
                  <a:cubicBezTo>
                    <a:pt x="11019" y="13226"/>
                    <a:pt x="11546" y="12172"/>
                    <a:pt x="11175" y="11233"/>
                  </a:cubicBezTo>
                  <a:cubicBezTo>
                    <a:pt x="12386" y="10901"/>
                    <a:pt x="12832" y="9408"/>
                    <a:pt x="11992" y="8468"/>
                  </a:cubicBezTo>
                  <a:cubicBezTo>
                    <a:pt x="12314" y="8107"/>
                    <a:pt x="12467" y="7625"/>
                    <a:pt x="12410" y="7143"/>
                  </a:cubicBezTo>
                  <a:cubicBezTo>
                    <a:pt x="12311" y="6267"/>
                    <a:pt x="11495" y="5647"/>
                    <a:pt x="10612" y="5647"/>
                  </a:cubicBezTo>
                  <a:lnTo>
                    <a:pt x="6213" y="5647"/>
                  </a:lnTo>
                  <a:cubicBezTo>
                    <a:pt x="6586" y="4975"/>
                    <a:pt x="6785" y="3081"/>
                    <a:pt x="6776" y="2307"/>
                  </a:cubicBezTo>
                  <a:cubicBezTo>
                    <a:pt x="6761" y="1027"/>
                    <a:pt x="5701" y="1"/>
                    <a:pt x="441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5082" name="Google Shape;5082;p48"/>
          <p:cNvGrpSpPr/>
          <p:nvPr/>
        </p:nvGrpSpPr>
        <p:grpSpPr>
          <a:xfrm>
            <a:off x="5297476" y="3411274"/>
            <a:ext cx="322941" cy="373511"/>
            <a:chOff x="4492800" y="2027925"/>
            <a:chExt cx="414825" cy="481825"/>
          </a:xfrm>
        </p:grpSpPr>
        <p:sp>
          <p:nvSpPr>
            <p:cNvPr id="5083" name="Google Shape;5083;p48"/>
            <p:cNvSpPr/>
            <p:nvPr/>
          </p:nvSpPr>
          <p:spPr>
            <a:xfrm>
              <a:off x="4492800" y="2027925"/>
              <a:ext cx="54600" cy="481825"/>
            </a:xfrm>
            <a:custGeom>
              <a:avLst/>
              <a:gdLst/>
              <a:ahLst/>
              <a:cxnLst/>
              <a:rect l="l" t="t" r="r" b="b"/>
              <a:pathLst>
                <a:path w="2184" h="19273" extrusionOk="0">
                  <a:moveTo>
                    <a:pt x="912" y="1"/>
                  </a:moveTo>
                  <a:cubicBezTo>
                    <a:pt x="407" y="1"/>
                    <a:pt x="0" y="407"/>
                    <a:pt x="0" y="913"/>
                  </a:cubicBezTo>
                  <a:lnTo>
                    <a:pt x="0" y="18360"/>
                  </a:lnTo>
                  <a:cubicBezTo>
                    <a:pt x="0" y="18866"/>
                    <a:pt x="407" y="19273"/>
                    <a:pt x="912" y="19273"/>
                  </a:cubicBezTo>
                  <a:lnTo>
                    <a:pt x="1271" y="19273"/>
                  </a:lnTo>
                  <a:cubicBezTo>
                    <a:pt x="1777" y="19273"/>
                    <a:pt x="2183" y="18866"/>
                    <a:pt x="2183" y="18360"/>
                  </a:cubicBezTo>
                  <a:lnTo>
                    <a:pt x="2183" y="913"/>
                  </a:lnTo>
                  <a:cubicBezTo>
                    <a:pt x="2183" y="407"/>
                    <a:pt x="1777" y="1"/>
                    <a:pt x="127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5084" name="Google Shape;5084;p48"/>
            <p:cNvSpPr/>
            <p:nvPr/>
          </p:nvSpPr>
          <p:spPr>
            <a:xfrm>
              <a:off x="4575600" y="2051425"/>
              <a:ext cx="332025" cy="262450"/>
            </a:xfrm>
            <a:custGeom>
              <a:avLst/>
              <a:gdLst/>
              <a:ahLst/>
              <a:cxnLst/>
              <a:rect l="l" t="t" r="r" b="b"/>
              <a:pathLst>
                <a:path w="13281" h="10498" extrusionOk="0">
                  <a:moveTo>
                    <a:pt x="0" y="0"/>
                  </a:moveTo>
                  <a:lnTo>
                    <a:pt x="0" y="10497"/>
                  </a:lnTo>
                  <a:lnTo>
                    <a:pt x="12485" y="10497"/>
                  </a:lnTo>
                  <a:cubicBezTo>
                    <a:pt x="13006" y="10494"/>
                    <a:pt x="13280" y="9874"/>
                    <a:pt x="12925" y="9488"/>
                  </a:cubicBezTo>
                  <a:lnTo>
                    <a:pt x="9010" y="5249"/>
                  </a:lnTo>
                  <a:lnTo>
                    <a:pt x="12925" y="1006"/>
                  </a:lnTo>
                  <a:cubicBezTo>
                    <a:pt x="13280" y="620"/>
                    <a:pt x="13006" y="0"/>
                    <a:pt x="1248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5085" name="Google Shape;5085;p48"/>
          <p:cNvGrpSpPr/>
          <p:nvPr/>
        </p:nvGrpSpPr>
        <p:grpSpPr>
          <a:xfrm>
            <a:off x="3497527" y="3411264"/>
            <a:ext cx="375042" cy="373530"/>
            <a:chOff x="5049725" y="2027900"/>
            <a:chExt cx="481750" cy="481850"/>
          </a:xfrm>
        </p:grpSpPr>
        <p:sp>
          <p:nvSpPr>
            <p:cNvPr id="5086" name="Google Shape;5086;p48"/>
            <p:cNvSpPr/>
            <p:nvPr/>
          </p:nvSpPr>
          <p:spPr>
            <a:xfrm>
              <a:off x="5191775" y="2394925"/>
              <a:ext cx="197625" cy="114825"/>
            </a:xfrm>
            <a:custGeom>
              <a:avLst/>
              <a:gdLst/>
              <a:ahLst/>
              <a:cxnLst/>
              <a:rect l="l" t="t" r="r" b="b"/>
              <a:pathLst>
                <a:path w="7905" h="4593" extrusionOk="0">
                  <a:moveTo>
                    <a:pt x="0" y="0"/>
                  </a:moveTo>
                  <a:lnTo>
                    <a:pt x="0" y="566"/>
                  </a:lnTo>
                  <a:cubicBezTo>
                    <a:pt x="3" y="1298"/>
                    <a:pt x="479" y="1949"/>
                    <a:pt x="1178" y="2171"/>
                  </a:cubicBezTo>
                  <a:cubicBezTo>
                    <a:pt x="1407" y="3502"/>
                    <a:pt x="2560" y="4593"/>
                    <a:pt x="3954" y="4593"/>
                  </a:cubicBezTo>
                  <a:cubicBezTo>
                    <a:pt x="5345" y="4593"/>
                    <a:pt x="6499" y="3502"/>
                    <a:pt x="6728" y="2171"/>
                  </a:cubicBezTo>
                  <a:cubicBezTo>
                    <a:pt x="7426" y="1949"/>
                    <a:pt x="7902" y="1298"/>
                    <a:pt x="7905" y="566"/>
                  </a:cubicBezTo>
                  <a:lnTo>
                    <a:pt x="7905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5087" name="Google Shape;5087;p48"/>
            <p:cNvSpPr/>
            <p:nvPr/>
          </p:nvSpPr>
          <p:spPr>
            <a:xfrm>
              <a:off x="5113625" y="2027900"/>
              <a:ext cx="347300" cy="338825"/>
            </a:xfrm>
            <a:custGeom>
              <a:avLst/>
              <a:gdLst/>
              <a:ahLst/>
              <a:cxnLst/>
              <a:rect l="l" t="t" r="r" b="b"/>
              <a:pathLst>
                <a:path w="13892" h="13553" extrusionOk="0">
                  <a:moveTo>
                    <a:pt x="7080" y="2260"/>
                  </a:moveTo>
                  <a:cubicBezTo>
                    <a:pt x="9574" y="2263"/>
                    <a:pt x="11594" y="4284"/>
                    <a:pt x="11597" y="6777"/>
                  </a:cubicBezTo>
                  <a:cubicBezTo>
                    <a:pt x="11597" y="7090"/>
                    <a:pt x="11344" y="7340"/>
                    <a:pt x="11031" y="7340"/>
                  </a:cubicBezTo>
                  <a:cubicBezTo>
                    <a:pt x="10718" y="7340"/>
                    <a:pt x="10468" y="7090"/>
                    <a:pt x="10468" y="6777"/>
                  </a:cubicBezTo>
                  <a:cubicBezTo>
                    <a:pt x="10465" y="4907"/>
                    <a:pt x="8950" y="3392"/>
                    <a:pt x="7080" y="3389"/>
                  </a:cubicBezTo>
                  <a:cubicBezTo>
                    <a:pt x="6767" y="3389"/>
                    <a:pt x="6514" y="3136"/>
                    <a:pt x="6514" y="2826"/>
                  </a:cubicBezTo>
                  <a:cubicBezTo>
                    <a:pt x="6514" y="2513"/>
                    <a:pt x="6767" y="2260"/>
                    <a:pt x="7080" y="2260"/>
                  </a:cubicBezTo>
                  <a:close/>
                  <a:moveTo>
                    <a:pt x="7070" y="1"/>
                  </a:moveTo>
                  <a:cubicBezTo>
                    <a:pt x="6595" y="1"/>
                    <a:pt x="6111" y="50"/>
                    <a:pt x="5623" y="152"/>
                  </a:cubicBezTo>
                  <a:cubicBezTo>
                    <a:pt x="3075" y="685"/>
                    <a:pt x="1001" y="2754"/>
                    <a:pt x="459" y="5301"/>
                  </a:cubicBezTo>
                  <a:cubicBezTo>
                    <a:pt x="1" y="7469"/>
                    <a:pt x="567" y="9644"/>
                    <a:pt x="2015" y="11270"/>
                  </a:cubicBezTo>
                  <a:cubicBezTo>
                    <a:pt x="2584" y="11908"/>
                    <a:pt x="2952" y="12703"/>
                    <a:pt x="3072" y="13552"/>
                  </a:cubicBezTo>
                  <a:lnTo>
                    <a:pt x="11088" y="13552"/>
                  </a:lnTo>
                  <a:cubicBezTo>
                    <a:pt x="11221" y="12691"/>
                    <a:pt x="11597" y="11887"/>
                    <a:pt x="12175" y="11233"/>
                  </a:cubicBezTo>
                  <a:cubicBezTo>
                    <a:pt x="13259" y="10002"/>
                    <a:pt x="13892" y="8418"/>
                    <a:pt x="13892" y="6777"/>
                  </a:cubicBezTo>
                  <a:cubicBezTo>
                    <a:pt x="13892" y="2969"/>
                    <a:pt x="10766" y="1"/>
                    <a:pt x="707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5088" name="Google Shape;5088;p48"/>
            <p:cNvSpPr/>
            <p:nvPr/>
          </p:nvSpPr>
          <p:spPr>
            <a:xfrm>
              <a:off x="5049725" y="2197300"/>
              <a:ext cx="56400" cy="28275"/>
            </a:xfrm>
            <a:custGeom>
              <a:avLst/>
              <a:gdLst/>
              <a:ahLst/>
              <a:cxnLst/>
              <a:rect l="l" t="t" r="r" b="b"/>
              <a:pathLst>
                <a:path w="2256" h="1131" extrusionOk="0">
                  <a:moveTo>
                    <a:pt x="563" y="1"/>
                  </a:moveTo>
                  <a:cubicBezTo>
                    <a:pt x="250" y="1"/>
                    <a:pt x="0" y="254"/>
                    <a:pt x="0" y="567"/>
                  </a:cubicBezTo>
                  <a:cubicBezTo>
                    <a:pt x="0" y="877"/>
                    <a:pt x="250" y="1130"/>
                    <a:pt x="563" y="1130"/>
                  </a:cubicBezTo>
                  <a:lnTo>
                    <a:pt x="1693" y="1130"/>
                  </a:lnTo>
                  <a:cubicBezTo>
                    <a:pt x="2006" y="1130"/>
                    <a:pt x="2256" y="877"/>
                    <a:pt x="2256" y="567"/>
                  </a:cubicBezTo>
                  <a:cubicBezTo>
                    <a:pt x="2256" y="254"/>
                    <a:pt x="2006" y="1"/>
                    <a:pt x="169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5089" name="Google Shape;5089;p48"/>
            <p:cNvSpPr/>
            <p:nvPr/>
          </p:nvSpPr>
          <p:spPr>
            <a:xfrm>
              <a:off x="5052575" y="2102800"/>
              <a:ext cx="50850" cy="48075"/>
            </a:xfrm>
            <a:custGeom>
              <a:avLst/>
              <a:gdLst/>
              <a:ahLst/>
              <a:cxnLst/>
              <a:rect l="l" t="t" r="r" b="b"/>
              <a:pathLst>
                <a:path w="2034" h="1923" extrusionOk="0">
                  <a:moveTo>
                    <a:pt x="623" y="0"/>
                  </a:moveTo>
                  <a:cubicBezTo>
                    <a:pt x="478" y="0"/>
                    <a:pt x="333" y="56"/>
                    <a:pt x="224" y="167"/>
                  </a:cubicBezTo>
                  <a:cubicBezTo>
                    <a:pt x="4" y="384"/>
                    <a:pt x="1" y="736"/>
                    <a:pt x="214" y="959"/>
                  </a:cubicBezTo>
                  <a:lnTo>
                    <a:pt x="1015" y="1757"/>
                  </a:lnTo>
                  <a:cubicBezTo>
                    <a:pt x="1125" y="1867"/>
                    <a:pt x="1269" y="1922"/>
                    <a:pt x="1413" y="1922"/>
                  </a:cubicBezTo>
                  <a:cubicBezTo>
                    <a:pt x="1558" y="1922"/>
                    <a:pt x="1702" y="1867"/>
                    <a:pt x="1813" y="1757"/>
                  </a:cubicBezTo>
                  <a:cubicBezTo>
                    <a:pt x="2033" y="1534"/>
                    <a:pt x="2033" y="1179"/>
                    <a:pt x="1813" y="959"/>
                  </a:cubicBezTo>
                  <a:lnTo>
                    <a:pt x="1015" y="158"/>
                  </a:lnTo>
                  <a:cubicBezTo>
                    <a:pt x="906" y="53"/>
                    <a:pt x="764" y="0"/>
                    <a:pt x="62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5090" name="Google Shape;5090;p48"/>
            <p:cNvSpPr/>
            <p:nvPr/>
          </p:nvSpPr>
          <p:spPr>
            <a:xfrm>
              <a:off x="5052575" y="2272175"/>
              <a:ext cx="50700" cy="47900"/>
            </a:xfrm>
            <a:custGeom>
              <a:avLst/>
              <a:gdLst/>
              <a:ahLst/>
              <a:cxnLst/>
              <a:rect l="l" t="t" r="r" b="b"/>
              <a:pathLst>
                <a:path w="2028" h="1916" extrusionOk="0">
                  <a:moveTo>
                    <a:pt x="1405" y="0"/>
                  </a:moveTo>
                  <a:cubicBezTo>
                    <a:pt x="1264" y="0"/>
                    <a:pt x="1124" y="53"/>
                    <a:pt x="1015" y="159"/>
                  </a:cubicBezTo>
                  <a:lnTo>
                    <a:pt x="214" y="960"/>
                  </a:lnTo>
                  <a:cubicBezTo>
                    <a:pt x="1" y="1179"/>
                    <a:pt x="4" y="1532"/>
                    <a:pt x="224" y="1749"/>
                  </a:cubicBezTo>
                  <a:cubicBezTo>
                    <a:pt x="333" y="1860"/>
                    <a:pt x="478" y="1916"/>
                    <a:pt x="623" y="1916"/>
                  </a:cubicBezTo>
                  <a:cubicBezTo>
                    <a:pt x="764" y="1916"/>
                    <a:pt x="906" y="1863"/>
                    <a:pt x="1015" y="1758"/>
                  </a:cubicBezTo>
                  <a:lnTo>
                    <a:pt x="1813" y="960"/>
                  </a:lnTo>
                  <a:cubicBezTo>
                    <a:pt x="2027" y="737"/>
                    <a:pt x="2024" y="384"/>
                    <a:pt x="1804" y="168"/>
                  </a:cubicBezTo>
                  <a:cubicBezTo>
                    <a:pt x="1695" y="56"/>
                    <a:pt x="1550" y="0"/>
                    <a:pt x="140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5091" name="Google Shape;5091;p48"/>
            <p:cNvSpPr/>
            <p:nvPr/>
          </p:nvSpPr>
          <p:spPr>
            <a:xfrm>
              <a:off x="5475050" y="2197300"/>
              <a:ext cx="56425" cy="28275"/>
            </a:xfrm>
            <a:custGeom>
              <a:avLst/>
              <a:gdLst/>
              <a:ahLst/>
              <a:cxnLst/>
              <a:rect l="l" t="t" r="r" b="b"/>
              <a:pathLst>
                <a:path w="2257" h="1131" extrusionOk="0">
                  <a:moveTo>
                    <a:pt x="564" y="1"/>
                  </a:moveTo>
                  <a:cubicBezTo>
                    <a:pt x="251" y="1"/>
                    <a:pt x="1" y="254"/>
                    <a:pt x="1" y="567"/>
                  </a:cubicBezTo>
                  <a:cubicBezTo>
                    <a:pt x="1" y="877"/>
                    <a:pt x="251" y="1130"/>
                    <a:pt x="564" y="1130"/>
                  </a:cubicBezTo>
                  <a:lnTo>
                    <a:pt x="1693" y="1130"/>
                  </a:lnTo>
                  <a:cubicBezTo>
                    <a:pt x="2006" y="1130"/>
                    <a:pt x="2256" y="877"/>
                    <a:pt x="2256" y="567"/>
                  </a:cubicBezTo>
                  <a:cubicBezTo>
                    <a:pt x="2256" y="254"/>
                    <a:pt x="2006" y="1"/>
                    <a:pt x="169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5092" name="Google Shape;5092;p48"/>
            <p:cNvSpPr/>
            <p:nvPr/>
          </p:nvSpPr>
          <p:spPr>
            <a:xfrm>
              <a:off x="5477925" y="2102800"/>
              <a:ext cx="50675" cy="47900"/>
            </a:xfrm>
            <a:custGeom>
              <a:avLst/>
              <a:gdLst/>
              <a:ahLst/>
              <a:cxnLst/>
              <a:rect l="l" t="t" r="r" b="b"/>
              <a:pathLst>
                <a:path w="2027" h="1916" extrusionOk="0">
                  <a:moveTo>
                    <a:pt x="1405" y="0"/>
                  </a:moveTo>
                  <a:cubicBezTo>
                    <a:pt x="1264" y="0"/>
                    <a:pt x="1123" y="53"/>
                    <a:pt x="1015" y="158"/>
                  </a:cubicBezTo>
                  <a:lnTo>
                    <a:pt x="214" y="959"/>
                  </a:lnTo>
                  <a:cubicBezTo>
                    <a:pt x="0" y="1179"/>
                    <a:pt x="3" y="1531"/>
                    <a:pt x="223" y="1748"/>
                  </a:cubicBezTo>
                  <a:cubicBezTo>
                    <a:pt x="333" y="1860"/>
                    <a:pt x="478" y="1915"/>
                    <a:pt x="623" y="1915"/>
                  </a:cubicBezTo>
                  <a:cubicBezTo>
                    <a:pt x="764" y="1915"/>
                    <a:pt x="905" y="1863"/>
                    <a:pt x="1015" y="1757"/>
                  </a:cubicBezTo>
                  <a:lnTo>
                    <a:pt x="1813" y="959"/>
                  </a:lnTo>
                  <a:cubicBezTo>
                    <a:pt x="2027" y="736"/>
                    <a:pt x="2024" y="384"/>
                    <a:pt x="1804" y="167"/>
                  </a:cubicBezTo>
                  <a:cubicBezTo>
                    <a:pt x="1694" y="56"/>
                    <a:pt x="1549" y="0"/>
                    <a:pt x="140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5093" name="Google Shape;5093;p48"/>
            <p:cNvSpPr/>
            <p:nvPr/>
          </p:nvSpPr>
          <p:spPr>
            <a:xfrm>
              <a:off x="5477775" y="2272000"/>
              <a:ext cx="50825" cy="48075"/>
            </a:xfrm>
            <a:custGeom>
              <a:avLst/>
              <a:gdLst/>
              <a:ahLst/>
              <a:cxnLst/>
              <a:rect l="l" t="t" r="r" b="b"/>
              <a:pathLst>
                <a:path w="2033" h="1923" extrusionOk="0">
                  <a:moveTo>
                    <a:pt x="621" y="1"/>
                  </a:moveTo>
                  <a:cubicBezTo>
                    <a:pt x="476" y="1"/>
                    <a:pt x="331" y="56"/>
                    <a:pt x="220" y="166"/>
                  </a:cubicBezTo>
                  <a:cubicBezTo>
                    <a:pt x="0" y="388"/>
                    <a:pt x="0" y="744"/>
                    <a:pt x="220" y="967"/>
                  </a:cubicBezTo>
                  <a:lnTo>
                    <a:pt x="1021" y="1765"/>
                  </a:lnTo>
                  <a:cubicBezTo>
                    <a:pt x="1129" y="1870"/>
                    <a:pt x="1270" y="1923"/>
                    <a:pt x="1411" y="1923"/>
                  </a:cubicBezTo>
                  <a:cubicBezTo>
                    <a:pt x="1555" y="1923"/>
                    <a:pt x="1700" y="1867"/>
                    <a:pt x="1810" y="1756"/>
                  </a:cubicBezTo>
                  <a:cubicBezTo>
                    <a:pt x="2030" y="1539"/>
                    <a:pt x="2033" y="1186"/>
                    <a:pt x="1819" y="967"/>
                  </a:cubicBezTo>
                  <a:lnTo>
                    <a:pt x="1021" y="166"/>
                  </a:lnTo>
                  <a:cubicBezTo>
                    <a:pt x="910" y="56"/>
                    <a:pt x="765" y="1"/>
                    <a:pt x="62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5094" name="Google Shape;5094;p48"/>
          <p:cNvGrpSpPr/>
          <p:nvPr/>
        </p:nvGrpSpPr>
        <p:grpSpPr>
          <a:xfrm>
            <a:off x="5267476" y="1989436"/>
            <a:ext cx="382944" cy="373918"/>
            <a:chOff x="1490050" y="3805975"/>
            <a:chExt cx="491900" cy="482350"/>
          </a:xfrm>
        </p:grpSpPr>
        <p:sp>
          <p:nvSpPr>
            <p:cNvPr id="5095" name="Google Shape;5095;p48"/>
            <p:cNvSpPr/>
            <p:nvPr/>
          </p:nvSpPr>
          <p:spPr>
            <a:xfrm>
              <a:off x="1541775" y="3877050"/>
              <a:ext cx="302500" cy="277225"/>
            </a:xfrm>
            <a:custGeom>
              <a:avLst/>
              <a:gdLst/>
              <a:ahLst/>
              <a:cxnLst/>
              <a:rect l="l" t="t" r="r" b="b"/>
              <a:pathLst>
                <a:path w="12100" h="11089" extrusionOk="0">
                  <a:moveTo>
                    <a:pt x="10512" y="1"/>
                  </a:moveTo>
                  <a:lnTo>
                    <a:pt x="0" y="10513"/>
                  </a:lnTo>
                  <a:cubicBezTo>
                    <a:pt x="207" y="10475"/>
                    <a:pt x="415" y="10456"/>
                    <a:pt x="622" y="10456"/>
                  </a:cubicBezTo>
                  <a:cubicBezTo>
                    <a:pt x="1327" y="10456"/>
                    <a:pt x="2020" y="10674"/>
                    <a:pt x="2602" y="11088"/>
                  </a:cubicBezTo>
                  <a:lnTo>
                    <a:pt x="12099" y="1588"/>
                  </a:lnTo>
                  <a:lnTo>
                    <a:pt x="1051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5096" name="Google Shape;5096;p48"/>
            <p:cNvSpPr/>
            <p:nvPr/>
          </p:nvSpPr>
          <p:spPr>
            <a:xfrm>
              <a:off x="1824450" y="3805975"/>
              <a:ext cx="157500" cy="150525"/>
            </a:xfrm>
            <a:custGeom>
              <a:avLst/>
              <a:gdLst/>
              <a:ahLst/>
              <a:cxnLst/>
              <a:rect l="l" t="t" r="r" b="b"/>
              <a:pathLst>
                <a:path w="6300" h="6021" extrusionOk="0">
                  <a:moveTo>
                    <a:pt x="3211" y="0"/>
                  </a:moveTo>
                  <a:cubicBezTo>
                    <a:pt x="2484" y="0"/>
                    <a:pt x="1758" y="281"/>
                    <a:pt x="1208" y="841"/>
                  </a:cubicBezTo>
                  <a:lnTo>
                    <a:pt x="0" y="2049"/>
                  </a:lnTo>
                  <a:lnTo>
                    <a:pt x="3972" y="6021"/>
                  </a:lnTo>
                  <a:lnTo>
                    <a:pt x="5180" y="4813"/>
                  </a:lnTo>
                  <a:cubicBezTo>
                    <a:pt x="6294" y="3717"/>
                    <a:pt x="6300" y="1925"/>
                    <a:pt x="5198" y="823"/>
                  </a:cubicBezTo>
                  <a:cubicBezTo>
                    <a:pt x="4649" y="274"/>
                    <a:pt x="3930" y="0"/>
                    <a:pt x="32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5097" name="Google Shape;5097;p48"/>
            <p:cNvSpPr/>
            <p:nvPr/>
          </p:nvSpPr>
          <p:spPr>
            <a:xfrm>
              <a:off x="1626675" y="3936600"/>
              <a:ext cx="277225" cy="302600"/>
            </a:xfrm>
            <a:custGeom>
              <a:avLst/>
              <a:gdLst/>
              <a:ahLst/>
              <a:cxnLst/>
              <a:rect l="l" t="t" r="r" b="b"/>
              <a:pathLst>
                <a:path w="11089" h="12104" extrusionOk="0">
                  <a:moveTo>
                    <a:pt x="9501" y="1"/>
                  </a:moveTo>
                  <a:lnTo>
                    <a:pt x="1" y="9501"/>
                  </a:lnTo>
                  <a:cubicBezTo>
                    <a:pt x="537" y="10254"/>
                    <a:pt x="745" y="11194"/>
                    <a:pt x="576" y="12103"/>
                  </a:cubicBezTo>
                  <a:lnTo>
                    <a:pt x="11088" y="1591"/>
                  </a:lnTo>
                  <a:lnTo>
                    <a:pt x="950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5098" name="Google Shape;5098;p48"/>
            <p:cNvSpPr/>
            <p:nvPr/>
          </p:nvSpPr>
          <p:spPr>
            <a:xfrm>
              <a:off x="1490050" y="4166500"/>
              <a:ext cx="129950" cy="121825"/>
            </a:xfrm>
            <a:custGeom>
              <a:avLst/>
              <a:gdLst/>
              <a:ahLst/>
              <a:cxnLst/>
              <a:rect l="l" t="t" r="r" b="b"/>
              <a:pathLst>
                <a:path w="5198" h="4873" extrusionOk="0">
                  <a:moveTo>
                    <a:pt x="2693" y="0"/>
                  </a:moveTo>
                  <a:cubicBezTo>
                    <a:pt x="2243" y="0"/>
                    <a:pt x="1790" y="133"/>
                    <a:pt x="1398" y="405"/>
                  </a:cubicBezTo>
                  <a:lnTo>
                    <a:pt x="1398" y="402"/>
                  </a:lnTo>
                  <a:lnTo>
                    <a:pt x="741" y="2446"/>
                  </a:lnTo>
                  <a:lnTo>
                    <a:pt x="139" y="4118"/>
                  </a:lnTo>
                  <a:cubicBezTo>
                    <a:pt x="0" y="4500"/>
                    <a:pt x="295" y="4872"/>
                    <a:pt x="664" y="4872"/>
                  </a:cubicBezTo>
                  <a:cubicBezTo>
                    <a:pt x="727" y="4872"/>
                    <a:pt x="793" y="4861"/>
                    <a:pt x="859" y="4837"/>
                  </a:cubicBezTo>
                  <a:lnTo>
                    <a:pt x="2530" y="4235"/>
                  </a:lnTo>
                  <a:lnTo>
                    <a:pt x="4574" y="3579"/>
                  </a:lnTo>
                  <a:cubicBezTo>
                    <a:pt x="5198" y="2672"/>
                    <a:pt x="5086" y="1450"/>
                    <a:pt x="4306" y="670"/>
                  </a:cubicBezTo>
                  <a:cubicBezTo>
                    <a:pt x="3866" y="228"/>
                    <a:pt x="3282" y="0"/>
                    <a:pt x="269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  <a:cs typeface="B Nazanin" panose="00000400000000000000" pitchFamily="2" charset="-78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2" name="Google Shape;6262;p57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rtl="1"/>
            <a:r>
              <a:rPr lang="fa-IR" dirty="0">
                <a:cs typeface="B Nazanin" panose="00000400000000000000" pitchFamily="2" charset="-78"/>
              </a:rPr>
              <a:t>کجا پرواز کنیم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6263" name="Google Shape;6263;p57"/>
          <p:cNvSpPr/>
          <p:nvPr/>
        </p:nvSpPr>
        <p:spPr>
          <a:xfrm>
            <a:off x="1569450" y="1279325"/>
            <a:ext cx="2057400" cy="5253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 rtl="1"/>
            <a:r>
              <a:rPr lang="fa-IR" sz="2400" dirty="0">
                <a:solidFill>
                  <a:schemeClr val="lt1"/>
                </a:solidFill>
                <a:latin typeface="Bebas Neue"/>
                <a:ea typeface="Bebas Neue"/>
                <a:cs typeface="B Nazanin" panose="00000400000000000000" pitchFamily="2" charset="-78"/>
                <a:sym typeface="Bebas Neue"/>
              </a:rPr>
              <a:t>پرواز هواپیما</a:t>
            </a:r>
            <a:endParaRPr sz="2400" dirty="0">
              <a:solidFill>
                <a:schemeClr val="lt1"/>
              </a:solidFill>
              <a:latin typeface="Bebas Neue"/>
              <a:ea typeface="Bebas Neue"/>
              <a:cs typeface="B Nazanin" panose="00000400000000000000" pitchFamily="2" charset="-78"/>
              <a:sym typeface="Bebas Neue"/>
            </a:endParaRPr>
          </a:p>
        </p:txBody>
      </p:sp>
      <p:sp>
        <p:nvSpPr>
          <p:cNvPr id="6264" name="Google Shape;6264;p57"/>
          <p:cNvSpPr/>
          <p:nvPr/>
        </p:nvSpPr>
        <p:spPr>
          <a:xfrm>
            <a:off x="1700108" y="2194804"/>
            <a:ext cx="1796100" cy="525300"/>
          </a:xfrm>
          <a:prstGeom prst="rect">
            <a:avLst/>
          </a:prstGeom>
          <a:solidFill>
            <a:srgbClr val="FFFFFF">
              <a:alpha val="3459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 rtl="1"/>
            <a:r>
              <a:rPr lang="fa-IR" sz="2400" dirty="0">
                <a:solidFill>
                  <a:schemeClr val="dk1"/>
                </a:solidFill>
                <a:latin typeface="Bebas Neue"/>
                <a:ea typeface="Bebas Neue"/>
                <a:cs typeface="B Nazanin" panose="00000400000000000000" pitchFamily="2" charset="-78"/>
                <a:sym typeface="Bebas Neue"/>
              </a:rPr>
              <a:t>عنوان در اینجا</a:t>
            </a:r>
          </a:p>
        </p:txBody>
      </p:sp>
      <p:sp>
        <p:nvSpPr>
          <p:cNvPr id="6265" name="Google Shape;6265;p57"/>
          <p:cNvSpPr/>
          <p:nvPr/>
        </p:nvSpPr>
        <p:spPr>
          <a:xfrm>
            <a:off x="6634796" y="3110274"/>
            <a:ext cx="1796100" cy="5253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-IR" sz="2400" dirty="0">
                <a:solidFill>
                  <a:schemeClr val="dk1"/>
                </a:solidFill>
                <a:latin typeface="Bebas Neue"/>
                <a:ea typeface="Bebas Neue"/>
                <a:cs typeface="B Nazanin" panose="00000400000000000000" pitchFamily="2" charset="-78"/>
                <a:sym typeface="Bebas Neue"/>
              </a:rPr>
              <a:t>عنوان در اینجا</a:t>
            </a:r>
            <a:endParaRPr sz="2400" dirty="0">
              <a:solidFill>
                <a:schemeClr val="dk1"/>
              </a:solidFill>
              <a:latin typeface="Bebas Neue"/>
              <a:ea typeface="Bebas Neue"/>
              <a:cs typeface="B Nazanin" panose="00000400000000000000" pitchFamily="2" charset="-78"/>
              <a:sym typeface="Bebas Neue"/>
            </a:endParaRPr>
          </a:p>
        </p:txBody>
      </p:sp>
      <p:sp>
        <p:nvSpPr>
          <p:cNvPr id="6266" name="Google Shape;6266;p57"/>
          <p:cNvSpPr/>
          <p:nvPr/>
        </p:nvSpPr>
        <p:spPr>
          <a:xfrm>
            <a:off x="4660939" y="3110274"/>
            <a:ext cx="1796100" cy="5253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 rtl="1"/>
            <a:r>
              <a:rPr lang="fa-IR" sz="2400" dirty="0">
                <a:solidFill>
                  <a:schemeClr val="dk1"/>
                </a:solidFill>
                <a:latin typeface="Bebas Neue"/>
                <a:ea typeface="Bebas Neue"/>
                <a:cs typeface="B Nazanin" panose="00000400000000000000" pitchFamily="2" charset="-78"/>
                <a:sym typeface="Bebas Neue"/>
              </a:rPr>
              <a:t>عنوان در اینجا</a:t>
            </a:r>
          </a:p>
        </p:txBody>
      </p:sp>
      <p:sp>
        <p:nvSpPr>
          <p:cNvPr id="6267" name="Google Shape;6267;p57"/>
          <p:cNvSpPr/>
          <p:nvPr/>
        </p:nvSpPr>
        <p:spPr>
          <a:xfrm>
            <a:off x="2687082" y="3110274"/>
            <a:ext cx="1796100" cy="5253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 rtl="1"/>
            <a:r>
              <a:rPr lang="fa-IR" sz="2400" dirty="0">
                <a:solidFill>
                  <a:schemeClr val="dk1"/>
                </a:solidFill>
                <a:latin typeface="Bebas Neue"/>
                <a:ea typeface="Bebas Neue"/>
                <a:cs typeface="B Nazanin" panose="00000400000000000000" pitchFamily="2" charset="-78"/>
                <a:sym typeface="Bebas Neue"/>
              </a:rPr>
              <a:t>عنوان در اینجا</a:t>
            </a:r>
          </a:p>
        </p:txBody>
      </p:sp>
      <p:sp>
        <p:nvSpPr>
          <p:cNvPr id="6268" name="Google Shape;6268;p57"/>
          <p:cNvSpPr/>
          <p:nvPr/>
        </p:nvSpPr>
        <p:spPr>
          <a:xfrm>
            <a:off x="713225" y="3110274"/>
            <a:ext cx="1796100" cy="5253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 rtl="1"/>
            <a:r>
              <a:rPr lang="fa-IR" sz="2400" dirty="0">
                <a:solidFill>
                  <a:schemeClr val="dk1"/>
                </a:solidFill>
                <a:latin typeface="Bebas Neue"/>
                <a:ea typeface="Bebas Neue"/>
                <a:cs typeface="B Nazanin" panose="00000400000000000000" pitchFamily="2" charset="-78"/>
                <a:sym typeface="Bebas Neue"/>
              </a:rPr>
              <a:t>عنوان در اینجا</a:t>
            </a:r>
          </a:p>
        </p:txBody>
      </p:sp>
      <p:sp>
        <p:nvSpPr>
          <p:cNvPr id="6269" name="Google Shape;6269;p57"/>
          <p:cNvSpPr txBox="1"/>
          <p:nvPr/>
        </p:nvSpPr>
        <p:spPr>
          <a:xfrm>
            <a:off x="6636750" y="3743325"/>
            <a:ext cx="1792200" cy="86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 rtl="1"/>
            <a:r>
              <a:rPr lang="fa-IR" dirty="0">
                <a:solidFill>
                  <a:schemeClr val="dk1"/>
                </a:solidFill>
                <a:latin typeface="Lexend Deca"/>
                <a:ea typeface="Lexend Deca"/>
                <a:cs typeface="B Nazanin" panose="00000400000000000000" pitchFamily="2" charset="-78"/>
                <a:sym typeface="Lexend Deca"/>
              </a:rPr>
              <a:t>قالب پاورپوینت هواپیما قابل ویرایش می باشد</a:t>
            </a:r>
            <a:endParaRPr dirty="0">
              <a:solidFill>
                <a:schemeClr val="dk1"/>
              </a:solidFill>
              <a:latin typeface="Lexend Deca"/>
              <a:ea typeface="Lexend Deca"/>
              <a:cs typeface="B Nazanin" panose="00000400000000000000" pitchFamily="2" charset="-78"/>
              <a:sym typeface="Lexend Deca"/>
            </a:endParaRPr>
          </a:p>
        </p:txBody>
      </p:sp>
      <p:sp>
        <p:nvSpPr>
          <p:cNvPr id="6270" name="Google Shape;6270;p57"/>
          <p:cNvSpPr txBox="1"/>
          <p:nvPr/>
        </p:nvSpPr>
        <p:spPr>
          <a:xfrm>
            <a:off x="4663542" y="3743325"/>
            <a:ext cx="1792200" cy="86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 rtl="1"/>
            <a:r>
              <a:rPr lang="fa-IR" dirty="0">
                <a:solidFill>
                  <a:schemeClr val="dk1"/>
                </a:solidFill>
                <a:latin typeface="Lexend Deca"/>
                <a:ea typeface="Lexend Deca"/>
                <a:cs typeface="B Nazanin" panose="00000400000000000000" pitchFamily="2" charset="-78"/>
                <a:sym typeface="Lexend Deca"/>
              </a:rPr>
              <a:t>قالب پاورپوینت هواپیما قابل ویرایش می باشد</a:t>
            </a:r>
            <a:endParaRPr dirty="0">
              <a:solidFill>
                <a:schemeClr val="dk1"/>
              </a:solidFill>
              <a:latin typeface="Lexend Deca"/>
              <a:ea typeface="Lexend Deca"/>
              <a:cs typeface="B Nazanin" panose="00000400000000000000" pitchFamily="2" charset="-78"/>
              <a:sym typeface="Lexend Deca"/>
            </a:endParaRPr>
          </a:p>
        </p:txBody>
      </p:sp>
      <p:sp>
        <p:nvSpPr>
          <p:cNvPr id="6271" name="Google Shape;6271;p57"/>
          <p:cNvSpPr txBox="1"/>
          <p:nvPr/>
        </p:nvSpPr>
        <p:spPr>
          <a:xfrm>
            <a:off x="2690333" y="3743325"/>
            <a:ext cx="1792200" cy="86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 rtl="1"/>
            <a:r>
              <a:rPr lang="fa-IR" dirty="0">
                <a:solidFill>
                  <a:schemeClr val="dk1"/>
                </a:solidFill>
                <a:latin typeface="Lexend Deca"/>
                <a:ea typeface="Lexend Deca"/>
                <a:cs typeface="B Nazanin" panose="00000400000000000000" pitchFamily="2" charset="-78"/>
                <a:sym typeface="Lexend Deca"/>
              </a:rPr>
              <a:t>قالب پاورپوینت هواپیما قابل ویرایش می باشد</a:t>
            </a:r>
            <a:endParaRPr dirty="0">
              <a:solidFill>
                <a:schemeClr val="dk1"/>
              </a:solidFill>
              <a:latin typeface="Lexend Deca"/>
              <a:ea typeface="Lexend Deca"/>
              <a:cs typeface="B Nazanin" panose="00000400000000000000" pitchFamily="2" charset="-78"/>
              <a:sym typeface="Lexend Deca"/>
            </a:endParaRPr>
          </a:p>
        </p:txBody>
      </p:sp>
      <p:sp>
        <p:nvSpPr>
          <p:cNvPr id="6272" name="Google Shape;6272;p57"/>
          <p:cNvSpPr txBox="1"/>
          <p:nvPr/>
        </p:nvSpPr>
        <p:spPr>
          <a:xfrm>
            <a:off x="713225" y="3743325"/>
            <a:ext cx="1796100" cy="86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 rtl="1"/>
            <a:r>
              <a:rPr lang="fa-IR" dirty="0">
                <a:solidFill>
                  <a:schemeClr val="dk1"/>
                </a:solidFill>
                <a:latin typeface="Lexend Deca"/>
                <a:ea typeface="Lexend Deca"/>
                <a:cs typeface="B Nazanin" panose="00000400000000000000" pitchFamily="2" charset="-78"/>
                <a:sym typeface="Lexend Deca"/>
              </a:rPr>
              <a:t>قالب پاورپوینت هواپیما قابل ویرایش می باشد</a:t>
            </a:r>
            <a:endParaRPr dirty="0">
              <a:solidFill>
                <a:schemeClr val="dk1"/>
              </a:solidFill>
              <a:latin typeface="Lexend Deca"/>
              <a:ea typeface="Lexend Deca"/>
              <a:cs typeface="B Nazanin" panose="00000400000000000000" pitchFamily="2" charset="-78"/>
              <a:sym typeface="Lexend Deca"/>
            </a:endParaRPr>
          </a:p>
        </p:txBody>
      </p:sp>
      <p:sp>
        <p:nvSpPr>
          <p:cNvPr id="6273" name="Google Shape;6273;p57"/>
          <p:cNvSpPr/>
          <p:nvPr/>
        </p:nvSpPr>
        <p:spPr>
          <a:xfrm>
            <a:off x="6053849" y="1279325"/>
            <a:ext cx="962100" cy="962100"/>
          </a:xfrm>
          <a:prstGeom prst="rect">
            <a:avLst/>
          </a:prstGeom>
          <a:solidFill>
            <a:srgbClr val="FFFFFF">
              <a:alpha val="3459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cxnSp>
        <p:nvCxnSpPr>
          <p:cNvPr id="6274" name="Google Shape;6274;p57"/>
          <p:cNvCxnSpPr>
            <a:stCxn id="6263" idx="3"/>
            <a:endCxn id="6273" idx="1"/>
          </p:cNvCxnSpPr>
          <p:nvPr/>
        </p:nvCxnSpPr>
        <p:spPr>
          <a:xfrm>
            <a:off x="3626850" y="1541975"/>
            <a:ext cx="2427000" cy="218400"/>
          </a:xfrm>
          <a:prstGeom prst="curvedConnector3">
            <a:avLst>
              <a:gd name="adj1" fmla="val 50000"/>
            </a:avLst>
          </a:prstGeom>
          <a:noFill/>
          <a:ln w="19050" cap="flat" cmpd="sng">
            <a:solidFill>
              <a:schemeClr val="dk1"/>
            </a:solidFill>
            <a:prstDash val="dash"/>
            <a:round/>
            <a:headEnd type="none" w="med" len="med"/>
            <a:tailEnd type="stealth" w="med" len="med"/>
          </a:ln>
        </p:spPr>
      </p:cxnSp>
      <p:cxnSp>
        <p:nvCxnSpPr>
          <p:cNvPr id="6275" name="Google Shape;6275;p57"/>
          <p:cNvCxnSpPr>
            <a:stCxn id="6273" idx="2"/>
            <a:endCxn id="6265" idx="0"/>
          </p:cNvCxnSpPr>
          <p:nvPr/>
        </p:nvCxnSpPr>
        <p:spPr>
          <a:xfrm rot="-5400000" flipH="1">
            <a:off x="6599399" y="2176925"/>
            <a:ext cx="868800" cy="997800"/>
          </a:xfrm>
          <a:prstGeom prst="curvedConnector3">
            <a:avLst>
              <a:gd name="adj1" fmla="val 50003"/>
            </a:avLst>
          </a:prstGeom>
          <a:noFill/>
          <a:ln w="19050" cap="flat" cmpd="sng">
            <a:solidFill>
              <a:schemeClr val="dk1"/>
            </a:solidFill>
            <a:prstDash val="dash"/>
            <a:round/>
            <a:headEnd type="none" w="med" len="med"/>
            <a:tailEnd type="stealth" w="med" len="med"/>
          </a:ln>
        </p:spPr>
      </p:cxnSp>
      <p:cxnSp>
        <p:nvCxnSpPr>
          <p:cNvPr id="6276" name="Google Shape;6276;p57"/>
          <p:cNvCxnSpPr>
            <a:stCxn id="6273" idx="2"/>
            <a:endCxn id="6266" idx="0"/>
          </p:cNvCxnSpPr>
          <p:nvPr/>
        </p:nvCxnSpPr>
        <p:spPr>
          <a:xfrm rot="5400000">
            <a:off x="5612549" y="2187875"/>
            <a:ext cx="868800" cy="975900"/>
          </a:xfrm>
          <a:prstGeom prst="curvedConnector3">
            <a:avLst>
              <a:gd name="adj1" fmla="val 50003"/>
            </a:avLst>
          </a:prstGeom>
          <a:noFill/>
          <a:ln w="19050" cap="flat" cmpd="sng">
            <a:solidFill>
              <a:schemeClr val="dk1"/>
            </a:solidFill>
            <a:prstDash val="dash"/>
            <a:round/>
            <a:headEnd type="none" w="med" len="med"/>
            <a:tailEnd type="stealth" w="med" len="med"/>
          </a:ln>
        </p:spPr>
      </p:cxnSp>
      <p:cxnSp>
        <p:nvCxnSpPr>
          <p:cNvPr id="6277" name="Google Shape;6277;p57"/>
          <p:cNvCxnSpPr>
            <a:stCxn id="6263" idx="2"/>
            <a:endCxn id="6264" idx="0"/>
          </p:cNvCxnSpPr>
          <p:nvPr/>
        </p:nvCxnSpPr>
        <p:spPr>
          <a:xfrm rot="-5400000" flipH="1">
            <a:off x="2403300" y="1999475"/>
            <a:ext cx="390300" cy="600"/>
          </a:xfrm>
          <a:prstGeom prst="curvedConnector3">
            <a:avLst>
              <a:gd name="adj1" fmla="val 49984"/>
            </a:avLst>
          </a:prstGeom>
          <a:noFill/>
          <a:ln w="19050" cap="flat" cmpd="sng">
            <a:solidFill>
              <a:schemeClr val="dk1"/>
            </a:solidFill>
            <a:prstDash val="dash"/>
            <a:round/>
            <a:headEnd type="none" w="med" len="med"/>
            <a:tailEnd type="stealth" w="med" len="med"/>
          </a:ln>
        </p:spPr>
      </p:cxnSp>
      <p:cxnSp>
        <p:nvCxnSpPr>
          <p:cNvPr id="6278" name="Google Shape;6278;p57"/>
          <p:cNvCxnSpPr>
            <a:stCxn id="6264" idx="2"/>
            <a:endCxn id="6267" idx="0"/>
          </p:cNvCxnSpPr>
          <p:nvPr/>
        </p:nvCxnSpPr>
        <p:spPr>
          <a:xfrm rot="-5400000" flipH="1">
            <a:off x="2896508" y="2421754"/>
            <a:ext cx="390300" cy="987000"/>
          </a:xfrm>
          <a:prstGeom prst="curvedConnector3">
            <a:avLst>
              <a:gd name="adj1" fmla="val 49983"/>
            </a:avLst>
          </a:prstGeom>
          <a:noFill/>
          <a:ln w="19050" cap="flat" cmpd="sng">
            <a:solidFill>
              <a:schemeClr val="dk1"/>
            </a:solidFill>
            <a:prstDash val="dash"/>
            <a:round/>
            <a:headEnd type="none" w="med" len="med"/>
            <a:tailEnd type="stealth" w="med" len="med"/>
          </a:ln>
        </p:spPr>
      </p:cxnSp>
      <p:cxnSp>
        <p:nvCxnSpPr>
          <p:cNvPr id="6279" name="Google Shape;6279;p57"/>
          <p:cNvCxnSpPr>
            <a:stCxn id="6264" idx="2"/>
            <a:endCxn id="6268" idx="0"/>
          </p:cNvCxnSpPr>
          <p:nvPr/>
        </p:nvCxnSpPr>
        <p:spPr>
          <a:xfrm rot="5400000">
            <a:off x="1909508" y="2421754"/>
            <a:ext cx="390300" cy="987000"/>
          </a:xfrm>
          <a:prstGeom prst="curvedConnector3">
            <a:avLst>
              <a:gd name="adj1" fmla="val 49983"/>
            </a:avLst>
          </a:prstGeom>
          <a:noFill/>
          <a:ln w="19050" cap="flat" cmpd="sng">
            <a:solidFill>
              <a:schemeClr val="dk1"/>
            </a:solidFill>
            <a:prstDash val="dash"/>
            <a:round/>
            <a:headEnd type="none" w="med" len="med"/>
            <a:tailEnd type="stealth" w="med" len="med"/>
          </a:ln>
        </p:spPr>
      </p:cxnSp>
      <p:grpSp>
        <p:nvGrpSpPr>
          <p:cNvPr id="6280" name="Google Shape;6280;p57"/>
          <p:cNvGrpSpPr/>
          <p:nvPr/>
        </p:nvGrpSpPr>
        <p:grpSpPr>
          <a:xfrm>
            <a:off x="6323933" y="1550684"/>
            <a:ext cx="421927" cy="419371"/>
            <a:chOff x="-6689825" y="3992050"/>
            <a:chExt cx="293025" cy="291250"/>
          </a:xfrm>
        </p:grpSpPr>
        <p:sp>
          <p:nvSpPr>
            <p:cNvPr id="6281" name="Google Shape;6281;p57"/>
            <p:cNvSpPr/>
            <p:nvPr/>
          </p:nvSpPr>
          <p:spPr>
            <a:xfrm>
              <a:off x="-6547275" y="3992050"/>
              <a:ext cx="30750" cy="65400"/>
            </a:xfrm>
            <a:custGeom>
              <a:avLst/>
              <a:gdLst/>
              <a:ahLst/>
              <a:cxnLst/>
              <a:rect l="l" t="t" r="r" b="b"/>
              <a:pathLst>
                <a:path w="1230" h="2616" extrusionOk="0">
                  <a:moveTo>
                    <a:pt x="1229" y="1"/>
                  </a:moveTo>
                  <a:cubicBezTo>
                    <a:pt x="757" y="379"/>
                    <a:pt x="284" y="1355"/>
                    <a:pt x="1" y="2616"/>
                  </a:cubicBezTo>
                  <a:lnTo>
                    <a:pt x="1229" y="2616"/>
                  </a:lnTo>
                  <a:lnTo>
                    <a:pt x="1229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282" name="Google Shape;6282;p57"/>
            <p:cNvSpPr/>
            <p:nvPr/>
          </p:nvSpPr>
          <p:spPr>
            <a:xfrm>
              <a:off x="-6547275" y="4143275"/>
              <a:ext cx="30750" cy="64600"/>
            </a:xfrm>
            <a:custGeom>
              <a:avLst/>
              <a:gdLst/>
              <a:ahLst/>
              <a:cxnLst/>
              <a:rect l="l" t="t" r="r" b="b"/>
              <a:pathLst>
                <a:path w="1230" h="2584" extrusionOk="0">
                  <a:moveTo>
                    <a:pt x="1" y="1"/>
                  </a:moveTo>
                  <a:cubicBezTo>
                    <a:pt x="284" y="1261"/>
                    <a:pt x="757" y="2237"/>
                    <a:pt x="1229" y="2584"/>
                  </a:cubicBezTo>
                  <a:lnTo>
                    <a:pt x="1229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283" name="Google Shape;6283;p57"/>
            <p:cNvSpPr/>
            <p:nvPr/>
          </p:nvSpPr>
          <p:spPr>
            <a:xfrm>
              <a:off x="-6551200" y="4073975"/>
              <a:ext cx="34675" cy="51200"/>
            </a:xfrm>
            <a:custGeom>
              <a:avLst/>
              <a:gdLst/>
              <a:ahLst/>
              <a:cxnLst/>
              <a:rect l="l" t="t" r="r" b="b"/>
              <a:pathLst>
                <a:path w="1387" h="2048" extrusionOk="0">
                  <a:moveTo>
                    <a:pt x="63" y="0"/>
                  </a:moveTo>
                  <a:cubicBezTo>
                    <a:pt x="0" y="725"/>
                    <a:pt x="0" y="1355"/>
                    <a:pt x="63" y="2048"/>
                  </a:cubicBezTo>
                  <a:lnTo>
                    <a:pt x="1386" y="2048"/>
                  </a:lnTo>
                  <a:lnTo>
                    <a:pt x="1386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284" name="Google Shape;6284;p57"/>
            <p:cNvSpPr/>
            <p:nvPr/>
          </p:nvSpPr>
          <p:spPr>
            <a:xfrm>
              <a:off x="-6475600" y="3994425"/>
              <a:ext cx="70125" cy="63025"/>
            </a:xfrm>
            <a:custGeom>
              <a:avLst/>
              <a:gdLst/>
              <a:ahLst/>
              <a:cxnLst/>
              <a:rect l="l" t="t" r="r" b="b"/>
              <a:pathLst>
                <a:path w="2805" h="2521" extrusionOk="0">
                  <a:moveTo>
                    <a:pt x="1" y="0"/>
                  </a:moveTo>
                  <a:cubicBezTo>
                    <a:pt x="442" y="630"/>
                    <a:pt x="757" y="1512"/>
                    <a:pt x="946" y="2521"/>
                  </a:cubicBezTo>
                  <a:lnTo>
                    <a:pt x="2805" y="2521"/>
                  </a:lnTo>
                  <a:cubicBezTo>
                    <a:pt x="2301" y="1292"/>
                    <a:pt x="1261" y="347"/>
                    <a:pt x="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285" name="Google Shape;6285;p57"/>
            <p:cNvSpPr/>
            <p:nvPr/>
          </p:nvSpPr>
          <p:spPr>
            <a:xfrm>
              <a:off x="-6449600" y="4073975"/>
              <a:ext cx="52800" cy="51200"/>
            </a:xfrm>
            <a:custGeom>
              <a:avLst/>
              <a:gdLst/>
              <a:ahLst/>
              <a:cxnLst/>
              <a:rect l="l" t="t" r="r" b="b"/>
              <a:pathLst>
                <a:path w="2112" h="2048" extrusionOk="0">
                  <a:moveTo>
                    <a:pt x="0" y="0"/>
                  </a:moveTo>
                  <a:cubicBezTo>
                    <a:pt x="63" y="725"/>
                    <a:pt x="63" y="1355"/>
                    <a:pt x="0" y="2048"/>
                  </a:cubicBezTo>
                  <a:lnTo>
                    <a:pt x="1954" y="2048"/>
                  </a:lnTo>
                  <a:cubicBezTo>
                    <a:pt x="2048" y="1733"/>
                    <a:pt x="2080" y="1386"/>
                    <a:pt x="2080" y="1040"/>
                  </a:cubicBezTo>
                  <a:cubicBezTo>
                    <a:pt x="2111" y="662"/>
                    <a:pt x="2048" y="347"/>
                    <a:pt x="195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286" name="Google Shape;6286;p57"/>
            <p:cNvSpPr/>
            <p:nvPr/>
          </p:nvSpPr>
          <p:spPr>
            <a:xfrm>
              <a:off x="-6500000" y="3992050"/>
              <a:ext cx="30725" cy="65400"/>
            </a:xfrm>
            <a:custGeom>
              <a:avLst/>
              <a:gdLst/>
              <a:ahLst/>
              <a:cxnLst/>
              <a:rect l="l" t="t" r="r" b="b"/>
              <a:pathLst>
                <a:path w="1229" h="2616" extrusionOk="0">
                  <a:moveTo>
                    <a:pt x="0" y="1"/>
                  </a:moveTo>
                  <a:lnTo>
                    <a:pt x="0" y="2616"/>
                  </a:lnTo>
                  <a:lnTo>
                    <a:pt x="1229" y="2616"/>
                  </a:lnTo>
                  <a:cubicBezTo>
                    <a:pt x="977" y="1355"/>
                    <a:pt x="473" y="379"/>
                    <a:pt x="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287" name="Google Shape;6287;p57"/>
            <p:cNvSpPr/>
            <p:nvPr/>
          </p:nvSpPr>
          <p:spPr>
            <a:xfrm>
              <a:off x="-6500000" y="4143275"/>
              <a:ext cx="30725" cy="64600"/>
            </a:xfrm>
            <a:custGeom>
              <a:avLst/>
              <a:gdLst/>
              <a:ahLst/>
              <a:cxnLst/>
              <a:rect l="l" t="t" r="r" b="b"/>
              <a:pathLst>
                <a:path w="1229" h="2584" extrusionOk="0">
                  <a:moveTo>
                    <a:pt x="0" y="1"/>
                  </a:moveTo>
                  <a:lnTo>
                    <a:pt x="0" y="2584"/>
                  </a:lnTo>
                  <a:cubicBezTo>
                    <a:pt x="473" y="2237"/>
                    <a:pt x="945" y="1261"/>
                    <a:pt x="122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288" name="Google Shape;6288;p57"/>
            <p:cNvSpPr/>
            <p:nvPr/>
          </p:nvSpPr>
          <p:spPr>
            <a:xfrm>
              <a:off x="-6689825" y="4141700"/>
              <a:ext cx="149675" cy="141600"/>
            </a:xfrm>
            <a:custGeom>
              <a:avLst/>
              <a:gdLst/>
              <a:ahLst/>
              <a:cxnLst/>
              <a:rect l="l" t="t" r="r" b="b"/>
              <a:pathLst>
                <a:path w="5987" h="5664" extrusionOk="0">
                  <a:moveTo>
                    <a:pt x="3182" y="1"/>
                  </a:moveTo>
                  <a:cubicBezTo>
                    <a:pt x="3371" y="442"/>
                    <a:pt x="3623" y="851"/>
                    <a:pt x="3938" y="1198"/>
                  </a:cubicBezTo>
                  <a:lnTo>
                    <a:pt x="3088" y="2017"/>
                  </a:lnTo>
                  <a:cubicBezTo>
                    <a:pt x="2946" y="1946"/>
                    <a:pt x="2791" y="1911"/>
                    <a:pt x="2638" y="1911"/>
                  </a:cubicBezTo>
                  <a:cubicBezTo>
                    <a:pt x="2382" y="1911"/>
                    <a:pt x="2131" y="2009"/>
                    <a:pt x="1954" y="2206"/>
                  </a:cubicBezTo>
                  <a:lnTo>
                    <a:pt x="378" y="3907"/>
                  </a:lnTo>
                  <a:cubicBezTo>
                    <a:pt x="0" y="4317"/>
                    <a:pt x="0" y="4978"/>
                    <a:pt x="378" y="5356"/>
                  </a:cubicBezTo>
                  <a:cubicBezTo>
                    <a:pt x="583" y="5561"/>
                    <a:pt x="851" y="5664"/>
                    <a:pt x="1115" y="5664"/>
                  </a:cubicBezTo>
                  <a:cubicBezTo>
                    <a:pt x="1379" y="5664"/>
                    <a:pt x="1639" y="5561"/>
                    <a:pt x="1828" y="5356"/>
                  </a:cubicBezTo>
                  <a:lnTo>
                    <a:pt x="3403" y="3687"/>
                  </a:lnTo>
                  <a:cubicBezTo>
                    <a:pt x="3718" y="3372"/>
                    <a:pt x="3781" y="2899"/>
                    <a:pt x="3623" y="2521"/>
                  </a:cubicBezTo>
                  <a:lnTo>
                    <a:pt x="4443" y="1702"/>
                  </a:lnTo>
                  <a:cubicBezTo>
                    <a:pt x="4821" y="2111"/>
                    <a:pt x="5388" y="2426"/>
                    <a:pt x="5986" y="2584"/>
                  </a:cubicBezTo>
                  <a:cubicBezTo>
                    <a:pt x="5545" y="1954"/>
                    <a:pt x="5230" y="1040"/>
                    <a:pt x="504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289" name="Google Shape;6289;p57"/>
            <p:cNvSpPr/>
            <p:nvPr/>
          </p:nvSpPr>
          <p:spPr>
            <a:xfrm>
              <a:off x="-6475600" y="4141700"/>
              <a:ext cx="70125" cy="64600"/>
            </a:xfrm>
            <a:custGeom>
              <a:avLst/>
              <a:gdLst/>
              <a:ahLst/>
              <a:cxnLst/>
              <a:rect l="l" t="t" r="r" b="b"/>
              <a:pathLst>
                <a:path w="2805" h="2584" extrusionOk="0">
                  <a:moveTo>
                    <a:pt x="946" y="1"/>
                  </a:moveTo>
                  <a:cubicBezTo>
                    <a:pt x="757" y="1040"/>
                    <a:pt x="442" y="1954"/>
                    <a:pt x="1" y="2584"/>
                  </a:cubicBezTo>
                  <a:cubicBezTo>
                    <a:pt x="1261" y="2174"/>
                    <a:pt x="2301" y="1229"/>
                    <a:pt x="280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290" name="Google Shape;6290;p57"/>
            <p:cNvSpPr/>
            <p:nvPr/>
          </p:nvSpPr>
          <p:spPr>
            <a:xfrm>
              <a:off x="-6618950" y="4073975"/>
              <a:ext cx="52025" cy="51200"/>
            </a:xfrm>
            <a:custGeom>
              <a:avLst/>
              <a:gdLst/>
              <a:ahLst/>
              <a:cxnLst/>
              <a:rect l="l" t="t" r="r" b="b"/>
              <a:pathLst>
                <a:path w="2081" h="2048" extrusionOk="0">
                  <a:moveTo>
                    <a:pt x="95" y="0"/>
                  </a:moveTo>
                  <a:cubicBezTo>
                    <a:pt x="32" y="315"/>
                    <a:pt x="1" y="662"/>
                    <a:pt x="1" y="1040"/>
                  </a:cubicBezTo>
                  <a:cubicBezTo>
                    <a:pt x="1" y="1386"/>
                    <a:pt x="32" y="1733"/>
                    <a:pt x="95" y="2048"/>
                  </a:cubicBezTo>
                  <a:lnTo>
                    <a:pt x="2080" y="2048"/>
                  </a:lnTo>
                  <a:cubicBezTo>
                    <a:pt x="1986" y="1355"/>
                    <a:pt x="1986" y="725"/>
                    <a:pt x="208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291" name="Google Shape;6291;p57"/>
            <p:cNvSpPr/>
            <p:nvPr/>
          </p:nvSpPr>
          <p:spPr>
            <a:xfrm>
              <a:off x="-6610275" y="3992850"/>
              <a:ext cx="70125" cy="63025"/>
            </a:xfrm>
            <a:custGeom>
              <a:avLst/>
              <a:gdLst/>
              <a:ahLst/>
              <a:cxnLst/>
              <a:rect l="l" t="t" r="r" b="b"/>
              <a:pathLst>
                <a:path w="2805" h="2521" extrusionOk="0">
                  <a:moveTo>
                    <a:pt x="2804" y="0"/>
                  </a:moveTo>
                  <a:lnTo>
                    <a:pt x="2804" y="0"/>
                  </a:lnTo>
                  <a:cubicBezTo>
                    <a:pt x="1544" y="410"/>
                    <a:pt x="504" y="1355"/>
                    <a:pt x="0" y="2521"/>
                  </a:cubicBezTo>
                  <a:lnTo>
                    <a:pt x="1859" y="2521"/>
                  </a:lnTo>
                  <a:cubicBezTo>
                    <a:pt x="2017" y="1575"/>
                    <a:pt x="2363" y="693"/>
                    <a:pt x="280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292" name="Google Shape;6292;p57"/>
            <p:cNvSpPr/>
            <p:nvPr/>
          </p:nvSpPr>
          <p:spPr>
            <a:xfrm>
              <a:off x="-6500000" y="4073975"/>
              <a:ext cx="35450" cy="51200"/>
            </a:xfrm>
            <a:custGeom>
              <a:avLst/>
              <a:gdLst/>
              <a:ahLst/>
              <a:cxnLst/>
              <a:rect l="l" t="t" r="r" b="b"/>
              <a:pathLst>
                <a:path w="1418" h="2048" extrusionOk="0">
                  <a:moveTo>
                    <a:pt x="0" y="0"/>
                  </a:moveTo>
                  <a:lnTo>
                    <a:pt x="0" y="2048"/>
                  </a:lnTo>
                  <a:lnTo>
                    <a:pt x="1292" y="2048"/>
                  </a:lnTo>
                  <a:cubicBezTo>
                    <a:pt x="1418" y="1355"/>
                    <a:pt x="1418" y="725"/>
                    <a:pt x="12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79" name="Google Shape;6379;p63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rtl="1"/>
            <a:r>
              <a:rPr lang="fa-IR" dirty="0">
                <a:cs typeface="B Nazanin" panose="00000400000000000000" pitchFamily="2" charset="-78"/>
              </a:rPr>
              <a:t>قطعات یک هواپیما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6380" name="Google Shape;6380;p63"/>
          <p:cNvSpPr txBox="1"/>
          <p:nvPr/>
        </p:nvSpPr>
        <p:spPr>
          <a:xfrm>
            <a:off x="4724025" y="1575400"/>
            <a:ext cx="1371900" cy="41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-IR" sz="1800" dirty="0">
                <a:solidFill>
                  <a:schemeClr val="dk1"/>
                </a:solidFill>
                <a:latin typeface="Bebas Neue"/>
                <a:ea typeface="Bebas Neue"/>
                <a:cs typeface="B Nazanin" panose="00000400000000000000" pitchFamily="2" charset="-78"/>
                <a:sym typeface="Bebas Neue"/>
              </a:rPr>
              <a:t>عنوان در اینجا</a:t>
            </a:r>
            <a:endParaRPr sz="1800" dirty="0">
              <a:solidFill>
                <a:schemeClr val="dk1"/>
              </a:solidFill>
              <a:latin typeface="Bebas Neue"/>
              <a:ea typeface="Bebas Neue"/>
              <a:cs typeface="B Nazanin" panose="00000400000000000000" pitchFamily="2" charset="-78"/>
              <a:sym typeface="Bebas Neue"/>
            </a:endParaRPr>
          </a:p>
        </p:txBody>
      </p:sp>
      <p:sp>
        <p:nvSpPr>
          <p:cNvPr id="6381" name="Google Shape;6381;p63"/>
          <p:cNvSpPr txBox="1"/>
          <p:nvPr/>
        </p:nvSpPr>
        <p:spPr>
          <a:xfrm>
            <a:off x="4724025" y="3799900"/>
            <a:ext cx="1371900" cy="41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r" rtl="1"/>
            <a:r>
              <a:rPr lang="fa-IR" sz="1800" dirty="0">
                <a:solidFill>
                  <a:schemeClr val="dk1"/>
                </a:solidFill>
                <a:latin typeface="Bebas Neue"/>
                <a:ea typeface="Bebas Neue"/>
                <a:cs typeface="B Nazanin" panose="00000400000000000000" pitchFamily="2" charset="-78"/>
                <a:sym typeface="Bebas Neue"/>
              </a:rPr>
              <a:t>عنوان در اینجا</a:t>
            </a:r>
          </a:p>
        </p:txBody>
      </p:sp>
      <p:sp>
        <p:nvSpPr>
          <p:cNvPr id="6382" name="Google Shape;6382;p63"/>
          <p:cNvSpPr txBox="1"/>
          <p:nvPr/>
        </p:nvSpPr>
        <p:spPr>
          <a:xfrm>
            <a:off x="4724025" y="2316900"/>
            <a:ext cx="1371900" cy="41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r" rtl="1"/>
            <a:r>
              <a:rPr lang="fa-IR" sz="1800" dirty="0">
                <a:solidFill>
                  <a:schemeClr val="dk1"/>
                </a:solidFill>
                <a:latin typeface="Bebas Neue"/>
                <a:ea typeface="Bebas Neue"/>
                <a:cs typeface="B Nazanin" panose="00000400000000000000" pitchFamily="2" charset="-78"/>
                <a:sym typeface="Bebas Neue"/>
              </a:rPr>
              <a:t>عنوان در اینجا</a:t>
            </a:r>
          </a:p>
        </p:txBody>
      </p:sp>
      <p:sp>
        <p:nvSpPr>
          <p:cNvPr id="6383" name="Google Shape;6383;p63"/>
          <p:cNvSpPr txBox="1"/>
          <p:nvPr/>
        </p:nvSpPr>
        <p:spPr>
          <a:xfrm>
            <a:off x="4724025" y="3058400"/>
            <a:ext cx="1371900" cy="41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r" rtl="1"/>
            <a:r>
              <a:rPr lang="fa-IR" sz="1800" dirty="0">
                <a:solidFill>
                  <a:schemeClr val="dk1"/>
                </a:solidFill>
                <a:latin typeface="Bebas Neue"/>
                <a:ea typeface="Bebas Neue"/>
                <a:cs typeface="B Nazanin" panose="00000400000000000000" pitchFamily="2" charset="-78"/>
                <a:sym typeface="Bebas Neue"/>
              </a:rPr>
              <a:t>عنوان در اینجا</a:t>
            </a:r>
          </a:p>
        </p:txBody>
      </p:sp>
      <p:sp>
        <p:nvSpPr>
          <p:cNvPr id="6384" name="Google Shape;6384;p63"/>
          <p:cNvSpPr txBox="1"/>
          <p:nvPr/>
        </p:nvSpPr>
        <p:spPr>
          <a:xfrm>
            <a:off x="6096000" y="1575400"/>
            <a:ext cx="2328000" cy="41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r" rtl="1"/>
            <a:r>
              <a:rPr lang="fa-IR" dirty="0">
                <a:solidFill>
                  <a:schemeClr val="dk1"/>
                </a:solidFill>
                <a:latin typeface="Lexend Deca"/>
                <a:ea typeface="Lexend Deca"/>
                <a:cs typeface="B Nazanin" panose="00000400000000000000" pitchFamily="2" charset="-78"/>
                <a:sym typeface="Lexend Deca"/>
              </a:rPr>
              <a:t>قالب پاورپوینت هواپیما قابل ویرایش می باشد</a:t>
            </a:r>
            <a:endParaRPr dirty="0">
              <a:solidFill>
                <a:schemeClr val="dk1"/>
              </a:solidFill>
              <a:latin typeface="Lexend Deca"/>
              <a:ea typeface="Lexend Deca"/>
              <a:cs typeface="B Nazanin" panose="00000400000000000000" pitchFamily="2" charset="-78"/>
              <a:sym typeface="Lexend Deca"/>
            </a:endParaRPr>
          </a:p>
        </p:txBody>
      </p:sp>
      <p:sp>
        <p:nvSpPr>
          <p:cNvPr id="6385" name="Google Shape;6385;p63"/>
          <p:cNvSpPr txBox="1"/>
          <p:nvPr/>
        </p:nvSpPr>
        <p:spPr>
          <a:xfrm>
            <a:off x="6096000" y="2316900"/>
            <a:ext cx="2328000" cy="41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r" rtl="1"/>
            <a:r>
              <a:rPr lang="fa-IR" dirty="0">
                <a:solidFill>
                  <a:schemeClr val="dk1"/>
                </a:solidFill>
                <a:latin typeface="Lexend Deca"/>
                <a:ea typeface="Lexend Deca"/>
                <a:cs typeface="B Nazanin" panose="00000400000000000000" pitchFamily="2" charset="-78"/>
                <a:sym typeface="Lexend Deca"/>
              </a:rPr>
              <a:t>قالب پاورپوینت هواپیما قابل ویرایش می باشد</a:t>
            </a:r>
            <a:endParaRPr dirty="0">
              <a:solidFill>
                <a:schemeClr val="dk1"/>
              </a:solidFill>
              <a:latin typeface="Lexend Deca"/>
              <a:ea typeface="Lexend Deca"/>
              <a:cs typeface="B Nazanin" panose="00000400000000000000" pitchFamily="2" charset="-78"/>
              <a:sym typeface="Lexend Deca"/>
            </a:endParaRPr>
          </a:p>
        </p:txBody>
      </p:sp>
      <p:sp>
        <p:nvSpPr>
          <p:cNvPr id="6386" name="Google Shape;6386;p63"/>
          <p:cNvSpPr txBox="1"/>
          <p:nvPr/>
        </p:nvSpPr>
        <p:spPr>
          <a:xfrm>
            <a:off x="6096000" y="3799900"/>
            <a:ext cx="2328000" cy="41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r" rtl="1"/>
            <a:r>
              <a:rPr lang="fa-IR" dirty="0">
                <a:solidFill>
                  <a:schemeClr val="dk1"/>
                </a:solidFill>
                <a:latin typeface="Lexend Deca"/>
                <a:ea typeface="Lexend Deca"/>
                <a:cs typeface="B Nazanin" panose="00000400000000000000" pitchFamily="2" charset="-78"/>
                <a:sym typeface="Lexend Deca"/>
              </a:rPr>
              <a:t>قالب پاورپوینت هواپیما قابل ویرایش می باشد</a:t>
            </a:r>
            <a:endParaRPr dirty="0">
              <a:solidFill>
                <a:schemeClr val="dk1"/>
              </a:solidFill>
              <a:latin typeface="Lexend Deca"/>
              <a:ea typeface="Lexend Deca"/>
              <a:cs typeface="B Nazanin" panose="00000400000000000000" pitchFamily="2" charset="-78"/>
              <a:sym typeface="Lexend Deca"/>
            </a:endParaRPr>
          </a:p>
        </p:txBody>
      </p:sp>
      <p:sp>
        <p:nvSpPr>
          <p:cNvPr id="6387" name="Google Shape;6387;p63"/>
          <p:cNvSpPr txBox="1"/>
          <p:nvPr/>
        </p:nvSpPr>
        <p:spPr>
          <a:xfrm>
            <a:off x="6096000" y="3058400"/>
            <a:ext cx="2328000" cy="41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r" rtl="1"/>
            <a:r>
              <a:rPr lang="fa-IR" dirty="0">
                <a:solidFill>
                  <a:schemeClr val="dk1"/>
                </a:solidFill>
                <a:latin typeface="Lexend Deca"/>
                <a:ea typeface="Lexend Deca"/>
                <a:cs typeface="B Nazanin" panose="00000400000000000000" pitchFamily="2" charset="-78"/>
                <a:sym typeface="Lexend Deca"/>
              </a:rPr>
              <a:t>قالب پاورپوینت هواپیما قابل ویرایش می باشد</a:t>
            </a:r>
            <a:endParaRPr dirty="0">
              <a:solidFill>
                <a:schemeClr val="dk1"/>
              </a:solidFill>
              <a:latin typeface="Lexend Deca"/>
              <a:ea typeface="Lexend Deca"/>
              <a:cs typeface="B Nazanin" panose="00000400000000000000" pitchFamily="2" charset="-78"/>
              <a:sym typeface="Lexend Deca"/>
            </a:endParaRPr>
          </a:p>
        </p:txBody>
      </p:sp>
      <p:sp>
        <p:nvSpPr>
          <p:cNvPr id="6388" name="Google Shape;6388;p63"/>
          <p:cNvSpPr/>
          <p:nvPr/>
        </p:nvSpPr>
        <p:spPr>
          <a:xfrm rot="3719191" flipH="1">
            <a:off x="798375" y="1615980"/>
            <a:ext cx="2665263" cy="2603048"/>
          </a:xfrm>
          <a:custGeom>
            <a:avLst/>
            <a:gdLst/>
            <a:ahLst/>
            <a:cxnLst/>
            <a:rect l="l" t="t" r="r" b="b"/>
            <a:pathLst>
              <a:path w="101444" h="99076" extrusionOk="0">
                <a:moveTo>
                  <a:pt x="14196" y="0"/>
                </a:moveTo>
                <a:lnTo>
                  <a:pt x="13949" y="247"/>
                </a:lnTo>
                <a:cubicBezTo>
                  <a:pt x="13167" y="1029"/>
                  <a:pt x="14217" y="2900"/>
                  <a:pt x="15657" y="4361"/>
                </a:cubicBezTo>
                <a:lnTo>
                  <a:pt x="47276" y="36103"/>
                </a:lnTo>
                <a:lnTo>
                  <a:pt x="49374" y="38223"/>
                </a:lnTo>
                <a:cubicBezTo>
                  <a:pt x="38492" y="44025"/>
                  <a:pt x="28062" y="50051"/>
                  <a:pt x="19956" y="55257"/>
                </a:cubicBezTo>
                <a:lnTo>
                  <a:pt x="640" y="54413"/>
                </a:lnTo>
                <a:lnTo>
                  <a:pt x="495" y="54577"/>
                </a:lnTo>
                <a:cubicBezTo>
                  <a:pt x="1" y="55194"/>
                  <a:pt x="105" y="56080"/>
                  <a:pt x="722" y="56574"/>
                </a:cubicBezTo>
                <a:lnTo>
                  <a:pt x="8806" y="63012"/>
                </a:lnTo>
                <a:cubicBezTo>
                  <a:pt x="3808" y="66983"/>
                  <a:pt x="3602" y="68320"/>
                  <a:pt x="3972" y="69060"/>
                </a:cubicBezTo>
                <a:cubicBezTo>
                  <a:pt x="4166" y="69418"/>
                  <a:pt x="4567" y="69740"/>
                  <a:pt x="5666" y="69740"/>
                </a:cubicBezTo>
                <a:cubicBezTo>
                  <a:pt x="6782" y="69740"/>
                  <a:pt x="8617" y="69408"/>
                  <a:pt x="11686" y="68443"/>
                </a:cubicBezTo>
                <a:lnTo>
                  <a:pt x="12489" y="78729"/>
                </a:lnTo>
                <a:cubicBezTo>
                  <a:pt x="12530" y="79121"/>
                  <a:pt x="12695" y="79470"/>
                  <a:pt x="12983" y="79717"/>
                </a:cubicBezTo>
                <a:cubicBezTo>
                  <a:pt x="13234" y="79932"/>
                  <a:pt x="13548" y="80054"/>
                  <a:pt x="13884" y="80054"/>
                </a:cubicBezTo>
                <a:cubicBezTo>
                  <a:pt x="13932" y="80054"/>
                  <a:pt x="13982" y="80051"/>
                  <a:pt x="14031" y="80046"/>
                </a:cubicBezTo>
                <a:lnTo>
                  <a:pt x="14237" y="80026"/>
                </a:lnTo>
                <a:lnTo>
                  <a:pt x="14258" y="79985"/>
                </a:lnTo>
                <a:lnTo>
                  <a:pt x="14319" y="79985"/>
                </a:lnTo>
                <a:lnTo>
                  <a:pt x="21561" y="68176"/>
                </a:lnTo>
                <a:lnTo>
                  <a:pt x="21582" y="68176"/>
                </a:lnTo>
                <a:lnTo>
                  <a:pt x="24421" y="63527"/>
                </a:lnTo>
                <a:cubicBezTo>
                  <a:pt x="33163" y="59762"/>
                  <a:pt x="43902" y="54558"/>
                  <a:pt x="54703" y="48838"/>
                </a:cubicBezTo>
                <a:lnTo>
                  <a:pt x="55505" y="52007"/>
                </a:lnTo>
                <a:lnTo>
                  <a:pt x="63981" y="95351"/>
                </a:lnTo>
                <a:cubicBezTo>
                  <a:pt x="64351" y="97244"/>
                  <a:pt x="65236" y="99076"/>
                  <a:pt x="66265" y="99076"/>
                </a:cubicBezTo>
                <a:lnTo>
                  <a:pt x="66430" y="99076"/>
                </a:lnTo>
                <a:lnTo>
                  <a:pt x="66759" y="99013"/>
                </a:lnTo>
                <a:lnTo>
                  <a:pt x="66759" y="98994"/>
                </a:lnTo>
                <a:lnTo>
                  <a:pt x="66800" y="98994"/>
                </a:lnTo>
                <a:lnTo>
                  <a:pt x="68322" y="70645"/>
                </a:lnTo>
                <a:cubicBezTo>
                  <a:pt x="68671" y="70480"/>
                  <a:pt x="69000" y="70294"/>
                  <a:pt x="69351" y="70110"/>
                </a:cubicBezTo>
                <a:cubicBezTo>
                  <a:pt x="69433" y="70069"/>
                  <a:pt x="69515" y="70028"/>
                  <a:pt x="69576" y="69987"/>
                </a:cubicBezTo>
                <a:cubicBezTo>
                  <a:pt x="71614" y="68917"/>
                  <a:pt x="73444" y="67785"/>
                  <a:pt x="74760" y="66797"/>
                </a:cubicBezTo>
                <a:cubicBezTo>
                  <a:pt x="76777" y="65296"/>
                  <a:pt x="76839" y="64679"/>
                  <a:pt x="76633" y="64287"/>
                </a:cubicBezTo>
                <a:cubicBezTo>
                  <a:pt x="76511" y="64078"/>
                  <a:pt x="76301" y="63892"/>
                  <a:pt x="75762" y="63892"/>
                </a:cubicBezTo>
                <a:cubicBezTo>
                  <a:pt x="75297" y="63892"/>
                  <a:pt x="74590" y="64030"/>
                  <a:pt x="73485" y="64411"/>
                </a:cubicBezTo>
                <a:cubicBezTo>
                  <a:pt x="72107" y="64905"/>
                  <a:pt x="70379" y="65667"/>
                  <a:pt x="68548" y="66613"/>
                </a:cubicBezTo>
                <a:lnTo>
                  <a:pt x="68753" y="62910"/>
                </a:lnTo>
                <a:lnTo>
                  <a:pt x="68816" y="62888"/>
                </a:lnTo>
                <a:lnTo>
                  <a:pt x="68816" y="62024"/>
                </a:lnTo>
                <a:cubicBezTo>
                  <a:pt x="68877" y="61983"/>
                  <a:pt x="68939" y="61964"/>
                  <a:pt x="69022" y="61922"/>
                </a:cubicBezTo>
                <a:cubicBezTo>
                  <a:pt x="69617" y="61634"/>
                  <a:pt x="70235" y="61325"/>
                  <a:pt x="70852" y="60996"/>
                </a:cubicBezTo>
                <a:cubicBezTo>
                  <a:pt x="71263" y="60770"/>
                  <a:pt x="71655" y="60565"/>
                  <a:pt x="72045" y="60338"/>
                </a:cubicBezTo>
                <a:cubicBezTo>
                  <a:pt x="73589" y="59474"/>
                  <a:pt x="74966" y="58590"/>
                  <a:pt x="76016" y="57808"/>
                </a:cubicBezTo>
                <a:cubicBezTo>
                  <a:pt x="76345" y="57561"/>
                  <a:pt x="76592" y="57355"/>
                  <a:pt x="76818" y="57169"/>
                </a:cubicBezTo>
                <a:cubicBezTo>
                  <a:pt x="78052" y="56100"/>
                  <a:pt x="78073" y="55606"/>
                  <a:pt x="77909" y="55277"/>
                </a:cubicBezTo>
                <a:cubicBezTo>
                  <a:pt x="77789" y="55071"/>
                  <a:pt x="77583" y="54893"/>
                  <a:pt x="77062" y="54893"/>
                </a:cubicBezTo>
                <a:cubicBezTo>
                  <a:pt x="76598" y="54893"/>
                  <a:pt x="75885" y="55034"/>
                  <a:pt x="74760" y="55422"/>
                </a:cubicBezTo>
                <a:cubicBezTo>
                  <a:pt x="74472" y="55524"/>
                  <a:pt x="74143" y="55647"/>
                  <a:pt x="73814" y="55771"/>
                </a:cubicBezTo>
                <a:cubicBezTo>
                  <a:pt x="72437" y="56305"/>
                  <a:pt x="70852" y="57046"/>
                  <a:pt x="69227" y="57910"/>
                </a:cubicBezTo>
                <a:cubicBezTo>
                  <a:pt x="69145" y="57951"/>
                  <a:pt x="69083" y="57992"/>
                  <a:pt x="69000" y="58033"/>
                </a:cubicBezTo>
                <a:lnTo>
                  <a:pt x="69186" y="54906"/>
                </a:lnTo>
                <a:cubicBezTo>
                  <a:pt x="69741" y="54618"/>
                  <a:pt x="70297" y="54330"/>
                  <a:pt x="70873" y="54023"/>
                </a:cubicBezTo>
                <a:cubicBezTo>
                  <a:pt x="70975" y="53982"/>
                  <a:pt x="71531" y="53672"/>
                  <a:pt x="72333" y="53220"/>
                </a:cubicBezTo>
                <a:cubicBezTo>
                  <a:pt x="75501" y="51431"/>
                  <a:pt x="82578" y="47212"/>
                  <a:pt x="81673" y="45506"/>
                </a:cubicBezTo>
                <a:cubicBezTo>
                  <a:pt x="81501" y="45181"/>
                  <a:pt x="81095" y="45043"/>
                  <a:pt x="80528" y="45043"/>
                </a:cubicBezTo>
                <a:cubicBezTo>
                  <a:pt x="79873" y="45043"/>
                  <a:pt x="79003" y="45228"/>
                  <a:pt x="78032" y="45526"/>
                </a:cubicBezTo>
                <a:cubicBezTo>
                  <a:pt x="75029" y="46431"/>
                  <a:pt x="71038" y="48386"/>
                  <a:pt x="69494" y="49187"/>
                </a:cubicBezTo>
                <a:lnTo>
                  <a:pt x="69535" y="48323"/>
                </a:lnTo>
                <a:lnTo>
                  <a:pt x="69659" y="45917"/>
                </a:lnTo>
                <a:lnTo>
                  <a:pt x="69968" y="40424"/>
                </a:lnTo>
                <a:cubicBezTo>
                  <a:pt x="70009" y="40404"/>
                  <a:pt x="70029" y="40382"/>
                  <a:pt x="70070" y="40363"/>
                </a:cubicBezTo>
                <a:cubicBezTo>
                  <a:pt x="70379" y="40198"/>
                  <a:pt x="70709" y="39992"/>
                  <a:pt x="71038" y="39806"/>
                </a:cubicBezTo>
                <a:cubicBezTo>
                  <a:pt x="71222" y="39683"/>
                  <a:pt x="71428" y="39581"/>
                  <a:pt x="71614" y="39477"/>
                </a:cubicBezTo>
                <a:cubicBezTo>
                  <a:pt x="71675" y="39436"/>
                  <a:pt x="71757" y="39395"/>
                  <a:pt x="71839" y="39334"/>
                </a:cubicBezTo>
                <a:cubicBezTo>
                  <a:pt x="74020" y="38059"/>
                  <a:pt x="76222" y="36762"/>
                  <a:pt x="78381" y="35467"/>
                </a:cubicBezTo>
                <a:cubicBezTo>
                  <a:pt x="88338" y="29418"/>
                  <a:pt x="101443" y="20860"/>
                  <a:pt x="100826" y="17898"/>
                </a:cubicBezTo>
                <a:lnTo>
                  <a:pt x="100846" y="17528"/>
                </a:lnTo>
                <a:lnTo>
                  <a:pt x="100703" y="17610"/>
                </a:lnTo>
                <a:cubicBezTo>
                  <a:pt x="100440" y="17209"/>
                  <a:pt x="99845" y="17029"/>
                  <a:pt x="98986" y="17029"/>
                </a:cubicBezTo>
                <a:cubicBezTo>
                  <a:pt x="92656" y="17029"/>
                  <a:pt x="72016" y="26829"/>
                  <a:pt x="64825" y="30343"/>
                </a:cubicBezTo>
                <a:lnTo>
                  <a:pt x="58406" y="26497"/>
                </a:lnTo>
                <a:lnTo>
                  <a:pt x="57748" y="26105"/>
                </a:lnTo>
                <a:cubicBezTo>
                  <a:pt x="60258" y="24706"/>
                  <a:pt x="68177" y="20098"/>
                  <a:pt x="67231" y="18309"/>
                </a:cubicBezTo>
                <a:cubicBezTo>
                  <a:pt x="67094" y="18044"/>
                  <a:pt x="66825" y="17807"/>
                  <a:pt x="66112" y="17807"/>
                </a:cubicBezTo>
                <a:cubicBezTo>
                  <a:pt x="65440" y="17807"/>
                  <a:pt x="64371" y="18018"/>
                  <a:pt x="62644" y="18617"/>
                </a:cubicBezTo>
                <a:cubicBezTo>
                  <a:pt x="60258" y="19440"/>
                  <a:pt x="57233" y="20819"/>
                  <a:pt x="54106" y="22465"/>
                </a:cubicBezTo>
                <a:cubicBezTo>
                  <a:pt x="53675" y="22690"/>
                  <a:pt x="53263" y="22937"/>
                  <a:pt x="52830" y="23164"/>
                </a:cubicBezTo>
                <a:lnTo>
                  <a:pt x="51061" y="22095"/>
                </a:lnTo>
                <a:lnTo>
                  <a:pt x="50156" y="21560"/>
                </a:lnTo>
                <a:cubicBezTo>
                  <a:pt x="52111" y="20510"/>
                  <a:pt x="53859" y="19420"/>
                  <a:pt x="55135" y="18474"/>
                </a:cubicBezTo>
                <a:cubicBezTo>
                  <a:pt x="57172" y="16952"/>
                  <a:pt x="57233" y="16334"/>
                  <a:pt x="57007" y="15943"/>
                </a:cubicBezTo>
                <a:cubicBezTo>
                  <a:pt x="56872" y="15689"/>
                  <a:pt x="56560" y="15582"/>
                  <a:pt x="56131" y="15582"/>
                </a:cubicBezTo>
                <a:cubicBezTo>
                  <a:pt x="54095" y="15582"/>
                  <a:pt x="49414" y="17998"/>
                  <a:pt x="48326" y="18576"/>
                </a:cubicBezTo>
                <a:cubicBezTo>
                  <a:pt x="47770" y="18885"/>
                  <a:pt x="47215" y="19193"/>
                  <a:pt x="46700" y="19481"/>
                </a:cubicBezTo>
                <a:lnTo>
                  <a:pt x="43120" y="17342"/>
                </a:lnTo>
                <a:lnTo>
                  <a:pt x="42771" y="17136"/>
                </a:lnTo>
                <a:cubicBezTo>
                  <a:pt x="44972" y="15902"/>
                  <a:pt x="49498" y="13186"/>
                  <a:pt x="48839" y="11952"/>
                </a:cubicBezTo>
                <a:cubicBezTo>
                  <a:pt x="48704" y="11699"/>
                  <a:pt x="48395" y="11592"/>
                  <a:pt x="47970" y="11592"/>
                </a:cubicBezTo>
                <a:cubicBezTo>
                  <a:pt x="45937" y="11592"/>
                  <a:pt x="41247" y="14028"/>
                  <a:pt x="40158" y="14606"/>
                </a:cubicBezTo>
                <a:cubicBezTo>
                  <a:pt x="39870" y="14750"/>
                  <a:pt x="39582" y="14894"/>
                  <a:pt x="39315" y="15059"/>
                </a:cubicBezTo>
                <a:lnTo>
                  <a:pt x="14196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cxnSp>
        <p:nvCxnSpPr>
          <p:cNvPr id="6389" name="Google Shape;6389;p63"/>
          <p:cNvCxnSpPr>
            <a:stCxn id="6380" idx="1"/>
          </p:cNvCxnSpPr>
          <p:nvPr/>
        </p:nvCxnSpPr>
        <p:spPr>
          <a:xfrm rot="10800000">
            <a:off x="2457525" y="1419250"/>
            <a:ext cx="2266500" cy="366000"/>
          </a:xfrm>
          <a:prstGeom prst="bentConnector3">
            <a:avLst>
              <a:gd name="adj1" fmla="val 50000"/>
            </a:avLst>
          </a:prstGeom>
          <a:noFill/>
          <a:ln w="19050" cap="flat" cmpd="sng">
            <a:solidFill>
              <a:schemeClr val="dk1"/>
            </a:solidFill>
            <a:prstDash val="dash"/>
            <a:round/>
            <a:headEnd type="none" w="med" len="med"/>
            <a:tailEnd type="oval" w="med" len="med"/>
          </a:ln>
        </p:spPr>
      </p:cxnSp>
      <p:cxnSp>
        <p:nvCxnSpPr>
          <p:cNvPr id="6390" name="Google Shape;6390;p63"/>
          <p:cNvCxnSpPr>
            <a:stCxn id="6382" idx="1"/>
          </p:cNvCxnSpPr>
          <p:nvPr/>
        </p:nvCxnSpPr>
        <p:spPr>
          <a:xfrm rot="10800000">
            <a:off x="2676525" y="2238450"/>
            <a:ext cx="2047500" cy="288300"/>
          </a:xfrm>
          <a:prstGeom prst="bentConnector3">
            <a:avLst>
              <a:gd name="adj1" fmla="val 50000"/>
            </a:avLst>
          </a:prstGeom>
          <a:noFill/>
          <a:ln w="19050" cap="flat" cmpd="sng">
            <a:solidFill>
              <a:schemeClr val="dk1"/>
            </a:solidFill>
            <a:prstDash val="dash"/>
            <a:round/>
            <a:headEnd type="none" w="med" len="med"/>
            <a:tailEnd type="oval" w="med" len="med"/>
          </a:ln>
        </p:spPr>
      </p:cxnSp>
      <p:cxnSp>
        <p:nvCxnSpPr>
          <p:cNvPr id="6391" name="Google Shape;6391;p63"/>
          <p:cNvCxnSpPr>
            <a:stCxn id="6383" idx="1"/>
          </p:cNvCxnSpPr>
          <p:nvPr/>
        </p:nvCxnSpPr>
        <p:spPr>
          <a:xfrm rot="10800000">
            <a:off x="3295725" y="2952650"/>
            <a:ext cx="1428300" cy="315600"/>
          </a:xfrm>
          <a:prstGeom prst="bentConnector3">
            <a:avLst>
              <a:gd name="adj1" fmla="val 50000"/>
            </a:avLst>
          </a:prstGeom>
          <a:noFill/>
          <a:ln w="19050" cap="flat" cmpd="sng">
            <a:solidFill>
              <a:schemeClr val="dk1"/>
            </a:solidFill>
            <a:prstDash val="dash"/>
            <a:round/>
            <a:headEnd type="none" w="med" len="med"/>
            <a:tailEnd type="oval" w="med" len="med"/>
          </a:ln>
        </p:spPr>
      </p:cxnSp>
      <p:cxnSp>
        <p:nvCxnSpPr>
          <p:cNvPr id="6392" name="Google Shape;6392;p63"/>
          <p:cNvCxnSpPr>
            <a:stCxn id="6381" idx="1"/>
          </p:cNvCxnSpPr>
          <p:nvPr/>
        </p:nvCxnSpPr>
        <p:spPr>
          <a:xfrm rot="10800000">
            <a:off x="2333625" y="3390850"/>
            <a:ext cx="2390400" cy="618900"/>
          </a:xfrm>
          <a:prstGeom prst="bentConnector3">
            <a:avLst>
              <a:gd name="adj1" fmla="val 50000"/>
            </a:avLst>
          </a:prstGeom>
          <a:noFill/>
          <a:ln w="19050" cap="flat" cmpd="sng">
            <a:solidFill>
              <a:schemeClr val="dk1"/>
            </a:solidFill>
            <a:prstDash val="dash"/>
            <a:round/>
            <a:headEnd type="none" w="med" len="med"/>
            <a:tailEnd type="oval" w="med" len="med"/>
          </a:ln>
        </p:spPr>
      </p:cxn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97" name="Google Shape;6397;p64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fa-IR" dirty="0">
                <a:cs typeface="B Nazanin" panose="00000400000000000000" pitchFamily="2" charset="-78"/>
              </a:rPr>
              <a:t>هواپیماها در هوا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6398" name="Google Shape;6398;p64"/>
          <p:cNvSpPr txBox="1"/>
          <p:nvPr/>
        </p:nvSpPr>
        <p:spPr>
          <a:xfrm>
            <a:off x="720000" y="4295775"/>
            <a:ext cx="7704000" cy="30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fa-IR" sz="1000" dirty="0">
                <a:solidFill>
                  <a:schemeClr val="dk1"/>
                </a:solidFill>
                <a:latin typeface="Lexend Deca"/>
                <a:ea typeface="Lexend Deca"/>
                <a:cs typeface="B Nazanin" panose="00000400000000000000" pitchFamily="2" charset="-78"/>
                <a:sym typeface="Lexend Deca"/>
              </a:rPr>
              <a:t>پیوند موجود در نمودار را دنبال کنید تا داده‌های آن را تغییر دهید و سپس پیوند جدید را در اینجا جای‌گذاری کنید. برای اطلاعات بیشتر اینجا را کلیک کنید</a:t>
            </a:r>
            <a:endParaRPr sz="1000" b="1" u="sng" dirty="0">
              <a:solidFill>
                <a:schemeClr val="dk1"/>
              </a:solidFill>
              <a:latin typeface="Lexend Deca"/>
              <a:ea typeface="Lexend Deca"/>
              <a:cs typeface="B Nazanin" panose="00000400000000000000" pitchFamily="2" charset="-78"/>
              <a:sym typeface="Lexend Deca"/>
            </a:endParaRPr>
          </a:p>
        </p:txBody>
      </p:sp>
      <p:pic>
        <p:nvPicPr>
          <p:cNvPr id="6399" name="Google Shape;6399;p64" title="Gráfico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95575" y="1149100"/>
            <a:ext cx="3223975" cy="3215299"/>
          </a:xfrm>
          <a:prstGeom prst="rect">
            <a:avLst/>
          </a:prstGeom>
          <a:noFill/>
          <a:ln>
            <a:noFill/>
          </a:ln>
        </p:spPr>
      </p:pic>
      <p:sp>
        <p:nvSpPr>
          <p:cNvPr id="6400" name="Google Shape;6400;p64"/>
          <p:cNvSpPr txBox="1"/>
          <p:nvPr/>
        </p:nvSpPr>
        <p:spPr>
          <a:xfrm>
            <a:off x="6222653" y="2115891"/>
            <a:ext cx="2194500" cy="4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fa-IR" dirty="0">
                <a:solidFill>
                  <a:srgbClr val="13394F"/>
                </a:solidFill>
                <a:latin typeface="Lexend Deca"/>
                <a:ea typeface="Lexend Deca"/>
                <a:cs typeface="B Nazanin" panose="00000400000000000000" pitchFamily="2" charset="-78"/>
                <a:sym typeface="Lexend Deca"/>
              </a:rPr>
              <a:t>قالب پاورپوینت هواپیما قابل ویرایش می باشد</a:t>
            </a:r>
            <a:endParaRPr dirty="0">
              <a:solidFill>
                <a:srgbClr val="13394F"/>
              </a:solidFill>
              <a:latin typeface="Lexend Deca"/>
              <a:ea typeface="Lexend Deca"/>
              <a:cs typeface="B Nazanin" panose="00000400000000000000" pitchFamily="2" charset="-78"/>
              <a:sym typeface="Lexend Deca"/>
            </a:endParaRPr>
          </a:p>
        </p:txBody>
      </p:sp>
      <p:sp>
        <p:nvSpPr>
          <p:cNvPr id="6401" name="Google Shape;6401;p64"/>
          <p:cNvSpPr txBox="1"/>
          <p:nvPr/>
        </p:nvSpPr>
        <p:spPr>
          <a:xfrm>
            <a:off x="4020511" y="2115891"/>
            <a:ext cx="2194500" cy="4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fa-IR" dirty="0">
                <a:solidFill>
                  <a:srgbClr val="13394F"/>
                </a:solidFill>
                <a:latin typeface="Lexend Deca"/>
                <a:ea typeface="Lexend Deca"/>
                <a:cs typeface="B Nazanin" panose="00000400000000000000" pitchFamily="2" charset="-78"/>
                <a:sym typeface="Lexend Deca"/>
              </a:rPr>
              <a:t>قالب پاورپوینت هواپیما قابل ویرایش می باشد</a:t>
            </a:r>
            <a:endParaRPr dirty="0">
              <a:solidFill>
                <a:srgbClr val="13394F"/>
              </a:solidFill>
              <a:latin typeface="Lexend Deca"/>
              <a:ea typeface="Lexend Deca"/>
              <a:cs typeface="B Nazanin" panose="00000400000000000000" pitchFamily="2" charset="-78"/>
              <a:sym typeface="Lexend Deca"/>
            </a:endParaRPr>
          </a:p>
        </p:txBody>
      </p:sp>
      <p:sp>
        <p:nvSpPr>
          <p:cNvPr id="6402" name="Google Shape;6402;p64"/>
          <p:cNvSpPr txBox="1"/>
          <p:nvPr/>
        </p:nvSpPr>
        <p:spPr>
          <a:xfrm>
            <a:off x="4020511" y="3652475"/>
            <a:ext cx="2194500" cy="4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fa-IR" dirty="0">
                <a:solidFill>
                  <a:srgbClr val="13394F"/>
                </a:solidFill>
                <a:latin typeface="Lexend Deca"/>
                <a:ea typeface="Lexend Deca"/>
                <a:cs typeface="B Nazanin" panose="00000400000000000000" pitchFamily="2" charset="-78"/>
                <a:sym typeface="Lexend Deca"/>
              </a:rPr>
              <a:t>قالب پاورپوینت هواپیما قابل ویرایش می باشد</a:t>
            </a:r>
            <a:endParaRPr dirty="0">
              <a:solidFill>
                <a:srgbClr val="13394F"/>
              </a:solidFill>
              <a:latin typeface="Lexend Deca"/>
              <a:ea typeface="Lexend Deca"/>
              <a:cs typeface="B Nazanin" panose="00000400000000000000" pitchFamily="2" charset="-78"/>
              <a:sym typeface="Lexend Deca"/>
            </a:endParaRPr>
          </a:p>
        </p:txBody>
      </p:sp>
      <p:sp>
        <p:nvSpPr>
          <p:cNvPr id="6403" name="Google Shape;6403;p64"/>
          <p:cNvSpPr txBox="1"/>
          <p:nvPr/>
        </p:nvSpPr>
        <p:spPr>
          <a:xfrm>
            <a:off x="6222653" y="3652475"/>
            <a:ext cx="2194500" cy="4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fa-IR" dirty="0">
                <a:solidFill>
                  <a:srgbClr val="13394F"/>
                </a:solidFill>
                <a:latin typeface="Lexend Deca"/>
                <a:ea typeface="Lexend Deca"/>
                <a:cs typeface="B Nazanin" panose="00000400000000000000" pitchFamily="2" charset="-78"/>
                <a:sym typeface="Lexend Deca"/>
              </a:rPr>
              <a:t>قالب پاورپوینت هواپیما قابل ویرایش می باشد</a:t>
            </a:r>
            <a:endParaRPr dirty="0">
              <a:solidFill>
                <a:srgbClr val="13394F"/>
              </a:solidFill>
              <a:latin typeface="Lexend Deca"/>
              <a:ea typeface="Lexend Deca"/>
              <a:cs typeface="B Nazanin" panose="00000400000000000000" pitchFamily="2" charset="-78"/>
              <a:sym typeface="Lexend Deca"/>
            </a:endParaRPr>
          </a:p>
        </p:txBody>
      </p:sp>
      <p:sp>
        <p:nvSpPr>
          <p:cNvPr id="6404" name="Google Shape;6404;p64"/>
          <p:cNvSpPr txBox="1"/>
          <p:nvPr/>
        </p:nvSpPr>
        <p:spPr>
          <a:xfrm>
            <a:off x="4021711" y="1854400"/>
            <a:ext cx="2192100" cy="37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a-IR" sz="2400" dirty="0">
                <a:solidFill>
                  <a:srgbClr val="13394F"/>
                </a:solidFill>
                <a:latin typeface="Bebas Neue"/>
                <a:ea typeface="Bebas Neue"/>
                <a:cs typeface="B Nazanin" panose="00000400000000000000" pitchFamily="2" charset="-78"/>
                <a:sym typeface="Bebas Neue"/>
              </a:rPr>
              <a:t>عنوان </a:t>
            </a:r>
            <a:endParaRPr sz="2400" dirty="0">
              <a:solidFill>
                <a:srgbClr val="13394F"/>
              </a:solidFill>
              <a:latin typeface="Bebas Neue"/>
              <a:ea typeface="Bebas Neue"/>
              <a:cs typeface="B Nazanin" panose="00000400000000000000" pitchFamily="2" charset="-78"/>
              <a:sym typeface="Bebas Neue"/>
            </a:endParaRPr>
          </a:p>
        </p:txBody>
      </p:sp>
      <p:sp>
        <p:nvSpPr>
          <p:cNvPr id="6405" name="Google Shape;6405;p64"/>
          <p:cNvSpPr txBox="1"/>
          <p:nvPr/>
        </p:nvSpPr>
        <p:spPr>
          <a:xfrm>
            <a:off x="6223853" y="1854400"/>
            <a:ext cx="2192100" cy="37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 algn="ctr"/>
            <a:r>
              <a:rPr lang="fa-IR" sz="2400" dirty="0">
                <a:solidFill>
                  <a:srgbClr val="13394F"/>
                </a:solidFill>
                <a:latin typeface="Bebas Neue"/>
                <a:ea typeface="Bebas Neue"/>
                <a:cs typeface="B Nazanin" panose="00000400000000000000" pitchFamily="2" charset="-78"/>
                <a:sym typeface="Bebas Neue"/>
              </a:rPr>
              <a:t>عنوان </a:t>
            </a:r>
          </a:p>
        </p:txBody>
      </p:sp>
      <p:sp>
        <p:nvSpPr>
          <p:cNvPr id="6406" name="Google Shape;6406;p64"/>
          <p:cNvSpPr txBox="1"/>
          <p:nvPr/>
        </p:nvSpPr>
        <p:spPr>
          <a:xfrm>
            <a:off x="4021711" y="3389846"/>
            <a:ext cx="2192100" cy="37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 algn="ctr"/>
            <a:r>
              <a:rPr lang="fa-IR" sz="2400" dirty="0">
                <a:solidFill>
                  <a:srgbClr val="13394F"/>
                </a:solidFill>
                <a:latin typeface="Bebas Neue"/>
                <a:ea typeface="Bebas Neue"/>
                <a:cs typeface="B Nazanin" panose="00000400000000000000" pitchFamily="2" charset="-78"/>
                <a:sym typeface="Bebas Neue"/>
              </a:rPr>
              <a:t>عنوان </a:t>
            </a:r>
          </a:p>
        </p:txBody>
      </p:sp>
      <p:sp>
        <p:nvSpPr>
          <p:cNvPr id="6407" name="Google Shape;6407;p64"/>
          <p:cNvSpPr txBox="1"/>
          <p:nvPr/>
        </p:nvSpPr>
        <p:spPr>
          <a:xfrm>
            <a:off x="6222653" y="3389850"/>
            <a:ext cx="2194500" cy="37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 algn="ctr"/>
            <a:r>
              <a:rPr lang="fa-IR" sz="2400" dirty="0">
                <a:solidFill>
                  <a:srgbClr val="13394F"/>
                </a:solidFill>
                <a:latin typeface="Bebas Neue"/>
                <a:ea typeface="Bebas Neue"/>
                <a:cs typeface="B Nazanin" panose="00000400000000000000" pitchFamily="2" charset="-78"/>
                <a:sym typeface="Bebas Neue"/>
              </a:rPr>
              <a:t>عنوان </a:t>
            </a:r>
          </a:p>
        </p:txBody>
      </p:sp>
      <p:sp>
        <p:nvSpPr>
          <p:cNvPr id="6408" name="Google Shape;6408;p64"/>
          <p:cNvSpPr txBox="1"/>
          <p:nvPr/>
        </p:nvSpPr>
        <p:spPr>
          <a:xfrm>
            <a:off x="4750400" y="1217189"/>
            <a:ext cx="734700" cy="4848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13394F"/>
                </a:solidFill>
                <a:latin typeface="Bebas Neue"/>
                <a:ea typeface="Bebas Neue"/>
                <a:cs typeface="B Nazanin" panose="00000400000000000000" pitchFamily="2" charset="-78"/>
                <a:sym typeface="Bebas Neue"/>
              </a:rPr>
              <a:t>11%</a:t>
            </a:r>
            <a:endParaRPr sz="2400">
              <a:solidFill>
                <a:srgbClr val="13394F"/>
              </a:solidFill>
              <a:latin typeface="Bebas Neue"/>
              <a:ea typeface="Bebas Neue"/>
              <a:cs typeface="B Nazanin" panose="00000400000000000000" pitchFamily="2" charset="-78"/>
              <a:sym typeface="Bebas Neue"/>
            </a:endParaRPr>
          </a:p>
        </p:txBody>
      </p:sp>
      <p:sp>
        <p:nvSpPr>
          <p:cNvPr id="6409" name="Google Shape;6409;p64"/>
          <p:cNvSpPr txBox="1"/>
          <p:nvPr/>
        </p:nvSpPr>
        <p:spPr>
          <a:xfrm>
            <a:off x="6952550" y="1217189"/>
            <a:ext cx="734700" cy="484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13394F"/>
                </a:solidFill>
                <a:latin typeface="Bebas Neue"/>
                <a:ea typeface="Bebas Neue"/>
                <a:cs typeface="B Nazanin" panose="00000400000000000000" pitchFamily="2" charset="-78"/>
                <a:sym typeface="Bebas Neue"/>
              </a:rPr>
              <a:t>23%</a:t>
            </a:r>
            <a:endParaRPr sz="2400">
              <a:solidFill>
                <a:srgbClr val="13394F"/>
              </a:solidFill>
              <a:latin typeface="Bebas Neue"/>
              <a:ea typeface="Bebas Neue"/>
              <a:cs typeface="B Nazanin" panose="00000400000000000000" pitchFamily="2" charset="-78"/>
              <a:sym typeface="Bebas Neue"/>
            </a:endParaRPr>
          </a:p>
        </p:txBody>
      </p:sp>
      <p:sp>
        <p:nvSpPr>
          <p:cNvPr id="6410" name="Google Shape;6410;p64"/>
          <p:cNvSpPr txBox="1"/>
          <p:nvPr/>
        </p:nvSpPr>
        <p:spPr>
          <a:xfrm>
            <a:off x="4750400" y="2752639"/>
            <a:ext cx="734700" cy="484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13394F"/>
                </a:solidFill>
                <a:latin typeface="Bebas Neue"/>
                <a:ea typeface="Bebas Neue"/>
                <a:cs typeface="B Nazanin" panose="00000400000000000000" pitchFamily="2" charset="-78"/>
                <a:sym typeface="Bebas Neue"/>
              </a:rPr>
              <a:t>30%</a:t>
            </a:r>
            <a:endParaRPr sz="2400">
              <a:solidFill>
                <a:srgbClr val="13394F"/>
              </a:solidFill>
              <a:latin typeface="Bebas Neue"/>
              <a:ea typeface="Bebas Neue"/>
              <a:cs typeface="B Nazanin" panose="00000400000000000000" pitchFamily="2" charset="-78"/>
              <a:sym typeface="Bebas Neue"/>
            </a:endParaRPr>
          </a:p>
        </p:txBody>
      </p:sp>
      <p:sp>
        <p:nvSpPr>
          <p:cNvPr id="6411" name="Google Shape;6411;p64"/>
          <p:cNvSpPr txBox="1"/>
          <p:nvPr/>
        </p:nvSpPr>
        <p:spPr>
          <a:xfrm>
            <a:off x="6952550" y="2752639"/>
            <a:ext cx="734700" cy="484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lt1"/>
                </a:solidFill>
                <a:latin typeface="Bebas Neue"/>
                <a:ea typeface="Bebas Neue"/>
                <a:cs typeface="B Nazanin" panose="00000400000000000000" pitchFamily="2" charset="-78"/>
                <a:sym typeface="Bebas Neue"/>
              </a:rPr>
              <a:t>36%</a:t>
            </a:r>
            <a:endParaRPr sz="2400">
              <a:solidFill>
                <a:schemeClr val="lt1"/>
              </a:solidFill>
              <a:latin typeface="Bebas Neue"/>
              <a:ea typeface="Bebas Neue"/>
              <a:cs typeface="B Nazanin" panose="00000400000000000000" pitchFamily="2" charset="-78"/>
              <a:sym typeface="Bebas Neue"/>
            </a:endParaRP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16" name="Google Shape;6416;p65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rtl="1"/>
            <a:r>
              <a:rPr lang="fa-IR" dirty="0">
                <a:cs typeface="B Nazanin" panose="00000400000000000000" pitchFamily="2" charset="-78"/>
              </a:rPr>
              <a:t>برنامه ریزی پرواز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6417" name="Google Shape;6417;p65"/>
          <p:cNvSpPr txBox="1">
            <a:spLocks noGrp="1"/>
          </p:cNvSpPr>
          <p:nvPr>
            <p:ph type="subTitle" idx="4294967295"/>
          </p:nvPr>
        </p:nvSpPr>
        <p:spPr>
          <a:xfrm>
            <a:off x="2835450" y="2359350"/>
            <a:ext cx="1639014" cy="8388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1">
              <a:buNone/>
            </a:pPr>
            <a:r>
              <a:rPr lang="fa-IR" dirty="0">
                <a:cs typeface="B Nazanin" panose="00000400000000000000" pitchFamily="2" charset="-78"/>
              </a:rPr>
              <a:t>قالب پاورپوینت هواپیما قابل ویرایش می باشد</a:t>
            </a:r>
            <a:endParaRPr dirty="0">
              <a:solidFill>
                <a:schemeClr val="dk1"/>
              </a:solidFill>
              <a:cs typeface="B Nazanin" panose="00000400000000000000" pitchFamily="2" charset="-78"/>
            </a:endParaRPr>
          </a:p>
        </p:txBody>
      </p:sp>
      <p:sp>
        <p:nvSpPr>
          <p:cNvPr id="6418" name="Google Shape;6418;p65"/>
          <p:cNvSpPr txBox="1">
            <a:spLocks noGrp="1"/>
          </p:cNvSpPr>
          <p:nvPr>
            <p:ph type="subTitle" idx="4294967295"/>
          </p:nvPr>
        </p:nvSpPr>
        <p:spPr>
          <a:xfrm>
            <a:off x="2835450" y="3223389"/>
            <a:ext cx="1547100" cy="5211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buNone/>
            </a:pPr>
            <a:r>
              <a:rPr lang="fa-IR" sz="2400" dirty="0">
                <a:latin typeface="Bebas Neue"/>
                <a:ea typeface="Bebas Neue"/>
                <a:cs typeface="B Nazanin" panose="00000400000000000000" pitchFamily="2" charset="-78"/>
                <a:sym typeface="Bebas Neue"/>
              </a:rPr>
              <a:t>گام</a:t>
            </a:r>
            <a:r>
              <a:rPr lang="en" sz="2400" dirty="0">
                <a:solidFill>
                  <a:schemeClr val="dk1"/>
                </a:solidFill>
                <a:latin typeface="Bebas Neue"/>
                <a:ea typeface="Bebas Neue"/>
                <a:cs typeface="B Nazanin" panose="00000400000000000000" pitchFamily="2" charset="-78"/>
                <a:sym typeface="Bebas Neue"/>
              </a:rPr>
              <a:t> 2</a:t>
            </a:r>
            <a:endParaRPr sz="2400" dirty="0">
              <a:solidFill>
                <a:schemeClr val="dk1"/>
              </a:solidFill>
              <a:latin typeface="Bebas Neue"/>
              <a:ea typeface="Bebas Neue"/>
              <a:cs typeface="B Nazanin" panose="00000400000000000000" pitchFamily="2" charset="-78"/>
              <a:sym typeface="Bebas Neue"/>
            </a:endParaRPr>
          </a:p>
        </p:txBody>
      </p:sp>
      <p:sp>
        <p:nvSpPr>
          <p:cNvPr id="6419" name="Google Shape;6419;p65"/>
          <p:cNvSpPr txBox="1">
            <a:spLocks noGrp="1"/>
          </p:cNvSpPr>
          <p:nvPr>
            <p:ph type="title" idx="4294967295"/>
          </p:nvPr>
        </p:nvSpPr>
        <p:spPr>
          <a:xfrm>
            <a:off x="1346700" y="3401075"/>
            <a:ext cx="672600" cy="571500"/>
          </a:xfrm>
          <a:prstGeom prst="rect">
            <a:avLst/>
          </a:prstGeom>
          <a:solidFill>
            <a:srgbClr val="FFFFFF">
              <a:alpha val="3459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en" b="0">
                <a:cs typeface="B Nazanin" panose="00000400000000000000" pitchFamily="2" charset="-78"/>
              </a:rPr>
              <a:t>01</a:t>
            </a:r>
            <a:endParaRPr b="0">
              <a:cs typeface="B Nazanin" panose="00000400000000000000" pitchFamily="2" charset="-78"/>
            </a:endParaRPr>
          </a:p>
        </p:txBody>
      </p:sp>
      <p:sp>
        <p:nvSpPr>
          <p:cNvPr id="6420" name="Google Shape;6420;p65"/>
          <p:cNvSpPr txBox="1">
            <a:spLocks noGrp="1"/>
          </p:cNvSpPr>
          <p:nvPr>
            <p:ph type="title" idx="4294967295"/>
          </p:nvPr>
        </p:nvSpPr>
        <p:spPr>
          <a:xfrm>
            <a:off x="3272700" y="1539975"/>
            <a:ext cx="672600" cy="571500"/>
          </a:xfrm>
          <a:prstGeom prst="rect">
            <a:avLst/>
          </a:prstGeom>
          <a:solidFill>
            <a:srgbClr val="FFFFFF">
              <a:alpha val="3459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en" b="0">
                <a:cs typeface="B Nazanin" panose="00000400000000000000" pitchFamily="2" charset="-78"/>
              </a:rPr>
              <a:t>02</a:t>
            </a:r>
            <a:endParaRPr b="0">
              <a:cs typeface="B Nazanin" panose="00000400000000000000" pitchFamily="2" charset="-78"/>
            </a:endParaRPr>
          </a:p>
        </p:txBody>
      </p:sp>
      <p:sp>
        <p:nvSpPr>
          <p:cNvPr id="6421" name="Google Shape;6421;p65"/>
          <p:cNvSpPr txBox="1">
            <a:spLocks noGrp="1"/>
          </p:cNvSpPr>
          <p:nvPr>
            <p:ph type="subTitle" idx="4294967295"/>
          </p:nvPr>
        </p:nvSpPr>
        <p:spPr>
          <a:xfrm>
            <a:off x="909450" y="2635714"/>
            <a:ext cx="1547100" cy="5211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buNone/>
            </a:pPr>
            <a:r>
              <a:rPr lang="fa-IR" sz="2400" dirty="0">
                <a:latin typeface="Bebas Neue"/>
                <a:ea typeface="Bebas Neue"/>
                <a:cs typeface="B Nazanin" panose="00000400000000000000" pitchFamily="2" charset="-78"/>
                <a:sym typeface="Bebas Neue"/>
              </a:rPr>
              <a:t>گام</a:t>
            </a:r>
            <a:r>
              <a:rPr lang="en" sz="2400" dirty="0">
                <a:solidFill>
                  <a:schemeClr val="dk1"/>
                </a:solidFill>
                <a:latin typeface="Bebas Neue"/>
                <a:ea typeface="Bebas Neue"/>
                <a:cs typeface="B Nazanin" panose="00000400000000000000" pitchFamily="2" charset="-78"/>
                <a:sym typeface="Bebas Neue"/>
              </a:rPr>
              <a:t> 1</a:t>
            </a:r>
            <a:endParaRPr sz="2400" dirty="0">
              <a:solidFill>
                <a:schemeClr val="dk1"/>
              </a:solidFill>
              <a:latin typeface="Bebas Neue"/>
              <a:ea typeface="Bebas Neue"/>
              <a:cs typeface="B Nazanin" panose="00000400000000000000" pitchFamily="2" charset="-78"/>
              <a:sym typeface="Bebas Neue"/>
            </a:endParaRPr>
          </a:p>
        </p:txBody>
      </p:sp>
      <p:sp>
        <p:nvSpPr>
          <p:cNvPr id="6422" name="Google Shape;6422;p65"/>
          <p:cNvSpPr txBox="1">
            <a:spLocks noGrp="1"/>
          </p:cNvSpPr>
          <p:nvPr>
            <p:ph type="subTitle" idx="4294967295"/>
          </p:nvPr>
        </p:nvSpPr>
        <p:spPr>
          <a:xfrm>
            <a:off x="720000" y="1771662"/>
            <a:ext cx="1736550" cy="8388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1">
              <a:buNone/>
            </a:pPr>
            <a:r>
              <a:rPr lang="fa-IR" dirty="0">
                <a:cs typeface="B Nazanin" panose="00000400000000000000" pitchFamily="2" charset="-78"/>
              </a:rPr>
              <a:t>قالب پاورپوینت هواپیما قابل ویرایش می باشد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6423" name="Google Shape;6423;p65"/>
          <p:cNvSpPr txBox="1">
            <a:spLocks noGrp="1"/>
          </p:cNvSpPr>
          <p:nvPr>
            <p:ph type="title" idx="4294967295"/>
          </p:nvPr>
        </p:nvSpPr>
        <p:spPr>
          <a:xfrm>
            <a:off x="5198700" y="3401075"/>
            <a:ext cx="672600" cy="571500"/>
          </a:xfrm>
          <a:prstGeom prst="rect">
            <a:avLst/>
          </a:prstGeom>
          <a:solidFill>
            <a:srgbClr val="FFFFFF">
              <a:alpha val="3459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en" b="0">
                <a:cs typeface="B Nazanin" panose="00000400000000000000" pitchFamily="2" charset="-78"/>
              </a:rPr>
              <a:t>03</a:t>
            </a:r>
            <a:endParaRPr b="0">
              <a:cs typeface="B Nazanin" panose="00000400000000000000" pitchFamily="2" charset="-78"/>
            </a:endParaRPr>
          </a:p>
        </p:txBody>
      </p:sp>
      <p:sp>
        <p:nvSpPr>
          <p:cNvPr id="6424" name="Google Shape;6424;p65"/>
          <p:cNvSpPr txBox="1">
            <a:spLocks noGrp="1"/>
          </p:cNvSpPr>
          <p:nvPr>
            <p:ph type="subTitle" idx="4294967295"/>
          </p:nvPr>
        </p:nvSpPr>
        <p:spPr>
          <a:xfrm>
            <a:off x="4761450" y="2635714"/>
            <a:ext cx="1547100" cy="5211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buNone/>
            </a:pPr>
            <a:r>
              <a:rPr lang="fa-IR" sz="2400" dirty="0">
                <a:latin typeface="Bebas Neue"/>
                <a:ea typeface="Bebas Neue"/>
                <a:cs typeface="B Nazanin" panose="00000400000000000000" pitchFamily="2" charset="-78"/>
                <a:sym typeface="Bebas Neue"/>
              </a:rPr>
              <a:t>گام</a:t>
            </a:r>
            <a:r>
              <a:rPr lang="en" sz="2400" dirty="0">
                <a:solidFill>
                  <a:schemeClr val="dk1"/>
                </a:solidFill>
                <a:latin typeface="Bebas Neue"/>
                <a:ea typeface="Bebas Neue"/>
                <a:cs typeface="B Nazanin" panose="00000400000000000000" pitchFamily="2" charset="-78"/>
                <a:sym typeface="Bebas Neue"/>
              </a:rPr>
              <a:t> 3</a:t>
            </a:r>
            <a:endParaRPr sz="2400" dirty="0">
              <a:solidFill>
                <a:schemeClr val="dk1"/>
              </a:solidFill>
              <a:latin typeface="Bebas Neue"/>
              <a:ea typeface="Bebas Neue"/>
              <a:cs typeface="B Nazanin" panose="00000400000000000000" pitchFamily="2" charset="-78"/>
              <a:sym typeface="Bebas Neue"/>
            </a:endParaRPr>
          </a:p>
        </p:txBody>
      </p:sp>
      <p:sp>
        <p:nvSpPr>
          <p:cNvPr id="6425" name="Google Shape;6425;p65"/>
          <p:cNvSpPr txBox="1">
            <a:spLocks noGrp="1"/>
          </p:cNvSpPr>
          <p:nvPr>
            <p:ph type="subTitle" idx="4294967295"/>
          </p:nvPr>
        </p:nvSpPr>
        <p:spPr>
          <a:xfrm>
            <a:off x="4571999" y="1771662"/>
            <a:ext cx="1736551" cy="8388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1">
              <a:buNone/>
            </a:pPr>
            <a:r>
              <a:rPr lang="fa-IR" dirty="0">
                <a:cs typeface="B Nazanin" panose="00000400000000000000" pitchFamily="2" charset="-78"/>
              </a:rPr>
              <a:t>قالب پاورپوینت هواپیما قابل ویرایش می باشد</a:t>
            </a:r>
            <a:endParaRPr dirty="0">
              <a:solidFill>
                <a:schemeClr val="dk1"/>
              </a:solidFill>
              <a:cs typeface="B Nazanin" panose="00000400000000000000" pitchFamily="2" charset="-78"/>
            </a:endParaRPr>
          </a:p>
        </p:txBody>
      </p:sp>
      <p:sp>
        <p:nvSpPr>
          <p:cNvPr id="6426" name="Google Shape;6426;p65"/>
          <p:cNvSpPr txBox="1">
            <a:spLocks noGrp="1"/>
          </p:cNvSpPr>
          <p:nvPr>
            <p:ph type="subTitle" idx="4294967295"/>
          </p:nvPr>
        </p:nvSpPr>
        <p:spPr>
          <a:xfrm>
            <a:off x="6687450" y="2359350"/>
            <a:ext cx="1736550" cy="8388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1">
              <a:buNone/>
            </a:pPr>
            <a:r>
              <a:rPr lang="fa-IR" dirty="0">
                <a:cs typeface="B Nazanin" panose="00000400000000000000" pitchFamily="2" charset="-78"/>
              </a:rPr>
              <a:t>قالب پاورپوینت هواپیما قابل ویرایش می باشد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6427" name="Google Shape;6427;p65"/>
          <p:cNvSpPr txBox="1">
            <a:spLocks noGrp="1"/>
          </p:cNvSpPr>
          <p:nvPr>
            <p:ph type="subTitle" idx="4294967295"/>
          </p:nvPr>
        </p:nvSpPr>
        <p:spPr>
          <a:xfrm>
            <a:off x="6687450" y="3223389"/>
            <a:ext cx="1547100" cy="5211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buNone/>
            </a:pPr>
            <a:r>
              <a:rPr lang="fa-IR" sz="2400" dirty="0">
                <a:latin typeface="Bebas Neue"/>
                <a:ea typeface="Bebas Neue"/>
                <a:cs typeface="B Nazanin" panose="00000400000000000000" pitchFamily="2" charset="-78"/>
                <a:sym typeface="Bebas Neue"/>
              </a:rPr>
              <a:t>گام</a:t>
            </a:r>
            <a:r>
              <a:rPr lang="en" sz="2400" dirty="0">
                <a:solidFill>
                  <a:schemeClr val="dk1"/>
                </a:solidFill>
                <a:latin typeface="Bebas Neue"/>
                <a:ea typeface="Bebas Neue"/>
                <a:cs typeface="B Nazanin" panose="00000400000000000000" pitchFamily="2" charset="-78"/>
                <a:sym typeface="Bebas Neue"/>
              </a:rPr>
              <a:t> 4</a:t>
            </a:r>
            <a:endParaRPr sz="2400" dirty="0">
              <a:solidFill>
                <a:schemeClr val="dk1"/>
              </a:solidFill>
              <a:latin typeface="Bebas Neue"/>
              <a:ea typeface="Bebas Neue"/>
              <a:cs typeface="B Nazanin" panose="00000400000000000000" pitchFamily="2" charset="-78"/>
              <a:sym typeface="Bebas Neue"/>
            </a:endParaRPr>
          </a:p>
        </p:txBody>
      </p:sp>
      <p:sp>
        <p:nvSpPr>
          <p:cNvPr id="6428" name="Google Shape;6428;p65"/>
          <p:cNvSpPr txBox="1">
            <a:spLocks noGrp="1"/>
          </p:cNvSpPr>
          <p:nvPr>
            <p:ph type="title" idx="4294967295"/>
          </p:nvPr>
        </p:nvSpPr>
        <p:spPr>
          <a:xfrm>
            <a:off x="7124700" y="1539975"/>
            <a:ext cx="672600" cy="571500"/>
          </a:xfrm>
          <a:prstGeom prst="rect">
            <a:avLst/>
          </a:prstGeom>
          <a:solidFill>
            <a:srgbClr val="FFFFFF">
              <a:alpha val="3459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en" b="0">
                <a:cs typeface="B Nazanin" panose="00000400000000000000" pitchFamily="2" charset="-78"/>
              </a:rPr>
              <a:t>04</a:t>
            </a:r>
            <a:endParaRPr b="0">
              <a:cs typeface="B Nazanin" panose="00000400000000000000" pitchFamily="2" charset="-78"/>
            </a:endParaRPr>
          </a:p>
        </p:txBody>
      </p:sp>
      <p:cxnSp>
        <p:nvCxnSpPr>
          <p:cNvPr id="6429" name="Google Shape;6429;p65"/>
          <p:cNvCxnSpPr>
            <a:stCxn id="6419" idx="3"/>
            <a:endCxn id="6420" idx="1"/>
          </p:cNvCxnSpPr>
          <p:nvPr/>
        </p:nvCxnSpPr>
        <p:spPr>
          <a:xfrm rot="10800000" flipH="1">
            <a:off x="2019300" y="1825625"/>
            <a:ext cx="1253400" cy="1861200"/>
          </a:xfrm>
          <a:prstGeom prst="curvedConnector3">
            <a:avLst>
              <a:gd name="adj1" fmla="val 50000"/>
            </a:avLst>
          </a:prstGeom>
          <a:noFill/>
          <a:ln w="19050" cap="flat" cmpd="sng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</p:cxnSp>
      <p:cxnSp>
        <p:nvCxnSpPr>
          <p:cNvPr id="6430" name="Google Shape;6430;p65"/>
          <p:cNvCxnSpPr>
            <a:stCxn id="6420" idx="3"/>
            <a:endCxn id="6423" idx="1"/>
          </p:cNvCxnSpPr>
          <p:nvPr/>
        </p:nvCxnSpPr>
        <p:spPr>
          <a:xfrm>
            <a:off x="3945300" y="1825725"/>
            <a:ext cx="1253400" cy="1861200"/>
          </a:xfrm>
          <a:prstGeom prst="curvedConnector3">
            <a:avLst>
              <a:gd name="adj1" fmla="val 50000"/>
            </a:avLst>
          </a:prstGeom>
          <a:noFill/>
          <a:ln w="19050" cap="flat" cmpd="sng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</p:cxnSp>
      <p:cxnSp>
        <p:nvCxnSpPr>
          <p:cNvPr id="6431" name="Google Shape;6431;p65"/>
          <p:cNvCxnSpPr>
            <a:stCxn id="6423" idx="3"/>
            <a:endCxn id="6428" idx="1"/>
          </p:cNvCxnSpPr>
          <p:nvPr/>
        </p:nvCxnSpPr>
        <p:spPr>
          <a:xfrm rot="10800000" flipH="1">
            <a:off x="5871300" y="1825625"/>
            <a:ext cx="1253400" cy="1861200"/>
          </a:xfrm>
          <a:prstGeom prst="curvedConnector3">
            <a:avLst>
              <a:gd name="adj1" fmla="val 50000"/>
            </a:avLst>
          </a:prstGeom>
          <a:noFill/>
          <a:ln w="19050" cap="flat" cmpd="sng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</p:cxn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17" name="Google Shape;6917;p71"/>
          <p:cNvSpPr txBox="1">
            <a:spLocks noGrp="1"/>
          </p:cNvSpPr>
          <p:nvPr>
            <p:ph type="body" idx="1"/>
          </p:nvPr>
        </p:nvSpPr>
        <p:spPr>
          <a:xfrm>
            <a:off x="720000" y="1215750"/>
            <a:ext cx="4709100" cy="2803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buNone/>
            </a:pPr>
            <a:r>
              <a:rPr lang="fa-IR" dirty="0">
                <a:cs typeface="B Nazanin" panose="00000400000000000000" pitchFamily="2" charset="-78"/>
              </a:rPr>
              <a:t>در اینجا مجموعه ای از منابع جایگزین وجود دارد که سبک آنها با این الگو مطابقت دارد:</a:t>
            </a:r>
          </a:p>
          <a:p>
            <a:pPr marL="0" lvl="0" indent="0" algn="r" rtl="1">
              <a:buNone/>
            </a:pPr>
            <a:r>
              <a:rPr lang="fa-IR" sz="2400" dirty="0">
                <a:latin typeface="Bebas Neue"/>
                <a:ea typeface="Bebas Neue"/>
                <a:cs typeface="B Nazanin" panose="00000400000000000000" pitchFamily="2" charset="-78"/>
                <a:sym typeface="Bebas Neue"/>
              </a:rPr>
              <a:t>بردارها</a:t>
            </a:r>
          </a:p>
          <a:p>
            <a:pPr marL="0" lvl="0" indent="0" algn="r" rtl="1">
              <a:buNone/>
            </a:pPr>
            <a:r>
              <a:rPr lang="fa-IR" dirty="0">
                <a:uFill>
                  <a:noFill/>
                </a:uFill>
                <a:cs typeface="B Nazanin" panose="00000400000000000000" pitchFamily="2" charset="-78"/>
              </a:rPr>
              <a:t>پست اینستاگرام شرکت هواپیمایی گرادیان</a:t>
            </a:r>
          </a:p>
          <a:p>
            <a:pPr marL="241300" lvl="0" indent="-215900" algn="r" rtl="1">
              <a:spcBef>
                <a:spcPts val="300"/>
              </a:spcBef>
              <a:buFont typeface="Lexend Deca"/>
              <a:buChar char="●"/>
            </a:pPr>
            <a:r>
              <a:rPr lang="fa-IR" dirty="0">
                <a:uFill>
                  <a:noFill/>
                </a:uFill>
                <a:cs typeface="B Nazanin" panose="00000400000000000000" pitchFamily="2" charset="-78"/>
              </a:rPr>
              <a:t>استوری های اینستاگرام شرکت هواپیمایی گرادیان</a:t>
            </a:r>
          </a:p>
          <a:p>
            <a:pPr marL="241300" lvl="0" indent="-215900" algn="r" rtl="1"/>
            <a:r>
              <a:rPr lang="fa-IR" dirty="0">
                <a:uFill>
                  <a:noFill/>
                </a:uFill>
                <a:cs typeface="B Nazanin" panose="00000400000000000000" pitchFamily="2" charset="-78"/>
              </a:rPr>
              <a:t>تصویر شبح هواپیما با طراحی مسطح</a:t>
            </a:r>
          </a:p>
          <a:p>
            <a:pPr marL="241300" lvl="0" indent="-215900" algn="r" rtl="1"/>
            <a:r>
              <a:rPr lang="fa-IR" dirty="0">
                <a:uFill>
                  <a:noFill/>
                </a:uFill>
                <a:cs typeface="B Nazanin" panose="00000400000000000000" pitchFamily="2" charset="-78"/>
              </a:rPr>
              <a:t>اینفوگرافیک شرکت هواپیمایی گرادیان</a:t>
            </a:r>
          </a:p>
          <a:p>
            <a:pPr marL="241300" lvl="0" indent="-215900" algn="r" rtl="1"/>
            <a:r>
              <a:rPr lang="fa-IR" dirty="0">
                <a:uFill>
                  <a:noFill/>
                </a:uFill>
                <a:cs typeface="B Nazanin" panose="00000400000000000000" pitchFamily="2" charset="-78"/>
              </a:rPr>
              <a:t>صفحه فرود شرکت هواپیمایی گرادیان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6918" name="Google Shape;6918;p71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r" rtl="1"/>
            <a:r>
              <a:rPr lang="fa-IR" dirty="0">
                <a:cs typeface="B Nazanin" panose="00000400000000000000" pitchFamily="2" charset="-78"/>
              </a:rPr>
              <a:t>منابع جایگزین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6919" name="Google Shape;6919;p71"/>
          <p:cNvSpPr/>
          <p:nvPr/>
        </p:nvSpPr>
        <p:spPr>
          <a:xfrm>
            <a:off x="4027488" y="4080488"/>
            <a:ext cx="928550" cy="328975"/>
          </a:xfrm>
          <a:custGeom>
            <a:avLst/>
            <a:gdLst/>
            <a:ahLst/>
            <a:cxnLst/>
            <a:rect l="l" t="t" r="r" b="b"/>
            <a:pathLst>
              <a:path w="37142" h="13159" extrusionOk="0">
                <a:moveTo>
                  <a:pt x="19360" y="1"/>
                </a:moveTo>
                <a:cubicBezTo>
                  <a:pt x="13555" y="1"/>
                  <a:pt x="12364" y="5614"/>
                  <a:pt x="12364" y="5614"/>
                </a:cubicBezTo>
                <a:cubicBezTo>
                  <a:pt x="12364" y="5614"/>
                  <a:pt x="10978" y="3935"/>
                  <a:pt x="8946" y="3935"/>
                </a:cubicBezTo>
                <a:cubicBezTo>
                  <a:pt x="8164" y="3935"/>
                  <a:pt x="7286" y="4184"/>
                  <a:pt x="6355" y="4872"/>
                </a:cubicBezTo>
                <a:cubicBezTo>
                  <a:pt x="4292" y="6390"/>
                  <a:pt x="4490" y="8948"/>
                  <a:pt x="4490" y="8948"/>
                </a:cubicBezTo>
                <a:cubicBezTo>
                  <a:pt x="4490" y="8948"/>
                  <a:pt x="4393" y="8942"/>
                  <a:pt x="4229" y="8942"/>
                </a:cubicBezTo>
                <a:cubicBezTo>
                  <a:pt x="3453" y="8942"/>
                  <a:pt x="1182" y="9077"/>
                  <a:pt x="529" y="10616"/>
                </a:cubicBezTo>
                <a:cubicBezTo>
                  <a:pt x="0" y="11820"/>
                  <a:pt x="974" y="13158"/>
                  <a:pt x="2294" y="13158"/>
                </a:cubicBezTo>
                <a:lnTo>
                  <a:pt x="33130" y="13158"/>
                </a:lnTo>
                <a:cubicBezTo>
                  <a:pt x="34071" y="13158"/>
                  <a:pt x="35012" y="12877"/>
                  <a:pt x="35738" y="12283"/>
                </a:cubicBezTo>
                <a:cubicBezTo>
                  <a:pt x="36530" y="11640"/>
                  <a:pt x="37142" y="10599"/>
                  <a:pt x="36497" y="8948"/>
                </a:cubicBezTo>
                <a:cubicBezTo>
                  <a:pt x="35793" y="7160"/>
                  <a:pt x="34566" y="6676"/>
                  <a:pt x="33445" y="6676"/>
                </a:cubicBezTo>
                <a:cubicBezTo>
                  <a:pt x="32125" y="6676"/>
                  <a:pt x="30951" y="7348"/>
                  <a:pt x="30951" y="7348"/>
                </a:cubicBezTo>
                <a:cubicBezTo>
                  <a:pt x="30951" y="7348"/>
                  <a:pt x="30332" y="5064"/>
                  <a:pt x="28227" y="5064"/>
                </a:cubicBezTo>
                <a:cubicBezTo>
                  <a:pt x="27647" y="5064"/>
                  <a:pt x="26954" y="5238"/>
                  <a:pt x="26131" y="5680"/>
                </a:cubicBezTo>
                <a:cubicBezTo>
                  <a:pt x="26131" y="5680"/>
                  <a:pt x="25338" y="67"/>
                  <a:pt x="19462" y="1"/>
                </a:cubicBezTo>
                <a:cubicBezTo>
                  <a:pt x="19428" y="1"/>
                  <a:pt x="19394" y="1"/>
                  <a:pt x="19360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grpSp>
        <p:nvGrpSpPr>
          <p:cNvPr id="6920" name="Google Shape;6920;p71"/>
          <p:cNvGrpSpPr/>
          <p:nvPr/>
        </p:nvGrpSpPr>
        <p:grpSpPr>
          <a:xfrm>
            <a:off x="6137951" y="1362943"/>
            <a:ext cx="1977098" cy="625405"/>
            <a:chOff x="2328050" y="103675"/>
            <a:chExt cx="3581700" cy="1132775"/>
          </a:xfrm>
        </p:grpSpPr>
        <p:sp>
          <p:nvSpPr>
            <p:cNvPr id="6921" name="Google Shape;6921;p71"/>
            <p:cNvSpPr/>
            <p:nvPr/>
          </p:nvSpPr>
          <p:spPr>
            <a:xfrm>
              <a:off x="2328050" y="166825"/>
              <a:ext cx="3520625" cy="1069625"/>
            </a:xfrm>
            <a:custGeom>
              <a:avLst/>
              <a:gdLst/>
              <a:ahLst/>
              <a:cxnLst/>
              <a:rect l="l" t="t" r="r" b="b"/>
              <a:pathLst>
                <a:path w="140825" h="42785" extrusionOk="0">
                  <a:moveTo>
                    <a:pt x="5930" y="1"/>
                  </a:moveTo>
                  <a:cubicBezTo>
                    <a:pt x="5453" y="1"/>
                    <a:pt x="4971" y="58"/>
                    <a:pt x="4491" y="174"/>
                  </a:cubicBezTo>
                  <a:lnTo>
                    <a:pt x="2972" y="537"/>
                  </a:lnTo>
                  <a:cubicBezTo>
                    <a:pt x="1255" y="967"/>
                    <a:pt x="215" y="3146"/>
                    <a:pt x="826" y="5076"/>
                  </a:cubicBezTo>
                  <a:lnTo>
                    <a:pt x="3881" y="14866"/>
                  </a:lnTo>
                  <a:lnTo>
                    <a:pt x="4310" y="16252"/>
                  </a:lnTo>
                  <a:lnTo>
                    <a:pt x="8866" y="30794"/>
                  </a:lnTo>
                  <a:cubicBezTo>
                    <a:pt x="6703" y="31488"/>
                    <a:pt x="4524" y="32198"/>
                    <a:pt x="2494" y="32841"/>
                  </a:cubicBezTo>
                  <a:cubicBezTo>
                    <a:pt x="17" y="33633"/>
                    <a:pt x="1" y="37859"/>
                    <a:pt x="2477" y="38438"/>
                  </a:cubicBezTo>
                  <a:cubicBezTo>
                    <a:pt x="5118" y="39048"/>
                    <a:pt x="8205" y="39708"/>
                    <a:pt x="11573" y="40320"/>
                  </a:cubicBezTo>
                  <a:cubicBezTo>
                    <a:pt x="11639" y="40335"/>
                    <a:pt x="11705" y="40335"/>
                    <a:pt x="11771" y="40353"/>
                  </a:cubicBezTo>
                  <a:cubicBezTo>
                    <a:pt x="13191" y="40617"/>
                    <a:pt x="14659" y="40864"/>
                    <a:pt x="16178" y="41095"/>
                  </a:cubicBezTo>
                  <a:cubicBezTo>
                    <a:pt x="16244" y="41095"/>
                    <a:pt x="16310" y="41112"/>
                    <a:pt x="16393" y="41128"/>
                  </a:cubicBezTo>
                  <a:cubicBezTo>
                    <a:pt x="17119" y="41227"/>
                    <a:pt x="17862" y="41343"/>
                    <a:pt x="18605" y="41442"/>
                  </a:cubicBezTo>
                  <a:lnTo>
                    <a:pt x="18902" y="41491"/>
                  </a:lnTo>
                  <a:cubicBezTo>
                    <a:pt x="20421" y="41689"/>
                    <a:pt x="21955" y="41887"/>
                    <a:pt x="23507" y="42052"/>
                  </a:cubicBezTo>
                  <a:cubicBezTo>
                    <a:pt x="23639" y="42069"/>
                    <a:pt x="23755" y="42069"/>
                    <a:pt x="23887" y="42085"/>
                  </a:cubicBezTo>
                  <a:cubicBezTo>
                    <a:pt x="24647" y="42168"/>
                    <a:pt x="25406" y="42234"/>
                    <a:pt x="26165" y="42300"/>
                  </a:cubicBezTo>
                  <a:cubicBezTo>
                    <a:pt x="26280" y="42316"/>
                    <a:pt x="26396" y="42333"/>
                    <a:pt x="26511" y="42333"/>
                  </a:cubicBezTo>
                  <a:cubicBezTo>
                    <a:pt x="27255" y="42399"/>
                    <a:pt x="27997" y="42448"/>
                    <a:pt x="28740" y="42498"/>
                  </a:cubicBezTo>
                  <a:cubicBezTo>
                    <a:pt x="28806" y="42514"/>
                    <a:pt x="28855" y="42514"/>
                    <a:pt x="28905" y="42514"/>
                  </a:cubicBezTo>
                  <a:cubicBezTo>
                    <a:pt x="29681" y="42564"/>
                    <a:pt x="30457" y="42613"/>
                    <a:pt x="31232" y="42646"/>
                  </a:cubicBezTo>
                  <a:cubicBezTo>
                    <a:pt x="31382" y="42646"/>
                    <a:pt x="31529" y="42664"/>
                    <a:pt x="31679" y="42664"/>
                  </a:cubicBezTo>
                  <a:cubicBezTo>
                    <a:pt x="32438" y="42697"/>
                    <a:pt x="33197" y="42730"/>
                    <a:pt x="33973" y="42730"/>
                  </a:cubicBezTo>
                  <a:cubicBezTo>
                    <a:pt x="34072" y="42745"/>
                    <a:pt x="34188" y="42745"/>
                    <a:pt x="34287" y="42745"/>
                  </a:cubicBezTo>
                  <a:cubicBezTo>
                    <a:pt x="35013" y="42763"/>
                    <a:pt x="35722" y="42763"/>
                    <a:pt x="36433" y="42763"/>
                  </a:cubicBezTo>
                  <a:lnTo>
                    <a:pt x="36763" y="42763"/>
                  </a:lnTo>
                  <a:cubicBezTo>
                    <a:pt x="37522" y="42745"/>
                    <a:pt x="38282" y="42730"/>
                    <a:pt x="39024" y="42712"/>
                  </a:cubicBezTo>
                  <a:cubicBezTo>
                    <a:pt x="39189" y="42712"/>
                    <a:pt x="39338" y="42697"/>
                    <a:pt x="39503" y="42697"/>
                  </a:cubicBezTo>
                  <a:cubicBezTo>
                    <a:pt x="40262" y="42664"/>
                    <a:pt x="41005" y="42631"/>
                    <a:pt x="41764" y="42580"/>
                  </a:cubicBezTo>
                  <a:cubicBezTo>
                    <a:pt x="41830" y="42580"/>
                    <a:pt x="41896" y="42564"/>
                    <a:pt x="41962" y="42564"/>
                  </a:cubicBezTo>
                  <a:cubicBezTo>
                    <a:pt x="42672" y="42514"/>
                    <a:pt x="43382" y="42465"/>
                    <a:pt x="44092" y="42382"/>
                  </a:cubicBezTo>
                  <a:cubicBezTo>
                    <a:pt x="44224" y="42382"/>
                    <a:pt x="44356" y="42366"/>
                    <a:pt x="44488" y="42349"/>
                  </a:cubicBezTo>
                  <a:cubicBezTo>
                    <a:pt x="45215" y="42283"/>
                    <a:pt x="45941" y="42184"/>
                    <a:pt x="46650" y="42085"/>
                  </a:cubicBezTo>
                  <a:cubicBezTo>
                    <a:pt x="46799" y="42069"/>
                    <a:pt x="46931" y="42052"/>
                    <a:pt x="47079" y="42036"/>
                  </a:cubicBezTo>
                  <a:cubicBezTo>
                    <a:pt x="47823" y="41920"/>
                    <a:pt x="48549" y="41805"/>
                    <a:pt x="49275" y="41673"/>
                  </a:cubicBezTo>
                  <a:cubicBezTo>
                    <a:pt x="54838" y="40666"/>
                    <a:pt x="61870" y="39362"/>
                    <a:pt x="69381" y="37958"/>
                  </a:cubicBezTo>
                  <a:cubicBezTo>
                    <a:pt x="70883" y="37678"/>
                    <a:pt x="72401" y="37397"/>
                    <a:pt x="73937" y="37100"/>
                  </a:cubicBezTo>
                  <a:cubicBezTo>
                    <a:pt x="74778" y="36952"/>
                    <a:pt x="75621" y="36787"/>
                    <a:pt x="76462" y="36638"/>
                  </a:cubicBezTo>
                  <a:cubicBezTo>
                    <a:pt x="76462" y="37001"/>
                    <a:pt x="76495" y="37364"/>
                    <a:pt x="76545" y="37744"/>
                  </a:cubicBezTo>
                  <a:cubicBezTo>
                    <a:pt x="77045" y="40774"/>
                    <a:pt x="79231" y="42785"/>
                    <a:pt x="81675" y="42785"/>
                  </a:cubicBezTo>
                  <a:cubicBezTo>
                    <a:pt x="82214" y="42785"/>
                    <a:pt x="82765" y="42687"/>
                    <a:pt x="83313" y="42481"/>
                  </a:cubicBezTo>
                  <a:lnTo>
                    <a:pt x="97146" y="37397"/>
                  </a:lnTo>
                  <a:lnTo>
                    <a:pt x="97030" y="36424"/>
                  </a:lnTo>
                  <a:lnTo>
                    <a:pt x="98896" y="35896"/>
                  </a:lnTo>
                  <a:lnTo>
                    <a:pt x="98500" y="32495"/>
                  </a:lnTo>
                  <a:cubicBezTo>
                    <a:pt x="101718" y="31901"/>
                    <a:pt x="104773" y="31323"/>
                    <a:pt x="107562" y="30794"/>
                  </a:cubicBezTo>
                  <a:cubicBezTo>
                    <a:pt x="108387" y="30629"/>
                    <a:pt x="109179" y="30481"/>
                    <a:pt x="109956" y="30332"/>
                  </a:cubicBezTo>
                  <a:cubicBezTo>
                    <a:pt x="111904" y="29969"/>
                    <a:pt x="113686" y="29639"/>
                    <a:pt x="115287" y="29342"/>
                  </a:cubicBezTo>
                  <a:cubicBezTo>
                    <a:pt x="116244" y="29161"/>
                    <a:pt x="117136" y="28979"/>
                    <a:pt x="117945" y="28831"/>
                  </a:cubicBezTo>
                  <a:cubicBezTo>
                    <a:pt x="118275" y="28765"/>
                    <a:pt x="118573" y="28714"/>
                    <a:pt x="118870" y="28648"/>
                  </a:cubicBezTo>
                  <a:cubicBezTo>
                    <a:pt x="119332" y="28566"/>
                    <a:pt x="119761" y="28483"/>
                    <a:pt x="120140" y="28417"/>
                  </a:cubicBezTo>
                  <a:cubicBezTo>
                    <a:pt x="122319" y="28005"/>
                    <a:pt x="123558" y="27774"/>
                    <a:pt x="123558" y="27774"/>
                  </a:cubicBezTo>
                  <a:cubicBezTo>
                    <a:pt x="123558" y="27774"/>
                    <a:pt x="128460" y="26751"/>
                    <a:pt x="133396" y="24522"/>
                  </a:cubicBezTo>
                  <a:cubicBezTo>
                    <a:pt x="133825" y="24324"/>
                    <a:pt x="134254" y="24125"/>
                    <a:pt x="134684" y="23911"/>
                  </a:cubicBezTo>
                  <a:cubicBezTo>
                    <a:pt x="134897" y="23795"/>
                    <a:pt x="135113" y="23696"/>
                    <a:pt x="135327" y="23581"/>
                  </a:cubicBezTo>
                  <a:cubicBezTo>
                    <a:pt x="136598" y="22921"/>
                    <a:pt x="137820" y="22162"/>
                    <a:pt x="138925" y="21319"/>
                  </a:cubicBezTo>
                  <a:cubicBezTo>
                    <a:pt x="139123" y="21171"/>
                    <a:pt x="139306" y="20989"/>
                    <a:pt x="139471" y="20808"/>
                  </a:cubicBezTo>
                  <a:cubicBezTo>
                    <a:pt x="139519" y="20758"/>
                    <a:pt x="139553" y="20725"/>
                    <a:pt x="139586" y="20676"/>
                  </a:cubicBezTo>
                  <a:cubicBezTo>
                    <a:pt x="139751" y="20478"/>
                    <a:pt x="139900" y="20280"/>
                    <a:pt x="140032" y="20082"/>
                  </a:cubicBezTo>
                  <a:cubicBezTo>
                    <a:pt x="140032" y="20065"/>
                    <a:pt x="140032" y="20065"/>
                    <a:pt x="140048" y="20049"/>
                  </a:cubicBezTo>
                  <a:cubicBezTo>
                    <a:pt x="140164" y="19851"/>
                    <a:pt x="140279" y="19620"/>
                    <a:pt x="140378" y="19404"/>
                  </a:cubicBezTo>
                  <a:lnTo>
                    <a:pt x="140428" y="19256"/>
                  </a:lnTo>
                  <a:cubicBezTo>
                    <a:pt x="140527" y="19008"/>
                    <a:pt x="140609" y="18777"/>
                    <a:pt x="140659" y="18530"/>
                  </a:cubicBezTo>
                  <a:lnTo>
                    <a:pt x="140659" y="18513"/>
                  </a:lnTo>
                  <a:cubicBezTo>
                    <a:pt x="140725" y="18266"/>
                    <a:pt x="140758" y="18002"/>
                    <a:pt x="140774" y="17754"/>
                  </a:cubicBezTo>
                  <a:cubicBezTo>
                    <a:pt x="140774" y="17721"/>
                    <a:pt x="140791" y="17672"/>
                    <a:pt x="140791" y="17639"/>
                  </a:cubicBezTo>
                  <a:cubicBezTo>
                    <a:pt x="140824" y="17111"/>
                    <a:pt x="140791" y="16582"/>
                    <a:pt x="140675" y="16070"/>
                  </a:cubicBezTo>
                  <a:cubicBezTo>
                    <a:pt x="140675" y="16037"/>
                    <a:pt x="140675" y="16004"/>
                    <a:pt x="140659" y="15971"/>
                  </a:cubicBezTo>
                  <a:cubicBezTo>
                    <a:pt x="140609" y="15724"/>
                    <a:pt x="140527" y="15460"/>
                    <a:pt x="140428" y="15229"/>
                  </a:cubicBezTo>
                  <a:cubicBezTo>
                    <a:pt x="140164" y="14568"/>
                    <a:pt x="139768" y="13974"/>
                    <a:pt x="139240" y="13512"/>
                  </a:cubicBezTo>
                  <a:cubicBezTo>
                    <a:pt x="137803" y="12273"/>
                    <a:pt x="135872" y="10920"/>
                    <a:pt x="133412" y="9781"/>
                  </a:cubicBezTo>
                  <a:cubicBezTo>
                    <a:pt x="133363" y="9748"/>
                    <a:pt x="133297" y="9715"/>
                    <a:pt x="133231" y="9682"/>
                  </a:cubicBezTo>
                  <a:cubicBezTo>
                    <a:pt x="132901" y="9533"/>
                    <a:pt x="132553" y="9385"/>
                    <a:pt x="132190" y="9236"/>
                  </a:cubicBezTo>
                  <a:cubicBezTo>
                    <a:pt x="132042" y="9170"/>
                    <a:pt x="131893" y="9121"/>
                    <a:pt x="131745" y="9055"/>
                  </a:cubicBezTo>
                  <a:cubicBezTo>
                    <a:pt x="131448" y="8939"/>
                    <a:pt x="131151" y="8824"/>
                    <a:pt x="130837" y="8725"/>
                  </a:cubicBezTo>
                  <a:cubicBezTo>
                    <a:pt x="130557" y="8626"/>
                    <a:pt x="130275" y="8543"/>
                    <a:pt x="129996" y="8461"/>
                  </a:cubicBezTo>
                  <a:cubicBezTo>
                    <a:pt x="127352" y="7630"/>
                    <a:pt x="124251" y="7092"/>
                    <a:pt x="120653" y="7092"/>
                  </a:cubicBezTo>
                  <a:cubicBezTo>
                    <a:pt x="118028" y="7092"/>
                    <a:pt x="115138" y="7379"/>
                    <a:pt x="111970" y="8048"/>
                  </a:cubicBezTo>
                  <a:cubicBezTo>
                    <a:pt x="94620" y="11696"/>
                    <a:pt x="52329" y="19554"/>
                    <a:pt x="31382" y="24143"/>
                  </a:cubicBezTo>
                  <a:lnTo>
                    <a:pt x="23507" y="15806"/>
                  </a:lnTo>
                  <a:lnTo>
                    <a:pt x="15947" y="7801"/>
                  </a:lnTo>
                  <a:lnTo>
                    <a:pt x="10499" y="2039"/>
                  </a:lnTo>
                  <a:cubicBezTo>
                    <a:pt x="9238" y="714"/>
                    <a:pt x="7616" y="1"/>
                    <a:pt x="5930" y="1"/>
                  </a:cubicBezTo>
                  <a:close/>
                </a:path>
              </a:pathLst>
            </a:custGeom>
            <a:solidFill>
              <a:srgbClr val="13394F">
                <a:alpha val="345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922" name="Google Shape;6922;p71"/>
            <p:cNvSpPr/>
            <p:nvPr/>
          </p:nvSpPr>
          <p:spPr>
            <a:xfrm>
              <a:off x="2378825" y="103675"/>
              <a:ext cx="803500" cy="828500"/>
            </a:xfrm>
            <a:custGeom>
              <a:avLst/>
              <a:gdLst/>
              <a:ahLst/>
              <a:cxnLst/>
              <a:rect l="l" t="t" r="r" b="b"/>
              <a:pathLst>
                <a:path w="32140" h="33140" extrusionOk="0">
                  <a:moveTo>
                    <a:pt x="5706" y="1"/>
                  </a:moveTo>
                  <a:cubicBezTo>
                    <a:pt x="5231" y="1"/>
                    <a:pt x="4752" y="58"/>
                    <a:pt x="4275" y="174"/>
                  </a:cubicBezTo>
                  <a:lnTo>
                    <a:pt x="2741" y="554"/>
                  </a:lnTo>
                  <a:cubicBezTo>
                    <a:pt x="1024" y="966"/>
                    <a:pt x="1" y="3163"/>
                    <a:pt x="595" y="5093"/>
                  </a:cubicBezTo>
                  <a:lnTo>
                    <a:pt x="9377" y="33139"/>
                  </a:lnTo>
                  <a:lnTo>
                    <a:pt x="32140" y="25199"/>
                  </a:lnTo>
                  <a:lnTo>
                    <a:pt x="10284" y="2056"/>
                  </a:lnTo>
                  <a:cubicBezTo>
                    <a:pt x="9023" y="717"/>
                    <a:pt x="7390" y="1"/>
                    <a:pt x="570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923" name="Google Shape;6923;p71"/>
            <p:cNvSpPr/>
            <p:nvPr/>
          </p:nvSpPr>
          <p:spPr>
            <a:xfrm>
              <a:off x="2470450" y="299100"/>
              <a:ext cx="490275" cy="382550"/>
            </a:xfrm>
            <a:custGeom>
              <a:avLst/>
              <a:gdLst/>
              <a:ahLst/>
              <a:cxnLst/>
              <a:rect l="l" t="t" r="r" b="b"/>
              <a:pathLst>
                <a:path w="19611" h="15302" extrusionOk="0">
                  <a:moveTo>
                    <a:pt x="12051" y="1"/>
                  </a:moveTo>
                  <a:lnTo>
                    <a:pt x="0" y="7066"/>
                  </a:lnTo>
                  <a:lnTo>
                    <a:pt x="2575" y="15302"/>
                  </a:lnTo>
                  <a:lnTo>
                    <a:pt x="19611" y="8006"/>
                  </a:lnTo>
                  <a:lnTo>
                    <a:pt x="1205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924" name="Google Shape;6924;p71"/>
            <p:cNvSpPr/>
            <p:nvPr/>
          </p:nvSpPr>
          <p:spPr>
            <a:xfrm>
              <a:off x="2373450" y="281000"/>
              <a:ext cx="3536300" cy="891850"/>
            </a:xfrm>
            <a:custGeom>
              <a:avLst/>
              <a:gdLst/>
              <a:ahLst/>
              <a:cxnLst/>
              <a:rect l="l" t="t" r="r" b="b"/>
              <a:pathLst>
                <a:path w="141452" h="35674" extrusionOk="0">
                  <a:moveTo>
                    <a:pt x="120669" y="1"/>
                  </a:moveTo>
                  <a:cubicBezTo>
                    <a:pt x="118039" y="1"/>
                    <a:pt x="115144" y="287"/>
                    <a:pt x="111969" y="956"/>
                  </a:cubicBezTo>
                  <a:cubicBezTo>
                    <a:pt x="89932" y="5593"/>
                    <a:pt x="27717" y="17016"/>
                    <a:pt x="19974" y="19906"/>
                  </a:cubicBezTo>
                  <a:cubicBezTo>
                    <a:pt x="15880" y="21440"/>
                    <a:pt x="8518" y="23834"/>
                    <a:pt x="2494" y="25749"/>
                  </a:cubicBezTo>
                  <a:cubicBezTo>
                    <a:pt x="18" y="26542"/>
                    <a:pt x="1" y="30783"/>
                    <a:pt x="2461" y="31344"/>
                  </a:cubicBezTo>
                  <a:cubicBezTo>
                    <a:pt x="10907" y="33305"/>
                    <a:pt x="23700" y="35673"/>
                    <a:pt x="36099" y="35673"/>
                  </a:cubicBezTo>
                  <a:cubicBezTo>
                    <a:pt x="40614" y="35673"/>
                    <a:pt x="45077" y="35359"/>
                    <a:pt x="49258" y="34597"/>
                  </a:cubicBezTo>
                  <a:cubicBezTo>
                    <a:pt x="73012" y="30255"/>
                    <a:pt x="123540" y="20681"/>
                    <a:pt x="123540" y="20681"/>
                  </a:cubicBezTo>
                  <a:cubicBezTo>
                    <a:pt x="123540" y="20681"/>
                    <a:pt x="133048" y="18717"/>
                    <a:pt x="138909" y="14243"/>
                  </a:cubicBezTo>
                  <a:cubicBezTo>
                    <a:pt x="141302" y="12412"/>
                    <a:pt x="141451" y="8351"/>
                    <a:pt x="139239" y="6436"/>
                  </a:cubicBezTo>
                  <a:cubicBezTo>
                    <a:pt x="135897" y="3543"/>
                    <a:pt x="129923" y="1"/>
                    <a:pt x="12066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925" name="Google Shape;6925;p71"/>
            <p:cNvSpPr/>
            <p:nvPr/>
          </p:nvSpPr>
          <p:spPr>
            <a:xfrm>
              <a:off x="3624300" y="705175"/>
              <a:ext cx="81300" cy="145275"/>
            </a:xfrm>
            <a:custGeom>
              <a:avLst/>
              <a:gdLst/>
              <a:ahLst/>
              <a:cxnLst/>
              <a:rect l="l" t="t" r="r" b="b"/>
              <a:pathLst>
                <a:path w="3252" h="5811" extrusionOk="0">
                  <a:moveTo>
                    <a:pt x="2723" y="0"/>
                  </a:moveTo>
                  <a:lnTo>
                    <a:pt x="0" y="529"/>
                  </a:lnTo>
                  <a:lnTo>
                    <a:pt x="529" y="5811"/>
                  </a:lnTo>
                  <a:lnTo>
                    <a:pt x="3252" y="5299"/>
                  </a:lnTo>
                  <a:lnTo>
                    <a:pt x="272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926" name="Google Shape;6926;p71"/>
            <p:cNvSpPr/>
            <p:nvPr/>
          </p:nvSpPr>
          <p:spPr>
            <a:xfrm>
              <a:off x="3782775" y="671725"/>
              <a:ext cx="81300" cy="145300"/>
            </a:xfrm>
            <a:custGeom>
              <a:avLst/>
              <a:gdLst/>
              <a:ahLst/>
              <a:cxnLst/>
              <a:rect l="l" t="t" r="r" b="b"/>
              <a:pathLst>
                <a:path w="3252" h="5812" extrusionOk="0">
                  <a:moveTo>
                    <a:pt x="2723" y="1"/>
                  </a:moveTo>
                  <a:lnTo>
                    <a:pt x="0" y="529"/>
                  </a:lnTo>
                  <a:lnTo>
                    <a:pt x="528" y="5811"/>
                  </a:lnTo>
                  <a:lnTo>
                    <a:pt x="3251" y="5300"/>
                  </a:lnTo>
                  <a:lnTo>
                    <a:pt x="2723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927" name="Google Shape;6927;p71"/>
            <p:cNvSpPr/>
            <p:nvPr/>
          </p:nvSpPr>
          <p:spPr>
            <a:xfrm>
              <a:off x="3939575" y="645325"/>
              <a:ext cx="80925" cy="145275"/>
            </a:xfrm>
            <a:custGeom>
              <a:avLst/>
              <a:gdLst/>
              <a:ahLst/>
              <a:cxnLst/>
              <a:rect l="l" t="t" r="r" b="b"/>
              <a:pathLst>
                <a:path w="3237" h="5811" extrusionOk="0">
                  <a:moveTo>
                    <a:pt x="2708" y="0"/>
                  </a:moveTo>
                  <a:lnTo>
                    <a:pt x="1" y="529"/>
                  </a:lnTo>
                  <a:lnTo>
                    <a:pt x="529" y="5811"/>
                  </a:lnTo>
                  <a:lnTo>
                    <a:pt x="3236" y="5283"/>
                  </a:lnTo>
                  <a:lnTo>
                    <a:pt x="270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928" name="Google Shape;6928;p71"/>
            <p:cNvSpPr/>
            <p:nvPr/>
          </p:nvSpPr>
          <p:spPr>
            <a:xfrm>
              <a:off x="4098050" y="611900"/>
              <a:ext cx="80925" cy="145300"/>
            </a:xfrm>
            <a:custGeom>
              <a:avLst/>
              <a:gdLst/>
              <a:ahLst/>
              <a:cxnLst/>
              <a:rect l="l" t="t" r="r" b="b"/>
              <a:pathLst>
                <a:path w="3237" h="5812" extrusionOk="0">
                  <a:moveTo>
                    <a:pt x="2708" y="1"/>
                  </a:moveTo>
                  <a:lnTo>
                    <a:pt x="1" y="529"/>
                  </a:lnTo>
                  <a:lnTo>
                    <a:pt x="512" y="5811"/>
                  </a:lnTo>
                  <a:lnTo>
                    <a:pt x="3236" y="5283"/>
                  </a:lnTo>
                  <a:lnTo>
                    <a:pt x="2708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929" name="Google Shape;6929;p71"/>
            <p:cNvSpPr/>
            <p:nvPr/>
          </p:nvSpPr>
          <p:spPr>
            <a:xfrm>
              <a:off x="4255275" y="587550"/>
              <a:ext cx="80900" cy="145275"/>
            </a:xfrm>
            <a:custGeom>
              <a:avLst/>
              <a:gdLst/>
              <a:ahLst/>
              <a:cxnLst/>
              <a:rect l="l" t="t" r="r" b="b"/>
              <a:pathLst>
                <a:path w="3236" h="5811" extrusionOk="0">
                  <a:moveTo>
                    <a:pt x="2707" y="0"/>
                  </a:moveTo>
                  <a:lnTo>
                    <a:pt x="0" y="529"/>
                  </a:lnTo>
                  <a:lnTo>
                    <a:pt x="529" y="5811"/>
                  </a:lnTo>
                  <a:lnTo>
                    <a:pt x="3236" y="5300"/>
                  </a:lnTo>
                  <a:lnTo>
                    <a:pt x="270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930" name="Google Shape;6930;p71"/>
            <p:cNvSpPr/>
            <p:nvPr/>
          </p:nvSpPr>
          <p:spPr>
            <a:xfrm>
              <a:off x="4413750" y="554525"/>
              <a:ext cx="80900" cy="144900"/>
            </a:xfrm>
            <a:custGeom>
              <a:avLst/>
              <a:gdLst/>
              <a:ahLst/>
              <a:cxnLst/>
              <a:rect l="l" t="t" r="r" b="b"/>
              <a:pathLst>
                <a:path w="3236" h="5796" extrusionOk="0">
                  <a:moveTo>
                    <a:pt x="2707" y="1"/>
                  </a:moveTo>
                  <a:lnTo>
                    <a:pt x="0" y="513"/>
                  </a:lnTo>
                  <a:lnTo>
                    <a:pt x="528" y="5795"/>
                  </a:lnTo>
                  <a:lnTo>
                    <a:pt x="3235" y="5283"/>
                  </a:lnTo>
                  <a:lnTo>
                    <a:pt x="270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931" name="Google Shape;6931;p71"/>
            <p:cNvSpPr/>
            <p:nvPr/>
          </p:nvSpPr>
          <p:spPr>
            <a:xfrm>
              <a:off x="4566850" y="528950"/>
              <a:ext cx="81325" cy="145275"/>
            </a:xfrm>
            <a:custGeom>
              <a:avLst/>
              <a:gdLst/>
              <a:ahLst/>
              <a:cxnLst/>
              <a:rect l="l" t="t" r="r" b="b"/>
              <a:pathLst>
                <a:path w="3253" h="5811" extrusionOk="0">
                  <a:moveTo>
                    <a:pt x="2724" y="0"/>
                  </a:moveTo>
                  <a:lnTo>
                    <a:pt x="1" y="513"/>
                  </a:lnTo>
                  <a:lnTo>
                    <a:pt x="529" y="5811"/>
                  </a:lnTo>
                  <a:lnTo>
                    <a:pt x="3252" y="5283"/>
                  </a:lnTo>
                  <a:lnTo>
                    <a:pt x="272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932" name="Google Shape;6932;p71"/>
            <p:cNvSpPr/>
            <p:nvPr/>
          </p:nvSpPr>
          <p:spPr>
            <a:xfrm>
              <a:off x="4725325" y="495525"/>
              <a:ext cx="81300" cy="145300"/>
            </a:xfrm>
            <a:custGeom>
              <a:avLst/>
              <a:gdLst/>
              <a:ahLst/>
              <a:cxnLst/>
              <a:rect l="l" t="t" r="r" b="b"/>
              <a:pathLst>
                <a:path w="3252" h="5812" extrusionOk="0">
                  <a:moveTo>
                    <a:pt x="2724" y="1"/>
                  </a:moveTo>
                  <a:lnTo>
                    <a:pt x="1" y="529"/>
                  </a:lnTo>
                  <a:lnTo>
                    <a:pt x="529" y="5811"/>
                  </a:lnTo>
                  <a:lnTo>
                    <a:pt x="3252" y="5283"/>
                  </a:lnTo>
                  <a:lnTo>
                    <a:pt x="2724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933" name="Google Shape;6933;p71"/>
            <p:cNvSpPr/>
            <p:nvPr/>
          </p:nvSpPr>
          <p:spPr>
            <a:xfrm>
              <a:off x="2609925" y="484375"/>
              <a:ext cx="3294450" cy="688550"/>
            </a:xfrm>
            <a:custGeom>
              <a:avLst/>
              <a:gdLst/>
              <a:ahLst/>
              <a:cxnLst/>
              <a:rect l="l" t="t" r="r" b="b"/>
              <a:pathLst>
                <a:path w="131778" h="27542" extrusionOk="0">
                  <a:moveTo>
                    <a:pt x="130969" y="1"/>
                  </a:moveTo>
                  <a:lnTo>
                    <a:pt x="1" y="24695"/>
                  </a:lnTo>
                  <a:lnTo>
                    <a:pt x="1" y="24695"/>
                  </a:lnTo>
                  <a:cubicBezTo>
                    <a:pt x="7753" y="26197"/>
                    <a:pt x="17305" y="27542"/>
                    <a:pt x="26635" y="27542"/>
                  </a:cubicBezTo>
                  <a:cubicBezTo>
                    <a:pt x="31151" y="27542"/>
                    <a:pt x="35616" y="27227"/>
                    <a:pt x="39799" y="26462"/>
                  </a:cubicBezTo>
                  <a:cubicBezTo>
                    <a:pt x="63553" y="22120"/>
                    <a:pt x="114081" y="12546"/>
                    <a:pt x="114081" y="12546"/>
                  </a:cubicBezTo>
                  <a:cubicBezTo>
                    <a:pt x="114081" y="12546"/>
                    <a:pt x="123589" y="10582"/>
                    <a:pt x="129450" y="6108"/>
                  </a:cubicBezTo>
                  <a:cubicBezTo>
                    <a:pt x="131266" y="4722"/>
                    <a:pt x="131777" y="2047"/>
                    <a:pt x="13096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934" name="Google Shape;6934;p71"/>
            <p:cNvSpPr/>
            <p:nvPr/>
          </p:nvSpPr>
          <p:spPr>
            <a:xfrm>
              <a:off x="4272200" y="835575"/>
              <a:ext cx="529900" cy="337750"/>
            </a:xfrm>
            <a:custGeom>
              <a:avLst/>
              <a:gdLst/>
              <a:ahLst/>
              <a:cxnLst/>
              <a:rect l="l" t="t" r="r" b="b"/>
              <a:pathLst>
                <a:path w="21196" h="13510" extrusionOk="0">
                  <a:moveTo>
                    <a:pt x="20221" y="1"/>
                  </a:moveTo>
                  <a:lnTo>
                    <a:pt x="5349" y="1106"/>
                  </a:lnTo>
                  <a:cubicBezTo>
                    <a:pt x="2262" y="1354"/>
                    <a:pt x="1" y="4870"/>
                    <a:pt x="595" y="8468"/>
                  </a:cubicBezTo>
                  <a:cubicBezTo>
                    <a:pt x="1095" y="11499"/>
                    <a:pt x="3270" y="13509"/>
                    <a:pt x="5720" y="13509"/>
                  </a:cubicBezTo>
                  <a:cubicBezTo>
                    <a:pt x="6259" y="13509"/>
                    <a:pt x="6812" y="13412"/>
                    <a:pt x="7363" y="13206"/>
                  </a:cubicBezTo>
                  <a:lnTo>
                    <a:pt x="21196" y="8138"/>
                  </a:lnTo>
                  <a:lnTo>
                    <a:pt x="20221" y="1"/>
                  </a:lnTo>
                  <a:close/>
                </a:path>
              </a:pathLst>
            </a:custGeom>
            <a:solidFill>
              <a:srgbClr val="9F9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935" name="Google Shape;6935;p71"/>
            <p:cNvSpPr/>
            <p:nvPr/>
          </p:nvSpPr>
          <p:spPr>
            <a:xfrm>
              <a:off x="4780200" y="849600"/>
              <a:ext cx="65650" cy="165100"/>
            </a:xfrm>
            <a:custGeom>
              <a:avLst/>
              <a:gdLst/>
              <a:ahLst/>
              <a:cxnLst/>
              <a:rect l="l" t="t" r="r" b="b"/>
              <a:pathLst>
                <a:path w="2626" h="6604" extrusionOk="0">
                  <a:moveTo>
                    <a:pt x="1915" y="1"/>
                  </a:moveTo>
                  <a:lnTo>
                    <a:pt x="0" y="281"/>
                  </a:lnTo>
                  <a:lnTo>
                    <a:pt x="727" y="6604"/>
                  </a:lnTo>
                  <a:lnTo>
                    <a:pt x="2626" y="6076"/>
                  </a:lnTo>
                  <a:lnTo>
                    <a:pt x="191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936" name="Google Shape;6936;p71"/>
            <p:cNvSpPr/>
            <p:nvPr/>
          </p:nvSpPr>
          <p:spPr>
            <a:xfrm>
              <a:off x="5365800" y="309825"/>
              <a:ext cx="370625" cy="140350"/>
            </a:xfrm>
            <a:custGeom>
              <a:avLst/>
              <a:gdLst/>
              <a:ahLst/>
              <a:cxnLst/>
              <a:rect l="l" t="t" r="r" b="b"/>
              <a:pathLst>
                <a:path w="14825" h="5614" extrusionOk="0">
                  <a:moveTo>
                    <a:pt x="9624" y="1"/>
                  </a:moveTo>
                  <a:lnTo>
                    <a:pt x="1" y="2625"/>
                  </a:lnTo>
                  <a:lnTo>
                    <a:pt x="463" y="5613"/>
                  </a:lnTo>
                  <a:lnTo>
                    <a:pt x="14824" y="2081"/>
                  </a:lnTo>
                  <a:cubicBezTo>
                    <a:pt x="13321" y="1288"/>
                    <a:pt x="11605" y="562"/>
                    <a:pt x="962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937" name="Google Shape;6937;p71"/>
            <p:cNvSpPr/>
            <p:nvPr/>
          </p:nvSpPr>
          <p:spPr>
            <a:xfrm>
              <a:off x="4284575" y="835575"/>
              <a:ext cx="517525" cy="338000"/>
            </a:xfrm>
            <a:custGeom>
              <a:avLst/>
              <a:gdLst/>
              <a:ahLst/>
              <a:cxnLst/>
              <a:rect l="l" t="t" r="r" b="b"/>
              <a:pathLst>
                <a:path w="20701" h="13520" extrusionOk="0">
                  <a:moveTo>
                    <a:pt x="19726" y="1"/>
                  </a:moveTo>
                  <a:lnTo>
                    <a:pt x="4854" y="1106"/>
                  </a:lnTo>
                  <a:cubicBezTo>
                    <a:pt x="2097" y="1321"/>
                    <a:pt x="1" y="4143"/>
                    <a:pt x="1" y="7313"/>
                  </a:cubicBezTo>
                  <a:cubicBezTo>
                    <a:pt x="1" y="7693"/>
                    <a:pt x="34" y="8089"/>
                    <a:pt x="100" y="8468"/>
                  </a:cubicBezTo>
                  <a:cubicBezTo>
                    <a:pt x="595" y="11505"/>
                    <a:pt x="2774" y="13519"/>
                    <a:pt x="5233" y="13519"/>
                  </a:cubicBezTo>
                  <a:cubicBezTo>
                    <a:pt x="5761" y="13519"/>
                    <a:pt x="6323" y="13420"/>
                    <a:pt x="6868" y="13206"/>
                  </a:cubicBezTo>
                  <a:lnTo>
                    <a:pt x="20701" y="8138"/>
                  </a:lnTo>
                  <a:lnTo>
                    <a:pt x="20585" y="7165"/>
                  </a:lnTo>
                  <a:lnTo>
                    <a:pt x="20552" y="7165"/>
                  </a:lnTo>
                  <a:lnTo>
                    <a:pt x="20008" y="2411"/>
                  </a:lnTo>
                  <a:lnTo>
                    <a:pt x="1972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938" name="Google Shape;6938;p71"/>
            <p:cNvSpPr/>
            <p:nvPr/>
          </p:nvSpPr>
          <p:spPr>
            <a:xfrm>
              <a:off x="4784750" y="895825"/>
              <a:ext cx="14450" cy="118875"/>
            </a:xfrm>
            <a:custGeom>
              <a:avLst/>
              <a:gdLst/>
              <a:ahLst/>
              <a:cxnLst/>
              <a:rect l="l" t="t" r="r" b="b"/>
              <a:pathLst>
                <a:path w="578" h="4755" extrusionOk="0">
                  <a:moveTo>
                    <a:pt x="1" y="1"/>
                  </a:moveTo>
                  <a:lnTo>
                    <a:pt x="545" y="4755"/>
                  </a:lnTo>
                  <a:lnTo>
                    <a:pt x="578" y="4755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9F9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sp>
        <p:nvSpPr>
          <p:cNvPr id="6939" name="Google Shape;6939;p71"/>
          <p:cNvSpPr/>
          <p:nvPr/>
        </p:nvSpPr>
        <p:spPr>
          <a:xfrm>
            <a:off x="5895174" y="2333551"/>
            <a:ext cx="955216" cy="964122"/>
          </a:xfrm>
          <a:custGeom>
            <a:avLst/>
            <a:gdLst/>
            <a:ahLst/>
            <a:cxnLst/>
            <a:rect l="l" t="t" r="r" b="b"/>
            <a:pathLst>
              <a:path w="14479" h="14614" extrusionOk="0">
                <a:moveTo>
                  <a:pt x="5482" y="0"/>
                </a:moveTo>
                <a:cubicBezTo>
                  <a:pt x="5332" y="0"/>
                  <a:pt x="5209" y="145"/>
                  <a:pt x="5250" y="312"/>
                </a:cubicBezTo>
                <a:lnTo>
                  <a:pt x="6984" y="6470"/>
                </a:lnTo>
                <a:cubicBezTo>
                  <a:pt x="4623" y="6651"/>
                  <a:pt x="2477" y="6866"/>
                  <a:pt x="2362" y="6882"/>
                </a:cubicBezTo>
                <a:lnTo>
                  <a:pt x="1108" y="5579"/>
                </a:lnTo>
                <a:cubicBezTo>
                  <a:pt x="1075" y="5529"/>
                  <a:pt x="1009" y="5513"/>
                  <a:pt x="958" y="5513"/>
                </a:cubicBezTo>
                <a:lnTo>
                  <a:pt x="315" y="5447"/>
                </a:lnTo>
                <a:cubicBezTo>
                  <a:pt x="117" y="5447"/>
                  <a:pt x="1" y="5645"/>
                  <a:pt x="100" y="5810"/>
                </a:cubicBezTo>
                <a:lnTo>
                  <a:pt x="1108" y="7395"/>
                </a:lnTo>
                <a:cubicBezTo>
                  <a:pt x="843" y="7410"/>
                  <a:pt x="661" y="7410"/>
                  <a:pt x="661" y="7410"/>
                </a:cubicBezTo>
                <a:cubicBezTo>
                  <a:pt x="612" y="7410"/>
                  <a:pt x="579" y="7476"/>
                  <a:pt x="579" y="7542"/>
                </a:cubicBezTo>
                <a:lnTo>
                  <a:pt x="579" y="7626"/>
                </a:lnTo>
                <a:cubicBezTo>
                  <a:pt x="579" y="7692"/>
                  <a:pt x="628" y="7758"/>
                  <a:pt x="678" y="7758"/>
                </a:cubicBezTo>
                <a:lnTo>
                  <a:pt x="1090" y="7741"/>
                </a:lnTo>
                <a:lnTo>
                  <a:pt x="100" y="9292"/>
                </a:lnTo>
                <a:cubicBezTo>
                  <a:pt x="5" y="9451"/>
                  <a:pt x="123" y="9656"/>
                  <a:pt x="295" y="9656"/>
                </a:cubicBezTo>
                <a:cubicBezTo>
                  <a:pt x="302" y="9656"/>
                  <a:pt x="308" y="9656"/>
                  <a:pt x="315" y="9655"/>
                </a:cubicBezTo>
                <a:lnTo>
                  <a:pt x="958" y="9589"/>
                </a:lnTo>
                <a:cubicBezTo>
                  <a:pt x="1024" y="9589"/>
                  <a:pt x="1075" y="9574"/>
                  <a:pt x="1108" y="9523"/>
                </a:cubicBezTo>
                <a:lnTo>
                  <a:pt x="2428" y="8154"/>
                </a:lnTo>
                <a:cubicBezTo>
                  <a:pt x="2428" y="8154"/>
                  <a:pt x="2428" y="8137"/>
                  <a:pt x="2444" y="8137"/>
                </a:cubicBezTo>
                <a:cubicBezTo>
                  <a:pt x="2657" y="8137"/>
                  <a:pt x="4029" y="8158"/>
                  <a:pt x="5730" y="8158"/>
                </a:cubicBezTo>
                <a:cubicBezTo>
                  <a:pt x="6138" y="8158"/>
                  <a:pt x="6565" y="8157"/>
                  <a:pt x="7000" y="8154"/>
                </a:cubicBezTo>
                <a:lnTo>
                  <a:pt x="7000" y="8154"/>
                </a:lnTo>
                <a:lnTo>
                  <a:pt x="5547" y="14310"/>
                </a:lnTo>
                <a:cubicBezTo>
                  <a:pt x="5507" y="14473"/>
                  <a:pt x="5633" y="14613"/>
                  <a:pt x="5780" y="14613"/>
                </a:cubicBezTo>
                <a:cubicBezTo>
                  <a:pt x="5812" y="14613"/>
                  <a:pt x="5845" y="14606"/>
                  <a:pt x="5877" y="14592"/>
                </a:cubicBezTo>
                <a:lnTo>
                  <a:pt x="6406" y="14394"/>
                </a:lnTo>
                <a:cubicBezTo>
                  <a:pt x="6456" y="14361"/>
                  <a:pt x="6505" y="14328"/>
                  <a:pt x="6538" y="14277"/>
                </a:cubicBezTo>
                <a:lnTo>
                  <a:pt x="7495" y="12396"/>
                </a:lnTo>
                <a:lnTo>
                  <a:pt x="8188" y="12380"/>
                </a:lnTo>
                <a:cubicBezTo>
                  <a:pt x="8354" y="12380"/>
                  <a:pt x="8486" y="12231"/>
                  <a:pt x="8486" y="12050"/>
                </a:cubicBezTo>
                <a:cubicBezTo>
                  <a:pt x="8486" y="11893"/>
                  <a:pt x="8353" y="11751"/>
                  <a:pt x="8199" y="11751"/>
                </a:cubicBezTo>
                <a:cubicBezTo>
                  <a:pt x="8190" y="11751"/>
                  <a:pt x="8181" y="11752"/>
                  <a:pt x="8173" y="11752"/>
                </a:cubicBezTo>
                <a:lnTo>
                  <a:pt x="7825" y="11752"/>
                </a:lnTo>
                <a:lnTo>
                  <a:pt x="8173" y="11092"/>
                </a:lnTo>
                <a:lnTo>
                  <a:pt x="8849" y="11075"/>
                </a:lnTo>
                <a:cubicBezTo>
                  <a:pt x="9031" y="11059"/>
                  <a:pt x="9163" y="10927"/>
                  <a:pt x="9163" y="10745"/>
                </a:cubicBezTo>
                <a:cubicBezTo>
                  <a:pt x="9163" y="10580"/>
                  <a:pt x="9014" y="10432"/>
                  <a:pt x="8833" y="10432"/>
                </a:cubicBezTo>
                <a:lnTo>
                  <a:pt x="8486" y="10448"/>
                </a:lnTo>
                <a:lnTo>
                  <a:pt x="9691" y="8104"/>
                </a:lnTo>
                <a:cubicBezTo>
                  <a:pt x="11028" y="8071"/>
                  <a:pt x="12183" y="8005"/>
                  <a:pt x="12795" y="7890"/>
                </a:cubicBezTo>
                <a:cubicBezTo>
                  <a:pt x="14395" y="7609"/>
                  <a:pt x="14478" y="7146"/>
                  <a:pt x="14445" y="6965"/>
                </a:cubicBezTo>
                <a:cubicBezTo>
                  <a:pt x="14445" y="6783"/>
                  <a:pt x="14280" y="6354"/>
                  <a:pt x="12711" y="6222"/>
                </a:cubicBezTo>
                <a:cubicBezTo>
                  <a:pt x="12509" y="6200"/>
                  <a:pt x="12247" y="6191"/>
                  <a:pt x="11939" y="6191"/>
                </a:cubicBezTo>
                <a:cubicBezTo>
                  <a:pt x="11317" y="6191"/>
                  <a:pt x="10508" y="6228"/>
                  <a:pt x="9625" y="6272"/>
                </a:cubicBezTo>
                <a:lnTo>
                  <a:pt x="8354" y="4043"/>
                </a:lnTo>
                <a:lnTo>
                  <a:pt x="8701" y="4043"/>
                </a:lnTo>
                <a:cubicBezTo>
                  <a:pt x="8882" y="4043"/>
                  <a:pt x="9014" y="3895"/>
                  <a:pt x="9014" y="3713"/>
                </a:cubicBezTo>
                <a:cubicBezTo>
                  <a:pt x="9014" y="3556"/>
                  <a:pt x="8880" y="3415"/>
                  <a:pt x="8710" y="3415"/>
                </a:cubicBezTo>
                <a:cubicBezTo>
                  <a:pt x="8702" y="3415"/>
                  <a:pt x="8693" y="3415"/>
                  <a:pt x="8684" y="3416"/>
                </a:cubicBezTo>
                <a:lnTo>
                  <a:pt x="8008" y="3416"/>
                </a:lnTo>
                <a:lnTo>
                  <a:pt x="7627" y="2773"/>
                </a:lnTo>
                <a:lnTo>
                  <a:pt x="7975" y="2755"/>
                </a:lnTo>
                <a:cubicBezTo>
                  <a:pt x="8155" y="2755"/>
                  <a:pt x="8288" y="2623"/>
                  <a:pt x="8288" y="2442"/>
                </a:cubicBezTo>
                <a:cubicBezTo>
                  <a:pt x="8288" y="2260"/>
                  <a:pt x="8140" y="2128"/>
                  <a:pt x="7957" y="2128"/>
                </a:cubicBezTo>
                <a:lnTo>
                  <a:pt x="7281" y="2145"/>
                </a:lnTo>
                <a:lnTo>
                  <a:pt x="6241" y="312"/>
                </a:lnTo>
                <a:cubicBezTo>
                  <a:pt x="6208" y="264"/>
                  <a:pt x="6159" y="213"/>
                  <a:pt x="6109" y="198"/>
                </a:cubicBezTo>
                <a:lnTo>
                  <a:pt x="5564" y="15"/>
                </a:lnTo>
                <a:cubicBezTo>
                  <a:pt x="5537" y="5"/>
                  <a:pt x="5509" y="0"/>
                  <a:pt x="5482" y="0"/>
                </a:cubicBezTo>
                <a:close/>
              </a:path>
            </a:pathLst>
          </a:custGeom>
          <a:solidFill>
            <a:srgbClr val="13394F">
              <a:alpha val="3459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grpSp>
        <p:nvGrpSpPr>
          <p:cNvPr id="6940" name="Google Shape;6940;p71"/>
          <p:cNvGrpSpPr/>
          <p:nvPr/>
        </p:nvGrpSpPr>
        <p:grpSpPr>
          <a:xfrm>
            <a:off x="6663402" y="2812131"/>
            <a:ext cx="1767373" cy="1746677"/>
            <a:chOff x="1222478" y="2289624"/>
            <a:chExt cx="2222551" cy="2196525"/>
          </a:xfrm>
        </p:grpSpPr>
        <p:sp>
          <p:nvSpPr>
            <p:cNvPr id="6941" name="Google Shape;6941;p71"/>
            <p:cNvSpPr/>
            <p:nvPr/>
          </p:nvSpPr>
          <p:spPr>
            <a:xfrm>
              <a:off x="2821333" y="3110173"/>
              <a:ext cx="99145" cy="311839"/>
            </a:xfrm>
            <a:custGeom>
              <a:avLst/>
              <a:gdLst/>
              <a:ahLst/>
              <a:cxnLst/>
              <a:rect l="l" t="t" r="r" b="b"/>
              <a:pathLst>
                <a:path w="908" h="2856" extrusionOk="0">
                  <a:moveTo>
                    <a:pt x="462" y="1"/>
                  </a:moveTo>
                  <a:cubicBezTo>
                    <a:pt x="214" y="1"/>
                    <a:pt x="16" y="199"/>
                    <a:pt x="16" y="430"/>
                  </a:cubicBezTo>
                  <a:lnTo>
                    <a:pt x="0" y="2411"/>
                  </a:lnTo>
                  <a:cubicBezTo>
                    <a:pt x="0" y="2658"/>
                    <a:pt x="198" y="2856"/>
                    <a:pt x="445" y="2856"/>
                  </a:cubicBezTo>
                  <a:cubicBezTo>
                    <a:pt x="676" y="2856"/>
                    <a:pt x="875" y="2658"/>
                    <a:pt x="875" y="2411"/>
                  </a:cubicBezTo>
                  <a:lnTo>
                    <a:pt x="892" y="446"/>
                  </a:lnTo>
                  <a:cubicBezTo>
                    <a:pt x="908" y="199"/>
                    <a:pt x="709" y="1"/>
                    <a:pt x="46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942" name="Google Shape;6942;p71"/>
            <p:cNvSpPr/>
            <p:nvPr/>
          </p:nvSpPr>
          <p:spPr>
            <a:xfrm>
              <a:off x="3017655" y="3218160"/>
              <a:ext cx="97507" cy="312058"/>
            </a:xfrm>
            <a:custGeom>
              <a:avLst/>
              <a:gdLst/>
              <a:ahLst/>
              <a:cxnLst/>
              <a:rect l="l" t="t" r="r" b="b"/>
              <a:pathLst>
                <a:path w="893" h="2858" extrusionOk="0">
                  <a:moveTo>
                    <a:pt x="419" y="1"/>
                  </a:moveTo>
                  <a:cubicBezTo>
                    <a:pt x="200" y="1"/>
                    <a:pt x="18" y="193"/>
                    <a:pt x="18" y="431"/>
                  </a:cubicBezTo>
                  <a:lnTo>
                    <a:pt x="1" y="2412"/>
                  </a:lnTo>
                  <a:cubicBezTo>
                    <a:pt x="1" y="2643"/>
                    <a:pt x="183" y="2841"/>
                    <a:pt x="430" y="2857"/>
                  </a:cubicBezTo>
                  <a:cubicBezTo>
                    <a:pt x="678" y="2857"/>
                    <a:pt x="876" y="2659"/>
                    <a:pt x="876" y="2412"/>
                  </a:cubicBezTo>
                  <a:lnTo>
                    <a:pt x="892" y="431"/>
                  </a:lnTo>
                  <a:cubicBezTo>
                    <a:pt x="892" y="200"/>
                    <a:pt x="694" y="2"/>
                    <a:pt x="447" y="2"/>
                  </a:cubicBezTo>
                  <a:cubicBezTo>
                    <a:pt x="438" y="1"/>
                    <a:pt x="429" y="1"/>
                    <a:pt x="41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943" name="Google Shape;6943;p71"/>
            <p:cNvSpPr/>
            <p:nvPr/>
          </p:nvSpPr>
          <p:spPr>
            <a:xfrm>
              <a:off x="1752373" y="3101110"/>
              <a:ext cx="99363" cy="311949"/>
            </a:xfrm>
            <a:custGeom>
              <a:avLst/>
              <a:gdLst/>
              <a:ahLst/>
              <a:cxnLst/>
              <a:rect l="l" t="t" r="r" b="b"/>
              <a:pathLst>
                <a:path w="910" h="2857" extrusionOk="0">
                  <a:moveTo>
                    <a:pt x="463" y="0"/>
                  </a:moveTo>
                  <a:cubicBezTo>
                    <a:pt x="216" y="0"/>
                    <a:pt x="18" y="198"/>
                    <a:pt x="18" y="447"/>
                  </a:cubicBezTo>
                  <a:lnTo>
                    <a:pt x="1" y="2410"/>
                  </a:lnTo>
                  <a:cubicBezTo>
                    <a:pt x="1" y="2659"/>
                    <a:pt x="199" y="2857"/>
                    <a:pt x="447" y="2857"/>
                  </a:cubicBezTo>
                  <a:cubicBezTo>
                    <a:pt x="678" y="2857"/>
                    <a:pt x="876" y="2675"/>
                    <a:pt x="876" y="2428"/>
                  </a:cubicBezTo>
                  <a:lnTo>
                    <a:pt x="892" y="447"/>
                  </a:lnTo>
                  <a:cubicBezTo>
                    <a:pt x="909" y="198"/>
                    <a:pt x="711" y="0"/>
                    <a:pt x="46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944" name="Google Shape;6944;p71"/>
            <p:cNvSpPr/>
            <p:nvPr/>
          </p:nvSpPr>
          <p:spPr>
            <a:xfrm>
              <a:off x="1556051" y="3205603"/>
              <a:ext cx="97397" cy="312058"/>
            </a:xfrm>
            <a:custGeom>
              <a:avLst/>
              <a:gdLst/>
              <a:ahLst/>
              <a:cxnLst/>
              <a:rect l="l" t="t" r="r" b="b"/>
              <a:pathLst>
                <a:path w="892" h="2858" extrusionOk="0">
                  <a:moveTo>
                    <a:pt x="462" y="1"/>
                  </a:moveTo>
                  <a:cubicBezTo>
                    <a:pt x="214" y="1"/>
                    <a:pt x="16" y="199"/>
                    <a:pt x="16" y="447"/>
                  </a:cubicBezTo>
                  <a:lnTo>
                    <a:pt x="0" y="2411"/>
                  </a:lnTo>
                  <a:cubicBezTo>
                    <a:pt x="0" y="2659"/>
                    <a:pt x="198" y="2857"/>
                    <a:pt x="429" y="2857"/>
                  </a:cubicBezTo>
                  <a:cubicBezTo>
                    <a:pt x="676" y="2857"/>
                    <a:pt x="874" y="2675"/>
                    <a:pt x="874" y="2428"/>
                  </a:cubicBezTo>
                  <a:lnTo>
                    <a:pt x="892" y="447"/>
                  </a:lnTo>
                  <a:cubicBezTo>
                    <a:pt x="892" y="199"/>
                    <a:pt x="694" y="1"/>
                    <a:pt x="46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945" name="Google Shape;6945;p71"/>
            <p:cNvSpPr/>
            <p:nvPr/>
          </p:nvSpPr>
          <p:spPr>
            <a:xfrm>
              <a:off x="2426505" y="2992905"/>
              <a:ext cx="1018524" cy="683295"/>
            </a:xfrm>
            <a:custGeom>
              <a:avLst/>
              <a:gdLst/>
              <a:ahLst/>
              <a:cxnLst/>
              <a:rect l="l" t="t" r="r" b="b"/>
              <a:pathLst>
                <a:path w="9328" h="6258" extrusionOk="0">
                  <a:moveTo>
                    <a:pt x="1" y="1"/>
                  </a:moveTo>
                  <a:lnTo>
                    <a:pt x="100" y="3897"/>
                  </a:lnTo>
                  <a:lnTo>
                    <a:pt x="8899" y="6241"/>
                  </a:lnTo>
                  <a:cubicBezTo>
                    <a:pt x="8932" y="6258"/>
                    <a:pt x="8947" y="6258"/>
                    <a:pt x="8980" y="6258"/>
                  </a:cubicBezTo>
                  <a:cubicBezTo>
                    <a:pt x="9179" y="6258"/>
                    <a:pt x="9328" y="6093"/>
                    <a:pt x="9328" y="5910"/>
                  </a:cubicBezTo>
                  <a:cubicBezTo>
                    <a:pt x="9328" y="5877"/>
                    <a:pt x="9328" y="5829"/>
                    <a:pt x="9311" y="5796"/>
                  </a:cubicBezTo>
                  <a:lnTo>
                    <a:pt x="9031" y="5052"/>
                  </a:lnTo>
                  <a:cubicBezTo>
                    <a:pt x="9013" y="4970"/>
                    <a:pt x="8947" y="4904"/>
                    <a:pt x="8881" y="4871"/>
                  </a:cubicBezTo>
                  <a:lnTo>
                    <a:pt x="6290" y="3452"/>
                  </a:lnTo>
                  <a:lnTo>
                    <a:pt x="5415" y="2972"/>
                  </a:lnTo>
                  <a:lnTo>
                    <a:pt x="4508" y="2477"/>
                  </a:lnTo>
                  <a:lnTo>
                    <a:pt x="3632" y="198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946" name="Google Shape;6946;p71"/>
            <p:cNvSpPr/>
            <p:nvPr/>
          </p:nvSpPr>
          <p:spPr>
            <a:xfrm>
              <a:off x="1222478" y="2991267"/>
              <a:ext cx="1027478" cy="668664"/>
            </a:xfrm>
            <a:custGeom>
              <a:avLst/>
              <a:gdLst/>
              <a:ahLst/>
              <a:cxnLst/>
              <a:rect l="l" t="t" r="r" b="b"/>
              <a:pathLst>
                <a:path w="9410" h="6124" extrusionOk="0">
                  <a:moveTo>
                    <a:pt x="9410" y="0"/>
                  </a:moveTo>
                  <a:lnTo>
                    <a:pt x="5745" y="1931"/>
                  </a:lnTo>
                  <a:lnTo>
                    <a:pt x="4871" y="2410"/>
                  </a:lnTo>
                  <a:lnTo>
                    <a:pt x="3947" y="2888"/>
                  </a:lnTo>
                  <a:lnTo>
                    <a:pt x="3055" y="3350"/>
                  </a:lnTo>
                  <a:lnTo>
                    <a:pt x="463" y="4737"/>
                  </a:lnTo>
                  <a:cubicBezTo>
                    <a:pt x="381" y="4770"/>
                    <a:pt x="331" y="4836"/>
                    <a:pt x="298" y="4919"/>
                  </a:cubicBezTo>
                  <a:lnTo>
                    <a:pt x="18" y="5646"/>
                  </a:lnTo>
                  <a:cubicBezTo>
                    <a:pt x="1" y="5694"/>
                    <a:pt x="1" y="5727"/>
                    <a:pt x="1" y="5778"/>
                  </a:cubicBezTo>
                  <a:cubicBezTo>
                    <a:pt x="1" y="5958"/>
                    <a:pt x="150" y="6124"/>
                    <a:pt x="331" y="6124"/>
                  </a:cubicBezTo>
                  <a:cubicBezTo>
                    <a:pt x="364" y="6124"/>
                    <a:pt x="397" y="6124"/>
                    <a:pt x="430" y="6108"/>
                  </a:cubicBezTo>
                  <a:lnTo>
                    <a:pt x="9245" y="3896"/>
                  </a:lnTo>
                  <a:lnTo>
                    <a:pt x="941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947" name="Google Shape;6947;p71"/>
            <p:cNvSpPr/>
            <p:nvPr/>
          </p:nvSpPr>
          <p:spPr>
            <a:xfrm>
              <a:off x="2025454" y="2289624"/>
              <a:ext cx="642256" cy="2196525"/>
            </a:xfrm>
            <a:custGeom>
              <a:avLst/>
              <a:gdLst/>
              <a:ahLst/>
              <a:cxnLst/>
              <a:rect l="l" t="t" r="r" b="b"/>
              <a:pathLst>
                <a:path w="5882" h="20117" extrusionOk="0">
                  <a:moveTo>
                    <a:pt x="2771" y="0"/>
                  </a:moveTo>
                  <a:cubicBezTo>
                    <a:pt x="2751" y="0"/>
                    <a:pt x="2732" y="2"/>
                    <a:pt x="2716" y="4"/>
                  </a:cubicBezTo>
                  <a:cubicBezTo>
                    <a:pt x="2708" y="4"/>
                    <a:pt x="2699" y="3"/>
                    <a:pt x="2691" y="3"/>
                  </a:cubicBezTo>
                  <a:cubicBezTo>
                    <a:pt x="2415" y="3"/>
                    <a:pt x="1834" y="270"/>
                    <a:pt x="1594" y="2381"/>
                  </a:cubicBezTo>
                  <a:cubicBezTo>
                    <a:pt x="1264" y="5172"/>
                    <a:pt x="2073" y="16495"/>
                    <a:pt x="2089" y="16826"/>
                  </a:cubicBezTo>
                  <a:lnTo>
                    <a:pt x="224" y="18509"/>
                  </a:lnTo>
                  <a:cubicBezTo>
                    <a:pt x="174" y="18558"/>
                    <a:pt x="141" y="18641"/>
                    <a:pt x="125" y="18723"/>
                  </a:cubicBezTo>
                  <a:lnTo>
                    <a:pt x="26" y="19615"/>
                  </a:lnTo>
                  <a:cubicBezTo>
                    <a:pt x="1" y="19818"/>
                    <a:pt x="171" y="19973"/>
                    <a:pt x="349" y="19973"/>
                  </a:cubicBezTo>
                  <a:cubicBezTo>
                    <a:pt x="402" y="19973"/>
                    <a:pt x="455" y="19959"/>
                    <a:pt x="504" y="19929"/>
                  </a:cubicBezTo>
                  <a:lnTo>
                    <a:pt x="2980" y="18459"/>
                  </a:lnTo>
                  <a:lnTo>
                    <a:pt x="5374" y="20061"/>
                  </a:lnTo>
                  <a:cubicBezTo>
                    <a:pt x="5430" y="20099"/>
                    <a:pt x="5491" y="20117"/>
                    <a:pt x="5551" y="20117"/>
                  </a:cubicBezTo>
                  <a:cubicBezTo>
                    <a:pt x="5721" y="20117"/>
                    <a:pt x="5881" y="19975"/>
                    <a:pt x="5870" y="19780"/>
                  </a:cubicBezTo>
                  <a:lnTo>
                    <a:pt x="5819" y="18872"/>
                  </a:lnTo>
                  <a:cubicBezTo>
                    <a:pt x="5819" y="18789"/>
                    <a:pt x="5786" y="18723"/>
                    <a:pt x="5720" y="18657"/>
                  </a:cubicBezTo>
                  <a:lnTo>
                    <a:pt x="3872" y="16775"/>
                  </a:lnTo>
                  <a:lnTo>
                    <a:pt x="3856" y="16760"/>
                  </a:lnTo>
                  <a:cubicBezTo>
                    <a:pt x="3872" y="16016"/>
                    <a:pt x="4318" y="5073"/>
                    <a:pt x="3922" y="2348"/>
                  </a:cubicBezTo>
                  <a:cubicBezTo>
                    <a:pt x="3615" y="262"/>
                    <a:pt x="3037" y="0"/>
                    <a:pt x="277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948" name="Google Shape;6948;p71"/>
            <p:cNvSpPr/>
            <p:nvPr/>
          </p:nvSpPr>
          <p:spPr>
            <a:xfrm>
              <a:off x="2217409" y="2591092"/>
              <a:ext cx="34504" cy="19872"/>
            </a:xfrm>
            <a:custGeom>
              <a:avLst/>
              <a:gdLst/>
              <a:ahLst/>
              <a:cxnLst/>
              <a:rect l="l" t="t" r="r" b="b"/>
              <a:pathLst>
                <a:path w="316" h="182" extrusionOk="0">
                  <a:moveTo>
                    <a:pt x="84" y="1"/>
                  </a:moveTo>
                  <a:cubicBezTo>
                    <a:pt x="34" y="1"/>
                    <a:pt x="1" y="49"/>
                    <a:pt x="1" y="100"/>
                  </a:cubicBezTo>
                  <a:cubicBezTo>
                    <a:pt x="1" y="148"/>
                    <a:pt x="51" y="181"/>
                    <a:pt x="100" y="181"/>
                  </a:cubicBezTo>
                  <a:lnTo>
                    <a:pt x="232" y="181"/>
                  </a:lnTo>
                  <a:cubicBezTo>
                    <a:pt x="282" y="181"/>
                    <a:pt x="315" y="133"/>
                    <a:pt x="315" y="82"/>
                  </a:cubicBezTo>
                  <a:cubicBezTo>
                    <a:pt x="315" y="34"/>
                    <a:pt x="265" y="1"/>
                    <a:pt x="21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949" name="Google Shape;6949;p71"/>
            <p:cNvSpPr/>
            <p:nvPr/>
          </p:nvSpPr>
          <p:spPr>
            <a:xfrm>
              <a:off x="2217409" y="2672110"/>
              <a:ext cx="34504" cy="20309"/>
            </a:xfrm>
            <a:custGeom>
              <a:avLst/>
              <a:gdLst/>
              <a:ahLst/>
              <a:cxnLst/>
              <a:rect l="l" t="t" r="r" b="b"/>
              <a:pathLst>
                <a:path w="316" h="186" extrusionOk="0">
                  <a:moveTo>
                    <a:pt x="100" y="1"/>
                  </a:moveTo>
                  <a:cubicBezTo>
                    <a:pt x="51" y="1"/>
                    <a:pt x="1" y="51"/>
                    <a:pt x="1" y="100"/>
                  </a:cubicBezTo>
                  <a:cubicBezTo>
                    <a:pt x="1" y="143"/>
                    <a:pt x="39" y="186"/>
                    <a:pt x="81" y="186"/>
                  </a:cubicBezTo>
                  <a:cubicBezTo>
                    <a:pt x="87" y="186"/>
                    <a:pt x="93" y="185"/>
                    <a:pt x="100" y="183"/>
                  </a:cubicBezTo>
                  <a:lnTo>
                    <a:pt x="232" y="183"/>
                  </a:lnTo>
                  <a:cubicBezTo>
                    <a:pt x="282" y="183"/>
                    <a:pt x="315" y="133"/>
                    <a:pt x="315" y="84"/>
                  </a:cubicBezTo>
                  <a:cubicBezTo>
                    <a:pt x="315" y="34"/>
                    <a:pt x="282" y="1"/>
                    <a:pt x="21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950" name="Google Shape;6950;p71"/>
            <p:cNvSpPr/>
            <p:nvPr/>
          </p:nvSpPr>
          <p:spPr>
            <a:xfrm>
              <a:off x="2217409" y="2749743"/>
              <a:ext cx="36142" cy="21728"/>
            </a:xfrm>
            <a:custGeom>
              <a:avLst/>
              <a:gdLst/>
              <a:ahLst/>
              <a:cxnLst/>
              <a:rect l="l" t="t" r="r" b="b"/>
              <a:pathLst>
                <a:path w="331" h="199" extrusionOk="0">
                  <a:moveTo>
                    <a:pt x="232" y="0"/>
                  </a:moveTo>
                  <a:lnTo>
                    <a:pt x="100" y="16"/>
                  </a:lnTo>
                  <a:cubicBezTo>
                    <a:pt x="51" y="16"/>
                    <a:pt x="1" y="49"/>
                    <a:pt x="1" y="99"/>
                  </a:cubicBezTo>
                  <a:cubicBezTo>
                    <a:pt x="18" y="148"/>
                    <a:pt x="51" y="198"/>
                    <a:pt x="100" y="198"/>
                  </a:cubicBezTo>
                  <a:lnTo>
                    <a:pt x="232" y="181"/>
                  </a:lnTo>
                  <a:cubicBezTo>
                    <a:pt x="282" y="181"/>
                    <a:pt x="331" y="148"/>
                    <a:pt x="315" y="99"/>
                  </a:cubicBezTo>
                  <a:cubicBezTo>
                    <a:pt x="315" y="49"/>
                    <a:pt x="282" y="0"/>
                    <a:pt x="23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951" name="Google Shape;6951;p71"/>
            <p:cNvSpPr/>
            <p:nvPr/>
          </p:nvSpPr>
          <p:spPr>
            <a:xfrm>
              <a:off x="2215662" y="2830760"/>
              <a:ext cx="36251" cy="21728"/>
            </a:xfrm>
            <a:custGeom>
              <a:avLst/>
              <a:gdLst/>
              <a:ahLst/>
              <a:cxnLst/>
              <a:rect l="l" t="t" r="r" b="b"/>
              <a:pathLst>
                <a:path w="332" h="199" extrusionOk="0">
                  <a:moveTo>
                    <a:pt x="232" y="0"/>
                  </a:moveTo>
                  <a:lnTo>
                    <a:pt x="100" y="17"/>
                  </a:lnTo>
                  <a:cubicBezTo>
                    <a:pt x="50" y="17"/>
                    <a:pt x="1" y="50"/>
                    <a:pt x="17" y="117"/>
                  </a:cubicBezTo>
                  <a:cubicBezTo>
                    <a:pt x="17" y="165"/>
                    <a:pt x="50" y="198"/>
                    <a:pt x="100" y="198"/>
                  </a:cubicBezTo>
                  <a:lnTo>
                    <a:pt x="232" y="198"/>
                  </a:lnTo>
                  <a:cubicBezTo>
                    <a:pt x="281" y="198"/>
                    <a:pt x="331" y="150"/>
                    <a:pt x="331" y="99"/>
                  </a:cubicBezTo>
                  <a:cubicBezTo>
                    <a:pt x="314" y="50"/>
                    <a:pt x="281" y="0"/>
                    <a:pt x="23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952" name="Google Shape;6952;p71"/>
            <p:cNvSpPr/>
            <p:nvPr/>
          </p:nvSpPr>
          <p:spPr>
            <a:xfrm>
              <a:off x="2217409" y="2909703"/>
              <a:ext cx="34504" cy="20309"/>
            </a:xfrm>
            <a:custGeom>
              <a:avLst/>
              <a:gdLst/>
              <a:ahLst/>
              <a:cxnLst/>
              <a:rect l="l" t="t" r="r" b="b"/>
              <a:pathLst>
                <a:path w="316" h="186" extrusionOk="0">
                  <a:moveTo>
                    <a:pt x="235" y="1"/>
                  </a:moveTo>
                  <a:cubicBezTo>
                    <a:pt x="229" y="1"/>
                    <a:pt x="222" y="2"/>
                    <a:pt x="216" y="4"/>
                  </a:cubicBezTo>
                  <a:lnTo>
                    <a:pt x="100" y="4"/>
                  </a:lnTo>
                  <a:cubicBezTo>
                    <a:pt x="34" y="4"/>
                    <a:pt x="1" y="54"/>
                    <a:pt x="1" y="103"/>
                  </a:cubicBezTo>
                  <a:cubicBezTo>
                    <a:pt x="1" y="153"/>
                    <a:pt x="51" y="186"/>
                    <a:pt x="100" y="186"/>
                  </a:cubicBezTo>
                  <a:lnTo>
                    <a:pt x="232" y="186"/>
                  </a:lnTo>
                  <a:cubicBezTo>
                    <a:pt x="282" y="186"/>
                    <a:pt x="315" y="136"/>
                    <a:pt x="315" y="87"/>
                  </a:cubicBezTo>
                  <a:cubicBezTo>
                    <a:pt x="315" y="43"/>
                    <a:pt x="277" y="1"/>
                    <a:pt x="23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953" name="Google Shape;6953;p71"/>
            <p:cNvSpPr/>
            <p:nvPr/>
          </p:nvSpPr>
          <p:spPr>
            <a:xfrm>
              <a:off x="2217409" y="2991267"/>
              <a:ext cx="36142" cy="19763"/>
            </a:xfrm>
            <a:custGeom>
              <a:avLst/>
              <a:gdLst/>
              <a:ahLst/>
              <a:cxnLst/>
              <a:rect l="l" t="t" r="r" b="b"/>
              <a:pathLst>
                <a:path w="331" h="181" extrusionOk="0">
                  <a:moveTo>
                    <a:pt x="100" y="0"/>
                  </a:moveTo>
                  <a:cubicBezTo>
                    <a:pt x="51" y="0"/>
                    <a:pt x="1" y="49"/>
                    <a:pt x="18" y="99"/>
                  </a:cubicBezTo>
                  <a:cubicBezTo>
                    <a:pt x="18" y="148"/>
                    <a:pt x="51" y="181"/>
                    <a:pt x="100" y="181"/>
                  </a:cubicBezTo>
                  <a:lnTo>
                    <a:pt x="232" y="181"/>
                  </a:lnTo>
                  <a:cubicBezTo>
                    <a:pt x="282" y="181"/>
                    <a:pt x="331" y="132"/>
                    <a:pt x="331" y="82"/>
                  </a:cubicBezTo>
                  <a:cubicBezTo>
                    <a:pt x="315" y="33"/>
                    <a:pt x="282" y="0"/>
                    <a:pt x="23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954" name="Google Shape;6954;p71"/>
            <p:cNvSpPr/>
            <p:nvPr/>
          </p:nvSpPr>
          <p:spPr>
            <a:xfrm>
              <a:off x="2221012" y="3070537"/>
              <a:ext cx="34504" cy="19872"/>
            </a:xfrm>
            <a:custGeom>
              <a:avLst/>
              <a:gdLst/>
              <a:ahLst/>
              <a:cxnLst/>
              <a:rect l="l" t="t" r="r" b="b"/>
              <a:pathLst>
                <a:path w="316" h="182" extrusionOk="0">
                  <a:moveTo>
                    <a:pt x="84" y="0"/>
                  </a:moveTo>
                  <a:cubicBezTo>
                    <a:pt x="34" y="0"/>
                    <a:pt x="1" y="49"/>
                    <a:pt x="1" y="99"/>
                  </a:cubicBezTo>
                  <a:cubicBezTo>
                    <a:pt x="1" y="148"/>
                    <a:pt x="51" y="181"/>
                    <a:pt x="100" y="181"/>
                  </a:cubicBezTo>
                  <a:lnTo>
                    <a:pt x="232" y="181"/>
                  </a:lnTo>
                  <a:cubicBezTo>
                    <a:pt x="282" y="181"/>
                    <a:pt x="315" y="132"/>
                    <a:pt x="315" y="82"/>
                  </a:cubicBezTo>
                  <a:cubicBezTo>
                    <a:pt x="315" y="33"/>
                    <a:pt x="265" y="0"/>
                    <a:pt x="21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955" name="Google Shape;6955;p71"/>
            <p:cNvSpPr/>
            <p:nvPr/>
          </p:nvSpPr>
          <p:spPr>
            <a:xfrm>
              <a:off x="2221012" y="3151555"/>
              <a:ext cx="34504" cy="19981"/>
            </a:xfrm>
            <a:custGeom>
              <a:avLst/>
              <a:gdLst/>
              <a:ahLst/>
              <a:cxnLst/>
              <a:rect l="l" t="t" r="r" b="b"/>
              <a:pathLst>
                <a:path w="316" h="183" extrusionOk="0">
                  <a:moveTo>
                    <a:pt x="100" y="1"/>
                  </a:moveTo>
                  <a:cubicBezTo>
                    <a:pt x="51" y="1"/>
                    <a:pt x="1" y="51"/>
                    <a:pt x="1" y="100"/>
                  </a:cubicBezTo>
                  <a:cubicBezTo>
                    <a:pt x="1" y="150"/>
                    <a:pt x="51" y="183"/>
                    <a:pt x="100" y="183"/>
                  </a:cubicBezTo>
                  <a:lnTo>
                    <a:pt x="232" y="183"/>
                  </a:lnTo>
                  <a:cubicBezTo>
                    <a:pt x="282" y="183"/>
                    <a:pt x="315" y="133"/>
                    <a:pt x="315" y="84"/>
                  </a:cubicBezTo>
                  <a:cubicBezTo>
                    <a:pt x="315" y="34"/>
                    <a:pt x="282" y="1"/>
                    <a:pt x="23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956" name="Google Shape;6956;p71"/>
            <p:cNvSpPr/>
            <p:nvPr/>
          </p:nvSpPr>
          <p:spPr>
            <a:xfrm>
              <a:off x="2222868" y="3230826"/>
              <a:ext cx="36251" cy="20090"/>
            </a:xfrm>
            <a:custGeom>
              <a:avLst/>
              <a:gdLst/>
              <a:ahLst/>
              <a:cxnLst/>
              <a:rect l="l" t="t" r="r" b="b"/>
              <a:pathLst>
                <a:path w="332" h="184" extrusionOk="0">
                  <a:moveTo>
                    <a:pt x="100" y="1"/>
                  </a:moveTo>
                  <a:cubicBezTo>
                    <a:pt x="50" y="1"/>
                    <a:pt x="1" y="51"/>
                    <a:pt x="17" y="100"/>
                  </a:cubicBezTo>
                  <a:cubicBezTo>
                    <a:pt x="17" y="150"/>
                    <a:pt x="50" y="183"/>
                    <a:pt x="100" y="183"/>
                  </a:cubicBezTo>
                  <a:lnTo>
                    <a:pt x="232" y="183"/>
                  </a:lnTo>
                  <a:cubicBezTo>
                    <a:pt x="281" y="183"/>
                    <a:pt x="331" y="133"/>
                    <a:pt x="331" y="84"/>
                  </a:cubicBezTo>
                  <a:cubicBezTo>
                    <a:pt x="314" y="34"/>
                    <a:pt x="281" y="1"/>
                    <a:pt x="23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957" name="Google Shape;6957;p71"/>
            <p:cNvSpPr/>
            <p:nvPr/>
          </p:nvSpPr>
          <p:spPr>
            <a:xfrm>
              <a:off x="2224615" y="3312062"/>
              <a:ext cx="34504" cy="19872"/>
            </a:xfrm>
            <a:custGeom>
              <a:avLst/>
              <a:gdLst/>
              <a:ahLst/>
              <a:cxnLst/>
              <a:rect l="l" t="t" r="r" b="b"/>
              <a:pathLst>
                <a:path w="316" h="182" extrusionOk="0">
                  <a:moveTo>
                    <a:pt x="84" y="0"/>
                  </a:moveTo>
                  <a:cubicBezTo>
                    <a:pt x="34" y="0"/>
                    <a:pt x="1" y="49"/>
                    <a:pt x="1" y="99"/>
                  </a:cubicBezTo>
                  <a:cubicBezTo>
                    <a:pt x="1" y="148"/>
                    <a:pt x="51" y="181"/>
                    <a:pt x="100" y="181"/>
                  </a:cubicBezTo>
                  <a:lnTo>
                    <a:pt x="232" y="181"/>
                  </a:lnTo>
                  <a:cubicBezTo>
                    <a:pt x="282" y="181"/>
                    <a:pt x="315" y="132"/>
                    <a:pt x="315" y="82"/>
                  </a:cubicBezTo>
                  <a:cubicBezTo>
                    <a:pt x="315" y="33"/>
                    <a:pt x="265" y="0"/>
                    <a:pt x="21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958" name="Google Shape;6958;p71"/>
            <p:cNvSpPr/>
            <p:nvPr/>
          </p:nvSpPr>
          <p:spPr>
            <a:xfrm>
              <a:off x="2226471" y="3391332"/>
              <a:ext cx="34286" cy="20200"/>
            </a:xfrm>
            <a:custGeom>
              <a:avLst/>
              <a:gdLst/>
              <a:ahLst/>
              <a:cxnLst/>
              <a:rect l="l" t="t" r="r" b="b"/>
              <a:pathLst>
                <a:path w="314" h="185" extrusionOk="0">
                  <a:moveTo>
                    <a:pt x="100" y="1"/>
                  </a:moveTo>
                  <a:cubicBezTo>
                    <a:pt x="50" y="1"/>
                    <a:pt x="1" y="50"/>
                    <a:pt x="1" y="100"/>
                  </a:cubicBezTo>
                  <a:cubicBezTo>
                    <a:pt x="1" y="142"/>
                    <a:pt x="37" y="185"/>
                    <a:pt x="80" y="185"/>
                  </a:cubicBezTo>
                  <a:cubicBezTo>
                    <a:pt x="86" y="185"/>
                    <a:pt x="93" y="184"/>
                    <a:pt x="100" y="182"/>
                  </a:cubicBezTo>
                  <a:lnTo>
                    <a:pt x="232" y="182"/>
                  </a:lnTo>
                  <a:cubicBezTo>
                    <a:pt x="281" y="182"/>
                    <a:pt x="314" y="133"/>
                    <a:pt x="314" y="83"/>
                  </a:cubicBezTo>
                  <a:cubicBezTo>
                    <a:pt x="314" y="34"/>
                    <a:pt x="281" y="1"/>
                    <a:pt x="23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959" name="Google Shape;6959;p71"/>
            <p:cNvSpPr/>
            <p:nvPr/>
          </p:nvSpPr>
          <p:spPr>
            <a:xfrm>
              <a:off x="2228218" y="3472350"/>
              <a:ext cx="34504" cy="21728"/>
            </a:xfrm>
            <a:custGeom>
              <a:avLst/>
              <a:gdLst/>
              <a:ahLst/>
              <a:cxnLst/>
              <a:rect l="l" t="t" r="r" b="b"/>
              <a:pathLst>
                <a:path w="316" h="199" extrusionOk="0">
                  <a:moveTo>
                    <a:pt x="84" y="1"/>
                  </a:moveTo>
                  <a:cubicBezTo>
                    <a:pt x="34" y="18"/>
                    <a:pt x="1" y="51"/>
                    <a:pt x="1" y="100"/>
                  </a:cubicBezTo>
                  <a:cubicBezTo>
                    <a:pt x="1" y="150"/>
                    <a:pt x="34" y="199"/>
                    <a:pt x="84" y="199"/>
                  </a:cubicBezTo>
                  <a:lnTo>
                    <a:pt x="216" y="183"/>
                  </a:lnTo>
                  <a:cubicBezTo>
                    <a:pt x="265" y="183"/>
                    <a:pt x="315" y="150"/>
                    <a:pt x="315" y="100"/>
                  </a:cubicBezTo>
                  <a:cubicBezTo>
                    <a:pt x="315" y="34"/>
                    <a:pt x="265" y="1"/>
                    <a:pt x="21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960" name="Google Shape;6960;p71"/>
            <p:cNvSpPr/>
            <p:nvPr/>
          </p:nvSpPr>
          <p:spPr>
            <a:xfrm>
              <a:off x="2230074" y="3551730"/>
              <a:ext cx="34286" cy="20309"/>
            </a:xfrm>
            <a:custGeom>
              <a:avLst/>
              <a:gdLst/>
              <a:ahLst/>
              <a:cxnLst/>
              <a:rect l="l" t="t" r="r" b="b"/>
              <a:pathLst>
                <a:path w="314" h="186" extrusionOk="0">
                  <a:moveTo>
                    <a:pt x="83" y="0"/>
                  </a:moveTo>
                  <a:cubicBezTo>
                    <a:pt x="34" y="0"/>
                    <a:pt x="1" y="50"/>
                    <a:pt x="1" y="99"/>
                  </a:cubicBezTo>
                  <a:cubicBezTo>
                    <a:pt x="1" y="143"/>
                    <a:pt x="26" y="185"/>
                    <a:pt x="64" y="185"/>
                  </a:cubicBezTo>
                  <a:cubicBezTo>
                    <a:pt x="70" y="185"/>
                    <a:pt x="76" y="184"/>
                    <a:pt x="83" y="182"/>
                  </a:cubicBezTo>
                  <a:lnTo>
                    <a:pt x="215" y="182"/>
                  </a:lnTo>
                  <a:cubicBezTo>
                    <a:pt x="265" y="182"/>
                    <a:pt x="314" y="132"/>
                    <a:pt x="314" y="83"/>
                  </a:cubicBezTo>
                  <a:cubicBezTo>
                    <a:pt x="314" y="33"/>
                    <a:pt x="265" y="0"/>
                    <a:pt x="21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961" name="Google Shape;6961;p71"/>
            <p:cNvSpPr/>
            <p:nvPr/>
          </p:nvSpPr>
          <p:spPr>
            <a:xfrm>
              <a:off x="2406742" y="2592839"/>
              <a:ext cx="34286" cy="19981"/>
            </a:xfrm>
            <a:custGeom>
              <a:avLst/>
              <a:gdLst/>
              <a:ahLst/>
              <a:cxnLst/>
              <a:rect l="l" t="t" r="r" b="b"/>
              <a:pathLst>
                <a:path w="314" h="183" extrusionOk="0">
                  <a:moveTo>
                    <a:pt x="100" y="0"/>
                  </a:moveTo>
                  <a:cubicBezTo>
                    <a:pt x="34" y="0"/>
                    <a:pt x="1" y="33"/>
                    <a:pt x="1" y="84"/>
                  </a:cubicBezTo>
                  <a:cubicBezTo>
                    <a:pt x="1" y="132"/>
                    <a:pt x="34" y="183"/>
                    <a:pt x="83" y="183"/>
                  </a:cubicBezTo>
                  <a:lnTo>
                    <a:pt x="215" y="183"/>
                  </a:lnTo>
                  <a:cubicBezTo>
                    <a:pt x="265" y="183"/>
                    <a:pt x="314" y="150"/>
                    <a:pt x="314" y="99"/>
                  </a:cubicBezTo>
                  <a:cubicBezTo>
                    <a:pt x="314" y="33"/>
                    <a:pt x="265" y="0"/>
                    <a:pt x="21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962" name="Google Shape;6962;p71"/>
            <p:cNvSpPr/>
            <p:nvPr/>
          </p:nvSpPr>
          <p:spPr>
            <a:xfrm>
              <a:off x="2406742" y="2673966"/>
              <a:ext cx="34286" cy="19872"/>
            </a:xfrm>
            <a:custGeom>
              <a:avLst/>
              <a:gdLst/>
              <a:ahLst/>
              <a:cxnLst/>
              <a:rect l="l" t="t" r="r" b="b"/>
              <a:pathLst>
                <a:path w="314" h="182" extrusionOk="0">
                  <a:moveTo>
                    <a:pt x="100" y="1"/>
                  </a:moveTo>
                  <a:cubicBezTo>
                    <a:pt x="49" y="1"/>
                    <a:pt x="1" y="34"/>
                    <a:pt x="1" y="83"/>
                  </a:cubicBezTo>
                  <a:cubicBezTo>
                    <a:pt x="1" y="133"/>
                    <a:pt x="34" y="182"/>
                    <a:pt x="83" y="182"/>
                  </a:cubicBezTo>
                  <a:lnTo>
                    <a:pt x="215" y="182"/>
                  </a:lnTo>
                  <a:cubicBezTo>
                    <a:pt x="265" y="182"/>
                    <a:pt x="314" y="149"/>
                    <a:pt x="314" y="100"/>
                  </a:cubicBezTo>
                  <a:cubicBezTo>
                    <a:pt x="314" y="50"/>
                    <a:pt x="281" y="1"/>
                    <a:pt x="23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963" name="Google Shape;6963;p71"/>
            <p:cNvSpPr/>
            <p:nvPr/>
          </p:nvSpPr>
          <p:spPr>
            <a:xfrm>
              <a:off x="2406742" y="2751380"/>
              <a:ext cx="34286" cy="20418"/>
            </a:xfrm>
            <a:custGeom>
              <a:avLst/>
              <a:gdLst/>
              <a:ahLst/>
              <a:cxnLst/>
              <a:rect l="l" t="t" r="r" b="b"/>
              <a:pathLst>
                <a:path w="314" h="187" extrusionOk="0">
                  <a:moveTo>
                    <a:pt x="100" y="1"/>
                  </a:moveTo>
                  <a:cubicBezTo>
                    <a:pt x="49" y="1"/>
                    <a:pt x="1" y="51"/>
                    <a:pt x="1" y="100"/>
                  </a:cubicBezTo>
                  <a:cubicBezTo>
                    <a:pt x="1" y="150"/>
                    <a:pt x="49" y="183"/>
                    <a:pt x="100" y="183"/>
                  </a:cubicBezTo>
                  <a:lnTo>
                    <a:pt x="232" y="183"/>
                  </a:lnTo>
                  <a:cubicBezTo>
                    <a:pt x="238" y="185"/>
                    <a:pt x="244" y="186"/>
                    <a:pt x="250" y="186"/>
                  </a:cubicBezTo>
                  <a:cubicBezTo>
                    <a:pt x="289" y="186"/>
                    <a:pt x="314" y="144"/>
                    <a:pt x="314" y="100"/>
                  </a:cubicBezTo>
                  <a:cubicBezTo>
                    <a:pt x="314" y="51"/>
                    <a:pt x="281" y="1"/>
                    <a:pt x="23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964" name="Google Shape;6964;p71"/>
            <p:cNvSpPr/>
            <p:nvPr/>
          </p:nvSpPr>
          <p:spPr>
            <a:xfrm>
              <a:off x="2410345" y="2832616"/>
              <a:ext cx="34286" cy="21728"/>
            </a:xfrm>
            <a:custGeom>
              <a:avLst/>
              <a:gdLst/>
              <a:ahLst/>
              <a:cxnLst/>
              <a:rect l="l" t="t" r="r" b="b"/>
              <a:pathLst>
                <a:path w="314" h="199" extrusionOk="0">
                  <a:moveTo>
                    <a:pt x="83" y="0"/>
                  </a:moveTo>
                  <a:cubicBezTo>
                    <a:pt x="34" y="0"/>
                    <a:pt x="1" y="49"/>
                    <a:pt x="1" y="100"/>
                  </a:cubicBezTo>
                  <a:cubicBezTo>
                    <a:pt x="1" y="148"/>
                    <a:pt x="34" y="181"/>
                    <a:pt x="83" y="181"/>
                  </a:cubicBezTo>
                  <a:lnTo>
                    <a:pt x="215" y="199"/>
                  </a:lnTo>
                  <a:cubicBezTo>
                    <a:pt x="265" y="199"/>
                    <a:pt x="314" y="148"/>
                    <a:pt x="314" y="100"/>
                  </a:cubicBezTo>
                  <a:cubicBezTo>
                    <a:pt x="314" y="49"/>
                    <a:pt x="265" y="16"/>
                    <a:pt x="21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965" name="Google Shape;6965;p71"/>
            <p:cNvSpPr/>
            <p:nvPr/>
          </p:nvSpPr>
          <p:spPr>
            <a:xfrm>
              <a:off x="2410345" y="2910031"/>
              <a:ext cx="34286" cy="21728"/>
            </a:xfrm>
            <a:custGeom>
              <a:avLst/>
              <a:gdLst/>
              <a:ahLst/>
              <a:cxnLst/>
              <a:rect l="l" t="t" r="r" b="b"/>
              <a:pathLst>
                <a:path w="314" h="199" extrusionOk="0">
                  <a:moveTo>
                    <a:pt x="83" y="1"/>
                  </a:moveTo>
                  <a:cubicBezTo>
                    <a:pt x="34" y="1"/>
                    <a:pt x="1" y="51"/>
                    <a:pt x="1" y="100"/>
                  </a:cubicBezTo>
                  <a:cubicBezTo>
                    <a:pt x="1" y="150"/>
                    <a:pt x="34" y="183"/>
                    <a:pt x="83" y="183"/>
                  </a:cubicBezTo>
                  <a:lnTo>
                    <a:pt x="215" y="199"/>
                  </a:lnTo>
                  <a:cubicBezTo>
                    <a:pt x="265" y="199"/>
                    <a:pt x="314" y="150"/>
                    <a:pt x="314" y="100"/>
                  </a:cubicBezTo>
                  <a:cubicBezTo>
                    <a:pt x="314" y="51"/>
                    <a:pt x="265" y="18"/>
                    <a:pt x="215" y="18"/>
                  </a:cubicBezTo>
                  <a:lnTo>
                    <a:pt x="83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966" name="Google Shape;6966;p71"/>
            <p:cNvSpPr/>
            <p:nvPr/>
          </p:nvSpPr>
          <p:spPr>
            <a:xfrm>
              <a:off x="2410345" y="2992577"/>
              <a:ext cx="34286" cy="20418"/>
            </a:xfrm>
            <a:custGeom>
              <a:avLst/>
              <a:gdLst/>
              <a:ahLst/>
              <a:cxnLst/>
              <a:rect l="l" t="t" r="r" b="b"/>
              <a:pathLst>
                <a:path w="314" h="187" extrusionOk="0">
                  <a:moveTo>
                    <a:pt x="75" y="1"/>
                  </a:moveTo>
                  <a:cubicBezTo>
                    <a:pt x="26" y="1"/>
                    <a:pt x="1" y="44"/>
                    <a:pt x="1" y="87"/>
                  </a:cubicBezTo>
                  <a:cubicBezTo>
                    <a:pt x="1" y="136"/>
                    <a:pt x="34" y="186"/>
                    <a:pt x="83" y="186"/>
                  </a:cubicBezTo>
                  <a:lnTo>
                    <a:pt x="215" y="186"/>
                  </a:lnTo>
                  <a:cubicBezTo>
                    <a:pt x="265" y="186"/>
                    <a:pt x="314" y="153"/>
                    <a:pt x="314" y="87"/>
                  </a:cubicBezTo>
                  <a:cubicBezTo>
                    <a:pt x="314" y="37"/>
                    <a:pt x="265" y="4"/>
                    <a:pt x="215" y="4"/>
                  </a:cubicBezTo>
                  <a:lnTo>
                    <a:pt x="100" y="4"/>
                  </a:lnTo>
                  <a:cubicBezTo>
                    <a:pt x="91" y="2"/>
                    <a:pt x="83" y="1"/>
                    <a:pt x="7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967" name="Google Shape;6967;p71"/>
            <p:cNvSpPr/>
            <p:nvPr/>
          </p:nvSpPr>
          <p:spPr>
            <a:xfrm>
              <a:off x="2408489" y="3071957"/>
              <a:ext cx="34395" cy="20309"/>
            </a:xfrm>
            <a:custGeom>
              <a:avLst/>
              <a:gdLst/>
              <a:ahLst/>
              <a:cxnLst/>
              <a:rect l="l" t="t" r="r" b="b"/>
              <a:pathLst>
                <a:path w="315" h="186" extrusionOk="0">
                  <a:moveTo>
                    <a:pt x="80" y="0"/>
                  </a:moveTo>
                  <a:cubicBezTo>
                    <a:pt x="38" y="0"/>
                    <a:pt x="0" y="43"/>
                    <a:pt x="0" y="86"/>
                  </a:cubicBezTo>
                  <a:cubicBezTo>
                    <a:pt x="0" y="135"/>
                    <a:pt x="33" y="185"/>
                    <a:pt x="84" y="185"/>
                  </a:cubicBezTo>
                  <a:lnTo>
                    <a:pt x="216" y="185"/>
                  </a:lnTo>
                  <a:cubicBezTo>
                    <a:pt x="265" y="185"/>
                    <a:pt x="315" y="152"/>
                    <a:pt x="315" y="86"/>
                  </a:cubicBezTo>
                  <a:cubicBezTo>
                    <a:pt x="315" y="36"/>
                    <a:pt x="282" y="3"/>
                    <a:pt x="216" y="3"/>
                  </a:cubicBezTo>
                  <a:lnTo>
                    <a:pt x="100" y="3"/>
                  </a:lnTo>
                  <a:cubicBezTo>
                    <a:pt x="93" y="1"/>
                    <a:pt x="87" y="0"/>
                    <a:pt x="8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968" name="Google Shape;6968;p71"/>
            <p:cNvSpPr/>
            <p:nvPr/>
          </p:nvSpPr>
          <p:spPr>
            <a:xfrm>
              <a:off x="2408489" y="3153411"/>
              <a:ext cx="34395" cy="19872"/>
            </a:xfrm>
            <a:custGeom>
              <a:avLst/>
              <a:gdLst/>
              <a:ahLst/>
              <a:cxnLst/>
              <a:rect l="l" t="t" r="r" b="b"/>
              <a:pathLst>
                <a:path w="315" h="182" extrusionOk="0">
                  <a:moveTo>
                    <a:pt x="100" y="1"/>
                  </a:moveTo>
                  <a:cubicBezTo>
                    <a:pt x="51" y="1"/>
                    <a:pt x="0" y="34"/>
                    <a:pt x="0" y="83"/>
                  </a:cubicBezTo>
                  <a:cubicBezTo>
                    <a:pt x="0" y="133"/>
                    <a:pt x="33" y="182"/>
                    <a:pt x="84" y="182"/>
                  </a:cubicBezTo>
                  <a:lnTo>
                    <a:pt x="216" y="182"/>
                  </a:lnTo>
                  <a:cubicBezTo>
                    <a:pt x="265" y="182"/>
                    <a:pt x="315" y="149"/>
                    <a:pt x="315" y="100"/>
                  </a:cubicBezTo>
                  <a:cubicBezTo>
                    <a:pt x="315" y="50"/>
                    <a:pt x="282" y="1"/>
                    <a:pt x="23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969" name="Google Shape;6969;p71"/>
            <p:cNvSpPr/>
            <p:nvPr/>
          </p:nvSpPr>
          <p:spPr>
            <a:xfrm>
              <a:off x="2406742" y="3232791"/>
              <a:ext cx="34286" cy="19763"/>
            </a:xfrm>
            <a:custGeom>
              <a:avLst/>
              <a:gdLst/>
              <a:ahLst/>
              <a:cxnLst/>
              <a:rect l="l" t="t" r="r" b="b"/>
              <a:pathLst>
                <a:path w="314" h="181" extrusionOk="0">
                  <a:moveTo>
                    <a:pt x="100" y="0"/>
                  </a:moveTo>
                  <a:cubicBezTo>
                    <a:pt x="49" y="0"/>
                    <a:pt x="1" y="33"/>
                    <a:pt x="1" y="82"/>
                  </a:cubicBezTo>
                  <a:cubicBezTo>
                    <a:pt x="1" y="132"/>
                    <a:pt x="49" y="181"/>
                    <a:pt x="100" y="181"/>
                  </a:cubicBezTo>
                  <a:lnTo>
                    <a:pt x="232" y="181"/>
                  </a:lnTo>
                  <a:cubicBezTo>
                    <a:pt x="281" y="181"/>
                    <a:pt x="314" y="148"/>
                    <a:pt x="314" y="82"/>
                  </a:cubicBezTo>
                  <a:cubicBezTo>
                    <a:pt x="314" y="33"/>
                    <a:pt x="281" y="0"/>
                    <a:pt x="23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970" name="Google Shape;6970;p71"/>
            <p:cNvSpPr/>
            <p:nvPr/>
          </p:nvSpPr>
          <p:spPr>
            <a:xfrm>
              <a:off x="2406742" y="3313809"/>
              <a:ext cx="36142" cy="19981"/>
            </a:xfrm>
            <a:custGeom>
              <a:avLst/>
              <a:gdLst/>
              <a:ahLst/>
              <a:cxnLst/>
              <a:rect l="l" t="t" r="r" b="b"/>
              <a:pathLst>
                <a:path w="331" h="183" extrusionOk="0">
                  <a:moveTo>
                    <a:pt x="100" y="0"/>
                  </a:moveTo>
                  <a:cubicBezTo>
                    <a:pt x="49" y="0"/>
                    <a:pt x="16" y="33"/>
                    <a:pt x="1" y="83"/>
                  </a:cubicBezTo>
                  <a:cubicBezTo>
                    <a:pt x="1" y="132"/>
                    <a:pt x="49" y="182"/>
                    <a:pt x="100" y="182"/>
                  </a:cubicBezTo>
                  <a:lnTo>
                    <a:pt x="232" y="182"/>
                  </a:lnTo>
                  <a:cubicBezTo>
                    <a:pt x="281" y="182"/>
                    <a:pt x="314" y="149"/>
                    <a:pt x="314" y="99"/>
                  </a:cubicBezTo>
                  <a:cubicBezTo>
                    <a:pt x="331" y="50"/>
                    <a:pt x="281" y="0"/>
                    <a:pt x="23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971" name="Google Shape;6971;p71"/>
            <p:cNvSpPr/>
            <p:nvPr/>
          </p:nvSpPr>
          <p:spPr>
            <a:xfrm>
              <a:off x="2404886" y="3393079"/>
              <a:ext cx="36142" cy="19981"/>
            </a:xfrm>
            <a:custGeom>
              <a:avLst/>
              <a:gdLst/>
              <a:ahLst/>
              <a:cxnLst/>
              <a:rect l="l" t="t" r="r" b="b"/>
              <a:pathLst>
                <a:path w="331" h="183" extrusionOk="0">
                  <a:moveTo>
                    <a:pt x="100" y="1"/>
                  </a:moveTo>
                  <a:cubicBezTo>
                    <a:pt x="51" y="1"/>
                    <a:pt x="18" y="34"/>
                    <a:pt x="18" y="84"/>
                  </a:cubicBezTo>
                  <a:cubicBezTo>
                    <a:pt x="0" y="133"/>
                    <a:pt x="51" y="183"/>
                    <a:pt x="100" y="183"/>
                  </a:cubicBezTo>
                  <a:lnTo>
                    <a:pt x="232" y="183"/>
                  </a:lnTo>
                  <a:cubicBezTo>
                    <a:pt x="282" y="183"/>
                    <a:pt x="315" y="150"/>
                    <a:pt x="331" y="100"/>
                  </a:cubicBezTo>
                  <a:cubicBezTo>
                    <a:pt x="331" y="51"/>
                    <a:pt x="282" y="1"/>
                    <a:pt x="23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972" name="Google Shape;6972;p71"/>
            <p:cNvSpPr/>
            <p:nvPr/>
          </p:nvSpPr>
          <p:spPr>
            <a:xfrm>
              <a:off x="2406742" y="3474206"/>
              <a:ext cx="34286" cy="19872"/>
            </a:xfrm>
            <a:custGeom>
              <a:avLst/>
              <a:gdLst/>
              <a:ahLst/>
              <a:cxnLst/>
              <a:rect l="l" t="t" r="r" b="b"/>
              <a:pathLst>
                <a:path w="314" h="182" extrusionOk="0">
                  <a:moveTo>
                    <a:pt x="83" y="1"/>
                  </a:moveTo>
                  <a:cubicBezTo>
                    <a:pt x="34" y="1"/>
                    <a:pt x="1" y="34"/>
                    <a:pt x="1" y="83"/>
                  </a:cubicBezTo>
                  <a:cubicBezTo>
                    <a:pt x="1" y="149"/>
                    <a:pt x="34" y="182"/>
                    <a:pt x="83" y="182"/>
                  </a:cubicBezTo>
                  <a:lnTo>
                    <a:pt x="215" y="182"/>
                  </a:lnTo>
                  <a:cubicBezTo>
                    <a:pt x="265" y="182"/>
                    <a:pt x="314" y="149"/>
                    <a:pt x="314" y="100"/>
                  </a:cubicBezTo>
                  <a:cubicBezTo>
                    <a:pt x="314" y="50"/>
                    <a:pt x="265" y="1"/>
                    <a:pt x="21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973" name="Google Shape;6973;p71"/>
            <p:cNvSpPr/>
            <p:nvPr/>
          </p:nvSpPr>
          <p:spPr>
            <a:xfrm>
              <a:off x="2404886" y="3553586"/>
              <a:ext cx="34395" cy="19872"/>
            </a:xfrm>
            <a:custGeom>
              <a:avLst/>
              <a:gdLst/>
              <a:ahLst/>
              <a:cxnLst/>
              <a:rect l="l" t="t" r="r" b="b"/>
              <a:pathLst>
                <a:path w="315" h="182" extrusionOk="0">
                  <a:moveTo>
                    <a:pt x="100" y="0"/>
                  </a:moveTo>
                  <a:cubicBezTo>
                    <a:pt x="51" y="0"/>
                    <a:pt x="0" y="33"/>
                    <a:pt x="0" y="82"/>
                  </a:cubicBezTo>
                  <a:cubicBezTo>
                    <a:pt x="0" y="132"/>
                    <a:pt x="51" y="181"/>
                    <a:pt x="100" y="181"/>
                  </a:cubicBezTo>
                  <a:lnTo>
                    <a:pt x="232" y="181"/>
                  </a:lnTo>
                  <a:cubicBezTo>
                    <a:pt x="282" y="181"/>
                    <a:pt x="315" y="148"/>
                    <a:pt x="315" y="99"/>
                  </a:cubicBezTo>
                  <a:cubicBezTo>
                    <a:pt x="315" y="49"/>
                    <a:pt x="282" y="0"/>
                    <a:pt x="23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974" name="Google Shape;6974;p71"/>
            <p:cNvSpPr/>
            <p:nvPr/>
          </p:nvSpPr>
          <p:spPr>
            <a:xfrm>
              <a:off x="2320265" y="3826665"/>
              <a:ext cx="59509" cy="572252"/>
            </a:xfrm>
            <a:custGeom>
              <a:avLst/>
              <a:gdLst/>
              <a:ahLst/>
              <a:cxnLst/>
              <a:rect l="l" t="t" r="r" b="b"/>
              <a:pathLst>
                <a:path w="545" h="5241" extrusionOk="0">
                  <a:moveTo>
                    <a:pt x="272" y="0"/>
                  </a:moveTo>
                  <a:cubicBezTo>
                    <a:pt x="227" y="0"/>
                    <a:pt x="182" y="25"/>
                    <a:pt x="165" y="74"/>
                  </a:cubicBezTo>
                  <a:lnTo>
                    <a:pt x="49" y="618"/>
                  </a:lnTo>
                  <a:cubicBezTo>
                    <a:pt x="0" y="1114"/>
                    <a:pt x="66" y="5126"/>
                    <a:pt x="66" y="5126"/>
                  </a:cubicBezTo>
                  <a:cubicBezTo>
                    <a:pt x="66" y="5192"/>
                    <a:pt x="148" y="5240"/>
                    <a:pt x="247" y="5240"/>
                  </a:cubicBezTo>
                  <a:lnTo>
                    <a:pt x="363" y="5240"/>
                  </a:lnTo>
                  <a:cubicBezTo>
                    <a:pt x="462" y="5240"/>
                    <a:pt x="544" y="5192"/>
                    <a:pt x="544" y="5126"/>
                  </a:cubicBezTo>
                  <a:lnTo>
                    <a:pt x="511" y="618"/>
                  </a:lnTo>
                  <a:cubicBezTo>
                    <a:pt x="511" y="618"/>
                    <a:pt x="445" y="321"/>
                    <a:pt x="379" y="74"/>
                  </a:cubicBezTo>
                  <a:cubicBezTo>
                    <a:pt x="363" y="25"/>
                    <a:pt x="318" y="0"/>
                    <a:pt x="27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6975" name="Google Shape;6975;p71"/>
          <p:cNvGrpSpPr/>
          <p:nvPr/>
        </p:nvGrpSpPr>
        <p:grpSpPr>
          <a:xfrm>
            <a:off x="5293922" y="3657061"/>
            <a:ext cx="1111938" cy="839345"/>
            <a:chOff x="4254163" y="3211772"/>
            <a:chExt cx="1574315" cy="1188369"/>
          </a:xfrm>
        </p:grpSpPr>
        <p:sp>
          <p:nvSpPr>
            <p:cNvPr id="6976" name="Google Shape;6976;p71"/>
            <p:cNvSpPr/>
            <p:nvPr/>
          </p:nvSpPr>
          <p:spPr>
            <a:xfrm>
              <a:off x="4359833" y="3211772"/>
              <a:ext cx="1344346" cy="1188369"/>
            </a:xfrm>
            <a:custGeom>
              <a:avLst/>
              <a:gdLst/>
              <a:ahLst/>
              <a:cxnLst/>
              <a:rect l="l" t="t" r="r" b="b"/>
              <a:pathLst>
                <a:path w="20355" h="17994" extrusionOk="0">
                  <a:moveTo>
                    <a:pt x="10188" y="1"/>
                  </a:moveTo>
                  <a:cubicBezTo>
                    <a:pt x="7451" y="1"/>
                    <a:pt x="4746" y="1246"/>
                    <a:pt x="2972" y="3607"/>
                  </a:cubicBezTo>
                  <a:cubicBezTo>
                    <a:pt x="1" y="7586"/>
                    <a:pt x="810" y="13231"/>
                    <a:pt x="4788" y="16203"/>
                  </a:cubicBezTo>
                  <a:cubicBezTo>
                    <a:pt x="6404" y="17410"/>
                    <a:pt x="8293" y="17993"/>
                    <a:pt x="10167" y="17993"/>
                  </a:cubicBezTo>
                  <a:cubicBezTo>
                    <a:pt x="12905" y="17993"/>
                    <a:pt x="15609" y="16748"/>
                    <a:pt x="17383" y="14387"/>
                  </a:cubicBezTo>
                  <a:cubicBezTo>
                    <a:pt x="20355" y="10408"/>
                    <a:pt x="19545" y="4780"/>
                    <a:pt x="15568" y="1791"/>
                  </a:cubicBezTo>
                  <a:cubicBezTo>
                    <a:pt x="13951" y="584"/>
                    <a:pt x="12062" y="1"/>
                    <a:pt x="1018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977" name="Google Shape;6977;p71"/>
            <p:cNvSpPr/>
            <p:nvPr/>
          </p:nvSpPr>
          <p:spPr>
            <a:xfrm>
              <a:off x="5282135" y="3327877"/>
              <a:ext cx="332669" cy="528802"/>
            </a:xfrm>
            <a:custGeom>
              <a:avLst/>
              <a:gdLst/>
              <a:ahLst/>
              <a:cxnLst/>
              <a:rect l="l" t="t" r="r" b="b"/>
              <a:pathLst>
                <a:path w="5037" h="8007" extrusionOk="0">
                  <a:moveTo>
                    <a:pt x="562" y="0"/>
                  </a:moveTo>
                  <a:lnTo>
                    <a:pt x="562" y="0"/>
                  </a:lnTo>
                  <a:cubicBezTo>
                    <a:pt x="1" y="777"/>
                    <a:pt x="777" y="711"/>
                    <a:pt x="826" y="1536"/>
                  </a:cubicBezTo>
                  <a:cubicBezTo>
                    <a:pt x="892" y="2344"/>
                    <a:pt x="1123" y="2146"/>
                    <a:pt x="1288" y="2361"/>
                  </a:cubicBezTo>
                  <a:cubicBezTo>
                    <a:pt x="1453" y="2560"/>
                    <a:pt x="1189" y="3137"/>
                    <a:pt x="1321" y="3781"/>
                  </a:cubicBezTo>
                  <a:cubicBezTo>
                    <a:pt x="1453" y="4441"/>
                    <a:pt x="2015" y="4292"/>
                    <a:pt x="2675" y="4688"/>
                  </a:cubicBezTo>
                  <a:cubicBezTo>
                    <a:pt x="2882" y="4807"/>
                    <a:pt x="3035" y="4844"/>
                    <a:pt x="3153" y="4844"/>
                  </a:cubicBezTo>
                  <a:cubicBezTo>
                    <a:pt x="3340" y="4844"/>
                    <a:pt x="3439" y="4753"/>
                    <a:pt x="3523" y="4753"/>
                  </a:cubicBezTo>
                  <a:cubicBezTo>
                    <a:pt x="3555" y="4753"/>
                    <a:pt x="3585" y="4766"/>
                    <a:pt x="3616" y="4804"/>
                  </a:cubicBezTo>
                  <a:cubicBezTo>
                    <a:pt x="3797" y="5018"/>
                    <a:pt x="4094" y="5069"/>
                    <a:pt x="4194" y="5150"/>
                  </a:cubicBezTo>
                  <a:cubicBezTo>
                    <a:pt x="4277" y="5250"/>
                    <a:pt x="4161" y="5481"/>
                    <a:pt x="4392" y="5679"/>
                  </a:cubicBezTo>
                  <a:cubicBezTo>
                    <a:pt x="4607" y="5861"/>
                    <a:pt x="5036" y="8007"/>
                    <a:pt x="5036" y="8007"/>
                  </a:cubicBezTo>
                  <a:cubicBezTo>
                    <a:pt x="5036" y="8007"/>
                    <a:pt x="4937" y="4853"/>
                    <a:pt x="4094" y="3781"/>
                  </a:cubicBezTo>
                  <a:cubicBezTo>
                    <a:pt x="3253" y="2692"/>
                    <a:pt x="3517" y="2542"/>
                    <a:pt x="2708" y="1437"/>
                  </a:cubicBezTo>
                  <a:cubicBezTo>
                    <a:pt x="1916" y="330"/>
                    <a:pt x="562" y="0"/>
                    <a:pt x="56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978" name="Google Shape;6978;p71"/>
            <p:cNvSpPr/>
            <p:nvPr/>
          </p:nvSpPr>
          <p:spPr>
            <a:xfrm>
              <a:off x="4896241" y="3558897"/>
              <a:ext cx="647637" cy="602440"/>
            </a:xfrm>
            <a:custGeom>
              <a:avLst/>
              <a:gdLst/>
              <a:ahLst/>
              <a:cxnLst/>
              <a:rect l="l" t="t" r="r" b="b"/>
              <a:pathLst>
                <a:path w="9806" h="9122" extrusionOk="0">
                  <a:moveTo>
                    <a:pt x="3873" y="1"/>
                  </a:moveTo>
                  <a:cubicBezTo>
                    <a:pt x="3643" y="1"/>
                    <a:pt x="3517" y="176"/>
                    <a:pt x="3123" y="176"/>
                  </a:cubicBezTo>
                  <a:cubicBezTo>
                    <a:pt x="3072" y="176"/>
                    <a:pt x="3016" y="174"/>
                    <a:pt x="2956" y="167"/>
                  </a:cubicBezTo>
                  <a:cubicBezTo>
                    <a:pt x="2878" y="158"/>
                    <a:pt x="2808" y="154"/>
                    <a:pt x="2744" y="154"/>
                  </a:cubicBezTo>
                  <a:cubicBezTo>
                    <a:pt x="2192" y="154"/>
                    <a:pt x="2089" y="455"/>
                    <a:pt x="1734" y="794"/>
                  </a:cubicBezTo>
                  <a:cubicBezTo>
                    <a:pt x="1338" y="1157"/>
                    <a:pt x="612" y="1388"/>
                    <a:pt x="414" y="2082"/>
                  </a:cubicBezTo>
                  <a:cubicBezTo>
                    <a:pt x="330" y="2346"/>
                    <a:pt x="248" y="2577"/>
                    <a:pt x="165" y="2759"/>
                  </a:cubicBezTo>
                  <a:cubicBezTo>
                    <a:pt x="0" y="3171"/>
                    <a:pt x="149" y="3633"/>
                    <a:pt x="546" y="3849"/>
                  </a:cubicBezTo>
                  <a:cubicBezTo>
                    <a:pt x="546" y="3864"/>
                    <a:pt x="546" y="3864"/>
                    <a:pt x="561" y="3864"/>
                  </a:cubicBezTo>
                  <a:cubicBezTo>
                    <a:pt x="1090" y="4162"/>
                    <a:pt x="843" y="5268"/>
                    <a:pt x="594" y="5845"/>
                  </a:cubicBezTo>
                  <a:cubicBezTo>
                    <a:pt x="330" y="6424"/>
                    <a:pt x="1156" y="6340"/>
                    <a:pt x="1288" y="6836"/>
                  </a:cubicBezTo>
                  <a:cubicBezTo>
                    <a:pt x="1437" y="7348"/>
                    <a:pt x="1437" y="6985"/>
                    <a:pt x="2377" y="7265"/>
                  </a:cubicBezTo>
                  <a:cubicBezTo>
                    <a:pt x="3302" y="7529"/>
                    <a:pt x="2923" y="8438"/>
                    <a:pt x="3286" y="8999"/>
                  </a:cubicBezTo>
                  <a:cubicBezTo>
                    <a:pt x="3343" y="9085"/>
                    <a:pt x="3432" y="9122"/>
                    <a:pt x="3542" y="9122"/>
                  </a:cubicBezTo>
                  <a:cubicBezTo>
                    <a:pt x="4126" y="9122"/>
                    <a:pt x="5312" y="8081"/>
                    <a:pt x="5646" y="7859"/>
                  </a:cubicBezTo>
                  <a:cubicBezTo>
                    <a:pt x="5722" y="7808"/>
                    <a:pt x="5822" y="7790"/>
                    <a:pt x="5935" y="7790"/>
                  </a:cubicBezTo>
                  <a:cubicBezTo>
                    <a:pt x="6191" y="7790"/>
                    <a:pt x="6517" y="7881"/>
                    <a:pt x="6806" y="7881"/>
                  </a:cubicBezTo>
                  <a:cubicBezTo>
                    <a:pt x="7050" y="7881"/>
                    <a:pt x="7268" y="7816"/>
                    <a:pt x="7395" y="7579"/>
                  </a:cubicBezTo>
                  <a:cubicBezTo>
                    <a:pt x="7726" y="6935"/>
                    <a:pt x="8469" y="7183"/>
                    <a:pt x="9145" y="6407"/>
                  </a:cubicBezTo>
                  <a:cubicBezTo>
                    <a:pt x="9805" y="5647"/>
                    <a:pt x="9145" y="5218"/>
                    <a:pt x="8535" y="4905"/>
                  </a:cubicBezTo>
                  <a:cubicBezTo>
                    <a:pt x="7941" y="4591"/>
                    <a:pt x="7626" y="4509"/>
                    <a:pt x="6867" y="4509"/>
                  </a:cubicBezTo>
                  <a:cubicBezTo>
                    <a:pt x="6715" y="4509"/>
                    <a:pt x="6583" y="4510"/>
                    <a:pt x="6467" y="4510"/>
                  </a:cubicBezTo>
                  <a:cubicBezTo>
                    <a:pt x="6003" y="4510"/>
                    <a:pt x="5794" y="4489"/>
                    <a:pt x="5597" y="4278"/>
                  </a:cubicBezTo>
                  <a:cubicBezTo>
                    <a:pt x="5333" y="4014"/>
                    <a:pt x="5333" y="3798"/>
                    <a:pt x="4688" y="3717"/>
                  </a:cubicBezTo>
                  <a:cubicBezTo>
                    <a:pt x="4045" y="3633"/>
                    <a:pt x="4507" y="2792"/>
                    <a:pt x="4655" y="1752"/>
                  </a:cubicBezTo>
                  <a:cubicBezTo>
                    <a:pt x="4804" y="695"/>
                    <a:pt x="5018" y="563"/>
                    <a:pt x="4325" y="167"/>
                  </a:cubicBezTo>
                  <a:cubicBezTo>
                    <a:pt x="4121" y="43"/>
                    <a:pt x="3985" y="1"/>
                    <a:pt x="387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979" name="Google Shape;6979;p71"/>
            <p:cNvSpPr/>
            <p:nvPr/>
          </p:nvSpPr>
          <p:spPr>
            <a:xfrm>
              <a:off x="5023045" y="4159234"/>
              <a:ext cx="233799" cy="59438"/>
            </a:xfrm>
            <a:custGeom>
              <a:avLst/>
              <a:gdLst/>
              <a:ahLst/>
              <a:cxnLst/>
              <a:rect l="l" t="t" r="r" b="b"/>
              <a:pathLst>
                <a:path w="3540" h="900" extrusionOk="0">
                  <a:moveTo>
                    <a:pt x="2826" y="0"/>
                  </a:moveTo>
                  <a:cubicBezTo>
                    <a:pt x="2508" y="0"/>
                    <a:pt x="2149" y="35"/>
                    <a:pt x="1993" y="90"/>
                  </a:cubicBezTo>
                  <a:cubicBezTo>
                    <a:pt x="1927" y="107"/>
                    <a:pt x="1844" y="123"/>
                    <a:pt x="1745" y="140"/>
                  </a:cubicBezTo>
                  <a:cubicBezTo>
                    <a:pt x="1658" y="152"/>
                    <a:pt x="1571" y="157"/>
                    <a:pt x="1484" y="157"/>
                  </a:cubicBezTo>
                  <a:cubicBezTo>
                    <a:pt x="1323" y="157"/>
                    <a:pt x="1163" y="139"/>
                    <a:pt x="1003" y="107"/>
                  </a:cubicBezTo>
                  <a:cubicBezTo>
                    <a:pt x="884" y="81"/>
                    <a:pt x="785" y="69"/>
                    <a:pt x="702" y="69"/>
                  </a:cubicBezTo>
                  <a:cubicBezTo>
                    <a:pt x="0" y="69"/>
                    <a:pt x="456" y="899"/>
                    <a:pt x="650" y="899"/>
                  </a:cubicBezTo>
                  <a:cubicBezTo>
                    <a:pt x="652" y="899"/>
                    <a:pt x="654" y="899"/>
                    <a:pt x="655" y="899"/>
                  </a:cubicBezTo>
                  <a:cubicBezTo>
                    <a:pt x="804" y="878"/>
                    <a:pt x="959" y="850"/>
                    <a:pt x="1249" y="850"/>
                  </a:cubicBezTo>
                  <a:cubicBezTo>
                    <a:pt x="1409" y="850"/>
                    <a:pt x="1612" y="858"/>
                    <a:pt x="1877" y="882"/>
                  </a:cubicBezTo>
                  <a:cubicBezTo>
                    <a:pt x="1901" y="884"/>
                    <a:pt x="1924" y="884"/>
                    <a:pt x="1949" y="884"/>
                  </a:cubicBezTo>
                  <a:cubicBezTo>
                    <a:pt x="2678" y="884"/>
                    <a:pt x="3539" y="170"/>
                    <a:pt x="3380" y="74"/>
                  </a:cubicBezTo>
                  <a:cubicBezTo>
                    <a:pt x="3306" y="22"/>
                    <a:pt x="3080" y="0"/>
                    <a:pt x="282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980" name="Google Shape;6980;p71"/>
            <p:cNvSpPr/>
            <p:nvPr/>
          </p:nvSpPr>
          <p:spPr>
            <a:xfrm>
              <a:off x="5056860" y="3305290"/>
              <a:ext cx="121853" cy="67892"/>
            </a:xfrm>
            <a:custGeom>
              <a:avLst/>
              <a:gdLst/>
              <a:ahLst/>
              <a:cxnLst/>
              <a:rect l="l" t="t" r="r" b="b"/>
              <a:pathLst>
                <a:path w="1845" h="1028" extrusionOk="0">
                  <a:moveTo>
                    <a:pt x="916" y="0"/>
                  </a:moveTo>
                  <a:cubicBezTo>
                    <a:pt x="816" y="0"/>
                    <a:pt x="726" y="119"/>
                    <a:pt x="590" y="144"/>
                  </a:cubicBezTo>
                  <a:cubicBezTo>
                    <a:pt x="585" y="145"/>
                    <a:pt x="579" y="145"/>
                    <a:pt x="574" y="145"/>
                  </a:cubicBezTo>
                  <a:cubicBezTo>
                    <a:pt x="468" y="145"/>
                    <a:pt x="249" y="60"/>
                    <a:pt x="127" y="60"/>
                  </a:cubicBezTo>
                  <a:cubicBezTo>
                    <a:pt x="38" y="60"/>
                    <a:pt x="0" y="105"/>
                    <a:pt x="94" y="260"/>
                  </a:cubicBezTo>
                  <a:cubicBezTo>
                    <a:pt x="94" y="260"/>
                    <a:pt x="821" y="606"/>
                    <a:pt x="953" y="771"/>
                  </a:cubicBezTo>
                  <a:cubicBezTo>
                    <a:pt x="1036" y="904"/>
                    <a:pt x="1086" y="1028"/>
                    <a:pt x="1208" y="1028"/>
                  </a:cubicBezTo>
                  <a:cubicBezTo>
                    <a:pt x="1254" y="1028"/>
                    <a:pt x="1310" y="1010"/>
                    <a:pt x="1382" y="970"/>
                  </a:cubicBezTo>
                  <a:cubicBezTo>
                    <a:pt x="1629" y="837"/>
                    <a:pt x="1844" y="738"/>
                    <a:pt x="1497" y="540"/>
                  </a:cubicBezTo>
                  <a:cubicBezTo>
                    <a:pt x="1151" y="326"/>
                    <a:pt x="1167" y="177"/>
                    <a:pt x="1019" y="45"/>
                  </a:cubicBezTo>
                  <a:cubicBezTo>
                    <a:pt x="982" y="13"/>
                    <a:pt x="949" y="0"/>
                    <a:pt x="91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981" name="Google Shape;6981;p71"/>
            <p:cNvSpPr/>
            <p:nvPr/>
          </p:nvSpPr>
          <p:spPr>
            <a:xfrm>
              <a:off x="4769767" y="3211970"/>
              <a:ext cx="425858" cy="120792"/>
            </a:xfrm>
            <a:custGeom>
              <a:avLst/>
              <a:gdLst/>
              <a:ahLst/>
              <a:cxnLst/>
              <a:rect l="l" t="t" r="r" b="b"/>
              <a:pathLst>
                <a:path w="6448" h="1829" extrusionOk="0">
                  <a:moveTo>
                    <a:pt x="3968" y="1"/>
                  </a:moveTo>
                  <a:cubicBezTo>
                    <a:pt x="3160" y="1"/>
                    <a:pt x="2359" y="109"/>
                    <a:pt x="1585" y="320"/>
                  </a:cubicBezTo>
                  <a:cubicBezTo>
                    <a:pt x="1602" y="336"/>
                    <a:pt x="1602" y="336"/>
                    <a:pt x="1618" y="336"/>
                  </a:cubicBezTo>
                  <a:cubicBezTo>
                    <a:pt x="1661" y="353"/>
                    <a:pt x="1701" y="360"/>
                    <a:pt x="1738" y="360"/>
                  </a:cubicBezTo>
                  <a:cubicBezTo>
                    <a:pt x="1881" y="360"/>
                    <a:pt x="1992" y="261"/>
                    <a:pt x="2096" y="261"/>
                  </a:cubicBezTo>
                  <a:cubicBezTo>
                    <a:pt x="2147" y="261"/>
                    <a:pt x="2195" y="284"/>
                    <a:pt x="2245" y="353"/>
                  </a:cubicBezTo>
                  <a:cubicBezTo>
                    <a:pt x="2428" y="584"/>
                    <a:pt x="1074" y="501"/>
                    <a:pt x="546" y="864"/>
                  </a:cubicBezTo>
                  <a:cubicBezTo>
                    <a:pt x="0" y="1244"/>
                    <a:pt x="0" y="1326"/>
                    <a:pt x="150" y="1392"/>
                  </a:cubicBezTo>
                  <a:cubicBezTo>
                    <a:pt x="182" y="1403"/>
                    <a:pt x="210" y="1406"/>
                    <a:pt x="238" y="1406"/>
                  </a:cubicBezTo>
                  <a:cubicBezTo>
                    <a:pt x="270" y="1406"/>
                    <a:pt x="301" y="1403"/>
                    <a:pt x="340" y="1403"/>
                  </a:cubicBezTo>
                  <a:cubicBezTo>
                    <a:pt x="421" y="1403"/>
                    <a:pt x="534" y="1419"/>
                    <a:pt x="744" y="1524"/>
                  </a:cubicBezTo>
                  <a:cubicBezTo>
                    <a:pt x="897" y="1604"/>
                    <a:pt x="999" y="1612"/>
                    <a:pt x="1079" y="1612"/>
                  </a:cubicBezTo>
                  <a:cubicBezTo>
                    <a:pt x="1097" y="1612"/>
                    <a:pt x="1115" y="1611"/>
                    <a:pt x="1131" y="1611"/>
                  </a:cubicBezTo>
                  <a:cubicBezTo>
                    <a:pt x="1221" y="1611"/>
                    <a:pt x="1287" y="1623"/>
                    <a:pt x="1387" y="1772"/>
                  </a:cubicBezTo>
                  <a:cubicBezTo>
                    <a:pt x="1415" y="1812"/>
                    <a:pt x="1450" y="1829"/>
                    <a:pt x="1489" y="1829"/>
                  </a:cubicBezTo>
                  <a:cubicBezTo>
                    <a:pt x="1746" y="1829"/>
                    <a:pt x="2205" y="1095"/>
                    <a:pt x="2476" y="1095"/>
                  </a:cubicBezTo>
                  <a:cubicBezTo>
                    <a:pt x="2774" y="1095"/>
                    <a:pt x="2443" y="1524"/>
                    <a:pt x="2575" y="1640"/>
                  </a:cubicBezTo>
                  <a:cubicBezTo>
                    <a:pt x="2631" y="1690"/>
                    <a:pt x="2682" y="1711"/>
                    <a:pt x="2736" y="1711"/>
                  </a:cubicBezTo>
                  <a:cubicBezTo>
                    <a:pt x="2827" y="1711"/>
                    <a:pt x="2926" y="1651"/>
                    <a:pt x="3071" y="1557"/>
                  </a:cubicBezTo>
                  <a:cubicBezTo>
                    <a:pt x="3236" y="1442"/>
                    <a:pt x="3253" y="1128"/>
                    <a:pt x="4111" y="914"/>
                  </a:cubicBezTo>
                  <a:cubicBezTo>
                    <a:pt x="4433" y="829"/>
                    <a:pt x="4775" y="806"/>
                    <a:pt x="5094" y="806"/>
                  </a:cubicBezTo>
                  <a:cubicBezTo>
                    <a:pt x="5484" y="806"/>
                    <a:pt x="5838" y="841"/>
                    <a:pt x="6069" y="841"/>
                  </a:cubicBezTo>
                  <a:cubicBezTo>
                    <a:pt x="6347" y="841"/>
                    <a:pt x="6448" y="790"/>
                    <a:pt x="6224" y="567"/>
                  </a:cubicBezTo>
                  <a:cubicBezTo>
                    <a:pt x="6075" y="402"/>
                    <a:pt x="6042" y="320"/>
                    <a:pt x="6092" y="254"/>
                  </a:cubicBezTo>
                  <a:cubicBezTo>
                    <a:pt x="5390" y="84"/>
                    <a:pt x="4677" y="1"/>
                    <a:pt x="396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982" name="Google Shape;6982;p71"/>
            <p:cNvSpPr/>
            <p:nvPr/>
          </p:nvSpPr>
          <p:spPr>
            <a:xfrm>
              <a:off x="4424225" y="3577191"/>
              <a:ext cx="508084" cy="799907"/>
            </a:xfrm>
            <a:custGeom>
              <a:avLst/>
              <a:gdLst/>
              <a:ahLst/>
              <a:cxnLst/>
              <a:rect l="l" t="t" r="r" b="b"/>
              <a:pathLst>
                <a:path w="7693" h="12112" extrusionOk="0">
                  <a:moveTo>
                    <a:pt x="6003" y="0"/>
                  </a:moveTo>
                  <a:cubicBezTo>
                    <a:pt x="5872" y="0"/>
                    <a:pt x="5718" y="38"/>
                    <a:pt x="5481" y="187"/>
                  </a:cubicBezTo>
                  <a:cubicBezTo>
                    <a:pt x="5232" y="336"/>
                    <a:pt x="4869" y="253"/>
                    <a:pt x="4688" y="550"/>
                  </a:cubicBezTo>
                  <a:cubicBezTo>
                    <a:pt x="4506" y="847"/>
                    <a:pt x="4358" y="1078"/>
                    <a:pt x="3962" y="1195"/>
                  </a:cubicBezTo>
                  <a:cubicBezTo>
                    <a:pt x="3582" y="1309"/>
                    <a:pt x="3648" y="1309"/>
                    <a:pt x="3648" y="1558"/>
                  </a:cubicBezTo>
                  <a:cubicBezTo>
                    <a:pt x="3664" y="1815"/>
                    <a:pt x="3492" y="2384"/>
                    <a:pt x="3148" y="2384"/>
                  </a:cubicBezTo>
                  <a:cubicBezTo>
                    <a:pt x="3139" y="2384"/>
                    <a:pt x="3129" y="2384"/>
                    <a:pt x="3119" y="2383"/>
                  </a:cubicBezTo>
                  <a:cubicBezTo>
                    <a:pt x="2773" y="2350"/>
                    <a:pt x="2575" y="2267"/>
                    <a:pt x="3038" y="2086"/>
                  </a:cubicBezTo>
                  <a:cubicBezTo>
                    <a:pt x="3516" y="1888"/>
                    <a:pt x="3236" y="1789"/>
                    <a:pt x="3104" y="1624"/>
                  </a:cubicBezTo>
                  <a:cubicBezTo>
                    <a:pt x="2987" y="1475"/>
                    <a:pt x="3500" y="1276"/>
                    <a:pt x="3137" y="1029"/>
                  </a:cubicBezTo>
                  <a:cubicBezTo>
                    <a:pt x="3038" y="959"/>
                    <a:pt x="2995" y="929"/>
                    <a:pt x="2964" y="929"/>
                  </a:cubicBezTo>
                  <a:cubicBezTo>
                    <a:pt x="2885" y="929"/>
                    <a:pt x="2879" y="1123"/>
                    <a:pt x="2228" y="1360"/>
                  </a:cubicBezTo>
                  <a:cubicBezTo>
                    <a:pt x="1321" y="1673"/>
                    <a:pt x="1354" y="2020"/>
                    <a:pt x="1387" y="2581"/>
                  </a:cubicBezTo>
                  <a:cubicBezTo>
                    <a:pt x="1399" y="2798"/>
                    <a:pt x="1440" y="2856"/>
                    <a:pt x="1490" y="2856"/>
                  </a:cubicBezTo>
                  <a:cubicBezTo>
                    <a:pt x="1550" y="2856"/>
                    <a:pt x="1624" y="2775"/>
                    <a:pt x="1685" y="2775"/>
                  </a:cubicBezTo>
                  <a:cubicBezTo>
                    <a:pt x="1709" y="2775"/>
                    <a:pt x="1732" y="2789"/>
                    <a:pt x="1750" y="2828"/>
                  </a:cubicBezTo>
                  <a:cubicBezTo>
                    <a:pt x="1822" y="3018"/>
                    <a:pt x="1767" y="3220"/>
                    <a:pt x="1583" y="3220"/>
                  </a:cubicBezTo>
                  <a:cubicBezTo>
                    <a:pt x="1558" y="3220"/>
                    <a:pt x="1531" y="3216"/>
                    <a:pt x="1502" y="3208"/>
                  </a:cubicBezTo>
                  <a:cubicBezTo>
                    <a:pt x="1478" y="3202"/>
                    <a:pt x="1456" y="3199"/>
                    <a:pt x="1435" y="3199"/>
                  </a:cubicBezTo>
                  <a:cubicBezTo>
                    <a:pt x="1234" y="3199"/>
                    <a:pt x="1210" y="3497"/>
                    <a:pt x="1090" y="4067"/>
                  </a:cubicBezTo>
                  <a:cubicBezTo>
                    <a:pt x="1060" y="4222"/>
                    <a:pt x="1032" y="4286"/>
                    <a:pt x="1004" y="4286"/>
                  </a:cubicBezTo>
                  <a:cubicBezTo>
                    <a:pt x="924" y="4286"/>
                    <a:pt x="854" y="3730"/>
                    <a:pt x="793" y="3274"/>
                  </a:cubicBezTo>
                  <a:cubicBezTo>
                    <a:pt x="727" y="2663"/>
                    <a:pt x="313" y="2300"/>
                    <a:pt x="313" y="2300"/>
                  </a:cubicBezTo>
                  <a:lnTo>
                    <a:pt x="231" y="2729"/>
                  </a:lnTo>
                  <a:cubicBezTo>
                    <a:pt x="0" y="5700"/>
                    <a:pt x="1238" y="8738"/>
                    <a:pt x="3813" y="10670"/>
                  </a:cubicBezTo>
                  <a:cubicBezTo>
                    <a:pt x="4605" y="11264"/>
                    <a:pt x="5463" y="11709"/>
                    <a:pt x="6372" y="12006"/>
                  </a:cubicBezTo>
                  <a:cubicBezTo>
                    <a:pt x="6767" y="12071"/>
                    <a:pt x="7099" y="12111"/>
                    <a:pt x="7312" y="12111"/>
                  </a:cubicBezTo>
                  <a:cubicBezTo>
                    <a:pt x="7536" y="12111"/>
                    <a:pt x="7629" y="12067"/>
                    <a:pt x="7527" y="11957"/>
                  </a:cubicBezTo>
                  <a:cubicBezTo>
                    <a:pt x="6900" y="11330"/>
                    <a:pt x="4440" y="11049"/>
                    <a:pt x="4935" y="10586"/>
                  </a:cubicBezTo>
                  <a:cubicBezTo>
                    <a:pt x="4954" y="10569"/>
                    <a:pt x="4986" y="10562"/>
                    <a:pt x="5030" y="10562"/>
                  </a:cubicBezTo>
                  <a:cubicBezTo>
                    <a:pt x="5354" y="10562"/>
                    <a:pt x="6292" y="10972"/>
                    <a:pt x="6705" y="10972"/>
                  </a:cubicBezTo>
                  <a:cubicBezTo>
                    <a:pt x="6885" y="10972"/>
                    <a:pt x="6965" y="10894"/>
                    <a:pt x="6850" y="10670"/>
                  </a:cubicBezTo>
                  <a:cubicBezTo>
                    <a:pt x="6339" y="9679"/>
                    <a:pt x="5613" y="9646"/>
                    <a:pt x="5430" y="9448"/>
                  </a:cubicBezTo>
                  <a:cubicBezTo>
                    <a:pt x="5265" y="9250"/>
                    <a:pt x="3863" y="8326"/>
                    <a:pt x="3681" y="7912"/>
                  </a:cubicBezTo>
                  <a:cubicBezTo>
                    <a:pt x="3500" y="7500"/>
                    <a:pt x="5265" y="7335"/>
                    <a:pt x="5349" y="7318"/>
                  </a:cubicBezTo>
                  <a:cubicBezTo>
                    <a:pt x="5353" y="7317"/>
                    <a:pt x="5358" y="7317"/>
                    <a:pt x="5363" y="7317"/>
                  </a:cubicBezTo>
                  <a:cubicBezTo>
                    <a:pt x="5469" y="7317"/>
                    <a:pt x="5682" y="7476"/>
                    <a:pt x="5745" y="7995"/>
                  </a:cubicBezTo>
                  <a:cubicBezTo>
                    <a:pt x="5794" y="8417"/>
                    <a:pt x="5871" y="8596"/>
                    <a:pt x="6278" y="8596"/>
                  </a:cubicBezTo>
                  <a:cubicBezTo>
                    <a:pt x="6412" y="8596"/>
                    <a:pt x="6583" y="8577"/>
                    <a:pt x="6801" y="8540"/>
                  </a:cubicBezTo>
                  <a:cubicBezTo>
                    <a:pt x="7693" y="8392"/>
                    <a:pt x="7494" y="7302"/>
                    <a:pt x="6669" y="6741"/>
                  </a:cubicBezTo>
                  <a:cubicBezTo>
                    <a:pt x="5844" y="6180"/>
                    <a:pt x="4143" y="6444"/>
                    <a:pt x="5018" y="5469"/>
                  </a:cubicBezTo>
                  <a:cubicBezTo>
                    <a:pt x="5719" y="4689"/>
                    <a:pt x="5339" y="4290"/>
                    <a:pt x="5161" y="4290"/>
                  </a:cubicBezTo>
                  <a:cubicBezTo>
                    <a:pt x="5116" y="4290"/>
                    <a:pt x="5084" y="4315"/>
                    <a:pt x="5084" y="4364"/>
                  </a:cubicBezTo>
                  <a:cubicBezTo>
                    <a:pt x="5084" y="4628"/>
                    <a:pt x="4193" y="4298"/>
                    <a:pt x="4275" y="4908"/>
                  </a:cubicBezTo>
                  <a:cubicBezTo>
                    <a:pt x="4343" y="5341"/>
                    <a:pt x="3444" y="5601"/>
                    <a:pt x="2968" y="5601"/>
                  </a:cubicBezTo>
                  <a:cubicBezTo>
                    <a:pt x="2754" y="5601"/>
                    <a:pt x="2626" y="5549"/>
                    <a:pt x="2707" y="5436"/>
                  </a:cubicBezTo>
                  <a:cubicBezTo>
                    <a:pt x="2987" y="5057"/>
                    <a:pt x="3846" y="4644"/>
                    <a:pt x="3797" y="4430"/>
                  </a:cubicBezTo>
                  <a:cubicBezTo>
                    <a:pt x="3752" y="4224"/>
                    <a:pt x="4245" y="3677"/>
                    <a:pt x="4786" y="3677"/>
                  </a:cubicBezTo>
                  <a:cubicBezTo>
                    <a:pt x="4852" y="3677"/>
                    <a:pt x="4919" y="3686"/>
                    <a:pt x="4985" y="3704"/>
                  </a:cubicBezTo>
                  <a:cubicBezTo>
                    <a:pt x="5046" y="3720"/>
                    <a:pt x="5103" y="3727"/>
                    <a:pt x="5157" y="3727"/>
                  </a:cubicBezTo>
                  <a:cubicBezTo>
                    <a:pt x="5663" y="3727"/>
                    <a:pt x="5857" y="3070"/>
                    <a:pt x="5216" y="2548"/>
                  </a:cubicBezTo>
                  <a:cubicBezTo>
                    <a:pt x="4853" y="2251"/>
                    <a:pt x="5183" y="2036"/>
                    <a:pt x="5100" y="1789"/>
                  </a:cubicBezTo>
                  <a:cubicBezTo>
                    <a:pt x="5018" y="1525"/>
                    <a:pt x="6025" y="1276"/>
                    <a:pt x="6570" y="666"/>
                  </a:cubicBezTo>
                  <a:cubicBezTo>
                    <a:pt x="7055" y="121"/>
                    <a:pt x="6780" y="36"/>
                    <a:pt x="6563" y="36"/>
                  </a:cubicBezTo>
                  <a:cubicBezTo>
                    <a:pt x="6536" y="36"/>
                    <a:pt x="6510" y="37"/>
                    <a:pt x="6487" y="39"/>
                  </a:cubicBezTo>
                  <a:cubicBezTo>
                    <a:pt x="6459" y="42"/>
                    <a:pt x="6433" y="43"/>
                    <a:pt x="6408" y="43"/>
                  </a:cubicBezTo>
                  <a:cubicBezTo>
                    <a:pt x="6252" y="43"/>
                    <a:pt x="6141" y="0"/>
                    <a:pt x="600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983" name="Google Shape;6983;p71"/>
            <p:cNvSpPr/>
            <p:nvPr/>
          </p:nvSpPr>
          <p:spPr>
            <a:xfrm>
              <a:off x="4480891" y="3397421"/>
              <a:ext cx="227855" cy="186768"/>
            </a:xfrm>
            <a:custGeom>
              <a:avLst/>
              <a:gdLst/>
              <a:ahLst/>
              <a:cxnLst/>
              <a:rect l="l" t="t" r="r" b="b"/>
              <a:pathLst>
                <a:path w="3450" h="2828" extrusionOk="0">
                  <a:moveTo>
                    <a:pt x="3051" y="0"/>
                  </a:moveTo>
                  <a:cubicBezTo>
                    <a:pt x="2760" y="0"/>
                    <a:pt x="2462" y="187"/>
                    <a:pt x="2080" y="417"/>
                  </a:cubicBezTo>
                  <a:cubicBezTo>
                    <a:pt x="1684" y="681"/>
                    <a:pt x="1601" y="598"/>
                    <a:pt x="1271" y="862"/>
                  </a:cubicBezTo>
                  <a:cubicBezTo>
                    <a:pt x="1189" y="945"/>
                    <a:pt x="1073" y="1011"/>
                    <a:pt x="941" y="1077"/>
                  </a:cubicBezTo>
                  <a:cubicBezTo>
                    <a:pt x="562" y="1639"/>
                    <a:pt x="248" y="2216"/>
                    <a:pt x="1" y="2827"/>
                  </a:cubicBezTo>
                  <a:cubicBezTo>
                    <a:pt x="115" y="2711"/>
                    <a:pt x="248" y="2596"/>
                    <a:pt x="314" y="2563"/>
                  </a:cubicBezTo>
                  <a:cubicBezTo>
                    <a:pt x="432" y="2489"/>
                    <a:pt x="669" y="2152"/>
                    <a:pt x="753" y="2152"/>
                  </a:cubicBezTo>
                  <a:cubicBezTo>
                    <a:pt x="763" y="2152"/>
                    <a:pt x="771" y="2156"/>
                    <a:pt x="776" y="2167"/>
                  </a:cubicBezTo>
                  <a:cubicBezTo>
                    <a:pt x="800" y="2214"/>
                    <a:pt x="834" y="2249"/>
                    <a:pt x="885" y="2249"/>
                  </a:cubicBezTo>
                  <a:cubicBezTo>
                    <a:pt x="942" y="2249"/>
                    <a:pt x="1019" y="2205"/>
                    <a:pt x="1123" y="2084"/>
                  </a:cubicBezTo>
                  <a:cubicBezTo>
                    <a:pt x="1321" y="1837"/>
                    <a:pt x="1799" y="1441"/>
                    <a:pt x="2030" y="1192"/>
                  </a:cubicBezTo>
                  <a:cubicBezTo>
                    <a:pt x="2279" y="945"/>
                    <a:pt x="3054" y="895"/>
                    <a:pt x="3203" y="631"/>
                  </a:cubicBezTo>
                  <a:cubicBezTo>
                    <a:pt x="3335" y="384"/>
                    <a:pt x="3450" y="37"/>
                    <a:pt x="3120" y="4"/>
                  </a:cubicBezTo>
                  <a:cubicBezTo>
                    <a:pt x="3097" y="1"/>
                    <a:pt x="3074" y="0"/>
                    <a:pt x="305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984" name="Google Shape;6984;p71"/>
            <p:cNvSpPr/>
            <p:nvPr/>
          </p:nvSpPr>
          <p:spPr>
            <a:xfrm>
              <a:off x="4362012" y="3745801"/>
              <a:ext cx="78594" cy="46560"/>
            </a:xfrm>
            <a:custGeom>
              <a:avLst/>
              <a:gdLst/>
              <a:ahLst/>
              <a:cxnLst/>
              <a:rect l="l" t="t" r="r" b="b"/>
              <a:pathLst>
                <a:path w="1190" h="705" extrusionOk="0">
                  <a:moveTo>
                    <a:pt x="995" y="1"/>
                  </a:moveTo>
                  <a:cubicBezTo>
                    <a:pt x="977" y="1"/>
                    <a:pt x="959" y="4"/>
                    <a:pt x="942" y="11"/>
                  </a:cubicBezTo>
                  <a:cubicBezTo>
                    <a:pt x="925" y="28"/>
                    <a:pt x="562" y="143"/>
                    <a:pt x="117" y="374"/>
                  </a:cubicBezTo>
                  <a:cubicBezTo>
                    <a:pt x="34" y="407"/>
                    <a:pt x="1" y="523"/>
                    <a:pt x="34" y="605"/>
                  </a:cubicBezTo>
                  <a:cubicBezTo>
                    <a:pt x="67" y="671"/>
                    <a:pt x="133" y="704"/>
                    <a:pt x="199" y="704"/>
                  </a:cubicBezTo>
                  <a:cubicBezTo>
                    <a:pt x="216" y="704"/>
                    <a:pt x="249" y="688"/>
                    <a:pt x="265" y="688"/>
                  </a:cubicBezTo>
                  <a:cubicBezTo>
                    <a:pt x="694" y="473"/>
                    <a:pt x="1041" y="341"/>
                    <a:pt x="1057" y="341"/>
                  </a:cubicBezTo>
                  <a:cubicBezTo>
                    <a:pt x="1140" y="308"/>
                    <a:pt x="1189" y="209"/>
                    <a:pt x="1156" y="127"/>
                  </a:cubicBezTo>
                  <a:cubicBezTo>
                    <a:pt x="1130" y="49"/>
                    <a:pt x="1062" y="1"/>
                    <a:pt x="99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985" name="Google Shape;6985;p71"/>
            <p:cNvSpPr/>
            <p:nvPr/>
          </p:nvSpPr>
          <p:spPr>
            <a:xfrm>
              <a:off x="4254163" y="3532678"/>
              <a:ext cx="1574315" cy="434097"/>
            </a:xfrm>
            <a:custGeom>
              <a:avLst/>
              <a:gdLst/>
              <a:ahLst/>
              <a:cxnLst/>
              <a:rect l="l" t="t" r="r" b="b"/>
              <a:pathLst>
                <a:path w="23837" h="6573" extrusionOk="0">
                  <a:moveTo>
                    <a:pt x="22371" y="0"/>
                  </a:moveTo>
                  <a:cubicBezTo>
                    <a:pt x="22285" y="0"/>
                    <a:pt x="22219" y="63"/>
                    <a:pt x="22219" y="152"/>
                  </a:cubicBezTo>
                  <a:cubicBezTo>
                    <a:pt x="22202" y="251"/>
                    <a:pt x="22268" y="333"/>
                    <a:pt x="22367" y="350"/>
                  </a:cubicBezTo>
                  <a:cubicBezTo>
                    <a:pt x="23077" y="399"/>
                    <a:pt x="23489" y="581"/>
                    <a:pt x="23489" y="812"/>
                  </a:cubicBezTo>
                  <a:cubicBezTo>
                    <a:pt x="23489" y="861"/>
                    <a:pt x="23456" y="927"/>
                    <a:pt x="23423" y="993"/>
                  </a:cubicBezTo>
                  <a:cubicBezTo>
                    <a:pt x="23390" y="1092"/>
                    <a:pt x="23423" y="1191"/>
                    <a:pt x="23506" y="1224"/>
                  </a:cubicBezTo>
                  <a:cubicBezTo>
                    <a:pt x="23539" y="1241"/>
                    <a:pt x="23555" y="1257"/>
                    <a:pt x="23588" y="1257"/>
                  </a:cubicBezTo>
                  <a:cubicBezTo>
                    <a:pt x="23654" y="1257"/>
                    <a:pt x="23704" y="1208"/>
                    <a:pt x="23737" y="1158"/>
                  </a:cubicBezTo>
                  <a:cubicBezTo>
                    <a:pt x="23803" y="1026"/>
                    <a:pt x="23836" y="911"/>
                    <a:pt x="23836" y="812"/>
                  </a:cubicBezTo>
                  <a:cubicBezTo>
                    <a:pt x="23836" y="350"/>
                    <a:pt x="23357" y="86"/>
                    <a:pt x="22400" y="3"/>
                  </a:cubicBezTo>
                  <a:cubicBezTo>
                    <a:pt x="22390" y="1"/>
                    <a:pt x="22380" y="0"/>
                    <a:pt x="22371" y="0"/>
                  </a:cubicBezTo>
                  <a:close/>
                  <a:moveTo>
                    <a:pt x="22234" y="2093"/>
                  </a:moveTo>
                  <a:cubicBezTo>
                    <a:pt x="22207" y="2093"/>
                    <a:pt x="22179" y="2100"/>
                    <a:pt x="22153" y="2116"/>
                  </a:cubicBezTo>
                  <a:cubicBezTo>
                    <a:pt x="21706" y="2380"/>
                    <a:pt x="21162" y="2644"/>
                    <a:pt x="20518" y="2892"/>
                  </a:cubicBezTo>
                  <a:cubicBezTo>
                    <a:pt x="20436" y="2941"/>
                    <a:pt x="20386" y="3040"/>
                    <a:pt x="20436" y="3123"/>
                  </a:cubicBezTo>
                  <a:cubicBezTo>
                    <a:pt x="20452" y="3189"/>
                    <a:pt x="20518" y="3238"/>
                    <a:pt x="20584" y="3238"/>
                  </a:cubicBezTo>
                  <a:cubicBezTo>
                    <a:pt x="20617" y="3238"/>
                    <a:pt x="20634" y="3222"/>
                    <a:pt x="20650" y="3222"/>
                  </a:cubicBezTo>
                  <a:cubicBezTo>
                    <a:pt x="21310" y="2958"/>
                    <a:pt x="21871" y="2677"/>
                    <a:pt x="22318" y="2413"/>
                  </a:cubicBezTo>
                  <a:cubicBezTo>
                    <a:pt x="22400" y="2364"/>
                    <a:pt x="22433" y="2265"/>
                    <a:pt x="22384" y="2182"/>
                  </a:cubicBezTo>
                  <a:cubicBezTo>
                    <a:pt x="22350" y="2126"/>
                    <a:pt x="22293" y="2093"/>
                    <a:pt x="22234" y="2093"/>
                  </a:cubicBezTo>
                  <a:close/>
                  <a:moveTo>
                    <a:pt x="18880" y="3509"/>
                  </a:moveTo>
                  <a:cubicBezTo>
                    <a:pt x="18860" y="3509"/>
                    <a:pt x="18839" y="3512"/>
                    <a:pt x="18818" y="3519"/>
                  </a:cubicBezTo>
                  <a:cubicBezTo>
                    <a:pt x="18273" y="3700"/>
                    <a:pt x="17696" y="3865"/>
                    <a:pt x="17084" y="4047"/>
                  </a:cubicBezTo>
                  <a:cubicBezTo>
                    <a:pt x="16985" y="4063"/>
                    <a:pt x="16936" y="4162"/>
                    <a:pt x="16952" y="4261"/>
                  </a:cubicBezTo>
                  <a:cubicBezTo>
                    <a:pt x="16985" y="4327"/>
                    <a:pt x="17051" y="4378"/>
                    <a:pt x="17135" y="4378"/>
                  </a:cubicBezTo>
                  <a:lnTo>
                    <a:pt x="17168" y="4378"/>
                  </a:lnTo>
                  <a:cubicBezTo>
                    <a:pt x="17795" y="4213"/>
                    <a:pt x="18389" y="4030"/>
                    <a:pt x="18933" y="3849"/>
                  </a:cubicBezTo>
                  <a:cubicBezTo>
                    <a:pt x="19016" y="3816"/>
                    <a:pt x="19065" y="3717"/>
                    <a:pt x="19032" y="3634"/>
                  </a:cubicBezTo>
                  <a:cubicBezTo>
                    <a:pt x="19020" y="3556"/>
                    <a:pt x="18955" y="3509"/>
                    <a:pt x="18880" y="3509"/>
                  </a:cubicBezTo>
                  <a:close/>
                  <a:moveTo>
                    <a:pt x="15355" y="4490"/>
                  </a:moveTo>
                  <a:cubicBezTo>
                    <a:pt x="15343" y="4490"/>
                    <a:pt x="15331" y="4491"/>
                    <a:pt x="15319" y="4493"/>
                  </a:cubicBezTo>
                  <a:cubicBezTo>
                    <a:pt x="14740" y="4642"/>
                    <a:pt x="14146" y="4774"/>
                    <a:pt x="13536" y="4906"/>
                  </a:cubicBezTo>
                  <a:cubicBezTo>
                    <a:pt x="13453" y="4922"/>
                    <a:pt x="13387" y="5005"/>
                    <a:pt x="13404" y="5104"/>
                  </a:cubicBezTo>
                  <a:cubicBezTo>
                    <a:pt x="13420" y="5186"/>
                    <a:pt x="13503" y="5236"/>
                    <a:pt x="13585" y="5236"/>
                  </a:cubicBezTo>
                  <a:lnTo>
                    <a:pt x="13618" y="5236"/>
                  </a:lnTo>
                  <a:cubicBezTo>
                    <a:pt x="14229" y="5104"/>
                    <a:pt x="14824" y="4972"/>
                    <a:pt x="15401" y="4840"/>
                  </a:cubicBezTo>
                  <a:cubicBezTo>
                    <a:pt x="15500" y="4807"/>
                    <a:pt x="15550" y="4724"/>
                    <a:pt x="15533" y="4625"/>
                  </a:cubicBezTo>
                  <a:cubicBezTo>
                    <a:pt x="15504" y="4538"/>
                    <a:pt x="15437" y="4490"/>
                    <a:pt x="15355" y="4490"/>
                  </a:cubicBezTo>
                  <a:close/>
                  <a:moveTo>
                    <a:pt x="11783" y="5249"/>
                  </a:moveTo>
                  <a:cubicBezTo>
                    <a:pt x="11773" y="5249"/>
                    <a:pt x="11763" y="5250"/>
                    <a:pt x="11753" y="5252"/>
                  </a:cubicBezTo>
                  <a:cubicBezTo>
                    <a:pt x="11159" y="5368"/>
                    <a:pt x="10548" y="5467"/>
                    <a:pt x="9953" y="5566"/>
                  </a:cubicBezTo>
                  <a:cubicBezTo>
                    <a:pt x="9871" y="5582"/>
                    <a:pt x="9805" y="5665"/>
                    <a:pt x="9821" y="5764"/>
                  </a:cubicBezTo>
                  <a:cubicBezTo>
                    <a:pt x="9821" y="5846"/>
                    <a:pt x="9904" y="5912"/>
                    <a:pt x="9986" y="5912"/>
                  </a:cubicBezTo>
                  <a:cubicBezTo>
                    <a:pt x="10003" y="5912"/>
                    <a:pt x="10003" y="5912"/>
                    <a:pt x="10019" y="5896"/>
                  </a:cubicBezTo>
                  <a:cubicBezTo>
                    <a:pt x="10614" y="5813"/>
                    <a:pt x="11208" y="5698"/>
                    <a:pt x="11819" y="5599"/>
                  </a:cubicBezTo>
                  <a:cubicBezTo>
                    <a:pt x="11918" y="5582"/>
                    <a:pt x="11967" y="5483"/>
                    <a:pt x="11951" y="5384"/>
                  </a:cubicBezTo>
                  <a:cubicBezTo>
                    <a:pt x="11936" y="5310"/>
                    <a:pt x="11868" y="5249"/>
                    <a:pt x="11783" y="5249"/>
                  </a:cubicBezTo>
                  <a:close/>
                  <a:moveTo>
                    <a:pt x="393" y="4680"/>
                  </a:moveTo>
                  <a:cubicBezTo>
                    <a:pt x="335" y="4680"/>
                    <a:pt x="278" y="4705"/>
                    <a:pt x="247" y="4757"/>
                  </a:cubicBezTo>
                  <a:cubicBezTo>
                    <a:pt x="82" y="4988"/>
                    <a:pt x="0" y="5236"/>
                    <a:pt x="0" y="5483"/>
                  </a:cubicBezTo>
                  <a:cubicBezTo>
                    <a:pt x="0" y="5599"/>
                    <a:pt x="16" y="5714"/>
                    <a:pt x="49" y="5813"/>
                  </a:cubicBezTo>
                  <a:cubicBezTo>
                    <a:pt x="132" y="6077"/>
                    <a:pt x="396" y="6259"/>
                    <a:pt x="858" y="6374"/>
                  </a:cubicBezTo>
                  <a:lnTo>
                    <a:pt x="907" y="6374"/>
                  </a:lnTo>
                  <a:cubicBezTo>
                    <a:pt x="991" y="6374"/>
                    <a:pt x="1057" y="6325"/>
                    <a:pt x="1072" y="6259"/>
                  </a:cubicBezTo>
                  <a:cubicBezTo>
                    <a:pt x="1105" y="6160"/>
                    <a:pt x="1039" y="6061"/>
                    <a:pt x="958" y="6044"/>
                  </a:cubicBezTo>
                  <a:cubicBezTo>
                    <a:pt x="627" y="5962"/>
                    <a:pt x="412" y="5830"/>
                    <a:pt x="379" y="5714"/>
                  </a:cubicBezTo>
                  <a:cubicBezTo>
                    <a:pt x="363" y="5632"/>
                    <a:pt x="346" y="5566"/>
                    <a:pt x="346" y="5483"/>
                  </a:cubicBezTo>
                  <a:cubicBezTo>
                    <a:pt x="346" y="5302"/>
                    <a:pt x="412" y="5137"/>
                    <a:pt x="528" y="4955"/>
                  </a:cubicBezTo>
                  <a:cubicBezTo>
                    <a:pt x="594" y="4873"/>
                    <a:pt x="561" y="4757"/>
                    <a:pt x="495" y="4708"/>
                  </a:cubicBezTo>
                  <a:cubicBezTo>
                    <a:pt x="464" y="4689"/>
                    <a:pt x="428" y="4680"/>
                    <a:pt x="393" y="4680"/>
                  </a:cubicBezTo>
                  <a:close/>
                  <a:moveTo>
                    <a:pt x="8186" y="5828"/>
                  </a:moveTo>
                  <a:cubicBezTo>
                    <a:pt x="8176" y="5828"/>
                    <a:pt x="8165" y="5828"/>
                    <a:pt x="8155" y="5830"/>
                  </a:cubicBezTo>
                  <a:cubicBezTo>
                    <a:pt x="7543" y="5896"/>
                    <a:pt x="6933" y="5978"/>
                    <a:pt x="6355" y="6028"/>
                  </a:cubicBezTo>
                  <a:cubicBezTo>
                    <a:pt x="6256" y="6044"/>
                    <a:pt x="6190" y="6127"/>
                    <a:pt x="6190" y="6226"/>
                  </a:cubicBezTo>
                  <a:cubicBezTo>
                    <a:pt x="6207" y="6308"/>
                    <a:pt x="6273" y="6374"/>
                    <a:pt x="6372" y="6374"/>
                  </a:cubicBezTo>
                  <a:lnTo>
                    <a:pt x="6388" y="6374"/>
                  </a:lnTo>
                  <a:cubicBezTo>
                    <a:pt x="6966" y="6325"/>
                    <a:pt x="7576" y="6242"/>
                    <a:pt x="8204" y="6160"/>
                  </a:cubicBezTo>
                  <a:cubicBezTo>
                    <a:pt x="8303" y="6160"/>
                    <a:pt x="8369" y="6061"/>
                    <a:pt x="8353" y="5978"/>
                  </a:cubicBezTo>
                  <a:cubicBezTo>
                    <a:pt x="8337" y="5890"/>
                    <a:pt x="8270" y="5828"/>
                    <a:pt x="8186" y="5828"/>
                  </a:cubicBezTo>
                  <a:close/>
                  <a:moveTo>
                    <a:pt x="4539" y="6176"/>
                  </a:moveTo>
                  <a:cubicBezTo>
                    <a:pt x="3863" y="6209"/>
                    <a:pt x="3251" y="6226"/>
                    <a:pt x="2723" y="6226"/>
                  </a:cubicBezTo>
                  <a:cubicBezTo>
                    <a:pt x="2624" y="6226"/>
                    <a:pt x="2542" y="6292"/>
                    <a:pt x="2542" y="6392"/>
                  </a:cubicBezTo>
                  <a:cubicBezTo>
                    <a:pt x="2542" y="6491"/>
                    <a:pt x="2624" y="6572"/>
                    <a:pt x="2723" y="6572"/>
                  </a:cubicBezTo>
                  <a:lnTo>
                    <a:pt x="3037" y="6572"/>
                  </a:lnTo>
                  <a:cubicBezTo>
                    <a:pt x="3500" y="6572"/>
                    <a:pt x="4011" y="6557"/>
                    <a:pt x="4556" y="6524"/>
                  </a:cubicBezTo>
                  <a:cubicBezTo>
                    <a:pt x="4655" y="6524"/>
                    <a:pt x="4721" y="6440"/>
                    <a:pt x="4721" y="6341"/>
                  </a:cubicBezTo>
                  <a:cubicBezTo>
                    <a:pt x="4721" y="6242"/>
                    <a:pt x="4638" y="6176"/>
                    <a:pt x="4539" y="617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986" name="Google Shape;6986;p71"/>
            <p:cNvSpPr/>
            <p:nvPr/>
          </p:nvSpPr>
          <p:spPr>
            <a:xfrm>
              <a:off x="5543801" y="3533801"/>
              <a:ext cx="80707" cy="28530"/>
            </a:xfrm>
            <a:custGeom>
              <a:avLst/>
              <a:gdLst/>
              <a:ahLst/>
              <a:cxnLst/>
              <a:rect l="l" t="t" r="r" b="b"/>
              <a:pathLst>
                <a:path w="1222" h="432" extrusionOk="0">
                  <a:moveTo>
                    <a:pt x="1067" y="1"/>
                  </a:moveTo>
                  <a:cubicBezTo>
                    <a:pt x="1059" y="1"/>
                    <a:pt x="1050" y="1"/>
                    <a:pt x="1041" y="3"/>
                  </a:cubicBezTo>
                  <a:cubicBezTo>
                    <a:pt x="529" y="36"/>
                    <a:pt x="166" y="85"/>
                    <a:pt x="150" y="85"/>
                  </a:cubicBezTo>
                  <a:cubicBezTo>
                    <a:pt x="66" y="102"/>
                    <a:pt x="0" y="184"/>
                    <a:pt x="0" y="283"/>
                  </a:cubicBezTo>
                  <a:cubicBezTo>
                    <a:pt x="18" y="366"/>
                    <a:pt x="99" y="432"/>
                    <a:pt x="183" y="432"/>
                  </a:cubicBezTo>
                  <a:lnTo>
                    <a:pt x="199" y="432"/>
                  </a:lnTo>
                  <a:cubicBezTo>
                    <a:pt x="216" y="432"/>
                    <a:pt x="562" y="382"/>
                    <a:pt x="1057" y="349"/>
                  </a:cubicBezTo>
                  <a:cubicBezTo>
                    <a:pt x="1156" y="333"/>
                    <a:pt x="1222" y="250"/>
                    <a:pt x="1222" y="151"/>
                  </a:cubicBezTo>
                  <a:cubicBezTo>
                    <a:pt x="1208" y="76"/>
                    <a:pt x="1152" y="1"/>
                    <a:pt x="106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sp>
        <p:nvSpPr>
          <p:cNvPr id="6987" name="Google Shape;6987;p71"/>
          <p:cNvSpPr/>
          <p:nvPr/>
        </p:nvSpPr>
        <p:spPr>
          <a:xfrm>
            <a:off x="3376800" y="3959188"/>
            <a:ext cx="290550" cy="450275"/>
          </a:xfrm>
          <a:custGeom>
            <a:avLst/>
            <a:gdLst/>
            <a:ahLst/>
            <a:cxnLst/>
            <a:rect l="l" t="t" r="r" b="b"/>
            <a:pathLst>
              <a:path w="11622" h="18011" extrusionOk="0">
                <a:moveTo>
                  <a:pt x="5778" y="2741"/>
                </a:moveTo>
                <a:cubicBezTo>
                  <a:pt x="7066" y="2741"/>
                  <a:pt x="8089" y="3781"/>
                  <a:pt x="8089" y="5052"/>
                </a:cubicBezTo>
                <a:cubicBezTo>
                  <a:pt x="8089" y="6323"/>
                  <a:pt x="7066" y="7363"/>
                  <a:pt x="5778" y="7363"/>
                </a:cubicBezTo>
                <a:cubicBezTo>
                  <a:pt x="4506" y="7363"/>
                  <a:pt x="3483" y="6323"/>
                  <a:pt x="3483" y="5052"/>
                </a:cubicBezTo>
                <a:cubicBezTo>
                  <a:pt x="3483" y="3781"/>
                  <a:pt x="4506" y="2741"/>
                  <a:pt x="5778" y="2741"/>
                </a:cubicBezTo>
                <a:close/>
                <a:moveTo>
                  <a:pt x="5943" y="0"/>
                </a:moveTo>
                <a:cubicBezTo>
                  <a:pt x="2014" y="0"/>
                  <a:pt x="0" y="4523"/>
                  <a:pt x="1073" y="8931"/>
                </a:cubicBezTo>
                <a:cubicBezTo>
                  <a:pt x="2179" y="13520"/>
                  <a:pt x="5811" y="18010"/>
                  <a:pt x="5811" y="18010"/>
                </a:cubicBezTo>
                <a:cubicBezTo>
                  <a:pt x="5811" y="18010"/>
                  <a:pt x="9244" y="13619"/>
                  <a:pt x="10449" y="9079"/>
                </a:cubicBezTo>
                <a:cubicBezTo>
                  <a:pt x="11622" y="4622"/>
                  <a:pt x="9641" y="0"/>
                  <a:pt x="5943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grpSp>
        <p:nvGrpSpPr>
          <p:cNvPr id="6988" name="Google Shape;6988;p71"/>
          <p:cNvGrpSpPr/>
          <p:nvPr/>
        </p:nvGrpSpPr>
        <p:grpSpPr>
          <a:xfrm>
            <a:off x="893089" y="3764646"/>
            <a:ext cx="2040714" cy="839366"/>
            <a:chOff x="5609375" y="1896850"/>
            <a:chExt cx="3493775" cy="1437025"/>
          </a:xfrm>
        </p:grpSpPr>
        <p:sp>
          <p:nvSpPr>
            <p:cNvPr id="6989" name="Google Shape;6989;p71"/>
            <p:cNvSpPr/>
            <p:nvPr/>
          </p:nvSpPr>
          <p:spPr>
            <a:xfrm>
              <a:off x="5609375" y="1932550"/>
              <a:ext cx="3493775" cy="1401325"/>
            </a:xfrm>
            <a:custGeom>
              <a:avLst/>
              <a:gdLst/>
              <a:ahLst/>
              <a:cxnLst/>
              <a:rect l="l" t="t" r="r" b="b"/>
              <a:pathLst>
                <a:path w="139751" h="56053" extrusionOk="0">
                  <a:moveTo>
                    <a:pt x="69958" y="1"/>
                  </a:moveTo>
                  <a:cubicBezTo>
                    <a:pt x="69501" y="1"/>
                    <a:pt x="69042" y="294"/>
                    <a:pt x="68984" y="886"/>
                  </a:cubicBezTo>
                  <a:lnTo>
                    <a:pt x="67498" y="18366"/>
                  </a:lnTo>
                  <a:cubicBezTo>
                    <a:pt x="64824" y="18813"/>
                    <a:pt x="62365" y="20001"/>
                    <a:pt x="60268" y="21734"/>
                  </a:cubicBezTo>
                  <a:lnTo>
                    <a:pt x="30638" y="17723"/>
                  </a:lnTo>
                  <a:cubicBezTo>
                    <a:pt x="30579" y="17716"/>
                    <a:pt x="30522" y="17712"/>
                    <a:pt x="30467" y="17712"/>
                  </a:cubicBezTo>
                  <a:cubicBezTo>
                    <a:pt x="29336" y="17712"/>
                    <a:pt x="29061" y="19259"/>
                    <a:pt x="30242" y="19605"/>
                  </a:cubicBezTo>
                  <a:lnTo>
                    <a:pt x="55877" y="27082"/>
                  </a:lnTo>
                  <a:cubicBezTo>
                    <a:pt x="54391" y="29807"/>
                    <a:pt x="53500" y="32992"/>
                    <a:pt x="53385" y="36409"/>
                  </a:cubicBezTo>
                  <a:cubicBezTo>
                    <a:pt x="43332" y="35188"/>
                    <a:pt x="6604" y="30681"/>
                    <a:pt x="4110" y="30483"/>
                  </a:cubicBezTo>
                  <a:cubicBezTo>
                    <a:pt x="4088" y="30477"/>
                    <a:pt x="4065" y="30476"/>
                    <a:pt x="4040" y="30476"/>
                  </a:cubicBezTo>
                  <a:cubicBezTo>
                    <a:pt x="3990" y="30476"/>
                    <a:pt x="3935" y="30483"/>
                    <a:pt x="3879" y="30483"/>
                  </a:cubicBezTo>
                  <a:lnTo>
                    <a:pt x="1238" y="30863"/>
                  </a:lnTo>
                  <a:cubicBezTo>
                    <a:pt x="83" y="31028"/>
                    <a:pt x="1" y="32646"/>
                    <a:pt x="1123" y="32926"/>
                  </a:cubicBezTo>
                  <a:lnTo>
                    <a:pt x="22352" y="38159"/>
                  </a:lnTo>
                  <a:cubicBezTo>
                    <a:pt x="21839" y="38901"/>
                    <a:pt x="21542" y="39793"/>
                    <a:pt x="21542" y="40750"/>
                  </a:cubicBezTo>
                  <a:cubicBezTo>
                    <a:pt x="21542" y="43259"/>
                    <a:pt x="23573" y="45306"/>
                    <a:pt x="26098" y="45306"/>
                  </a:cubicBezTo>
                  <a:cubicBezTo>
                    <a:pt x="28607" y="45306"/>
                    <a:pt x="30638" y="43259"/>
                    <a:pt x="30638" y="40750"/>
                  </a:cubicBezTo>
                  <a:cubicBezTo>
                    <a:pt x="30638" y="40569"/>
                    <a:pt x="30621" y="40387"/>
                    <a:pt x="30605" y="40206"/>
                  </a:cubicBezTo>
                  <a:lnTo>
                    <a:pt x="30605" y="40206"/>
                  </a:lnTo>
                  <a:lnTo>
                    <a:pt x="34715" y="41212"/>
                  </a:lnTo>
                  <a:cubicBezTo>
                    <a:pt x="34237" y="42088"/>
                    <a:pt x="33973" y="43078"/>
                    <a:pt x="33973" y="44151"/>
                  </a:cubicBezTo>
                  <a:cubicBezTo>
                    <a:pt x="33973" y="47601"/>
                    <a:pt x="36779" y="50407"/>
                    <a:pt x="40228" y="50407"/>
                  </a:cubicBezTo>
                  <a:cubicBezTo>
                    <a:pt x="43679" y="50407"/>
                    <a:pt x="46485" y="47601"/>
                    <a:pt x="46485" y="44151"/>
                  </a:cubicBezTo>
                  <a:lnTo>
                    <a:pt x="46485" y="44117"/>
                  </a:lnTo>
                  <a:lnTo>
                    <a:pt x="55465" y="46329"/>
                  </a:lnTo>
                  <a:cubicBezTo>
                    <a:pt x="56009" y="47419"/>
                    <a:pt x="56636" y="48442"/>
                    <a:pt x="57330" y="49384"/>
                  </a:cubicBezTo>
                  <a:lnTo>
                    <a:pt x="57347" y="49400"/>
                  </a:lnTo>
                  <a:cubicBezTo>
                    <a:pt x="57842" y="50077"/>
                    <a:pt x="58386" y="50704"/>
                    <a:pt x="58965" y="51282"/>
                  </a:cubicBezTo>
                  <a:cubicBezTo>
                    <a:pt x="58980" y="51299"/>
                    <a:pt x="58998" y="51315"/>
                    <a:pt x="58998" y="51332"/>
                  </a:cubicBezTo>
                  <a:cubicBezTo>
                    <a:pt x="59278" y="51596"/>
                    <a:pt x="59559" y="51876"/>
                    <a:pt x="59856" y="52124"/>
                  </a:cubicBezTo>
                  <a:cubicBezTo>
                    <a:pt x="59872" y="52140"/>
                    <a:pt x="59889" y="52157"/>
                    <a:pt x="59905" y="52157"/>
                  </a:cubicBezTo>
                  <a:cubicBezTo>
                    <a:pt x="60202" y="52421"/>
                    <a:pt x="60499" y="52668"/>
                    <a:pt x="60813" y="52916"/>
                  </a:cubicBezTo>
                  <a:cubicBezTo>
                    <a:pt x="60846" y="52932"/>
                    <a:pt x="60862" y="52949"/>
                    <a:pt x="60895" y="52965"/>
                  </a:cubicBezTo>
                  <a:cubicBezTo>
                    <a:pt x="61177" y="53181"/>
                    <a:pt x="61474" y="53379"/>
                    <a:pt x="61771" y="53577"/>
                  </a:cubicBezTo>
                  <a:cubicBezTo>
                    <a:pt x="61804" y="53610"/>
                    <a:pt x="61853" y="53626"/>
                    <a:pt x="61886" y="53659"/>
                  </a:cubicBezTo>
                  <a:cubicBezTo>
                    <a:pt x="62216" y="53857"/>
                    <a:pt x="62530" y="54055"/>
                    <a:pt x="62876" y="54237"/>
                  </a:cubicBezTo>
                  <a:lnTo>
                    <a:pt x="62975" y="54286"/>
                  </a:lnTo>
                  <a:cubicBezTo>
                    <a:pt x="63272" y="54451"/>
                    <a:pt x="63569" y="54583"/>
                    <a:pt x="63867" y="54732"/>
                  </a:cubicBezTo>
                  <a:cubicBezTo>
                    <a:pt x="63933" y="54765"/>
                    <a:pt x="63999" y="54781"/>
                    <a:pt x="64065" y="54814"/>
                  </a:cubicBezTo>
                  <a:cubicBezTo>
                    <a:pt x="64412" y="54963"/>
                    <a:pt x="64742" y="55095"/>
                    <a:pt x="65088" y="55227"/>
                  </a:cubicBezTo>
                  <a:cubicBezTo>
                    <a:pt x="65121" y="55227"/>
                    <a:pt x="65171" y="55243"/>
                    <a:pt x="65204" y="55260"/>
                  </a:cubicBezTo>
                  <a:cubicBezTo>
                    <a:pt x="65517" y="55359"/>
                    <a:pt x="65832" y="55459"/>
                    <a:pt x="66145" y="55540"/>
                  </a:cubicBezTo>
                  <a:cubicBezTo>
                    <a:pt x="66228" y="55558"/>
                    <a:pt x="66310" y="55591"/>
                    <a:pt x="66393" y="55606"/>
                  </a:cubicBezTo>
                  <a:cubicBezTo>
                    <a:pt x="66756" y="55690"/>
                    <a:pt x="67102" y="55771"/>
                    <a:pt x="67465" y="55838"/>
                  </a:cubicBezTo>
                  <a:cubicBezTo>
                    <a:pt x="67498" y="55838"/>
                    <a:pt x="67515" y="55838"/>
                    <a:pt x="67548" y="55855"/>
                  </a:cubicBezTo>
                  <a:cubicBezTo>
                    <a:pt x="67878" y="55904"/>
                    <a:pt x="68224" y="55954"/>
                    <a:pt x="68555" y="55987"/>
                  </a:cubicBezTo>
                  <a:cubicBezTo>
                    <a:pt x="68654" y="55987"/>
                    <a:pt x="68753" y="56003"/>
                    <a:pt x="68852" y="56003"/>
                  </a:cubicBezTo>
                  <a:cubicBezTo>
                    <a:pt x="69215" y="56036"/>
                    <a:pt x="69578" y="56053"/>
                    <a:pt x="69958" y="56053"/>
                  </a:cubicBezTo>
                  <a:cubicBezTo>
                    <a:pt x="70222" y="56053"/>
                    <a:pt x="70487" y="56036"/>
                    <a:pt x="70734" y="56036"/>
                  </a:cubicBezTo>
                  <a:cubicBezTo>
                    <a:pt x="70817" y="56020"/>
                    <a:pt x="70899" y="56020"/>
                    <a:pt x="70965" y="56020"/>
                  </a:cubicBezTo>
                  <a:lnTo>
                    <a:pt x="71510" y="55970"/>
                  </a:lnTo>
                  <a:cubicBezTo>
                    <a:pt x="71592" y="55954"/>
                    <a:pt x="71691" y="55954"/>
                    <a:pt x="71774" y="55937"/>
                  </a:cubicBezTo>
                  <a:cubicBezTo>
                    <a:pt x="71955" y="55921"/>
                    <a:pt x="72153" y="55888"/>
                    <a:pt x="72351" y="55855"/>
                  </a:cubicBezTo>
                  <a:cubicBezTo>
                    <a:pt x="72401" y="55838"/>
                    <a:pt x="72467" y="55838"/>
                    <a:pt x="72516" y="55822"/>
                  </a:cubicBezTo>
                  <a:cubicBezTo>
                    <a:pt x="72765" y="55789"/>
                    <a:pt x="73012" y="55738"/>
                    <a:pt x="73260" y="55672"/>
                  </a:cubicBezTo>
                  <a:lnTo>
                    <a:pt x="73458" y="55624"/>
                  </a:lnTo>
                  <a:cubicBezTo>
                    <a:pt x="73639" y="55591"/>
                    <a:pt x="73804" y="55540"/>
                    <a:pt x="73986" y="55492"/>
                  </a:cubicBezTo>
                  <a:cubicBezTo>
                    <a:pt x="74068" y="55459"/>
                    <a:pt x="74167" y="55441"/>
                    <a:pt x="74250" y="55408"/>
                  </a:cubicBezTo>
                  <a:cubicBezTo>
                    <a:pt x="74415" y="55359"/>
                    <a:pt x="74563" y="55309"/>
                    <a:pt x="74728" y="55243"/>
                  </a:cubicBezTo>
                  <a:cubicBezTo>
                    <a:pt x="74811" y="55227"/>
                    <a:pt x="74893" y="55194"/>
                    <a:pt x="74977" y="55177"/>
                  </a:cubicBezTo>
                  <a:cubicBezTo>
                    <a:pt x="75190" y="55095"/>
                    <a:pt x="75422" y="54996"/>
                    <a:pt x="75653" y="54913"/>
                  </a:cubicBezTo>
                  <a:cubicBezTo>
                    <a:pt x="75686" y="54897"/>
                    <a:pt x="75736" y="54864"/>
                    <a:pt x="75769" y="54847"/>
                  </a:cubicBezTo>
                  <a:cubicBezTo>
                    <a:pt x="75967" y="54765"/>
                    <a:pt x="76148" y="54682"/>
                    <a:pt x="76330" y="54600"/>
                  </a:cubicBezTo>
                  <a:cubicBezTo>
                    <a:pt x="76412" y="54567"/>
                    <a:pt x="76495" y="54517"/>
                    <a:pt x="76577" y="54484"/>
                  </a:cubicBezTo>
                  <a:cubicBezTo>
                    <a:pt x="76726" y="54402"/>
                    <a:pt x="76858" y="54336"/>
                    <a:pt x="76990" y="54270"/>
                  </a:cubicBezTo>
                  <a:cubicBezTo>
                    <a:pt x="77089" y="54220"/>
                    <a:pt x="77171" y="54171"/>
                    <a:pt x="77270" y="54121"/>
                  </a:cubicBezTo>
                  <a:cubicBezTo>
                    <a:pt x="77402" y="54039"/>
                    <a:pt x="77552" y="53956"/>
                    <a:pt x="77684" y="53874"/>
                  </a:cubicBezTo>
                  <a:cubicBezTo>
                    <a:pt x="77766" y="53824"/>
                    <a:pt x="77832" y="53775"/>
                    <a:pt x="77915" y="53742"/>
                  </a:cubicBezTo>
                  <a:cubicBezTo>
                    <a:pt x="78113" y="53610"/>
                    <a:pt x="78311" y="53478"/>
                    <a:pt x="78492" y="53346"/>
                  </a:cubicBezTo>
                  <a:cubicBezTo>
                    <a:pt x="78591" y="53295"/>
                    <a:pt x="78674" y="53229"/>
                    <a:pt x="78756" y="53163"/>
                  </a:cubicBezTo>
                  <a:lnTo>
                    <a:pt x="79103" y="52916"/>
                  </a:lnTo>
                  <a:cubicBezTo>
                    <a:pt x="79202" y="52850"/>
                    <a:pt x="79284" y="52767"/>
                    <a:pt x="79383" y="52701"/>
                  </a:cubicBezTo>
                  <a:lnTo>
                    <a:pt x="79680" y="52454"/>
                  </a:lnTo>
                  <a:cubicBezTo>
                    <a:pt x="79779" y="52371"/>
                    <a:pt x="79878" y="52289"/>
                    <a:pt x="79962" y="52206"/>
                  </a:cubicBezTo>
                  <a:lnTo>
                    <a:pt x="80308" y="51909"/>
                  </a:lnTo>
                  <a:cubicBezTo>
                    <a:pt x="80457" y="51777"/>
                    <a:pt x="80605" y="51629"/>
                    <a:pt x="80754" y="51497"/>
                  </a:cubicBezTo>
                  <a:cubicBezTo>
                    <a:pt x="80836" y="51414"/>
                    <a:pt x="80919" y="51332"/>
                    <a:pt x="81001" y="51233"/>
                  </a:cubicBezTo>
                  <a:lnTo>
                    <a:pt x="81298" y="50936"/>
                  </a:lnTo>
                  <a:cubicBezTo>
                    <a:pt x="81364" y="50852"/>
                    <a:pt x="81447" y="50770"/>
                    <a:pt x="81513" y="50687"/>
                  </a:cubicBezTo>
                  <a:cubicBezTo>
                    <a:pt x="81612" y="50588"/>
                    <a:pt x="81711" y="50473"/>
                    <a:pt x="81810" y="50357"/>
                  </a:cubicBezTo>
                  <a:cubicBezTo>
                    <a:pt x="81859" y="50291"/>
                    <a:pt x="81925" y="50209"/>
                    <a:pt x="81991" y="50143"/>
                  </a:cubicBezTo>
                  <a:cubicBezTo>
                    <a:pt x="82207" y="49879"/>
                    <a:pt x="82405" y="49631"/>
                    <a:pt x="82603" y="49367"/>
                  </a:cubicBezTo>
                  <a:cubicBezTo>
                    <a:pt x="82636" y="49334"/>
                    <a:pt x="82652" y="49301"/>
                    <a:pt x="82685" y="49268"/>
                  </a:cubicBezTo>
                  <a:cubicBezTo>
                    <a:pt x="82784" y="49136"/>
                    <a:pt x="82867" y="48988"/>
                    <a:pt x="82966" y="48856"/>
                  </a:cubicBezTo>
                  <a:cubicBezTo>
                    <a:pt x="83015" y="48790"/>
                    <a:pt x="83065" y="48706"/>
                    <a:pt x="83114" y="48640"/>
                  </a:cubicBezTo>
                  <a:cubicBezTo>
                    <a:pt x="83213" y="48508"/>
                    <a:pt x="83296" y="48360"/>
                    <a:pt x="83378" y="48228"/>
                  </a:cubicBezTo>
                  <a:cubicBezTo>
                    <a:pt x="83428" y="48162"/>
                    <a:pt x="83477" y="48096"/>
                    <a:pt x="83510" y="48013"/>
                  </a:cubicBezTo>
                  <a:cubicBezTo>
                    <a:pt x="83824" y="47518"/>
                    <a:pt x="84104" y="47023"/>
                    <a:pt x="84368" y="46495"/>
                  </a:cubicBezTo>
                  <a:cubicBezTo>
                    <a:pt x="84401" y="46428"/>
                    <a:pt x="84419" y="46380"/>
                    <a:pt x="84452" y="46329"/>
                  </a:cubicBezTo>
                  <a:cubicBezTo>
                    <a:pt x="84452" y="46314"/>
                    <a:pt x="84467" y="46296"/>
                    <a:pt x="84467" y="46281"/>
                  </a:cubicBezTo>
                  <a:lnTo>
                    <a:pt x="93266" y="44117"/>
                  </a:lnTo>
                  <a:lnTo>
                    <a:pt x="93266" y="44151"/>
                  </a:lnTo>
                  <a:cubicBezTo>
                    <a:pt x="93266" y="47601"/>
                    <a:pt x="96056" y="50407"/>
                    <a:pt x="99506" y="50407"/>
                  </a:cubicBezTo>
                  <a:cubicBezTo>
                    <a:pt x="102973" y="50407"/>
                    <a:pt x="105762" y="47601"/>
                    <a:pt x="105762" y="44151"/>
                  </a:cubicBezTo>
                  <a:cubicBezTo>
                    <a:pt x="105762" y="43078"/>
                    <a:pt x="105498" y="42088"/>
                    <a:pt x="105035" y="41212"/>
                  </a:cubicBezTo>
                  <a:lnTo>
                    <a:pt x="109146" y="40206"/>
                  </a:lnTo>
                  <a:lnTo>
                    <a:pt x="109146" y="40206"/>
                  </a:lnTo>
                  <a:cubicBezTo>
                    <a:pt x="109113" y="40387"/>
                    <a:pt x="109096" y="40569"/>
                    <a:pt x="109096" y="40750"/>
                  </a:cubicBezTo>
                  <a:cubicBezTo>
                    <a:pt x="109096" y="43259"/>
                    <a:pt x="111143" y="45306"/>
                    <a:pt x="113652" y="45306"/>
                  </a:cubicBezTo>
                  <a:cubicBezTo>
                    <a:pt x="116161" y="45306"/>
                    <a:pt x="118192" y="43259"/>
                    <a:pt x="118192" y="40750"/>
                  </a:cubicBezTo>
                  <a:cubicBezTo>
                    <a:pt x="118192" y="39793"/>
                    <a:pt x="117895" y="38901"/>
                    <a:pt x="117383" y="38159"/>
                  </a:cubicBezTo>
                  <a:lnTo>
                    <a:pt x="138611" y="32926"/>
                  </a:lnTo>
                  <a:cubicBezTo>
                    <a:pt x="139751" y="32646"/>
                    <a:pt x="139668" y="31028"/>
                    <a:pt x="138512" y="30863"/>
                  </a:cubicBezTo>
                  <a:lnTo>
                    <a:pt x="135855" y="30483"/>
                  </a:lnTo>
                  <a:cubicBezTo>
                    <a:pt x="135800" y="30483"/>
                    <a:pt x="135752" y="30476"/>
                    <a:pt x="135702" y="30476"/>
                  </a:cubicBezTo>
                  <a:cubicBezTo>
                    <a:pt x="135677" y="30476"/>
                    <a:pt x="135651" y="30477"/>
                    <a:pt x="135624" y="30483"/>
                  </a:cubicBezTo>
                  <a:cubicBezTo>
                    <a:pt x="133148" y="30681"/>
                    <a:pt x="96832" y="35122"/>
                    <a:pt x="86532" y="36392"/>
                  </a:cubicBezTo>
                  <a:cubicBezTo>
                    <a:pt x="86433" y="33042"/>
                    <a:pt x="85557" y="29921"/>
                    <a:pt x="84121" y="27247"/>
                  </a:cubicBezTo>
                  <a:lnTo>
                    <a:pt x="110285" y="19605"/>
                  </a:lnTo>
                  <a:cubicBezTo>
                    <a:pt x="111466" y="19259"/>
                    <a:pt x="111191" y="17712"/>
                    <a:pt x="110060" y="17712"/>
                  </a:cubicBezTo>
                  <a:cubicBezTo>
                    <a:pt x="110005" y="17712"/>
                    <a:pt x="109948" y="17716"/>
                    <a:pt x="109889" y="17723"/>
                  </a:cubicBezTo>
                  <a:lnTo>
                    <a:pt x="79746" y="21800"/>
                  </a:lnTo>
                  <a:cubicBezTo>
                    <a:pt x="77585" y="20001"/>
                    <a:pt x="75025" y="18780"/>
                    <a:pt x="72269" y="18333"/>
                  </a:cubicBezTo>
                  <a:lnTo>
                    <a:pt x="70916" y="886"/>
                  </a:lnTo>
                  <a:cubicBezTo>
                    <a:pt x="70874" y="298"/>
                    <a:pt x="70417" y="1"/>
                    <a:pt x="69958" y="1"/>
                  </a:cubicBezTo>
                  <a:close/>
                </a:path>
              </a:pathLst>
            </a:custGeom>
            <a:solidFill>
              <a:srgbClr val="13394F">
                <a:alpha val="345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990" name="Google Shape;6990;p71"/>
            <p:cNvSpPr/>
            <p:nvPr/>
          </p:nvSpPr>
          <p:spPr>
            <a:xfrm>
              <a:off x="7671425" y="2658725"/>
              <a:ext cx="1431725" cy="399475"/>
            </a:xfrm>
            <a:custGeom>
              <a:avLst/>
              <a:gdLst/>
              <a:ahLst/>
              <a:cxnLst/>
              <a:rect l="l" t="t" r="r" b="b"/>
              <a:pathLst>
                <a:path w="57269" h="15979" extrusionOk="0">
                  <a:moveTo>
                    <a:pt x="53142" y="0"/>
                  </a:moveTo>
                  <a:cubicBezTo>
                    <a:pt x="50484" y="231"/>
                    <a:pt x="8473" y="5364"/>
                    <a:pt x="2135" y="6157"/>
                  </a:cubicBezTo>
                  <a:cubicBezTo>
                    <a:pt x="1673" y="6207"/>
                    <a:pt x="1292" y="6570"/>
                    <a:pt x="1226" y="7048"/>
                  </a:cubicBezTo>
                  <a:lnTo>
                    <a:pt x="88" y="14773"/>
                  </a:lnTo>
                  <a:cubicBezTo>
                    <a:pt x="1" y="15427"/>
                    <a:pt x="513" y="15978"/>
                    <a:pt x="1132" y="15978"/>
                  </a:cubicBezTo>
                  <a:cubicBezTo>
                    <a:pt x="1217" y="15978"/>
                    <a:pt x="1304" y="15968"/>
                    <a:pt x="1391" y="15946"/>
                  </a:cubicBezTo>
                  <a:lnTo>
                    <a:pt x="56129" y="2459"/>
                  </a:lnTo>
                  <a:cubicBezTo>
                    <a:pt x="57269" y="2179"/>
                    <a:pt x="57186" y="544"/>
                    <a:pt x="56030" y="379"/>
                  </a:cubicBezTo>
                  <a:lnTo>
                    <a:pt x="53373" y="16"/>
                  </a:lnTo>
                  <a:cubicBezTo>
                    <a:pt x="53290" y="0"/>
                    <a:pt x="53224" y="0"/>
                    <a:pt x="5314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991" name="Google Shape;6991;p71"/>
            <p:cNvSpPr/>
            <p:nvPr/>
          </p:nvSpPr>
          <p:spPr>
            <a:xfrm>
              <a:off x="8336775" y="2801900"/>
              <a:ext cx="227425" cy="227425"/>
            </a:xfrm>
            <a:custGeom>
              <a:avLst/>
              <a:gdLst/>
              <a:ahLst/>
              <a:cxnLst/>
              <a:rect l="l" t="t" r="r" b="b"/>
              <a:pathLst>
                <a:path w="9097" h="9097" extrusionOk="0">
                  <a:moveTo>
                    <a:pt x="4556" y="0"/>
                  </a:moveTo>
                  <a:cubicBezTo>
                    <a:pt x="2047" y="0"/>
                    <a:pt x="0" y="2032"/>
                    <a:pt x="0" y="4541"/>
                  </a:cubicBezTo>
                  <a:cubicBezTo>
                    <a:pt x="0" y="7066"/>
                    <a:pt x="2047" y="9097"/>
                    <a:pt x="4556" y="9097"/>
                  </a:cubicBezTo>
                  <a:cubicBezTo>
                    <a:pt x="7065" y="9097"/>
                    <a:pt x="9096" y="7066"/>
                    <a:pt x="9096" y="4541"/>
                  </a:cubicBezTo>
                  <a:cubicBezTo>
                    <a:pt x="9096" y="2032"/>
                    <a:pt x="7065" y="0"/>
                    <a:pt x="455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992" name="Google Shape;6992;p71"/>
            <p:cNvSpPr/>
            <p:nvPr/>
          </p:nvSpPr>
          <p:spPr>
            <a:xfrm>
              <a:off x="8355750" y="2820875"/>
              <a:ext cx="189850" cy="189475"/>
            </a:xfrm>
            <a:custGeom>
              <a:avLst/>
              <a:gdLst/>
              <a:ahLst/>
              <a:cxnLst/>
              <a:rect l="l" t="t" r="r" b="b"/>
              <a:pathLst>
                <a:path w="7594" h="7579" extrusionOk="0">
                  <a:moveTo>
                    <a:pt x="3797" y="1"/>
                  </a:moveTo>
                  <a:cubicBezTo>
                    <a:pt x="1701" y="1"/>
                    <a:pt x="1" y="1685"/>
                    <a:pt x="1" y="3782"/>
                  </a:cubicBezTo>
                  <a:cubicBezTo>
                    <a:pt x="1" y="5877"/>
                    <a:pt x="1701" y="7578"/>
                    <a:pt x="3797" y="7578"/>
                  </a:cubicBezTo>
                  <a:cubicBezTo>
                    <a:pt x="5894" y="7578"/>
                    <a:pt x="7594" y="5877"/>
                    <a:pt x="7594" y="3782"/>
                  </a:cubicBezTo>
                  <a:cubicBezTo>
                    <a:pt x="7594" y="1685"/>
                    <a:pt x="5894" y="1"/>
                    <a:pt x="3797" y="1"/>
                  </a:cubicBezTo>
                  <a:close/>
                </a:path>
              </a:pathLst>
            </a:custGeom>
            <a:solidFill>
              <a:srgbClr val="9F9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993" name="Google Shape;6993;p71"/>
            <p:cNvSpPr/>
            <p:nvPr/>
          </p:nvSpPr>
          <p:spPr>
            <a:xfrm>
              <a:off x="7941025" y="2844000"/>
              <a:ext cx="312400" cy="312825"/>
            </a:xfrm>
            <a:custGeom>
              <a:avLst/>
              <a:gdLst/>
              <a:ahLst/>
              <a:cxnLst/>
              <a:rect l="l" t="t" r="r" b="b"/>
              <a:pathLst>
                <a:path w="12496" h="12513" extrusionOk="0">
                  <a:moveTo>
                    <a:pt x="6240" y="0"/>
                  </a:moveTo>
                  <a:cubicBezTo>
                    <a:pt x="2790" y="0"/>
                    <a:pt x="0" y="2806"/>
                    <a:pt x="0" y="6257"/>
                  </a:cubicBezTo>
                  <a:cubicBezTo>
                    <a:pt x="0" y="9706"/>
                    <a:pt x="2790" y="12513"/>
                    <a:pt x="6240" y="12513"/>
                  </a:cubicBezTo>
                  <a:cubicBezTo>
                    <a:pt x="9707" y="12513"/>
                    <a:pt x="12496" y="9706"/>
                    <a:pt x="12496" y="6257"/>
                  </a:cubicBezTo>
                  <a:cubicBezTo>
                    <a:pt x="12496" y="2806"/>
                    <a:pt x="9707" y="0"/>
                    <a:pt x="624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994" name="Google Shape;6994;p71"/>
            <p:cNvSpPr/>
            <p:nvPr/>
          </p:nvSpPr>
          <p:spPr>
            <a:xfrm>
              <a:off x="7966600" y="2870000"/>
              <a:ext cx="260850" cy="260850"/>
            </a:xfrm>
            <a:custGeom>
              <a:avLst/>
              <a:gdLst/>
              <a:ahLst/>
              <a:cxnLst/>
              <a:rect l="l" t="t" r="r" b="b"/>
              <a:pathLst>
                <a:path w="10434" h="10434" extrusionOk="0">
                  <a:moveTo>
                    <a:pt x="5217" y="1"/>
                  </a:moveTo>
                  <a:cubicBezTo>
                    <a:pt x="2345" y="1"/>
                    <a:pt x="1" y="2345"/>
                    <a:pt x="1" y="5217"/>
                  </a:cubicBezTo>
                  <a:cubicBezTo>
                    <a:pt x="1" y="8105"/>
                    <a:pt x="2345" y="10433"/>
                    <a:pt x="5217" y="10433"/>
                  </a:cubicBezTo>
                  <a:cubicBezTo>
                    <a:pt x="8105" y="10433"/>
                    <a:pt x="10433" y="8105"/>
                    <a:pt x="10433" y="5217"/>
                  </a:cubicBezTo>
                  <a:cubicBezTo>
                    <a:pt x="10433" y="2345"/>
                    <a:pt x="8105" y="1"/>
                    <a:pt x="5217" y="1"/>
                  </a:cubicBezTo>
                  <a:close/>
                </a:path>
              </a:pathLst>
            </a:custGeom>
            <a:solidFill>
              <a:srgbClr val="9F9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995" name="Google Shape;6995;p71"/>
            <p:cNvSpPr/>
            <p:nvPr/>
          </p:nvSpPr>
          <p:spPr>
            <a:xfrm>
              <a:off x="8355750" y="2820875"/>
              <a:ext cx="189850" cy="189475"/>
            </a:xfrm>
            <a:custGeom>
              <a:avLst/>
              <a:gdLst/>
              <a:ahLst/>
              <a:cxnLst/>
              <a:rect l="l" t="t" r="r" b="b"/>
              <a:pathLst>
                <a:path w="7594" h="7579" extrusionOk="0">
                  <a:moveTo>
                    <a:pt x="3797" y="1"/>
                  </a:moveTo>
                  <a:cubicBezTo>
                    <a:pt x="1701" y="1"/>
                    <a:pt x="1" y="1685"/>
                    <a:pt x="1" y="3782"/>
                  </a:cubicBezTo>
                  <a:cubicBezTo>
                    <a:pt x="1" y="5877"/>
                    <a:pt x="1701" y="7578"/>
                    <a:pt x="3797" y="7578"/>
                  </a:cubicBezTo>
                  <a:cubicBezTo>
                    <a:pt x="5894" y="7578"/>
                    <a:pt x="7594" y="5877"/>
                    <a:pt x="7594" y="3782"/>
                  </a:cubicBezTo>
                  <a:cubicBezTo>
                    <a:pt x="7594" y="1685"/>
                    <a:pt x="5894" y="1"/>
                    <a:pt x="379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996" name="Google Shape;6996;p71"/>
            <p:cNvSpPr/>
            <p:nvPr/>
          </p:nvSpPr>
          <p:spPr>
            <a:xfrm>
              <a:off x="7966600" y="2870000"/>
              <a:ext cx="260850" cy="260850"/>
            </a:xfrm>
            <a:custGeom>
              <a:avLst/>
              <a:gdLst/>
              <a:ahLst/>
              <a:cxnLst/>
              <a:rect l="l" t="t" r="r" b="b"/>
              <a:pathLst>
                <a:path w="10434" h="10434" extrusionOk="0">
                  <a:moveTo>
                    <a:pt x="5217" y="1"/>
                  </a:moveTo>
                  <a:cubicBezTo>
                    <a:pt x="2345" y="1"/>
                    <a:pt x="1" y="2345"/>
                    <a:pt x="1" y="5217"/>
                  </a:cubicBezTo>
                  <a:cubicBezTo>
                    <a:pt x="1" y="8105"/>
                    <a:pt x="2345" y="10433"/>
                    <a:pt x="5217" y="10433"/>
                  </a:cubicBezTo>
                  <a:cubicBezTo>
                    <a:pt x="8105" y="10433"/>
                    <a:pt x="10433" y="8105"/>
                    <a:pt x="10433" y="5217"/>
                  </a:cubicBezTo>
                  <a:cubicBezTo>
                    <a:pt x="10433" y="2345"/>
                    <a:pt x="8105" y="1"/>
                    <a:pt x="521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997" name="Google Shape;6997;p71"/>
            <p:cNvSpPr/>
            <p:nvPr/>
          </p:nvSpPr>
          <p:spPr>
            <a:xfrm>
              <a:off x="7269575" y="1896850"/>
              <a:ext cx="170475" cy="777150"/>
            </a:xfrm>
            <a:custGeom>
              <a:avLst/>
              <a:gdLst/>
              <a:ahLst/>
              <a:cxnLst/>
              <a:rect l="l" t="t" r="r" b="b"/>
              <a:pathLst>
                <a:path w="6819" h="31086" extrusionOk="0">
                  <a:moveTo>
                    <a:pt x="3549" y="1"/>
                  </a:moveTo>
                  <a:cubicBezTo>
                    <a:pt x="3093" y="1"/>
                    <a:pt x="2634" y="294"/>
                    <a:pt x="2576" y="877"/>
                  </a:cubicBezTo>
                  <a:lnTo>
                    <a:pt x="1" y="31085"/>
                  </a:lnTo>
                  <a:lnTo>
                    <a:pt x="1" y="31085"/>
                  </a:lnTo>
                  <a:lnTo>
                    <a:pt x="6819" y="30937"/>
                  </a:lnTo>
                  <a:lnTo>
                    <a:pt x="4508" y="895"/>
                  </a:lnTo>
                  <a:cubicBezTo>
                    <a:pt x="4466" y="298"/>
                    <a:pt x="4009" y="1"/>
                    <a:pt x="354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998" name="Google Shape;6998;p71"/>
            <p:cNvSpPr/>
            <p:nvPr/>
          </p:nvSpPr>
          <p:spPr>
            <a:xfrm>
              <a:off x="7543200" y="2339425"/>
              <a:ext cx="852850" cy="275975"/>
            </a:xfrm>
            <a:custGeom>
              <a:avLst/>
              <a:gdLst/>
              <a:ahLst/>
              <a:cxnLst/>
              <a:rect l="l" t="t" r="r" b="b"/>
              <a:pathLst>
                <a:path w="34114" h="11039" extrusionOk="0">
                  <a:moveTo>
                    <a:pt x="32705" y="0"/>
                  </a:moveTo>
                  <a:cubicBezTo>
                    <a:pt x="32651" y="0"/>
                    <a:pt x="32594" y="4"/>
                    <a:pt x="32536" y="12"/>
                  </a:cubicBezTo>
                  <a:lnTo>
                    <a:pt x="1" y="4420"/>
                  </a:lnTo>
                  <a:lnTo>
                    <a:pt x="1601" y="11038"/>
                  </a:lnTo>
                  <a:lnTo>
                    <a:pt x="32932" y="1911"/>
                  </a:lnTo>
                  <a:cubicBezTo>
                    <a:pt x="34113" y="1564"/>
                    <a:pt x="33837" y="0"/>
                    <a:pt x="3270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999" name="Google Shape;6999;p71"/>
            <p:cNvSpPr/>
            <p:nvPr/>
          </p:nvSpPr>
          <p:spPr>
            <a:xfrm>
              <a:off x="6335875" y="2339425"/>
              <a:ext cx="852850" cy="275975"/>
            </a:xfrm>
            <a:custGeom>
              <a:avLst/>
              <a:gdLst/>
              <a:ahLst/>
              <a:cxnLst/>
              <a:rect l="l" t="t" r="r" b="b"/>
              <a:pathLst>
                <a:path w="34114" h="11039" extrusionOk="0">
                  <a:moveTo>
                    <a:pt x="1408" y="0"/>
                  </a:moveTo>
                  <a:cubicBezTo>
                    <a:pt x="276" y="0"/>
                    <a:pt x="0" y="1564"/>
                    <a:pt x="1182" y="1911"/>
                  </a:cubicBezTo>
                  <a:lnTo>
                    <a:pt x="32513" y="11038"/>
                  </a:lnTo>
                  <a:lnTo>
                    <a:pt x="34113" y="4420"/>
                  </a:lnTo>
                  <a:lnTo>
                    <a:pt x="1578" y="12"/>
                  </a:lnTo>
                  <a:cubicBezTo>
                    <a:pt x="1520" y="4"/>
                    <a:pt x="1463" y="0"/>
                    <a:pt x="140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7000" name="Google Shape;7000;p71"/>
            <p:cNvSpPr/>
            <p:nvPr/>
          </p:nvSpPr>
          <p:spPr>
            <a:xfrm>
              <a:off x="5609375" y="2658725"/>
              <a:ext cx="1431675" cy="399475"/>
            </a:xfrm>
            <a:custGeom>
              <a:avLst/>
              <a:gdLst/>
              <a:ahLst/>
              <a:cxnLst/>
              <a:rect l="l" t="t" r="r" b="b"/>
              <a:pathLst>
                <a:path w="57267" h="15979" extrusionOk="0">
                  <a:moveTo>
                    <a:pt x="4110" y="0"/>
                  </a:moveTo>
                  <a:cubicBezTo>
                    <a:pt x="4044" y="0"/>
                    <a:pt x="3963" y="0"/>
                    <a:pt x="3879" y="16"/>
                  </a:cubicBezTo>
                  <a:lnTo>
                    <a:pt x="1238" y="379"/>
                  </a:lnTo>
                  <a:cubicBezTo>
                    <a:pt x="83" y="544"/>
                    <a:pt x="1" y="2179"/>
                    <a:pt x="1123" y="2459"/>
                  </a:cubicBezTo>
                  <a:lnTo>
                    <a:pt x="55877" y="15946"/>
                  </a:lnTo>
                  <a:cubicBezTo>
                    <a:pt x="55964" y="15968"/>
                    <a:pt x="56051" y="15978"/>
                    <a:pt x="56136" y="15978"/>
                  </a:cubicBezTo>
                  <a:cubicBezTo>
                    <a:pt x="56755" y="15978"/>
                    <a:pt x="57267" y="15427"/>
                    <a:pt x="57165" y="14773"/>
                  </a:cubicBezTo>
                  <a:lnTo>
                    <a:pt x="56026" y="7048"/>
                  </a:lnTo>
                  <a:cubicBezTo>
                    <a:pt x="55960" y="6570"/>
                    <a:pt x="55597" y="6207"/>
                    <a:pt x="55118" y="6157"/>
                  </a:cubicBezTo>
                  <a:cubicBezTo>
                    <a:pt x="48779" y="5364"/>
                    <a:pt x="6785" y="231"/>
                    <a:pt x="411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7001" name="Google Shape;7001;p71"/>
            <p:cNvSpPr/>
            <p:nvPr/>
          </p:nvSpPr>
          <p:spPr>
            <a:xfrm>
              <a:off x="6147925" y="2801900"/>
              <a:ext cx="227425" cy="227425"/>
            </a:xfrm>
            <a:custGeom>
              <a:avLst/>
              <a:gdLst/>
              <a:ahLst/>
              <a:cxnLst/>
              <a:rect l="l" t="t" r="r" b="b"/>
              <a:pathLst>
                <a:path w="9097" h="9097" extrusionOk="0">
                  <a:moveTo>
                    <a:pt x="4556" y="0"/>
                  </a:moveTo>
                  <a:cubicBezTo>
                    <a:pt x="2031" y="0"/>
                    <a:pt x="0" y="2032"/>
                    <a:pt x="0" y="4541"/>
                  </a:cubicBezTo>
                  <a:cubicBezTo>
                    <a:pt x="0" y="7066"/>
                    <a:pt x="2031" y="9097"/>
                    <a:pt x="4556" y="9097"/>
                  </a:cubicBezTo>
                  <a:cubicBezTo>
                    <a:pt x="7065" y="9097"/>
                    <a:pt x="9096" y="7066"/>
                    <a:pt x="9096" y="4541"/>
                  </a:cubicBezTo>
                  <a:cubicBezTo>
                    <a:pt x="9096" y="2032"/>
                    <a:pt x="7065" y="0"/>
                    <a:pt x="455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7002" name="Google Shape;7002;p71"/>
            <p:cNvSpPr/>
            <p:nvPr/>
          </p:nvSpPr>
          <p:spPr>
            <a:xfrm>
              <a:off x="6166900" y="2820875"/>
              <a:ext cx="189450" cy="189475"/>
            </a:xfrm>
            <a:custGeom>
              <a:avLst/>
              <a:gdLst/>
              <a:ahLst/>
              <a:cxnLst/>
              <a:rect l="l" t="t" r="r" b="b"/>
              <a:pathLst>
                <a:path w="7578" h="7579" extrusionOk="0">
                  <a:moveTo>
                    <a:pt x="3797" y="1"/>
                  </a:moveTo>
                  <a:cubicBezTo>
                    <a:pt x="1701" y="1"/>
                    <a:pt x="0" y="1685"/>
                    <a:pt x="0" y="3782"/>
                  </a:cubicBezTo>
                  <a:cubicBezTo>
                    <a:pt x="0" y="5877"/>
                    <a:pt x="1701" y="7578"/>
                    <a:pt x="3797" y="7578"/>
                  </a:cubicBezTo>
                  <a:cubicBezTo>
                    <a:pt x="5894" y="7578"/>
                    <a:pt x="7578" y="5877"/>
                    <a:pt x="7578" y="3782"/>
                  </a:cubicBezTo>
                  <a:cubicBezTo>
                    <a:pt x="7578" y="1685"/>
                    <a:pt x="5894" y="1"/>
                    <a:pt x="3797" y="1"/>
                  </a:cubicBezTo>
                  <a:close/>
                </a:path>
              </a:pathLst>
            </a:custGeom>
            <a:solidFill>
              <a:srgbClr val="9F9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7003" name="Google Shape;7003;p71"/>
            <p:cNvSpPr/>
            <p:nvPr/>
          </p:nvSpPr>
          <p:spPr>
            <a:xfrm>
              <a:off x="6943550" y="2350425"/>
              <a:ext cx="829525" cy="947525"/>
            </a:xfrm>
            <a:custGeom>
              <a:avLst/>
              <a:gdLst/>
              <a:ahLst/>
              <a:cxnLst/>
              <a:rect l="l" t="t" r="r" b="b"/>
              <a:pathLst>
                <a:path w="33181" h="37901" extrusionOk="0">
                  <a:moveTo>
                    <a:pt x="16591" y="1"/>
                  </a:moveTo>
                  <a:cubicBezTo>
                    <a:pt x="7429" y="1"/>
                    <a:pt x="1" y="8485"/>
                    <a:pt x="1" y="18951"/>
                  </a:cubicBezTo>
                  <a:cubicBezTo>
                    <a:pt x="1" y="29416"/>
                    <a:pt x="7429" y="37901"/>
                    <a:pt x="16591" y="37901"/>
                  </a:cubicBezTo>
                  <a:cubicBezTo>
                    <a:pt x="25752" y="37901"/>
                    <a:pt x="33180" y="29416"/>
                    <a:pt x="33180" y="18951"/>
                  </a:cubicBezTo>
                  <a:cubicBezTo>
                    <a:pt x="33180" y="8485"/>
                    <a:pt x="25752" y="1"/>
                    <a:pt x="1659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7004" name="Google Shape;7004;p71"/>
            <p:cNvSpPr/>
            <p:nvPr/>
          </p:nvSpPr>
          <p:spPr>
            <a:xfrm>
              <a:off x="7278650" y="2623625"/>
              <a:ext cx="174600" cy="247225"/>
            </a:xfrm>
            <a:custGeom>
              <a:avLst/>
              <a:gdLst/>
              <a:ahLst/>
              <a:cxnLst/>
              <a:rect l="l" t="t" r="r" b="b"/>
              <a:pathLst>
                <a:path w="6984" h="9889" extrusionOk="0">
                  <a:moveTo>
                    <a:pt x="67" y="0"/>
                  </a:moveTo>
                  <a:cubicBezTo>
                    <a:pt x="34" y="0"/>
                    <a:pt x="1" y="33"/>
                    <a:pt x="1" y="66"/>
                  </a:cubicBezTo>
                  <a:lnTo>
                    <a:pt x="1" y="9839"/>
                  </a:lnTo>
                  <a:cubicBezTo>
                    <a:pt x="1" y="9872"/>
                    <a:pt x="34" y="9889"/>
                    <a:pt x="67" y="9889"/>
                  </a:cubicBezTo>
                  <a:lnTo>
                    <a:pt x="6934" y="9889"/>
                  </a:lnTo>
                  <a:cubicBezTo>
                    <a:pt x="6967" y="9889"/>
                    <a:pt x="6984" y="9872"/>
                    <a:pt x="6984" y="9839"/>
                  </a:cubicBezTo>
                  <a:lnTo>
                    <a:pt x="6984" y="66"/>
                  </a:lnTo>
                  <a:cubicBezTo>
                    <a:pt x="6984" y="33"/>
                    <a:pt x="6967" y="0"/>
                    <a:pt x="693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7005" name="Google Shape;7005;p71"/>
            <p:cNvSpPr/>
            <p:nvPr/>
          </p:nvSpPr>
          <p:spPr>
            <a:xfrm>
              <a:off x="7484175" y="2584625"/>
              <a:ext cx="248450" cy="283750"/>
            </a:xfrm>
            <a:custGeom>
              <a:avLst/>
              <a:gdLst/>
              <a:ahLst/>
              <a:cxnLst/>
              <a:rect l="l" t="t" r="r" b="b"/>
              <a:pathLst>
                <a:path w="9938" h="11350" extrusionOk="0">
                  <a:moveTo>
                    <a:pt x="6973" y="1"/>
                  </a:moveTo>
                  <a:cubicBezTo>
                    <a:pt x="6883" y="1"/>
                    <a:pt x="6791" y="20"/>
                    <a:pt x="6702" y="59"/>
                  </a:cubicBezTo>
                  <a:cubicBezTo>
                    <a:pt x="4061" y="1197"/>
                    <a:pt x="1800" y="1479"/>
                    <a:pt x="711" y="1545"/>
                  </a:cubicBezTo>
                  <a:cubicBezTo>
                    <a:pt x="331" y="1560"/>
                    <a:pt x="33" y="1924"/>
                    <a:pt x="33" y="2370"/>
                  </a:cubicBezTo>
                  <a:lnTo>
                    <a:pt x="0" y="10507"/>
                  </a:lnTo>
                  <a:cubicBezTo>
                    <a:pt x="0" y="10969"/>
                    <a:pt x="331" y="11333"/>
                    <a:pt x="727" y="11350"/>
                  </a:cubicBezTo>
                  <a:cubicBezTo>
                    <a:pt x="745" y="11350"/>
                    <a:pt x="763" y="11350"/>
                    <a:pt x="781" y="11350"/>
                  </a:cubicBezTo>
                  <a:cubicBezTo>
                    <a:pt x="5962" y="11350"/>
                    <a:pt x="8769" y="9085"/>
                    <a:pt x="9658" y="8229"/>
                  </a:cubicBezTo>
                  <a:cubicBezTo>
                    <a:pt x="9856" y="8031"/>
                    <a:pt x="9938" y="7734"/>
                    <a:pt x="9889" y="7454"/>
                  </a:cubicBezTo>
                  <a:cubicBezTo>
                    <a:pt x="9129" y="2947"/>
                    <a:pt x="8089" y="1032"/>
                    <a:pt x="7528" y="290"/>
                  </a:cubicBezTo>
                  <a:cubicBezTo>
                    <a:pt x="7389" y="105"/>
                    <a:pt x="7185" y="1"/>
                    <a:pt x="697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7006" name="Google Shape;7006;p71"/>
            <p:cNvSpPr/>
            <p:nvPr/>
          </p:nvSpPr>
          <p:spPr>
            <a:xfrm>
              <a:off x="6991025" y="2584625"/>
              <a:ext cx="248475" cy="283750"/>
            </a:xfrm>
            <a:custGeom>
              <a:avLst/>
              <a:gdLst/>
              <a:ahLst/>
              <a:cxnLst/>
              <a:rect l="l" t="t" r="r" b="b"/>
              <a:pathLst>
                <a:path w="9939" h="11350" extrusionOk="0">
                  <a:moveTo>
                    <a:pt x="2966" y="1"/>
                  </a:moveTo>
                  <a:cubicBezTo>
                    <a:pt x="2754" y="1"/>
                    <a:pt x="2550" y="105"/>
                    <a:pt x="2411" y="290"/>
                  </a:cubicBezTo>
                  <a:cubicBezTo>
                    <a:pt x="1850" y="1032"/>
                    <a:pt x="809" y="2947"/>
                    <a:pt x="50" y="7454"/>
                  </a:cubicBezTo>
                  <a:cubicBezTo>
                    <a:pt x="1" y="7734"/>
                    <a:pt x="83" y="8031"/>
                    <a:pt x="281" y="8229"/>
                  </a:cubicBezTo>
                  <a:cubicBezTo>
                    <a:pt x="1169" y="9085"/>
                    <a:pt x="3976" y="11350"/>
                    <a:pt x="9158" y="11350"/>
                  </a:cubicBezTo>
                  <a:cubicBezTo>
                    <a:pt x="9176" y="11350"/>
                    <a:pt x="9194" y="11350"/>
                    <a:pt x="9212" y="11350"/>
                  </a:cubicBezTo>
                  <a:cubicBezTo>
                    <a:pt x="9608" y="11333"/>
                    <a:pt x="9938" y="10969"/>
                    <a:pt x="9938" y="10507"/>
                  </a:cubicBezTo>
                  <a:lnTo>
                    <a:pt x="9905" y="2370"/>
                  </a:lnTo>
                  <a:cubicBezTo>
                    <a:pt x="9905" y="1924"/>
                    <a:pt x="9608" y="1560"/>
                    <a:pt x="9228" y="1545"/>
                  </a:cubicBezTo>
                  <a:cubicBezTo>
                    <a:pt x="8138" y="1479"/>
                    <a:pt x="5877" y="1197"/>
                    <a:pt x="3236" y="59"/>
                  </a:cubicBezTo>
                  <a:cubicBezTo>
                    <a:pt x="3148" y="20"/>
                    <a:pt x="3056" y="1"/>
                    <a:pt x="296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7007" name="Google Shape;7007;p71"/>
            <p:cNvSpPr/>
            <p:nvPr/>
          </p:nvSpPr>
          <p:spPr>
            <a:xfrm>
              <a:off x="6979875" y="2991325"/>
              <a:ext cx="766775" cy="306625"/>
            </a:xfrm>
            <a:custGeom>
              <a:avLst/>
              <a:gdLst/>
              <a:ahLst/>
              <a:cxnLst/>
              <a:rect l="l" t="t" r="r" b="b"/>
              <a:pathLst>
                <a:path w="30671" h="12265" extrusionOk="0">
                  <a:moveTo>
                    <a:pt x="30671" y="1"/>
                  </a:moveTo>
                  <a:lnTo>
                    <a:pt x="30671" y="1"/>
                  </a:lnTo>
                  <a:cubicBezTo>
                    <a:pt x="25787" y="2851"/>
                    <a:pt x="20442" y="3802"/>
                    <a:pt x="15478" y="3802"/>
                  </a:cubicBezTo>
                  <a:cubicBezTo>
                    <a:pt x="9086" y="3802"/>
                    <a:pt x="3327" y="2224"/>
                    <a:pt x="1" y="1090"/>
                  </a:cubicBezTo>
                  <a:lnTo>
                    <a:pt x="1" y="1090"/>
                  </a:lnTo>
                  <a:cubicBezTo>
                    <a:pt x="2609" y="7676"/>
                    <a:pt x="8403" y="12265"/>
                    <a:pt x="15138" y="12265"/>
                  </a:cubicBezTo>
                  <a:cubicBezTo>
                    <a:pt x="22252" y="12265"/>
                    <a:pt x="28311" y="7165"/>
                    <a:pt x="3067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7008" name="Google Shape;7008;p71"/>
            <p:cNvSpPr/>
            <p:nvPr/>
          </p:nvSpPr>
          <p:spPr>
            <a:xfrm>
              <a:off x="6458675" y="2844000"/>
              <a:ext cx="312850" cy="312825"/>
            </a:xfrm>
            <a:custGeom>
              <a:avLst/>
              <a:gdLst/>
              <a:ahLst/>
              <a:cxnLst/>
              <a:rect l="l" t="t" r="r" b="b"/>
              <a:pathLst>
                <a:path w="12514" h="12513" extrusionOk="0">
                  <a:moveTo>
                    <a:pt x="6256" y="0"/>
                  </a:moveTo>
                  <a:cubicBezTo>
                    <a:pt x="2807" y="0"/>
                    <a:pt x="1" y="2806"/>
                    <a:pt x="1" y="6257"/>
                  </a:cubicBezTo>
                  <a:cubicBezTo>
                    <a:pt x="1" y="9706"/>
                    <a:pt x="2807" y="12513"/>
                    <a:pt x="6256" y="12513"/>
                  </a:cubicBezTo>
                  <a:cubicBezTo>
                    <a:pt x="9707" y="12513"/>
                    <a:pt x="12513" y="9706"/>
                    <a:pt x="12513" y="6257"/>
                  </a:cubicBezTo>
                  <a:cubicBezTo>
                    <a:pt x="12513" y="2806"/>
                    <a:pt x="9707" y="0"/>
                    <a:pt x="625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7009" name="Google Shape;7009;p71"/>
            <p:cNvSpPr/>
            <p:nvPr/>
          </p:nvSpPr>
          <p:spPr>
            <a:xfrm>
              <a:off x="6484650" y="2870000"/>
              <a:ext cx="260850" cy="260850"/>
            </a:xfrm>
            <a:custGeom>
              <a:avLst/>
              <a:gdLst/>
              <a:ahLst/>
              <a:cxnLst/>
              <a:rect l="l" t="t" r="r" b="b"/>
              <a:pathLst>
                <a:path w="10434" h="10434" extrusionOk="0">
                  <a:moveTo>
                    <a:pt x="5217" y="1"/>
                  </a:moveTo>
                  <a:cubicBezTo>
                    <a:pt x="2345" y="1"/>
                    <a:pt x="1" y="2345"/>
                    <a:pt x="1" y="5217"/>
                  </a:cubicBezTo>
                  <a:cubicBezTo>
                    <a:pt x="1" y="8105"/>
                    <a:pt x="2345" y="10433"/>
                    <a:pt x="5217" y="10433"/>
                  </a:cubicBezTo>
                  <a:cubicBezTo>
                    <a:pt x="8107" y="10433"/>
                    <a:pt x="10433" y="8105"/>
                    <a:pt x="10433" y="5217"/>
                  </a:cubicBezTo>
                  <a:cubicBezTo>
                    <a:pt x="10433" y="2345"/>
                    <a:pt x="8107" y="1"/>
                    <a:pt x="5217" y="1"/>
                  </a:cubicBezTo>
                  <a:close/>
                </a:path>
              </a:pathLst>
            </a:custGeom>
            <a:solidFill>
              <a:srgbClr val="9F9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7010" name="Google Shape;7010;p71"/>
            <p:cNvSpPr/>
            <p:nvPr/>
          </p:nvSpPr>
          <p:spPr>
            <a:xfrm>
              <a:off x="6166900" y="2820875"/>
              <a:ext cx="189450" cy="189475"/>
            </a:xfrm>
            <a:custGeom>
              <a:avLst/>
              <a:gdLst/>
              <a:ahLst/>
              <a:cxnLst/>
              <a:rect l="l" t="t" r="r" b="b"/>
              <a:pathLst>
                <a:path w="7578" h="7579" extrusionOk="0">
                  <a:moveTo>
                    <a:pt x="3797" y="1"/>
                  </a:moveTo>
                  <a:cubicBezTo>
                    <a:pt x="1701" y="1"/>
                    <a:pt x="0" y="1685"/>
                    <a:pt x="0" y="3782"/>
                  </a:cubicBezTo>
                  <a:cubicBezTo>
                    <a:pt x="0" y="5877"/>
                    <a:pt x="1701" y="7578"/>
                    <a:pt x="3797" y="7578"/>
                  </a:cubicBezTo>
                  <a:cubicBezTo>
                    <a:pt x="5894" y="7578"/>
                    <a:pt x="7578" y="5877"/>
                    <a:pt x="7578" y="3782"/>
                  </a:cubicBezTo>
                  <a:cubicBezTo>
                    <a:pt x="7578" y="1685"/>
                    <a:pt x="5894" y="1"/>
                    <a:pt x="379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7011" name="Google Shape;7011;p71"/>
            <p:cNvSpPr/>
            <p:nvPr/>
          </p:nvSpPr>
          <p:spPr>
            <a:xfrm>
              <a:off x="6484650" y="2870000"/>
              <a:ext cx="260850" cy="260850"/>
            </a:xfrm>
            <a:custGeom>
              <a:avLst/>
              <a:gdLst/>
              <a:ahLst/>
              <a:cxnLst/>
              <a:rect l="l" t="t" r="r" b="b"/>
              <a:pathLst>
                <a:path w="10434" h="10434" extrusionOk="0">
                  <a:moveTo>
                    <a:pt x="5217" y="1"/>
                  </a:moveTo>
                  <a:cubicBezTo>
                    <a:pt x="2345" y="1"/>
                    <a:pt x="1" y="2345"/>
                    <a:pt x="1" y="5217"/>
                  </a:cubicBezTo>
                  <a:cubicBezTo>
                    <a:pt x="1" y="8105"/>
                    <a:pt x="2345" y="10433"/>
                    <a:pt x="5217" y="10433"/>
                  </a:cubicBezTo>
                  <a:cubicBezTo>
                    <a:pt x="8107" y="10433"/>
                    <a:pt x="10433" y="8105"/>
                    <a:pt x="10433" y="5217"/>
                  </a:cubicBezTo>
                  <a:cubicBezTo>
                    <a:pt x="10433" y="2345"/>
                    <a:pt x="8107" y="1"/>
                    <a:pt x="521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Flying Airplane Theme by Slidesgo">
  <a:themeElements>
    <a:clrScheme name="Simple Light">
      <a:dk1>
        <a:srgbClr val="13394F"/>
      </a:dk1>
      <a:lt1>
        <a:srgbClr val="C8EAFF"/>
      </a:lt1>
      <a:dk2>
        <a:srgbClr val="3992C8"/>
      </a:dk2>
      <a:lt2>
        <a:srgbClr val="326663"/>
      </a:lt2>
      <a:accent1>
        <a:srgbClr val="5C8988"/>
      </a:accent1>
      <a:accent2>
        <a:srgbClr val="A5A284"/>
      </a:accent2>
      <a:accent3>
        <a:srgbClr val="D6D4B2"/>
      </a:accent3>
      <a:accent4>
        <a:srgbClr val="F5E6E4"/>
      </a:accent4>
      <a:accent5>
        <a:srgbClr val="FFFFFF"/>
      </a:accent5>
      <a:accent6>
        <a:srgbClr val="FFFFFF"/>
      </a:accent6>
      <a:hlink>
        <a:srgbClr val="13394F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385</Words>
  <Application>Microsoft Office PowerPoint</Application>
  <PresentationFormat>On-screen Show (16:9)</PresentationFormat>
  <Paragraphs>85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Bebas Neue</vt:lpstr>
      <vt:lpstr>Lexend Deca</vt:lpstr>
      <vt:lpstr>Lexend Deca Light</vt:lpstr>
      <vt:lpstr>Nunito Light</vt:lpstr>
      <vt:lpstr>Flying Airplane Theme by Slidesgo</vt:lpstr>
      <vt:lpstr>تم : پرواز هواپیما</vt:lpstr>
      <vt:lpstr>فهرست مطالب</vt:lpstr>
      <vt:lpstr>چهار مورد برای هواپیما</vt:lpstr>
      <vt:lpstr>کجا پرواز کنیم</vt:lpstr>
      <vt:lpstr>قطعات یک هواپیما</vt:lpstr>
      <vt:lpstr>هواپیماها در هوا</vt:lpstr>
      <vt:lpstr>برنامه ریزی پرواز</vt:lpstr>
      <vt:lpstr>منابع جایگزین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cp:lastModifiedBy/>
  <cp:revision>1</cp:revision>
  <dcterms:modified xsi:type="dcterms:W3CDTF">2024-04-13T14:18:00Z</dcterms:modified>
</cp:coreProperties>
</file>